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3" r:id="rId1"/>
  </p:sldMasterIdLst>
  <p:notesMasterIdLst>
    <p:notesMasterId r:id="rId12"/>
  </p:notesMasterIdLst>
  <p:sldIdLst>
    <p:sldId id="334" r:id="rId2"/>
    <p:sldId id="256" r:id="rId3"/>
    <p:sldId id="456" r:id="rId4"/>
    <p:sldId id="446" r:id="rId5"/>
    <p:sldId id="455" r:id="rId6"/>
    <p:sldId id="458" r:id="rId7"/>
    <p:sldId id="450" r:id="rId8"/>
    <p:sldId id="459" r:id="rId9"/>
    <p:sldId id="428" r:id="rId10"/>
    <p:sldId id="457"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AAD7"/>
    <a:srgbClr val="CC0000"/>
    <a:srgbClr val="DDDDDD"/>
    <a:srgbClr val="9BDDF8"/>
    <a:srgbClr val="81CCED"/>
    <a:srgbClr val="67BBE2"/>
    <a:srgbClr val="3399CC"/>
    <a:srgbClr val="227FB6"/>
    <a:srgbClr val="999999"/>
    <a:srgbClr val="8888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06" autoAdjust="0"/>
    <p:restoredTop sz="90925" autoAdjust="0"/>
  </p:normalViewPr>
  <p:slideViewPr>
    <p:cSldViewPr>
      <p:cViewPr>
        <p:scale>
          <a:sx n="66" d="100"/>
          <a:sy n="66" d="100"/>
        </p:scale>
        <p:origin x="-992" y="-8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4" d="100"/>
          <a:sy n="84" d="100"/>
        </p:scale>
        <p:origin x="-3852"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513FEB5-F1ED-47B1-A276-4D805AE43C7A}" type="datetimeFigureOut">
              <a:rPr lang="en-US" smtClean="0"/>
              <a:t>10/28/14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C5C7709-F27B-426D-A847-B1772613079E}" type="slidenum">
              <a:rPr lang="en-US" smtClean="0"/>
              <a:t>‹#›</a:t>
            </a:fld>
            <a:endParaRPr lang="en-US" dirty="0"/>
          </a:p>
        </p:txBody>
      </p:sp>
    </p:spTree>
    <p:extLst>
      <p:ext uri="{BB962C8B-B14F-4D97-AF65-F5344CB8AC3E}">
        <p14:creationId xmlns:p14="http://schemas.microsoft.com/office/powerpoint/2010/main" val="993994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38C9FE2-08F5-4187-B8E9-52CB224E93A5}" type="slidenum">
              <a:rPr lang="en-US"/>
              <a:pPr eaLnBrk="1" hangingPunct="1"/>
              <a:t>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a:buAutoNum type="arabicParenR"/>
            </a:pPr>
            <a:endParaRPr lang="en-US" dirty="0" smtClean="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38C9FE2-08F5-4187-B8E9-52CB224E93A5}" type="slidenum">
              <a:rPr lang="en-US"/>
              <a:pPr eaLnBrk="1" hangingPunct="1"/>
              <a:t>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Don’t believe me?! Healthcare.gov</a:t>
            </a:r>
            <a:r>
              <a:rPr lang="en-US" baseline="0" dirty="0" smtClean="0"/>
              <a:t> was a CX failure. The results:</a:t>
            </a:r>
          </a:p>
          <a:p>
            <a:endParaRPr lang="en-US" baseline="0" dirty="0" smtClean="0"/>
          </a:p>
          <a:p>
            <a:pPr marL="228600" indent="-228600">
              <a:buAutoNum type="arabicParenR"/>
            </a:pPr>
            <a:r>
              <a:rPr lang="en-US" baseline="0" dirty="0" smtClean="0"/>
              <a:t>Made HHS a laughingstock – HC.gov became a punchline. Probably the most attention HHS has ever gotten, and it was all negative.</a:t>
            </a:r>
          </a:p>
          <a:p>
            <a:pPr marL="228600" indent="-228600">
              <a:buAutoNum type="arabicParenR"/>
            </a:pPr>
            <a:r>
              <a:rPr lang="en-US" baseline="0" dirty="0" smtClean="0"/>
              <a:t>Undermined implementation of the ACA itself – Lawmakers from both parties and 71% of the public said gov should delay the individual mandate. Amin cited problems with the site when it delayed deadlines for registration, insurers’ date to set coverage rates, and small business enrollment</a:t>
            </a:r>
          </a:p>
          <a:p>
            <a:pPr marL="228600" indent="-228600">
              <a:buAutoNum type="arabicParenR"/>
            </a:pPr>
            <a:r>
              <a:rPr lang="en-US" baseline="0" dirty="0" smtClean="0"/>
              <a:t>Damaged the President’s credibility – 4/10 considered Obama an effective manager of the federal government; overall approval ratings bottomed out. Hc.gov was a factor.</a:t>
            </a:r>
          </a:p>
          <a:p>
            <a:pPr marL="228600" indent="-228600">
              <a:buAutoNum type="arabicParenR"/>
            </a:pPr>
            <a:r>
              <a:rPr lang="en-US" baseline="0" dirty="0" smtClean="0"/>
              <a:t>Led to at least one resignation – Former HHS Secretary Sebelius</a:t>
            </a:r>
          </a:p>
        </p:txBody>
      </p:sp>
      <p:sp>
        <p:nvSpPr>
          <p:cNvPr id="4" name="Slide Number Placeholder 3"/>
          <p:cNvSpPr>
            <a:spLocks noGrp="1"/>
          </p:cNvSpPr>
          <p:nvPr>
            <p:ph type="sldNum" sz="quarter" idx="10"/>
          </p:nvPr>
        </p:nvSpPr>
        <p:spPr/>
        <p:txBody>
          <a:bodyPr/>
          <a:lstStyle/>
          <a:p>
            <a:fld id="{FC5C7709-F27B-426D-A847-B1772613079E}" type="slidenum">
              <a:rPr lang="en-US" smtClean="0"/>
              <a:t>6</a:t>
            </a:fld>
            <a:endParaRPr lang="en-US" dirty="0"/>
          </a:p>
        </p:txBody>
      </p:sp>
    </p:spTree>
    <p:extLst>
      <p:ext uri="{BB962C8B-B14F-4D97-AF65-F5344CB8AC3E}">
        <p14:creationId xmlns:p14="http://schemas.microsoft.com/office/powerpoint/2010/main" val="3200009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This is not your father’s citizen engagement. It’s not even your older</a:t>
            </a:r>
            <a:r>
              <a:rPr lang="en-US" baseline="0" dirty="0" smtClean="0"/>
              <a:t> brother’s citizen engagement.</a:t>
            </a:r>
          </a:p>
          <a:p>
            <a:endParaRPr lang="en-US" dirty="0" smtClean="0"/>
          </a:p>
          <a:p>
            <a:r>
              <a:rPr lang="en-US" dirty="0" smtClean="0"/>
              <a:t>Greater </a:t>
            </a:r>
            <a:r>
              <a:rPr lang="en-US" baseline="0" dirty="0" smtClean="0"/>
              <a:t>internal capabilities – expansion of what Martha’s office is doing; bigger and better USDS, OPM Innovation lab, more UX labs like the new one in NCI, agency-specific digital services teams modeled on USDS (like the one for which VA is hiring 10 GS-15s)</a:t>
            </a:r>
          </a:p>
          <a:p>
            <a:endParaRPr lang="en-US" baseline="0" dirty="0" smtClean="0"/>
          </a:p>
          <a:p>
            <a:r>
              <a:rPr lang="en-US" baseline="0" dirty="0" smtClean="0"/>
              <a:t>More value co-creation – just means engaging citizens to create new thing, like crowdsourcing solutions, open APIs so people can use gov data to build apps or other things (TSA is a leader in the crowdsourcing thing; some great gov apps)</a:t>
            </a:r>
          </a:p>
          <a:p>
            <a:endParaRPr lang="en-US" baseline="0" dirty="0" smtClean="0"/>
          </a:p>
          <a:p>
            <a:r>
              <a:rPr lang="en-US" baseline="0" dirty="0" smtClean="0"/>
              <a:t>More methodological standardization – Coalescing about the USDS playbook</a:t>
            </a:r>
          </a:p>
          <a:p>
            <a:endParaRPr lang="en-US" baseline="0" dirty="0" smtClean="0"/>
          </a:p>
          <a:p>
            <a:r>
              <a:rPr lang="en-US" baseline="0" dirty="0" smtClean="0"/>
              <a:t>More CCOs and CX Pro fed career track – GSA was 3</a:t>
            </a:r>
            <a:r>
              <a:rPr lang="en-US" baseline="30000" dirty="0" smtClean="0"/>
              <a:t>rd</a:t>
            </a:r>
            <a:r>
              <a:rPr lang="en-US" baseline="0" dirty="0" smtClean="0"/>
              <a:t> agency to add CCO. SSA and other agencies studying the idea. OMB’s CX community of practice. ACT-IAC’s nascent CX COP, more federal jobs dedicated to CX roles (no longer part of “other duties as assigned”)</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C5C7709-F27B-426D-A847-B1772613079E}" type="slidenum">
              <a:rPr lang="en-US" smtClean="0"/>
              <a:t>8</a:t>
            </a:fld>
            <a:endParaRPr lang="en-US" dirty="0"/>
          </a:p>
        </p:txBody>
      </p:sp>
    </p:spTree>
    <p:extLst>
      <p:ext uri="{BB962C8B-B14F-4D97-AF65-F5344CB8AC3E}">
        <p14:creationId xmlns:p14="http://schemas.microsoft.com/office/powerpoint/2010/main" val="2736894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None/>
            </a:pPr>
            <a:r>
              <a:rPr lang="en-US" dirty="0" smtClean="0"/>
              <a:t>By the way,</a:t>
            </a:r>
            <a:r>
              <a:rPr lang="en-US" baseline="0" dirty="0" smtClean="0"/>
              <a:t> think your agency can’t achieve what is being asked of it?</a:t>
            </a:r>
          </a:p>
          <a:p>
            <a:pPr marL="0" indent="0">
              <a:buNone/>
            </a:pPr>
            <a:endParaRPr lang="en-US" dirty="0" smtClean="0"/>
          </a:p>
          <a:p>
            <a:pPr marL="0" indent="0">
              <a:buNone/>
            </a:pPr>
            <a:r>
              <a:rPr lang="en-US" dirty="0" smtClean="0"/>
              <a:t>Exact same objections we hear from the private sector!</a:t>
            </a:r>
          </a:p>
          <a:p>
            <a:pPr marL="0" indent="0">
              <a:buNone/>
            </a:pPr>
            <a:endParaRPr lang="en-US" dirty="0" smtClean="0"/>
          </a:p>
          <a:p>
            <a:pPr marL="0" indent="0">
              <a:buNone/>
            </a:pPr>
            <a:r>
              <a:rPr lang="en-US" dirty="0" smtClean="0"/>
              <a:t>Microsoft – CXi score up almost</a:t>
            </a:r>
            <a:r>
              <a:rPr lang="en-US" baseline="0" dirty="0" smtClean="0"/>
              <a:t> every year, almost 10 point increase last year, now at 82</a:t>
            </a:r>
          </a:p>
          <a:p>
            <a:pPr marL="0" indent="0">
              <a:buNone/>
            </a:pPr>
            <a:r>
              <a:rPr lang="en-US" baseline="0" dirty="0" smtClean="0"/>
              <a:t>USAA – A serial CX innovator and perennial leader in the CXi and every basic CSAT metric</a:t>
            </a:r>
          </a:p>
          <a:p>
            <a:pPr marL="0" indent="0">
              <a:buNone/>
            </a:pPr>
            <a:r>
              <a:rPr lang="en-US" baseline="0" dirty="0" smtClean="0"/>
              <a:t>Publicly Traded Companies – 1/4ly investor calls, annual reports</a:t>
            </a:r>
          </a:p>
          <a:p>
            <a:pPr marL="0" indent="0">
              <a:buNone/>
            </a:pPr>
            <a:r>
              <a:rPr lang="en-US" baseline="0" dirty="0" smtClean="0"/>
              <a:t>Everyone – Remember that often better CX saves money.</a:t>
            </a:r>
          </a:p>
          <a:p>
            <a:pPr marL="0" indent="0">
              <a:buNone/>
            </a:pPr>
            <a:endParaRPr lang="en-US" baseline="0" dirty="0" smtClean="0"/>
          </a:p>
          <a:p>
            <a:pPr marL="0" indent="0">
              <a:buNone/>
            </a:pPr>
            <a:endParaRPr lang="en-US" dirty="0" smtClean="0"/>
          </a:p>
          <a:p>
            <a:pPr marL="0" indent="0">
              <a:buNone/>
            </a:pPr>
            <a:endParaRPr lang="en-US" dirty="0" smtClean="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38C9FE2-08F5-4187-B8E9-52CB224E93A5}" type="slidenum">
              <a:rPr lang="en-US"/>
              <a:pPr eaLnBrk="1" hangingPunct="1"/>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ext Placeholder 3"/>
          <p:cNvSpPr>
            <a:spLocks noGrp="1"/>
          </p:cNvSpPr>
          <p:nvPr>
            <p:ph type="body" sz="half" idx="2" hasCustomPrompt="1"/>
          </p:nvPr>
        </p:nvSpPr>
        <p:spPr>
          <a:xfrm>
            <a:off x="594360" y="6142982"/>
            <a:ext cx="7955280" cy="184666"/>
          </a:xfrm>
        </p:spPr>
        <p:txBody>
          <a:bodyPr anchor="b" anchorCtr="0">
            <a:spAutoFit/>
          </a:bodyPr>
          <a:lstStyle>
            <a:lvl1pPr marL="0" indent="0" algn="l">
              <a:lnSpc>
                <a:spcPct val="100000"/>
              </a:lnSpc>
              <a:spcAft>
                <a:spcPts val="0"/>
              </a:spcAft>
              <a:buNone/>
              <a:defRPr sz="1200" b="0">
                <a:solidFill>
                  <a:schemeClr val="tx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2" name="Title 1"/>
          <p:cNvSpPr>
            <a:spLocks noGrp="1"/>
          </p:cNvSpPr>
          <p:nvPr>
            <p:ph type="title" hasCustomPrompt="1"/>
          </p:nvPr>
        </p:nvSpPr>
        <p:spPr>
          <a:xfrm>
            <a:off x="594360" y="594360"/>
            <a:ext cx="7955280" cy="443198"/>
          </a:xfrm>
        </p:spPr>
        <p:txBody>
          <a:bodyPr/>
          <a:lstStyle>
            <a:lvl1pPr>
              <a:defRPr sz="3200">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hasCustomPrompt="1"/>
          </p:nvPr>
        </p:nvSpPr>
        <p:spPr>
          <a:xfrm>
            <a:off x="594360" y="1280160"/>
            <a:ext cx="7955280" cy="4754880"/>
          </a:xfrm>
        </p:spPr>
        <p:txBody>
          <a:bodyPr/>
          <a:lstStyle>
            <a:lvl1pPr marL="274320" indent="-274320">
              <a:buFont typeface="Arial Black" pitchFamily="34" charset="0"/>
              <a:buChar char="›"/>
              <a:defRPr sz="2800" b="0" i="0">
                <a:solidFill>
                  <a:schemeClr val="tx1"/>
                </a:solidFill>
                <a:latin typeface="Arial" pitchFamily="34" charset="0"/>
                <a:cs typeface="Arial" pitchFamily="34" charset="0"/>
              </a:defRPr>
            </a:lvl1pPr>
            <a:lvl2pPr marL="822960" indent="-182880">
              <a:buClr>
                <a:schemeClr val="accent1"/>
              </a:buClr>
              <a:buFont typeface="Arial" pitchFamily="34" charset="0"/>
              <a:buChar char="•"/>
              <a:defRPr sz="2400" b="0" i="0">
                <a:solidFill>
                  <a:schemeClr val="tx1"/>
                </a:solidFill>
                <a:latin typeface="Arial" pitchFamily="34" charset="0"/>
                <a:cs typeface="Arial" pitchFamily="34" charset="0"/>
              </a:defRPr>
            </a:lvl2pPr>
            <a:lvl3pPr marL="1371600" indent="-182880">
              <a:buClr>
                <a:schemeClr val="tx2"/>
              </a:buClr>
              <a:buFont typeface="Arial" pitchFamily="34" charset="0"/>
              <a:buChar char="›"/>
              <a:defRPr sz="2000" b="0" i="0">
                <a:solidFill>
                  <a:schemeClr val="tx1"/>
                </a:solidFill>
                <a:latin typeface="Arial" pitchFamily="34" charset="0"/>
                <a:cs typeface="Arial" pitchFamily="34" charset="0"/>
              </a:defRPr>
            </a:lvl3pPr>
            <a:lvl4pPr marL="1371600" indent="-182880">
              <a:buClr>
                <a:schemeClr val="tx2"/>
              </a:buClr>
              <a:buFont typeface="Arial" pitchFamily="34" charset="0"/>
              <a:buChar char="›"/>
              <a:defRPr sz="2000" b="0" i="0">
                <a:solidFill>
                  <a:schemeClr val="tx1"/>
                </a:solidFill>
                <a:latin typeface="Arial" pitchFamily="34" charset="0"/>
                <a:cs typeface="Arial" pitchFamily="34" charset="0"/>
              </a:defRPr>
            </a:lvl4pPr>
            <a:lvl5pPr marL="1371600" indent="-182880">
              <a:buClr>
                <a:schemeClr val="tx2"/>
              </a:buClr>
              <a:buFont typeface="Arial" pitchFamily="34" charset="0"/>
              <a:buChar char="›"/>
              <a:defRPr sz="2000" b="0" i="0">
                <a:solidFill>
                  <a:schemeClr val="tx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extBox 10"/>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12" name="TextBox 11"/>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4248323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94360" y="2225778"/>
            <a:ext cx="7955280" cy="553998"/>
          </a:xfrm>
        </p:spPr>
        <p:txBody>
          <a:bodyPr anchor="b" anchorCtr="0"/>
          <a:lstStyle>
            <a:lvl1pPr>
              <a:lnSpc>
                <a:spcPct val="100000"/>
              </a:lnSpc>
              <a:defRPr sz="3600">
                <a:solidFill>
                  <a:schemeClr val="accent1"/>
                </a:solidFill>
              </a:defRPr>
            </a:lvl1pPr>
          </a:lstStyle>
          <a:p>
            <a:r>
              <a:rPr lang="en-US" dirty="0" smtClean="0"/>
              <a:t>Click To Edit Master Title Style</a:t>
            </a:r>
            <a:endParaRPr lang="en-US" dirty="0"/>
          </a:p>
        </p:txBody>
      </p:sp>
      <p:sp>
        <p:nvSpPr>
          <p:cNvPr id="3" name="Subtitle 2"/>
          <p:cNvSpPr>
            <a:spLocks noGrp="1"/>
          </p:cNvSpPr>
          <p:nvPr>
            <p:ph type="subTitle" idx="1" hasCustomPrompt="1"/>
          </p:nvPr>
        </p:nvSpPr>
        <p:spPr>
          <a:xfrm>
            <a:off x="594360" y="2971800"/>
            <a:ext cx="7955280" cy="369332"/>
          </a:xfrm>
        </p:spPr>
        <p:txBody>
          <a:bodyPr lIns="0" tIns="0" rIns="0" bIns="0">
            <a:spAutoFit/>
          </a:bodyPr>
          <a:lstStyle>
            <a:lvl1pPr marL="0" indent="0" algn="l">
              <a:lnSpc>
                <a:spcPct val="100000"/>
              </a:lnSpc>
              <a:spcBef>
                <a:spcPts val="0"/>
              </a:spcBef>
              <a:buNone/>
              <a:defRPr sz="24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5" name="Text Placeholder 12"/>
          <p:cNvSpPr>
            <a:spLocks noGrp="1"/>
          </p:cNvSpPr>
          <p:nvPr>
            <p:ph type="body" sz="quarter" idx="11" hasCustomPrompt="1"/>
          </p:nvPr>
        </p:nvSpPr>
        <p:spPr>
          <a:xfrm>
            <a:off x="594360" y="3447290"/>
            <a:ext cx="7955280" cy="741229"/>
          </a:xfrm>
        </p:spPr>
        <p:txBody>
          <a:bodyPr lIns="0" tIns="0" rIns="0" bIns="0">
            <a:spAutoFit/>
          </a:bodyPr>
          <a:lstStyle>
            <a:lvl1pPr marL="0" indent="0">
              <a:lnSpc>
                <a:spcPct val="100000"/>
              </a:lnSpc>
              <a:spcBef>
                <a:spcPts val="0"/>
              </a:spcBef>
              <a:buNone/>
              <a:defRPr sz="2400" b="1">
                <a:solidFill>
                  <a:schemeClr val="tx1"/>
                </a:solidFill>
                <a:latin typeface="Arial" pitchFamily="34" charset="0"/>
                <a:cs typeface="Arial" pitchFamily="34" charset="0"/>
              </a:defRPr>
            </a:lvl1pPr>
            <a:lvl2pPr marL="0" indent="0">
              <a:lnSpc>
                <a:spcPct val="100000"/>
              </a:lnSpc>
              <a:spcBef>
                <a:spcPts val="0"/>
              </a:spcBef>
              <a:buNone/>
              <a:defRPr sz="2000" b="0">
                <a:solidFill>
                  <a:schemeClr val="tx1"/>
                </a:solidFill>
                <a:latin typeface="Arial" pitchFamily="34" charset="0"/>
                <a:cs typeface="Arial" pitchFamily="34" charset="0"/>
              </a:defRPr>
            </a:lvl2pPr>
            <a:lvl3pPr marL="0" indent="0">
              <a:lnSpc>
                <a:spcPct val="125000"/>
              </a:lnSpc>
              <a:spcBef>
                <a:spcPts val="0"/>
              </a:spcBef>
              <a:buNone/>
              <a:defRPr sz="2000" b="0">
                <a:solidFill>
                  <a:schemeClr val="tx2"/>
                </a:solidFill>
                <a:latin typeface="Arial" pitchFamily="34" charset="0"/>
                <a:cs typeface="Arial" pitchFamily="34" charset="0"/>
              </a:defRPr>
            </a:lvl3pPr>
            <a:lvl4pPr marL="0" indent="0">
              <a:lnSpc>
                <a:spcPct val="125000"/>
              </a:lnSpc>
              <a:spcBef>
                <a:spcPts val="0"/>
              </a:spcBef>
              <a:buNone/>
              <a:defRPr sz="2000" b="0">
                <a:solidFill>
                  <a:schemeClr val="tx2"/>
                </a:solidFill>
                <a:latin typeface="Arial" pitchFamily="34" charset="0"/>
                <a:cs typeface="Arial" pitchFamily="34" charset="0"/>
              </a:defRPr>
            </a:lvl4pPr>
            <a:lvl5pPr marL="0" indent="0">
              <a:lnSpc>
                <a:spcPct val="125000"/>
              </a:lnSpc>
              <a:spcBef>
                <a:spcPts val="0"/>
              </a:spcBef>
              <a:buNone/>
              <a:defRPr sz="2000" b="0">
                <a:solidFill>
                  <a:schemeClr val="tx2"/>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25796026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5" name="Text Placeholder 12"/>
          <p:cNvSpPr>
            <a:spLocks noGrp="1"/>
          </p:cNvSpPr>
          <p:nvPr>
            <p:ph type="body" sz="quarter" idx="11" hasCustomPrompt="1"/>
          </p:nvPr>
        </p:nvSpPr>
        <p:spPr>
          <a:xfrm>
            <a:off x="594360" y="2971800"/>
            <a:ext cx="3749040" cy="987450"/>
          </a:xfrm>
        </p:spPr>
        <p:txBody>
          <a:bodyPr lIns="0" tIns="0" rIns="0" bIns="0">
            <a:spAutoFit/>
          </a:bodyPr>
          <a:lstStyle>
            <a:lvl1pPr marL="0" indent="0">
              <a:lnSpc>
                <a:spcPct val="100000"/>
              </a:lnSpc>
              <a:spcBef>
                <a:spcPts val="0"/>
              </a:spcBef>
              <a:buNone/>
              <a:defRPr sz="2000" b="1">
                <a:solidFill>
                  <a:schemeClr val="tx1"/>
                </a:solidFill>
                <a:latin typeface="Arial" pitchFamily="34" charset="0"/>
                <a:cs typeface="Arial" pitchFamily="34" charset="0"/>
              </a:defRPr>
            </a:lvl1pPr>
            <a:lvl2pPr marL="0" indent="0">
              <a:lnSpc>
                <a:spcPct val="100000"/>
              </a:lnSpc>
              <a:spcBef>
                <a:spcPts val="0"/>
              </a:spcBef>
              <a:buNone/>
              <a:defRPr sz="2000" b="0">
                <a:solidFill>
                  <a:schemeClr val="tx1"/>
                </a:solidFill>
                <a:latin typeface="Arial" pitchFamily="34" charset="0"/>
                <a:cs typeface="Arial" pitchFamily="34" charset="0"/>
              </a:defRPr>
            </a:lvl2pPr>
            <a:lvl3pPr marL="0" indent="0">
              <a:lnSpc>
                <a:spcPct val="125000"/>
              </a:lnSpc>
              <a:spcBef>
                <a:spcPts val="0"/>
              </a:spcBef>
              <a:buNone/>
              <a:defRPr sz="2000" b="0">
                <a:solidFill>
                  <a:schemeClr val="tx2"/>
                </a:solidFill>
                <a:latin typeface="Arial" pitchFamily="34" charset="0"/>
                <a:cs typeface="Arial" pitchFamily="34" charset="0"/>
              </a:defRPr>
            </a:lvl3pPr>
            <a:lvl4pPr marL="0" indent="0">
              <a:lnSpc>
                <a:spcPct val="125000"/>
              </a:lnSpc>
              <a:spcBef>
                <a:spcPts val="0"/>
              </a:spcBef>
              <a:buNone/>
              <a:defRPr sz="2000" b="0">
                <a:solidFill>
                  <a:schemeClr val="tx2"/>
                </a:solidFill>
                <a:latin typeface="Arial" pitchFamily="34" charset="0"/>
                <a:cs typeface="Arial" pitchFamily="34" charset="0"/>
              </a:defRPr>
            </a:lvl4pPr>
            <a:lvl5pPr marL="0" indent="0">
              <a:lnSpc>
                <a:spcPct val="125000"/>
              </a:lnSpc>
              <a:spcBef>
                <a:spcPts val="0"/>
              </a:spcBef>
              <a:buNone/>
              <a:defRPr sz="2000" b="0">
                <a:solidFill>
                  <a:schemeClr val="tx2"/>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p:txBody>
      </p:sp>
      <p:sp>
        <p:nvSpPr>
          <p:cNvPr id="7" name="Text Placeholder 12"/>
          <p:cNvSpPr>
            <a:spLocks noGrp="1"/>
          </p:cNvSpPr>
          <p:nvPr>
            <p:ph type="body" sz="quarter" idx="12" hasCustomPrompt="1"/>
          </p:nvPr>
        </p:nvSpPr>
        <p:spPr>
          <a:xfrm>
            <a:off x="4800600" y="2971800"/>
            <a:ext cx="3749040" cy="987450"/>
          </a:xfrm>
        </p:spPr>
        <p:txBody>
          <a:bodyPr lIns="0" tIns="0" rIns="0" bIns="0">
            <a:spAutoFit/>
          </a:bodyPr>
          <a:lstStyle>
            <a:lvl1pPr marL="0" indent="0">
              <a:lnSpc>
                <a:spcPct val="100000"/>
              </a:lnSpc>
              <a:spcBef>
                <a:spcPts val="0"/>
              </a:spcBef>
              <a:buNone/>
              <a:defRPr sz="2000" b="1">
                <a:solidFill>
                  <a:schemeClr val="tx1"/>
                </a:solidFill>
                <a:latin typeface="Arial" pitchFamily="34" charset="0"/>
                <a:cs typeface="Arial" pitchFamily="34" charset="0"/>
              </a:defRPr>
            </a:lvl1pPr>
            <a:lvl2pPr marL="0" indent="0">
              <a:lnSpc>
                <a:spcPct val="100000"/>
              </a:lnSpc>
              <a:spcBef>
                <a:spcPts val="0"/>
              </a:spcBef>
              <a:buNone/>
              <a:defRPr sz="2000" b="0">
                <a:solidFill>
                  <a:schemeClr val="tx1"/>
                </a:solidFill>
                <a:latin typeface="Arial" pitchFamily="34" charset="0"/>
                <a:cs typeface="Arial" pitchFamily="34" charset="0"/>
              </a:defRPr>
            </a:lvl2pPr>
            <a:lvl3pPr marL="0" indent="0">
              <a:lnSpc>
                <a:spcPct val="125000"/>
              </a:lnSpc>
              <a:spcBef>
                <a:spcPts val="0"/>
              </a:spcBef>
              <a:buNone/>
              <a:defRPr sz="2000" b="0">
                <a:solidFill>
                  <a:schemeClr val="tx2"/>
                </a:solidFill>
                <a:latin typeface="Arial" pitchFamily="34" charset="0"/>
                <a:cs typeface="Arial" pitchFamily="34" charset="0"/>
              </a:defRPr>
            </a:lvl3pPr>
            <a:lvl4pPr marL="0" indent="0">
              <a:lnSpc>
                <a:spcPct val="125000"/>
              </a:lnSpc>
              <a:spcBef>
                <a:spcPts val="0"/>
              </a:spcBef>
              <a:buNone/>
              <a:defRPr sz="2000" b="0">
                <a:solidFill>
                  <a:schemeClr val="tx2"/>
                </a:solidFill>
                <a:latin typeface="Arial" pitchFamily="34" charset="0"/>
                <a:cs typeface="Arial" pitchFamily="34" charset="0"/>
              </a:defRPr>
            </a:lvl4pPr>
            <a:lvl5pPr marL="0" indent="0">
              <a:lnSpc>
                <a:spcPct val="125000"/>
              </a:lnSpc>
              <a:spcBef>
                <a:spcPts val="0"/>
              </a:spcBef>
              <a:buNone/>
              <a:defRPr sz="2000" b="0">
                <a:solidFill>
                  <a:schemeClr val="tx2"/>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p:txBody>
      </p:sp>
      <p:sp>
        <p:nvSpPr>
          <p:cNvPr id="8" name="TextBox 7"/>
          <p:cNvSpPr txBox="1"/>
          <p:nvPr userDrawn="1"/>
        </p:nvSpPr>
        <p:spPr>
          <a:xfrm>
            <a:off x="594360" y="2225778"/>
            <a:ext cx="8229600" cy="553998"/>
          </a:xfrm>
          <a:prstGeom prst="rect">
            <a:avLst/>
          </a:prstGeom>
          <a:noFill/>
        </p:spPr>
        <p:txBody>
          <a:bodyPr wrap="square" lIns="0" tIns="0" rIns="0" bIns="0" rtlCol="0" anchor="b" anchorCtr="0">
            <a:spAutoFit/>
          </a:bodyPr>
          <a:lstStyle/>
          <a:p>
            <a:pPr>
              <a:lnSpc>
                <a:spcPct val="100000"/>
              </a:lnSpc>
            </a:pPr>
            <a:r>
              <a:rPr lang="en-US" sz="3600" b="1" dirty="0" smtClean="0">
                <a:solidFill>
                  <a:schemeClr val="accent1"/>
                </a:solidFill>
              </a:rPr>
              <a:t>Thank you</a:t>
            </a:r>
            <a:endParaRPr lang="en-US" sz="3600" b="1" dirty="0">
              <a:solidFill>
                <a:schemeClr val="accent1"/>
              </a:solidFill>
            </a:endParaRPr>
          </a:p>
        </p:txBody>
      </p:sp>
    </p:spTree>
    <p:extLst>
      <p:ext uri="{BB962C8B-B14F-4D97-AF65-F5344CB8AC3E}">
        <p14:creationId xmlns:p14="http://schemas.microsoft.com/office/powerpoint/2010/main" val="11797640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v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userDrawn="1"/>
        </p:nvSpPr>
        <p:spPr>
          <a:xfrm>
            <a:off x="594360" y="2112788"/>
            <a:ext cx="7955280" cy="1107996"/>
          </a:xfrm>
          <a:prstGeom prst="rect">
            <a:avLst/>
          </a:prstGeom>
          <a:noFill/>
        </p:spPr>
        <p:txBody>
          <a:bodyPr wrap="square" lIns="0" tIns="0" rIns="0" bIns="0" rtlCol="0" anchor="b" anchorCtr="0">
            <a:spAutoFit/>
          </a:bodyPr>
          <a:lstStyle/>
          <a:p>
            <a:pPr>
              <a:lnSpc>
                <a:spcPct val="100000"/>
              </a:lnSpc>
            </a:pPr>
            <a:r>
              <a:rPr lang="en-US" sz="3600" b="1" dirty="0" smtClean="0">
                <a:solidFill>
                  <a:schemeClr val="accent1"/>
                </a:solidFill>
                <a:latin typeface="Arial" pitchFamily="34" charset="0"/>
                <a:cs typeface="Arial" pitchFamily="34" charset="0"/>
              </a:rPr>
              <a:t>Making Leaders Successful </a:t>
            </a:r>
            <a:br>
              <a:rPr lang="en-US" sz="3600" b="1" dirty="0" smtClean="0">
                <a:solidFill>
                  <a:schemeClr val="accent1"/>
                </a:solidFill>
                <a:latin typeface="Arial" pitchFamily="34" charset="0"/>
                <a:cs typeface="Arial" pitchFamily="34" charset="0"/>
              </a:rPr>
            </a:br>
            <a:r>
              <a:rPr lang="en-US" sz="3600" b="1" dirty="0" smtClean="0">
                <a:solidFill>
                  <a:schemeClr val="accent1"/>
                </a:solidFill>
                <a:latin typeface="Arial" pitchFamily="34" charset="0"/>
                <a:cs typeface="Arial" pitchFamily="34" charset="0"/>
              </a:rPr>
              <a:t>Every Day</a:t>
            </a:r>
            <a:endParaRPr lang="en-US" sz="3600" b="1" dirty="0">
              <a:solidFill>
                <a:schemeClr val="accent1"/>
              </a:solidFill>
              <a:latin typeface="Arial" pitchFamily="34" charset="0"/>
              <a:cs typeface="Arial" pitchFamily="34" charset="0"/>
            </a:endParaRPr>
          </a:p>
        </p:txBody>
      </p:sp>
    </p:spTree>
    <p:extLst>
      <p:ext uri="{BB962C8B-B14F-4D97-AF65-F5344CB8AC3E}">
        <p14:creationId xmlns:p14="http://schemas.microsoft.com/office/powerpoint/2010/main" val="42342464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0" name="Text Placeholder 3"/>
          <p:cNvSpPr>
            <a:spLocks noGrp="1"/>
          </p:cNvSpPr>
          <p:nvPr>
            <p:ph type="body" sz="half" idx="12" hasCustomPrompt="1"/>
          </p:nvPr>
        </p:nvSpPr>
        <p:spPr>
          <a:xfrm>
            <a:off x="594360" y="6142982"/>
            <a:ext cx="7955280" cy="184666"/>
          </a:xfrm>
        </p:spPr>
        <p:txBody>
          <a:bodyPr anchor="b" anchorCtr="0">
            <a:spAutoFit/>
          </a:bodyPr>
          <a:lstStyle>
            <a:lvl1pPr marL="0" indent="0" algn="l">
              <a:lnSpc>
                <a:spcPct val="100000"/>
              </a:lnSpc>
              <a:spcAft>
                <a:spcPts val="0"/>
              </a:spcAft>
              <a:buNone/>
              <a:defRPr sz="1200" b="0">
                <a:solidFill>
                  <a:schemeClr val="tx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sz="half" idx="1" hasCustomPrompt="1"/>
          </p:nvPr>
        </p:nvSpPr>
        <p:spPr>
          <a:xfrm>
            <a:off x="594360" y="1280160"/>
            <a:ext cx="3749040" cy="4754880"/>
          </a:xfrm>
        </p:spPr>
        <p:txBody>
          <a:bodyPr/>
          <a:lstStyle>
            <a:lvl1pPr marL="182880" indent="-182880">
              <a:defRPr sz="24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hasCustomPrompt="1"/>
          </p:nvPr>
        </p:nvSpPr>
        <p:spPr>
          <a:xfrm>
            <a:off x="4800600" y="1280160"/>
            <a:ext cx="3749040" cy="4754880"/>
          </a:xfrm>
        </p:spPr>
        <p:txBody>
          <a:bodyPr/>
          <a:lstStyle>
            <a:lvl1pPr marL="182880" indent="-182880">
              <a:defRPr sz="24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Box 7"/>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9" name="TextBox 8"/>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34466490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ext Placeholder 3"/>
          <p:cNvSpPr>
            <a:spLocks noGrp="1"/>
          </p:cNvSpPr>
          <p:nvPr>
            <p:ph type="body" sz="half" idx="12" hasCustomPrompt="1"/>
          </p:nvPr>
        </p:nvSpPr>
        <p:spPr>
          <a:xfrm>
            <a:off x="594360" y="6139934"/>
            <a:ext cx="7955280" cy="184666"/>
          </a:xfrm>
        </p:spPr>
        <p:txBody>
          <a:bodyPr anchor="b" anchorCtr="0">
            <a:spAutoFit/>
          </a:bodyPr>
          <a:lstStyle>
            <a:lvl1pPr marL="0" indent="0" algn="l">
              <a:lnSpc>
                <a:spcPct val="100000"/>
              </a:lnSpc>
              <a:spcAft>
                <a:spcPts val="0"/>
              </a:spcAft>
              <a:buNone/>
              <a:defRPr sz="1200" b="0">
                <a:solidFill>
                  <a:schemeClr val="tx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hasCustomPrompt="1"/>
          </p:nvPr>
        </p:nvSpPr>
        <p:spPr>
          <a:xfrm>
            <a:off x="594360" y="1280160"/>
            <a:ext cx="3749040" cy="738664"/>
          </a:xfrm>
        </p:spPr>
        <p:txBody>
          <a:bodyPr anchor="b" anchorCtr="0">
            <a:spAutoFit/>
          </a:bodyPr>
          <a:lstStyle>
            <a:lvl1pPr marL="0" indent="0">
              <a:spcAft>
                <a:spcPts val="0"/>
              </a:spcAft>
              <a:buNone/>
              <a:defRPr sz="2400" b="1">
                <a:solidFill>
                  <a:schemeClr val="accent1"/>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hasCustomPrompt="1"/>
          </p:nvPr>
        </p:nvSpPr>
        <p:spPr>
          <a:xfrm>
            <a:off x="594360" y="2103120"/>
            <a:ext cx="3749040" cy="3840480"/>
          </a:xfrm>
        </p:spPr>
        <p:txBody>
          <a:bodyPr/>
          <a:lstStyle>
            <a:lvl1pPr marL="182880" indent="-182880">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hasCustomPrompt="1"/>
          </p:nvPr>
        </p:nvSpPr>
        <p:spPr>
          <a:xfrm>
            <a:off x="4800600" y="1280160"/>
            <a:ext cx="3749040" cy="738664"/>
          </a:xfrm>
        </p:spPr>
        <p:txBody>
          <a:bodyPr anchor="b" anchorCtr="0">
            <a:spAutoFit/>
          </a:bodyPr>
          <a:lstStyle>
            <a:lvl1pPr marL="0" indent="0">
              <a:spcAft>
                <a:spcPts val="0"/>
              </a:spcAft>
              <a:buNone/>
              <a:defRPr sz="2400" b="1">
                <a:solidFill>
                  <a:schemeClr val="accent1"/>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hasCustomPrompt="1"/>
          </p:nvPr>
        </p:nvSpPr>
        <p:spPr>
          <a:xfrm>
            <a:off x="4800600" y="2103120"/>
            <a:ext cx="3749040" cy="3840480"/>
          </a:xfrm>
        </p:spPr>
        <p:txBody>
          <a:bodyPr/>
          <a:lstStyle>
            <a:lvl1pPr marL="182880" indent="-182880">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Box 9"/>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11" name="TextBox 10"/>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41641043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hasCustomPrompt="1"/>
          </p:nvPr>
        </p:nvSpPr>
        <p:spPr>
          <a:xfrm>
            <a:off x="594360" y="1280162"/>
            <a:ext cx="2514600" cy="615553"/>
          </a:xfrm>
        </p:spPr>
        <p:txBody>
          <a:bodyPr anchor="b" anchorCtr="0">
            <a:spAutoFit/>
          </a:bodyPr>
          <a:lstStyle>
            <a:lvl1pPr marL="0" indent="0">
              <a:spcBef>
                <a:spcPts val="0"/>
              </a:spcBef>
              <a:spcAft>
                <a:spcPts val="0"/>
              </a:spcAft>
              <a:buNone/>
              <a:defRPr sz="2000" b="1">
                <a:solidFill>
                  <a:schemeClr val="accent1"/>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hasCustomPrompt="1"/>
          </p:nvPr>
        </p:nvSpPr>
        <p:spPr>
          <a:xfrm>
            <a:off x="594360" y="2103120"/>
            <a:ext cx="2514600" cy="4114800"/>
          </a:xfrm>
        </p:spPr>
        <p:txBody>
          <a:bodyPr/>
          <a:lstStyle>
            <a:lvl1pPr marL="182880" indent="-182880">
              <a:spcBef>
                <a:spcPts val="0"/>
              </a:spcBef>
              <a:buClr>
                <a:schemeClr val="accent1"/>
              </a:buClr>
              <a:buFont typeface="Arial" pitchFamily="34" charset="0"/>
              <a:buChar char="•"/>
              <a:defRPr sz="1800">
                <a:solidFill>
                  <a:schemeClr val="tx1"/>
                </a:solidFill>
              </a:defRPr>
            </a:lvl1pPr>
            <a:lvl2pPr marL="182880" indent="-182880">
              <a:spcBef>
                <a:spcPts val="0"/>
              </a:spcBef>
              <a:buClr>
                <a:schemeClr val="accent1"/>
              </a:buClr>
              <a:buFont typeface="Arial" pitchFamily="34" charset="0"/>
              <a:buChar char="•"/>
              <a:defRPr sz="1800">
                <a:solidFill>
                  <a:schemeClr val="tx1"/>
                </a:solidFill>
              </a:defRPr>
            </a:lvl2pPr>
            <a:lvl3pPr marL="182880" indent="-182880">
              <a:spcBef>
                <a:spcPts val="0"/>
              </a:spcBef>
              <a:buClr>
                <a:schemeClr val="accent1"/>
              </a:buClr>
              <a:buFont typeface="Arial" pitchFamily="34" charset="0"/>
              <a:buChar char="•"/>
              <a:defRPr sz="1800">
                <a:solidFill>
                  <a:schemeClr val="tx1"/>
                </a:solidFill>
              </a:defRPr>
            </a:lvl3pPr>
            <a:lvl4pPr marL="182880" indent="-182880">
              <a:spcBef>
                <a:spcPts val="0"/>
              </a:spcBef>
              <a:buClr>
                <a:schemeClr val="accent1"/>
              </a:buClr>
              <a:buFont typeface="Arial" pitchFamily="34" charset="0"/>
              <a:buChar char="•"/>
              <a:defRPr sz="1800">
                <a:solidFill>
                  <a:schemeClr val="tx1"/>
                </a:solidFill>
              </a:defRPr>
            </a:lvl4pPr>
            <a:lvl5pPr marL="182880" indent="-182880">
              <a:spcBef>
                <a:spcPts val="0"/>
              </a:spcBef>
              <a:buClr>
                <a:schemeClr val="accent1"/>
              </a:buClr>
              <a:buFont typeface="Arial" pitchFamily="34" charset="0"/>
              <a:buChar char="•"/>
              <a:defRPr sz="18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hasCustomPrompt="1"/>
          </p:nvPr>
        </p:nvSpPr>
        <p:spPr>
          <a:xfrm>
            <a:off x="3319272" y="1280162"/>
            <a:ext cx="2514600" cy="615553"/>
          </a:xfrm>
        </p:spPr>
        <p:txBody>
          <a:bodyPr anchor="b" anchorCtr="0">
            <a:spAutoFit/>
          </a:bodyPr>
          <a:lstStyle>
            <a:lvl1pPr marL="0" indent="0">
              <a:spcBef>
                <a:spcPts val="0"/>
              </a:spcBef>
              <a:spcAft>
                <a:spcPts val="0"/>
              </a:spcAft>
              <a:buNone/>
              <a:defRPr sz="2000" b="1">
                <a:solidFill>
                  <a:schemeClr val="accent1"/>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hasCustomPrompt="1"/>
          </p:nvPr>
        </p:nvSpPr>
        <p:spPr>
          <a:xfrm>
            <a:off x="3319272" y="2103120"/>
            <a:ext cx="2514600" cy="4114800"/>
          </a:xfrm>
        </p:spPr>
        <p:txBody>
          <a:bodyPr/>
          <a:lstStyle>
            <a:lvl1pPr marL="182880" indent="-182880">
              <a:spcBef>
                <a:spcPts val="0"/>
              </a:spcBef>
              <a:buClr>
                <a:schemeClr val="accent1"/>
              </a:buClr>
              <a:buFont typeface="Arial" pitchFamily="34" charset="0"/>
              <a:buChar char="•"/>
              <a:defRPr sz="1800">
                <a:solidFill>
                  <a:schemeClr val="tx1"/>
                </a:solidFill>
              </a:defRPr>
            </a:lvl1pPr>
            <a:lvl2pPr marL="182880" indent="-182880">
              <a:spcBef>
                <a:spcPts val="0"/>
              </a:spcBef>
              <a:buClr>
                <a:schemeClr val="accent1"/>
              </a:buClr>
              <a:buFont typeface="Arial" pitchFamily="34" charset="0"/>
              <a:buChar char="•"/>
              <a:defRPr sz="1800">
                <a:solidFill>
                  <a:schemeClr val="tx1"/>
                </a:solidFill>
              </a:defRPr>
            </a:lvl2pPr>
            <a:lvl3pPr marL="182880" indent="-182880">
              <a:spcBef>
                <a:spcPts val="0"/>
              </a:spcBef>
              <a:buClr>
                <a:schemeClr val="accent1"/>
              </a:buClr>
              <a:buFont typeface="Arial" pitchFamily="34" charset="0"/>
              <a:buChar char="•"/>
              <a:defRPr sz="1800">
                <a:solidFill>
                  <a:schemeClr val="tx1"/>
                </a:solidFill>
              </a:defRPr>
            </a:lvl3pPr>
            <a:lvl4pPr marL="182880" indent="-182880">
              <a:spcBef>
                <a:spcPts val="0"/>
              </a:spcBef>
              <a:buClr>
                <a:schemeClr val="accent1"/>
              </a:buClr>
              <a:buFont typeface="Arial" pitchFamily="34" charset="0"/>
              <a:buChar char="•"/>
              <a:defRPr sz="1800">
                <a:solidFill>
                  <a:schemeClr val="tx1"/>
                </a:solidFill>
              </a:defRPr>
            </a:lvl4pPr>
            <a:lvl5pPr marL="182880" indent="-182880">
              <a:spcBef>
                <a:spcPts val="0"/>
              </a:spcBef>
              <a:buClr>
                <a:schemeClr val="accent1"/>
              </a:buClr>
              <a:buFont typeface="Arial" pitchFamily="34" charset="0"/>
              <a:buChar char="•"/>
              <a:defRPr sz="18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Text Placeholder 4"/>
          <p:cNvSpPr>
            <a:spLocks noGrp="1"/>
          </p:cNvSpPr>
          <p:nvPr>
            <p:ph type="body" sz="quarter" idx="13" hasCustomPrompt="1"/>
          </p:nvPr>
        </p:nvSpPr>
        <p:spPr>
          <a:xfrm>
            <a:off x="6035040" y="1280162"/>
            <a:ext cx="2514600" cy="615553"/>
          </a:xfrm>
        </p:spPr>
        <p:txBody>
          <a:bodyPr anchor="b" anchorCtr="0">
            <a:spAutoFit/>
          </a:bodyPr>
          <a:lstStyle>
            <a:lvl1pPr marL="0" indent="0">
              <a:spcBef>
                <a:spcPts val="0"/>
              </a:spcBef>
              <a:spcAft>
                <a:spcPts val="0"/>
              </a:spcAft>
              <a:buNone/>
              <a:defRPr sz="2000" b="1">
                <a:solidFill>
                  <a:schemeClr val="accent1"/>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4" hasCustomPrompt="1"/>
          </p:nvPr>
        </p:nvSpPr>
        <p:spPr>
          <a:xfrm>
            <a:off x="6035040" y="2103120"/>
            <a:ext cx="2514600" cy="4114800"/>
          </a:xfrm>
        </p:spPr>
        <p:txBody>
          <a:bodyPr/>
          <a:lstStyle>
            <a:lvl1pPr marL="182880" indent="-182880">
              <a:spcBef>
                <a:spcPts val="0"/>
              </a:spcBef>
              <a:buClr>
                <a:schemeClr val="accent1"/>
              </a:buClr>
              <a:buFont typeface="Arial" pitchFamily="34" charset="0"/>
              <a:buChar char="•"/>
              <a:defRPr sz="1800">
                <a:solidFill>
                  <a:schemeClr val="tx1"/>
                </a:solidFill>
              </a:defRPr>
            </a:lvl1pPr>
            <a:lvl2pPr marL="182880" indent="-182880">
              <a:spcBef>
                <a:spcPts val="0"/>
              </a:spcBef>
              <a:buClr>
                <a:schemeClr val="accent1"/>
              </a:buClr>
              <a:buFont typeface="Arial" pitchFamily="34" charset="0"/>
              <a:buChar char="•"/>
              <a:defRPr sz="1800" b="0">
                <a:solidFill>
                  <a:schemeClr val="tx1"/>
                </a:solidFill>
              </a:defRPr>
            </a:lvl2pPr>
            <a:lvl3pPr marL="182880" indent="-182880">
              <a:spcBef>
                <a:spcPts val="0"/>
              </a:spcBef>
              <a:buClr>
                <a:schemeClr val="accent1"/>
              </a:buClr>
              <a:buFont typeface="Arial" pitchFamily="34" charset="0"/>
              <a:buChar char="•"/>
              <a:defRPr sz="1800">
                <a:solidFill>
                  <a:schemeClr val="tx1"/>
                </a:solidFill>
              </a:defRPr>
            </a:lvl3pPr>
            <a:lvl4pPr marL="182880" indent="-182880">
              <a:spcBef>
                <a:spcPts val="0"/>
              </a:spcBef>
              <a:buClr>
                <a:schemeClr val="accent1"/>
              </a:buClr>
              <a:buFont typeface="Arial" pitchFamily="34" charset="0"/>
              <a:buChar char="•"/>
              <a:defRPr sz="1800">
                <a:solidFill>
                  <a:schemeClr val="tx1"/>
                </a:solidFill>
              </a:defRPr>
            </a:lvl4pPr>
            <a:lvl5pPr marL="182880" indent="-182880">
              <a:spcBef>
                <a:spcPts val="0"/>
              </a:spcBef>
              <a:buClr>
                <a:schemeClr val="accent1"/>
              </a:buClr>
              <a:buFont typeface="Arial" pitchFamily="34" charset="0"/>
              <a:buChar char="•"/>
              <a:defRPr sz="18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extBox 10"/>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12" name="TextBox 11"/>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8561119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10" name="Text Placeholder 3"/>
          <p:cNvSpPr>
            <a:spLocks noGrp="1"/>
          </p:cNvSpPr>
          <p:nvPr>
            <p:ph type="body" sz="half" idx="12" hasCustomPrompt="1"/>
          </p:nvPr>
        </p:nvSpPr>
        <p:spPr>
          <a:xfrm>
            <a:off x="594360" y="6142982"/>
            <a:ext cx="7955280" cy="184666"/>
          </a:xfrm>
        </p:spPr>
        <p:txBody>
          <a:bodyPr anchor="b" anchorCtr="0">
            <a:spAutoFit/>
          </a:bodyPr>
          <a:lstStyle>
            <a:lvl1pPr marL="0" indent="0" algn="l">
              <a:lnSpc>
                <a:spcPct val="100000"/>
              </a:lnSpc>
              <a:spcAft>
                <a:spcPts val="0"/>
              </a:spcAft>
              <a:buNone/>
              <a:defRPr sz="1200" b="0">
                <a:solidFill>
                  <a:schemeClr val="tx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2" name="Title 1"/>
          <p:cNvSpPr>
            <a:spLocks noGrp="1"/>
          </p:cNvSpPr>
          <p:nvPr>
            <p:ph type="title" hasCustomPrompt="1"/>
          </p:nvPr>
        </p:nvSpPr>
        <p:spPr>
          <a:xfrm>
            <a:off x="594360" y="594360"/>
            <a:ext cx="7955280" cy="443198"/>
          </a:xfrm>
        </p:spPr>
        <p:txBody>
          <a:bodyPr anchor="t" anchorCtr="0"/>
          <a:lstStyle>
            <a:lvl1pPr algn="l">
              <a:defRPr sz="3200" b="1"/>
            </a:lvl1pPr>
          </a:lstStyle>
          <a:p>
            <a:r>
              <a:rPr lang="en-US" dirty="0" smtClean="0"/>
              <a:t>Click to edit master title style</a:t>
            </a:r>
            <a:endParaRPr lang="en-US" dirty="0"/>
          </a:p>
        </p:txBody>
      </p:sp>
      <p:sp>
        <p:nvSpPr>
          <p:cNvPr id="3" name="Content Placeholder 2"/>
          <p:cNvSpPr>
            <a:spLocks noGrp="1"/>
          </p:cNvSpPr>
          <p:nvPr>
            <p:ph idx="1" hasCustomPrompt="1"/>
          </p:nvPr>
        </p:nvSpPr>
        <p:spPr>
          <a:xfrm>
            <a:off x="4114800" y="1280160"/>
            <a:ext cx="4434840" cy="4754880"/>
          </a:xfrm>
        </p:spPr>
        <p:txBody>
          <a:bodyPr/>
          <a:lstStyle>
            <a:lvl1pPr marL="182880" indent="-182880">
              <a:spcBef>
                <a:spcPts val="500"/>
              </a:spcBef>
              <a:buSzPct val="125000"/>
              <a:buFont typeface="Arial Black" pitchFamily="34" charset="0"/>
              <a:buChar char="›"/>
              <a:defRPr sz="2400">
                <a:latin typeface="Arial" pitchFamily="34" charset="0"/>
                <a:cs typeface="Arial" pitchFamily="34" charset="0"/>
              </a:defRPr>
            </a:lvl1pPr>
            <a:lvl2pPr marL="822960" indent="-182880">
              <a:buClr>
                <a:schemeClr val="accent1"/>
              </a:buClr>
              <a:buFont typeface="Arial" pitchFamily="34" charset="0"/>
              <a:buChar char="•"/>
              <a:defRPr sz="2000">
                <a:latin typeface="Arial" pitchFamily="34" charset="0"/>
                <a:cs typeface="Arial" pitchFamily="34" charset="0"/>
              </a:defRPr>
            </a:lvl2pPr>
            <a:lvl3pPr marL="1371600" indent="-182880">
              <a:buClr>
                <a:schemeClr val="tx2"/>
              </a:buClr>
              <a:buFont typeface="Arial" pitchFamily="34" charset="0"/>
              <a:buChar char="›"/>
              <a:defRPr sz="2000">
                <a:latin typeface="Arial" pitchFamily="34" charset="0"/>
                <a:cs typeface="Arial" pitchFamily="34" charset="0"/>
              </a:defRPr>
            </a:lvl3pPr>
            <a:lvl4pPr marL="1371600" indent="-182880">
              <a:buClr>
                <a:schemeClr val="tx2"/>
              </a:buClr>
              <a:buFont typeface="Arial" pitchFamily="34" charset="0"/>
              <a:buChar char="›"/>
              <a:defRPr sz="2000">
                <a:latin typeface="Arial" pitchFamily="34" charset="0"/>
                <a:cs typeface="Arial" pitchFamily="34" charset="0"/>
              </a:defRPr>
            </a:lvl4pPr>
            <a:lvl5pPr marL="1371600" indent="-182880">
              <a:buClr>
                <a:schemeClr val="tx2"/>
              </a:buClr>
              <a:buFont typeface="Arial" pitchFamily="34" charset="0"/>
              <a:buChar char="›"/>
              <a:defRPr sz="2000">
                <a:latin typeface="Arial" pitchFamily="34" charset="0"/>
                <a:cs typeface="Arial"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hasCustomPrompt="1"/>
          </p:nvPr>
        </p:nvSpPr>
        <p:spPr>
          <a:xfrm>
            <a:off x="594360" y="1280160"/>
            <a:ext cx="3200400" cy="4754880"/>
          </a:xfrm>
        </p:spPr>
        <p:txBody>
          <a:bodyPr/>
          <a:lstStyle>
            <a:lvl1pPr marL="182880" indent="-182880">
              <a:spcBef>
                <a:spcPts val="500"/>
              </a:spcBef>
              <a:buClr>
                <a:schemeClr val="accent1"/>
              </a:buClr>
              <a:buSzPct val="125000"/>
              <a:buFont typeface="Arial Black" pitchFamily="34" charset="0"/>
              <a:buChar char="›"/>
              <a:defRPr sz="2400" b="0">
                <a:solidFill>
                  <a:schemeClr val="tx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TextBox 7"/>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9" name="TextBox 8"/>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12602592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hasCustomPrompt="1"/>
          </p:nvPr>
        </p:nvSpPr>
        <p:spPr/>
        <p:txBody>
          <a:bodyPr vert="eaVert"/>
          <a:lstStyle>
            <a:lvl2pPr>
              <a:defRPr sz="24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Box 5"/>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7" name="TextBox 6"/>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5504542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7571811" y="685800"/>
            <a:ext cx="886397" cy="5486400"/>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hasCustomPrompt="1"/>
          </p:nvPr>
        </p:nvSpPr>
        <p:spPr>
          <a:xfrm>
            <a:off x="685800" y="685800"/>
            <a:ext cx="6553200" cy="5486400"/>
          </a:xfrm>
        </p:spPr>
        <p:txBody>
          <a:bodyPr vert="eaVert"/>
          <a:lstStyle>
            <a:lvl2pPr>
              <a:defRPr sz="2400"/>
            </a:lvl2pPr>
            <a:lvl3pPr>
              <a:defRPr sz="20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Box 5"/>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7" name="TextBox 6"/>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22974679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otally 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6933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genda - first instanc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hasCustomPrompt="1"/>
          </p:nvPr>
        </p:nvSpPr>
        <p:spPr>
          <a:xfrm>
            <a:off x="1188720" y="1828800"/>
            <a:ext cx="6766560" cy="4419600"/>
          </a:xfrm>
        </p:spPr>
        <p:txBody>
          <a:bodyPr/>
          <a:lstStyle>
            <a:lvl1pPr marL="274320" indent="-274320">
              <a:spcBef>
                <a:spcPts val="1000"/>
              </a:spcBef>
              <a:buClr>
                <a:schemeClr val="accent1"/>
              </a:buClr>
              <a:buSzPct val="125000"/>
              <a:buFont typeface="Arial Black" pitchFamily="34" charset="0"/>
              <a:buChar char="›"/>
              <a:defRPr sz="3200" b="0" i="1">
                <a:solidFill>
                  <a:schemeClr val="tx1"/>
                </a:solidFill>
                <a:latin typeface="Georgia" pitchFamily="18" charset="0"/>
                <a:cs typeface="Adobe Arabic" pitchFamily="18" charset="-78"/>
              </a:defRPr>
            </a:lvl1pPr>
            <a:lvl2pPr marL="822960" indent="-182880">
              <a:spcBef>
                <a:spcPts val="500"/>
              </a:spcBef>
              <a:buClr>
                <a:schemeClr val="accent1"/>
              </a:buClr>
              <a:buSzPct val="100000"/>
              <a:buFont typeface="Arial" pitchFamily="34" charset="0"/>
              <a:buChar char="•"/>
              <a:defRPr sz="2400" b="0" i="0">
                <a:solidFill>
                  <a:schemeClr val="tx1"/>
                </a:solidFill>
                <a:latin typeface="Arial" pitchFamily="34" charset="0"/>
                <a:cs typeface="Arial" pitchFamily="34" charset="0"/>
              </a:defRPr>
            </a:lvl2pPr>
            <a:lvl3pPr marL="822960" indent="-182880">
              <a:spcBef>
                <a:spcPts val="500"/>
              </a:spcBef>
              <a:buClr>
                <a:schemeClr val="accent1"/>
              </a:buClr>
              <a:buSzPct val="100000"/>
              <a:buFont typeface="Arial" pitchFamily="34" charset="0"/>
              <a:buChar char="•"/>
              <a:defRPr sz="2400" b="0" i="0">
                <a:solidFill>
                  <a:schemeClr val="tx1"/>
                </a:solidFill>
                <a:latin typeface="Arial" pitchFamily="34" charset="0"/>
                <a:cs typeface="Arial" pitchFamily="34" charset="0"/>
              </a:defRPr>
            </a:lvl3pPr>
            <a:lvl4pPr marL="822960" indent="-182880">
              <a:spcBef>
                <a:spcPts val="500"/>
              </a:spcBef>
              <a:buClr>
                <a:schemeClr val="accent1"/>
              </a:buClr>
              <a:buSzPct val="100000"/>
              <a:buFont typeface="Arial" pitchFamily="34" charset="0"/>
              <a:buChar char="•"/>
              <a:defRPr sz="2400" b="0" i="0">
                <a:solidFill>
                  <a:schemeClr val="tx1"/>
                </a:solidFill>
                <a:latin typeface="Arial" pitchFamily="34" charset="0"/>
                <a:cs typeface="Arial" pitchFamily="34" charset="0"/>
              </a:defRPr>
            </a:lvl4pPr>
            <a:lvl5pPr marL="822960" indent="-182880">
              <a:spcBef>
                <a:spcPts val="500"/>
              </a:spcBef>
              <a:buClr>
                <a:schemeClr val="accent1"/>
              </a:buClr>
              <a:buSzPct val="100000"/>
              <a:buFont typeface="Arial" pitchFamily="34" charset="0"/>
              <a:buChar char="•"/>
              <a:defRPr sz="2400" b="0" i="0">
                <a:solidFill>
                  <a:schemeClr val="tx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Box 7"/>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9" name="TextBox 8"/>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18981777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Title,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7" name="Slide Number Placeholder 6"/>
          <p:cNvSpPr>
            <a:spLocks noGrp="1"/>
          </p:cNvSpPr>
          <p:nvPr>
            <p:ph type="sldNum" sz="quarter" idx="11"/>
          </p:nvPr>
        </p:nvSpPr>
        <p:spPr>
          <a:xfrm>
            <a:off x="6858000" y="6565392"/>
            <a:ext cx="1828800" cy="219456"/>
          </a:xfrm>
          <a:prstGeom prst="rect">
            <a:avLst/>
          </a:prstGeom>
        </p:spPr>
        <p:txBody>
          <a:bodyPr/>
          <a:lstStyle/>
          <a:p>
            <a:fld id="{729B0960-D2A3-4FDB-A77F-D4A848EC58EF}" type="slidenum">
              <a:rPr lang="en-US" smtClean="0"/>
              <a:pPr/>
              <a:t>‹#›</a:t>
            </a:fld>
            <a:endParaRPr lang="en-US" dirty="0"/>
          </a:p>
        </p:txBody>
      </p:sp>
      <p:sp>
        <p:nvSpPr>
          <p:cNvPr id="8" name="Text Placeholder 3"/>
          <p:cNvSpPr>
            <a:spLocks noGrp="1"/>
          </p:cNvSpPr>
          <p:nvPr>
            <p:ph type="body" sz="half" idx="2"/>
          </p:nvPr>
        </p:nvSpPr>
        <p:spPr>
          <a:xfrm>
            <a:off x="685800" y="6142982"/>
            <a:ext cx="7772400" cy="184666"/>
          </a:xfrm>
        </p:spPr>
        <p:txBody>
          <a:bodyPr anchor="b" anchorCtr="0">
            <a:spAutoFit/>
          </a:bodyPr>
          <a:lstStyle>
            <a:lvl1pPr marL="0" indent="0" algn="l">
              <a:lnSpc>
                <a:spcPct val="100000"/>
              </a:lnSpc>
              <a:spcAft>
                <a:spcPts val="0"/>
              </a:spcAft>
              <a:buNone/>
              <a:defRPr sz="1200" b="0">
                <a:solidFill>
                  <a:schemeClr val="tx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6"/>
          <p:cNvSpPr>
            <a:spLocks noGrp="1"/>
          </p:cNvSpPr>
          <p:nvPr>
            <p:ph type="body" sz="quarter" idx="12" hasCustomPrompt="1"/>
          </p:nvPr>
        </p:nvSpPr>
        <p:spPr>
          <a:xfrm>
            <a:off x="685800" y="1143000"/>
            <a:ext cx="7772400" cy="381000"/>
          </a:xfrm>
        </p:spPr>
        <p:txBody>
          <a:bodyPr/>
          <a:lstStyle>
            <a:lvl1pPr marL="0" indent="0">
              <a:lnSpc>
                <a:spcPct val="100000"/>
              </a:lnSpc>
              <a:spcAft>
                <a:spcPts val="0"/>
              </a:spcAft>
              <a:buFontTx/>
              <a:buNone/>
              <a:defRPr sz="1600" b="1">
                <a:solidFill>
                  <a:schemeClr val="accent6"/>
                </a:solidFill>
                <a:latin typeface="Arial" pitchFamily="34" charset="0"/>
                <a:cs typeface="Arial" pitchFamily="34" charset="0"/>
              </a:defRPr>
            </a:lvl1pPr>
            <a:lvl2pPr marL="0" indent="0">
              <a:lnSpc>
                <a:spcPct val="100000"/>
              </a:lnSpc>
              <a:spcAft>
                <a:spcPts val="0"/>
              </a:spcAft>
              <a:buFontTx/>
              <a:buNone/>
              <a:defRPr sz="1600" b="1">
                <a:solidFill>
                  <a:schemeClr val="accent6"/>
                </a:solidFill>
                <a:latin typeface="Arial" pitchFamily="34" charset="0"/>
                <a:cs typeface="Arial" pitchFamily="34" charset="0"/>
              </a:defRPr>
            </a:lvl2pPr>
            <a:lvl3pPr marL="0" indent="0">
              <a:lnSpc>
                <a:spcPct val="100000"/>
              </a:lnSpc>
              <a:spcAft>
                <a:spcPts val="0"/>
              </a:spcAft>
              <a:buFontTx/>
              <a:buNone/>
              <a:defRPr sz="1600" b="1">
                <a:solidFill>
                  <a:schemeClr val="accent6"/>
                </a:solidFill>
                <a:latin typeface="Arial" pitchFamily="34" charset="0"/>
                <a:cs typeface="Arial" pitchFamily="34" charset="0"/>
              </a:defRPr>
            </a:lvl3pPr>
            <a:lvl4pPr marL="0" indent="0">
              <a:lnSpc>
                <a:spcPct val="100000"/>
              </a:lnSpc>
              <a:spcAft>
                <a:spcPts val="0"/>
              </a:spcAft>
              <a:buFontTx/>
              <a:buNone/>
              <a:defRPr sz="1600" b="1">
                <a:solidFill>
                  <a:schemeClr val="accent6"/>
                </a:solidFill>
                <a:latin typeface="Arial" pitchFamily="34" charset="0"/>
                <a:cs typeface="Arial" pitchFamily="34" charset="0"/>
              </a:defRPr>
            </a:lvl4pPr>
            <a:lvl5pPr marL="0" indent="0">
              <a:lnSpc>
                <a:spcPct val="100000"/>
              </a:lnSpc>
              <a:spcAft>
                <a:spcPts val="0"/>
              </a:spcAft>
              <a:buFontTx/>
              <a:buNone/>
              <a:defRPr sz="1600" b="1">
                <a:solidFill>
                  <a:schemeClr val="accent6"/>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Box 9"/>
          <p:cNvSpPr txBox="1"/>
          <p:nvPr userDrawn="1"/>
        </p:nvSpPr>
        <p:spPr>
          <a:xfrm>
            <a:off x="457200" y="6565392"/>
            <a:ext cx="59436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750" dirty="0" smtClean="0">
                <a:solidFill>
                  <a:schemeClr val="tx2"/>
                </a:solidFill>
                <a:latin typeface="Arial" pitchFamily="34" charset="0"/>
                <a:cs typeface="Arial" pitchFamily="34" charset="0"/>
              </a:rPr>
              <a:t>© 2012 Forrester Research, Inc. Reproduction Prohibited</a:t>
            </a:r>
          </a:p>
        </p:txBody>
      </p:sp>
    </p:spTree>
    <p:extLst>
      <p:ext uri="{BB962C8B-B14F-4D97-AF65-F5344CB8AC3E}">
        <p14:creationId xmlns:p14="http://schemas.microsoft.com/office/powerpoint/2010/main" val="23328221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9" name="Text Placeholder 3"/>
          <p:cNvSpPr>
            <a:spLocks noGrp="1"/>
          </p:cNvSpPr>
          <p:nvPr>
            <p:ph type="body" sz="half" idx="2" hasCustomPrompt="1"/>
          </p:nvPr>
        </p:nvSpPr>
        <p:spPr>
          <a:xfrm>
            <a:off x="320040" y="6142982"/>
            <a:ext cx="8503920" cy="184666"/>
          </a:xfrm>
        </p:spPr>
        <p:txBody>
          <a:bodyPr anchor="b" anchorCtr="0">
            <a:spAutoFit/>
          </a:bodyPr>
          <a:lstStyle>
            <a:lvl1pPr marL="0" indent="0" algn="l">
              <a:lnSpc>
                <a:spcPct val="100000"/>
              </a:lnSpc>
              <a:spcAft>
                <a:spcPts val="0"/>
              </a:spcAft>
              <a:buNone/>
              <a:defRPr sz="1200" b="0">
                <a:solidFill>
                  <a:schemeClr val="tx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2" name="Title 1"/>
          <p:cNvSpPr>
            <a:spLocks noGrp="1"/>
          </p:cNvSpPr>
          <p:nvPr>
            <p:ph type="title" hasCustomPrompt="1"/>
          </p:nvPr>
        </p:nvSpPr>
        <p:spPr>
          <a:xfrm>
            <a:off x="320040" y="594363"/>
            <a:ext cx="8503920" cy="332399"/>
          </a:xfrm>
        </p:spPr>
        <p:txBody>
          <a:bodyPr/>
          <a:lstStyle>
            <a:lvl1pPr>
              <a:defRPr sz="2400">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hasCustomPrompt="1"/>
          </p:nvPr>
        </p:nvSpPr>
        <p:spPr>
          <a:xfrm>
            <a:off x="320040" y="1280160"/>
            <a:ext cx="8503920" cy="4754880"/>
          </a:xfrm>
        </p:spPr>
        <p:txBody>
          <a:bodyPr/>
          <a:lstStyle>
            <a:lvl1pPr marL="182880" indent="-182880">
              <a:buFont typeface="Arial Black" pitchFamily="34" charset="0"/>
              <a:buChar char="›"/>
              <a:defRPr sz="2000" b="0" i="0">
                <a:solidFill>
                  <a:schemeClr val="tx1"/>
                </a:solidFill>
                <a:latin typeface="Arial" pitchFamily="34" charset="0"/>
                <a:cs typeface="Arial" pitchFamily="34" charset="0"/>
              </a:defRPr>
            </a:lvl1pPr>
            <a:lvl2pPr marL="731520" indent="-182880">
              <a:buClr>
                <a:schemeClr val="accent1"/>
              </a:buClr>
              <a:buFont typeface="Arial" pitchFamily="34" charset="0"/>
              <a:buChar char="•"/>
              <a:defRPr sz="1600" b="0" i="0">
                <a:solidFill>
                  <a:schemeClr val="tx1"/>
                </a:solidFill>
                <a:latin typeface="Arial" pitchFamily="34" charset="0"/>
                <a:cs typeface="Arial" pitchFamily="34" charset="0"/>
              </a:defRPr>
            </a:lvl2pPr>
            <a:lvl3pPr marL="1280160" indent="-182880">
              <a:buClr>
                <a:schemeClr val="tx2"/>
              </a:buClr>
              <a:buFont typeface="Arial" pitchFamily="34" charset="0"/>
              <a:buChar char="›"/>
              <a:defRPr sz="1600" b="0" i="0">
                <a:solidFill>
                  <a:schemeClr val="tx1"/>
                </a:solidFill>
                <a:latin typeface="Arial" pitchFamily="34" charset="0"/>
                <a:cs typeface="Arial" pitchFamily="34" charset="0"/>
              </a:defRPr>
            </a:lvl3pPr>
            <a:lvl4pPr marL="1280160" indent="-182880">
              <a:buClr>
                <a:schemeClr val="tx2"/>
              </a:buClr>
              <a:buFont typeface="Arial" pitchFamily="34" charset="0"/>
              <a:buChar char="›"/>
              <a:defRPr sz="1600" b="0" i="0">
                <a:solidFill>
                  <a:schemeClr val="tx1"/>
                </a:solidFill>
                <a:latin typeface="Arial" pitchFamily="34" charset="0"/>
                <a:cs typeface="Arial" pitchFamily="34" charset="0"/>
              </a:defRPr>
            </a:lvl4pPr>
            <a:lvl5pPr marL="1280160" indent="-182880">
              <a:buClr>
                <a:schemeClr val="tx2"/>
              </a:buClr>
              <a:buFont typeface="Arial" pitchFamily="34" charset="0"/>
              <a:buChar char="›"/>
              <a:defRPr sz="1600" b="0" i="0">
                <a:solidFill>
                  <a:schemeClr val="tx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extBox 10"/>
          <p:cNvSpPr txBox="1"/>
          <p:nvPr userDrawn="1"/>
        </p:nvSpPr>
        <p:spPr>
          <a:xfrm>
            <a:off x="320040"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12" name="TextBox 11"/>
          <p:cNvSpPr txBox="1"/>
          <p:nvPr userDrawn="1"/>
        </p:nvSpPr>
        <p:spPr>
          <a:xfrm>
            <a:off x="6995160"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3140828213"/>
      </p:ext>
    </p:extLst>
  </p:cSld>
  <p:clrMapOvr>
    <a:masterClrMapping/>
  </p:clrMapOvr>
  <p:timing>
    <p:tnLst>
      <p:par>
        <p:cTn xmlns:p14="http://schemas.microsoft.com/office/powerpoint/2010/main" id="1" dur="indefinite" restart="never" nodeType="tmRoot"/>
      </p:par>
    </p:tnLst>
  </p:timing>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Title,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8" name="Text Placeholder 3"/>
          <p:cNvSpPr>
            <a:spLocks noGrp="1"/>
          </p:cNvSpPr>
          <p:nvPr>
            <p:ph type="body" sz="half" idx="2" hasCustomPrompt="1"/>
          </p:nvPr>
        </p:nvSpPr>
        <p:spPr>
          <a:xfrm>
            <a:off x="594360" y="6142982"/>
            <a:ext cx="7955280" cy="184666"/>
          </a:xfrm>
        </p:spPr>
        <p:txBody>
          <a:bodyPr anchor="b" anchorCtr="0">
            <a:spAutoFit/>
          </a:bodyPr>
          <a:lstStyle>
            <a:lvl1pPr marL="0" indent="0" algn="l">
              <a:lnSpc>
                <a:spcPct val="100000"/>
              </a:lnSpc>
              <a:spcAft>
                <a:spcPts val="0"/>
              </a:spcAft>
              <a:buNone/>
              <a:defRPr sz="1200" b="0">
                <a:solidFill>
                  <a:schemeClr val="tx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9" name="Text Placeholder 6"/>
          <p:cNvSpPr>
            <a:spLocks noGrp="1"/>
          </p:cNvSpPr>
          <p:nvPr>
            <p:ph type="body" sz="quarter" idx="12" hasCustomPrompt="1"/>
          </p:nvPr>
        </p:nvSpPr>
        <p:spPr>
          <a:xfrm>
            <a:off x="594360" y="1143000"/>
            <a:ext cx="7955280" cy="381000"/>
          </a:xfrm>
        </p:spPr>
        <p:txBody>
          <a:bodyPr/>
          <a:lstStyle>
            <a:lvl1pPr marL="0" indent="0">
              <a:lnSpc>
                <a:spcPct val="100000"/>
              </a:lnSpc>
              <a:spcAft>
                <a:spcPts val="0"/>
              </a:spcAft>
              <a:buFontTx/>
              <a:buNone/>
              <a:defRPr sz="1600" b="1">
                <a:solidFill>
                  <a:schemeClr val="accent1"/>
                </a:solidFill>
                <a:latin typeface="Arial" pitchFamily="34" charset="0"/>
                <a:cs typeface="Arial" pitchFamily="34" charset="0"/>
              </a:defRPr>
            </a:lvl1pPr>
            <a:lvl2pPr marL="0" indent="0">
              <a:lnSpc>
                <a:spcPct val="100000"/>
              </a:lnSpc>
              <a:spcAft>
                <a:spcPts val="0"/>
              </a:spcAft>
              <a:buFontTx/>
              <a:buNone/>
              <a:defRPr sz="1600" b="1">
                <a:solidFill>
                  <a:schemeClr val="accent1"/>
                </a:solidFill>
                <a:latin typeface="Arial" pitchFamily="34" charset="0"/>
                <a:cs typeface="Arial" pitchFamily="34" charset="0"/>
              </a:defRPr>
            </a:lvl2pPr>
            <a:lvl3pPr marL="0" indent="0">
              <a:lnSpc>
                <a:spcPct val="100000"/>
              </a:lnSpc>
              <a:spcAft>
                <a:spcPts val="0"/>
              </a:spcAft>
              <a:buFontTx/>
              <a:buNone/>
              <a:defRPr sz="1600" b="1">
                <a:solidFill>
                  <a:schemeClr val="accent1"/>
                </a:solidFill>
                <a:latin typeface="Arial" pitchFamily="34" charset="0"/>
                <a:cs typeface="Arial" pitchFamily="34" charset="0"/>
              </a:defRPr>
            </a:lvl3pPr>
            <a:lvl4pPr marL="0" indent="0">
              <a:lnSpc>
                <a:spcPct val="100000"/>
              </a:lnSpc>
              <a:spcAft>
                <a:spcPts val="0"/>
              </a:spcAft>
              <a:buFontTx/>
              <a:buNone/>
              <a:defRPr sz="1600" b="1">
                <a:solidFill>
                  <a:schemeClr val="accent1"/>
                </a:solidFill>
                <a:latin typeface="Arial" pitchFamily="34" charset="0"/>
                <a:cs typeface="Arial" pitchFamily="34" charset="0"/>
              </a:defRPr>
            </a:lvl4pPr>
            <a:lvl5pPr marL="0" indent="0">
              <a:lnSpc>
                <a:spcPct val="100000"/>
              </a:lnSpc>
              <a:spcAft>
                <a:spcPts val="0"/>
              </a:spcAft>
              <a:buFontTx/>
              <a:buNone/>
              <a:defRPr sz="1600" b="1">
                <a:solidFill>
                  <a:schemeClr val="accent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 hasCustomPrompt="1"/>
          </p:nvPr>
        </p:nvSpPr>
        <p:spPr>
          <a:xfrm>
            <a:off x="594360" y="1691640"/>
            <a:ext cx="7955280" cy="4343400"/>
          </a:xfrm>
        </p:spPr>
        <p:txBody>
          <a:bodyPr/>
          <a:lstStyle>
            <a:lvl1pPr marL="274320" indent="-274320">
              <a:buFont typeface="Arial Black" pitchFamily="34" charset="0"/>
              <a:buChar char="›"/>
              <a:defRPr sz="2800" b="0" i="0">
                <a:solidFill>
                  <a:schemeClr val="tx1"/>
                </a:solidFill>
                <a:latin typeface="Arial" pitchFamily="34" charset="0"/>
                <a:cs typeface="Arial" pitchFamily="34" charset="0"/>
              </a:defRPr>
            </a:lvl1pPr>
            <a:lvl2pPr marL="822960" indent="-182880">
              <a:buClr>
                <a:schemeClr val="accent1"/>
              </a:buClr>
              <a:buFont typeface="Arial" pitchFamily="34" charset="0"/>
              <a:buChar char="•"/>
              <a:defRPr sz="2400" b="0" i="0">
                <a:solidFill>
                  <a:schemeClr val="tx1"/>
                </a:solidFill>
                <a:latin typeface="Arial" pitchFamily="34" charset="0"/>
                <a:cs typeface="Arial" pitchFamily="34" charset="0"/>
              </a:defRPr>
            </a:lvl2pPr>
            <a:lvl3pPr marL="1371600" indent="-182880">
              <a:buClr>
                <a:schemeClr val="tx2"/>
              </a:buClr>
              <a:buFont typeface="Arial" pitchFamily="34" charset="0"/>
              <a:buChar char="›"/>
              <a:defRPr sz="2000" b="0" i="0">
                <a:solidFill>
                  <a:schemeClr val="tx1"/>
                </a:solidFill>
                <a:latin typeface="Arial" pitchFamily="34" charset="0"/>
                <a:cs typeface="Arial" pitchFamily="34" charset="0"/>
              </a:defRPr>
            </a:lvl3pPr>
            <a:lvl4pPr marL="1371600" indent="-182880">
              <a:buClr>
                <a:schemeClr val="tx2"/>
              </a:buClr>
              <a:buFont typeface="Arial" pitchFamily="34" charset="0"/>
              <a:buChar char="›"/>
              <a:defRPr sz="2000" b="0" i="0">
                <a:solidFill>
                  <a:schemeClr val="tx1"/>
                </a:solidFill>
                <a:latin typeface="Arial" pitchFamily="34" charset="0"/>
                <a:cs typeface="Arial" pitchFamily="34" charset="0"/>
              </a:defRPr>
            </a:lvl4pPr>
            <a:lvl5pPr marL="1371600" indent="-182880">
              <a:buClr>
                <a:schemeClr val="tx2"/>
              </a:buClr>
              <a:buFont typeface="Arial" pitchFamily="34" charset="0"/>
              <a:buChar char="›"/>
              <a:defRPr sz="2000" b="0" i="0">
                <a:solidFill>
                  <a:schemeClr val="tx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TextBox 12"/>
          <p:cNvSpPr txBox="1"/>
          <p:nvPr userDrawn="1"/>
        </p:nvSpPr>
        <p:spPr>
          <a:xfrm>
            <a:off x="347472" y="6565392"/>
            <a:ext cx="4648200" cy="115416"/>
          </a:xfrm>
          <a:prstGeom prst="rect">
            <a:avLst/>
          </a:prstGeom>
          <a:noFill/>
        </p:spPr>
        <p:txBody>
          <a:bodyPr wrap="square" lIns="0" tIns="0" rIns="0" bIns="0" rtlCol="0">
            <a:spAutoFit/>
          </a:bodyPr>
          <a:lstStyle/>
          <a:p>
            <a:pPr>
              <a:spcAft>
                <a:spcPts val="600"/>
              </a:spcAft>
              <a:defRPr/>
            </a:pPr>
            <a:r>
              <a:rPr lang="en-US" sz="750" dirty="0" smtClean="0">
                <a:solidFill>
                  <a:srgbClr val="666666"/>
                </a:solidFill>
                <a:cs typeface="Arial" pitchFamily="34" charset="0"/>
              </a:rPr>
              <a:t>© 2014 Forrester Research, Inc. Reproduction Prohibited</a:t>
            </a:r>
          </a:p>
        </p:txBody>
      </p:sp>
      <p:sp>
        <p:nvSpPr>
          <p:cNvPr id="14" name="TextBox 13"/>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rgbClr val="666666"/>
                </a:solidFill>
              </a:rPr>
              <a:pPr algn="r">
                <a:spcAft>
                  <a:spcPts val="600"/>
                </a:spcAft>
              </a:pPr>
              <a:t>‹#›</a:t>
            </a:fld>
            <a:endParaRPr lang="en-US" sz="750" dirty="0" smtClean="0">
              <a:solidFill>
                <a:srgbClr val="666666"/>
              </a:solidFill>
            </a:endParaRPr>
          </a:p>
        </p:txBody>
      </p:sp>
    </p:spTree>
    <p:extLst>
      <p:ext uri="{BB962C8B-B14F-4D97-AF65-F5344CB8AC3E}">
        <p14:creationId xmlns:p14="http://schemas.microsoft.com/office/powerpoint/2010/main" val="30221512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 - instance 2+">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hasCustomPrompt="1"/>
          </p:nvPr>
        </p:nvSpPr>
        <p:spPr>
          <a:xfrm>
            <a:off x="1188720" y="1828800"/>
            <a:ext cx="6766560" cy="4416552"/>
          </a:xfrm>
        </p:spPr>
        <p:txBody>
          <a:bodyPr/>
          <a:lstStyle>
            <a:lvl1pPr marL="274320" indent="-274320">
              <a:spcBef>
                <a:spcPts val="1000"/>
              </a:spcBef>
              <a:buClr>
                <a:schemeClr val="accent2">
                  <a:lumMod val="40000"/>
                  <a:lumOff val="60000"/>
                </a:schemeClr>
              </a:buClr>
              <a:buSzPct val="150000"/>
              <a:buFont typeface="Arial Black" pitchFamily="34" charset="0"/>
              <a:buChar char="›"/>
              <a:defRPr sz="3200" b="0" i="1">
                <a:solidFill>
                  <a:schemeClr val="accent4"/>
                </a:solidFill>
                <a:latin typeface="Georgia" pitchFamily="18" charset="0"/>
                <a:cs typeface="Adobe Arabic" pitchFamily="18" charset="-78"/>
              </a:defRPr>
            </a:lvl1pPr>
            <a:lvl2pPr marL="822960" indent="-182880">
              <a:spcBef>
                <a:spcPts val="500"/>
              </a:spcBef>
              <a:buClr>
                <a:schemeClr val="accent2">
                  <a:lumMod val="40000"/>
                  <a:lumOff val="60000"/>
                </a:schemeClr>
              </a:buClr>
              <a:buFont typeface="Arial" pitchFamily="34" charset="0"/>
              <a:buChar char="•"/>
              <a:defRPr sz="2400" b="0" i="0">
                <a:solidFill>
                  <a:schemeClr val="accent4"/>
                </a:solidFill>
                <a:latin typeface="Arial" pitchFamily="34" charset="0"/>
                <a:cs typeface="Arial" pitchFamily="34" charset="0"/>
              </a:defRPr>
            </a:lvl2pPr>
            <a:lvl3pPr marL="822960" indent="-182880">
              <a:spcBef>
                <a:spcPts val="500"/>
              </a:spcBef>
              <a:buClr>
                <a:schemeClr val="accent2">
                  <a:lumMod val="40000"/>
                  <a:lumOff val="60000"/>
                </a:schemeClr>
              </a:buClr>
              <a:buFont typeface="Arial" pitchFamily="34" charset="0"/>
              <a:buChar char="•"/>
              <a:defRPr sz="2400" b="0" i="0">
                <a:solidFill>
                  <a:schemeClr val="accent4"/>
                </a:solidFill>
                <a:latin typeface="Arial" pitchFamily="34" charset="0"/>
                <a:cs typeface="Arial" pitchFamily="34" charset="0"/>
              </a:defRPr>
            </a:lvl3pPr>
            <a:lvl4pPr marL="822960" indent="-182880">
              <a:spcBef>
                <a:spcPts val="500"/>
              </a:spcBef>
              <a:buClr>
                <a:schemeClr val="accent2">
                  <a:lumMod val="40000"/>
                  <a:lumOff val="60000"/>
                </a:schemeClr>
              </a:buClr>
              <a:buFont typeface="Arial" pitchFamily="34" charset="0"/>
              <a:buChar char="•"/>
              <a:defRPr sz="2400" b="0" i="0">
                <a:solidFill>
                  <a:schemeClr val="accent4"/>
                </a:solidFill>
                <a:latin typeface="Arial" pitchFamily="34" charset="0"/>
                <a:cs typeface="Arial" pitchFamily="34" charset="0"/>
              </a:defRPr>
            </a:lvl4pPr>
            <a:lvl5pPr marL="822960" indent="-182880">
              <a:spcBef>
                <a:spcPts val="500"/>
              </a:spcBef>
              <a:buClr>
                <a:schemeClr val="accent2">
                  <a:lumMod val="40000"/>
                  <a:lumOff val="60000"/>
                </a:schemeClr>
              </a:buClr>
              <a:buFont typeface="Arial" pitchFamily="34" charset="0"/>
              <a:buChar char="•"/>
              <a:defRPr sz="2400" b="0" i="0">
                <a:solidFill>
                  <a:schemeClr val="accent4"/>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Box 7"/>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9" name="TextBox 8"/>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35930884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94360" y="2225778"/>
            <a:ext cx="7955280" cy="553998"/>
          </a:xfrm>
        </p:spPr>
        <p:txBody>
          <a:bodyPr anchor="b" anchorCtr="0">
            <a:spAutoFit/>
          </a:bodyPr>
          <a:lstStyle>
            <a:lvl1pPr algn="l">
              <a:lnSpc>
                <a:spcPct val="100000"/>
              </a:lnSpc>
              <a:defRPr sz="3600" b="1" cap="none">
                <a:solidFill>
                  <a:schemeClr val="accent1"/>
                </a:solidFill>
              </a:defRPr>
            </a:lvl1pPr>
          </a:lstStyle>
          <a:p>
            <a:r>
              <a:rPr lang="en-US" dirty="0" smtClean="0"/>
              <a:t>Click to edit master title style</a:t>
            </a:r>
            <a:endParaRPr lang="en-US" dirty="0"/>
          </a:p>
        </p:txBody>
      </p:sp>
      <p:sp>
        <p:nvSpPr>
          <p:cNvPr id="3" name="Text Placeholder 2"/>
          <p:cNvSpPr>
            <a:spLocks noGrp="1"/>
          </p:cNvSpPr>
          <p:nvPr>
            <p:ph type="body" idx="1" hasCustomPrompt="1"/>
          </p:nvPr>
        </p:nvSpPr>
        <p:spPr>
          <a:xfrm>
            <a:off x="594360" y="2971803"/>
            <a:ext cx="7955280" cy="492443"/>
          </a:xfrm>
        </p:spPr>
        <p:txBody>
          <a:bodyPr anchor="t" anchorCtr="0">
            <a:spAutoFit/>
          </a:bodyPr>
          <a:lstStyle>
            <a:lvl1pPr marL="0" indent="0">
              <a:buNone/>
              <a:defRPr sz="3200" b="0" i="1">
                <a:solidFill>
                  <a:schemeClr val="tx2"/>
                </a:solidFill>
                <a:latin typeface="Georgia"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8" name="TextBox 7"/>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9" name="TextBox 8"/>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8344317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8" name="Text Placeholder 3"/>
          <p:cNvSpPr>
            <a:spLocks noGrp="1"/>
          </p:cNvSpPr>
          <p:nvPr>
            <p:ph type="body" sz="half" idx="2" hasCustomPrompt="1"/>
          </p:nvPr>
        </p:nvSpPr>
        <p:spPr>
          <a:xfrm>
            <a:off x="594360" y="6142982"/>
            <a:ext cx="7955280" cy="184666"/>
          </a:xfrm>
        </p:spPr>
        <p:txBody>
          <a:bodyPr anchor="b" anchorCtr="0">
            <a:spAutoFit/>
          </a:bodyPr>
          <a:lstStyle>
            <a:lvl1pPr marL="0" indent="0" algn="l">
              <a:lnSpc>
                <a:spcPct val="100000"/>
              </a:lnSpc>
              <a:spcAft>
                <a:spcPts val="0"/>
              </a:spcAft>
              <a:buNone/>
              <a:defRPr sz="1200" b="0">
                <a:solidFill>
                  <a:schemeClr val="tx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9" name="Text Placeholder 6"/>
          <p:cNvSpPr>
            <a:spLocks noGrp="1"/>
          </p:cNvSpPr>
          <p:nvPr>
            <p:ph type="body" sz="quarter" idx="12" hasCustomPrompt="1"/>
          </p:nvPr>
        </p:nvSpPr>
        <p:spPr>
          <a:xfrm>
            <a:off x="594360" y="1143000"/>
            <a:ext cx="7955280" cy="381000"/>
          </a:xfrm>
        </p:spPr>
        <p:txBody>
          <a:bodyPr/>
          <a:lstStyle>
            <a:lvl1pPr marL="0" indent="0">
              <a:lnSpc>
                <a:spcPct val="100000"/>
              </a:lnSpc>
              <a:spcAft>
                <a:spcPts val="0"/>
              </a:spcAft>
              <a:buFontTx/>
              <a:buNone/>
              <a:defRPr sz="1600" b="1">
                <a:solidFill>
                  <a:schemeClr val="accent1"/>
                </a:solidFill>
                <a:latin typeface="Arial" pitchFamily="34" charset="0"/>
                <a:cs typeface="Arial" pitchFamily="34" charset="0"/>
              </a:defRPr>
            </a:lvl1pPr>
            <a:lvl2pPr marL="0" indent="0">
              <a:lnSpc>
                <a:spcPct val="100000"/>
              </a:lnSpc>
              <a:spcAft>
                <a:spcPts val="0"/>
              </a:spcAft>
              <a:buFontTx/>
              <a:buNone/>
              <a:defRPr sz="1600" b="1">
                <a:solidFill>
                  <a:schemeClr val="accent1"/>
                </a:solidFill>
                <a:latin typeface="Arial" pitchFamily="34" charset="0"/>
                <a:cs typeface="Arial" pitchFamily="34" charset="0"/>
              </a:defRPr>
            </a:lvl2pPr>
            <a:lvl3pPr marL="0" indent="0">
              <a:lnSpc>
                <a:spcPct val="100000"/>
              </a:lnSpc>
              <a:spcAft>
                <a:spcPts val="0"/>
              </a:spcAft>
              <a:buFontTx/>
              <a:buNone/>
              <a:defRPr sz="1600" b="1">
                <a:solidFill>
                  <a:schemeClr val="accent1"/>
                </a:solidFill>
                <a:latin typeface="Arial" pitchFamily="34" charset="0"/>
                <a:cs typeface="Arial" pitchFamily="34" charset="0"/>
              </a:defRPr>
            </a:lvl3pPr>
            <a:lvl4pPr marL="0" indent="0">
              <a:lnSpc>
                <a:spcPct val="100000"/>
              </a:lnSpc>
              <a:spcAft>
                <a:spcPts val="0"/>
              </a:spcAft>
              <a:buFontTx/>
              <a:buNone/>
              <a:defRPr sz="1600" b="1">
                <a:solidFill>
                  <a:schemeClr val="accent1"/>
                </a:solidFill>
                <a:latin typeface="Arial" pitchFamily="34" charset="0"/>
                <a:cs typeface="Arial" pitchFamily="34" charset="0"/>
              </a:defRPr>
            </a:lvl4pPr>
            <a:lvl5pPr marL="0" indent="0">
              <a:lnSpc>
                <a:spcPct val="100000"/>
              </a:lnSpc>
              <a:spcAft>
                <a:spcPts val="0"/>
              </a:spcAft>
              <a:buFontTx/>
              <a:buNone/>
              <a:defRPr sz="1600" b="1">
                <a:solidFill>
                  <a:schemeClr val="accent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 hasCustomPrompt="1"/>
          </p:nvPr>
        </p:nvSpPr>
        <p:spPr>
          <a:xfrm>
            <a:off x="594360" y="1691640"/>
            <a:ext cx="7955280" cy="4343400"/>
          </a:xfrm>
        </p:spPr>
        <p:txBody>
          <a:bodyPr/>
          <a:lstStyle>
            <a:lvl1pPr marL="274320" indent="-274320">
              <a:buFont typeface="Arial Black" pitchFamily="34" charset="0"/>
              <a:buChar char="›"/>
              <a:defRPr sz="2800" b="0" i="0">
                <a:solidFill>
                  <a:schemeClr val="tx1"/>
                </a:solidFill>
                <a:latin typeface="Arial" pitchFamily="34" charset="0"/>
                <a:cs typeface="Arial" pitchFamily="34" charset="0"/>
              </a:defRPr>
            </a:lvl1pPr>
            <a:lvl2pPr marL="822960" indent="-182880">
              <a:buClr>
                <a:schemeClr val="accent1"/>
              </a:buClr>
              <a:buFont typeface="Arial" pitchFamily="34" charset="0"/>
              <a:buChar char="•"/>
              <a:defRPr sz="2400" b="0" i="0">
                <a:solidFill>
                  <a:schemeClr val="tx1"/>
                </a:solidFill>
                <a:latin typeface="Arial" pitchFamily="34" charset="0"/>
                <a:cs typeface="Arial" pitchFamily="34" charset="0"/>
              </a:defRPr>
            </a:lvl2pPr>
            <a:lvl3pPr marL="1371600" indent="-182880">
              <a:buClr>
                <a:schemeClr val="tx2"/>
              </a:buClr>
              <a:buFont typeface="Arial" pitchFamily="34" charset="0"/>
              <a:buChar char="›"/>
              <a:defRPr sz="2000" b="0" i="0">
                <a:solidFill>
                  <a:schemeClr val="tx1"/>
                </a:solidFill>
                <a:latin typeface="Arial" pitchFamily="34" charset="0"/>
                <a:cs typeface="Arial" pitchFamily="34" charset="0"/>
              </a:defRPr>
            </a:lvl3pPr>
            <a:lvl4pPr marL="1371600" indent="-182880">
              <a:buClr>
                <a:schemeClr val="tx2"/>
              </a:buClr>
              <a:buFont typeface="Arial" pitchFamily="34" charset="0"/>
              <a:buChar char="›"/>
              <a:defRPr sz="2000" b="0" i="0">
                <a:solidFill>
                  <a:schemeClr val="tx1"/>
                </a:solidFill>
                <a:latin typeface="Arial" pitchFamily="34" charset="0"/>
                <a:cs typeface="Arial" pitchFamily="34" charset="0"/>
              </a:defRPr>
            </a:lvl4pPr>
            <a:lvl5pPr marL="1371600" indent="-182880">
              <a:buClr>
                <a:schemeClr val="tx2"/>
              </a:buClr>
              <a:buFont typeface="Arial" pitchFamily="34" charset="0"/>
              <a:buChar char="›"/>
              <a:defRPr sz="2000" b="0" i="0">
                <a:solidFill>
                  <a:schemeClr val="tx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TextBox 12"/>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14" name="TextBox 13"/>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22171945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94360" y="2057400"/>
            <a:ext cx="7955280" cy="3886200"/>
          </a:xfrm>
        </p:spPr>
        <p:txBody>
          <a:bodyPr/>
          <a:lstStyle>
            <a:lvl1pPr marL="0" indent="0">
              <a:lnSpc>
                <a:spcPct val="100000"/>
              </a:lnSpc>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hasCustomPrompt="1"/>
          </p:nvPr>
        </p:nvSpPr>
        <p:spPr>
          <a:xfrm>
            <a:off x="594360" y="6142982"/>
            <a:ext cx="7955280" cy="184666"/>
          </a:xfrm>
        </p:spPr>
        <p:txBody>
          <a:bodyPr anchor="b" anchorCtr="0">
            <a:spAutoFit/>
          </a:bodyPr>
          <a:lstStyle>
            <a:lvl1pPr marL="0" indent="0" algn="l">
              <a:lnSpc>
                <a:spcPct val="100000"/>
              </a:lnSpc>
              <a:spcAft>
                <a:spcPts val="0"/>
              </a:spcAft>
              <a:buNone/>
              <a:defRPr sz="1200" b="0">
                <a:solidFill>
                  <a:schemeClr val="tx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Text Placeholder 5"/>
          <p:cNvSpPr>
            <a:spLocks noGrp="1"/>
          </p:cNvSpPr>
          <p:nvPr>
            <p:ph type="body" sz="quarter" idx="12" hasCustomPrompt="1"/>
          </p:nvPr>
        </p:nvSpPr>
        <p:spPr>
          <a:xfrm>
            <a:off x="594360" y="1280160"/>
            <a:ext cx="7955280" cy="2236510"/>
          </a:xfrm>
        </p:spPr>
        <p:txBody>
          <a:bodyPr>
            <a:spAutoFit/>
          </a:bodyPr>
          <a:lstStyle>
            <a:lvl1pPr marL="274320" indent="-274320">
              <a:spcAft>
                <a:spcPts val="500"/>
              </a:spcAft>
              <a:buClr>
                <a:schemeClr val="accent1"/>
              </a:buClr>
              <a:buFont typeface="Arial Black" pitchFamily="34" charset="0"/>
              <a:buChar char="›"/>
              <a:defRPr sz="2800" b="0">
                <a:solidFill>
                  <a:schemeClr val="tx1"/>
                </a:solidFill>
                <a:latin typeface="Arial" pitchFamily="34" charset="0"/>
                <a:cs typeface="Arial" pitchFamily="34" charset="0"/>
              </a:defRPr>
            </a:lvl1pPr>
            <a:lvl2pPr marL="822960" indent="-182880">
              <a:spcAft>
                <a:spcPts val="500"/>
              </a:spcAft>
              <a:buClr>
                <a:schemeClr val="accent1"/>
              </a:buClr>
              <a:buFont typeface="Arial" pitchFamily="34" charset="0"/>
              <a:buChar char="•"/>
              <a:defRPr sz="2400" b="0">
                <a:solidFill>
                  <a:schemeClr val="tx1"/>
                </a:solidFill>
                <a:latin typeface="Arial" pitchFamily="34" charset="0"/>
                <a:cs typeface="Arial" pitchFamily="34" charset="0"/>
              </a:defRPr>
            </a:lvl2pPr>
            <a:lvl3pPr marL="1371600" indent="-182880">
              <a:spcAft>
                <a:spcPts val="500"/>
              </a:spcAft>
              <a:buClr>
                <a:schemeClr val="tx2"/>
              </a:buClr>
              <a:buFont typeface="Arial" pitchFamily="34" charset="0"/>
              <a:buChar char="›"/>
              <a:defRPr sz="2000" b="0">
                <a:solidFill>
                  <a:schemeClr val="tx1"/>
                </a:solidFill>
                <a:latin typeface="Arial" pitchFamily="34" charset="0"/>
                <a:cs typeface="Arial" pitchFamily="34" charset="0"/>
              </a:defRPr>
            </a:lvl3pPr>
            <a:lvl4pPr marL="1371600" indent="-182880">
              <a:spcAft>
                <a:spcPts val="500"/>
              </a:spcAft>
              <a:buClr>
                <a:schemeClr val="tx2"/>
              </a:buClr>
              <a:buFont typeface="Arial" pitchFamily="34" charset="0"/>
              <a:buChar char="›"/>
              <a:defRPr sz="2000" b="0">
                <a:solidFill>
                  <a:schemeClr val="tx1"/>
                </a:solidFill>
                <a:latin typeface="Arial" pitchFamily="34" charset="0"/>
                <a:cs typeface="Arial" pitchFamily="34" charset="0"/>
              </a:defRPr>
            </a:lvl4pPr>
            <a:lvl5pPr marL="1371600" indent="-182880">
              <a:spcAft>
                <a:spcPts val="500"/>
              </a:spcAft>
              <a:buClr>
                <a:schemeClr val="tx2"/>
              </a:buClr>
              <a:buFont typeface="Arial" pitchFamily="34" charset="0"/>
              <a:buChar char="›"/>
              <a:defRPr sz="2000" b="0">
                <a:solidFill>
                  <a:schemeClr val="tx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8" name="TextBox 7"/>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9" name="TextBox 8"/>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13052641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Full-slide image">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sz="quarter" idx="10" hasCustomPrompt="1"/>
          </p:nvPr>
        </p:nvSpPr>
        <p:spPr>
          <a:xfrm>
            <a:off x="347472" y="457202"/>
            <a:ext cx="8458200" cy="954107"/>
          </a:xfrm>
          <a:solidFill>
            <a:schemeClr val="tx1">
              <a:alpha val="65000"/>
            </a:schemeClr>
          </a:solidFill>
        </p:spPr>
        <p:txBody>
          <a:bodyPr lIns="137160" tIns="228600" rIns="137160" bIns="228600">
            <a:spAutoFit/>
          </a:bodyPr>
          <a:lstStyle>
            <a:lvl1pPr marL="0" indent="0">
              <a:spcBef>
                <a:spcPts val="0"/>
              </a:spcBef>
              <a:spcAft>
                <a:spcPts val="0"/>
              </a:spcAft>
              <a:buFontTx/>
              <a:buNone/>
              <a:defRPr sz="3200" b="1">
                <a:solidFill>
                  <a:schemeClr val="bg1"/>
                </a:solidFill>
                <a:latin typeface="Arial" pitchFamily="34" charset="0"/>
                <a:cs typeface="Arial" pitchFamily="34" charset="0"/>
              </a:defRPr>
            </a:lvl1pPr>
            <a:lvl2pPr marL="0">
              <a:buFontTx/>
              <a:buNone/>
              <a:defRPr sz="2400" b="1">
                <a:solidFill>
                  <a:schemeClr val="bg1"/>
                </a:solidFill>
              </a:defRPr>
            </a:lvl2pPr>
            <a:lvl3pPr marL="0" indent="0">
              <a:buFontTx/>
              <a:buNone/>
              <a:defRPr sz="2400" b="1">
                <a:solidFill>
                  <a:schemeClr val="bg1"/>
                </a:solidFill>
              </a:defRPr>
            </a:lvl3pPr>
            <a:lvl4pPr marL="0" indent="0">
              <a:buFontTx/>
              <a:buNone/>
              <a:defRPr sz="2400" b="1">
                <a:solidFill>
                  <a:schemeClr val="bg1"/>
                </a:solidFill>
              </a:defRPr>
            </a:lvl4pPr>
            <a:lvl5pPr marL="0" indent="0">
              <a:buFontTx/>
              <a:buNone/>
              <a:defRPr sz="2400" b="1">
                <a:solidFill>
                  <a:schemeClr val="bg1"/>
                </a:solidFill>
              </a:defRPr>
            </a:lvl5pPr>
          </a:lstStyle>
          <a:p>
            <a:pPr lvl="0"/>
            <a:r>
              <a:rPr lang="en-US" dirty="0" smtClean="0"/>
              <a:t>Click to edit master text styles</a:t>
            </a:r>
          </a:p>
        </p:txBody>
      </p:sp>
      <p:sp>
        <p:nvSpPr>
          <p:cNvPr id="4" name="Text Placeholder 3"/>
          <p:cNvSpPr>
            <a:spLocks noGrp="1"/>
          </p:cNvSpPr>
          <p:nvPr>
            <p:ph type="body" sz="quarter" idx="11" hasCustomPrompt="1"/>
          </p:nvPr>
        </p:nvSpPr>
        <p:spPr>
          <a:xfrm>
            <a:off x="347472" y="2951949"/>
            <a:ext cx="8458200" cy="954107"/>
          </a:xfrm>
          <a:solidFill>
            <a:schemeClr val="tx1">
              <a:alpha val="65000"/>
            </a:schemeClr>
          </a:solidFill>
        </p:spPr>
        <p:txBody>
          <a:bodyPr lIns="137160" tIns="228600" rIns="137160" bIns="228600" anchor="ctr" anchorCtr="0">
            <a:spAutoFit/>
          </a:bodyPr>
          <a:lstStyle>
            <a:lvl1pPr marL="0" indent="0">
              <a:spcBef>
                <a:spcPts val="0"/>
              </a:spcBef>
              <a:spcAft>
                <a:spcPts val="0"/>
              </a:spcAft>
              <a:buFontTx/>
              <a:buNone/>
              <a:defRPr sz="3200" b="1">
                <a:solidFill>
                  <a:schemeClr val="bg1"/>
                </a:solidFill>
                <a:latin typeface="Arial" pitchFamily="34" charset="0"/>
                <a:cs typeface="Arial" pitchFamily="34" charset="0"/>
              </a:defRPr>
            </a:lvl1pPr>
            <a:lvl2pPr marL="0">
              <a:buFontTx/>
              <a:buNone/>
              <a:defRPr sz="2000">
                <a:solidFill>
                  <a:schemeClr val="bg1"/>
                </a:solidFill>
              </a:defRPr>
            </a:lvl2pPr>
            <a:lvl3pPr marL="0" indent="0">
              <a:buFontTx/>
              <a:buNone/>
              <a:defRPr sz="2000">
                <a:solidFill>
                  <a:schemeClr val="bg1"/>
                </a:solidFill>
              </a:defRPr>
            </a:lvl3pPr>
            <a:lvl4pPr marL="0" indent="0">
              <a:buFontTx/>
              <a:buNone/>
              <a:defRPr sz="2000">
                <a:solidFill>
                  <a:schemeClr val="bg1"/>
                </a:solidFill>
              </a:defRPr>
            </a:lvl4pPr>
            <a:lvl5pPr marL="0" indent="0">
              <a:buFontTx/>
              <a:buNone/>
              <a:defRPr sz="2000">
                <a:solidFill>
                  <a:schemeClr val="bg1"/>
                </a:solidFill>
              </a:defRPr>
            </a:lvl5pPr>
          </a:lstStyle>
          <a:p>
            <a:pPr lvl="0"/>
            <a:r>
              <a:rPr lang="en-US" dirty="0" smtClean="0"/>
              <a:t>Click to edit master text styles</a:t>
            </a:r>
          </a:p>
        </p:txBody>
      </p:sp>
      <p:sp>
        <p:nvSpPr>
          <p:cNvPr id="7" name="Text Placeholder 6"/>
          <p:cNvSpPr>
            <a:spLocks noGrp="1"/>
          </p:cNvSpPr>
          <p:nvPr>
            <p:ph type="body" sz="quarter" idx="12" hasCustomPrompt="1"/>
          </p:nvPr>
        </p:nvSpPr>
        <p:spPr>
          <a:xfrm>
            <a:off x="347472" y="5446695"/>
            <a:ext cx="8458200" cy="954107"/>
          </a:xfrm>
          <a:solidFill>
            <a:schemeClr val="tx1">
              <a:alpha val="65000"/>
            </a:schemeClr>
          </a:solidFill>
        </p:spPr>
        <p:txBody>
          <a:bodyPr lIns="137160" tIns="228600" rIns="137160" bIns="228600" anchor="b" anchorCtr="0">
            <a:spAutoFit/>
          </a:bodyPr>
          <a:lstStyle>
            <a:lvl1pPr marL="0" indent="0">
              <a:spcBef>
                <a:spcPts val="0"/>
              </a:spcBef>
              <a:spcAft>
                <a:spcPts val="0"/>
              </a:spcAft>
              <a:buFontTx/>
              <a:buNone/>
              <a:defRPr sz="3200" b="1">
                <a:solidFill>
                  <a:schemeClr val="bg1"/>
                </a:solidFill>
                <a:latin typeface="Arial" pitchFamily="34" charset="0"/>
                <a:cs typeface="Arial" pitchFamily="34" charset="0"/>
              </a:defRPr>
            </a:lvl1pPr>
            <a:lvl2pPr marL="0">
              <a:buFontTx/>
              <a:buNone/>
              <a:defRPr sz="2400" b="1">
                <a:solidFill>
                  <a:schemeClr val="bg1"/>
                </a:solidFill>
              </a:defRPr>
            </a:lvl2pPr>
            <a:lvl3pPr marL="0" indent="0">
              <a:buFontTx/>
              <a:buNone/>
              <a:defRPr sz="2400" b="1">
                <a:solidFill>
                  <a:schemeClr val="bg1"/>
                </a:solidFill>
              </a:defRPr>
            </a:lvl3pPr>
            <a:lvl4pPr marL="0" indent="0">
              <a:buFontTx/>
              <a:buNone/>
              <a:defRPr sz="2400" b="1">
                <a:solidFill>
                  <a:schemeClr val="bg1"/>
                </a:solidFill>
              </a:defRPr>
            </a:lvl4pPr>
            <a:lvl5pPr marL="0" indent="0">
              <a:buFontTx/>
              <a:buNone/>
              <a:defRPr sz="2400" b="1">
                <a:solidFill>
                  <a:schemeClr val="bg1"/>
                </a:solidFill>
              </a:defRPr>
            </a:lvl5pPr>
          </a:lstStyle>
          <a:p>
            <a:pPr lvl="0"/>
            <a:r>
              <a:rPr lang="en-US" dirty="0" smtClean="0"/>
              <a:t>Click to edit master text styles</a:t>
            </a:r>
          </a:p>
        </p:txBody>
      </p:sp>
    </p:spTree>
    <p:extLst>
      <p:ext uri="{BB962C8B-B14F-4D97-AF65-F5344CB8AC3E}">
        <p14:creationId xmlns:p14="http://schemas.microsoft.com/office/powerpoint/2010/main" val="28727481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4" name="Text Placeholder 3"/>
          <p:cNvSpPr>
            <a:spLocks noGrp="1"/>
          </p:cNvSpPr>
          <p:nvPr>
            <p:ph type="body" sz="half" idx="2" hasCustomPrompt="1"/>
          </p:nvPr>
        </p:nvSpPr>
        <p:spPr>
          <a:xfrm>
            <a:off x="594360" y="6142982"/>
            <a:ext cx="7955280" cy="184666"/>
          </a:xfrm>
        </p:spPr>
        <p:txBody>
          <a:bodyPr anchor="b" anchorCtr="0">
            <a:spAutoFit/>
          </a:bodyPr>
          <a:lstStyle>
            <a:lvl1pPr marL="0" indent="0" algn="l">
              <a:lnSpc>
                <a:spcPct val="100000"/>
              </a:lnSpc>
              <a:spcAft>
                <a:spcPts val="0"/>
              </a:spcAft>
              <a:buNone/>
              <a:defRPr sz="1200" b="0">
                <a:solidFill>
                  <a:schemeClr val="tx1"/>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TextBox 4"/>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6" name="TextBox 5"/>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8839413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ext step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hasCustomPrompt="1"/>
          </p:nvPr>
        </p:nvSpPr>
        <p:spPr>
          <a:xfrm>
            <a:off x="594360" y="1280160"/>
            <a:ext cx="7955280" cy="4937760"/>
          </a:xfrm>
        </p:spPr>
        <p:txBody>
          <a:bodyPr/>
          <a:lstStyle>
            <a:lvl1pPr marL="548640" indent="-548640">
              <a:spcBef>
                <a:spcPts val="1000"/>
              </a:spcBef>
              <a:buClr>
                <a:schemeClr val="accent1"/>
              </a:buClr>
              <a:buSzPct val="100000"/>
              <a:buFont typeface="+mj-lt"/>
              <a:buAutoNum type="arabicPeriod"/>
              <a:defRPr sz="2800" b="0" i="0">
                <a:solidFill>
                  <a:schemeClr val="tx1"/>
                </a:solidFill>
                <a:latin typeface="Arial" pitchFamily="34" charset="0"/>
                <a:cs typeface="Arial" pitchFamily="34" charset="0"/>
              </a:defRPr>
            </a:lvl1pPr>
            <a:lvl2pPr marL="1097280" indent="-182880">
              <a:spcBef>
                <a:spcPts val="500"/>
              </a:spcBef>
              <a:buClr>
                <a:schemeClr val="accent1"/>
              </a:buClr>
              <a:buFont typeface="Arial" pitchFamily="34" charset="0"/>
              <a:buChar char="•"/>
              <a:defRPr sz="2400" b="0" i="0">
                <a:solidFill>
                  <a:schemeClr val="tx1"/>
                </a:solidFill>
                <a:latin typeface="Arial" pitchFamily="34" charset="0"/>
                <a:cs typeface="Arial" pitchFamily="34" charset="0"/>
              </a:defRPr>
            </a:lvl2pPr>
            <a:lvl3pPr marL="1645920" indent="-182880">
              <a:spcBef>
                <a:spcPts val="500"/>
              </a:spcBef>
              <a:buClr>
                <a:schemeClr val="tx2"/>
              </a:buClr>
              <a:buFont typeface="Arial" pitchFamily="34" charset="0"/>
              <a:buChar char="›"/>
              <a:defRPr sz="2000" b="0" i="0">
                <a:solidFill>
                  <a:schemeClr val="tx1"/>
                </a:solidFill>
                <a:latin typeface="Arial" pitchFamily="34" charset="0"/>
                <a:cs typeface="Arial" pitchFamily="34" charset="0"/>
              </a:defRPr>
            </a:lvl3pPr>
            <a:lvl4pPr marL="1645920" indent="-182880">
              <a:spcBef>
                <a:spcPts val="500"/>
              </a:spcBef>
              <a:buClr>
                <a:schemeClr val="tx2"/>
              </a:buClr>
              <a:buFont typeface="Arial" pitchFamily="34" charset="0"/>
              <a:buChar char="›"/>
              <a:defRPr sz="2000" b="0" i="0">
                <a:solidFill>
                  <a:schemeClr val="tx1"/>
                </a:solidFill>
                <a:latin typeface="Arial" pitchFamily="34" charset="0"/>
                <a:cs typeface="Arial" pitchFamily="34" charset="0"/>
              </a:defRPr>
            </a:lvl4pPr>
            <a:lvl5pPr marL="1645920" indent="-182880">
              <a:spcBef>
                <a:spcPts val="500"/>
              </a:spcBef>
              <a:buClr>
                <a:schemeClr val="tx2"/>
              </a:buClr>
              <a:buFont typeface="Arial" pitchFamily="34" charset="0"/>
              <a:buChar char="›"/>
              <a:defRPr sz="2000" b="0" i="0">
                <a:solidFill>
                  <a:schemeClr val="tx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Box 5"/>
          <p:cNvSpPr txBox="1"/>
          <p:nvPr userDrawn="1"/>
        </p:nvSpPr>
        <p:spPr>
          <a:xfrm>
            <a:off x="347472" y="6565392"/>
            <a:ext cx="46482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600"/>
              </a:spcAft>
              <a:buClrTx/>
              <a:buSzTx/>
              <a:buFontTx/>
              <a:buNone/>
              <a:tabLst/>
              <a:defRPr/>
            </a:pPr>
            <a:r>
              <a:rPr lang="en-US" sz="750" dirty="0" smtClean="0">
                <a:solidFill>
                  <a:schemeClr val="tx2"/>
                </a:solidFill>
                <a:latin typeface="Arial" pitchFamily="34" charset="0"/>
                <a:cs typeface="Arial" pitchFamily="34" charset="0"/>
              </a:rPr>
              <a:t>© 2014 Forrester Research, Inc. Reproduction Prohibited</a:t>
            </a:r>
          </a:p>
        </p:txBody>
      </p:sp>
      <p:sp>
        <p:nvSpPr>
          <p:cNvPr id="7" name="TextBox 6"/>
          <p:cNvSpPr txBox="1"/>
          <p:nvPr userDrawn="1"/>
        </p:nvSpPr>
        <p:spPr>
          <a:xfrm>
            <a:off x="6976872" y="6565392"/>
            <a:ext cx="1828800" cy="219456"/>
          </a:xfrm>
          <a:prstGeom prst="rect">
            <a:avLst/>
          </a:prstGeom>
          <a:noFill/>
        </p:spPr>
        <p:txBody>
          <a:bodyPr wrap="square" lIns="0" tIns="0" rIns="0" bIns="0" rtlCol="0">
            <a:noAutofit/>
          </a:bodyPr>
          <a:lstStyle/>
          <a:p>
            <a:pPr algn="r">
              <a:spcAft>
                <a:spcPts val="600"/>
              </a:spcAft>
            </a:pPr>
            <a:fld id="{AE37EF82-0B25-4B89-B1EA-AE4F268844BE}" type="slidenum">
              <a:rPr lang="en-US" sz="750" smtClean="0">
                <a:solidFill>
                  <a:schemeClr val="tx2"/>
                </a:solidFill>
              </a:rPr>
              <a:pPr algn="r">
                <a:spcAft>
                  <a:spcPts val="600"/>
                </a:spcAft>
              </a:pPr>
              <a:t>‹#›</a:t>
            </a:fld>
            <a:endParaRPr lang="en-US" sz="750" dirty="0" smtClean="0">
              <a:solidFill>
                <a:schemeClr val="tx2"/>
              </a:solidFill>
            </a:endParaRPr>
          </a:p>
        </p:txBody>
      </p:sp>
    </p:spTree>
    <p:extLst>
      <p:ext uri="{BB962C8B-B14F-4D97-AF65-F5344CB8AC3E}">
        <p14:creationId xmlns:p14="http://schemas.microsoft.com/office/powerpoint/2010/main" val="14307777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sldNum="0" hd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theme" Target="../theme/theme1.xml"/><Relationship Id="rId24" Type="http://schemas.openxmlformats.org/officeDocument/2006/relationships/image" Target="../media/image1.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94360" y="594360"/>
            <a:ext cx="7955280" cy="443198"/>
          </a:xfrm>
          <a:prstGeom prst="rect">
            <a:avLst/>
          </a:prstGeom>
        </p:spPr>
        <p:txBody>
          <a:bodyPr vert="horz"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idx="1"/>
          </p:nvPr>
        </p:nvSpPr>
        <p:spPr>
          <a:xfrm>
            <a:off x="594360" y="1280160"/>
            <a:ext cx="7955280" cy="493776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008996171"/>
      </p:ext>
    </p:extLst>
  </p:cSld>
  <p:clrMap bg1="lt1" tx1="dk1" bg2="lt2" tx2="dk2" accent1="accent1" accent2="accent2" accent3="accent3" accent4="accent4" accent5="accent5" accent6="accent6" hlink="hlink" folHlink="folHlink"/>
  <p:sldLayoutIdLst>
    <p:sldLayoutId id="2147483734" r:id="rId1"/>
    <p:sldLayoutId id="2147483754" r:id="rId2"/>
    <p:sldLayoutId id="2147483755"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6" r:id="rId12"/>
    <p:sldLayoutId id="2147483747" r:id="rId13"/>
    <p:sldLayoutId id="2147483748" r:id="rId14"/>
    <p:sldLayoutId id="2147483749" r:id="rId15"/>
    <p:sldLayoutId id="2147483750" r:id="rId16"/>
    <p:sldLayoutId id="2147483751" r:id="rId17"/>
    <p:sldLayoutId id="2147483752" r:id="rId18"/>
    <p:sldLayoutId id="2147483753" r:id="rId19"/>
    <p:sldLayoutId id="2147483756" r:id="rId20"/>
    <p:sldLayoutId id="2147483764" r:id="rId21"/>
    <p:sldLayoutId id="2147483767" r:id="rId22"/>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hf hdr="0" dt="0"/>
  <p:txStyles>
    <p:titleStyle>
      <a:lvl1pPr algn="l" defTabSz="914400" rtl="0" eaLnBrk="1" latinLnBrk="0" hangingPunct="1">
        <a:lnSpc>
          <a:spcPct val="90000"/>
        </a:lnSpc>
        <a:spcBef>
          <a:spcPct val="0"/>
        </a:spcBef>
        <a:buNone/>
        <a:defRPr sz="3200" b="1" kern="1200">
          <a:solidFill>
            <a:schemeClr val="tx1"/>
          </a:solidFill>
          <a:latin typeface="Arial" pitchFamily="34" charset="0"/>
          <a:ea typeface="+mj-ea"/>
          <a:cs typeface="Arial" pitchFamily="34" charset="0"/>
        </a:defRPr>
      </a:lvl1pPr>
    </p:titleStyle>
    <p:bodyStyle>
      <a:lvl1pPr marL="274320" indent="-274320" algn="l" defTabSz="914400" rtl="0" eaLnBrk="1" latinLnBrk="0" hangingPunct="1">
        <a:lnSpc>
          <a:spcPct val="100000"/>
        </a:lnSpc>
        <a:spcBef>
          <a:spcPts val="1000"/>
        </a:spcBef>
        <a:spcAft>
          <a:spcPts val="500"/>
        </a:spcAft>
        <a:buClr>
          <a:schemeClr val="accent1"/>
        </a:buClr>
        <a:buSzPct val="125000"/>
        <a:buFont typeface="Arial Black" pitchFamily="34" charset="0"/>
        <a:buChar char="›"/>
        <a:tabLst>
          <a:tab pos="274320" algn="l"/>
          <a:tab pos="822960" algn="l"/>
          <a:tab pos="1207008" algn="l"/>
          <a:tab pos="1463040" algn="l"/>
        </a:tabLst>
        <a:defRPr sz="2800" b="0" kern="1200">
          <a:solidFill>
            <a:schemeClr val="tx1"/>
          </a:solidFill>
          <a:latin typeface="+mj-lt"/>
          <a:ea typeface="+mn-ea"/>
          <a:cs typeface="Arial" pitchFamily="34" charset="0"/>
        </a:defRPr>
      </a:lvl1pPr>
      <a:lvl2pPr marL="822960" indent="-182880" algn="l" defTabSz="914400" rtl="0" eaLnBrk="1" latinLnBrk="0" hangingPunct="1">
        <a:lnSpc>
          <a:spcPct val="100000"/>
        </a:lnSpc>
        <a:spcBef>
          <a:spcPts val="500"/>
        </a:spcBef>
        <a:spcAft>
          <a:spcPts val="500"/>
        </a:spcAft>
        <a:buClr>
          <a:schemeClr val="accent1"/>
        </a:buClr>
        <a:buFont typeface="Arial" pitchFamily="34" charset="0"/>
        <a:buChar char="•"/>
        <a:tabLst>
          <a:tab pos="274320" algn="l"/>
          <a:tab pos="822960" algn="l"/>
          <a:tab pos="1207008" algn="l"/>
          <a:tab pos="1463040" algn="l"/>
        </a:tabLst>
        <a:defRPr sz="2400" b="0" kern="1200">
          <a:solidFill>
            <a:schemeClr val="tx1"/>
          </a:solidFill>
          <a:latin typeface="Arial" pitchFamily="34" charset="0"/>
          <a:ea typeface="+mn-ea"/>
          <a:cs typeface="Arial" pitchFamily="34" charset="0"/>
        </a:defRPr>
      </a:lvl2pPr>
      <a:lvl3pPr marL="1371600" indent="-182880" algn="l" defTabSz="914400" rtl="0" eaLnBrk="1" latinLnBrk="0" hangingPunct="1">
        <a:lnSpc>
          <a:spcPct val="100000"/>
        </a:lnSpc>
        <a:spcBef>
          <a:spcPts val="500"/>
        </a:spcBef>
        <a:spcAft>
          <a:spcPts val="500"/>
        </a:spcAft>
        <a:buClr>
          <a:schemeClr val="tx2"/>
        </a:buClr>
        <a:buSzPct val="100000"/>
        <a:buFont typeface="Arial" pitchFamily="34" charset="0"/>
        <a:buChar char="›"/>
        <a:tabLst>
          <a:tab pos="274320" algn="l"/>
          <a:tab pos="822960" algn="l"/>
          <a:tab pos="1207008" algn="l"/>
          <a:tab pos="1463040" algn="l"/>
        </a:tabLst>
        <a:defRPr sz="2000" kern="1200">
          <a:solidFill>
            <a:schemeClr val="tx1"/>
          </a:solidFill>
          <a:latin typeface="Arial" pitchFamily="34" charset="0"/>
          <a:ea typeface="+mn-ea"/>
          <a:cs typeface="Arial" pitchFamily="34" charset="0"/>
        </a:defRPr>
      </a:lvl3pPr>
      <a:lvl4pPr marL="1371600" indent="-182880" algn="l" defTabSz="914400" rtl="0" eaLnBrk="1" latinLnBrk="0" hangingPunct="1">
        <a:lnSpc>
          <a:spcPct val="100000"/>
        </a:lnSpc>
        <a:spcBef>
          <a:spcPts val="500"/>
        </a:spcBef>
        <a:spcAft>
          <a:spcPts val="500"/>
        </a:spcAft>
        <a:buClr>
          <a:schemeClr val="tx2"/>
        </a:buClr>
        <a:buFont typeface="Arial" pitchFamily="34" charset="0"/>
        <a:buChar char="›"/>
        <a:tabLst>
          <a:tab pos="274320" algn="l"/>
          <a:tab pos="822960" algn="l"/>
          <a:tab pos="1207008" algn="l"/>
          <a:tab pos="1463040" algn="l"/>
        </a:tabLst>
        <a:defRPr sz="2000" kern="1200">
          <a:solidFill>
            <a:schemeClr val="tx1"/>
          </a:solidFill>
          <a:latin typeface="Arial" pitchFamily="34" charset="0"/>
          <a:ea typeface="+mn-ea"/>
          <a:cs typeface="Arial" pitchFamily="34" charset="0"/>
        </a:defRPr>
      </a:lvl4pPr>
      <a:lvl5pPr marL="1371600" indent="-182880" algn="l" defTabSz="914400" rtl="0" eaLnBrk="1" latinLnBrk="0" hangingPunct="1">
        <a:lnSpc>
          <a:spcPct val="100000"/>
        </a:lnSpc>
        <a:spcBef>
          <a:spcPts val="500"/>
        </a:spcBef>
        <a:spcAft>
          <a:spcPts val="500"/>
        </a:spcAft>
        <a:buClr>
          <a:schemeClr val="tx2"/>
        </a:buClr>
        <a:buSzPct val="100000"/>
        <a:buFont typeface="Arial" pitchFamily="34" charset="0"/>
        <a:buChar char="›"/>
        <a:tabLst>
          <a:tab pos="274320" algn="l"/>
          <a:tab pos="822960" algn="l"/>
          <a:tab pos="1207008" algn="l"/>
          <a:tab pos="1463040" algn="l"/>
        </a:tabLst>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5.png"/><Relationship Id="rId3"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5.png"/><Relationship Id="rId3" Type="http://schemas.openxmlformats.org/officeDocument/2006/relationships/image" Target="../media/image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1.xml"/><Relationship Id="rId3" Type="http://schemas.openxmlformats.org/officeDocument/2006/relationships/image" Target="../media/image7.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image" Target="../media/image10.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4" Type="http://schemas.openxmlformats.org/officeDocument/2006/relationships/image" Target="../media/image12.jpeg"/><Relationship Id="rId5" Type="http://schemas.openxmlformats.org/officeDocument/2006/relationships/image" Target="../media/image13.jpeg"/><Relationship Id="rId6" Type="http://schemas.openxmlformats.org/officeDocument/2006/relationships/image" Target="../media/image14.jpeg"/><Relationship Id="rId7" Type="http://schemas.openxmlformats.org/officeDocument/2006/relationships/image" Target="../media/image15.jpeg"/><Relationship Id="rId8" Type="http://schemas.openxmlformats.org/officeDocument/2006/relationships/image" Target="../media/image16.png"/><Relationship Id="rId9" Type="http://schemas.openxmlformats.org/officeDocument/2006/relationships/image" Target="../media/image17.png"/><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08889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1"/>
          <p:cNvSpPr>
            <a:spLocks noGrp="1"/>
          </p:cNvSpPr>
          <p:nvPr>
            <p:ph type="body" sz="quarter" idx="11"/>
          </p:nvPr>
        </p:nvSpPr>
        <p:spPr>
          <a:xfrm>
            <a:off x="609600" y="3022600"/>
            <a:ext cx="7620000" cy="1523494"/>
          </a:xfrm>
        </p:spPr>
        <p:txBody>
          <a:bodyPr/>
          <a:lstStyle/>
          <a:p>
            <a:pPr>
              <a:spcAft>
                <a:spcPts val="1000"/>
              </a:spcAft>
            </a:pPr>
            <a:r>
              <a:rPr lang="en-US" dirty="0" smtClean="0"/>
              <a:t>Rick Parrish</a:t>
            </a:r>
          </a:p>
          <a:p>
            <a:pPr>
              <a:spcAft>
                <a:spcPts val="1000"/>
              </a:spcAft>
            </a:pPr>
            <a:r>
              <a:rPr lang="en-US" sz="1800" dirty="0" smtClean="0"/>
              <a:t>Senior Analyst, Serving Customer Experience Professionals</a:t>
            </a:r>
          </a:p>
          <a:p>
            <a:pPr>
              <a:spcAft>
                <a:spcPts val="1000"/>
              </a:spcAft>
            </a:pPr>
            <a:r>
              <a:rPr lang="en-US" sz="1800" b="0" dirty="0" smtClean="0"/>
              <a:t>       rparrish@Forrester.com</a:t>
            </a:r>
          </a:p>
          <a:p>
            <a:pPr>
              <a:spcAft>
                <a:spcPts val="1000"/>
              </a:spcAft>
            </a:pPr>
            <a:r>
              <a:rPr lang="en-US" sz="1800" b="0" dirty="0" smtClean="0"/>
              <a:t>       @RickParrishGCX</a:t>
            </a:r>
            <a:endParaRPr lang="en-US" sz="1800" b="0" dirty="0"/>
          </a:p>
        </p:txBody>
      </p:sp>
      <p:pic>
        <p:nvPicPr>
          <p:cNvPr id="8" name="Picture 2" descr="http://cache.lego.com/r/service/-/media/Service/Media%20Asserts%20Library/icons/ts.20120305T142647.contact-icon-emai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85413" y="3733573"/>
            <a:ext cx="377852" cy="36576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85413" y="4142859"/>
            <a:ext cx="377855" cy="365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747632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2680732"/>
            <a:ext cx="7955280" cy="1107996"/>
          </a:xfrm>
        </p:spPr>
        <p:txBody>
          <a:bodyPr/>
          <a:lstStyle/>
          <a:p>
            <a:r>
              <a:rPr lang="en-US" dirty="0" smtClean="0"/>
              <a:t>Citizen Engagement:</a:t>
            </a:r>
            <a:r>
              <a:rPr lang="en-US" dirty="0"/>
              <a:t> Essential for </a:t>
            </a:r>
            <a:r>
              <a:rPr lang="en-US" dirty="0" smtClean="0"/>
              <a:t>a 21st </a:t>
            </a:r>
            <a:r>
              <a:rPr lang="en-US" dirty="0"/>
              <a:t>Century </a:t>
            </a:r>
            <a:r>
              <a:rPr lang="en-US" dirty="0" smtClean="0"/>
              <a:t>Government</a:t>
            </a:r>
            <a:endParaRPr lang="en-US" dirty="0"/>
          </a:p>
        </p:txBody>
      </p:sp>
      <p:sp>
        <p:nvSpPr>
          <p:cNvPr id="7" name="Text Placeholder 1"/>
          <p:cNvSpPr txBox="1">
            <a:spLocks/>
          </p:cNvSpPr>
          <p:nvPr/>
        </p:nvSpPr>
        <p:spPr>
          <a:xfrm>
            <a:off x="620233" y="3988849"/>
            <a:ext cx="7620000" cy="1585049"/>
          </a:xfrm>
          <a:prstGeom prst="rect">
            <a:avLst/>
          </a:prstGeom>
        </p:spPr>
        <p:txBody>
          <a:bodyPr vert="horz" lIns="0" tIns="0" rIns="0" bIns="0" rtlCol="0">
            <a:spAutoFit/>
          </a:bodyPr>
          <a:lstStyle>
            <a:lvl1pPr marL="0" indent="0" algn="l" defTabSz="914400" rtl="0" eaLnBrk="1" latinLnBrk="0" hangingPunct="1">
              <a:lnSpc>
                <a:spcPct val="100000"/>
              </a:lnSpc>
              <a:spcBef>
                <a:spcPts val="0"/>
              </a:spcBef>
              <a:spcAft>
                <a:spcPts val="500"/>
              </a:spcAft>
              <a:buClr>
                <a:schemeClr val="accent1"/>
              </a:buClr>
              <a:buSzPct val="125000"/>
              <a:buFont typeface="Arial Black" pitchFamily="34" charset="0"/>
              <a:buNone/>
              <a:tabLst>
                <a:tab pos="274320" algn="l"/>
                <a:tab pos="822960" algn="l"/>
                <a:tab pos="1207008" algn="l"/>
                <a:tab pos="1463040" algn="l"/>
              </a:tabLst>
              <a:defRPr sz="2400" b="1" kern="1200">
                <a:solidFill>
                  <a:schemeClr val="tx1"/>
                </a:solidFill>
                <a:latin typeface="Arial" pitchFamily="34" charset="0"/>
                <a:ea typeface="+mn-ea"/>
                <a:cs typeface="Arial" pitchFamily="34" charset="0"/>
              </a:defRPr>
            </a:lvl1pPr>
            <a:lvl2pPr marL="0" indent="0" algn="l" defTabSz="914400" rtl="0" eaLnBrk="1" latinLnBrk="0" hangingPunct="1">
              <a:lnSpc>
                <a:spcPct val="100000"/>
              </a:lnSpc>
              <a:spcBef>
                <a:spcPts val="0"/>
              </a:spcBef>
              <a:spcAft>
                <a:spcPts val="500"/>
              </a:spcAft>
              <a:buClr>
                <a:schemeClr val="accent1"/>
              </a:buClr>
              <a:buFont typeface="Arial" pitchFamily="34" charset="0"/>
              <a:buNone/>
              <a:tabLst>
                <a:tab pos="274320" algn="l"/>
                <a:tab pos="822960" algn="l"/>
                <a:tab pos="1207008" algn="l"/>
                <a:tab pos="1463040" algn="l"/>
              </a:tabLst>
              <a:defRPr sz="2000" b="0" kern="1200">
                <a:solidFill>
                  <a:schemeClr val="tx1"/>
                </a:solidFill>
                <a:latin typeface="Arial" pitchFamily="34" charset="0"/>
                <a:ea typeface="+mn-ea"/>
                <a:cs typeface="Arial" pitchFamily="34" charset="0"/>
              </a:defRPr>
            </a:lvl2pPr>
            <a:lvl3pPr marL="0" indent="0" algn="l" defTabSz="914400" rtl="0" eaLnBrk="1" latinLnBrk="0" hangingPunct="1">
              <a:lnSpc>
                <a:spcPct val="125000"/>
              </a:lnSpc>
              <a:spcBef>
                <a:spcPts val="0"/>
              </a:spcBef>
              <a:spcAft>
                <a:spcPts val="500"/>
              </a:spcAft>
              <a:buClr>
                <a:schemeClr val="tx2"/>
              </a:buClr>
              <a:buSzPct val="100000"/>
              <a:buFont typeface="Arial" pitchFamily="34" charset="0"/>
              <a:buNone/>
              <a:tabLst>
                <a:tab pos="274320" algn="l"/>
                <a:tab pos="822960" algn="l"/>
                <a:tab pos="1207008" algn="l"/>
                <a:tab pos="1463040" algn="l"/>
              </a:tabLst>
              <a:defRPr sz="2000" b="0" kern="1200">
                <a:solidFill>
                  <a:schemeClr val="tx2"/>
                </a:solidFill>
                <a:latin typeface="Arial" pitchFamily="34" charset="0"/>
                <a:ea typeface="+mn-ea"/>
                <a:cs typeface="Arial" pitchFamily="34" charset="0"/>
              </a:defRPr>
            </a:lvl3pPr>
            <a:lvl4pPr marL="0" indent="0" algn="l" defTabSz="914400" rtl="0" eaLnBrk="1" latinLnBrk="0" hangingPunct="1">
              <a:lnSpc>
                <a:spcPct val="125000"/>
              </a:lnSpc>
              <a:spcBef>
                <a:spcPts val="0"/>
              </a:spcBef>
              <a:spcAft>
                <a:spcPts val="500"/>
              </a:spcAft>
              <a:buClr>
                <a:schemeClr val="tx2"/>
              </a:buClr>
              <a:buFont typeface="Arial" pitchFamily="34" charset="0"/>
              <a:buNone/>
              <a:tabLst>
                <a:tab pos="274320" algn="l"/>
                <a:tab pos="822960" algn="l"/>
                <a:tab pos="1207008" algn="l"/>
                <a:tab pos="1463040" algn="l"/>
              </a:tabLst>
              <a:defRPr sz="2000" b="0" kern="1200">
                <a:solidFill>
                  <a:schemeClr val="tx2"/>
                </a:solidFill>
                <a:latin typeface="Arial" pitchFamily="34" charset="0"/>
                <a:ea typeface="+mn-ea"/>
                <a:cs typeface="Arial" pitchFamily="34" charset="0"/>
              </a:defRPr>
            </a:lvl4pPr>
            <a:lvl5pPr marL="0" indent="0" algn="l" defTabSz="914400" rtl="0" eaLnBrk="1" latinLnBrk="0" hangingPunct="1">
              <a:lnSpc>
                <a:spcPct val="125000"/>
              </a:lnSpc>
              <a:spcBef>
                <a:spcPts val="0"/>
              </a:spcBef>
              <a:spcAft>
                <a:spcPts val="500"/>
              </a:spcAft>
              <a:buClr>
                <a:schemeClr val="tx2"/>
              </a:buClr>
              <a:buSzPct val="100000"/>
              <a:buFont typeface="Arial" pitchFamily="34" charset="0"/>
              <a:buNone/>
              <a:tabLst>
                <a:tab pos="274320" algn="l"/>
                <a:tab pos="822960" algn="l"/>
                <a:tab pos="1207008" algn="l"/>
                <a:tab pos="1463040" algn="l"/>
              </a:tabLst>
              <a:defRPr sz="2000" b="0" kern="1200">
                <a:solidFill>
                  <a:schemeClr val="tx2"/>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000"/>
              </a:spcAft>
            </a:pPr>
            <a:r>
              <a:rPr lang="en-US" dirty="0" smtClean="0"/>
              <a:t>Rick Parrish</a:t>
            </a:r>
          </a:p>
          <a:p>
            <a:pPr>
              <a:spcAft>
                <a:spcPts val="1000"/>
              </a:spcAft>
            </a:pPr>
            <a:r>
              <a:rPr lang="en-US" sz="1800" dirty="0" smtClean="0"/>
              <a:t>Senior Analyst, Serving Customer Experience Professionals</a:t>
            </a:r>
          </a:p>
          <a:p>
            <a:pPr>
              <a:spcAft>
                <a:spcPts val="1000"/>
              </a:spcAft>
            </a:pPr>
            <a:r>
              <a:rPr lang="en-US" sz="1800" b="0" dirty="0" smtClean="0"/>
              <a:t>       rparrish@Forrester.com</a:t>
            </a:r>
          </a:p>
          <a:p>
            <a:pPr>
              <a:spcAft>
                <a:spcPts val="1000"/>
              </a:spcAft>
            </a:pPr>
            <a:r>
              <a:rPr lang="en-US" sz="1800" b="0" dirty="0" smtClean="0"/>
              <a:t>       @RickParrishGCX</a:t>
            </a:r>
            <a:endParaRPr lang="en-US" sz="1800" b="0" dirty="0"/>
          </a:p>
        </p:txBody>
      </p:sp>
      <p:pic>
        <p:nvPicPr>
          <p:cNvPr id="8" name="Picture 2" descr="http://cache.lego.com/r/service/-/media/Service/Media%20Asserts%20Library/icons/ts.20120305T142647.contact-icon-email.png"/>
          <p:cNvPicPr>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08138" y="4781373"/>
            <a:ext cx="365760" cy="35305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p:cNvPicPr>
            <a:picLocks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98451" y="5239236"/>
            <a:ext cx="367222" cy="365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54169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7"/>
          <p:cNvSpPr>
            <a:spLocks noGrp="1"/>
          </p:cNvSpPr>
          <p:nvPr>
            <p:ph type="title"/>
          </p:nvPr>
        </p:nvSpPr>
        <p:spPr>
          <a:xfrm>
            <a:off x="594360" y="594360"/>
            <a:ext cx="7955280" cy="387798"/>
          </a:xfrm>
        </p:spPr>
        <p:txBody>
          <a:bodyPr/>
          <a:lstStyle/>
          <a:p>
            <a:r>
              <a:rPr lang="en-US" sz="2800" dirty="0">
                <a:latin typeface="Arial" charset="0"/>
                <a:cs typeface="Arial" charset="0"/>
              </a:rPr>
              <a:t>Success Means…</a:t>
            </a:r>
            <a:endParaRPr lang="en-US" sz="2800" dirty="0" smtClean="0">
              <a:latin typeface="Arial" charset="0"/>
              <a:cs typeface="Arial" charset="0"/>
            </a:endParaRPr>
          </a:p>
        </p:txBody>
      </p:sp>
      <p:sp>
        <p:nvSpPr>
          <p:cNvPr id="28675" name="Text Placeholder 9"/>
          <p:cNvSpPr>
            <a:spLocks noGrp="1"/>
          </p:cNvSpPr>
          <p:nvPr>
            <p:ph type="body" sz="quarter" idx="12"/>
          </p:nvPr>
        </p:nvSpPr>
        <p:spPr>
          <a:xfrm>
            <a:off x="593725" y="1143000"/>
            <a:ext cx="7956550" cy="381000"/>
          </a:xfrm>
        </p:spPr>
        <p:txBody>
          <a:bodyPr/>
          <a:lstStyle/>
          <a:p>
            <a:pPr eaLnBrk="1" hangingPunct="1">
              <a:spcAft>
                <a:spcPct val="0"/>
              </a:spcAft>
            </a:pPr>
            <a:r>
              <a:rPr lang="en-US" dirty="0" smtClean="0">
                <a:latin typeface="Arial" charset="0"/>
                <a:cs typeface="Arial" charset="0"/>
              </a:rPr>
              <a:t>Happier customers, greater efficiencies, and positive attention</a:t>
            </a:r>
          </a:p>
        </p:txBody>
      </p:sp>
      <p:sp>
        <p:nvSpPr>
          <p:cNvPr id="7" name="Slide Number Placeholder 8"/>
          <p:cNvSpPr txBox="1">
            <a:spLocks/>
          </p:cNvSpPr>
          <p:nvPr/>
        </p:nvSpPr>
        <p:spPr>
          <a:xfrm>
            <a:off x="7009590" y="7807325"/>
            <a:ext cx="1828800" cy="292608"/>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29B0960-D2A3-4FDB-A77F-D4A848EC58EF}" type="slidenum">
              <a:rPr lang="en-US" sz="750" smtClean="0"/>
              <a:pPr algn="r"/>
              <a:t>3</a:t>
            </a:fld>
            <a:endParaRPr lang="en-US" sz="750" dirty="0"/>
          </a:p>
        </p:txBody>
      </p:sp>
      <p:sp>
        <p:nvSpPr>
          <p:cNvPr id="8" name="TextBox 7"/>
          <p:cNvSpPr txBox="1"/>
          <p:nvPr/>
        </p:nvSpPr>
        <p:spPr>
          <a:xfrm>
            <a:off x="608790" y="7807325"/>
            <a:ext cx="5943600" cy="115416"/>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750" dirty="0" smtClean="0">
                <a:solidFill>
                  <a:schemeClr val="tx2"/>
                </a:solidFill>
                <a:latin typeface="Arial" pitchFamily="34" charset="0"/>
                <a:cs typeface="Arial" pitchFamily="34" charset="0"/>
              </a:rPr>
              <a:t>© 2012 Forrester Research, Inc. Reproduction Prohibited</a:t>
            </a:r>
          </a:p>
        </p:txBody>
      </p:sp>
      <p:sp>
        <p:nvSpPr>
          <p:cNvPr id="10" name="Title 4"/>
          <p:cNvSpPr txBox="1">
            <a:spLocks/>
          </p:cNvSpPr>
          <p:nvPr/>
        </p:nvSpPr>
        <p:spPr>
          <a:xfrm>
            <a:off x="334701" y="2279470"/>
            <a:ext cx="1981200" cy="553998"/>
          </a:xfrm>
          <a:prstGeom prst="rect">
            <a:avLst/>
          </a:prstGeom>
        </p:spPr>
        <p:txBody>
          <a:bodyPr vert="horz" wrap="square" lIns="0" tIns="0" rIns="0" bIns="0" rtlCol="0" anchor="b" anchorCtr="0">
            <a:spAutoFit/>
          </a:bodyPr>
          <a:lstStyle>
            <a:lvl1pPr algn="l" defTabSz="914400" rtl="0" eaLnBrk="1" latinLnBrk="0" hangingPunct="1">
              <a:lnSpc>
                <a:spcPct val="90000"/>
              </a:lnSpc>
              <a:spcBef>
                <a:spcPct val="0"/>
              </a:spcBef>
              <a:buNone/>
              <a:defRPr sz="3200" b="1" kern="1200" cap="none">
                <a:solidFill>
                  <a:schemeClr val="accent1"/>
                </a:solidFill>
                <a:latin typeface="Arial" pitchFamily="34" charset="0"/>
                <a:ea typeface="+mj-ea"/>
                <a:cs typeface="Arial" pitchFamily="34" charset="0"/>
              </a:defRPr>
            </a:lvl1pPr>
          </a:lstStyle>
          <a:p>
            <a:pPr algn="ctr"/>
            <a:r>
              <a:rPr lang="en-US" sz="2000" dirty="0" smtClean="0"/>
              <a:t>Customer Satisfaction</a:t>
            </a:r>
            <a:endParaRPr lang="en-US" sz="2000" dirty="0">
              <a:solidFill>
                <a:schemeClr val="accent1">
                  <a:lumMod val="75000"/>
                </a:schemeClr>
              </a:solidFill>
            </a:endParaRPr>
          </a:p>
        </p:txBody>
      </p:sp>
      <p:sp>
        <p:nvSpPr>
          <p:cNvPr id="11" name="Title 4"/>
          <p:cNvSpPr txBox="1">
            <a:spLocks/>
          </p:cNvSpPr>
          <p:nvPr/>
        </p:nvSpPr>
        <p:spPr>
          <a:xfrm>
            <a:off x="586639" y="3319467"/>
            <a:ext cx="1410510" cy="276999"/>
          </a:xfrm>
          <a:prstGeom prst="rect">
            <a:avLst/>
          </a:prstGeom>
        </p:spPr>
        <p:txBody>
          <a:bodyPr vert="horz" wrap="square" lIns="0" tIns="0" rIns="0" bIns="0" rtlCol="0" anchor="b" anchorCtr="0">
            <a:spAutoFit/>
          </a:bodyPr>
          <a:lstStyle>
            <a:lvl1pPr algn="l" defTabSz="914400" rtl="0" eaLnBrk="1" latinLnBrk="0" hangingPunct="1">
              <a:lnSpc>
                <a:spcPct val="90000"/>
              </a:lnSpc>
              <a:spcBef>
                <a:spcPct val="0"/>
              </a:spcBef>
              <a:buNone/>
              <a:defRPr sz="3200" b="1" kern="1200" cap="none">
                <a:solidFill>
                  <a:schemeClr val="accent1"/>
                </a:solidFill>
                <a:latin typeface="Arial" pitchFamily="34" charset="0"/>
                <a:ea typeface="+mj-ea"/>
                <a:cs typeface="Arial" pitchFamily="34" charset="0"/>
              </a:defRPr>
            </a:lvl1pPr>
          </a:lstStyle>
          <a:p>
            <a:pPr algn="ctr"/>
            <a:r>
              <a:rPr lang="en-US" sz="2000" dirty="0" smtClean="0"/>
              <a:t>Loyalty</a:t>
            </a:r>
            <a:endParaRPr lang="en-US" sz="2000" dirty="0">
              <a:solidFill>
                <a:schemeClr val="accent1">
                  <a:lumMod val="75000"/>
                </a:schemeClr>
              </a:solidFill>
            </a:endParaRPr>
          </a:p>
        </p:txBody>
      </p:sp>
      <p:sp>
        <p:nvSpPr>
          <p:cNvPr id="15" name="Title 4"/>
          <p:cNvSpPr txBox="1">
            <a:spLocks/>
          </p:cNvSpPr>
          <p:nvPr/>
        </p:nvSpPr>
        <p:spPr>
          <a:xfrm>
            <a:off x="6828836" y="2371804"/>
            <a:ext cx="1981200" cy="276999"/>
          </a:xfrm>
          <a:prstGeom prst="rect">
            <a:avLst/>
          </a:prstGeom>
        </p:spPr>
        <p:txBody>
          <a:bodyPr vert="horz" wrap="square" lIns="0" tIns="0" rIns="0" bIns="0" rtlCol="0" anchor="b" anchorCtr="0">
            <a:spAutoFit/>
          </a:bodyPr>
          <a:lstStyle>
            <a:lvl1pPr algn="l" defTabSz="914400" rtl="0" eaLnBrk="1" latinLnBrk="0" hangingPunct="1">
              <a:lnSpc>
                <a:spcPct val="90000"/>
              </a:lnSpc>
              <a:spcBef>
                <a:spcPct val="0"/>
              </a:spcBef>
              <a:buNone/>
              <a:defRPr sz="3200" b="1" kern="1200" cap="none">
                <a:solidFill>
                  <a:schemeClr val="accent1"/>
                </a:solidFill>
                <a:latin typeface="Arial" pitchFamily="34" charset="0"/>
                <a:ea typeface="+mj-ea"/>
                <a:cs typeface="Arial" pitchFamily="34" charset="0"/>
              </a:defRPr>
            </a:lvl1pPr>
          </a:lstStyle>
          <a:p>
            <a:pPr algn="ctr"/>
            <a:r>
              <a:rPr lang="en-US" sz="2000" dirty="0" smtClean="0">
                <a:solidFill>
                  <a:srgbClr val="4DAAD7"/>
                </a:solidFill>
              </a:rPr>
              <a:t>Budget</a:t>
            </a:r>
            <a:endParaRPr lang="en-US" sz="2000" dirty="0">
              <a:solidFill>
                <a:srgbClr val="4DAAD7"/>
              </a:solidFill>
            </a:endParaRPr>
          </a:p>
        </p:txBody>
      </p:sp>
      <p:sp>
        <p:nvSpPr>
          <p:cNvPr id="17" name="Title 4"/>
          <p:cNvSpPr txBox="1">
            <a:spLocks/>
          </p:cNvSpPr>
          <p:nvPr/>
        </p:nvSpPr>
        <p:spPr>
          <a:xfrm>
            <a:off x="7009590" y="5510074"/>
            <a:ext cx="1689764" cy="553998"/>
          </a:xfrm>
          <a:prstGeom prst="rect">
            <a:avLst/>
          </a:prstGeom>
        </p:spPr>
        <p:txBody>
          <a:bodyPr vert="horz" wrap="square" lIns="0" tIns="0" rIns="0" bIns="0" rtlCol="0" anchor="b" anchorCtr="0">
            <a:spAutoFit/>
          </a:bodyPr>
          <a:lstStyle>
            <a:lvl1pPr algn="l" defTabSz="914400" rtl="0" eaLnBrk="1" latinLnBrk="0" hangingPunct="1">
              <a:lnSpc>
                <a:spcPct val="90000"/>
              </a:lnSpc>
              <a:spcBef>
                <a:spcPct val="0"/>
              </a:spcBef>
              <a:buNone/>
              <a:defRPr sz="3200" b="1" kern="1200" cap="none">
                <a:solidFill>
                  <a:schemeClr val="accent1"/>
                </a:solidFill>
                <a:latin typeface="Arial" pitchFamily="34" charset="0"/>
                <a:ea typeface="+mj-ea"/>
                <a:cs typeface="Arial" pitchFamily="34" charset="0"/>
              </a:defRPr>
            </a:lvl1pPr>
          </a:lstStyle>
          <a:p>
            <a:pPr algn="ctr"/>
            <a:r>
              <a:rPr lang="en-US" sz="2000" dirty="0" smtClean="0"/>
              <a:t>Internal Efficiencies</a:t>
            </a:r>
            <a:endParaRPr lang="en-US" sz="2000" dirty="0">
              <a:solidFill>
                <a:schemeClr val="accent1">
                  <a:lumMod val="75000"/>
                </a:schemeClr>
              </a:solidFill>
            </a:endParaRPr>
          </a:p>
        </p:txBody>
      </p:sp>
      <p:sp>
        <p:nvSpPr>
          <p:cNvPr id="18" name="Title 4"/>
          <p:cNvSpPr txBox="1">
            <a:spLocks/>
          </p:cNvSpPr>
          <p:nvPr/>
        </p:nvSpPr>
        <p:spPr>
          <a:xfrm>
            <a:off x="301294" y="5528603"/>
            <a:ext cx="1981200" cy="553998"/>
          </a:xfrm>
          <a:prstGeom prst="rect">
            <a:avLst/>
          </a:prstGeom>
        </p:spPr>
        <p:txBody>
          <a:bodyPr vert="horz" wrap="square" lIns="0" tIns="0" rIns="0" bIns="0" rtlCol="0" anchor="b" anchorCtr="0">
            <a:spAutoFit/>
          </a:bodyPr>
          <a:lstStyle>
            <a:lvl1pPr algn="l" defTabSz="914400" rtl="0" eaLnBrk="1" latinLnBrk="0" hangingPunct="1">
              <a:lnSpc>
                <a:spcPct val="90000"/>
              </a:lnSpc>
              <a:spcBef>
                <a:spcPct val="0"/>
              </a:spcBef>
              <a:buNone/>
              <a:defRPr sz="3200" b="1" kern="1200" cap="none">
                <a:solidFill>
                  <a:schemeClr val="accent1"/>
                </a:solidFill>
                <a:latin typeface="Arial" pitchFamily="34" charset="0"/>
                <a:ea typeface="+mj-ea"/>
                <a:cs typeface="Arial" pitchFamily="34" charset="0"/>
              </a:defRPr>
            </a:lvl1pPr>
          </a:lstStyle>
          <a:p>
            <a:pPr algn="ctr"/>
            <a:r>
              <a:rPr lang="en-US" sz="2000" dirty="0" smtClean="0"/>
              <a:t>Employee Engagement</a:t>
            </a:r>
            <a:endParaRPr lang="en-US" sz="2000" dirty="0">
              <a:solidFill>
                <a:schemeClr val="accent1">
                  <a:lumMod val="75000"/>
                </a:schemeClr>
              </a:solidFill>
            </a:endParaRPr>
          </a:p>
        </p:txBody>
      </p:sp>
      <p:sp>
        <p:nvSpPr>
          <p:cNvPr id="20" name="Down Arrow 19"/>
          <p:cNvSpPr/>
          <p:nvPr/>
        </p:nvSpPr>
        <p:spPr>
          <a:xfrm rot="10800000">
            <a:off x="2214654" y="1974984"/>
            <a:ext cx="604746" cy="4262949"/>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2783" y="2684537"/>
            <a:ext cx="3581400" cy="2686051"/>
          </a:xfrm>
          <a:prstGeom prst="rect">
            <a:avLst/>
          </a:prstGeom>
        </p:spPr>
      </p:pic>
      <p:sp>
        <p:nvSpPr>
          <p:cNvPr id="19" name="Down Arrow 18"/>
          <p:cNvSpPr/>
          <p:nvPr/>
        </p:nvSpPr>
        <p:spPr>
          <a:xfrm rot="10800000">
            <a:off x="6299666" y="1974984"/>
            <a:ext cx="604746" cy="4262949"/>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itle 4"/>
          <p:cNvSpPr txBox="1">
            <a:spLocks/>
          </p:cNvSpPr>
          <p:nvPr/>
        </p:nvSpPr>
        <p:spPr>
          <a:xfrm>
            <a:off x="332929" y="4357482"/>
            <a:ext cx="1981200" cy="553998"/>
          </a:xfrm>
          <a:prstGeom prst="rect">
            <a:avLst/>
          </a:prstGeom>
        </p:spPr>
        <p:txBody>
          <a:bodyPr vert="horz" wrap="square" lIns="0" tIns="0" rIns="0" bIns="0" rtlCol="0" anchor="b" anchorCtr="0">
            <a:spAutoFit/>
          </a:bodyPr>
          <a:lstStyle>
            <a:lvl1pPr algn="l" defTabSz="914400" rtl="0" eaLnBrk="1" latinLnBrk="0" hangingPunct="1">
              <a:lnSpc>
                <a:spcPct val="90000"/>
              </a:lnSpc>
              <a:spcBef>
                <a:spcPct val="0"/>
              </a:spcBef>
              <a:buNone/>
              <a:defRPr sz="3200" b="1" kern="1200" cap="none">
                <a:solidFill>
                  <a:schemeClr val="accent1"/>
                </a:solidFill>
                <a:latin typeface="Arial" pitchFamily="34" charset="0"/>
                <a:ea typeface="+mj-ea"/>
                <a:cs typeface="Arial" pitchFamily="34" charset="0"/>
              </a:defRPr>
            </a:lvl1pPr>
          </a:lstStyle>
          <a:p>
            <a:pPr algn="ctr"/>
            <a:r>
              <a:rPr lang="en-US" sz="2000" dirty="0" smtClean="0"/>
              <a:t>Positive Media Attention</a:t>
            </a:r>
            <a:endParaRPr lang="en-US" sz="2000" dirty="0">
              <a:solidFill>
                <a:schemeClr val="accent1">
                  <a:lumMod val="75000"/>
                </a:schemeClr>
              </a:solidFill>
            </a:endParaRPr>
          </a:p>
        </p:txBody>
      </p:sp>
      <p:sp>
        <p:nvSpPr>
          <p:cNvPr id="23" name="Title 4"/>
          <p:cNvSpPr txBox="1">
            <a:spLocks/>
          </p:cNvSpPr>
          <p:nvPr/>
        </p:nvSpPr>
        <p:spPr>
          <a:xfrm>
            <a:off x="6843013" y="3227131"/>
            <a:ext cx="1981200" cy="553998"/>
          </a:xfrm>
          <a:prstGeom prst="rect">
            <a:avLst/>
          </a:prstGeom>
        </p:spPr>
        <p:txBody>
          <a:bodyPr vert="horz" wrap="square" lIns="0" tIns="0" rIns="0" bIns="0" rtlCol="0" anchor="b" anchorCtr="0">
            <a:spAutoFit/>
          </a:bodyPr>
          <a:lstStyle>
            <a:lvl1pPr algn="l" defTabSz="914400" rtl="0" eaLnBrk="1" latinLnBrk="0" hangingPunct="1">
              <a:lnSpc>
                <a:spcPct val="90000"/>
              </a:lnSpc>
              <a:spcBef>
                <a:spcPct val="0"/>
              </a:spcBef>
              <a:buNone/>
              <a:defRPr sz="3200" b="1" kern="1200" cap="none">
                <a:solidFill>
                  <a:schemeClr val="accent1"/>
                </a:solidFill>
                <a:latin typeface="Arial" pitchFamily="34" charset="0"/>
                <a:ea typeface="+mj-ea"/>
                <a:cs typeface="Arial" pitchFamily="34" charset="0"/>
              </a:defRPr>
            </a:lvl1pPr>
          </a:lstStyle>
          <a:p>
            <a:pPr algn="ctr"/>
            <a:r>
              <a:rPr lang="en-US" sz="2000" dirty="0" smtClean="0"/>
              <a:t>Great Ideas</a:t>
            </a:r>
          </a:p>
          <a:p>
            <a:pPr algn="ctr"/>
            <a:r>
              <a:rPr lang="en-US" sz="2000" dirty="0" smtClean="0"/>
              <a:t>and Solutions</a:t>
            </a:r>
            <a:endParaRPr lang="en-US" sz="2000" dirty="0">
              <a:solidFill>
                <a:schemeClr val="accent1">
                  <a:lumMod val="75000"/>
                </a:schemeClr>
              </a:solidFill>
            </a:endParaRPr>
          </a:p>
        </p:txBody>
      </p:sp>
      <p:sp>
        <p:nvSpPr>
          <p:cNvPr id="24" name="Title 4"/>
          <p:cNvSpPr txBox="1">
            <a:spLocks/>
          </p:cNvSpPr>
          <p:nvPr/>
        </p:nvSpPr>
        <p:spPr>
          <a:xfrm>
            <a:off x="6830608" y="4357482"/>
            <a:ext cx="1981200" cy="553998"/>
          </a:xfrm>
          <a:prstGeom prst="rect">
            <a:avLst/>
          </a:prstGeom>
        </p:spPr>
        <p:txBody>
          <a:bodyPr vert="horz" wrap="square" lIns="0" tIns="0" rIns="0" bIns="0" rtlCol="0" anchor="b" anchorCtr="0">
            <a:spAutoFit/>
          </a:bodyPr>
          <a:lstStyle>
            <a:lvl1pPr algn="l" defTabSz="914400" rtl="0" eaLnBrk="1" latinLnBrk="0" hangingPunct="1">
              <a:lnSpc>
                <a:spcPct val="90000"/>
              </a:lnSpc>
              <a:spcBef>
                <a:spcPct val="0"/>
              </a:spcBef>
              <a:buNone/>
              <a:defRPr sz="3200" b="1" kern="1200" cap="none">
                <a:solidFill>
                  <a:schemeClr val="accent1"/>
                </a:solidFill>
                <a:latin typeface="Arial" pitchFamily="34" charset="0"/>
                <a:ea typeface="+mj-ea"/>
                <a:cs typeface="Arial" pitchFamily="34" charset="0"/>
              </a:defRPr>
            </a:lvl1pPr>
          </a:lstStyle>
          <a:p>
            <a:pPr algn="ctr"/>
            <a:r>
              <a:rPr lang="en-US" sz="2000" dirty="0" smtClean="0"/>
              <a:t>Value for the taxpayer</a:t>
            </a:r>
            <a:endParaRPr lang="en-US" sz="2000" dirty="0">
              <a:solidFill>
                <a:schemeClr val="accent1">
                  <a:lumMod val="75000"/>
                </a:schemeClr>
              </a:solidFill>
            </a:endParaRPr>
          </a:p>
        </p:txBody>
      </p:sp>
    </p:spTree>
    <p:extLst>
      <p:ext uri="{BB962C8B-B14F-4D97-AF65-F5344CB8AC3E}">
        <p14:creationId xmlns:p14="http://schemas.microsoft.com/office/powerpoint/2010/main" val="38287726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6915" y="1676400"/>
            <a:ext cx="8370169" cy="3801072"/>
          </a:xfrm>
          <a:prstGeom prst="rect">
            <a:avLst/>
          </a:prstGeom>
        </p:spPr>
      </p:pic>
      <p:sp>
        <p:nvSpPr>
          <p:cNvPr id="6" name="Title 7"/>
          <p:cNvSpPr txBox="1">
            <a:spLocks/>
          </p:cNvSpPr>
          <p:nvPr/>
        </p:nvSpPr>
        <p:spPr>
          <a:xfrm>
            <a:off x="594360" y="594360"/>
            <a:ext cx="7955280" cy="387798"/>
          </a:xfrm>
          <a:prstGeom prst="rect">
            <a:avLst/>
          </a:prstGeom>
        </p:spPr>
        <p:txBody>
          <a:bodyPr vert="horz" lIns="0" tIns="0" rIns="0" bIns="0" rtlCol="0" anchor="t" anchorCtr="0">
            <a:spAutoFit/>
          </a:bodyPr>
          <a:lstStyle>
            <a:lvl1pPr algn="l" defTabSz="914400" rtl="0" eaLnBrk="1" latinLnBrk="0" hangingPunct="1">
              <a:lnSpc>
                <a:spcPct val="90000"/>
              </a:lnSpc>
              <a:spcBef>
                <a:spcPct val="0"/>
              </a:spcBef>
              <a:buNone/>
              <a:defRPr sz="2400" b="1" kern="1200">
                <a:solidFill>
                  <a:schemeClr val="tx1"/>
                </a:solidFill>
                <a:latin typeface="Arial" pitchFamily="34" charset="0"/>
                <a:ea typeface="+mj-ea"/>
                <a:cs typeface="Arial" pitchFamily="34" charset="0"/>
              </a:defRPr>
            </a:lvl1pPr>
          </a:lstStyle>
          <a:p>
            <a:r>
              <a:rPr lang="en-US" sz="2800" dirty="0" smtClean="0">
                <a:latin typeface="Arial" charset="0"/>
                <a:cs typeface="Arial" charset="0"/>
              </a:rPr>
              <a:t>Three aspects of government customer loyalty</a:t>
            </a:r>
          </a:p>
        </p:txBody>
      </p:sp>
    </p:spTree>
    <p:extLst>
      <p:ext uri="{BB962C8B-B14F-4D97-AF65-F5344CB8AC3E}">
        <p14:creationId xmlns:p14="http://schemas.microsoft.com/office/powerpoint/2010/main" val="398893439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7"/>
          <p:cNvSpPr>
            <a:spLocks noGrp="1"/>
          </p:cNvSpPr>
          <p:nvPr>
            <p:ph type="title"/>
          </p:nvPr>
        </p:nvSpPr>
        <p:spPr>
          <a:xfrm>
            <a:off x="594360" y="594360"/>
            <a:ext cx="7955280" cy="387798"/>
          </a:xfrm>
        </p:spPr>
        <p:txBody>
          <a:bodyPr/>
          <a:lstStyle/>
          <a:p>
            <a:pPr eaLnBrk="1" hangingPunct="1"/>
            <a:r>
              <a:rPr lang="en-US" sz="2800" dirty="0" smtClean="0">
                <a:latin typeface="Arial" charset="0"/>
                <a:cs typeface="Arial" charset="0"/>
              </a:rPr>
              <a:t>Failure Means…</a:t>
            </a:r>
          </a:p>
        </p:txBody>
      </p:sp>
      <p:sp>
        <p:nvSpPr>
          <p:cNvPr id="28675" name="Text Placeholder 9"/>
          <p:cNvSpPr>
            <a:spLocks noGrp="1"/>
          </p:cNvSpPr>
          <p:nvPr>
            <p:ph type="body" sz="quarter" idx="12"/>
          </p:nvPr>
        </p:nvSpPr>
        <p:spPr>
          <a:xfrm>
            <a:off x="593725" y="1143000"/>
            <a:ext cx="7956550" cy="381000"/>
          </a:xfrm>
        </p:spPr>
        <p:txBody>
          <a:bodyPr/>
          <a:lstStyle/>
          <a:p>
            <a:pPr eaLnBrk="1" hangingPunct="1">
              <a:spcAft>
                <a:spcPct val="0"/>
              </a:spcAft>
            </a:pPr>
            <a:r>
              <a:rPr lang="en-US" dirty="0" smtClean="0">
                <a:latin typeface="Arial" charset="0"/>
                <a:cs typeface="Arial" charset="0"/>
              </a:rPr>
              <a:t>Problems with the public, Congress, and employees</a:t>
            </a:r>
          </a:p>
        </p:txBody>
      </p:sp>
      <p:sp>
        <p:nvSpPr>
          <p:cNvPr id="6" name="Down Arrow 5"/>
          <p:cNvSpPr/>
          <p:nvPr/>
        </p:nvSpPr>
        <p:spPr>
          <a:xfrm rot="10800000">
            <a:off x="2362200" y="1963863"/>
            <a:ext cx="604746" cy="4262949"/>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own Arrow 6"/>
          <p:cNvSpPr/>
          <p:nvPr/>
        </p:nvSpPr>
        <p:spPr>
          <a:xfrm>
            <a:off x="6172200" y="1993090"/>
            <a:ext cx="604746" cy="4256732"/>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 name="TextBox 2"/>
          <p:cNvSpPr txBox="1"/>
          <p:nvPr/>
        </p:nvSpPr>
        <p:spPr>
          <a:xfrm>
            <a:off x="6902765" y="2984189"/>
            <a:ext cx="1752600" cy="615553"/>
          </a:xfrm>
          <a:prstGeom prst="rect">
            <a:avLst/>
          </a:prstGeom>
          <a:noFill/>
        </p:spPr>
        <p:txBody>
          <a:bodyPr wrap="square" lIns="0" tIns="0" rIns="0" bIns="0" rtlCol="0">
            <a:spAutoFit/>
          </a:bodyPr>
          <a:lstStyle/>
          <a:p>
            <a:pPr algn="ctr">
              <a:spcAft>
                <a:spcPts val="600"/>
              </a:spcAft>
            </a:pPr>
            <a:r>
              <a:rPr lang="en-US" sz="2000" b="1" dirty="0" smtClean="0">
                <a:solidFill>
                  <a:schemeClr val="accent1"/>
                </a:solidFill>
              </a:rPr>
              <a:t>Faith in government</a:t>
            </a:r>
          </a:p>
        </p:txBody>
      </p:sp>
      <p:sp>
        <p:nvSpPr>
          <p:cNvPr id="9" name="TextBox 8"/>
          <p:cNvSpPr txBox="1"/>
          <p:nvPr/>
        </p:nvSpPr>
        <p:spPr>
          <a:xfrm>
            <a:off x="381000" y="2413001"/>
            <a:ext cx="1981200" cy="307777"/>
          </a:xfrm>
          <a:prstGeom prst="rect">
            <a:avLst/>
          </a:prstGeom>
          <a:noFill/>
        </p:spPr>
        <p:txBody>
          <a:bodyPr wrap="square" lIns="0" tIns="0" rIns="0" bIns="0" rtlCol="0">
            <a:spAutoFit/>
          </a:bodyPr>
          <a:lstStyle/>
          <a:p>
            <a:pPr algn="ctr">
              <a:spcAft>
                <a:spcPts val="600"/>
              </a:spcAft>
            </a:pPr>
            <a:r>
              <a:rPr lang="en-US" sz="2000" b="1" dirty="0" smtClean="0">
                <a:solidFill>
                  <a:schemeClr val="accent1"/>
                </a:solidFill>
              </a:rPr>
              <a:t>Embarrassment</a:t>
            </a:r>
          </a:p>
        </p:txBody>
      </p:sp>
      <p:sp>
        <p:nvSpPr>
          <p:cNvPr id="10" name="TextBox 9"/>
          <p:cNvSpPr txBox="1"/>
          <p:nvPr/>
        </p:nvSpPr>
        <p:spPr>
          <a:xfrm>
            <a:off x="495300" y="3030537"/>
            <a:ext cx="1752600" cy="923330"/>
          </a:xfrm>
          <a:prstGeom prst="rect">
            <a:avLst/>
          </a:prstGeom>
          <a:noFill/>
        </p:spPr>
        <p:txBody>
          <a:bodyPr wrap="square" lIns="0" tIns="0" rIns="0" bIns="0" rtlCol="0">
            <a:spAutoFit/>
          </a:bodyPr>
          <a:lstStyle/>
          <a:p>
            <a:pPr algn="ctr">
              <a:spcAft>
                <a:spcPts val="600"/>
              </a:spcAft>
            </a:pPr>
            <a:r>
              <a:rPr lang="en-US" sz="2000" b="1" dirty="0" smtClean="0">
                <a:solidFill>
                  <a:schemeClr val="accent1"/>
                </a:solidFill>
              </a:rPr>
              <a:t>Unwelcome scrutiny and oversight</a:t>
            </a:r>
          </a:p>
        </p:txBody>
      </p:sp>
      <p:sp>
        <p:nvSpPr>
          <p:cNvPr id="12" name="TextBox 11"/>
          <p:cNvSpPr txBox="1"/>
          <p:nvPr/>
        </p:nvSpPr>
        <p:spPr>
          <a:xfrm>
            <a:off x="6929346" y="1942838"/>
            <a:ext cx="1752600" cy="615553"/>
          </a:xfrm>
          <a:prstGeom prst="rect">
            <a:avLst/>
          </a:prstGeom>
          <a:noFill/>
        </p:spPr>
        <p:txBody>
          <a:bodyPr wrap="square" lIns="0" tIns="0" rIns="0" bIns="0" rtlCol="0">
            <a:spAutoFit/>
          </a:bodyPr>
          <a:lstStyle/>
          <a:p>
            <a:pPr algn="ctr">
              <a:spcAft>
                <a:spcPts val="600"/>
              </a:spcAft>
            </a:pPr>
            <a:r>
              <a:rPr lang="en-US" sz="2000" b="1" dirty="0" smtClean="0">
                <a:solidFill>
                  <a:schemeClr val="accent1"/>
                </a:solidFill>
              </a:rPr>
              <a:t>Employee engagement</a:t>
            </a:r>
          </a:p>
        </p:txBody>
      </p:sp>
      <p:sp>
        <p:nvSpPr>
          <p:cNvPr id="13" name="TextBox 12"/>
          <p:cNvSpPr txBox="1"/>
          <p:nvPr/>
        </p:nvSpPr>
        <p:spPr>
          <a:xfrm>
            <a:off x="495300" y="4445002"/>
            <a:ext cx="1752600" cy="307777"/>
          </a:xfrm>
          <a:prstGeom prst="rect">
            <a:avLst/>
          </a:prstGeom>
          <a:noFill/>
        </p:spPr>
        <p:txBody>
          <a:bodyPr wrap="square" lIns="0" tIns="0" rIns="0" bIns="0" rtlCol="0">
            <a:spAutoFit/>
          </a:bodyPr>
          <a:lstStyle/>
          <a:p>
            <a:pPr algn="ctr">
              <a:spcAft>
                <a:spcPts val="600"/>
              </a:spcAft>
            </a:pPr>
            <a:r>
              <a:rPr lang="en-US" sz="2000" b="1" dirty="0" smtClean="0">
                <a:solidFill>
                  <a:schemeClr val="accent1"/>
                </a:solidFill>
              </a:rPr>
              <a:t>Brain drain</a:t>
            </a:r>
          </a:p>
        </p:txBody>
      </p:sp>
      <p:sp>
        <p:nvSpPr>
          <p:cNvPr id="14" name="TextBox 13"/>
          <p:cNvSpPr txBox="1"/>
          <p:nvPr/>
        </p:nvSpPr>
        <p:spPr>
          <a:xfrm>
            <a:off x="478002" y="5054602"/>
            <a:ext cx="1752600" cy="615553"/>
          </a:xfrm>
          <a:prstGeom prst="rect">
            <a:avLst/>
          </a:prstGeom>
          <a:noFill/>
        </p:spPr>
        <p:txBody>
          <a:bodyPr wrap="square" lIns="0" tIns="0" rIns="0" bIns="0" rtlCol="0">
            <a:spAutoFit/>
          </a:bodyPr>
          <a:lstStyle/>
          <a:p>
            <a:pPr algn="ctr">
              <a:spcAft>
                <a:spcPts val="600"/>
              </a:spcAft>
            </a:pPr>
            <a:r>
              <a:rPr lang="en-US" sz="2000" b="1" dirty="0" smtClean="0">
                <a:solidFill>
                  <a:schemeClr val="accent1"/>
                </a:solidFill>
              </a:rPr>
              <a:t>“Early retirements”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66946" y="2695377"/>
            <a:ext cx="3172038" cy="2787344"/>
          </a:xfrm>
          <a:prstGeom prst="rect">
            <a:avLst/>
          </a:prstGeom>
        </p:spPr>
      </p:pic>
      <p:sp>
        <p:nvSpPr>
          <p:cNvPr id="15" name="TextBox 14"/>
          <p:cNvSpPr txBox="1"/>
          <p:nvPr/>
        </p:nvSpPr>
        <p:spPr>
          <a:xfrm>
            <a:off x="6929346" y="4045785"/>
            <a:ext cx="1752600" cy="615553"/>
          </a:xfrm>
          <a:prstGeom prst="rect">
            <a:avLst/>
          </a:prstGeom>
          <a:noFill/>
        </p:spPr>
        <p:txBody>
          <a:bodyPr wrap="square" lIns="0" tIns="0" rIns="0" bIns="0" rtlCol="0">
            <a:spAutoFit/>
          </a:bodyPr>
          <a:lstStyle/>
          <a:p>
            <a:pPr algn="ctr">
              <a:spcAft>
                <a:spcPts val="600"/>
              </a:spcAft>
            </a:pPr>
            <a:r>
              <a:rPr lang="en-US" sz="2000" b="1" dirty="0" smtClean="0">
                <a:solidFill>
                  <a:schemeClr val="accent1"/>
                </a:solidFill>
              </a:rPr>
              <a:t>Pride in the country</a:t>
            </a:r>
          </a:p>
        </p:txBody>
      </p:sp>
      <p:sp>
        <p:nvSpPr>
          <p:cNvPr id="16" name="TextBox 15"/>
          <p:cNvSpPr txBox="1"/>
          <p:nvPr/>
        </p:nvSpPr>
        <p:spPr>
          <a:xfrm>
            <a:off x="6929346" y="5021056"/>
            <a:ext cx="1752600" cy="923330"/>
          </a:xfrm>
          <a:prstGeom prst="rect">
            <a:avLst/>
          </a:prstGeom>
          <a:noFill/>
        </p:spPr>
        <p:txBody>
          <a:bodyPr wrap="square" lIns="0" tIns="0" rIns="0" bIns="0" rtlCol="0">
            <a:spAutoFit/>
          </a:bodyPr>
          <a:lstStyle/>
          <a:p>
            <a:pPr algn="ctr">
              <a:spcAft>
                <a:spcPts val="600"/>
              </a:spcAft>
            </a:pPr>
            <a:r>
              <a:rPr lang="en-US" sz="2000" b="1" dirty="0" smtClean="0">
                <a:solidFill>
                  <a:schemeClr val="accent1"/>
                </a:solidFill>
              </a:rPr>
              <a:t>Optimism in the country’s future</a:t>
            </a:r>
          </a:p>
        </p:txBody>
      </p:sp>
    </p:spTree>
    <p:extLst>
      <p:ext uri="{BB962C8B-B14F-4D97-AF65-F5344CB8AC3E}">
        <p14:creationId xmlns:p14="http://schemas.microsoft.com/office/powerpoint/2010/main" val="21734327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p:txBody>
          <a:bodyPr/>
          <a:lstStyle/>
          <a:p>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8804"/>
            <a:ext cx="12753975" cy="6276975"/>
          </a:xfrm>
          <a:prstGeom prst="rect">
            <a:avLst/>
          </a:prstGeom>
        </p:spPr>
      </p:pic>
    </p:spTree>
    <p:extLst>
      <p:ext uri="{BB962C8B-B14F-4D97-AF65-F5344CB8AC3E}">
        <p14:creationId xmlns:p14="http://schemas.microsoft.com/office/powerpoint/2010/main" val="12166968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Isosceles Triangle 59"/>
          <p:cNvSpPr/>
          <p:nvPr/>
        </p:nvSpPr>
        <p:spPr>
          <a:xfrm rot="16200000">
            <a:off x="3187073" y="-667682"/>
            <a:ext cx="2737071" cy="8382001"/>
          </a:xfrm>
          <a:prstGeom prst="triangle">
            <a:avLst/>
          </a:prstGeom>
          <a:solidFill>
            <a:schemeClr val="accent6">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94360" y="594360"/>
            <a:ext cx="7955280" cy="387798"/>
          </a:xfrm>
        </p:spPr>
        <p:txBody>
          <a:bodyPr/>
          <a:lstStyle/>
          <a:p>
            <a:r>
              <a:rPr lang="en-US" sz="2800" dirty="0" smtClean="0"/>
              <a:t>The Mandate Is Growing</a:t>
            </a:r>
            <a:endParaRPr lang="en-US" sz="2800" dirty="0"/>
          </a:p>
        </p:txBody>
      </p:sp>
      <p:sp>
        <p:nvSpPr>
          <p:cNvPr id="5" name="Text Placeholder 4"/>
          <p:cNvSpPr>
            <a:spLocks noGrp="1"/>
          </p:cNvSpPr>
          <p:nvPr>
            <p:ph type="body" sz="quarter" idx="12"/>
          </p:nvPr>
        </p:nvSpPr>
        <p:spPr/>
        <p:txBody>
          <a:bodyPr/>
          <a:lstStyle/>
          <a:p>
            <a:r>
              <a:rPr lang="en-US" dirty="0" smtClean="0">
                <a:solidFill>
                  <a:schemeClr val="accent1"/>
                </a:solidFill>
              </a:rPr>
              <a:t>You can’t wait this one out</a:t>
            </a:r>
            <a:endParaRPr lang="en-US" dirty="0">
              <a:solidFill>
                <a:schemeClr val="accent1"/>
              </a:solidFill>
            </a:endParaRPr>
          </a:p>
        </p:txBody>
      </p:sp>
      <p:cxnSp>
        <p:nvCxnSpPr>
          <p:cNvPr id="12" name="Straight Arrow Connector 11"/>
          <p:cNvCxnSpPr/>
          <p:nvPr/>
        </p:nvCxnSpPr>
        <p:spPr>
          <a:xfrm>
            <a:off x="381000" y="3530600"/>
            <a:ext cx="8382000"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81000" y="3378200"/>
            <a:ext cx="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325833" y="3375247"/>
            <a:ext cx="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29200" y="3378200"/>
            <a:ext cx="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743200" y="3375247"/>
            <a:ext cx="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990600" y="2154782"/>
            <a:ext cx="0" cy="1375818"/>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81000" y="1724796"/>
            <a:ext cx="1905000" cy="415498"/>
          </a:xfrm>
          <a:prstGeom prst="rect">
            <a:avLst/>
          </a:prstGeom>
          <a:noFill/>
          <a:ln w="25400">
            <a:solidFill>
              <a:schemeClr val="accent1"/>
            </a:solidFill>
          </a:ln>
        </p:spPr>
        <p:txBody>
          <a:bodyPr wrap="square" lIns="45720" tIns="45720" rIns="45720" bIns="45720" rtlCol="0" anchor="ctr" anchorCtr="1">
            <a:spAutoFit/>
          </a:bodyPr>
          <a:lstStyle/>
          <a:p>
            <a:r>
              <a:rPr lang="en-US" sz="1050" dirty="0" smtClean="0"/>
              <a:t>EO 12862 – Setting Customer Service Standards</a:t>
            </a:r>
          </a:p>
        </p:txBody>
      </p:sp>
      <p:cxnSp>
        <p:nvCxnSpPr>
          <p:cNvPr id="21" name="Straight Connector 20"/>
          <p:cNvCxnSpPr>
            <a:endCxn id="22" idx="0"/>
          </p:cNvCxnSpPr>
          <p:nvPr/>
        </p:nvCxnSpPr>
        <p:spPr>
          <a:xfrm>
            <a:off x="1524000" y="3530602"/>
            <a:ext cx="0" cy="163329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571500" y="5163895"/>
            <a:ext cx="1905000" cy="415498"/>
          </a:xfrm>
          <a:prstGeom prst="rect">
            <a:avLst/>
          </a:prstGeom>
          <a:noFill/>
          <a:ln w="25400">
            <a:solidFill>
              <a:schemeClr val="accent1"/>
            </a:solidFill>
          </a:ln>
        </p:spPr>
        <p:txBody>
          <a:bodyPr wrap="square" lIns="45720" tIns="45720" rIns="45720" bIns="45720" rtlCol="0" anchor="ctr" anchorCtr="1">
            <a:spAutoFit/>
          </a:bodyPr>
          <a:lstStyle/>
          <a:p>
            <a:r>
              <a:rPr lang="en-US" sz="1050" dirty="0" smtClean="0"/>
              <a:t>Executive Memo on Improving Customer Service</a:t>
            </a:r>
          </a:p>
        </p:txBody>
      </p:sp>
      <p:cxnSp>
        <p:nvCxnSpPr>
          <p:cNvPr id="23" name="Straight Connector 22"/>
          <p:cNvCxnSpPr/>
          <p:nvPr/>
        </p:nvCxnSpPr>
        <p:spPr>
          <a:xfrm>
            <a:off x="2133600" y="3108533"/>
            <a:ext cx="0" cy="422162"/>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257300" y="2531452"/>
            <a:ext cx="2057400" cy="577081"/>
          </a:xfrm>
          <a:prstGeom prst="rect">
            <a:avLst/>
          </a:prstGeom>
          <a:solidFill>
            <a:schemeClr val="bg1"/>
          </a:solidFill>
          <a:ln w="25400">
            <a:solidFill>
              <a:schemeClr val="accent1"/>
            </a:solidFill>
          </a:ln>
        </p:spPr>
        <p:txBody>
          <a:bodyPr wrap="square" lIns="45720" tIns="45720" rIns="45720" bIns="45720" rtlCol="0" anchor="ctr" anchorCtr="1">
            <a:spAutoFit/>
          </a:bodyPr>
          <a:lstStyle/>
          <a:p>
            <a:r>
              <a:rPr lang="en-US" sz="1050" dirty="0" smtClean="0"/>
              <a:t>Executive Memo on Conducting “Conversations With America” To Improve Customer Service</a:t>
            </a:r>
          </a:p>
        </p:txBody>
      </p:sp>
      <p:cxnSp>
        <p:nvCxnSpPr>
          <p:cNvPr id="26" name="Straight Connector 25"/>
          <p:cNvCxnSpPr/>
          <p:nvPr/>
        </p:nvCxnSpPr>
        <p:spPr>
          <a:xfrm>
            <a:off x="3056860" y="3527647"/>
            <a:ext cx="0" cy="779516"/>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227521" y="4307163"/>
            <a:ext cx="2057400" cy="253916"/>
          </a:xfrm>
          <a:prstGeom prst="rect">
            <a:avLst/>
          </a:prstGeom>
          <a:solidFill>
            <a:schemeClr val="bg1"/>
          </a:solidFill>
          <a:ln w="25400">
            <a:solidFill>
              <a:schemeClr val="accent1"/>
            </a:solidFill>
          </a:ln>
        </p:spPr>
        <p:txBody>
          <a:bodyPr wrap="square" lIns="45720" tIns="45720" rIns="45720" bIns="45720" rtlCol="0" anchor="ctr" anchorCtr="1">
            <a:spAutoFit/>
          </a:bodyPr>
          <a:lstStyle/>
          <a:p>
            <a:r>
              <a:rPr lang="en-US" sz="1050" dirty="0" smtClean="0"/>
              <a:t>The E-Government Act of 2002</a:t>
            </a:r>
          </a:p>
        </p:txBody>
      </p:sp>
      <p:cxnSp>
        <p:nvCxnSpPr>
          <p:cNvPr id="31" name="Straight Connector 30"/>
          <p:cNvCxnSpPr/>
          <p:nvPr/>
        </p:nvCxnSpPr>
        <p:spPr>
          <a:xfrm>
            <a:off x="5257800" y="2989717"/>
            <a:ext cx="0" cy="53793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886200" y="2412636"/>
            <a:ext cx="2057400" cy="577081"/>
          </a:xfrm>
          <a:prstGeom prst="rect">
            <a:avLst/>
          </a:prstGeom>
          <a:solidFill>
            <a:schemeClr val="bg1"/>
          </a:solidFill>
          <a:ln w="25400">
            <a:solidFill>
              <a:schemeClr val="accent1"/>
            </a:solidFill>
          </a:ln>
        </p:spPr>
        <p:txBody>
          <a:bodyPr wrap="square" lIns="45720" tIns="45720" rIns="45720" bIns="45720" rtlCol="0" anchor="ctr" anchorCtr="1">
            <a:spAutoFit/>
          </a:bodyPr>
          <a:lstStyle/>
          <a:p>
            <a:r>
              <a:rPr lang="en-US" sz="1050" dirty="0" smtClean="0"/>
              <a:t>EO 13571 – Streamlining Service Delivery And Improving Customer Service</a:t>
            </a:r>
          </a:p>
        </p:txBody>
      </p:sp>
      <p:cxnSp>
        <p:nvCxnSpPr>
          <p:cNvPr id="34" name="Straight Connector 33"/>
          <p:cNvCxnSpPr/>
          <p:nvPr/>
        </p:nvCxnSpPr>
        <p:spPr>
          <a:xfrm flipH="1">
            <a:off x="5943600" y="3530695"/>
            <a:ext cx="1772" cy="54433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4927307" y="4075025"/>
            <a:ext cx="2159295" cy="415498"/>
          </a:xfrm>
          <a:prstGeom prst="rect">
            <a:avLst/>
          </a:prstGeom>
          <a:solidFill>
            <a:schemeClr val="bg1"/>
          </a:solidFill>
          <a:ln w="25400">
            <a:solidFill>
              <a:schemeClr val="accent1"/>
            </a:solidFill>
          </a:ln>
        </p:spPr>
        <p:txBody>
          <a:bodyPr wrap="square" lIns="45720" tIns="45720" rIns="45720" bIns="45720" rtlCol="0" anchor="ctr" anchorCtr="1">
            <a:spAutoFit/>
          </a:bodyPr>
          <a:lstStyle/>
          <a:p>
            <a:r>
              <a:rPr lang="en-US" sz="1050" dirty="0" smtClean="0"/>
              <a:t>Customer Service Cross-Agency Priority Goal</a:t>
            </a:r>
          </a:p>
        </p:txBody>
      </p:sp>
      <p:cxnSp>
        <p:nvCxnSpPr>
          <p:cNvPr id="37" name="Straight Connector 36"/>
          <p:cNvCxnSpPr/>
          <p:nvPr/>
        </p:nvCxnSpPr>
        <p:spPr>
          <a:xfrm>
            <a:off x="6172200" y="2115415"/>
            <a:ext cx="0" cy="141528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5143503" y="1861499"/>
            <a:ext cx="1943099" cy="253916"/>
          </a:xfrm>
          <a:prstGeom prst="rect">
            <a:avLst/>
          </a:prstGeom>
          <a:solidFill>
            <a:schemeClr val="bg1"/>
          </a:solidFill>
          <a:ln w="25400">
            <a:solidFill>
              <a:schemeClr val="accent1"/>
            </a:solidFill>
          </a:ln>
        </p:spPr>
        <p:txBody>
          <a:bodyPr wrap="square" lIns="45720" tIns="45720" rIns="45720" bIns="45720" rtlCol="0" anchor="ctr" anchorCtr="1">
            <a:spAutoFit/>
          </a:bodyPr>
          <a:lstStyle/>
          <a:p>
            <a:r>
              <a:rPr lang="en-US" sz="1050" dirty="0" smtClean="0"/>
              <a:t>US Digital Services Playbook</a:t>
            </a:r>
          </a:p>
        </p:txBody>
      </p:sp>
      <p:cxnSp>
        <p:nvCxnSpPr>
          <p:cNvPr id="39" name="Straight Connector 38"/>
          <p:cNvCxnSpPr/>
          <p:nvPr/>
        </p:nvCxnSpPr>
        <p:spPr>
          <a:xfrm>
            <a:off x="7216849" y="3523318"/>
            <a:ext cx="0" cy="163288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324600" y="5156201"/>
            <a:ext cx="1851838" cy="253916"/>
          </a:xfrm>
          <a:prstGeom prst="rect">
            <a:avLst/>
          </a:prstGeom>
          <a:noFill/>
          <a:ln w="25400">
            <a:solidFill>
              <a:schemeClr val="accent1"/>
            </a:solidFill>
          </a:ln>
        </p:spPr>
        <p:txBody>
          <a:bodyPr wrap="square" lIns="45720" tIns="45720" rIns="45720" bIns="45720" rtlCol="0" anchor="ctr" anchorCtr="1">
            <a:spAutoFit/>
          </a:bodyPr>
          <a:lstStyle/>
          <a:p>
            <a:r>
              <a:rPr lang="en-US" sz="1050" dirty="0" smtClean="0"/>
              <a:t>Connect.gov Single Sign-On</a:t>
            </a:r>
          </a:p>
        </p:txBody>
      </p:sp>
      <p:sp>
        <p:nvSpPr>
          <p:cNvPr id="46" name="TextBox 45"/>
          <p:cNvSpPr txBox="1"/>
          <p:nvPr/>
        </p:nvSpPr>
        <p:spPr>
          <a:xfrm rot="1437115">
            <a:off x="381000" y="3696580"/>
            <a:ext cx="381000" cy="161583"/>
          </a:xfrm>
          <a:prstGeom prst="rect">
            <a:avLst/>
          </a:prstGeom>
          <a:noFill/>
        </p:spPr>
        <p:txBody>
          <a:bodyPr wrap="square" lIns="0" tIns="0" rIns="0" bIns="0" rtlCol="0">
            <a:spAutoFit/>
          </a:bodyPr>
          <a:lstStyle/>
          <a:p>
            <a:pPr>
              <a:spcAft>
                <a:spcPts val="600"/>
              </a:spcAft>
            </a:pPr>
            <a:r>
              <a:rPr lang="en-US" sz="1050" dirty="0" smtClean="0">
                <a:solidFill>
                  <a:schemeClr val="accent5"/>
                </a:solidFill>
              </a:rPr>
              <a:t>1990</a:t>
            </a:r>
          </a:p>
        </p:txBody>
      </p:sp>
      <p:sp>
        <p:nvSpPr>
          <p:cNvPr id="48" name="TextBox 47"/>
          <p:cNvSpPr txBox="1"/>
          <p:nvPr/>
        </p:nvSpPr>
        <p:spPr>
          <a:xfrm rot="1379798">
            <a:off x="2759214" y="3684921"/>
            <a:ext cx="381000" cy="161583"/>
          </a:xfrm>
          <a:prstGeom prst="rect">
            <a:avLst/>
          </a:prstGeom>
          <a:noFill/>
        </p:spPr>
        <p:txBody>
          <a:bodyPr wrap="square" lIns="0" tIns="0" rIns="0" bIns="0" rtlCol="0">
            <a:spAutoFit/>
          </a:bodyPr>
          <a:lstStyle/>
          <a:p>
            <a:pPr>
              <a:spcAft>
                <a:spcPts val="600"/>
              </a:spcAft>
            </a:pPr>
            <a:r>
              <a:rPr lang="en-US" sz="1050" dirty="0" smtClean="0">
                <a:solidFill>
                  <a:schemeClr val="accent5"/>
                </a:solidFill>
              </a:rPr>
              <a:t>2000</a:t>
            </a:r>
          </a:p>
        </p:txBody>
      </p:sp>
      <p:sp>
        <p:nvSpPr>
          <p:cNvPr id="51" name="TextBox 50"/>
          <p:cNvSpPr txBox="1"/>
          <p:nvPr/>
        </p:nvSpPr>
        <p:spPr>
          <a:xfrm rot="1379798">
            <a:off x="5045623" y="3689728"/>
            <a:ext cx="381000" cy="161583"/>
          </a:xfrm>
          <a:prstGeom prst="rect">
            <a:avLst/>
          </a:prstGeom>
          <a:noFill/>
        </p:spPr>
        <p:txBody>
          <a:bodyPr wrap="square" lIns="0" tIns="0" rIns="0" bIns="0" rtlCol="0">
            <a:spAutoFit/>
          </a:bodyPr>
          <a:lstStyle/>
          <a:p>
            <a:pPr>
              <a:spcAft>
                <a:spcPts val="600"/>
              </a:spcAft>
            </a:pPr>
            <a:r>
              <a:rPr lang="en-US" sz="1050" dirty="0" smtClean="0">
                <a:solidFill>
                  <a:schemeClr val="accent5"/>
                </a:solidFill>
              </a:rPr>
              <a:t>2010</a:t>
            </a:r>
          </a:p>
        </p:txBody>
      </p:sp>
      <p:sp>
        <p:nvSpPr>
          <p:cNvPr id="52" name="TextBox 51"/>
          <p:cNvSpPr txBox="1"/>
          <p:nvPr/>
        </p:nvSpPr>
        <p:spPr>
          <a:xfrm rot="1379798">
            <a:off x="7338712" y="3701677"/>
            <a:ext cx="381000" cy="161583"/>
          </a:xfrm>
          <a:prstGeom prst="rect">
            <a:avLst/>
          </a:prstGeom>
          <a:noFill/>
        </p:spPr>
        <p:txBody>
          <a:bodyPr wrap="square" lIns="0" tIns="0" rIns="0" bIns="0" rtlCol="0">
            <a:spAutoFit/>
          </a:bodyPr>
          <a:lstStyle/>
          <a:p>
            <a:pPr>
              <a:spcAft>
                <a:spcPts val="600"/>
              </a:spcAft>
            </a:pPr>
            <a:r>
              <a:rPr lang="en-US" sz="1050" dirty="0" smtClean="0">
                <a:solidFill>
                  <a:schemeClr val="accent5"/>
                </a:solidFill>
              </a:rPr>
              <a:t>2020</a:t>
            </a:r>
          </a:p>
        </p:txBody>
      </p:sp>
      <p:cxnSp>
        <p:nvCxnSpPr>
          <p:cNvPr id="35" name="Straight Connector 34"/>
          <p:cNvCxnSpPr/>
          <p:nvPr/>
        </p:nvCxnSpPr>
        <p:spPr>
          <a:xfrm>
            <a:off x="3056860" y="4561079"/>
            <a:ext cx="0" cy="458621"/>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2667000" y="5019700"/>
            <a:ext cx="1143000" cy="253916"/>
          </a:xfrm>
          <a:prstGeom prst="rect">
            <a:avLst/>
          </a:prstGeom>
          <a:noFill/>
          <a:ln w="25400">
            <a:solidFill>
              <a:schemeClr val="accent1"/>
            </a:solidFill>
          </a:ln>
        </p:spPr>
        <p:txBody>
          <a:bodyPr wrap="square" lIns="45720" tIns="45720" rIns="45720" bIns="45720" rtlCol="0" anchor="ctr" anchorCtr="1">
            <a:spAutoFit/>
          </a:bodyPr>
          <a:lstStyle/>
          <a:p>
            <a:r>
              <a:rPr lang="en-US" sz="1050" dirty="0" smtClean="0"/>
              <a:t>Expectmore.gov</a:t>
            </a:r>
          </a:p>
        </p:txBody>
      </p:sp>
      <p:sp>
        <p:nvSpPr>
          <p:cNvPr id="42" name="Freeform 41"/>
          <p:cNvSpPr/>
          <p:nvPr/>
        </p:nvSpPr>
        <p:spPr>
          <a:xfrm>
            <a:off x="4242394" y="4775009"/>
            <a:ext cx="1320209" cy="867337"/>
          </a:xfrm>
          <a:custGeom>
            <a:avLst/>
            <a:gdLst>
              <a:gd name="connsiteX0" fmla="*/ 0 w 978195"/>
              <a:gd name="connsiteY0" fmla="*/ 297711 h 297711"/>
              <a:gd name="connsiteX1" fmla="*/ 978195 w 978195"/>
              <a:gd name="connsiteY1" fmla="*/ 0 h 297711"/>
            </a:gdLst>
            <a:ahLst/>
            <a:cxnLst>
              <a:cxn ang="0">
                <a:pos x="connsiteX0" y="connsiteY0"/>
              </a:cxn>
              <a:cxn ang="0">
                <a:pos x="connsiteX1" y="connsiteY1"/>
              </a:cxn>
            </a:cxnLst>
            <a:rect l="l" t="t" r="r" b="b"/>
            <a:pathLst>
              <a:path w="978195" h="297711">
                <a:moveTo>
                  <a:pt x="0" y="297711"/>
                </a:moveTo>
                <a:lnTo>
                  <a:pt x="978195" y="0"/>
                </a:lnTo>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extBox 58"/>
          <p:cNvSpPr txBox="1"/>
          <p:nvPr/>
        </p:nvSpPr>
        <p:spPr>
          <a:xfrm>
            <a:off x="7086602" y="2618568"/>
            <a:ext cx="1600201" cy="415498"/>
          </a:xfrm>
          <a:prstGeom prst="rect">
            <a:avLst/>
          </a:prstGeom>
          <a:solidFill>
            <a:schemeClr val="bg1"/>
          </a:solidFill>
          <a:ln w="25400">
            <a:solidFill>
              <a:schemeClr val="accent5"/>
            </a:solidFill>
          </a:ln>
        </p:spPr>
        <p:txBody>
          <a:bodyPr wrap="square" lIns="45720" tIns="45720" rIns="45720" bIns="45720" rtlCol="0" anchor="ctr" anchorCtr="1">
            <a:spAutoFit/>
          </a:bodyPr>
          <a:lstStyle/>
          <a:p>
            <a:r>
              <a:rPr lang="en-US" sz="1050" dirty="0" smtClean="0"/>
              <a:t>Customer expectations </a:t>
            </a:r>
          </a:p>
          <a:p>
            <a:r>
              <a:rPr lang="en-US" sz="1050" dirty="0" smtClean="0"/>
              <a:t>will keep growing</a:t>
            </a:r>
          </a:p>
        </p:txBody>
      </p:sp>
    </p:spTree>
    <p:extLst>
      <p:ext uri="{BB962C8B-B14F-4D97-AF65-F5344CB8AC3E}">
        <p14:creationId xmlns:p14="http://schemas.microsoft.com/office/powerpoint/2010/main" val="1390550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 revolution is coming</a:t>
            </a:r>
            <a:endParaRPr lang="en-US" dirty="0"/>
          </a:p>
        </p:txBody>
      </p:sp>
      <p:sp>
        <p:nvSpPr>
          <p:cNvPr id="6" name="Text Placeholder 5"/>
          <p:cNvSpPr>
            <a:spLocks noGrp="1"/>
          </p:cNvSpPr>
          <p:nvPr>
            <p:ph type="body" sz="quarter" idx="12"/>
          </p:nvPr>
        </p:nvSpPr>
        <p:spPr/>
        <p:txBody>
          <a:bodyPr/>
          <a:lstStyle/>
          <a:p>
            <a:r>
              <a:rPr lang="en-US" dirty="0" smtClean="0"/>
              <a:t>Washington is going to end up looking – and acting – differently</a:t>
            </a:r>
            <a:endParaRPr lang="en-US" dirty="0"/>
          </a:p>
        </p:txBody>
      </p:sp>
      <p:sp>
        <p:nvSpPr>
          <p:cNvPr id="4" name="Content Placeholder 3"/>
          <p:cNvSpPr>
            <a:spLocks noGrp="1"/>
          </p:cNvSpPr>
          <p:nvPr>
            <p:ph idx="1"/>
          </p:nvPr>
        </p:nvSpPr>
        <p:spPr/>
        <p:txBody>
          <a:bodyPr/>
          <a:lstStyle/>
          <a:p>
            <a:r>
              <a:rPr lang="en-US" dirty="0" smtClean="0"/>
              <a:t>Greater internal capabilities</a:t>
            </a:r>
          </a:p>
          <a:p>
            <a:r>
              <a:rPr lang="en-US" dirty="0" smtClean="0"/>
              <a:t>More methodological standardization</a:t>
            </a:r>
          </a:p>
          <a:p>
            <a:r>
              <a:rPr lang="en-US" dirty="0" smtClean="0"/>
              <a:t>More (and better) value co-creation</a:t>
            </a:r>
          </a:p>
          <a:p>
            <a:r>
              <a:rPr lang="en-US" dirty="0" smtClean="0"/>
              <a:t>More chief customer officers and the growth of “CX professional” as a federal career track</a:t>
            </a:r>
          </a:p>
          <a:p>
            <a:r>
              <a:rPr lang="en-US" dirty="0" smtClean="0"/>
              <a:t>CX metrics for everyone</a:t>
            </a:r>
          </a:p>
        </p:txBody>
      </p:sp>
    </p:spTree>
    <p:extLst>
      <p:ext uri="{BB962C8B-B14F-4D97-AF65-F5344CB8AC3E}">
        <p14:creationId xmlns:p14="http://schemas.microsoft.com/office/powerpoint/2010/main" val="31587151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7"/>
          <p:cNvSpPr>
            <a:spLocks noGrp="1"/>
          </p:cNvSpPr>
          <p:nvPr>
            <p:ph type="title"/>
          </p:nvPr>
        </p:nvSpPr>
        <p:spPr>
          <a:xfrm>
            <a:off x="594360" y="594360"/>
            <a:ext cx="7955280" cy="387798"/>
          </a:xfrm>
        </p:spPr>
        <p:txBody>
          <a:bodyPr/>
          <a:lstStyle/>
          <a:p>
            <a:pPr eaLnBrk="1" hangingPunct="1"/>
            <a:r>
              <a:rPr lang="en-US" sz="2800" dirty="0" smtClean="0">
                <a:latin typeface="Arial" charset="0"/>
                <a:cs typeface="Arial" charset="0"/>
              </a:rPr>
              <a:t>No excuses!</a:t>
            </a:r>
          </a:p>
        </p:txBody>
      </p:sp>
      <p:sp>
        <p:nvSpPr>
          <p:cNvPr id="28675" name="Text Placeholder 9"/>
          <p:cNvSpPr>
            <a:spLocks noGrp="1"/>
          </p:cNvSpPr>
          <p:nvPr>
            <p:ph type="body" sz="quarter" idx="12"/>
          </p:nvPr>
        </p:nvSpPr>
        <p:spPr>
          <a:xfrm>
            <a:off x="593725" y="1143000"/>
            <a:ext cx="7956550" cy="381000"/>
          </a:xfrm>
        </p:spPr>
        <p:txBody>
          <a:bodyPr/>
          <a:lstStyle/>
          <a:p>
            <a:pPr eaLnBrk="1" hangingPunct="1">
              <a:spcAft>
                <a:spcPct val="0"/>
              </a:spcAft>
            </a:pPr>
            <a:r>
              <a:rPr lang="en-US" dirty="0" smtClean="0">
                <a:latin typeface="Arial" charset="0"/>
                <a:cs typeface="Arial" charset="0"/>
              </a:rPr>
              <a:t>Government is different, but not THAT different</a:t>
            </a:r>
          </a:p>
        </p:txBody>
      </p:sp>
      <p:sp>
        <p:nvSpPr>
          <p:cNvPr id="28676" name="Content Placeholder 5"/>
          <p:cNvSpPr>
            <a:spLocks noGrp="1"/>
          </p:cNvSpPr>
          <p:nvPr>
            <p:ph idx="1"/>
          </p:nvPr>
        </p:nvSpPr>
        <p:spPr>
          <a:xfrm>
            <a:off x="609603" y="1905002"/>
            <a:ext cx="7940675" cy="4129617"/>
          </a:xfrm>
        </p:spPr>
        <p:txBody>
          <a:bodyPr/>
          <a:lstStyle/>
          <a:p>
            <a:pPr marL="273050" indent="-273050">
              <a:spcAft>
                <a:spcPts val="0"/>
              </a:spcAft>
            </a:pPr>
            <a:r>
              <a:rPr lang="en-US" sz="2000" dirty="0" smtClean="0">
                <a:latin typeface="Arial" charset="0"/>
                <a:cs typeface="Arial" charset="0"/>
              </a:rPr>
              <a:t>Ossified organizations</a:t>
            </a:r>
          </a:p>
          <a:p>
            <a:pPr marL="273050" indent="-273050">
              <a:spcAft>
                <a:spcPts val="0"/>
              </a:spcAft>
            </a:pPr>
            <a:endParaRPr lang="en-US" sz="2000" dirty="0" smtClean="0">
              <a:latin typeface="Arial" charset="0"/>
              <a:cs typeface="Arial" charset="0"/>
            </a:endParaRPr>
          </a:p>
          <a:p>
            <a:pPr marL="273050" indent="-273050">
              <a:spcAft>
                <a:spcPts val="0"/>
              </a:spcAft>
            </a:pPr>
            <a:r>
              <a:rPr lang="en-US" sz="2000" dirty="0" smtClean="0">
                <a:latin typeface="Arial" charset="0"/>
                <a:cs typeface="Arial" charset="0"/>
              </a:rPr>
              <a:t>Complex regulatory environment</a:t>
            </a:r>
          </a:p>
          <a:p>
            <a:pPr marL="273050" indent="-273050">
              <a:spcAft>
                <a:spcPts val="0"/>
              </a:spcAft>
            </a:pPr>
            <a:endParaRPr lang="en-US" sz="2000" dirty="0">
              <a:latin typeface="Arial" charset="0"/>
              <a:cs typeface="Arial" charset="0"/>
            </a:endParaRPr>
          </a:p>
          <a:p>
            <a:pPr marL="273050" indent="-273050">
              <a:spcAft>
                <a:spcPts val="0"/>
              </a:spcAft>
            </a:pPr>
            <a:r>
              <a:rPr lang="en-US" sz="2000" dirty="0" smtClean="0">
                <a:latin typeface="Arial" charset="0"/>
                <a:cs typeface="Arial" charset="0"/>
              </a:rPr>
              <a:t>Shortsightedness</a:t>
            </a:r>
          </a:p>
          <a:p>
            <a:pPr marL="273050" indent="-273050">
              <a:spcAft>
                <a:spcPts val="0"/>
              </a:spcAft>
            </a:pPr>
            <a:endParaRPr lang="en-US" sz="2000" dirty="0" smtClean="0">
              <a:latin typeface="Arial" charset="0"/>
              <a:cs typeface="Arial" charset="0"/>
            </a:endParaRPr>
          </a:p>
          <a:p>
            <a:pPr marL="273050" indent="-273050">
              <a:spcAft>
                <a:spcPts val="0"/>
              </a:spcAft>
            </a:pPr>
            <a:r>
              <a:rPr lang="en-US" sz="2000" dirty="0" smtClean="0">
                <a:latin typeface="Arial" charset="0"/>
                <a:cs typeface="Arial" charset="0"/>
              </a:rPr>
              <a:t>Budget constraints</a:t>
            </a:r>
            <a:endParaRPr lang="en-US" sz="2000" dirty="0">
              <a:latin typeface="Arial" charset="0"/>
              <a:cs typeface="Arial"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86707" y="2577454"/>
            <a:ext cx="1170375" cy="599461"/>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52911" y="1849731"/>
            <a:ext cx="1791393" cy="378229"/>
          </a:xfrm>
          <a:prstGeom prst="rect">
            <a:avLst/>
          </a:prstGeom>
        </p:spPr>
      </p:pic>
      <p:sp>
        <p:nvSpPr>
          <p:cNvPr id="5" name="TextBox 4"/>
          <p:cNvSpPr txBox="1"/>
          <p:nvPr/>
        </p:nvSpPr>
        <p:spPr>
          <a:xfrm>
            <a:off x="3200400" y="4419600"/>
            <a:ext cx="1828800" cy="369332"/>
          </a:xfrm>
          <a:prstGeom prst="rect">
            <a:avLst/>
          </a:prstGeom>
          <a:noFill/>
        </p:spPr>
        <p:txBody>
          <a:bodyPr wrap="square" lIns="0" tIns="0" rIns="0" bIns="0" rtlCol="0">
            <a:spAutoFit/>
          </a:bodyPr>
          <a:lstStyle/>
          <a:p>
            <a:pPr>
              <a:spcAft>
                <a:spcPts val="600"/>
              </a:spcAft>
            </a:pPr>
            <a:r>
              <a:rPr lang="en-US" sz="2400" b="1" dirty="0" smtClean="0">
                <a:solidFill>
                  <a:schemeClr val="accent5"/>
                </a:solidFill>
              </a:rPr>
              <a:t>EVERYONE!</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24111" y="4315398"/>
            <a:ext cx="768927" cy="577735"/>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72889" y="4261365"/>
            <a:ext cx="685800" cy="685800"/>
          </a:xfrm>
          <a:prstGeom prst="rect">
            <a:avLst/>
          </a:prstGeom>
        </p:spPr>
      </p:pic>
      <p:sp>
        <p:nvSpPr>
          <p:cNvPr id="11" name="TextBox 10"/>
          <p:cNvSpPr txBox="1"/>
          <p:nvPr/>
        </p:nvSpPr>
        <p:spPr>
          <a:xfrm>
            <a:off x="3040743" y="3581400"/>
            <a:ext cx="4648200" cy="369332"/>
          </a:xfrm>
          <a:prstGeom prst="rect">
            <a:avLst/>
          </a:prstGeom>
          <a:noFill/>
        </p:spPr>
        <p:txBody>
          <a:bodyPr wrap="square" lIns="0" tIns="0" rIns="0" bIns="0" rtlCol="0">
            <a:spAutoFit/>
          </a:bodyPr>
          <a:lstStyle/>
          <a:p>
            <a:pPr>
              <a:spcAft>
                <a:spcPts val="600"/>
              </a:spcAft>
            </a:pPr>
            <a:r>
              <a:rPr lang="en-US" sz="2400" b="1" dirty="0" smtClean="0">
                <a:solidFill>
                  <a:schemeClr val="accent5"/>
                </a:solidFill>
              </a:rPr>
              <a:t>All publicly traded companies</a:t>
            </a:r>
          </a:p>
        </p:txBody>
      </p:sp>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61904" y="1803673"/>
            <a:ext cx="1907771" cy="606829"/>
          </a:xfrm>
          <a:prstGeom prst="rect">
            <a:avLst/>
          </a:prstGeom>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91400" y="4223940"/>
            <a:ext cx="760651" cy="760651"/>
          </a:xfrm>
          <a:prstGeom prst="rect">
            <a:avLst/>
          </a:prstGeom>
        </p:spPr>
      </p:pic>
      <p:pic>
        <p:nvPicPr>
          <p:cNvPr id="10" name="Picture 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202572" y="2577454"/>
            <a:ext cx="952500" cy="709613"/>
          </a:xfrm>
          <a:prstGeom prst="rect">
            <a:avLst/>
          </a:prstGeom>
        </p:spPr>
      </p:pic>
    </p:spTree>
    <p:extLst>
      <p:ext uri="{BB962C8B-B14F-4D97-AF65-F5344CB8AC3E}">
        <p14:creationId xmlns:p14="http://schemas.microsoft.com/office/powerpoint/2010/main" val="26490625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Wide Format">
  <a:themeElements>
    <a:clrScheme name="Forrester 2013">
      <a:dk1>
        <a:srgbClr val="333333"/>
      </a:dk1>
      <a:lt1>
        <a:srgbClr val="FFFFFF"/>
      </a:lt1>
      <a:dk2>
        <a:srgbClr val="666666"/>
      </a:dk2>
      <a:lt2>
        <a:srgbClr val="DFE5E8"/>
      </a:lt2>
      <a:accent1>
        <a:srgbClr val="3399CC"/>
      </a:accent1>
      <a:accent2>
        <a:srgbClr val="9BDDF8"/>
      </a:accent2>
      <a:accent3>
        <a:srgbClr val="999999"/>
      </a:accent3>
      <a:accent4>
        <a:srgbClr val="CCCCCC"/>
      </a:accent4>
      <a:accent5>
        <a:srgbClr val="FF9D08"/>
      </a:accent5>
      <a:accent6>
        <a:srgbClr val="669933"/>
      </a:accent6>
      <a:hlink>
        <a:srgbClr val="FF730F"/>
      </a:hlink>
      <a:folHlink>
        <a:srgbClr val="333333"/>
      </a:folHlink>
    </a:clrScheme>
    <a:fontScheme name="Custom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spcAft>
            <a:spcPts val="600"/>
          </a:spcAft>
          <a:defRPr sz="24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Wide Format</Template>
  <TotalTime>9844</TotalTime>
  <Words>678</Words>
  <Application>Microsoft Macintosh PowerPoint</Application>
  <PresentationFormat>On-screen Show (4:3)</PresentationFormat>
  <Paragraphs>98</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Wide Format</vt:lpstr>
      <vt:lpstr>PowerPoint Presentation</vt:lpstr>
      <vt:lpstr>Citizen Engagement: Essential for a 21st Century Government</vt:lpstr>
      <vt:lpstr>Success Means…</vt:lpstr>
      <vt:lpstr>PowerPoint Presentation</vt:lpstr>
      <vt:lpstr>Failure Means…</vt:lpstr>
      <vt:lpstr>PowerPoint Presentation</vt:lpstr>
      <vt:lpstr>The Mandate Is Growing</vt:lpstr>
      <vt:lpstr>A revolution is coming</vt:lpstr>
      <vt:lpstr>No excuses!</vt:lpstr>
      <vt:lpstr>PowerPoint Presentation</vt:lpstr>
    </vt:vector>
  </TitlesOfParts>
  <Company>Forrester Research,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Rick Parrish</dc:creator>
  <cp:lastModifiedBy>Megan Price</cp:lastModifiedBy>
  <cp:revision>143</cp:revision>
  <cp:lastPrinted>2012-05-21T21:05:00Z</cp:lastPrinted>
  <dcterms:created xsi:type="dcterms:W3CDTF">2014-05-28T13:04:59Z</dcterms:created>
  <dcterms:modified xsi:type="dcterms:W3CDTF">2014-10-28T14:59:36Z</dcterms:modified>
</cp:coreProperties>
</file>