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611" r:id="rId2"/>
    <p:sldId id="613" r:id="rId3"/>
    <p:sldId id="625" r:id="rId4"/>
    <p:sldId id="632" r:id="rId5"/>
    <p:sldId id="628" r:id="rId6"/>
    <p:sldId id="633" r:id="rId7"/>
    <p:sldId id="641" r:id="rId8"/>
    <p:sldId id="635" r:id="rId9"/>
    <p:sldId id="640" r:id="rId10"/>
    <p:sldId id="622" r:id="rId11"/>
    <p:sldId id="638" r:id="rId12"/>
    <p:sldId id="620" r:id="rId13"/>
    <p:sldId id="639" r:id="rId14"/>
    <p:sldId id="612" r:id="rId15"/>
    <p:sldId id="614" r:id="rId16"/>
  </p:sldIdLst>
  <p:sldSz cx="9144000" cy="6858000" type="screen4x3"/>
  <p:notesSz cx="6858000" cy="9144000"/>
  <p:defaultTextStyle>
    <a:defPPr>
      <a:defRPr lang="en-US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7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ndan O'Hara" initials="" lastIdx="1" clrIdx="0"/>
  <p:cmAuthor id="1" name="Akamai Technologie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E12"/>
    <a:srgbClr val="003A5D"/>
    <a:srgbClr val="0099CC"/>
    <a:srgbClr val="0077B3"/>
    <a:srgbClr val="000000"/>
    <a:srgbClr val="191919"/>
    <a:srgbClr val="0096D6"/>
    <a:srgbClr val="2196C6"/>
    <a:srgbClr val="FF9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0" autoAdjust="0"/>
    <p:restoredTop sz="94452" autoAdjust="0"/>
  </p:normalViewPr>
  <p:slideViewPr>
    <p:cSldViewPr>
      <p:cViewPr>
        <p:scale>
          <a:sx n="95" d="100"/>
          <a:sy n="95" d="100"/>
        </p:scale>
        <p:origin x="-1048" y="1008"/>
      </p:cViewPr>
      <p:guideLst>
        <p:guide orient="horz" pos="714"/>
        <p:guide pos="2869"/>
        <p:guide pos="303"/>
        <p:guide pos="356"/>
        <p:guide pos="26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191919">
                  <a:alpha val="0"/>
                </a:srgbClr>
              </a:solidFill>
            </c:spPr>
          </c:dPt>
          <c:dPt>
            <c:idx val="1"/>
            <c:bubble3D val="0"/>
            <c:spPr>
              <a:solidFill>
                <a:srgbClr val="54BBDD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191919">
                  <a:alpha val="75000"/>
                </a:srgbClr>
              </a:solidFill>
            </c:spPr>
          </c:dPt>
          <c:dPt>
            <c:idx val="1"/>
            <c:bubble3D val="0"/>
            <c:spPr>
              <a:solidFill>
                <a:srgbClr val="191919">
                  <a:alpha val="10000"/>
                </a:srgbClr>
              </a:solidFill>
            </c:spPr>
          </c:dPt>
          <c:dPt>
            <c:idx val="2"/>
            <c:bubble3D val="0"/>
            <c:spPr>
              <a:solidFill>
                <a:schemeClr val="bg1">
                  <a:alpha val="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BF5D63"/>
              </a:solidFill>
            </c:spPr>
          </c:dPt>
          <c:dPt>
            <c:idx val="1"/>
            <c:bubble3D val="0"/>
            <c:spPr>
              <a:solidFill>
                <a:srgbClr val="191919">
                  <a:alpha val="10000"/>
                </a:srgb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CFAC5-8681-3C4A-8596-66406BBA4F9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C43D-3C77-EC4E-8CBB-55A5285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9016-F88A-4BD5-941D-B455B73AB02B}" type="datetimeFigureOut">
              <a:rPr lang="en-US" smtClean="0"/>
              <a:pPr/>
              <a:t>11/18/14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09F6-2038-456A-9430-D3278C72B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6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1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87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38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4061" y="4553210"/>
            <a:ext cx="8341261" cy="430869"/>
          </a:xfrm>
          <a:noFill/>
        </p:spPr>
        <p:txBody>
          <a:bodyPr wrap="square" anchor="ctr">
            <a:spAutoFit/>
          </a:bodyPr>
          <a:lstStyle>
            <a:lvl1pPr marL="0" indent="0" algn="ctr" defTabSz="479988">
              <a:defRPr sz="2200">
                <a:solidFill>
                  <a:srgbClr val="F796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8815" y="5045819"/>
            <a:ext cx="8351754" cy="307758"/>
          </a:xfrm>
          <a:noFill/>
        </p:spPr>
        <p:txBody>
          <a:bodyPr wrap="square" anchor="ctr">
            <a:spAutoFit/>
          </a:bodyPr>
          <a:lstStyle>
            <a:lvl1pPr marL="0" indent="0" algn="ctr">
              <a:defRPr sz="14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96" y="2133601"/>
            <a:ext cx="4619774" cy="16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4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 marL="282519" indent="119039">
              <a:defRPr sz="1800">
                <a:solidFill>
                  <a:srgbClr val="595959"/>
                </a:solidFill>
              </a:defRPr>
            </a:lvl3pPr>
            <a:lvl4pPr marL="572975" indent="111103">
              <a:tabLst/>
              <a:defRPr sz="1800">
                <a:solidFill>
                  <a:srgbClr val="595959"/>
                </a:solidFill>
              </a:defRPr>
            </a:lvl4pPr>
            <a:lvl5pPr marL="803115" indent="169828">
              <a:tabLst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8E1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009" y="1295400"/>
            <a:ext cx="4038600" cy="4830763"/>
          </a:xfrm>
        </p:spPr>
        <p:txBody>
          <a:bodyPr/>
          <a:lstStyle>
            <a:lvl1pPr>
              <a:defRPr sz="22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 marL="282519" indent="119039">
              <a:defRPr sz="1800">
                <a:solidFill>
                  <a:srgbClr val="595959"/>
                </a:solidFill>
              </a:defRPr>
            </a:lvl3pPr>
            <a:lvl4pPr marL="572975" indent="111103">
              <a:tabLst/>
              <a:defRPr sz="1800">
                <a:solidFill>
                  <a:srgbClr val="595959"/>
                </a:solidFill>
              </a:defRPr>
            </a:lvl4pPr>
            <a:lvl5pPr marL="855495" indent="117451">
              <a:tabLst/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038600" cy="4830763"/>
          </a:xfrm>
        </p:spPr>
        <p:txBody>
          <a:bodyPr/>
          <a:lstStyle>
            <a:lvl1pPr>
              <a:defRPr sz="22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 marL="282519" indent="119039">
              <a:defRPr sz="1800">
                <a:solidFill>
                  <a:srgbClr val="595959"/>
                </a:solidFill>
              </a:defRPr>
            </a:lvl3pPr>
            <a:lvl4pPr marL="572975" indent="111103">
              <a:tabLst/>
              <a:defRPr sz="1800">
                <a:solidFill>
                  <a:srgbClr val="595959"/>
                </a:solidFill>
              </a:defRPr>
            </a:lvl4pPr>
            <a:lvl5pPr marL="855495" indent="117451">
              <a:tabLst/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8E1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72609" y="1295400"/>
            <a:ext cx="4038600" cy="4830763"/>
          </a:xfrm>
        </p:spPr>
        <p:txBody>
          <a:bodyPr/>
          <a:lstStyle>
            <a:lvl1pPr>
              <a:defRPr sz="2200">
                <a:solidFill>
                  <a:srgbClr val="595959"/>
                </a:solidFill>
              </a:defRPr>
            </a:lvl1pPr>
            <a:lvl2pPr>
              <a:tabLst>
                <a:tab pos="115864" algn="l"/>
              </a:tabLst>
              <a:defRPr sz="1800">
                <a:solidFill>
                  <a:srgbClr val="595959"/>
                </a:solidFill>
              </a:defRPr>
            </a:lvl2pPr>
            <a:lvl3pPr marL="282519" indent="119039">
              <a:tabLst/>
              <a:defRPr sz="1800">
                <a:solidFill>
                  <a:srgbClr val="595959"/>
                </a:solidFill>
              </a:defRPr>
            </a:lvl3pPr>
            <a:lvl4pPr marL="572975" indent="111103">
              <a:tabLst/>
              <a:defRPr sz="1800">
                <a:solidFill>
                  <a:srgbClr val="595959"/>
                </a:solidFill>
              </a:defRPr>
            </a:lvl4pPr>
            <a:lvl5pPr marL="855495" indent="117451">
              <a:tabLst/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226721" y="2378353"/>
            <a:ext cx="4917281" cy="1681035"/>
          </a:xfrm>
          <a:prstGeom prst="rect">
            <a:avLst/>
          </a:prstGeom>
          <a:noFill/>
        </p:spPr>
        <p:txBody>
          <a:bodyPr wrap="square" lIns="63999" tIns="31999" rIns="63999" bIns="31999" rtlCol="0" anchor="ctr" anchorCtr="0">
            <a:noAutofit/>
          </a:bodyPr>
          <a:lstStyle/>
          <a:p>
            <a:pPr marL="0" marR="0" indent="0" algn="l" defTabSz="91421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 data theft and downtime by extending the </a:t>
            </a:r>
            <a:b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security perimeter outside the data-center and </a:t>
            </a:r>
            <a:b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protect from increasing frequency, scale and sophistication of web attacks.</a:t>
            </a:r>
            <a:endParaRPr lang="en-US" sz="17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8E1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6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243419"/>
            <a:ext cx="809625" cy="6773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999" tIns="31999" rIns="63999" bIns="3199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9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847724" y="243419"/>
            <a:ext cx="1034709" cy="6773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999" tIns="31999" rIns="63999" bIns="3199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9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3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226719" y="2415709"/>
            <a:ext cx="4715868" cy="1681035"/>
          </a:xfrm>
          <a:prstGeom prst="rect">
            <a:avLst/>
          </a:prstGeom>
          <a:noFill/>
        </p:spPr>
        <p:txBody>
          <a:bodyPr wrap="square" lIns="63999" tIns="31999" rIns="63999" bIns="31999" rtlCol="0" anchor="ctr" anchorCtr="0">
            <a:noAutofit/>
          </a:bodyPr>
          <a:lstStyle/>
          <a:p>
            <a:pPr marL="0" marR="0" indent="0" algn="l" defTabSz="91421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Grow revenue opportunities with fast, personalized web experiences and manage complexity from peak demand, mobile devices and data collection.</a:t>
            </a:r>
            <a:endParaRPr lang="en-US" sz="17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243419"/>
            <a:ext cx="809625" cy="6773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999" tIns="31999" rIns="63999" bIns="3199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9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847724" y="243419"/>
            <a:ext cx="1034709" cy="6773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999" tIns="31999" rIns="63999" bIns="3199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9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237272" y="6388936"/>
            <a:ext cx="1645162" cy="3338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999" tIns="31999" rIns="63999" bIns="3199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9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226719" y="2415709"/>
            <a:ext cx="4715868" cy="1681035"/>
          </a:xfrm>
          <a:prstGeom prst="rect">
            <a:avLst/>
          </a:prstGeom>
          <a:noFill/>
        </p:spPr>
        <p:txBody>
          <a:bodyPr wrap="square" lIns="63999" tIns="31999" rIns="63999" bIns="31999" rtlCol="0" anchor="ctr" anchorCtr="0">
            <a:noAutofit/>
          </a:bodyPr>
          <a:lstStyle/>
          <a:p>
            <a:pPr marL="0" marR="0" indent="0" algn="l" defTabSz="91421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Grow revenue opportunities with fast, personalized web experiences and manage complexity from peak demand, mobile devices and data collection.</a:t>
            </a:r>
            <a:endParaRPr lang="en-US" sz="17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243419"/>
            <a:ext cx="714375" cy="6773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999" tIns="31999" rIns="63999" bIns="3199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9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810375" y="6032500"/>
            <a:ext cx="2095500" cy="6773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999" tIns="31999" rIns="63999" bIns="3199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9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1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8578"/>
            <a:ext cx="7358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45488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white">
          <a:xfrm>
            <a:off x="6755829" y="6402222"/>
            <a:ext cx="2167176" cy="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ctr"/>
          <a:lstStyle/>
          <a:p>
            <a:pPr marL="0" marR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i="1" dirty="0" smtClean="0">
                <a:solidFill>
                  <a:srgbClr val="3C3C3C"/>
                </a:solidFill>
                <a:latin typeface="Verdana" pitchFamily="34" charset="0"/>
                <a:ea typeface="ＭＳ Ｐゴシック" pitchFamily="-65" charset="-128"/>
              </a:rPr>
              <a:t>©2014 AKAMAI</a:t>
            </a:r>
            <a:r>
              <a:rPr lang="en-US" sz="600" b="1" i="1" dirty="0" smtClean="0">
                <a:solidFill>
                  <a:srgbClr val="3C3C3C"/>
                </a:solidFill>
                <a:latin typeface="Verdana" pitchFamily="34" charset="0"/>
                <a:ea typeface="ＭＳ Ｐゴシック" pitchFamily="-65" charset="-128"/>
              </a:rPr>
              <a:t>  |  FASTER</a:t>
            </a:r>
            <a:r>
              <a:rPr lang="en-US" sz="600" b="1" i="1" baseline="0" dirty="0" smtClean="0">
                <a:solidFill>
                  <a:srgbClr val="3C3C3C"/>
                </a:solidFill>
                <a:latin typeface="Verdana" pitchFamily="34" charset="0"/>
                <a:ea typeface="ＭＳ Ｐゴシック" pitchFamily="-65" charset="-128"/>
              </a:rPr>
              <a:t> FORWARD</a:t>
            </a:r>
            <a:r>
              <a:rPr lang="en-US" sz="600" b="1" i="1" baseline="34000" dirty="0" smtClean="0">
                <a:solidFill>
                  <a:srgbClr val="3C3C3C"/>
                </a:solidFill>
                <a:latin typeface="Verdana" pitchFamily="34" charset="0"/>
                <a:ea typeface="ＭＳ Ｐゴシック" pitchFamily="-65" charset="-128"/>
              </a:rPr>
              <a:t>TM</a:t>
            </a:r>
            <a:endParaRPr lang="en-US" sz="600" b="1" i="1" baseline="34000" dirty="0">
              <a:solidFill>
                <a:srgbClr val="3C3C3C"/>
              </a:solidFill>
              <a:latin typeface="Verdana" pitchFamily="34" charset="0"/>
              <a:ea typeface="ＭＳ Ｐゴシック" pitchFamily="-65" charset="-128"/>
            </a:endParaRPr>
          </a:p>
        </p:txBody>
      </p:sp>
      <p:pic>
        <p:nvPicPr>
          <p:cNvPr id="4" name="Picture 3" descr="anglebar_orange.eps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89" t="4289" b="-1"/>
          <a:stretch/>
        </p:blipFill>
        <p:spPr>
          <a:xfrm>
            <a:off x="0" y="384862"/>
            <a:ext cx="666750" cy="3940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74" r:id="rId3"/>
    <p:sldLayoutId id="2147483676" r:id="rId4"/>
    <p:sldLayoutId id="2147483681" r:id="rId5"/>
    <p:sldLayoutId id="2147483682" r:id="rId6"/>
    <p:sldLayoutId id="2147483689" r:id="rId7"/>
    <p:sldLayoutId id="2147483686" r:id="rId8"/>
    <p:sldLayoutId id="2147483683" r:id="rId9"/>
    <p:sldLayoutId id="2147483690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9B2D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10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3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defTabSz="631698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None/>
        <a:defRPr sz="2200" cap="none" baseline="0">
          <a:solidFill>
            <a:schemeClr val="tx1">
              <a:lumMod val="75000"/>
            </a:schemeClr>
          </a:solidFill>
          <a:latin typeface="Arial"/>
          <a:ea typeface="+mn-ea"/>
          <a:cs typeface="Arial"/>
        </a:defRPr>
      </a:lvl1pPr>
      <a:lvl2pPr marL="122220" indent="-122220" algn="l" defTabSz="631698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800">
          <a:solidFill>
            <a:schemeClr val="tx1">
              <a:lumMod val="75000"/>
            </a:schemeClr>
          </a:solidFill>
          <a:latin typeface="Arial" pitchFamily="34" charset="0"/>
          <a:cs typeface="Arial" pitchFamily="34" charset="0"/>
        </a:defRPr>
      </a:lvl2pPr>
      <a:lvl3pPr marL="0" indent="115864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200">
          <a:solidFill>
            <a:schemeClr val="tx1"/>
          </a:solidFill>
          <a:latin typeface="Arial"/>
          <a:cs typeface="Arial"/>
        </a:defRPr>
      </a:lvl3pPr>
      <a:lvl4pPr marL="0" indent="115864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341245" algn="l"/>
          <a:tab pos="803115" algn="l"/>
        </a:tabLst>
        <a:defRPr sz="1200">
          <a:solidFill>
            <a:schemeClr val="tx1"/>
          </a:solidFill>
          <a:latin typeface="Arial"/>
          <a:cs typeface="Arial"/>
        </a:defRPr>
      </a:lvl4pPr>
      <a:lvl5pPr marL="0" indent="115864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341245" algn="l"/>
          <a:tab pos="803115" algn="l"/>
        </a:tabLst>
        <a:defRPr sz="1200">
          <a:solidFill>
            <a:schemeClr val="tx1"/>
          </a:solidFill>
          <a:latin typeface="Arial"/>
          <a:cs typeface="Arial"/>
        </a:defRPr>
      </a:lvl5pPr>
      <a:lvl6pPr marL="401558" indent="-119039" algn="l" defTabSz="631698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800">
          <a:solidFill>
            <a:schemeClr val="tx1">
              <a:lumMod val="75000"/>
            </a:schemeClr>
          </a:solidFill>
          <a:latin typeface="Arial" pitchFamily="34" charset="0"/>
          <a:cs typeface="Arial" pitchFamily="34" charset="0"/>
        </a:defRPr>
      </a:lvl6pPr>
      <a:lvl7pPr marL="684077" indent="-111103" algn="l" defTabSz="631698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800">
          <a:solidFill>
            <a:schemeClr val="tx1">
              <a:lumMod val="75000"/>
            </a:schemeClr>
          </a:solidFill>
          <a:latin typeface="Arial" pitchFamily="34" charset="0"/>
          <a:cs typeface="Arial" pitchFamily="34" charset="0"/>
        </a:defRPr>
      </a:lvl7pPr>
      <a:lvl8pPr marL="972943" indent="-117451" algn="l" defTabSz="631698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800">
          <a:solidFill>
            <a:schemeClr val="tx1">
              <a:lumMod val="75000"/>
            </a:schemeClr>
          </a:solidFill>
          <a:latin typeface="Arial" pitchFamily="34" charset="0"/>
          <a:cs typeface="Arial" pitchFamily="34" charset="0"/>
        </a:defRPr>
      </a:lvl8pPr>
      <a:lvl9pPr marL="3885423" indent="-228554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ponemon.org/library/2013-cost-of-data-breach-global-analysis" TargetMode="External"/><Relationship Id="rId3" Type="http://schemas.openxmlformats.org/officeDocument/2006/relationships/hyperlink" Target="http://abcnews.go.com/Business/video/big-number-target-ceo-loses-job-security-breach-2358888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233394"/>
            <a:ext cx="9144000" cy="701712"/>
          </a:xfrm>
        </p:spPr>
        <p:txBody>
          <a:bodyPr/>
          <a:lstStyle/>
          <a:p>
            <a:r>
              <a:rPr lang="en-US" sz="1800" b="1" dirty="0">
                <a:solidFill>
                  <a:srgbClr val="2196C6"/>
                </a:solidFill>
              </a:rPr>
              <a:t>Drew Reinders | GSEC</a:t>
            </a:r>
          </a:p>
          <a:p>
            <a:r>
              <a:rPr lang="en-US" sz="1800" b="1" dirty="0" smtClean="0">
                <a:solidFill>
                  <a:srgbClr val="2196C6"/>
                </a:solidFill>
              </a:rPr>
              <a:t>Principal Solutions </a:t>
            </a:r>
            <a:r>
              <a:rPr lang="en-US" sz="1800" b="1" dirty="0">
                <a:solidFill>
                  <a:srgbClr val="2196C6"/>
                </a:solidFill>
              </a:rPr>
              <a:t>Engineer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061" y="4445488"/>
            <a:ext cx="8341261" cy="646313"/>
          </a:xfrm>
        </p:spPr>
        <p:txBody>
          <a:bodyPr/>
          <a:lstStyle/>
          <a:p>
            <a:r>
              <a:rPr lang="en-US" sz="3600" b="1" dirty="0"/>
              <a:t>Defending Your Castle</a:t>
            </a:r>
          </a:p>
        </p:txBody>
      </p:sp>
    </p:spTree>
    <p:extLst>
      <p:ext uri="{BB962C8B-B14F-4D97-AF65-F5344CB8AC3E}">
        <p14:creationId xmlns:p14="http://schemas.microsoft.com/office/powerpoint/2010/main" val="2919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51">
        <p:fade/>
      </p:transition>
    </mc:Choice>
    <mc:Fallback xmlns="">
      <p:transition xmlns:p14="http://schemas.microsoft.com/office/powerpoint/2010/main" spd="med" advTm="2235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Defense</a:t>
            </a:r>
            <a:endParaRPr lang="en-US" dirty="0"/>
          </a:p>
        </p:txBody>
      </p:sp>
      <p:pic>
        <p:nvPicPr>
          <p:cNvPr id="2" name="Picture 1" descr="Screen Shot 2014-11-17 at 4.1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599"/>
            <a:ext cx="3505200" cy="55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Perimeters for Internet-facing Applications</a:t>
            </a:r>
            <a:endParaRPr lang="en-US" dirty="0"/>
          </a:p>
        </p:txBody>
      </p:sp>
      <p:sp>
        <p:nvSpPr>
          <p:cNvPr id="64" name="Oval 3"/>
          <p:cNvSpPr>
            <a:spLocks noChangeAspect="1"/>
          </p:cNvSpPr>
          <p:nvPr/>
        </p:nvSpPr>
        <p:spPr bwMode="auto">
          <a:xfrm>
            <a:off x="1981200" y="1905000"/>
            <a:ext cx="4876800" cy="3656908"/>
          </a:xfrm>
          <a:custGeom>
            <a:avLst/>
            <a:gdLst>
              <a:gd name="connsiteX0" fmla="*/ 0 w 790575"/>
              <a:gd name="connsiteY0" fmla="*/ 376238 h 752475"/>
              <a:gd name="connsiteX1" fmla="*/ 395288 w 790575"/>
              <a:gd name="connsiteY1" fmla="*/ 0 h 752475"/>
              <a:gd name="connsiteX2" fmla="*/ 790576 w 790575"/>
              <a:gd name="connsiteY2" fmla="*/ 376238 h 752475"/>
              <a:gd name="connsiteX3" fmla="*/ 395288 w 790575"/>
              <a:gd name="connsiteY3" fmla="*/ 752476 h 752475"/>
              <a:gd name="connsiteX4" fmla="*/ 0 w 790575"/>
              <a:gd name="connsiteY4" fmla="*/ 376238 h 752475"/>
              <a:gd name="connsiteX0" fmla="*/ 0 w 2235994"/>
              <a:gd name="connsiteY0" fmla="*/ 376255 h 752511"/>
              <a:gd name="connsiteX1" fmla="*/ 395288 w 2235994"/>
              <a:gd name="connsiteY1" fmla="*/ 17 h 752511"/>
              <a:gd name="connsiteX2" fmla="*/ 2235994 w 2235994"/>
              <a:gd name="connsiteY2" fmla="*/ 388162 h 752511"/>
              <a:gd name="connsiteX3" fmla="*/ 395288 w 2235994"/>
              <a:gd name="connsiteY3" fmla="*/ 752493 h 752511"/>
              <a:gd name="connsiteX4" fmla="*/ 0 w 2235994"/>
              <a:gd name="connsiteY4" fmla="*/ 376255 h 752511"/>
              <a:gd name="connsiteX0" fmla="*/ 17419 w 2253413"/>
              <a:gd name="connsiteY0" fmla="*/ 385774 h 762030"/>
              <a:gd name="connsiteX1" fmla="*/ 767513 w 2253413"/>
              <a:gd name="connsiteY1" fmla="*/ 11 h 762030"/>
              <a:gd name="connsiteX2" fmla="*/ 2253413 w 2253413"/>
              <a:gd name="connsiteY2" fmla="*/ 397681 h 762030"/>
              <a:gd name="connsiteX3" fmla="*/ 412707 w 2253413"/>
              <a:gd name="connsiteY3" fmla="*/ 762012 h 762030"/>
              <a:gd name="connsiteX4" fmla="*/ 17419 w 2253413"/>
              <a:gd name="connsiteY4" fmla="*/ 385774 h 762030"/>
              <a:gd name="connsiteX0" fmla="*/ 17865 w 2253859"/>
              <a:gd name="connsiteY0" fmla="*/ 400061 h 776317"/>
              <a:gd name="connsiteX1" fmla="*/ 775103 w 2253859"/>
              <a:gd name="connsiteY1" fmla="*/ 10 h 776317"/>
              <a:gd name="connsiteX2" fmla="*/ 2253859 w 2253859"/>
              <a:gd name="connsiteY2" fmla="*/ 411968 h 776317"/>
              <a:gd name="connsiteX3" fmla="*/ 413153 w 2253859"/>
              <a:gd name="connsiteY3" fmla="*/ 776299 h 776317"/>
              <a:gd name="connsiteX4" fmla="*/ 17865 w 2253859"/>
              <a:gd name="connsiteY4" fmla="*/ 400061 h 776317"/>
              <a:gd name="connsiteX0" fmla="*/ 17865 w 2253859"/>
              <a:gd name="connsiteY0" fmla="*/ 435367 h 811623"/>
              <a:gd name="connsiteX1" fmla="*/ 775103 w 2253859"/>
              <a:gd name="connsiteY1" fmla="*/ 35316 h 811623"/>
              <a:gd name="connsiteX2" fmla="*/ 2253859 w 2253859"/>
              <a:gd name="connsiteY2" fmla="*/ 447274 h 811623"/>
              <a:gd name="connsiteX3" fmla="*/ 413153 w 2253859"/>
              <a:gd name="connsiteY3" fmla="*/ 811605 h 811623"/>
              <a:gd name="connsiteX4" fmla="*/ 17865 w 2253859"/>
              <a:gd name="connsiteY4" fmla="*/ 435367 h 811623"/>
              <a:gd name="connsiteX0" fmla="*/ 15356 w 2251350"/>
              <a:gd name="connsiteY0" fmla="*/ 457516 h 833772"/>
              <a:gd name="connsiteX1" fmla="*/ 732112 w 2251350"/>
              <a:gd name="connsiteY1" fmla="*/ 33652 h 833772"/>
              <a:gd name="connsiteX2" fmla="*/ 2251350 w 2251350"/>
              <a:gd name="connsiteY2" fmla="*/ 469423 h 833772"/>
              <a:gd name="connsiteX3" fmla="*/ 410644 w 2251350"/>
              <a:gd name="connsiteY3" fmla="*/ 833754 h 833772"/>
              <a:gd name="connsiteX4" fmla="*/ 15356 w 2251350"/>
              <a:gd name="connsiteY4" fmla="*/ 457516 h 833772"/>
              <a:gd name="connsiteX0" fmla="*/ 17419 w 2253413"/>
              <a:gd name="connsiteY0" fmla="*/ 428755 h 805011"/>
              <a:gd name="connsiteX1" fmla="*/ 767513 w 2253413"/>
              <a:gd name="connsiteY1" fmla="*/ 35848 h 805011"/>
              <a:gd name="connsiteX2" fmla="*/ 2253413 w 2253413"/>
              <a:gd name="connsiteY2" fmla="*/ 440662 h 805011"/>
              <a:gd name="connsiteX3" fmla="*/ 412707 w 2253413"/>
              <a:gd name="connsiteY3" fmla="*/ 804993 h 805011"/>
              <a:gd name="connsiteX4" fmla="*/ 17419 w 2253413"/>
              <a:gd name="connsiteY4" fmla="*/ 428755 h 805011"/>
              <a:gd name="connsiteX0" fmla="*/ 999 w 2236993"/>
              <a:gd name="connsiteY0" fmla="*/ 428755 h 843107"/>
              <a:gd name="connsiteX1" fmla="*/ 751093 w 2236993"/>
              <a:gd name="connsiteY1" fmla="*/ 35848 h 843107"/>
              <a:gd name="connsiteX2" fmla="*/ 2236993 w 2236993"/>
              <a:gd name="connsiteY2" fmla="*/ 440662 h 843107"/>
              <a:gd name="connsiteX3" fmla="*/ 632031 w 2236993"/>
              <a:gd name="connsiteY3" fmla="*/ 843093 h 843107"/>
              <a:gd name="connsiteX4" fmla="*/ 999 w 2236993"/>
              <a:gd name="connsiteY4" fmla="*/ 428755 h 843107"/>
              <a:gd name="connsiteX0" fmla="*/ 531 w 2236525"/>
              <a:gd name="connsiteY0" fmla="*/ 428755 h 860925"/>
              <a:gd name="connsiteX1" fmla="*/ 750625 w 2236525"/>
              <a:gd name="connsiteY1" fmla="*/ 35848 h 860925"/>
              <a:gd name="connsiteX2" fmla="*/ 2236525 w 2236525"/>
              <a:gd name="connsiteY2" fmla="*/ 440662 h 860925"/>
              <a:gd name="connsiteX3" fmla="*/ 631563 w 2236525"/>
              <a:gd name="connsiteY3" fmla="*/ 843093 h 860925"/>
              <a:gd name="connsiteX4" fmla="*/ 531 w 2236525"/>
              <a:gd name="connsiteY4" fmla="*/ 428755 h 860925"/>
              <a:gd name="connsiteX0" fmla="*/ 531 w 2241497"/>
              <a:gd name="connsiteY0" fmla="*/ 754360 h 1183768"/>
              <a:gd name="connsiteX1" fmla="*/ 750625 w 2241497"/>
              <a:gd name="connsiteY1" fmla="*/ 361453 h 1183768"/>
              <a:gd name="connsiteX2" fmla="*/ 948269 w 2241497"/>
              <a:gd name="connsiteY2" fmla="*/ 9901 h 1183768"/>
              <a:gd name="connsiteX3" fmla="*/ 2236525 w 2241497"/>
              <a:gd name="connsiteY3" fmla="*/ 766267 h 1183768"/>
              <a:gd name="connsiteX4" fmla="*/ 631563 w 2241497"/>
              <a:gd name="connsiteY4" fmla="*/ 1168698 h 1183768"/>
              <a:gd name="connsiteX5" fmla="*/ 531 w 2241497"/>
              <a:gd name="connsiteY5" fmla="*/ 754360 h 1183768"/>
              <a:gd name="connsiteX0" fmla="*/ 531 w 2248824"/>
              <a:gd name="connsiteY0" fmla="*/ 774507 h 1204976"/>
              <a:gd name="connsiteX1" fmla="*/ 750625 w 2248824"/>
              <a:gd name="connsiteY1" fmla="*/ 381600 h 1204976"/>
              <a:gd name="connsiteX2" fmla="*/ 948269 w 2248824"/>
              <a:gd name="connsiteY2" fmla="*/ 30048 h 1204976"/>
              <a:gd name="connsiteX3" fmla="*/ 1376894 w 2248824"/>
              <a:gd name="connsiteY3" fmla="*/ 89580 h 1204976"/>
              <a:gd name="connsiteX4" fmla="*/ 2236525 w 2248824"/>
              <a:gd name="connsiteY4" fmla="*/ 786414 h 1204976"/>
              <a:gd name="connsiteX5" fmla="*/ 631563 w 2248824"/>
              <a:gd name="connsiteY5" fmla="*/ 1188845 h 1204976"/>
              <a:gd name="connsiteX6" fmla="*/ 531 w 2248824"/>
              <a:gd name="connsiteY6" fmla="*/ 774507 h 1204976"/>
              <a:gd name="connsiteX0" fmla="*/ 531 w 2269289"/>
              <a:gd name="connsiteY0" fmla="*/ 876986 h 1306958"/>
              <a:gd name="connsiteX1" fmla="*/ 750625 w 2269289"/>
              <a:gd name="connsiteY1" fmla="*/ 484079 h 1306958"/>
              <a:gd name="connsiteX2" fmla="*/ 948269 w 2269289"/>
              <a:gd name="connsiteY2" fmla="*/ 132527 h 1306958"/>
              <a:gd name="connsiteX3" fmla="*/ 1376894 w 2269289"/>
              <a:gd name="connsiteY3" fmla="*/ 192059 h 1306958"/>
              <a:gd name="connsiteX4" fmla="*/ 1681693 w 2269289"/>
              <a:gd name="connsiteY4" fmla="*/ 25371 h 1306958"/>
              <a:gd name="connsiteX5" fmla="*/ 2236525 w 2269289"/>
              <a:gd name="connsiteY5" fmla="*/ 888893 h 1306958"/>
              <a:gd name="connsiteX6" fmla="*/ 631563 w 2269289"/>
              <a:gd name="connsiteY6" fmla="*/ 1291324 h 1306958"/>
              <a:gd name="connsiteX7" fmla="*/ 531 w 2269289"/>
              <a:gd name="connsiteY7" fmla="*/ 876986 h 1306958"/>
              <a:gd name="connsiteX0" fmla="*/ 551 w 2251923"/>
              <a:gd name="connsiteY0" fmla="*/ 876986 h 1612757"/>
              <a:gd name="connsiteX1" fmla="*/ 750645 w 2251923"/>
              <a:gd name="connsiteY1" fmla="*/ 484079 h 1612757"/>
              <a:gd name="connsiteX2" fmla="*/ 948289 w 2251923"/>
              <a:gd name="connsiteY2" fmla="*/ 132527 h 1612757"/>
              <a:gd name="connsiteX3" fmla="*/ 1376914 w 2251923"/>
              <a:gd name="connsiteY3" fmla="*/ 192059 h 1612757"/>
              <a:gd name="connsiteX4" fmla="*/ 1681713 w 2251923"/>
              <a:gd name="connsiteY4" fmla="*/ 25371 h 1612757"/>
              <a:gd name="connsiteX5" fmla="*/ 2236545 w 2251923"/>
              <a:gd name="connsiteY5" fmla="*/ 888893 h 1612757"/>
              <a:gd name="connsiteX6" fmla="*/ 776838 w 2251923"/>
              <a:gd name="connsiteY6" fmla="*/ 1601760 h 1612757"/>
              <a:gd name="connsiteX7" fmla="*/ 631583 w 2251923"/>
              <a:gd name="connsiteY7" fmla="*/ 1291324 h 1612757"/>
              <a:gd name="connsiteX8" fmla="*/ 551 w 2251923"/>
              <a:gd name="connsiteY8" fmla="*/ 876986 h 1612757"/>
              <a:gd name="connsiteX0" fmla="*/ 551 w 2240205"/>
              <a:gd name="connsiteY0" fmla="*/ 876986 h 1726306"/>
              <a:gd name="connsiteX1" fmla="*/ 750645 w 2240205"/>
              <a:gd name="connsiteY1" fmla="*/ 484079 h 1726306"/>
              <a:gd name="connsiteX2" fmla="*/ 948289 w 2240205"/>
              <a:gd name="connsiteY2" fmla="*/ 132527 h 1726306"/>
              <a:gd name="connsiteX3" fmla="*/ 1376914 w 2240205"/>
              <a:gd name="connsiteY3" fmla="*/ 192059 h 1726306"/>
              <a:gd name="connsiteX4" fmla="*/ 1681713 w 2240205"/>
              <a:gd name="connsiteY4" fmla="*/ 25371 h 1726306"/>
              <a:gd name="connsiteX5" fmla="*/ 2236545 w 2240205"/>
              <a:gd name="connsiteY5" fmla="*/ 888893 h 1726306"/>
              <a:gd name="connsiteX6" fmla="*/ 1160219 w 2240205"/>
              <a:gd name="connsiteY6" fmla="*/ 1687485 h 1726306"/>
              <a:gd name="connsiteX7" fmla="*/ 776838 w 2240205"/>
              <a:gd name="connsiteY7" fmla="*/ 1601760 h 1726306"/>
              <a:gd name="connsiteX8" fmla="*/ 631583 w 2240205"/>
              <a:gd name="connsiteY8" fmla="*/ 1291324 h 1726306"/>
              <a:gd name="connsiteX9" fmla="*/ 551 w 2240205"/>
              <a:gd name="connsiteY9" fmla="*/ 876986 h 1726306"/>
              <a:gd name="connsiteX0" fmla="*/ 551 w 2240205"/>
              <a:gd name="connsiteY0" fmla="*/ 876986 h 1726306"/>
              <a:gd name="connsiteX1" fmla="*/ 750645 w 2240205"/>
              <a:gd name="connsiteY1" fmla="*/ 484079 h 1726306"/>
              <a:gd name="connsiteX2" fmla="*/ 948289 w 2240205"/>
              <a:gd name="connsiteY2" fmla="*/ 132527 h 1726306"/>
              <a:gd name="connsiteX3" fmla="*/ 1376914 w 2240205"/>
              <a:gd name="connsiteY3" fmla="*/ 192059 h 1726306"/>
              <a:gd name="connsiteX4" fmla="*/ 1681713 w 2240205"/>
              <a:gd name="connsiteY4" fmla="*/ 25371 h 1726306"/>
              <a:gd name="connsiteX5" fmla="*/ 2236545 w 2240205"/>
              <a:gd name="connsiteY5" fmla="*/ 888893 h 1726306"/>
              <a:gd name="connsiteX6" fmla="*/ 1160219 w 2240205"/>
              <a:gd name="connsiteY6" fmla="*/ 1687485 h 1726306"/>
              <a:gd name="connsiteX7" fmla="*/ 776838 w 2240205"/>
              <a:gd name="connsiteY7" fmla="*/ 1601760 h 1726306"/>
              <a:gd name="connsiteX8" fmla="*/ 631583 w 2240205"/>
              <a:gd name="connsiteY8" fmla="*/ 1291324 h 1726306"/>
              <a:gd name="connsiteX9" fmla="*/ 551 w 2240205"/>
              <a:gd name="connsiteY9" fmla="*/ 876986 h 1726306"/>
              <a:gd name="connsiteX0" fmla="*/ 551 w 2240205"/>
              <a:gd name="connsiteY0" fmla="*/ 876986 h 1726306"/>
              <a:gd name="connsiteX1" fmla="*/ 750645 w 2240205"/>
              <a:gd name="connsiteY1" fmla="*/ 484079 h 1726306"/>
              <a:gd name="connsiteX2" fmla="*/ 948289 w 2240205"/>
              <a:gd name="connsiteY2" fmla="*/ 132527 h 1726306"/>
              <a:gd name="connsiteX3" fmla="*/ 1376914 w 2240205"/>
              <a:gd name="connsiteY3" fmla="*/ 192059 h 1726306"/>
              <a:gd name="connsiteX4" fmla="*/ 1681713 w 2240205"/>
              <a:gd name="connsiteY4" fmla="*/ 25371 h 1726306"/>
              <a:gd name="connsiteX5" fmla="*/ 2236545 w 2240205"/>
              <a:gd name="connsiteY5" fmla="*/ 888893 h 1726306"/>
              <a:gd name="connsiteX6" fmla="*/ 1160219 w 2240205"/>
              <a:gd name="connsiteY6" fmla="*/ 1687485 h 1726306"/>
              <a:gd name="connsiteX7" fmla="*/ 776838 w 2240205"/>
              <a:gd name="connsiteY7" fmla="*/ 1601760 h 1726306"/>
              <a:gd name="connsiteX8" fmla="*/ 631583 w 2240205"/>
              <a:gd name="connsiteY8" fmla="*/ 1291324 h 1726306"/>
              <a:gd name="connsiteX9" fmla="*/ 551 w 2240205"/>
              <a:gd name="connsiteY9" fmla="*/ 876986 h 1726306"/>
              <a:gd name="connsiteX0" fmla="*/ 346 w 2240000"/>
              <a:gd name="connsiteY0" fmla="*/ 876986 h 1726306"/>
              <a:gd name="connsiteX1" fmla="*/ 750440 w 2240000"/>
              <a:gd name="connsiteY1" fmla="*/ 484079 h 1726306"/>
              <a:gd name="connsiteX2" fmla="*/ 948084 w 2240000"/>
              <a:gd name="connsiteY2" fmla="*/ 132527 h 1726306"/>
              <a:gd name="connsiteX3" fmla="*/ 1376709 w 2240000"/>
              <a:gd name="connsiteY3" fmla="*/ 192059 h 1726306"/>
              <a:gd name="connsiteX4" fmla="*/ 1681508 w 2240000"/>
              <a:gd name="connsiteY4" fmla="*/ 25371 h 1726306"/>
              <a:gd name="connsiteX5" fmla="*/ 2236340 w 2240000"/>
              <a:gd name="connsiteY5" fmla="*/ 888893 h 1726306"/>
              <a:gd name="connsiteX6" fmla="*/ 1160014 w 2240000"/>
              <a:gd name="connsiteY6" fmla="*/ 1687485 h 1726306"/>
              <a:gd name="connsiteX7" fmla="*/ 776633 w 2240000"/>
              <a:gd name="connsiteY7" fmla="*/ 1601760 h 1726306"/>
              <a:gd name="connsiteX8" fmla="*/ 631378 w 2240000"/>
              <a:gd name="connsiteY8" fmla="*/ 1291324 h 1726306"/>
              <a:gd name="connsiteX9" fmla="*/ 346 w 2240000"/>
              <a:gd name="connsiteY9" fmla="*/ 876986 h 1726306"/>
              <a:gd name="connsiteX0" fmla="*/ 346 w 2240000"/>
              <a:gd name="connsiteY0" fmla="*/ 876986 h 1726306"/>
              <a:gd name="connsiteX1" fmla="*/ 750440 w 2240000"/>
              <a:gd name="connsiteY1" fmla="*/ 484079 h 1726306"/>
              <a:gd name="connsiteX2" fmla="*/ 948084 w 2240000"/>
              <a:gd name="connsiteY2" fmla="*/ 132527 h 1726306"/>
              <a:gd name="connsiteX3" fmla="*/ 1376709 w 2240000"/>
              <a:gd name="connsiteY3" fmla="*/ 192059 h 1726306"/>
              <a:gd name="connsiteX4" fmla="*/ 1681508 w 2240000"/>
              <a:gd name="connsiteY4" fmla="*/ 25371 h 1726306"/>
              <a:gd name="connsiteX5" fmla="*/ 2236340 w 2240000"/>
              <a:gd name="connsiteY5" fmla="*/ 888893 h 1726306"/>
              <a:gd name="connsiteX6" fmla="*/ 1160014 w 2240000"/>
              <a:gd name="connsiteY6" fmla="*/ 1687485 h 1726306"/>
              <a:gd name="connsiteX7" fmla="*/ 776633 w 2240000"/>
              <a:gd name="connsiteY7" fmla="*/ 1601760 h 1726306"/>
              <a:gd name="connsiteX8" fmla="*/ 631378 w 2240000"/>
              <a:gd name="connsiteY8" fmla="*/ 1291324 h 1726306"/>
              <a:gd name="connsiteX9" fmla="*/ 346 w 2240000"/>
              <a:gd name="connsiteY9" fmla="*/ 876986 h 1726306"/>
              <a:gd name="connsiteX0" fmla="*/ 346 w 2240000"/>
              <a:gd name="connsiteY0" fmla="*/ 876986 h 1726306"/>
              <a:gd name="connsiteX1" fmla="*/ 750440 w 2240000"/>
              <a:gd name="connsiteY1" fmla="*/ 484079 h 1726306"/>
              <a:gd name="connsiteX2" fmla="*/ 948084 w 2240000"/>
              <a:gd name="connsiteY2" fmla="*/ 132527 h 1726306"/>
              <a:gd name="connsiteX3" fmla="*/ 1376709 w 2240000"/>
              <a:gd name="connsiteY3" fmla="*/ 192059 h 1726306"/>
              <a:gd name="connsiteX4" fmla="*/ 1681508 w 2240000"/>
              <a:gd name="connsiteY4" fmla="*/ 25371 h 1726306"/>
              <a:gd name="connsiteX5" fmla="*/ 2236340 w 2240000"/>
              <a:gd name="connsiteY5" fmla="*/ 888893 h 1726306"/>
              <a:gd name="connsiteX6" fmla="*/ 1160014 w 2240000"/>
              <a:gd name="connsiteY6" fmla="*/ 1687485 h 1726306"/>
              <a:gd name="connsiteX7" fmla="*/ 776633 w 2240000"/>
              <a:gd name="connsiteY7" fmla="*/ 1601760 h 1726306"/>
              <a:gd name="connsiteX8" fmla="*/ 631378 w 2240000"/>
              <a:gd name="connsiteY8" fmla="*/ 1291324 h 1726306"/>
              <a:gd name="connsiteX9" fmla="*/ 346 w 2240000"/>
              <a:gd name="connsiteY9" fmla="*/ 876986 h 1726306"/>
              <a:gd name="connsiteX0" fmla="*/ 346 w 2240000"/>
              <a:gd name="connsiteY0" fmla="*/ 876986 h 1726306"/>
              <a:gd name="connsiteX1" fmla="*/ 750440 w 2240000"/>
              <a:gd name="connsiteY1" fmla="*/ 484079 h 1726306"/>
              <a:gd name="connsiteX2" fmla="*/ 948084 w 2240000"/>
              <a:gd name="connsiteY2" fmla="*/ 132527 h 1726306"/>
              <a:gd name="connsiteX3" fmla="*/ 1376709 w 2240000"/>
              <a:gd name="connsiteY3" fmla="*/ 192059 h 1726306"/>
              <a:gd name="connsiteX4" fmla="*/ 1681508 w 2240000"/>
              <a:gd name="connsiteY4" fmla="*/ 25371 h 1726306"/>
              <a:gd name="connsiteX5" fmla="*/ 2236340 w 2240000"/>
              <a:gd name="connsiteY5" fmla="*/ 888893 h 1726306"/>
              <a:gd name="connsiteX6" fmla="*/ 1160014 w 2240000"/>
              <a:gd name="connsiteY6" fmla="*/ 1687485 h 1726306"/>
              <a:gd name="connsiteX7" fmla="*/ 776633 w 2240000"/>
              <a:gd name="connsiteY7" fmla="*/ 1601760 h 1726306"/>
              <a:gd name="connsiteX8" fmla="*/ 631378 w 2240000"/>
              <a:gd name="connsiteY8" fmla="*/ 1291324 h 1726306"/>
              <a:gd name="connsiteX9" fmla="*/ 346 w 2240000"/>
              <a:gd name="connsiteY9" fmla="*/ 876986 h 1726306"/>
              <a:gd name="connsiteX0" fmla="*/ 962 w 2240616"/>
              <a:gd name="connsiteY0" fmla="*/ 876986 h 1726306"/>
              <a:gd name="connsiteX1" fmla="*/ 751056 w 2240616"/>
              <a:gd name="connsiteY1" fmla="*/ 484079 h 1726306"/>
              <a:gd name="connsiteX2" fmla="*/ 948700 w 2240616"/>
              <a:gd name="connsiteY2" fmla="*/ 132527 h 1726306"/>
              <a:gd name="connsiteX3" fmla="*/ 1377325 w 2240616"/>
              <a:gd name="connsiteY3" fmla="*/ 192059 h 1726306"/>
              <a:gd name="connsiteX4" fmla="*/ 1682124 w 2240616"/>
              <a:gd name="connsiteY4" fmla="*/ 25371 h 1726306"/>
              <a:gd name="connsiteX5" fmla="*/ 2236956 w 2240616"/>
              <a:gd name="connsiteY5" fmla="*/ 888893 h 1726306"/>
              <a:gd name="connsiteX6" fmla="*/ 1160630 w 2240616"/>
              <a:gd name="connsiteY6" fmla="*/ 1687485 h 1726306"/>
              <a:gd name="connsiteX7" fmla="*/ 777249 w 2240616"/>
              <a:gd name="connsiteY7" fmla="*/ 1601760 h 1726306"/>
              <a:gd name="connsiteX8" fmla="*/ 631994 w 2240616"/>
              <a:gd name="connsiteY8" fmla="*/ 1291324 h 1726306"/>
              <a:gd name="connsiteX9" fmla="*/ 962 w 2240616"/>
              <a:gd name="connsiteY9" fmla="*/ 876986 h 1726306"/>
              <a:gd name="connsiteX0" fmla="*/ 874 w 2240528"/>
              <a:gd name="connsiteY0" fmla="*/ 876986 h 1726306"/>
              <a:gd name="connsiteX1" fmla="*/ 750968 w 2240528"/>
              <a:gd name="connsiteY1" fmla="*/ 484079 h 1726306"/>
              <a:gd name="connsiteX2" fmla="*/ 948612 w 2240528"/>
              <a:gd name="connsiteY2" fmla="*/ 132527 h 1726306"/>
              <a:gd name="connsiteX3" fmla="*/ 1377237 w 2240528"/>
              <a:gd name="connsiteY3" fmla="*/ 192059 h 1726306"/>
              <a:gd name="connsiteX4" fmla="*/ 1682036 w 2240528"/>
              <a:gd name="connsiteY4" fmla="*/ 25371 h 1726306"/>
              <a:gd name="connsiteX5" fmla="*/ 2236868 w 2240528"/>
              <a:gd name="connsiteY5" fmla="*/ 888893 h 1726306"/>
              <a:gd name="connsiteX6" fmla="*/ 1160542 w 2240528"/>
              <a:gd name="connsiteY6" fmla="*/ 1687485 h 1726306"/>
              <a:gd name="connsiteX7" fmla="*/ 777161 w 2240528"/>
              <a:gd name="connsiteY7" fmla="*/ 1601760 h 1726306"/>
              <a:gd name="connsiteX8" fmla="*/ 631906 w 2240528"/>
              <a:gd name="connsiteY8" fmla="*/ 1291324 h 1726306"/>
              <a:gd name="connsiteX9" fmla="*/ 874 w 2240528"/>
              <a:gd name="connsiteY9" fmla="*/ 876986 h 1726306"/>
              <a:gd name="connsiteX0" fmla="*/ 1014 w 2240668"/>
              <a:gd name="connsiteY0" fmla="*/ 876986 h 1726306"/>
              <a:gd name="connsiteX1" fmla="*/ 751108 w 2240668"/>
              <a:gd name="connsiteY1" fmla="*/ 484079 h 1726306"/>
              <a:gd name="connsiteX2" fmla="*/ 948752 w 2240668"/>
              <a:gd name="connsiteY2" fmla="*/ 132527 h 1726306"/>
              <a:gd name="connsiteX3" fmla="*/ 1377377 w 2240668"/>
              <a:gd name="connsiteY3" fmla="*/ 192059 h 1726306"/>
              <a:gd name="connsiteX4" fmla="*/ 1682176 w 2240668"/>
              <a:gd name="connsiteY4" fmla="*/ 25371 h 1726306"/>
              <a:gd name="connsiteX5" fmla="*/ 2237008 w 2240668"/>
              <a:gd name="connsiteY5" fmla="*/ 888893 h 1726306"/>
              <a:gd name="connsiteX6" fmla="*/ 1160682 w 2240668"/>
              <a:gd name="connsiteY6" fmla="*/ 1687485 h 1726306"/>
              <a:gd name="connsiteX7" fmla="*/ 777301 w 2240668"/>
              <a:gd name="connsiteY7" fmla="*/ 1601760 h 1726306"/>
              <a:gd name="connsiteX8" fmla="*/ 632046 w 2240668"/>
              <a:gd name="connsiteY8" fmla="*/ 1291324 h 1726306"/>
              <a:gd name="connsiteX9" fmla="*/ 1014 w 2240668"/>
              <a:gd name="connsiteY9" fmla="*/ 876986 h 1726306"/>
              <a:gd name="connsiteX0" fmla="*/ 1014 w 2240668"/>
              <a:gd name="connsiteY0" fmla="*/ 876986 h 1726306"/>
              <a:gd name="connsiteX1" fmla="*/ 751108 w 2240668"/>
              <a:gd name="connsiteY1" fmla="*/ 484079 h 1726306"/>
              <a:gd name="connsiteX2" fmla="*/ 948752 w 2240668"/>
              <a:gd name="connsiteY2" fmla="*/ 132527 h 1726306"/>
              <a:gd name="connsiteX3" fmla="*/ 1377377 w 2240668"/>
              <a:gd name="connsiteY3" fmla="*/ 192059 h 1726306"/>
              <a:gd name="connsiteX4" fmla="*/ 1682176 w 2240668"/>
              <a:gd name="connsiteY4" fmla="*/ 25371 h 1726306"/>
              <a:gd name="connsiteX5" fmla="*/ 2237008 w 2240668"/>
              <a:gd name="connsiteY5" fmla="*/ 888893 h 1726306"/>
              <a:gd name="connsiteX6" fmla="*/ 1160682 w 2240668"/>
              <a:gd name="connsiteY6" fmla="*/ 1687485 h 1726306"/>
              <a:gd name="connsiteX7" fmla="*/ 777301 w 2240668"/>
              <a:gd name="connsiteY7" fmla="*/ 1601760 h 1726306"/>
              <a:gd name="connsiteX8" fmla="*/ 632046 w 2240668"/>
              <a:gd name="connsiteY8" fmla="*/ 1291324 h 1726306"/>
              <a:gd name="connsiteX9" fmla="*/ 1014 w 2240668"/>
              <a:gd name="connsiteY9" fmla="*/ 876986 h 1726306"/>
              <a:gd name="connsiteX0" fmla="*/ 1014 w 2240668"/>
              <a:gd name="connsiteY0" fmla="*/ 876986 h 1726306"/>
              <a:gd name="connsiteX1" fmla="*/ 751108 w 2240668"/>
              <a:gd name="connsiteY1" fmla="*/ 484079 h 1726306"/>
              <a:gd name="connsiteX2" fmla="*/ 948752 w 2240668"/>
              <a:gd name="connsiteY2" fmla="*/ 132527 h 1726306"/>
              <a:gd name="connsiteX3" fmla="*/ 1377377 w 2240668"/>
              <a:gd name="connsiteY3" fmla="*/ 192059 h 1726306"/>
              <a:gd name="connsiteX4" fmla="*/ 1682176 w 2240668"/>
              <a:gd name="connsiteY4" fmla="*/ 25371 h 1726306"/>
              <a:gd name="connsiteX5" fmla="*/ 2237008 w 2240668"/>
              <a:gd name="connsiteY5" fmla="*/ 888893 h 1726306"/>
              <a:gd name="connsiteX6" fmla="*/ 1160682 w 2240668"/>
              <a:gd name="connsiteY6" fmla="*/ 1687485 h 1726306"/>
              <a:gd name="connsiteX7" fmla="*/ 777301 w 2240668"/>
              <a:gd name="connsiteY7" fmla="*/ 1601760 h 1726306"/>
              <a:gd name="connsiteX8" fmla="*/ 632046 w 2240668"/>
              <a:gd name="connsiteY8" fmla="*/ 1291324 h 1726306"/>
              <a:gd name="connsiteX9" fmla="*/ 1014 w 2240668"/>
              <a:gd name="connsiteY9" fmla="*/ 876986 h 1726306"/>
              <a:gd name="connsiteX0" fmla="*/ 1014 w 2240668"/>
              <a:gd name="connsiteY0" fmla="*/ 876986 h 1726306"/>
              <a:gd name="connsiteX1" fmla="*/ 751108 w 2240668"/>
              <a:gd name="connsiteY1" fmla="*/ 484079 h 1726306"/>
              <a:gd name="connsiteX2" fmla="*/ 948752 w 2240668"/>
              <a:gd name="connsiteY2" fmla="*/ 132527 h 1726306"/>
              <a:gd name="connsiteX3" fmla="*/ 1377377 w 2240668"/>
              <a:gd name="connsiteY3" fmla="*/ 192059 h 1726306"/>
              <a:gd name="connsiteX4" fmla="*/ 1682176 w 2240668"/>
              <a:gd name="connsiteY4" fmla="*/ 25371 h 1726306"/>
              <a:gd name="connsiteX5" fmla="*/ 2237008 w 2240668"/>
              <a:gd name="connsiteY5" fmla="*/ 888893 h 1726306"/>
              <a:gd name="connsiteX6" fmla="*/ 1160682 w 2240668"/>
              <a:gd name="connsiteY6" fmla="*/ 1687485 h 1726306"/>
              <a:gd name="connsiteX7" fmla="*/ 777301 w 2240668"/>
              <a:gd name="connsiteY7" fmla="*/ 1601760 h 1726306"/>
              <a:gd name="connsiteX8" fmla="*/ 632046 w 2240668"/>
              <a:gd name="connsiteY8" fmla="*/ 1291324 h 1726306"/>
              <a:gd name="connsiteX9" fmla="*/ 1014 w 2240668"/>
              <a:gd name="connsiteY9" fmla="*/ 876986 h 1726306"/>
              <a:gd name="connsiteX0" fmla="*/ 1014 w 2240668"/>
              <a:gd name="connsiteY0" fmla="*/ 876986 h 1726306"/>
              <a:gd name="connsiteX1" fmla="*/ 751108 w 2240668"/>
              <a:gd name="connsiteY1" fmla="*/ 484079 h 1726306"/>
              <a:gd name="connsiteX2" fmla="*/ 948752 w 2240668"/>
              <a:gd name="connsiteY2" fmla="*/ 132527 h 1726306"/>
              <a:gd name="connsiteX3" fmla="*/ 1377377 w 2240668"/>
              <a:gd name="connsiteY3" fmla="*/ 192059 h 1726306"/>
              <a:gd name="connsiteX4" fmla="*/ 1682176 w 2240668"/>
              <a:gd name="connsiteY4" fmla="*/ 25371 h 1726306"/>
              <a:gd name="connsiteX5" fmla="*/ 2237008 w 2240668"/>
              <a:gd name="connsiteY5" fmla="*/ 888893 h 1726306"/>
              <a:gd name="connsiteX6" fmla="*/ 1160682 w 2240668"/>
              <a:gd name="connsiteY6" fmla="*/ 1687485 h 1726306"/>
              <a:gd name="connsiteX7" fmla="*/ 777301 w 2240668"/>
              <a:gd name="connsiteY7" fmla="*/ 1601760 h 1726306"/>
              <a:gd name="connsiteX8" fmla="*/ 632046 w 2240668"/>
              <a:gd name="connsiteY8" fmla="*/ 1291324 h 1726306"/>
              <a:gd name="connsiteX9" fmla="*/ 1014 w 2240668"/>
              <a:gd name="connsiteY9" fmla="*/ 876986 h 1726306"/>
              <a:gd name="connsiteX0" fmla="*/ 1014 w 2240668"/>
              <a:gd name="connsiteY0" fmla="*/ 876986 h 1726306"/>
              <a:gd name="connsiteX1" fmla="*/ 751108 w 2240668"/>
              <a:gd name="connsiteY1" fmla="*/ 484079 h 1726306"/>
              <a:gd name="connsiteX2" fmla="*/ 948752 w 2240668"/>
              <a:gd name="connsiteY2" fmla="*/ 132527 h 1726306"/>
              <a:gd name="connsiteX3" fmla="*/ 1377377 w 2240668"/>
              <a:gd name="connsiteY3" fmla="*/ 192059 h 1726306"/>
              <a:gd name="connsiteX4" fmla="*/ 1682176 w 2240668"/>
              <a:gd name="connsiteY4" fmla="*/ 25371 h 1726306"/>
              <a:gd name="connsiteX5" fmla="*/ 2237008 w 2240668"/>
              <a:gd name="connsiteY5" fmla="*/ 888893 h 1726306"/>
              <a:gd name="connsiteX6" fmla="*/ 1160682 w 2240668"/>
              <a:gd name="connsiteY6" fmla="*/ 1687485 h 1726306"/>
              <a:gd name="connsiteX7" fmla="*/ 777301 w 2240668"/>
              <a:gd name="connsiteY7" fmla="*/ 1601760 h 1726306"/>
              <a:gd name="connsiteX8" fmla="*/ 632046 w 2240668"/>
              <a:gd name="connsiteY8" fmla="*/ 1291324 h 1726306"/>
              <a:gd name="connsiteX9" fmla="*/ 1014 w 2240668"/>
              <a:gd name="connsiteY9" fmla="*/ 876986 h 1726306"/>
              <a:gd name="connsiteX0" fmla="*/ 1014 w 2240668"/>
              <a:gd name="connsiteY0" fmla="*/ 876986 h 1726306"/>
              <a:gd name="connsiteX1" fmla="*/ 751108 w 2240668"/>
              <a:gd name="connsiteY1" fmla="*/ 484079 h 1726306"/>
              <a:gd name="connsiteX2" fmla="*/ 948752 w 2240668"/>
              <a:gd name="connsiteY2" fmla="*/ 132527 h 1726306"/>
              <a:gd name="connsiteX3" fmla="*/ 1377377 w 2240668"/>
              <a:gd name="connsiteY3" fmla="*/ 192059 h 1726306"/>
              <a:gd name="connsiteX4" fmla="*/ 1682176 w 2240668"/>
              <a:gd name="connsiteY4" fmla="*/ 25371 h 1726306"/>
              <a:gd name="connsiteX5" fmla="*/ 2237008 w 2240668"/>
              <a:gd name="connsiteY5" fmla="*/ 888893 h 1726306"/>
              <a:gd name="connsiteX6" fmla="*/ 1160682 w 2240668"/>
              <a:gd name="connsiteY6" fmla="*/ 1687485 h 1726306"/>
              <a:gd name="connsiteX7" fmla="*/ 777301 w 2240668"/>
              <a:gd name="connsiteY7" fmla="*/ 1601760 h 1726306"/>
              <a:gd name="connsiteX8" fmla="*/ 632046 w 2240668"/>
              <a:gd name="connsiteY8" fmla="*/ 1291324 h 1726306"/>
              <a:gd name="connsiteX9" fmla="*/ 1014 w 2240668"/>
              <a:gd name="connsiteY9" fmla="*/ 876986 h 1726306"/>
              <a:gd name="connsiteX0" fmla="*/ 1014 w 2240668"/>
              <a:gd name="connsiteY0" fmla="*/ 876986 h 1726306"/>
              <a:gd name="connsiteX1" fmla="*/ 751108 w 2240668"/>
              <a:gd name="connsiteY1" fmla="*/ 484079 h 1726306"/>
              <a:gd name="connsiteX2" fmla="*/ 948752 w 2240668"/>
              <a:gd name="connsiteY2" fmla="*/ 132527 h 1726306"/>
              <a:gd name="connsiteX3" fmla="*/ 1377377 w 2240668"/>
              <a:gd name="connsiteY3" fmla="*/ 192059 h 1726306"/>
              <a:gd name="connsiteX4" fmla="*/ 1682176 w 2240668"/>
              <a:gd name="connsiteY4" fmla="*/ 25371 h 1726306"/>
              <a:gd name="connsiteX5" fmla="*/ 2237008 w 2240668"/>
              <a:gd name="connsiteY5" fmla="*/ 888893 h 1726306"/>
              <a:gd name="connsiteX6" fmla="*/ 1160682 w 2240668"/>
              <a:gd name="connsiteY6" fmla="*/ 1687485 h 1726306"/>
              <a:gd name="connsiteX7" fmla="*/ 777301 w 2240668"/>
              <a:gd name="connsiteY7" fmla="*/ 1601760 h 1726306"/>
              <a:gd name="connsiteX8" fmla="*/ 632046 w 2240668"/>
              <a:gd name="connsiteY8" fmla="*/ 1291324 h 1726306"/>
              <a:gd name="connsiteX9" fmla="*/ 1014 w 2240668"/>
              <a:gd name="connsiteY9" fmla="*/ 876986 h 1726306"/>
              <a:gd name="connsiteX0" fmla="*/ 1014 w 2240668"/>
              <a:gd name="connsiteY0" fmla="*/ 876986 h 1733268"/>
              <a:gd name="connsiteX1" fmla="*/ 751108 w 2240668"/>
              <a:gd name="connsiteY1" fmla="*/ 484079 h 1733268"/>
              <a:gd name="connsiteX2" fmla="*/ 948752 w 2240668"/>
              <a:gd name="connsiteY2" fmla="*/ 132527 h 1733268"/>
              <a:gd name="connsiteX3" fmla="*/ 1377377 w 2240668"/>
              <a:gd name="connsiteY3" fmla="*/ 192059 h 1733268"/>
              <a:gd name="connsiteX4" fmla="*/ 1682176 w 2240668"/>
              <a:gd name="connsiteY4" fmla="*/ 25371 h 1733268"/>
              <a:gd name="connsiteX5" fmla="*/ 2237008 w 2240668"/>
              <a:gd name="connsiteY5" fmla="*/ 888893 h 1733268"/>
              <a:gd name="connsiteX6" fmla="*/ 1160682 w 2240668"/>
              <a:gd name="connsiteY6" fmla="*/ 1687485 h 1733268"/>
              <a:gd name="connsiteX7" fmla="*/ 777301 w 2240668"/>
              <a:gd name="connsiteY7" fmla="*/ 1601760 h 1733268"/>
              <a:gd name="connsiteX8" fmla="*/ 632046 w 2240668"/>
              <a:gd name="connsiteY8" fmla="*/ 1291324 h 1733268"/>
              <a:gd name="connsiteX9" fmla="*/ 1014 w 2240668"/>
              <a:gd name="connsiteY9" fmla="*/ 876986 h 1733268"/>
              <a:gd name="connsiteX0" fmla="*/ 1014 w 2240668"/>
              <a:gd name="connsiteY0" fmla="*/ 876986 h 1689677"/>
              <a:gd name="connsiteX1" fmla="*/ 751108 w 2240668"/>
              <a:gd name="connsiteY1" fmla="*/ 484079 h 1689677"/>
              <a:gd name="connsiteX2" fmla="*/ 948752 w 2240668"/>
              <a:gd name="connsiteY2" fmla="*/ 132527 h 1689677"/>
              <a:gd name="connsiteX3" fmla="*/ 1377377 w 2240668"/>
              <a:gd name="connsiteY3" fmla="*/ 192059 h 1689677"/>
              <a:gd name="connsiteX4" fmla="*/ 1682176 w 2240668"/>
              <a:gd name="connsiteY4" fmla="*/ 25371 h 1689677"/>
              <a:gd name="connsiteX5" fmla="*/ 2237008 w 2240668"/>
              <a:gd name="connsiteY5" fmla="*/ 888893 h 1689677"/>
              <a:gd name="connsiteX6" fmla="*/ 1160682 w 2240668"/>
              <a:gd name="connsiteY6" fmla="*/ 1687485 h 1689677"/>
              <a:gd name="connsiteX7" fmla="*/ 777301 w 2240668"/>
              <a:gd name="connsiteY7" fmla="*/ 1601760 h 1689677"/>
              <a:gd name="connsiteX8" fmla="*/ 632046 w 2240668"/>
              <a:gd name="connsiteY8" fmla="*/ 1291324 h 1689677"/>
              <a:gd name="connsiteX9" fmla="*/ 1014 w 2240668"/>
              <a:gd name="connsiteY9" fmla="*/ 876986 h 1689677"/>
              <a:gd name="connsiteX0" fmla="*/ 1014 w 2240668"/>
              <a:gd name="connsiteY0" fmla="*/ 876986 h 1689677"/>
              <a:gd name="connsiteX1" fmla="*/ 751108 w 2240668"/>
              <a:gd name="connsiteY1" fmla="*/ 484079 h 1689677"/>
              <a:gd name="connsiteX2" fmla="*/ 948752 w 2240668"/>
              <a:gd name="connsiteY2" fmla="*/ 132527 h 1689677"/>
              <a:gd name="connsiteX3" fmla="*/ 1377377 w 2240668"/>
              <a:gd name="connsiteY3" fmla="*/ 192059 h 1689677"/>
              <a:gd name="connsiteX4" fmla="*/ 1682176 w 2240668"/>
              <a:gd name="connsiteY4" fmla="*/ 25371 h 1689677"/>
              <a:gd name="connsiteX5" fmla="*/ 2237008 w 2240668"/>
              <a:gd name="connsiteY5" fmla="*/ 888893 h 1689677"/>
              <a:gd name="connsiteX6" fmla="*/ 1160682 w 2240668"/>
              <a:gd name="connsiteY6" fmla="*/ 1687485 h 1689677"/>
              <a:gd name="connsiteX7" fmla="*/ 777301 w 2240668"/>
              <a:gd name="connsiteY7" fmla="*/ 1601760 h 1689677"/>
              <a:gd name="connsiteX8" fmla="*/ 632046 w 2240668"/>
              <a:gd name="connsiteY8" fmla="*/ 1291324 h 1689677"/>
              <a:gd name="connsiteX9" fmla="*/ 1014 w 2240668"/>
              <a:gd name="connsiteY9" fmla="*/ 876986 h 1689677"/>
              <a:gd name="connsiteX0" fmla="*/ 1014 w 2263677"/>
              <a:gd name="connsiteY0" fmla="*/ 1265886 h 2078577"/>
              <a:gd name="connsiteX1" fmla="*/ 751108 w 2263677"/>
              <a:gd name="connsiteY1" fmla="*/ 872979 h 2078577"/>
              <a:gd name="connsiteX2" fmla="*/ 948752 w 2263677"/>
              <a:gd name="connsiteY2" fmla="*/ 521427 h 2078577"/>
              <a:gd name="connsiteX3" fmla="*/ 1377377 w 2263677"/>
              <a:gd name="connsiteY3" fmla="*/ 580959 h 2078577"/>
              <a:gd name="connsiteX4" fmla="*/ 1682176 w 2263677"/>
              <a:gd name="connsiteY4" fmla="*/ 414271 h 2078577"/>
              <a:gd name="connsiteX5" fmla="*/ 1863150 w 2263677"/>
              <a:gd name="connsiteY5" fmla="*/ 23747 h 2078577"/>
              <a:gd name="connsiteX6" fmla="*/ 2237008 w 2263677"/>
              <a:gd name="connsiteY6" fmla="*/ 1277793 h 2078577"/>
              <a:gd name="connsiteX7" fmla="*/ 1160682 w 2263677"/>
              <a:gd name="connsiteY7" fmla="*/ 2076385 h 2078577"/>
              <a:gd name="connsiteX8" fmla="*/ 777301 w 2263677"/>
              <a:gd name="connsiteY8" fmla="*/ 1990660 h 2078577"/>
              <a:gd name="connsiteX9" fmla="*/ 632046 w 2263677"/>
              <a:gd name="connsiteY9" fmla="*/ 1680224 h 2078577"/>
              <a:gd name="connsiteX10" fmla="*/ 1014 w 2263677"/>
              <a:gd name="connsiteY10" fmla="*/ 1265886 h 2078577"/>
              <a:gd name="connsiteX0" fmla="*/ 1014 w 2321828"/>
              <a:gd name="connsiteY0" fmla="*/ 1307752 h 2120443"/>
              <a:gd name="connsiteX1" fmla="*/ 751108 w 2321828"/>
              <a:gd name="connsiteY1" fmla="*/ 914845 h 2120443"/>
              <a:gd name="connsiteX2" fmla="*/ 948752 w 2321828"/>
              <a:gd name="connsiteY2" fmla="*/ 563293 h 2120443"/>
              <a:gd name="connsiteX3" fmla="*/ 1377377 w 2321828"/>
              <a:gd name="connsiteY3" fmla="*/ 622825 h 2120443"/>
              <a:gd name="connsiteX4" fmla="*/ 1682176 w 2321828"/>
              <a:gd name="connsiteY4" fmla="*/ 456137 h 2120443"/>
              <a:gd name="connsiteX5" fmla="*/ 1863150 w 2321828"/>
              <a:gd name="connsiteY5" fmla="*/ 65613 h 2120443"/>
              <a:gd name="connsiteX6" fmla="*/ 2237006 w 2321828"/>
              <a:gd name="connsiteY6" fmla="*/ 98951 h 2120443"/>
              <a:gd name="connsiteX7" fmla="*/ 2237008 w 2321828"/>
              <a:gd name="connsiteY7" fmla="*/ 1319659 h 2120443"/>
              <a:gd name="connsiteX8" fmla="*/ 1160682 w 2321828"/>
              <a:gd name="connsiteY8" fmla="*/ 2118251 h 2120443"/>
              <a:gd name="connsiteX9" fmla="*/ 777301 w 2321828"/>
              <a:gd name="connsiteY9" fmla="*/ 2032526 h 2120443"/>
              <a:gd name="connsiteX10" fmla="*/ 632046 w 2321828"/>
              <a:gd name="connsiteY10" fmla="*/ 1722090 h 2120443"/>
              <a:gd name="connsiteX11" fmla="*/ 1014 w 2321828"/>
              <a:gd name="connsiteY11" fmla="*/ 1307752 h 2120443"/>
              <a:gd name="connsiteX0" fmla="*/ 1014 w 2687061"/>
              <a:gd name="connsiteY0" fmla="*/ 1367091 h 2179782"/>
              <a:gd name="connsiteX1" fmla="*/ 751108 w 2687061"/>
              <a:gd name="connsiteY1" fmla="*/ 974184 h 2179782"/>
              <a:gd name="connsiteX2" fmla="*/ 948752 w 2687061"/>
              <a:gd name="connsiteY2" fmla="*/ 622632 h 2179782"/>
              <a:gd name="connsiteX3" fmla="*/ 1377377 w 2687061"/>
              <a:gd name="connsiteY3" fmla="*/ 682164 h 2179782"/>
              <a:gd name="connsiteX4" fmla="*/ 1682176 w 2687061"/>
              <a:gd name="connsiteY4" fmla="*/ 515476 h 2179782"/>
              <a:gd name="connsiteX5" fmla="*/ 1863150 w 2687061"/>
              <a:gd name="connsiteY5" fmla="*/ 124952 h 2179782"/>
              <a:gd name="connsiteX6" fmla="*/ 2237006 w 2687061"/>
              <a:gd name="connsiteY6" fmla="*/ 158290 h 2179782"/>
              <a:gd name="connsiteX7" fmla="*/ 2687061 w 2687061"/>
              <a:gd name="connsiteY7" fmla="*/ 63040 h 2179782"/>
              <a:gd name="connsiteX8" fmla="*/ 2237008 w 2687061"/>
              <a:gd name="connsiteY8" fmla="*/ 1378998 h 2179782"/>
              <a:gd name="connsiteX9" fmla="*/ 1160682 w 2687061"/>
              <a:gd name="connsiteY9" fmla="*/ 2177590 h 2179782"/>
              <a:gd name="connsiteX10" fmla="*/ 777301 w 2687061"/>
              <a:gd name="connsiteY10" fmla="*/ 2091865 h 2179782"/>
              <a:gd name="connsiteX11" fmla="*/ 632046 w 2687061"/>
              <a:gd name="connsiteY11" fmla="*/ 1781429 h 2179782"/>
              <a:gd name="connsiteX12" fmla="*/ 1014 w 2687061"/>
              <a:gd name="connsiteY12" fmla="*/ 1367091 h 2179782"/>
              <a:gd name="connsiteX0" fmla="*/ 1014 w 2690856"/>
              <a:gd name="connsiteY0" fmla="*/ 1492338 h 2305029"/>
              <a:gd name="connsiteX1" fmla="*/ 751108 w 2690856"/>
              <a:gd name="connsiteY1" fmla="*/ 1099431 h 2305029"/>
              <a:gd name="connsiteX2" fmla="*/ 948752 w 2690856"/>
              <a:gd name="connsiteY2" fmla="*/ 747879 h 2305029"/>
              <a:gd name="connsiteX3" fmla="*/ 1377377 w 2690856"/>
              <a:gd name="connsiteY3" fmla="*/ 807411 h 2305029"/>
              <a:gd name="connsiteX4" fmla="*/ 1682176 w 2690856"/>
              <a:gd name="connsiteY4" fmla="*/ 640723 h 2305029"/>
              <a:gd name="connsiteX5" fmla="*/ 1863150 w 2690856"/>
              <a:gd name="connsiteY5" fmla="*/ 250199 h 2305029"/>
              <a:gd name="connsiteX6" fmla="*/ 2237006 w 2690856"/>
              <a:gd name="connsiteY6" fmla="*/ 283537 h 2305029"/>
              <a:gd name="connsiteX7" fmla="*/ 2379880 w 2690856"/>
              <a:gd name="connsiteY7" fmla="*/ 9693 h 2305029"/>
              <a:gd name="connsiteX8" fmla="*/ 2687061 w 2690856"/>
              <a:gd name="connsiteY8" fmla="*/ 188287 h 2305029"/>
              <a:gd name="connsiteX9" fmla="*/ 2237008 w 2690856"/>
              <a:gd name="connsiteY9" fmla="*/ 1504245 h 2305029"/>
              <a:gd name="connsiteX10" fmla="*/ 1160682 w 2690856"/>
              <a:gd name="connsiteY10" fmla="*/ 2302837 h 2305029"/>
              <a:gd name="connsiteX11" fmla="*/ 777301 w 2690856"/>
              <a:gd name="connsiteY11" fmla="*/ 2217112 h 2305029"/>
              <a:gd name="connsiteX12" fmla="*/ 632046 w 2690856"/>
              <a:gd name="connsiteY12" fmla="*/ 1906676 h 2305029"/>
              <a:gd name="connsiteX13" fmla="*/ 1014 w 2690856"/>
              <a:gd name="connsiteY13" fmla="*/ 1492338 h 2305029"/>
              <a:gd name="connsiteX0" fmla="*/ 1014 w 3683893"/>
              <a:gd name="connsiteY0" fmla="*/ 1485152 h 2297843"/>
              <a:gd name="connsiteX1" fmla="*/ 751108 w 3683893"/>
              <a:gd name="connsiteY1" fmla="*/ 1092245 h 2297843"/>
              <a:gd name="connsiteX2" fmla="*/ 948752 w 3683893"/>
              <a:gd name="connsiteY2" fmla="*/ 740693 h 2297843"/>
              <a:gd name="connsiteX3" fmla="*/ 1377377 w 3683893"/>
              <a:gd name="connsiteY3" fmla="*/ 800225 h 2297843"/>
              <a:gd name="connsiteX4" fmla="*/ 1682176 w 3683893"/>
              <a:gd name="connsiteY4" fmla="*/ 633537 h 2297843"/>
              <a:gd name="connsiteX5" fmla="*/ 1863150 w 3683893"/>
              <a:gd name="connsiteY5" fmla="*/ 243013 h 2297843"/>
              <a:gd name="connsiteX6" fmla="*/ 2237006 w 3683893"/>
              <a:gd name="connsiteY6" fmla="*/ 276351 h 2297843"/>
              <a:gd name="connsiteX7" fmla="*/ 2379880 w 3683893"/>
              <a:gd name="connsiteY7" fmla="*/ 2507 h 2297843"/>
              <a:gd name="connsiteX8" fmla="*/ 2687061 w 3683893"/>
              <a:gd name="connsiteY8" fmla="*/ 181101 h 2297843"/>
              <a:gd name="connsiteX9" fmla="*/ 3680041 w 3683893"/>
              <a:gd name="connsiteY9" fmla="*/ 438277 h 2297843"/>
              <a:gd name="connsiteX10" fmla="*/ 2237008 w 3683893"/>
              <a:gd name="connsiteY10" fmla="*/ 1497059 h 2297843"/>
              <a:gd name="connsiteX11" fmla="*/ 1160682 w 3683893"/>
              <a:gd name="connsiteY11" fmla="*/ 2295651 h 2297843"/>
              <a:gd name="connsiteX12" fmla="*/ 777301 w 3683893"/>
              <a:gd name="connsiteY12" fmla="*/ 2209926 h 2297843"/>
              <a:gd name="connsiteX13" fmla="*/ 632046 w 3683893"/>
              <a:gd name="connsiteY13" fmla="*/ 1899490 h 2297843"/>
              <a:gd name="connsiteX14" fmla="*/ 1014 w 3683893"/>
              <a:gd name="connsiteY14" fmla="*/ 1485152 h 2297843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82176 w 3720191"/>
              <a:gd name="connsiteY4" fmla="*/ 632213 h 2296519"/>
              <a:gd name="connsiteX5" fmla="*/ 1863150 w 3720191"/>
              <a:gd name="connsiteY5" fmla="*/ 241689 h 2296519"/>
              <a:gd name="connsiteX6" fmla="*/ 2237006 w 3720191"/>
              <a:gd name="connsiteY6" fmla="*/ 275027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82176 w 3720191"/>
              <a:gd name="connsiteY4" fmla="*/ 632213 h 2296519"/>
              <a:gd name="connsiteX5" fmla="*/ 1863150 w 3720191"/>
              <a:gd name="connsiteY5" fmla="*/ 241689 h 2296519"/>
              <a:gd name="connsiteX6" fmla="*/ 2237006 w 3720191"/>
              <a:gd name="connsiteY6" fmla="*/ 275027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82176 w 3720191"/>
              <a:gd name="connsiteY4" fmla="*/ 632213 h 2296519"/>
              <a:gd name="connsiteX5" fmla="*/ 1863150 w 3720191"/>
              <a:gd name="connsiteY5" fmla="*/ 241689 h 2296519"/>
              <a:gd name="connsiteX6" fmla="*/ 2237006 w 3720191"/>
              <a:gd name="connsiteY6" fmla="*/ 275027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82176 w 3720191"/>
              <a:gd name="connsiteY4" fmla="*/ 632213 h 2296519"/>
              <a:gd name="connsiteX5" fmla="*/ 1863150 w 3720191"/>
              <a:gd name="connsiteY5" fmla="*/ 241689 h 2296519"/>
              <a:gd name="connsiteX6" fmla="*/ 2237006 w 3720191"/>
              <a:gd name="connsiteY6" fmla="*/ 275027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91701 w 3720191"/>
              <a:gd name="connsiteY4" fmla="*/ 629832 h 2296519"/>
              <a:gd name="connsiteX5" fmla="*/ 1863150 w 3720191"/>
              <a:gd name="connsiteY5" fmla="*/ 241689 h 2296519"/>
              <a:gd name="connsiteX6" fmla="*/ 2237006 w 3720191"/>
              <a:gd name="connsiteY6" fmla="*/ 275027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91701 w 3720191"/>
              <a:gd name="connsiteY4" fmla="*/ 629832 h 2296519"/>
              <a:gd name="connsiteX5" fmla="*/ 1863150 w 3720191"/>
              <a:gd name="connsiteY5" fmla="*/ 241689 h 2296519"/>
              <a:gd name="connsiteX6" fmla="*/ 2237006 w 3720191"/>
              <a:gd name="connsiteY6" fmla="*/ 275027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91701 w 3720191"/>
              <a:gd name="connsiteY4" fmla="*/ 629832 h 2296519"/>
              <a:gd name="connsiteX5" fmla="*/ 1863150 w 3720191"/>
              <a:gd name="connsiteY5" fmla="*/ 241689 h 2296519"/>
              <a:gd name="connsiteX6" fmla="*/ 2237006 w 3720191"/>
              <a:gd name="connsiteY6" fmla="*/ 275027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91701 w 3720191"/>
              <a:gd name="connsiteY4" fmla="*/ 629832 h 2296519"/>
              <a:gd name="connsiteX5" fmla="*/ 1863150 w 3720191"/>
              <a:gd name="connsiteY5" fmla="*/ 241689 h 2296519"/>
              <a:gd name="connsiteX6" fmla="*/ 2237006 w 3720191"/>
              <a:gd name="connsiteY6" fmla="*/ 275027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91701 w 3720191"/>
              <a:gd name="connsiteY4" fmla="*/ 629832 h 2296519"/>
              <a:gd name="connsiteX5" fmla="*/ 1863150 w 3720191"/>
              <a:gd name="connsiteY5" fmla="*/ 241689 h 2296519"/>
              <a:gd name="connsiteX6" fmla="*/ 2222719 w 3720191"/>
              <a:gd name="connsiteY6" fmla="*/ 279789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91701 w 3720191"/>
              <a:gd name="connsiteY4" fmla="*/ 629832 h 2296519"/>
              <a:gd name="connsiteX5" fmla="*/ 1863150 w 3720191"/>
              <a:gd name="connsiteY5" fmla="*/ 241689 h 2296519"/>
              <a:gd name="connsiteX6" fmla="*/ 2222719 w 3720191"/>
              <a:gd name="connsiteY6" fmla="*/ 279789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3828 h 2296519"/>
              <a:gd name="connsiteX1" fmla="*/ 751108 w 3720191"/>
              <a:gd name="connsiteY1" fmla="*/ 1090921 h 2296519"/>
              <a:gd name="connsiteX2" fmla="*/ 948752 w 3720191"/>
              <a:gd name="connsiteY2" fmla="*/ 739369 h 2296519"/>
              <a:gd name="connsiteX3" fmla="*/ 1377377 w 3720191"/>
              <a:gd name="connsiteY3" fmla="*/ 798901 h 2296519"/>
              <a:gd name="connsiteX4" fmla="*/ 1691701 w 3720191"/>
              <a:gd name="connsiteY4" fmla="*/ 629832 h 2296519"/>
              <a:gd name="connsiteX5" fmla="*/ 1844100 w 3720191"/>
              <a:gd name="connsiteY5" fmla="*/ 248833 h 2296519"/>
              <a:gd name="connsiteX6" fmla="*/ 2222719 w 3720191"/>
              <a:gd name="connsiteY6" fmla="*/ 279789 h 2296519"/>
              <a:gd name="connsiteX7" fmla="*/ 2379880 w 3720191"/>
              <a:gd name="connsiteY7" fmla="*/ 1183 h 2296519"/>
              <a:gd name="connsiteX8" fmla="*/ 2687061 w 3720191"/>
              <a:gd name="connsiteY8" fmla="*/ 179777 h 2296519"/>
              <a:gd name="connsiteX9" fmla="*/ 3279991 w 3720191"/>
              <a:gd name="connsiteY9" fmla="*/ 63096 h 2296519"/>
              <a:gd name="connsiteX10" fmla="*/ 3680041 w 3720191"/>
              <a:gd name="connsiteY10" fmla="*/ 436953 h 2296519"/>
              <a:gd name="connsiteX11" fmla="*/ 2237008 w 3720191"/>
              <a:gd name="connsiteY11" fmla="*/ 1495735 h 2296519"/>
              <a:gd name="connsiteX12" fmla="*/ 1160682 w 3720191"/>
              <a:gd name="connsiteY12" fmla="*/ 2294327 h 2296519"/>
              <a:gd name="connsiteX13" fmla="*/ 777301 w 3720191"/>
              <a:gd name="connsiteY13" fmla="*/ 2208602 h 2296519"/>
              <a:gd name="connsiteX14" fmla="*/ 632046 w 3720191"/>
              <a:gd name="connsiteY14" fmla="*/ 1898166 h 2296519"/>
              <a:gd name="connsiteX15" fmla="*/ 1014 w 3720191"/>
              <a:gd name="connsiteY15" fmla="*/ 1483828 h 2296519"/>
              <a:gd name="connsiteX0" fmla="*/ 1014 w 3720191"/>
              <a:gd name="connsiteY0" fmla="*/ 1486293 h 2298984"/>
              <a:gd name="connsiteX1" fmla="*/ 751108 w 3720191"/>
              <a:gd name="connsiteY1" fmla="*/ 1093386 h 2298984"/>
              <a:gd name="connsiteX2" fmla="*/ 948752 w 3720191"/>
              <a:gd name="connsiteY2" fmla="*/ 741834 h 2298984"/>
              <a:gd name="connsiteX3" fmla="*/ 1377377 w 3720191"/>
              <a:gd name="connsiteY3" fmla="*/ 801366 h 2298984"/>
              <a:gd name="connsiteX4" fmla="*/ 1691701 w 3720191"/>
              <a:gd name="connsiteY4" fmla="*/ 632297 h 2298984"/>
              <a:gd name="connsiteX5" fmla="*/ 1844100 w 3720191"/>
              <a:gd name="connsiteY5" fmla="*/ 251298 h 2298984"/>
              <a:gd name="connsiteX6" fmla="*/ 2222719 w 3720191"/>
              <a:gd name="connsiteY6" fmla="*/ 282254 h 2298984"/>
              <a:gd name="connsiteX7" fmla="*/ 2379880 w 3720191"/>
              <a:gd name="connsiteY7" fmla="*/ 3648 h 2298984"/>
              <a:gd name="connsiteX8" fmla="*/ 2687061 w 3720191"/>
              <a:gd name="connsiteY8" fmla="*/ 182242 h 2298984"/>
              <a:gd name="connsiteX9" fmla="*/ 3279991 w 3720191"/>
              <a:gd name="connsiteY9" fmla="*/ 65561 h 2298984"/>
              <a:gd name="connsiteX10" fmla="*/ 3680041 w 3720191"/>
              <a:gd name="connsiteY10" fmla="*/ 439418 h 2298984"/>
              <a:gd name="connsiteX11" fmla="*/ 2237008 w 3720191"/>
              <a:gd name="connsiteY11" fmla="*/ 1498200 h 2298984"/>
              <a:gd name="connsiteX12" fmla="*/ 1160682 w 3720191"/>
              <a:gd name="connsiteY12" fmla="*/ 2296792 h 2298984"/>
              <a:gd name="connsiteX13" fmla="*/ 777301 w 3720191"/>
              <a:gd name="connsiteY13" fmla="*/ 2211067 h 2298984"/>
              <a:gd name="connsiteX14" fmla="*/ 632046 w 3720191"/>
              <a:gd name="connsiteY14" fmla="*/ 1900631 h 2298984"/>
              <a:gd name="connsiteX15" fmla="*/ 1014 w 3720191"/>
              <a:gd name="connsiteY15" fmla="*/ 1486293 h 2298984"/>
              <a:gd name="connsiteX0" fmla="*/ 1014 w 3720191"/>
              <a:gd name="connsiteY0" fmla="*/ 1486293 h 2298984"/>
              <a:gd name="connsiteX1" fmla="*/ 751108 w 3720191"/>
              <a:gd name="connsiteY1" fmla="*/ 1093386 h 2298984"/>
              <a:gd name="connsiteX2" fmla="*/ 948752 w 3720191"/>
              <a:gd name="connsiteY2" fmla="*/ 741834 h 2298984"/>
              <a:gd name="connsiteX3" fmla="*/ 1377377 w 3720191"/>
              <a:gd name="connsiteY3" fmla="*/ 801366 h 2298984"/>
              <a:gd name="connsiteX4" fmla="*/ 1691701 w 3720191"/>
              <a:gd name="connsiteY4" fmla="*/ 632297 h 2298984"/>
              <a:gd name="connsiteX5" fmla="*/ 1844100 w 3720191"/>
              <a:gd name="connsiteY5" fmla="*/ 251298 h 2298984"/>
              <a:gd name="connsiteX6" fmla="*/ 2222719 w 3720191"/>
              <a:gd name="connsiteY6" fmla="*/ 282254 h 2298984"/>
              <a:gd name="connsiteX7" fmla="*/ 2379880 w 3720191"/>
              <a:gd name="connsiteY7" fmla="*/ 3648 h 2298984"/>
              <a:gd name="connsiteX8" fmla="*/ 2687061 w 3720191"/>
              <a:gd name="connsiteY8" fmla="*/ 182242 h 2298984"/>
              <a:gd name="connsiteX9" fmla="*/ 3279991 w 3720191"/>
              <a:gd name="connsiteY9" fmla="*/ 65561 h 2298984"/>
              <a:gd name="connsiteX10" fmla="*/ 3680041 w 3720191"/>
              <a:gd name="connsiteY10" fmla="*/ 439418 h 2298984"/>
              <a:gd name="connsiteX11" fmla="*/ 2237008 w 3720191"/>
              <a:gd name="connsiteY11" fmla="*/ 1498200 h 2298984"/>
              <a:gd name="connsiteX12" fmla="*/ 1160682 w 3720191"/>
              <a:gd name="connsiteY12" fmla="*/ 2296792 h 2298984"/>
              <a:gd name="connsiteX13" fmla="*/ 777301 w 3720191"/>
              <a:gd name="connsiteY13" fmla="*/ 2211067 h 2298984"/>
              <a:gd name="connsiteX14" fmla="*/ 632046 w 3720191"/>
              <a:gd name="connsiteY14" fmla="*/ 1900631 h 2298984"/>
              <a:gd name="connsiteX15" fmla="*/ 1014 w 3720191"/>
              <a:gd name="connsiteY15" fmla="*/ 1486293 h 2298984"/>
              <a:gd name="connsiteX0" fmla="*/ 1014 w 3720191"/>
              <a:gd name="connsiteY0" fmla="*/ 1486293 h 2298984"/>
              <a:gd name="connsiteX1" fmla="*/ 751108 w 3720191"/>
              <a:gd name="connsiteY1" fmla="*/ 1093386 h 2298984"/>
              <a:gd name="connsiteX2" fmla="*/ 948752 w 3720191"/>
              <a:gd name="connsiteY2" fmla="*/ 741834 h 2298984"/>
              <a:gd name="connsiteX3" fmla="*/ 1377377 w 3720191"/>
              <a:gd name="connsiteY3" fmla="*/ 801366 h 2298984"/>
              <a:gd name="connsiteX4" fmla="*/ 1691701 w 3720191"/>
              <a:gd name="connsiteY4" fmla="*/ 632297 h 2298984"/>
              <a:gd name="connsiteX5" fmla="*/ 1844100 w 3720191"/>
              <a:gd name="connsiteY5" fmla="*/ 251298 h 2298984"/>
              <a:gd name="connsiteX6" fmla="*/ 2222719 w 3720191"/>
              <a:gd name="connsiteY6" fmla="*/ 282254 h 2298984"/>
              <a:gd name="connsiteX7" fmla="*/ 2379880 w 3720191"/>
              <a:gd name="connsiteY7" fmla="*/ 3648 h 2298984"/>
              <a:gd name="connsiteX8" fmla="*/ 2687061 w 3720191"/>
              <a:gd name="connsiteY8" fmla="*/ 182242 h 2298984"/>
              <a:gd name="connsiteX9" fmla="*/ 3279991 w 3720191"/>
              <a:gd name="connsiteY9" fmla="*/ 65561 h 2298984"/>
              <a:gd name="connsiteX10" fmla="*/ 3680041 w 3720191"/>
              <a:gd name="connsiteY10" fmla="*/ 439418 h 2298984"/>
              <a:gd name="connsiteX11" fmla="*/ 2237008 w 3720191"/>
              <a:gd name="connsiteY11" fmla="*/ 1498200 h 2298984"/>
              <a:gd name="connsiteX12" fmla="*/ 1160682 w 3720191"/>
              <a:gd name="connsiteY12" fmla="*/ 2296792 h 2298984"/>
              <a:gd name="connsiteX13" fmla="*/ 777301 w 3720191"/>
              <a:gd name="connsiteY13" fmla="*/ 2211067 h 2298984"/>
              <a:gd name="connsiteX14" fmla="*/ 632046 w 3720191"/>
              <a:gd name="connsiteY14" fmla="*/ 1900631 h 2298984"/>
              <a:gd name="connsiteX15" fmla="*/ 1014 w 3720191"/>
              <a:gd name="connsiteY15" fmla="*/ 1486293 h 2298984"/>
              <a:gd name="connsiteX0" fmla="*/ 1014 w 3720191"/>
              <a:gd name="connsiteY0" fmla="*/ 1493104 h 2305795"/>
              <a:gd name="connsiteX1" fmla="*/ 751108 w 3720191"/>
              <a:gd name="connsiteY1" fmla="*/ 1100197 h 2305795"/>
              <a:gd name="connsiteX2" fmla="*/ 948752 w 3720191"/>
              <a:gd name="connsiteY2" fmla="*/ 748645 h 2305795"/>
              <a:gd name="connsiteX3" fmla="*/ 1377377 w 3720191"/>
              <a:gd name="connsiteY3" fmla="*/ 808177 h 2305795"/>
              <a:gd name="connsiteX4" fmla="*/ 1691701 w 3720191"/>
              <a:gd name="connsiteY4" fmla="*/ 639108 h 2305795"/>
              <a:gd name="connsiteX5" fmla="*/ 1844100 w 3720191"/>
              <a:gd name="connsiteY5" fmla="*/ 258109 h 2305795"/>
              <a:gd name="connsiteX6" fmla="*/ 2222719 w 3720191"/>
              <a:gd name="connsiteY6" fmla="*/ 289065 h 2305795"/>
              <a:gd name="connsiteX7" fmla="*/ 2379880 w 3720191"/>
              <a:gd name="connsiteY7" fmla="*/ 10459 h 2305795"/>
              <a:gd name="connsiteX8" fmla="*/ 2687061 w 3720191"/>
              <a:gd name="connsiteY8" fmla="*/ 189053 h 2305795"/>
              <a:gd name="connsiteX9" fmla="*/ 3279991 w 3720191"/>
              <a:gd name="connsiteY9" fmla="*/ 72372 h 2305795"/>
              <a:gd name="connsiteX10" fmla="*/ 3680041 w 3720191"/>
              <a:gd name="connsiteY10" fmla="*/ 446229 h 2305795"/>
              <a:gd name="connsiteX11" fmla="*/ 2237008 w 3720191"/>
              <a:gd name="connsiteY11" fmla="*/ 1505011 h 2305795"/>
              <a:gd name="connsiteX12" fmla="*/ 1160682 w 3720191"/>
              <a:gd name="connsiteY12" fmla="*/ 2303603 h 2305795"/>
              <a:gd name="connsiteX13" fmla="*/ 777301 w 3720191"/>
              <a:gd name="connsiteY13" fmla="*/ 2217878 h 2305795"/>
              <a:gd name="connsiteX14" fmla="*/ 632046 w 3720191"/>
              <a:gd name="connsiteY14" fmla="*/ 1907442 h 2305795"/>
              <a:gd name="connsiteX15" fmla="*/ 1014 w 3720191"/>
              <a:gd name="connsiteY15" fmla="*/ 1493104 h 2305795"/>
              <a:gd name="connsiteX0" fmla="*/ 1014 w 3720191"/>
              <a:gd name="connsiteY0" fmla="*/ 1493104 h 2305795"/>
              <a:gd name="connsiteX1" fmla="*/ 751108 w 3720191"/>
              <a:gd name="connsiteY1" fmla="*/ 1100197 h 2305795"/>
              <a:gd name="connsiteX2" fmla="*/ 948752 w 3720191"/>
              <a:gd name="connsiteY2" fmla="*/ 748645 h 2305795"/>
              <a:gd name="connsiteX3" fmla="*/ 1377377 w 3720191"/>
              <a:gd name="connsiteY3" fmla="*/ 808177 h 2305795"/>
              <a:gd name="connsiteX4" fmla="*/ 1691701 w 3720191"/>
              <a:gd name="connsiteY4" fmla="*/ 639108 h 2305795"/>
              <a:gd name="connsiteX5" fmla="*/ 1844100 w 3720191"/>
              <a:gd name="connsiteY5" fmla="*/ 258109 h 2305795"/>
              <a:gd name="connsiteX6" fmla="*/ 2222719 w 3720191"/>
              <a:gd name="connsiteY6" fmla="*/ 289065 h 2305795"/>
              <a:gd name="connsiteX7" fmla="*/ 2379880 w 3720191"/>
              <a:gd name="connsiteY7" fmla="*/ 10459 h 2305795"/>
              <a:gd name="connsiteX8" fmla="*/ 2687061 w 3720191"/>
              <a:gd name="connsiteY8" fmla="*/ 189053 h 2305795"/>
              <a:gd name="connsiteX9" fmla="*/ 3279991 w 3720191"/>
              <a:gd name="connsiteY9" fmla="*/ 72372 h 2305795"/>
              <a:gd name="connsiteX10" fmla="*/ 3680041 w 3720191"/>
              <a:gd name="connsiteY10" fmla="*/ 446229 h 2305795"/>
              <a:gd name="connsiteX11" fmla="*/ 2237008 w 3720191"/>
              <a:gd name="connsiteY11" fmla="*/ 1505011 h 2305795"/>
              <a:gd name="connsiteX12" fmla="*/ 1160682 w 3720191"/>
              <a:gd name="connsiteY12" fmla="*/ 2303603 h 2305795"/>
              <a:gd name="connsiteX13" fmla="*/ 777301 w 3720191"/>
              <a:gd name="connsiteY13" fmla="*/ 2217878 h 2305795"/>
              <a:gd name="connsiteX14" fmla="*/ 632046 w 3720191"/>
              <a:gd name="connsiteY14" fmla="*/ 1907442 h 2305795"/>
              <a:gd name="connsiteX15" fmla="*/ 1014 w 3720191"/>
              <a:gd name="connsiteY15" fmla="*/ 1493104 h 2305795"/>
              <a:gd name="connsiteX0" fmla="*/ 1014 w 4007908"/>
              <a:gd name="connsiteY0" fmla="*/ 1493104 h 2305795"/>
              <a:gd name="connsiteX1" fmla="*/ 751108 w 4007908"/>
              <a:gd name="connsiteY1" fmla="*/ 1100197 h 2305795"/>
              <a:gd name="connsiteX2" fmla="*/ 948752 w 4007908"/>
              <a:gd name="connsiteY2" fmla="*/ 748645 h 2305795"/>
              <a:gd name="connsiteX3" fmla="*/ 1377377 w 4007908"/>
              <a:gd name="connsiteY3" fmla="*/ 808177 h 2305795"/>
              <a:gd name="connsiteX4" fmla="*/ 1691701 w 4007908"/>
              <a:gd name="connsiteY4" fmla="*/ 639108 h 2305795"/>
              <a:gd name="connsiteX5" fmla="*/ 1844100 w 4007908"/>
              <a:gd name="connsiteY5" fmla="*/ 258109 h 2305795"/>
              <a:gd name="connsiteX6" fmla="*/ 2222719 w 4007908"/>
              <a:gd name="connsiteY6" fmla="*/ 289065 h 2305795"/>
              <a:gd name="connsiteX7" fmla="*/ 2379880 w 4007908"/>
              <a:gd name="connsiteY7" fmla="*/ 10459 h 2305795"/>
              <a:gd name="connsiteX8" fmla="*/ 2687061 w 4007908"/>
              <a:gd name="connsiteY8" fmla="*/ 189053 h 2305795"/>
              <a:gd name="connsiteX9" fmla="*/ 3279991 w 4007908"/>
              <a:gd name="connsiteY9" fmla="*/ 72372 h 2305795"/>
              <a:gd name="connsiteX10" fmla="*/ 3680041 w 4007908"/>
              <a:gd name="connsiteY10" fmla="*/ 446229 h 2305795"/>
              <a:gd name="connsiteX11" fmla="*/ 3961033 w 4007908"/>
              <a:gd name="connsiteY11" fmla="*/ 1783617 h 2305795"/>
              <a:gd name="connsiteX12" fmla="*/ 1160682 w 4007908"/>
              <a:gd name="connsiteY12" fmla="*/ 2303603 h 2305795"/>
              <a:gd name="connsiteX13" fmla="*/ 777301 w 4007908"/>
              <a:gd name="connsiteY13" fmla="*/ 2217878 h 2305795"/>
              <a:gd name="connsiteX14" fmla="*/ 632046 w 4007908"/>
              <a:gd name="connsiteY14" fmla="*/ 1907442 h 2305795"/>
              <a:gd name="connsiteX15" fmla="*/ 1014 w 4007908"/>
              <a:gd name="connsiteY15" fmla="*/ 1493104 h 2305795"/>
              <a:gd name="connsiteX0" fmla="*/ 1014 w 4193285"/>
              <a:gd name="connsiteY0" fmla="*/ 1493104 h 2305795"/>
              <a:gd name="connsiteX1" fmla="*/ 751108 w 4193285"/>
              <a:gd name="connsiteY1" fmla="*/ 1100197 h 2305795"/>
              <a:gd name="connsiteX2" fmla="*/ 948752 w 4193285"/>
              <a:gd name="connsiteY2" fmla="*/ 748645 h 2305795"/>
              <a:gd name="connsiteX3" fmla="*/ 1377377 w 4193285"/>
              <a:gd name="connsiteY3" fmla="*/ 808177 h 2305795"/>
              <a:gd name="connsiteX4" fmla="*/ 1691701 w 4193285"/>
              <a:gd name="connsiteY4" fmla="*/ 639108 h 2305795"/>
              <a:gd name="connsiteX5" fmla="*/ 1844100 w 4193285"/>
              <a:gd name="connsiteY5" fmla="*/ 258109 h 2305795"/>
              <a:gd name="connsiteX6" fmla="*/ 2222719 w 4193285"/>
              <a:gd name="connsiteY6" fmla="*/ 289065 h 2305795"/>
              <a:gd name="connsiteX7" fmla="*/ 2379880 w 4193285"/>
              <a:gd name="connsiteY7" fmla="*/ 10459 h 2305795"/>
              <a:gd name="connsiteX8" fmla="*/ 2687061 w 4193285"/>
              <a:gd name="connsiteY8" fmla="*/ 189053 h 2305795"/>
              <a:gd name="connsiteX9" fmla="*/ 3279991 w 4193285"/>
              <a:gd name="connsiteY9" fmla="*/ 72372 h 2305795"/>
              <a:gd name="connsiteX10" fmla="*/ 3680041 w 4193285"/>
              <a:gd name="connsiteY10" fmla="*/ 446229 h 2305795"/>
              <a:gd name="connsiteX11" fmla="*/ 4058659 w 4193285"/>
              <a:gd name="connsiteY11" fmla="*/ 691498 h 2305795"/>
              <a:gd name="connsiteX12" fmla="*/ 3961033 w 4193285"/>
              <a:gd name="connsiteY12" fmla="*/ 1783617 h 2305795"/>
              <a:gd name="connsiteX13" fmla="*/ 1160682 w 4193285"/>
              <a:gd name="connsiteY13" fmla="*/ 2303603 h 2305795"/>
              <a:gd name="connsiteX14" fmla="*/ 777301 w 4193285"/>
              <a:gd name="connsiteY14" fmla="*/ 2217878 h 2305795"/>
              <a:gd name="connsiteX15" fmla="*/ 632046 w 4193285"/>
              <a:gd name="connsiteY15" fmla="*/ 1907442 h 2305795"/>
              <a:gd name="connsiteX16" fmla="*/ 1014 w 4193285"/>
              <a:gd name="connsiteY16" fmla="*/ 1493104 h 2305795"/>
              <a:gd name="connsiteX0" fmla="*/ 1014 w 4502083"/>
              <a:gd name="connsiteY0" fmla="*/ 1493104 h 2305795"/>
              <a:gd name="connsiteX1" fmla="*/ 751108 w 4502083"/>
              <a:gd name="connsiteY1" fmla="*/ 1100197 h 2305795"/>
              <a:gd name="connsiteX2" fmla="*/ 948752 w 4502083"/>
              <a:gd name="connsiteY2" fmla="*/ 748645 h 2305795"/>
              <a:gd name="connsiteX3" fmla="*/ 1377377 w 4502083"/>
              <a:gd name="connsiteY3" fmla="*/ 808177 h 2305795"/>
              <a:gd name="connsiteX4" fmla="*/ 1691701 w 4502083"/>
              <a:gd name="connsiteY4" fmla="*/ 639108 h 2305795"/>
              <a:gd name="connsiteX5" fmla="*/ 1844100 w 4502083"/>
              <a:gd name="connsiteY5" fmla="*/ 258109 h 2305795"/>
              <a:gd name="connsiteX6" fmla="*/ 2222719 w 4502083"/>
              <a:gd name="connsiteY6" fmla="*/ 289065 h 2305795"/>
              <a:gd name="connsiteX7" fmla="*/ 2379880 w 4502083"/>
              <a:gd name="connsiteY7" fmla="*/ 10459 h 2305795"/>
              <a:gd name="connsiteX8" fmla="*/ 2687061 w 4502083"/>
              <a:gd name="connsiteY8" fmla="*/ 189053 h 2305795"/>
              <a:gd name="connsiteX9" fmla="*/ 3279991 w 4502083"/>
              <a:gd name="connsiteY9" fmla="*/ 72372 h 2305795"/>
              <a:gd name="connsiteX10" fmla="*/ 3680041 w 4502083"/>
              <a:gd name="connsiteY10" fmla="*/ 446229 h 2305795"/>
              <a:gd name="connsiteX11" fmla="*/ 4058659 w 4502083"/>
              <a:gd name="connsiteY11" fmla="*/ 691498 h 2305795"/>
              <a:gd name="connsiteX12" fmla="*/ 4501572 w 4502083"/>
              <a:gd name="connsiteY12" fmla="*/ 870092 h 2305795"/>
              <a:gd name="connsiteX13" fmla="*/ 3961033 w 4502083"/>
              <a:gd name="connsiteY13" fmla="*/ 1783617 h 2305795"/>
              <a:gd name="connsiteX14" fmla="*/ 1160682 w 4502083"/>
              <a:gd name="connsiteY14" fmla="*/ 2303603 h 2305795"/>
              <a:gd name="connsiteX15" fmla="*/ 777301 w 4502083"/>
              <a:gd name="connsiteY15" fmla="*/ 2217878 h 2305795"/>
              <a:gd name="connsiteX16" fmla="*/ 632046 w 4502083"/>
              <a:gd name="connsiteY16" fmla="*/ 1907442 h 2305795"/>
              <a:gd name="connsiteX17" fmla="*/ 1014 w 4502083"/>
              <a:gd name="connsiteY17" fmla="*/ 1493104 h 2305795"/>
              <a:gd name="connsiteX0" fmla="*/ 1014 w 4969932"/>
              <a:gd name="connsiteY0" fmla="*/ 1493104 h 2305795"/>
              <a:gd name="connsiteX1" fmla="*/ 751108 w 4969932"/>
              <a:gd name="connsiteY1" fmla="*/ 1100197 h 2305795"/>
              <a:gd name="connsiteX2" fmla="*/ 948752 w 4969932"/>
              <a:gd name="connsiteY2" fmla="*/ 748645 h 2305795"/>
              <a:gd name="connsiteX3" fmla="*/ 1377377 w 4969932"/>
              <a:gd name="connsiteY3" fmla="*/ 808177 h 2305795"/>
              <a:gd name="connsiteX4" fmla="*/ 1691701 w 4969932"/>
              <a:gd name="connsiteY4" fmla="*/ 639108 h 2305795"/>
              <a:gd name="connsiteX5" fmla="*/ 1844100 w 4969932"/>
              <a:gd name="connsiteY5" fmla="*/ 258109 h 2305795"/>
              <a:gd name="connsiteX6" fmla="*/ 2222719 w 4969932"/>
              <a:gd name="connsiteY6" fmla="*/ 289065 h 2305795"/>
              <a:gd name="connsiteX7" fmla="*/ 2379880 w 4969932"/>
              <a:gd name="connsiteY7" fmla="*/ 10459 h 2305795"/>
              <a:gd name="connsiteX8" fmla="*/ 2687061 w 4969932"/>
              <a:gd name="connsiteY8" fmla="*/ 189053 h 2305795"/>
              <a:gd name="connsiteX9" fmla="*/ 3279991 w 4969932"/>
              <a:gd name="connsiteY9" fmla="*/ 72372 h 2305795"/>
              <a:gd name="connsiteX10" fmla="*/ 3680041 w 4969932"/>
              <a:gd name="connsiteY10" fmla="*/ 446229 h 2305795"/>
              <a:gd name="connsiteX11" fmla="*/ 4058659 w 4969932"/>
              <a:gd name="connsiteY11" fmla="*/ 691498 h 2305795"/>
              <a:gd name="connsiteX12" fmla="*/ 4501572 w 4969932"/>
              <a:gd name="connsiteY12" fmla="*/ 870092 h 2305795"/>
              <a:gd name="connsiteX13" fmla="*/ 4958772 w 4969932"/>
              <a:gd name="connsiteY13" fmla="*/ 1020111 h 2305795"/>
              <a:gd name="connsiteX14" fmla="*/ 3961033 w 4969932"/>
              <a:gd name="connsiteY14" fmla="*/ 1783617 h 2305795"/>
              <a:gd name="connsiteX15" fmla="*/ 1160682 w 4969932"/>
              <a:gd name="connsiteY15" fmla="*/ 2303603 h 2305795"/>
              <a:gd name="connsiteX16" fmla="*/ 777301 w 4969932"/>
              <a:gd name="connsiteY16" fmla="*/ 2217878 h 2305795"/>
              <a:gd name="connsiteX17" fmla="*/ 632046 w 4969932"/>
              <a:gd name="connsiteY17" fmla="*/ 1907442 h 2305795"/>
              <a:gd name="connsiteX18" fmla="*/ 1014 w 4969932"/>
              <a:gd name="connsiteY18" fmla="*/ 1493104 h 2305795"/>
              <a:gd name="connsiteX0" fmla="*/ 1014 w 5095426"/>
              <a:gd name="connsiteY0" fmla="*/ 1493104 h 2305795"/>
              <a:gd name="connsiteX1" fmla="*/ 751108 w 5095426"/>
              <a:gd name="connsiteY1" fmla="*/ 1100197 h 2305795"/>
              <a:gd name="connsiteX2" fmla="*/ 948752 w 5095426"/>
              <a:gd name="connsiteY2" fmla="*/ 748645 h 2305795"/>
              <a:gd name="connsiteX3" fmla="*/ 1377377 w 5095426"/>
              <a:gd name="connsiteY3" fmla="*/ 808177 h 2305795"/>
              <a:gd name="connsiteX4" fmla="*/ 1691701 w 5095426"/>
              <a:gd name="connsiteY4" fmla="*/ 639108 h 2305795"/>
              <a:gd name="connsiteX5" fmla="*/ 1844100 w 5095426"/>
              <a:gd name="connsiteY5" fmla="*/ 258109 h 2305795"/>
              <a:gd name="connsiteX6" fmla="*/ 2222719 w 5095426"/>
              <a:gd name="connsiteY6" fmla="*/ 289065 h 2305795"/>
              <a:gd name="connsiteX7" fmla="*/ 2379880 w 5095426"/>
              <a:gd name="connsiteY7" fmla="*/ 10459 h 2305795"/>
              <a:gd name="connsiteX8" fmla="*/ 2687061 w 5095426"/>
              <a:gd name="connsiteY8" fmla="*/ 189053 h 2305795"/>
              <a:gd name="connsiteX9" fmla="*/ 3279991 w 5095426"/>
              <a:gd name="connsiteY9" fmla="*/ 72372 h 2305795"/>
              <a:gd name="connsiteX10" fmla="*/ 3680041 w 5095426"/>
              <a:gd name="connsiteY10" fmla="*/ 446229 h 2305795"/>
              <a:gd name="connsiteX11" fmla="*/ 4058659 w 5095426"/>
              <a:gd name="connsiteY11" fmla="*/ 691498 h 2305795"/>
              <a:gd name="connsiteX12" fmla="*/ 4501572 w 5095426"/>
              <a:gd name="connsiteY12" fmla="*/ 870092 h 2305795"/>
              <a:gd name="connsiteX13" fmla="*/ 4958772 w 5095426"/>
              <a:gd name="connsiteY13" fmla="*/ 1020111 h 2305795"/>
              <a:gd name="connsiteX14" fmla="*/ 5039733 w 5095426"/>
              <a:gd name="connsiteY14" fmla="*/ 1555892 h 2305795"/>
              <a:gd name="connsiteX15" fmla="*/ 3961033 w 5095426"/>
              <a:gd name="connsiteY15" fmla="*/ 1783617 h 2305795"/>
              <a:gd name="connsiteX16" fmla="*/ 1160682 w 5095426"/>
              <a:gd name="connsiteY16" fmla="*/ 2303603 h 2305795"/>
              <a:gd name="connsiteX17" fmla="*/ 777301 w 5095426"/>
              <a:gd name="connsiteY17" fmla="*/ 2217878 h 2305795"/>
              <a:gd name="connsiteX18" fmla="*/ 632046 w 5095426"/>
              <a:gd name="connsiteY18" fmla="*/ 1907442 h 2305795"/>
              <a:gd name="connsiteX19" fmla="*/ 1014 w 5095426"/>
              <a:gd name="connsiteY19" fmla="*/ 1493104 h 2305795"/>
              <a:gd name="connsiteX0" fmla="*/ 1014 w 5095426"/>
              <a:gd name="connsiteY0" fmla="*/ 1493104 h 2358622"/>
              <a:gd name="connsiteX1" fmla="*/ 751108 w 5095426"/>
              <a:gd name="connsiteY1" fmla="*/ 1100197 h 2358622"/>
              <a:gd name="connsiteX2" fmla="*/ 948752 w 5095426"/>
              <a:gd name="connsiteY2" fmla="*/ 748645 h 2358622"/>
              <a:gd name="connsiteX3" fmla="*/ 1377377 w 5095426"/>
              <a:gd name="connsiteY3" fmla="*/ 808177 h 2358622"/>
              <a:gd name="connsiteX4" fmla="*/ 1691701 w 5095426"/>
              <a:gd name="connsiteY4" fmla="*/ 639108 h 2358622"/>
              <a:gd name="connsiteX5" fmla="*/ 1844100 w 5095426"/>
              <a:gd name="connsiteY5" fmla="*/ 258109 h 2358622"/>
              <a:gd name="connsiteX6" fmla="*/ 2222719 w 5095426"/>
              <a:gd name="connsiteY6" fmla="*/ 289065 h 2358622"/>
              <a:gd name="connsiteX7" fmla="*/ 2379880 w 5095426"/>
              <a:gd name="connsiteY7" fmla="*/ 10459 h 2358622"/>
              <a:gd name="connsiteX8" fmla="*/ 2687061 w 5095426"/>
              <a:gd name="connsiteY8" fmla="*/ 189053 h 2358622"/>
              <a:gd name="connsiteX9" fmla="*/ 3279991 w 5095426"/>
              <a:gd name="connsiteY9" fmla="*/ 72372 h 2358622"/>
              <a:gd name="connsiteX10" fmla="*/ 3680041 w 5095426"/>
              <a:gd name="connsiteY10" fmla="*/ 446229 h 2358622"/>
              <a:gd name="connsiteX11" fmla="*/ 4058659 w 5095426"/>
              <a:gd name="connsiteY11" fmla="*/ 691498 h 2358622"/>
              <a:gd name="connsiteX12" fmla="*/ 4501572 w 5095426"/>
              <a:gd name="connsiteY12" fmla="*/ 870092 h 2358622"/>
              <a:gd name="connsiteX13" fmla="*/ 4958772 w 5095426"/>
              <a:gd name="connsiteY13" fmla="*/ 1020111 h 2358622"/>
              <a:gd name="connsiteX14" fmla="*/ 5039733 w 5095426"/>
              <a:gd name="connsiteY14" fmla="*/ 1555892 h 2358622"/>
              <a:gd name="connsiteX15" fmla="*/ 4601590 w 5095426"/>
              <a:gd name="connsiteY15" fmla="*/ 2324161 h 2358622"/>
              <a:gd name="connsiteX16" fmla="*/ 1160682 w 5095426"/>
              <a:gd name="connsiteY16" fmla="*/ 2303603 h 2358622"/>
              <a:gd name="connsiteX17" fmla="*/ 777301 w 5095426"/>
              <a:gd name="connsiteY17" fmla="*/ 2217878 h 2358622"/>
              <a:gd name="connsiteX18" fmla="*/ 632046 w 5095426"/>
              <a:gd name="connsiteY18" fmla="*/ 1907442 h 2358622"/>
              <a:gd name="connsiteX19" fmla="*/ 1014 w 5095426"/>
              <a:gd name="connsiteY19" fmla="*/ 1493104 h 2358622"/>
              <a:gd name="connsiteX0" fmla="*/ 1014 w 5095426"/>
              <a:gd name="connsiteY0" fmla="*/ 1493104 h 2596557"/>
              <a:gd name="connsiteX1" fmla="*/ 751108 w 5095426"/>
              <a:gd name="connsiteY1" fmla="*/ 1100197 h 2596557"/>
              <a:gd name="connsiteX2" fmla="*/ 948752 w 5095426"/>
              <a:gd name="connsiteY2" fmla="*/ 748645 h 2596557"/>
              <a:gd name="connsiteX3" fmla="*/ 1377377 w 5095426"/>
              <a:gd name="connsiteY3" fmla="*/ 808177 h 2596557"/>
              <a:gd name="connsiteX4" fmla="*/ 1691701 w 5095426"/>
              <a:gd name="connsiteY4" fmla="*/ 639108 h 2596557"/>
              <a:gd name="connsiteX5" fmla="*/ 1844100 w 5095426"/>
              <a:gd name="connsiteY5" fmla="*/ 258109 h 2596557"/>
              <a:gd name="connsiteX6" fmla="*/ 2222719 w 5095426"/>
              <a:gd name="connsiteY6" fmla="*/ 289065 h 2596557"/>
              <a:gd name="connsiteX7" fmla="*/ 2379880 w 5095426"/>
              <a:gd name="connsiteY7" fmla="*/ 10459 h 2596557"/>
              <a:gd name="connsiteX8" fmla="*/ 2687061 w 5095426"/>
              <a:gd name="connsiteY8" fmla="*/ 189053 h 2596557"/>
              <a:gd name="connsiteX9" fmla="*/ 3279991 w 5095426"/>
              <a:gd name="connsiteY9" fmla="*/ 72372 h 2596557"/>
              <a:gd name="connsiteX10" fmla="*/ 3680041 w 5095426"/>
              <a:gd name="connsiteY10" fmla="*/ 446229 h 2596557"/>
              <a:gd name="connsiteX11" fmla="*/ 4058659 w 5095426"/>
              <a:gd name="connsiteY11" fmla="*/ 691498 h 2596557"/>
              <a:gd name="connsiteX12" fmla="*/ 4501572 w 5095426"/>
              <a:gd name="connsiteY12" fmla="*/ 870092 h 2596557"/>
              <a:gd name="connsiteX13" fmla="*/ 4958772 w 5095426"/>
              <a:gd name="connsiteY13" fmla="*/ 1020111 h 2596557"/>
              <a:gd name="connsiteX14" fmla="*/ 5039733 w 5095426"/>
              <a:gd name="connsiteY14" fmla="*/ 1555892 h 2596557"/>
              <a:gd name="connsiteX15" fmla="*/ 4601590 w 5095426"/>
              <a:gd name="connsiteY15" fmla="*/ 2324161 h 2596557"/>
              <a:gd name="connsiteX16" fmla="*/ 4008652 w 5095426"/>
              <a:gd name="connsiteY16" fmla="*/ 2596497 h 2596557"/>
              <a:gd name="connsiteX17" fmla="*/ 1160682 w 5095426"/>
              <a:gd name="connsiteY17" fmla="*/ 2303603 h 2596557"/>
              <a:gd name="connsiteX18" fmla="*/ 777301 w 5095426"/>
              <a:gd name="connsiteY18" fmla="*/ 2217878 h 2596557"/>
              <a:gd name="connsiteX19" fmla="*/ 632046 w 5095426"/>
              <a:gd name="connsiteY19" fmla="*/ 1907442 h 2596557"/>
              <a:gd name="connsiteX20" fmla="*/ 1014 w 5095426"/>
              <a:gd name="connsiteY20" fmla="*/ 1493104 h 2596557"/>
              <a:gd name="connsiteX0" fmla="*/ 1014 w 5095426"/>
              <a:gd name="connsiteY0" fmla="*/ 1493104 h 2596557"/>
              <a:gd name="connsiteX1" fmla="*/ 751108 w 5095426"/>
              <a:gd name="connsiteY1" fmla="*/ 1100197 h 2596557"/>
              <a:gd name="connsiteX2" fmla="*/ 948752 w 5095426"/>
              <a:gd name="connsiteY2" fmla="*/ 748645 h 2596557"/>
              <a:gd name="connsiteX3" fmla="*/ 1377377 w 5095426"/>
              <a:gd name="connsiteY3" fmla="*/ 808177 h 2596557"/>
              <a:gd name="connsiteX4" fmla="*/ 1691701 w 5095426"/>
              <a:gd name="connsiteY4" fmla="*/ 639108 h 2596557"/>
              <a:gd name="connsiteX5" fmla="*/ 1844100 w 5095426"/>
              <a:gd name="connsiteY5" fmla="*/ 258109 h 2596557"/>
              <a:gd name="connsiteX6" fmla="*/ 2222719 w 5095426"/>
              <a:gd name="connsiteY6" fmla="*/ 289065 h 2596557"/>
              <a:gd name="connsiteX7" fmla="*/ 2379880 w 5095426"/>
              <a:gd name="connsiteY7" fmla="*/ 10459 h 2596557"/>
              <a:gd name="connsiteX8" fmla="*/ 2687061 w 5095426"/>
              <a:gd name="connsiteY8" fmla="*/ 189053 h 2596557"/>
              <a:gd name="connsiteX9" fmla="*/ 3279991 w 5095426"/>
              <a:gd name="connsiteY9" fmla="*/ 72372 h 2596557"/>
              <a:gd name="connsiteX10" fmla="*/ 3670516 w 5095426"/>
              <a:gd name="connsiteY10" fmla="*/ 441467 h 2596557"/>
              <a:gd name="connsiteX11" fmla="*/ 4058659 w 5095426"/>
              <a:gd name="connsiteY11" fmla="*/ 691498 h 2596557"/>
              <a:gd name="connsiteX12" fmla="*/ 4501572 w 5095426"/>
              <a:gd name="connsiteY12" fmla="*/ 870092 h 2596557"/>
              <a:gd name="connsiteX13" fmla="*/ 4958772 w 5095426"/>
              <a:gd name="connsiteY13" fmla="*/ 1020111 h 2596557"/>
              <a:gd name="connsiteX14" fmla="*/ 5039733 w 5095426"/>
              <a:gd name="connsiteY14" fmla="*/ 1555892 h 2596557"/>
              <a:gd name="connsiteX15" fmla="*/ 4601590 w 5095426"/>
              <a:gd name="connsiteY15" fmla="*/ 2324161 h 2596557"/>
              <a:gd name="connsiteX16" fmla="*/ 4008652 w 5095426"/>
              <a:gd name="connsiteY16" fmla="*/ 2596497 h 2596557"/>
              <a:gd name="connsiteX17" fmla="*/ 1160682 w 5095426"/>
              <a:gd name="connsiteY17" fmla="*/ 2303603 h 2596557"/>
              <a:gd name="connsiteX18" fmla="*/ 777301 w 5095426"/>
              <a:gd name="connsiteY18" fmla="*/ 2217878 h 2596557"/>
              <a:gd name="connsiteX19" fmla="*/ 632046 w 5095426"/>
              <a:gd name="connsiteY19" fmla="*/ 1907442 h 2596557"/>
              <a:gd name="connsiteX20" fmla="*/ 1014 w 5095426"/>
              <a:gd name="connsiteY20" fmla="*/ 1493104 h 2596557"/>
              <a:gd name="connsiteX0" fmla="*/ 1014 w 5095426"/>
              <a:gd name="connsiteY0" fmla="*/ 1493104 h 2596557"/>
              <a:gd name="connsiteX1" fmla="*/ 751108 w 5095426"/>
              <a:gd name="connsiteY1" fmla="*/ 1100197 h 2596557"/>
              <a:gd name="connsiteX2" fmla="*/ 948752 w 5095426"/>
              <a:gd name="connsiteY2" fmla="*/ 748645 h 2596557"/>
              <a:gd name="connsiteX3" fmla="*/ 1377377 w 5095426"/>
              <a:gd name="connsiteY3" fmla="*/ 808177 h 2596557"/>
              <a:gd name="connsiteX4" fmla="*/ 1691701 w 5095426"/>
              <a:gd name="connsiteY4" fmla="*/ 639108 h 2596557"/>
              <a:gd name="connsiteX5" fmla="*/ 1844100 w 5095426"/>
              <a:gd name="connsiteY5" fmla="*/ 258109 h 2596557"/>
              <a:gd name="connsiteX6" fmla="*/ 2222719 w 5095426"/>
              <a:gd name="connsiteY6" fmla="*/ 289065 h 2596557"/>
              <a:gd name="connsiteX7" fmla="*/ 2379880 w 5095426"/>
              <a:gd name="connsiteY7" fmla="*/ 10459 h 2596557"/>
              <a:gd name="connsiteX8" fmla="*/ 2687061 w 5095426"/>
              <a:gd name="connsiteY8" fmla="*/ 189053 h 2596557"/>
              <a:gd name="connsiteX9" fmla="*/ 3279991 w 5095426"/>
              <a:gd name="connsiteY9" fmla="*/ 72372 h 2596557"/>
              <a:gd name="connsiteX10" fmla="*/ 3670516 w 5095426"/>
              <a:gd name="connsiteY10" fmla="*/ 441467 h 2596557"/>
              <a:gd name="connsiteX11" fmla="*/ 4058659 w 5095426"/>
              <a:gd name="connsiteY11" fmla="*/ 691498 h 2596557"/>
              <a:gd name="connsiteX12" fmla="*/ 4501572 w 5095426"/>
              <a:gd name="connsiteY12" fmla="*/ 870092 h 2596557"/>
              <a:gd name="connsiteX13" fmla="*/ 4958772 w 5095426"/>
              <a:gd name="connsiteY13" fmla="*/ 1020111 h 2596557"/>
              <a:gd name="connsiteX14" fmla="*/ 5039733 w 5095426"/>
              <a:gd name="connsiteY14" fmla="*/ 1555892 h 2596557"/>
              <a:gd name="connsiteX15" fmla="*/ 4601590 w 5095426"/>
              <a:gd name="connsiteY15" fmla="*/ 2324161 h 2596557"/>
              <a:gd name="connsiteX16" fmla="*/ 4008652 w 5095426"/>
              <a:gd name="connsiteY16" fmla="*/ 2596497 h 2596557"/>
              <a:gd name="connsiteX17" fmla="*/ 1160682 w 5095426"/>
              <a:gd name="connsiteY17" fmla="*/ 2303603 h 2596557"/>
              <a:gd name="connsiteX18" fmla="*/ 777301 w 5095426"/>
              <a:gd name="connsiteY18" fmla="*/ 2217878 h 2596557"/>
              <a:gd name="connsiteX19" fmla="*/ 632046 w 5095426"/>
              <a:gd name="connsiteY19" fmla="*/ 1907442 h 2596557"/>
              <a:gd name="connsiteX20" fmla="*/ 1014 w 5095426"/>
              <a:gd name="connsiteY20" fmla="*/ 1493104 h 2596557"/>
              <a:gd name="connsiteX0" fmla="*/ 1014 w 5095426"/>
              <a:gd name="connsiteY0" fmla="*/ 1493104 h 2596557"/>
              <a:gd name="connsiteX1" fmla="*/ 751108 w 5095426"/>
              <a:gd name="connsiteY1" fmla="*/ 1100197 h 2596557"/>
              <a:gd name="connsiteX2" fmla="*/ 948752 w 5095426"/>
              <a:gd name="connsiteY2" fmla="*/ 748645 h 2596557"/>
              <a:gd name="connsiteX3" fmla="*/ 1377377 w 5095426"/>
              <a:gd name="connsiteY3" fmla="*/ 808177 h 2596557"/>
              <a:gd name="connsiteX4" fmla="*/ 1691701 w 5095426"/>
              <a:gd name="connsiteY4" fmla="*/ 639108 h 2596557"/>
              <a:gd name="connsiteX5" fmla="*/ 1844100 w 5095426"/>
              <a:gd name="connsiteY5" fmla="*/ 258109 h 2596557"/>
              <a:gd name="connsiteX6" fmla="*/ 2222719 w 5095426"/>
              <a:gd name="connsiteY6" fmla="*/ 289065 h 2596557"/>
              <a:gd name="connsiteX7" fmla="*/ 2379880 w 5095426"/>
              <a:gd name="connsiteY7" fmla="*/ 10459 h 2596557"/>
              <a:gd name="connsiteX8" fmla="*/ 2687061 w 5095426"/>
              <a:gd name="connsiteY8" fmla="*/ 189053 h 2596557"/>
              <a:gd name="connsiteX9" fmla="*/ 3279991 w 5095426"/>
              <a:gd name="connsiteY9" fmla="*/ 72372 h 2596557"/>
              <a:gd name="connsiteX10" fmla="*/ 3670516 w 5095426"/>
              <a:gd name="connsiteY10" fmla="*/ 441467 h 2596557"/>
              <a:gd name="connsiteX11" fmla="*/ 4058659 w 5095426"/>
              <a:gd name="connsiteY11" fmla="*/ 691498 h 2596557"/>
              <a:gd name="connsiteX12" fmla="*/ 4501572 w 5095426"/>
              <a:gd name="connsiteY12" fmla="*/ 870092 h 2596557"/>
              <a:gd name="connsiteX13" fmla="*/ 4958772 w 5095426"/>
              <a:gd name="connsiteY13" fmla="*/ 1020111 h 2596557"/>
              <a:gd name="connsiteX14" fmla="*/ 5039733 w 5095426"/>
              <a:gd name="connsiteY14" fmla="*/ 1555892 h 2596557"/>
              <a:gd name="connsiteX15" fmla="*/ 4601590 w 5095426"/>
              <a:gd name="connsiteY15" fmla="*/ 2324161 h 2596557"/>
              <a:gd name="connsiteX16" fmla="*/ 4008652 w 5095426"/>
              <a:gd name="connsiteY16" fmla="*/ 2596497 h 2596557"/>
              <a:gd name="connsiteX17" fmla="*/ 1160682 w 5095426"/>
              <a:gd name="connsiteY17" fmla="*/ 2303603 h 2596557"/>
              <a:gd name="connsiteX18" fmla="*/ 777301 w 5095426"/>
              <a:gd name="connsiteY18" fmla="*/ 2217878 h 2596557"/>
              <a:gd name="connsiteX19" fmla="*/ 632046 w 5095426"/>
              <a:gd name="connsiteY19" fmla="*/ 1907442 h 2596557"/>
              <a:gd name="connsiteX20" fmla="*/ 1014 w 5095426"/>
              <a:gd name="connsiteY20" fmla="*/ 1493104 h 2596557"/>
              <a:gd name="connsiteX0" fmla="*/ 1014 w 5095426"/>
              <a:gd name="connsiteY0" fmla="*/ 1493104 h 2596557"/>
              <a:gd name="connsiteX1" fmla="*/ 751108 w 5095426"/>
              <a:gd name="connsiteY1" fmla="*/ 1100197 h 2596557"/>
              <a:gd name="connsiteX2" fmla="*/ 948752 w 5095426"/>
              <a:gd name="connsiteY2" fmla="*/ 748645 h 2596557"/>
              <a:gd name="connsiteX3" fmla="*/ 1377377 w 5095426"/>
              <a:gd name="connsiteY3" fmla="*/ 808177 h 2596557"/>
              <a:gd name="connsiteX4" fmla="*/ 1691701 w 5095426"/>
              <a:gd name="connsiteY4" fmla="*/ 639108 h 2596557"/>
              <a:gd name="connsiteX5" fmla="*/ 1844100 w 5095426"/>
              <a:gd name="connsiteY5" fmla="*/ 258109 h 2596557"/>
              <a:gd name="connsiteX6" fmla="*/ 2222719 w 5095426"/>
              <a:gd name="connsiteY6" fmla="*/ 289065 h 2596557"/>
              <a:gd name="connsiteX7" fmla="*/ 2379880 w 5095426"/>
              <a:gd name="connsiteY7" fmla="*/ 10459 h 2596557"/>
              <a:gd name="connsiteX8" fmla="*/ 2687061 w 5095426"/>
              <a:gd name="connsiteY8" fmla="*/ 189053 h 2596557"/>
              <a:gd name="connsiteX9" fmla="*/ 3279991 w 5095426"/>
              <a:gd name="connsiteY9" fmla="*/ 72372 h 2596557"/>
              <a:gd name="connsiteX10" fmla="*/ 3670516 w 5095426"/>
              <a:gd name="connsiteY10" fmla="*/ 441467 h 2596557"/>
              <a:gd name="connsiteX11" fmla="*/ 4058659 w 5095426"/>
              <a:gd name="connsiteY11" fmla="*/ 691498 h 2596557"/>
              <a:gd name="connsiteX12" fmla="*/ 4501572 w 5095426"/>
              <a:gd name="connsiteY12" fmla="*/ 870092 h 2596557"/>
              <a:gd name="connsiteX13" fmla="*/ 4958772 w 5095426"/>
              <a:gd name="connsiteY13" fmla="*/ 1020111 h 2596557"/>
              <a:gd name="connsiteX14" fmla="*/ 5039733 w 5095426"/>
              <a:gd name="connsiteY14" fmla="*/ 1555892 h 2596557"/>
              <a:gd name="connsiteX15" fmla="*/ 4601590 w 5095426"/>
              <a:gd name="connsiteY15" fmla="*/ 2324161 h 2596557"/>
              <a:gd name="connsiteX16" fmla="*/ 4008652 w 5095426"/>
              <a:gd name="connsiteY16" fmla="*/ 2596497 h 2596557"/>
              <a:gd name="connsiteX17" fmla="*/ 1160682 w 5095426"/>
              <a:gd name="connsiteY17" fmla="*/ 2303603 h 2596557"/>
              <a:gd name="connsiteX18" fmla="*/ 777301 w 5095426"/>
              <a:gd name="connsiteY18" fmla="*/ 2217878 h 2596557"/>
              <a:gd name="connsiteX19" fmla="*/ 632046 w 5095426"/>
              <a:gd name="connsiteY19" fmla="*/ 1907442 h 2596557"/>
              <a:gd name="connsiteX20" fmla="*/ 1014 w 5095426"/>
              <a:gd name="connsiteY20" fmla="*/ 1493104 h 2596557"/>
              <a:gd name="connsiteX0" fmla="*/ 1014 w 5095426"/>
              <a:gd name="connsiteY0" fmla="*/ 1493104 h 2596557"/>
              <a:gd name="connsiteX1" fmla="*/ 751108 w 5095426"/>
              <a:gd name="connsiteY1" fmla="*/ 1100197 h 2596557"/>
              <a:gd name="connsiteX2" fmla="*/ 948752 w 5095426"/>
              <a:gd name="connsiteY2" fmla="*/ 748645 h 2596557"/>
              <a:gd name="connsiteX3" fmla="*/ 1377377 w 5095426"/>
              <a:gd name="connsiteY3" fmla="*/ 808177 h 2596557"/>
              <a:gd name="connsiteX4" fmla="*/ 1691701 w 5095426"/>
              <a:gd name="connsiteY4" fmla="*/ 639108 h 2596557"/>
              <a:gd name="connsiteX5" fmla="*/ 1844100 w 5095426"/>
              <a:gd name="connsiteY5" fmla="*/ 258109 h 2596557"/>
              <a:gd name="connsiteX6" fmla="*/ 2222719 w 5095426"/>
              <a:gd name="connsiteY6" fmla="*/ 289065 h 2596557"/>
              <a:gd name="connsiteX7" fmla="*/ 2379880 w 5095426"/>
              <a:gd name="connsiteY7" fmla="*/ 10459 h 2596557"/>
              <a:gd name="connsiteX8" fmla="*/ 2687061 w 5095426"/>
              <a:gd name="connsiteY8" fmla="*/ 189053 h 2596557"/>
              <a:gd name="connsiteX9" fmla="*/ 3279991 w 5095426"/>
              <a:gd name="connsiteY9" fmla="*/ 72372 h 2596557"/>
              <a:gd name="connsiteX10" fmla="*/ 3670516 w 5095426"/>
              <a:gd name="connsiteY10" fmla="*/ 441467 h 2596557"/>
              <a:gd name="connsiteX11" fmla="*/ 4058659 w 5095426"/>
              <a:gd name="connsiteY11" fmla="*/ 691498 h 2596557"/>
              <a:gd name="connsiteX12" fmla="*/ 4501572 w 5095426"/>
              <a:gd name="connsiteY12" fmla="*/ 870092 h 2596557"/>
              <a:gd name="connsiteX13" fmla="*/ 4958772 w 5095426"/>
              <a:gd name="connsiteY13" fmla="*/ 1020111 h 2596557"/>
              <a:gd name="connsiteX14" fmla="*/ 5039733 w 5095426"/>
              <a:gd name="connsiteY14" fmla="*/ 1555892 h 2596557"/>
              <a:gd name="connsiteX15" fmla="*/ 4601590 w 5095426"/>
              <a:gd name="connsiteY15" fmla="*/ 2324161 h 2596557"/>
              <a:gd name="connsiteX16" fmla="*/ 4008652 w 5095426"/>
              <a:gd name="connsiteY16" fmla="*/ 2596497 h 2596557"/>
              <a:gd name="connsiteX17" fmla="*/ 1160682 w 5095426"/>
              <a:gd name="connsiteY17" fmla="*/ 2303603 h 2596557"/>
              <a:gd name="connsiteX18" fmla="*/ 777301 w 5095426"/>
              <a:gd name="connsiteY18" fmla="*/ 2217878 h 2596557"/>
              <a:gd name="connsiteX19" fmla="*/ 632046 w 5095426"/>
              <a:gd name="connsiteY19" fmla="*/ 1907442 h 2596557"/>
              <a:gd name="connsiteX20" fmla="*/ 1014 w 5095426"/>
              <a:gd name="connsiteY20" fmla="*/ 1493104 h 2596557"/>
              <a:gd name="connsiteX0" fmla="*/ 1014 w 5095426"/>
              <a:gd name="connsiteY0" fmla="*/ 1493104 h 2596557"/>
              <a:gd name="connsiteX1" fmla="*/ 751108 w 5095426"/>
              <a:gd name="connsiteY1" fmla="*/ 1100197 h 2596557"/>
              <a:gd name="connsiteX2" fmla="*/ 948752 w 5095426"/>
              <a:gd name="connsiteY2" fmla="*/ 748645 h 2596557"/>
              <a:gd name="connsiteX3" fmla="*/ 1377377 w 5095426"/>
              <a:gd name="connsiteY3" fmla="*/ 808177 h 2596557"/>
              <a:gd name="connsiteX4" fmla="*/ 1691701 w 5095426"/>
              <a:gd name="connsiteY4" fmla="*/ 639108 h 2596557"/>
              <a:gd name="connsiteX5" fmla="*/ 1844100 w 5095426"/>
              <a:gd name="connsiteY5" fmla="*/ 258109 h 2596557"/>
              <a:gd name="connsiteX6" fmla="*/ 2222719 w 5095426"/>
              <a:gd name="connsiteY6" fmla="*/ 289065 h 2596557"/>
              <a:gd name="connsiteX7" fmla="*/ 2379880 w 5095426"/>
              <a:gd name="connsiteY7" fmla="*/ 10459 h 2596557"/>
              <a:gd name="connsiteX8" fmla="*/ 2687061 w 5095426"/>
              <a:gd name="connsiteY8" fmla="*/ 189053 h 2596557"/>
              <a:gd name="connsiteX9" fmla="*/ 3279991 w 5095426"/>
              <a:gd name="connsiteY9" fmla="*/ 72372 h 2596557"/>
              <a:gd name="connsiteX10" fmla="*/ 3670516 w 5095426"/>
              <a:gd name="connsiteY10" fmla="*/ 441467 h 2596557"/>
              <a:gd name="connsiteX11" fmla="*/ 4058659 w 5095426"/>
              <a:gd name="connsiteY11" fmla="*/ 691498 h 2596557"/>
              <a:gd name="connsiteX12" fmla="*/ 4501572 w 5095426"/>
              <a:gd name="connsiteY12" fmla="*/ 870092 h 2596557"/>
              <a:gd name="connsiteX13" fmla="*/ 4958772 w 5095426"/>
              <a:gd name="connsiteY13" fmla="*/ 1020111 h 2596557"/>
              <a:gd name="connsiteX14" fmla="*/ 5039733 w 5095426"/>
              <a:gd name="connsiteY14" fmla="*/ 1555892 h 2596557"/>
              <a:gd name="connsiteX15" fmla="*/ 4601590 w 5095426"/>
              <a:gd name="connsiteY15" fmla="*/ 2324161 h 2596557"/>
              <a:gd name="connsiteX16" fmla="*/ 4008652 w 5095426"/>
              <a:gd name="connsiteY16" fmla="*/ 2596497 h 2596557"/>
              <a:gd name="connsiteX17" fmla="*/ 1160682 w 5095426"/>
              <a:gd name="connsiteY17" fmla="*/ 2303603 h 2596557"/>
              <a:gd name="connsiteX18" fmla="*/ 777301 w 5095426"/>
              <a:gd name="connsiteY18" fmla="*/ 2217878 h 2596557"/>
              <a:gd name="connsiteX19" fmla="*/ 632046 w 5095426"/>
              <a:gd name="connsiteY19" fmla="*/ 1907442 h 2596557"/>
              <a:gd name="connsiteX20" fmla="*/ 1014 w 5095426"/>
              <a:gd name="connsiteY20" fmla="*/ 1493104 h 2596557"/>
              <a:gd name="connsiteX0" fmla="*/ 1014 w 5095426"/>
              <a:gd name="connsiteY0" fmla="*/ 1493104 h 2596557"/>
              <a:gd name="connsiteX1" fmla="*/ 751108 w 5095426"/>
              <a:gd name="connsiteY1" fmla="*/ 1100197 h 2596557"/>
              <a:gd name="connsiteX2" fmla="*/ 948752 w 5095426"/>
              <a:gd name="connsiteY2" fmla="*/ 748645 h 2596557"/>
              <a:gd name="connsiteX3" fmla="*/ 1377377 w 5095426"/>
              <a:gd name="connsiteY3" fmla="*/ 808177 h 2596557"/>
              <a:gd name="connsiteX4" fmla="*/ 1691701 w 5095426"/>
              <a:gd name="connsiteY4" fmla="*/ 639108 h 2596557"/>
              <a:gd name="connsiteX5" fmla="*/ 1844100 w 5095426"/>
              <a:gd name="connsiteY5" fmla="*/ 258109 h 2596557"/>
              <a:gd name="connsiteX6" fmla="*/ 2222719 w 5095426"/>
              <a:gd name="connsiteY6" fmla="*/ 289065 h 2596557"/>
              <a:gd name="connsiteX7" fmla="*/ 2379880 w 5095426"/>
              <a:gd name="connsiteY7" fmla="*/ 10459 h 2596557"/>
              <a:gd name="connsiteX8" fmla="*/ 2687061 w 5095426"/>
              <a:gd name="connsiteY8" fmla="*/ 189053 h 2596557"/>
              <a:gd name="connsiteX9" fmla="*/ 3279991 w 5095426"/>
              <a:gd name="connsiteY9" fmla="*/ 72372 h 2596557"/>
              <a:gd name="connsiteX10" fmla="*/ 3670516 w 5095426"/>
              <a:gd name="connsiteY10" fmla="*/ 441467 h 2596557"/>
              <a:gd name="connsiteX11" fmla="*/ 4058659 w 5095426"/>
              <a:gd name="connsiteY11" fmla="*/ 691498 h 2596557"/>
              <a:gd name="connsiteX12" fmla="*/ 4501572 w 5095426"/>
              <a:gd name="connsiteY12" fmla="*/ 870092 h 2596557"/>
              <a:gd name="connsiteX13" fmla="*/ 4958772 w 5095426"/>
              <a:gd name="connsiteY13" fmla="*/ 1020111 h 2596557"/>
              <a:gd name="connsiteX14" fmla="*/ 5039733 w 5095426"/>
              <a:gd name="connsiteY14" fmla="*/ 1555892 h 2596557"/>
              <a:gd name="connsiteX15" fmla="*/ 4601590 w 5095426"/>
              <a:gd name="connsiteY15" fmla="*/ 2324161 h 2596557"/>
              <a:gd name="connsiteX16" fmla="*/ 4008652 w 5095426"/>
              <a:gd name="connsiteY16" fmla="*/ 2596497 h 2596557"/>
              <a:gd name="connsiteX17" fmla="*/ 1160682 w 5095426"/>
              <a:gd name="connsiteY17" fmla="*/ 2303603 h 2596557"/>
              <a:gd name="connsiteX18" fmla="*/ 777301 w 5095426"/>
              <a:gd name="connsiteY18" fmla="*/ 2217878 h 2596557"/>
              <a:gd name="connsiteX19" fmla="*/ 632046 w 5095426"/>
              <a:gd name="connsiteY19" fmla="*/ 1907442 h 2596557"/>
              <a:gd name="connsiteX20" fmla="*/ 1014 w 5095426"/>
              <a:gd name="connsiteY20" fmla="*/ 1493104 h 2596557"/>
              <a:gd name="connsiteX0" fmla="*/ 1014 w 5104392"/>
              <a:gd name="connsiteY0" fmla="*/ 1493104 h 2596557"/>
              <a:gd name="connsiteX1" fmla="*/ 751108 w 5104392"/>
              <a:gd name="connsiteY1" fmla="*/ 1100197 h 2596557"/>
              <a:gd name="connsiteX2" fmla="*/ 948752 w 5104392"/>
              <a:gd name="connsiteY2" fmla="*/ 748645 h 2596557"/>
              <a:gd name="connsiteX3" fmla="*/ 1377377 w 5104392"/>
              <a:gd name="connsiteY3" fmla="*/ 808177 h 2596557"/>
              <a:gd name="connsiteX4" fmla="*/ 1691701 w 5104392"/>
              <a:gd name="connsiteY4" fmla="*/ 639108 h 2596557"/>
              <a:gd name="connsiteX5" fmla="*/ 1844100 w 5104392"/>
              <a:gd name="connsiteY5" fmla="*/ 258109 h 2596557"/>
              <a:gd name="connsiteX6" fmla="*/ 2222719 w 5104392"/>
              <a:gd name="connsiteY6" fmla="*/ 289065 h 2596557"/>
              <a:gd name="connsiteX7" fmla="*/ 2379880 w 5104392"/>
              <a:gd name="connsiteY7" fmla="*/ 10459 h 2596557"/>
              <a:gd name="connsiteX8" fmla="*/ 2687061 w 5104392"/>
              <a:gd name="connsiteY8" fmla="*/ 189053 h 2596557"/>
              <a:gd name="connsiteX9" fmla="*/ 3279991 w 5104392"/>
              <a:gd name="connsiteY9" fmla="*/ 72372 h 2596557"/>
              <a:gd name="connsiteX10" fmla="*/ 3670516 w 5104392"/>
              <a:gd name="connsiteY10" fmla="*/ 441467 h 2596557"/>
              <a:gd name="connsiteX11" fmla="*/ 4058659 w 5104392"/>
              <a:gd name="connsiteY11" fmla="*/ 691498 h 2596557"/>
              <a:gd name="connsiteX12" fmla="*/ 4501572 w 5104392"/>
              <a:gd name="connsiteY12" fmla="*/ 870092 h 2596557"/>
              <a:gd name="connsiteX13" fmla="*/ 4799227 w 5104392"/>
              <a:gd name="connsiteY13" fmla="*/ 727216 h 2596557"/>
              <a:gd name="connsiteX14" fmla="*/ 4958772 w 5104392"/>
              <a:gd name="connsiteY14" fmla="*/ 1020111 h 2596557"/>
              <a:gd name="connsiteX15" fmla="*/ 5039733 w 5104392"/>
              <a:gd name="connsiteY15" fmla="*/ 1555892 h 2596557"/>
              <a:gd name="connsiteX16" fmla="*/ 4601590 w 5104392"/>
              <a:gd name="connsiteY16" fmla="*/ 2324161 h 2596557"/>
              <a:gd name="connsiteX17" fmla="*/ 4008652 w 5104392"/>
              <a:gd name="connsiteY17" fmla="*/ 2596497 h 2596557"/>
              <a:gd name="connsiteX18" fmla="*/ 1160682 w 5104392"/>
              <a:gd name="connsiteY18" fmla="*/ 2303603 h 2596557"/>
              <a:gd name="connsiteX19" fmla="*/ 777301 w 5104392"/>
              <a:gd name="connsiteY19" fmla="*/ 2217878 h 2596557"/>
              <a:gd name="connsiteX20" fmla="*/ 632046 w 5104392"/>
              <a:gd name="connsiteY20" fmla="*/ 1907442 h 2596557"/>
              <a:gd name="connsiteX21" fmla="*/ 1014 w 5104392"/>
              <a:gd name="connsiteY21" fmla="*/ 1493104 h 2596557"/>
              <a:gd name="connsiteX0" fmla="*/ 1014 w 5104392"/>
              <a:gd name="connsiteY0" fmla="*/ 1493104 h 2596557"/>
              <a:gd name="connsiteX1" fmla="*/ 751108 w 5104392"/>
              <a:gd name="connsiteY1" fmla="*/ 1100197 h 2596557"/>
              <a:gd name="connsiteX2" fmla="*/ 948752 w 5104392"/>
              <a:gd name="connsiteY2" fmla="*/ 748645 h 2596557"/>
              <a:gd name="connsiteX3" fmla="*/ 1377377 w 5104392"/>
              <a:gd name="connsiteY3" fmla="*/ 808177 h 2596557"/>
              <a:gd name="connsiteX4" fmla="*/ 1691701 w 5104392"/>
              <a:gd name="connsiteY4" fmla="*/ 639108 h 2596557"/>
              <a:gd name="connsiteX5" fmla="*/ 1844100 w 5104392"/>
              <a:gd name="connsiteY5" fmla="*/ 258109 h 2596557"/>
              <a:gd name="connsiteX6" fmla="*/ 2222719 w 5104392"/>
              <a:gd name="connsiteY6" fmla="*/ 289065 h 2596557"/>
              <a:gd name="connsiteX7" fmla="*/ 2379880 w 5104392"/>
              <a:gd name="connsiteY7" fmla="*/ 10459 h 2596557"/>
              <a:gd name="connsiteX8" fmla="*/ 2687061 w 5104392"/>
              <a:gd name="connsiteY8" fmla="*/ 189053 h 2596557"/>
              <a:gd name="connsiteX9" fmla="*/ 3279991 w 5104392"/>
              <a:gd name="connsiteY9" fmla="*/ 72372 h 2596557"/>
              <a:gd name="connsiteX10" fmla="*/ 3670516 w 5104392"/>
              <a:gd name="connsiteY10" fmla="*/ 441467 h 2596557"/>
              <a:gd name="connsiteX11" fmla="*/ 4058659 w 5104392"/>
              <a:gd name="connsiteY11" fmla="*/ 691498 h 2596557"/>
              <a:gd name="connsiteX12" fmla="*/ 4501572 w 5104392"/>
              <a:gd name="connsiteY12" fmla="*/ 870092 h 2596557"/>
              <a:gd name="connsiteX13" fmla="*/ 4799227 w 5104392"/>
              <a:gd name="connsiteY13" fmla="*/ 727216 h 2596557"/>
              <a:gd name="connsiteX14" fmla="*/ 4958772 w 5104392"/>
              <a:gd name="connsiteY14" fmla="*/ 1020111 h 2596557"/>
              <a:gd name="connsiteX15" fmla="*/ 5039733 w 5104392"/>
              <a:gd name="connsiteY15" fmla="*/ 1555892 h 2596557"/>
              <a:gd name="connsiteX16" fmla="*/ 4601590 w 5104392"/>
              <a:gd name="connsiteY16" fmla="*/ 2324161 h 2596557"/>
              <a:gd name="connsiteX17" fmla="*/ 4008652 w 5104392"/>
              <a:gd name="connsiteY17" fmla="*/ 2596497 h 2596557"/>
              <a:gd name="connsiteX18" fmla="*/ 1160682 w 5104392"/>
              <a:gd name="connsiteY18" fmla="*/ 2303603 h 2596557"/>
              <a:gd name="connsiteX19" fmla="*/ 777301 w 5104392"/>
              <a:gd name="connsiteY19" fmla="*/ 2217878 h 2596557"/>
              <a:gd name="connsiteX20" fmla="*/ 632046 w 5104392"/>
              <a:gd name="connsiteY20" fmla="*/ 1907442 h 2596557"/>
              <a:gd name="connsiteX21" fmla="*/ 1014 w 5104392"/>
              <a:gd name="connsiteY21" fmla="*/ 1493104 h 2596557"/>
              <a:gd name="connsiteX0" fmla="*/ 1014 w 5104392"/>
              <a:gd name="connsiteY0" fmla="*/ 1493104 h 2596557"/>
              <a:gd name="connsiteX1" fmla="*/ 751108 w 5104392"/>
              <a:gd name="connsiteY1" fmla="*/ 1100197 h 2596557"/>
              <a:gd name="connsiteX2" fmla="*/ 948752 w 5104392"/>
              <a:gd name="connsiteY2" fmla="*/ 748645 h 2596557"/>
              <a:gd name="connsiteX3" fmla="*/ 1377377 w 5104392"/>
              <a:gd name="connsiteY3" fmla="*/ 808177 h 2596557"/>
              <a:gd name="connsiteX4" fmla="*/ 1691701 w 5104392"/>
              <a:gd name="connsiteY4" fmla="*/ 639108 h 2596557"/>
              <a:gd name="connsiteX5" fmla="*/ 1844100 w 5104392"/>
              <a:gd name="connsiteY5" fmla="*/ 258109 h 2596557"/>
              <a:gd name="connsiteX6" fmla="*/ 2222719 w 5104392"/>
              <a:gd name="connsiteY6" fmla="*/ 289065 h 2596557"/>
              <a:gd name="connsiteX7" fmla="*/ 2379880 w 5104392"/>
              <a:gd name="connsiteY7" fmla="*/ 10459 h 2596557"/>
              <a:gd name="connsiteX8" fmla="*/ 2687061 w 5104392"/>
              <a:gd name="connsiteY8" fmla="*/ 189053 h 2596557"/>
              <a:gd name="connsiteX9" fmla="*/ 3279991 w 5104392"/>
              <a:gd name="connsiteY9" fmla="*/ 72372 h 2596557"/>
              <a:gd name="connsiteX10" fmla="*/ 3670516 w 5104392"/>
              <a:gd name="connsiteY10" fmla="*/ 441467 h 2596557"/>
              <a:gd name="connsiteX11" fmla="*/ 4058659 w 5104392"/>
              <a:gd name="connsiteY11" fmla="*/ 691498 h 2596557"/>
              <a:gd name="connsiteX12" fmla="*/ 4501572 w 5104392"/>
              <a:gd name="connsiteY12" fmla="*/ 870092 h 2596557"/>
              <a:gd name="connsiteX13" fmla="*/ 4799227 w 5104392"/>
              <a:gd name="connsiteY13" fmla="*/ 727216 h 2596557"/>
              <a:gd name="connsiteX14" fmla="*/ 4958772 w 5104392"/>
              <a:gd name="connsiteY14" fmla="*/ 1020111 h 2596557"/>
              <a:gd name="connsiteX15" fmla="*/ 5039733 w 5104392"/>
              <a:gd name="connsiteY15" fmla="*/ 1555892 h 2596557"/>
              <a:gd name="connsiteX16" fmla="*/ 4601590 w 5104392"/>
              <a:gd name="connsiteY16" fmla="*/ 2324161 h 2596557"/>
              <a:gd name="connsiteX17" fmla="*/ 4008652 w 5104392"/>
              <a:gd name="connsiteY17" fmla="*/ 2596497 h 2596557"/>
              <a:gd name="connsiteX18" fmla="*/ 1160682 w 5104392"/>
              <a:gd name="connsiteY18" fmla="*/ 2303603 h 2596557"/>
              <a:gd name="connsiteX19" fmla="*/ 777301 w 5104392"/>
              <a:gd name="connsiteY19" fmla="*/ 2217878 h 2596557"/>
              <a:gd name="connsiteX20" fmla="*/ 632046 w 5104392"/>
              <a:gd name="connsiteY20" fmla="*/ 1907442 h 2596557"/>
              <a:gd name="connsiteX21" fmla="*/ 1014 w 5104392"/>
              <a:gd name="connsiteY21" fmla="*/ 1493104 h 2596557"/>
              <a:gd name="connsiteX0" fmla="*/ 1014 w 5394995"/>
              <a:gd name="connsiteY0" fmla="*/ 1493104 h 2596557"/>
              <a:gd name="connsiteX1" fmla="*/ 751108 w 5394995"/>
              <a:gd name="connsiteY1" fmla="*/ 1100197 h 2596557"/>
              <a:gd name="connsiteX2" fmla="*/ 948752 w 5394995"/>
              <a:gd name="connsiteY2" fmla="*/ 748645 h 2596557"/>
              <a:gd name="connsiteX3" fmla="*/ 1377377 w 5394995"/>
              <a:gd name="connsiteY3" fmla="*/ 808177 h 2596557"/>
              <a:gd name="connsiteX4" fmla="*/ 1691701 w 5394995"/>
              <a:gd name="connsiteY4" fmla="*/ 639108 h 2596557"/>
              <a:gd name="connsiteX5" fmla="*/ 1844100 w 5394995"/>
              <a:gd name="connsiteY5" fmla="*/ 258109 h 2596557"/>
              <a:gd name="connsiteX6" fmla="*/ 2222719 w 5394995"/>
              <a:gd name="connsiteY6" fmla="*/ 289065 h 2596557"/>
              <a:gd name="connsiteX7" fmla="*/ 2379880 w 5394995"/>
              <a:gd name="connsiteY7" fmla="*/ 10459 h 2596557"/>
              <a:gd name="connsiteX8" fmla="*/ 2687061 w 5394995"/>
              <a:gd name="connsiteY8" fmla="*/ 189053 h 2596557"/>
              <a:gd name="connsiteX9" fmla="*/ 3279991 w 5394995"/>
              <a:gd name="connsiteY9" fmla="*/ 72372 h 2596557"/>
              <a:gd name="connsiteX10" fmla="*/ 3670516 w 5394995"/>
              <a:gd name="connsiteY10" fmla="*/ 441467 h 2596557"/>
              <a:gd name="connsiteX11" fmla="*/ 4058659 w 5394995"/>
              <a:gd name="connsiteY11" fmla="*/ 691498 h 2596557"/>
              <a:gd name="connsiteX12" fmla="*/ 4501572 w 5394995"/>
              <a:gd name="connsiteY12" fmla="*/ 870092 h 2596557"/>
              <a:gd name="connsiteX13" fmla="*/ 4799227 w 5394995"/>
              <a:gd name="connsiteY13" fmla="*/ 727216 h 2596557"/>
              <a:gd name="connsiteX14" fmla="*/ 4958772 w 5394995"/>
              <a:gd name="connsiteY14" fmla="*/ 1020111 h 2596557"/>
              <a:gd name="connsiteX15" fmla="*/ 5394539 w 5394995"/>
              <a:gd name="connsiteY15" fmla="*/ 1241566 h 2596557"/>
              <a:gd name="connsiteX16" fmla="*/ 5039733 w 5394995"/>
              <a:gd name="connsiteY16" fmla="*/ 1555892 h 2596557"/>
              <a:gd name="connsiteX17" fmla="*/ 4601590 w 5394995"/>
              <a:gd name="connsiteY17" fmla="*/ 2324161 h 2596557"/>
              <a:gd name="connsiteX18" fmla="*/ 4008652 w 5394995"/>
              <a:gd name="connsiteY18" fmla="*/ 2596497 h 2596557"/>
              <a:gd name="connsiteX19" fmla="*/ 1160682 w 5394995"/>
              <a:gd name="connsiteY19" fmla="*/ 2303603 h 2596557"/>
              <a:gd name="connsiteX20" fmla="*/ 777301 w 5394995"/>
              <a:gd name="connsiteY20" fmla="*/ 2217878 h 2596557"/>
              <a:gd name="connsiteX21" fmla="*/ 632046 w 5394995"/>
              <a:gd name="connsiteY21" fmla="*/ 1907442 h 2596557"/>
              <a:gd name="connsiteX22" fmla="*/ 1014 w 5394995"/>
              <a:gd name="connsiteY22" fmla="*/ 1493104 h 2596557"/>
              <a:gd name="connsiteX0" fmla="*/ 1014 w 5394995"/>
              <a:gd name="connsiteY0" fmla="*/ 1493104 h 2596557"/>
              <a:gd name="connsiteX1" fmla="*/ 751108 w 5394995"/>
              <a:gd name="connsiteY1" fmla="*/ 1100197 h 2596557"/>
              <a:gd name="connsiteX2" fmla="*/ 948752 w 5394995"/>
              <a:gd name="connsiteY2" fmla="*/ 748645 h 2596557"/>
              <a:gd name="connsiteX3" fmla="*/ 1377377 w 5394995"/>
              <a:gd name="connsiteY3" fmla="*/ 808177 h 2596557"/>
              <a:gd name="connsiteX4" fmla="*/ 1691701 w 5394995"/>
              <a:gd name="connsiteY4" fmla="*/ 639108 h 2596557"/>
              <a:gd name="connsiteX5" fmla="*/ 1844100 w 5394995"/>
              <a:gd name="connsiteY5" fmla="*/ 258109 h 2596557"/>
              <a:gd name="connsiteX6" fmla="*/ 2222719 w 5394995"/>
              <a:gd name="connsiteY6" fmla="*/ 289065 h 2596557"/>
              <a:gd name="connsiteX7" fmla="*/ 2379880 w 5394995"/>
              <a:gd name="connsiteY7" fmla="*/ 10459 h 2596557"/>
              <a:gd name="connsiteX8" fmla="*/ 2687061 w 5394995"/>
              <a:gd name="connsiteY8" fmla="*/ 189053 h 2596557"/>
              <a:gd name="connsiteX9" fmla="*/ 3279991 w 5394995"/>
              <a:gd name="connsiteY9" fmla="*/ 72372 h 2596557"/>
              <a:gd name="connsiteX10" fmla="*/ 3670516 w 5394995"/>
              <a:gd name="connsiteY10" fmla="*/ 441467 h 2596557"/>
              <a:gd name="connsiteX11" fmla="*/ 4058659 w 5394995"/>
              <a:gd name="connsiteY11" fmla="*/ 691498 h 2596557"/>
              <a:gd name="connsiteX12" fmla="*/ 4501572 w 5394995"/>
              <a:gd name="connsiteY12" fmla="*/ 870092 h 2596557"/>
              <a:gd name="connsiteX13" fmla="*/ 4799227 w 5394995"/>
              <a:gd name="connsiteY13" fmla="*/ 727216 h 2596557"/>
              <a:gd name="connsiteX14" fmla="*/ 4958772 w 5394995"/>
              <a:gd name="connsiteY14" fmla="*/ 1020111 h 2596557"/>
              <a:gd name="connsiteX15" fmla="*/ 5394539 w 5394995"/>
              <a:gd name="connsiteY15" fmla="*/ 1241566 h 2596557"/>
              <a:gd name="connsiteX16" fmla="*/ 5039733 w 5394995"/>
              <a:gd name="connsiteY16" fmla="*/ 1555892 h 2596557"/>
              <a:gd name="connsiteX17" fmla="*/ 4601590 w 5394995"/>
              <a:gd name="connsiteY17" fmla="*/ 2324161 h 2596557"/>
              <a:gd name="connsiteX18" fmla="*/ 4008652 w 5394995"/>
              <a:gd name="connsiteY18" fmla="*/ 2596497 h 2596557"/>
              <a:gd name="connsiteX19" fmla="*/ 1160682 w 5394995"/>
              <a:gd name="connsiteY19" fmla="*/ 2303603 h 2596557"/>
              <a:gd name="connsiteX20" fmla="*/ 777301 w 5394995"/>
              <a:gd name="connsiteY20" fmla="*/ 2217878 h 2596557"/>
              <a:gd name="connsiteX21" fmla="*/ 632046 w 5394995"/>
              <a:gd name="connsiteY21" fmla="*/ 1907442 h 2596557"/>
              <a:gd name="connsiteX22" fmla="*/ 1014 w 5394995"/>
              <a:gd name="connsiteY22" fmla="*/ 1493104 h 2596557"/>
              <a:gd name="connsiteX0" fmla="*/ 1014 w 5394995"/>
              <a:gd name="connsiteY0" fmla="*/ 1493104 h 2596557"/>
              <a:gd name="connsiteX1" fmla="*/ 751108 w 5394995"/>
              <a:gd name="connsiteY1" fmla="*/ 1100197 h 2596557"/>
              <a:gd name="connsiteX2" fmla="*/ 948752 w 5394995"/>
              <a:gd name="connsiteY2" fmla="*/ 748645 h 2596557"/>
              <a:gd name="connsiteX3" fmla="*/ 1377377 w 5394995"/>
              <a:gd name="connsiteY3" fmla="*/ 808177 h 2596557"/>
              <a:gd name="connsiteX4" fmla="*/ 1691701 w 5394995"/>
              <a:gd name="connsiteY4" fmla="*/ 639108 h 2596557"/>
              <a:gd name="connsiteX5" fmla="*/ 1844100 w 5394995"/>
              <a:gd name="connsiteY5" fmla="*/ 258109 h 2596557"/>
              <a:gd name="connsiteX6" fmla="*/ 2222719 w 5394995"/>
              <a:gd name="connsiteY6" fmla="*/ 289065 h 2596557"/>
              <a:gd name="connsiteX7" fmla="*/ 2379880 w 5394995"/>
              <a:gd name="connsiteY7" fmla="*/ 10459 h 2596557"/>
              <a:gd name="connsiteX8" fmla="*/ 2687061 w 5394995"/>
              <a:gd name="connsiteY8" fmla="*/ 189053 h 2596557"/>
              <a:gd name="connsiteX9" fmla="*/ 3279991 w 5394995"/>
              <a:gd name="connsiteY9" fmla="*/ 72372 h 2596557"/>
              <a:gd name="connsiteX10" fmla="*/ 3670516 w 5394995"/>
              <a:gd name="connsiteY10" fmla="*/ 441467 h 2596557"/>
              <a:gd name="connsiteX11" fmla="*/ 4058659 w 5394995"/>
              <a:gd name="connsiteY11" fmla="*/ 691498 h 2596557"/>
              <a:gd name="connsiteX12" fmla="*/ 4501572 w 5394995"/>
              <a:gd name="connsiteY12" fmla="*/ 870092 h 2596557"/>
              <a:gd name="connsiteX13" fmla="*/ 4799227 w 5394995"/>
              <a:gd name="connsiteY13" fmla="*/ 727216 h 2596557"/>
              <a:gd name="connsiteX14" fmla="*/ 4951628 w 5394995"/>
              <a:gd name="connsiteY14" fmla="*/ 1020111 h 2596557"/>
              <a:gd name="connsiteX15" fmla="*/ 5394539 w 5394995"/>
              <a:gd name="connsiteY15" fmla="*/ 1241566 h 2596557"/>
              <a:gd name="connsiteX16" fmla="*/ 5039733 w 5394995"/>
              <a:gd name="connsiteY16" fmla="*/ 1555892 h 2596557"/>
              <a:gd name="connsiteX17" fmla="*/ 4601590 w 5394995"/>
              <a:gd name="connsiteY17" fmla="*/ 2324161 h 2596557"/>
              <a:gd name="connsiteX18" fmla="*/ 4008652 w 5394995"/>
              <a:gd name="connsiteY18" fmla="*/ 2596497 h 2596557"/>
              <a:gd name="connsiteX19" fmla="*/ 1160682 w 5394995"/>
              <a:gd name="connsiteY19" fmla="*/ 2303603 h 2596557"/>
              <a:gd name="connsiteX20" fmla="*/ 777301 w 5394995"/>
              <a:gd name="connsiteY20" fmla="*/ 2217878 h 2596557"/>
              <a:gd name="connsiteX21" fmla="*/ 632046 w 5394995"/>
              <a:gd name="connsiteY21" fmla="*/ 1907442 h 2596557"/>
              <a:gd name="connsiteX22" fmla="*/ 1014 w 5394995"/>
              <a:gd name="connsiteY22" fmla="*/ 1493104 h 2596557"/>
              <a:gd name="connsiteX0" fmla="*/ 1014 w 5394995"/>
              <a:gd name="connsiteY0" fmla="*/ 1493104 h 2596557"/>
              <a:gd name="connsiteX1" fmla="*/ 751108 w 5394995"/>
              <a:gd name="connsiteY1" fmla="*/ 1100197 h 2596557"/>
              <a:gd name="connsiteX2" fmla="*/ 948752 w 5394995"/>
              <a:gd name="connsiteY2" fmla="*/ 748645 h 2596557"/>
              <a:gd name="connsiteX3" fmla="*/ 1377377 w 5394995"/>
              <a:gd name="connsiteY3" fmla="*/ 808177 h 2596557"/>
              <a:gd name="connsiteX4" fmla="*/ 1691701 w 5394995"/>
              <a:gd name="connsiteY4" fmla="*/ 639108 h 2596557"/>
              <a:gd name="connsiteX5" fmla="*/ 1844100 w 5394995"/>
              <a:gd name="connsiteY5" fmla="*/ 258109 h 2596557"/>
              <a:gd name="connsiteX6" fmla="*/ 2222719 w 5394995"/>
              <a:gd name="connsiteY6" fmla="*/ 289065 h 2596557"/>
              <a:gd name="connsiteX7" fmla="*/ 2379880 w 5394995"/>
              <a:gd name="connsiteY7" fmla="*/ 10459 h 2596557"/>
              <a:gd name="connsiteX8" fmla="*/ 2687061 w 5394995"/>
              <a:gd name="connsiteY8" fmla="*/ 189053 h 2596557"/>
              <a:gd name="connsiteX9" fmla="*/ 3279991 w 5394995"/>
              <a:gd name="connsiteY9" fmla="*/ 72372 h 2596557"/>
              <a:gd name="connsiteX10" fmla="*/ 3670516 w 5394995"/>
              <a:gd name="connsiteY10" fmla="*/ 441467 h 2596557"/>
              <a:gd name="connsiteX11" fmla="*/ 4058659 w 5394995"/>
              <a:gd name="connsiteY11" fmla="*/ 691498 h 2596557"/>
              <a:gd name="connsiteX12" fmla="*/ 4501572 w 5394995"/>
              <a:gd name="connsiteY12" fmla="*/ 870092 h 2596557"/>
              <a:gd name="connsiteX13" fmla="*/ 4799227 w 5394995"/>
              <a:gd name="connsiteY13" fmla="*/ 727216 h 2596557"/>
              <a:gd name="connsiteX14" fmla="*/ 4951628 w 5394995"/>
              <a:gd name="connsiteY14" fmla="*/ 1020111 h 2596557"/>
              <a:gd name="connsiteX15" fmla="*/ 5394539 w 5394995"/>
              <a:gd name="connsiteY15" fmla="*/ 1241566 h 2596557"/>
              <a:gd name="connsiteX16" fmla="*/ 5039733 w 5394995"/>
              <a:gd name="connsiteY16" fmla="*/ 1555892 h 2596557"/>
              <a:gd name="connsiteX17" fmla="*/ 4601590 w 5394995"/>
              <a:gd name="connsiteY17" fmla="*/ 2324161 h 2596557"/>
              <a:gd name="connsiteX18" fmla="*/ 4008652 w 5394995"/>
              <a:gd name="connsiteY18" fmla="*/ 2596497 h 2596557"/>
              <a:gd name="connsiteX19" fmla="*/ 1160682 w 5394995"/>
              <a:gd name="connsiteY19" fmla="*/ 2303603 h 2596557"/>
              <a:gd name="connsiteX20" fmla="*/ 777301 w 5394995"/>
              <a:gd name="connsiteY20" fmla="*/ 2217878 h 2596557"/>
              <a:gd name="connsiteX21" fmla="*/ 632046 w 5394995"/>
              <a:gd name="connsiteY21" fmla="*/ 1907442 h 2596557"/>
              <a:gd name="connsiteX22" fmla="*/ 1014 w 5394995"/>
              <a:gd name="connsiteY22" fmla="*/ 1493104 h 2596557"/>
              <a:gd name="connsiteX0" fmla="*/ 1014 w 5394995"/>
              <a:gd name="connsiteY0" fmla="*/ 1493104 h 2596557"/>
              <a:gd name="connsiteX1" fmla="*/ 751108 w 5394995"/>
              <a:gd name="connsiteY1" fmla="*/ 1100197 h 2596557"/>
              <a:gd name="connsiteX2" fmla="*/ 948752 w 5394995"/>
              <a:gd name="connsiteY2" fmla="*/ 748645 h 2596557"/>
              <a:gd name="connsiteX3" fmla="*/ 1377377 w 5394995"/>
              <a:gd name="connsiteY3" fmla="*/ 808177 h 2596557"/>
              <a:gd name="connsiteX4" fmla="*/ 1691701 w 5394995"/>
              <a:gd name="connsiteY4" fmla="*/ 639108 h 2596557"/>
              <a:gd name="connsiteX5" fmla="*/ 1844100 w 5394995"/>
              <a:gd name="connsiteY5" fmla="*/ 258109 h 2596557"/>
              <a:gd name="connsiteX6" fmla="*/ 2222719 w 5394995"/>
              <a:gd name="connsiteY6" fmla="*/ 289065 h 2596557"/>
              <a:gd name="connsiteX7" fmla="*/ 2379880 w 5394995"/>
              <a:gd name="connsiteY7" fmla="*/ 10459 h 2596557"/>
              <a:gd name="connsiteX8" fmla="*/ 2687061 w 5394995"/>
              <a:gd name="connsiteY8" fmla="*/ 189053 h 2596557"/>
              <a:gd name="connsiteX9" fmla="*/ 3279991 w 5394995"/>
              <a:gd name="connsiteY9" fmla="*/ 72372 h 2596557"/>
              <a:gd name="connsiteX10" fmla="*/ 3670516 w 5394995"/>
              <a:gd name="connsiteY10" fmla="*/ 441467 h 2596557"/>
              <a:gd name="connsiteX11" fmla="*/ 4058659 w 5394995"/>
              <a:gd name="connsiteY11" fmla="*/ 691498 h 2596557"/>
              <a:gd name="connsiteX12" fmla="*/ 4501572 w 5394995"/>
              <a:gd name="connsiteY12" fmla="*/ 870092 h 2596557"/>
              <a:gd name="connsiteX13" fmla="*/ 4799227 w 5394995"/>
              <a:gd name="connsiteY13" fmla="*/ 727216 h 2596557"/>
              <a:gd name="connsiteX14" fmla="*/ 4951628 w 5394995"/>
              <a:gd name="connsiteY14" fmla="*/ 1020111 h 2596557"/>
              <a:gd name="connsiteX15" fmla="*/ 5394539 w 5394995"/>
              <a:gd name="connsiteY15" fmla="*/ 1241566 h 2596557"/>
              <a:gd name="connsiteX16" fmla="*/ 5039733 w 5394995"/>
              <a:gd name="connsiteY16" fmla="*/ 1555892 h 2596557"/>
              <a:gd name="connsiteX17" fmla="*/ 4601590 w 5394995"/>
              <a:gd name="connsiteY17" fmla="*/ 2324161 h 2596557"/>
              <a:gd name="connsiteX18" fmla="*/ 4008652 w 5394995"/>
              <a:gd name="connsiteY18" fmla="*/ 2596497 h 2596557"/>
              <a:gd name="connsiteX19" fmla="*/ 1160682 w 5394995"/>
              <a:gd name="connsiteY19" fmla="*/ 2303603 h 2596557"/>
              <a:gd name="connsiteX20" fmla="*/ 777301 w 5394995"/>
              <a:gd name="connsiteY20" fmla="*/ 2217878 h 2596557"/>
              <a:gd name="connsiteX21" fmla="*/ 632046 w 5394995"/>
              <a:gd name="connsiteY21" fmla="*/ 1907442 h 2596557"/>
              <a:gd name="connsiteX22" fmla="*/ 1014 w 5394995"/>
              <a:gd name="connsiteY22" fmla="*/ 1493104 h 2596557"/>
              <a:gd name="connsiteX0" fmla="*/ 1014 w 5394995"/>
              <a:gd name="connsiteY0" fmla="*/ 1493104 h 2596557"/>
              <a:gd name="connsiteX1" fmla="*/ 751108 w 5394995"/>
              <a:gd name="connsiteY1" fmla="*/ 1100197 h 2596557"/>
              <a:gd name="connsiteX2" fmla="*/ 948752 w 5394995"/>
              <a:gd name="connsiteY2" fmla="*/ 748645 h 2596557"/>
              <a:gd name="connsiteX3" fmla="*/ 1377377 w 5394995"/>
              <a:gd name="connsiteY3" fmla="*/ 808177 h 2596557"/>
              <a:gd name="connsiteX4" fmla="*/ 1691701 w 5394995"/>
              <a:gd name="connsiteY4" fmla="*/ 639108 h 2596557"/>
              <a:gd name="connsiteX5" fmla="*/ 1844100 w 5394995"/>
              <a:gd name="connsiteY5" fmla="*/ 258109 h 2596557"/>
              <a:gd name="connsiteX6" fmla="*/ 2222719 w 5394995"/>
              <a:gd name="connsiteY6" fmla="*/ 289065 h 2596557"/>
              <a:gd name="connsiteX7" fmla="*/ 2379880 w 5394995"/>
              <a:gd name="connsiteY7" fmla="*/ 10459 h 2596557"/>
              <a:gd name="connsiteX8" fmla="*/ 2687061 w 5394995"/>
              <a:gd name="connsiteY8" fmla="*/ 189053 h 2596557"/>
              <a:gd name="connsiteX9" fmla="*/ 3279991 w 5394995"/>
              <a:gd name="connsiteY9" fmla="*/ 72372 h 2596557"/>
              <a:gd name="connsiteX10" fmla="*/ 3670516 w 5394995"/>
              <a:gd name="connsiteY10" fmla="*/ 441467 h 2596557"/>
              <a:gd name="connsiteX11" fmla="*/ 4058659 w 5394995"/>
              <a:gd name="connsiteY11" fmla="*/ 691498 h 2596557"/>
              <a:gd name="connsiteX12" fmla="*/ 4501572 w 5394995"/>
              <a:gd name="connsiteY12" fmla="*/ 870092 h 2596557"/>
              <a:gd name="connsiteX13" fmla="*/ 4799227 w 5394995"/>
              <a:gd name="connsiteY13" fmla="*/ 727216 h 2596557"/>
              <a:gd name="connsiteX14" fmla="*/ 4951628 w 5394995"/>
              <a:gd name="connsiteY14" fmla="*/ 1020111 h 2596557"/>
              <a:gd name="connsiteX15" fmla="*/ 5394539 w 5394995"/>
              <a:gd name="connsiteY15" fmla="*/ 1241566 h 2596557"/>
              <a:gd name="connsiteX16" fmla="*/ 5039733 w 5394995"/>
              <a:gd name="connsiteY16" fmla="*/ 1555892 h 2596557"/>
              <a:gd name="connsiteX17" fmla="*/ 4601590 w 5394995"/>
              <a:gd name="connsiteY17" fmla="*/ 2324161 h 2596557"/>
              <a:gd name="connsiteX18" fmla="*/ 4008652 w 5394995"/>
              <a:gd name="connsiteY18" fmla="*/ 2596497 h 2596557"/>
              <a:gd name="connsiteX19" fmla="*/ 1160682 w 5394995"/>
              <a:gd name="connsiteY19" fmla="*/ 2303603 h 2596557"/>
              <a:gd name="connsiteX20" fmla="*/ 777301 w 5394995"/>
              <a:gd name="connsiteY20" fmla="*/ 2217878 h 2596557"/>
              <a:gd name="connsiteX21" fmla="*/ 632046 w 5394995"/>
              <a:gd name="connsiteY21" fmla="*/ 1907442 h 2596557"/>
              <a:gd name="connsiteX22" fmla="*/ 1014 w 5394995"/>
              <a:gd name="connsiteY22" fmla="*/ 1493104 h 2596557"/>
              <a:gd name="connsiteX0" fmla="*/ 1014 w 5395108"/>
              <a:gd name="connsiteY0" fmla="*/ 1493104 h 2596557"/>
              <a:gd name="connsiteX1" fmla="*/ 751108 w 5395108"/>
              <a:gd name="connsiteY1" fmla="*/ 1100197 h 2596557"/>
              <a:gd name="connsiteX2" fmla="*/ 948752 w 5395108"/>
              <a:gd name="connsiteY2" fmla="*/ 748645 h 2596557"/>
              <a:gd name="connsiteX3" fmla="*/ 1377377 w 5395108"/>
              <a:gd name="connsiteY3" fmla="*/ 808177 h 2596557"/>
              <a:gd name="connsiteX4" fmla="*/ 1691701 w 5395108"/>
              <a:gd name="connsiteY4" fmla="*/ 639108 h 2596557"/>
              <a:gd name="connsiteX5" fmla="*/ 1844100 w 5395108"/>
              <a:gd name="connsiteY5" fmla="*/ 258109 h 2596557"/>
              <a:gd name="connsiteX6" fmla="*/ 2222719 w 5395108"/>
              <a:gd name="connsiteY6" fmla="*/ 289065 h 2596557"/>
              <a:gd name="connsiteX7" fmla="*/ 2379880 w 5395108"/>
              <a:gd name="connsiteY7" fmla="*/ 10459 h 2596557"/>
              <a:gd name="connsiteX8" fmla="*/ 2687061 w 5395108"/>
              <a:gd name="connsiteY8" fmla="*/ 189053 h 2596557"/>
              <a:gd name="connsiteX9" fmla="*/ 3279991 w 5395108"/>
              <a:gd name="connsiteY9" fmla="*/ 72372 h 2596557"/>
              <a:gd name="connsiteX10" fmla="*/ 3670516 w 5395108"/>
              <a:gd name="connsiteY10" fmla="*/ 441467 h 2596557"/>
              <a:gd name="connsiteX11" fmla="*/ 4058659 w 5395108"/>
              <a:gd name="connsiteY11" fmla="*/ 691498 h 2596557"/>
              <a:gd name="connsiteX12" fmla="*/ 4501572 w 5395108"/>
              <a:gd name="connsiteY12" fmla="*/ 870092 h 2596557"/>
              <a:gd name="connsiteX13" fmla="*/ 4799227 w 5395108"/>
              <a:gd name="connsiteY13" fmla="*/ 727216 h 2596557"/>
              <a:gd name="connsiteX14" fmla="*/ 4951628 w 5395108"/>
              <a:gd name="connsiteY14" fmla="*/ 1020111 h 2596557"/>
              <a:gd name="connsiteX15" fmla="*/ 5394539 w 5395108"/>
              <a:gd name="connsiteY15" fmla="*/ 1241566 h 2596557"/>
              <a:gd name="connsiteX16" fmla="*/ 5042114 w 5395108"/>
              <a:gd name="connsiteY16" fmla="*/ 1563036 h 2596557"/>
              <a:gd name="connsiteX17" fmla="*/ 4601590 w 5395108"/>
              <a:gd name="connsiteY17" fmla="*/ 2324161 h 2596557"/>
              <a:gd name="connsiteX18" fmla="*/ 4008652 w 5395108"/>
              <a:gd name="connsiteY18" fmla="*/ 2596497 h 2596557"/>
              <a:gd name="connsiteX19" fmla="*/ 1160682 w 5395108"/>
              <a:gd name="connsiteY19" fmla="*/ 2303603 h 2596557"/>
              <a:gd name="connsiteX20" fmla="*/ 777301 w 5395108"/>
              <a:gd name="connsiteY20" fmla="*/ 2217878 h 2596557"/>
              <a:gd name="connsiteX21" fmla="*/ 632046 w 5395108"/>
              <a:gd name="connsiteY21" fmla="*/ 1907442 h 2596557"/>
              <a:gd name="connsiteX22" fmla="*/ 1014 w 5395108"/>
              <a:gd name="connsiteY22" fmla="*/ 1493104 h 2596557"/>
              <a:gd name="connsiteX0" fmla="*/ 1014 w 5397325"/>
              <a:gd name="connsiteY0" fmla="*/ 1493104 h 2596557"/>
              <a:gd name="connsiteX1" fmla="*/ 751108 w 5397325"/>
              <a:gd name="connsiteY1" fmla="*/ 1100197 h 2596557"/>
              <a:gd name="connsiteX2" fmla="*/ 948752 w 5397325"/>
              <a:gd name="connsiteY2" fmla="*/ 748645 h 2596557"/>
              <a:gd name="connsiteX3" fmla="*/ 1377377 w 5397325"/>
              <a:gd name="connsiteY3" fmla="*/ 808177 h 2596557"/>
              <a:gd name="connsiteX4" fmla="*/ 1691701 w 5397325"/>
              <a:gd name="connsiteY4" fmla="*/ 639108 h 2596557"/>
              <a:gd name="connsiteX5" fmla="*/ 1844100 w 5397325"/>
              <a:gd name="connsiteY5" fmla="*/ 258109 h 2596557"/>
              <a:gd name="connsiteX6" fmla="*/ 2222719 w 5397325"/>
              <a:gd name="connsiteY6" fmla="*/ 289065 h 2596557"/>
              <a:gd name="connsiteX7" fmla="*/ 2379880 w 5397325"/>
              <a:gd name="connsiteY7" fmla="*/ 10459 h 2596557"/>
              <a:gd name="connsiteX8" fmla="*/ 2687061 w 5397325"/>
              <a:gd name="connsiteY8" fmla="*/ 189053 h 2596557"/>
              <a:gd name="connsiteX9" fmla="*/ 3279991 w 5397325"/>
              <a:gd name="connsiteY9" fmla="*/ 72372 h 2596557"/>
              <a:gd name="connsiteX10" fmla="*/ 3670516 w 5397325"/>
              <a:gd name="connsiteY10" fmla="*/ 441467 h 2596557"/>
              <a:gd name="connsiteX11" fmla="*/ 4058659 w 5397325"/>
              <a:gd name="connsiteY11" fmla="*/ 691498 h 2596557"/>
              <a:gd name="connsiteX12" fmla="*/ 4501572 w 5397325"/>
              <a:gd name="connsiteY12" fmla="*/ 870092 h 2596557"/>
              <a:gd name="connsiteX13" fmla="*/ 4799227 w 5397325"/>
              <a:gd name="connsiteY13" fmla="*/ 727216 h 2596557"/>
              <a:gd name="connsiteX14" fmla="*/ 4951628 w 5397325"/>
              <a:gd name="connsiteY14" fmla="*/ 1020111 h 2596557"/>
              <a:gd name="connsiteX15" fmla="*/ 5394539 w 5397325"/>
              <a:gd name="connsiteY15" fmla="*/ 1241566 h 2596557"/>
              <a:gd name="connsiteX16" fmla="*/ 5042114 w 5397325"/>
              <a:gd name="connsiteY16" fmla="*/ 1563036 h 2596557"/>
              <a:gd name="connsiteX17" fmla="*/ 4601590 w 5397325"/>
              <a:gd name="connsiteY17" fmla="*/ 2324161 h 2596557"/>
              <a:gd name="connsiteX18" fmla="*/ 4008652 w 5397325"/>
              <a:gd name="connsiteY18" fmla="*/ 2596497 h 2596557"/>
              <a:gd name="connsiteX19" fmla="*/ 1160682 w 5397325"/>
              <a:gd name="connsiteY19" fmla="*/ 2303603 h 2596557"/>
              <a:gd name="connsiteX20" fmla="*/ 777301 w 5397325"/>
              <a:gd name="connsiteY20" fmla="*/ 2217878 h 2596557"/>
              <a:gd name="connsiteX21" fmla="*/ 632046 w 5397325"/>
              <a:gd name="connsiteY21" fmla="*/ 1907442 h 2596557"/>
              <a:gd name="connsiteX22" fmla="*/ 1014 w 5397325"/>
              <a:gd name="connsiteY22" fmla="*/ 1493104 h 2596557"/>
              <a:gd name="connsiteX0" fmla="*/ 1014 w 5395125"/>
              <a:gd name="connsiteY0" fmla="*/ 1493104 h 2596548"/>
              <a:gd name="connsiteX1" fmla="*/ 751108 w 5395125"/>
              <a:gd name="connsiteY1" fmla="*/ 1100197 h 2596548"/>
              <a:gd name="connsiteX2" fmla="*/ 948752 w 5395125"/>
              <a:gd name="connsiteY2" fmla="*/ 748645 h 2596548"/>
              <a:gd name="connsiteX3" fmla="*/ 1377377 w 5395125"/>
              <a:gd name="connsiteY3" fmla="*/ 808177 h 2596548"/>
              <a:gd name="connsiteX4" fmla="*/ 1691701 w 5395125"/>
              <a:gd name="connsiteY4" fmla="*/ 639108 h 2596548"/>
              <a:gd name="connsiteX5" fmla="*/ 1844100 w 5395125"/>
              <a:gd name="connsiteY5" fmla="*/ 258109 h 2596548"/>
              <a:gd name="connsiteX6" fmla="*/ 2222719 w 5395125"/>
              <a:gd name="connsiteY6" fmla="*/ 289065 h 2596548"/>
              <a:gd name="connsiteX7" fmla="*/ 2379880 w 5395125"/>
              <a:gd name="connsiteY7" fmla="*/ 10459 h 2596548"/>
              <a:gd name="connsiteX8" fmla="*/ 2687061 w 5395125"/>
              <a:gd name="connsiteY8" fmla="*/ 189053 h 2596548"/>
              <a:gd name="connsiteX9" fmla="*/ 3279991 w 5395125"/>
              <a:gd name="connsiteY9" fmla="*/ 72372 h 2596548"/>
              <a:gd name="connsiteX10" fmla="*/ 3670516 w 5395125"/>
              <a:gd name="connsiteY10" fmla="*/ 441467 h 2596548"/>
              <a:gd name="connsiteX11" fmla="*/ 4058659 w 5395125"/>
              <a:gd name="connsiteY11" fmla="*/ 691498 h 2596548"/>
              <a:gd name="connsiteX12" fmla="*/ 4501572 w 5395125"/>
              <a:gd name="connsiteY12" fmla="*/ 870092 h 2596548"/>
              <a:gd name="connsiteX13" fmla="*/ 4799227 w 5395125"/>
              <a:gd name="connsiteY13" fmla="*/ 727216 h 2596548"/>
              <a:gd name="connsiteX14" fmla="*/ 4951628 w 5395125"/>
              <a:gd name="connsiteY14" fmla="*/ 1020111 h 2596548"/>
              <a:gd name="connsiteX15" fmla="*/ 5394539 w 5395125"/>
              <a:gd name="connsiteY15" fmla="*/ 1241566 h 2596548"/>
              <a:gd name="connsiteX16" fmla="*/ 5042114 w 5395125"/>
              <a:gd name="connsiteY16" fmla="*/ 1563036 h 2596548"/>
              <a:gd name="connsiteX17" fmla="*/ 5163557 w 5395125"/>
              <a:gd name="connsiteY17" fmla="*/ 2122629 h 2596548"/>
              <a:gd name="connsiteX18" fmla="*/ 4601590 w 5395125"/>
              <a:gd name="connsiteY18" fmla="*/ 2324161 h 2596548"/>
              <a:gd name="connsiteX19" fmla="*/ 4008652 w 5395125"/>
              <a:gd name="connsiteY19" fmla="*/ 2596497 h 2596548"/>
              <a:gd name="connsiteX20" fmla="*/ 1160682 w 5395125"/>
              <a:gd name="connsiteY20" fmla="*/ 2303603 h 2596548"/>
              <a:gd name="connsiteX21" fmla="*/ 777301 w 5395125"/>
              <a:gd name="connsiteY21" fmla="*/ 2217878 h 2596548"/>
              <a:gd name="connsiteX22" fmla="*/ 632046 w 5395125"/>
              <a:gd name="connsiteY22" fmla="*/ 1907442 h 2596548"/>
              <a:gd name="connsiteX23" fmla="*/ 1014 w 5395125"/>
              <a:gd name="connsiteY23" fmla="*/ 1493104 h 2596548"/>
              <a:gd name="connsiteX0" fmla="*/ 1014 w 5395125"/>
              <a:gd name="connsiteY0" fmla="*/ 1493104 h 2596548"/>
              <a:gd name="connsiteX1" fmla="*/ 751108 w 5395125"/>
              <a:gd name="connsiteY1" fmla="*/ 1100197 h 2596548"/>
              <a:gd name="connsiteX2" fmla="*/ 948752 w 5395125"/>
              <a:gd name="connsiteY2" fmla="*/ 748645 h 2596548"/>
              <a:gd name="connsiteX3" fmla="*/ 1377377 w 5395125"/>
              <a:gd name="connsiteY3" fmla="*/ 808177 h 2596548"/>
              <a:gd name="connsiteX4" fmla="*/ 1691701 w 5395125"/>
              <a:gd name="connsiteY4" fmla="*/ 639108 h 2596548"/>
              <a:gd name="connsiteX5" fmla="*/ 1844100 w 5395125"/>
              <a:gd name="connsiteY5" fmla="*/ 258109 h 2596548"/>
              <a:gd name="connsiteX6" fmla="*/ 2222719 w 5395125"/>
              <a:gd name="connsiteY6" fmla="*/ 289065 h 2596548"/>
              <a:gd name="connsiteX7" fmla="*/ 2379880 w 5395125"/>
              <a:gd name="connsiteY7" fmla="*/ 10459 h 2596548"/>
              <a:gd name="connsiteX8" fmla="*/ 2687061 w 5395125"/>
              <a:gd name="connsiteY8" fmla="*/ 189053 h 2596548"/>
              <a:gd name="connsiteX9" fmla="*/ 3279991 w 5395125"/>
              <a:gd name="connsiteY9" fmla="*/ 72372 h 2596548"/>
              <a:gd name="connsiteX10" fmla="*/ 3670516 w 5395125"/>
              <a:gd name="connsiteY10" fmla="*/ 441467 h 2596548"/>
              <a:gd name="connsiteX11" fmla="*/ 4058659 w 5395125"/>
              <a:gd name="connsiteY11" fmla="*/ 691498 h 2596548"/>
              <a:gd name="connsiteX12" fmla="*/ 4501572 w 5395125"/>
              <a:gd name="connsiteY12" fmla="*/ 870092 h 2596548"/>
              <a:gd name="connsiteX13" fmla="*/ 4799227 w 5395125"/>
              <a:gd name="connsiteY13" fmla="*/ 727216 h 2596548"/>
              <a:gd name="connsiteX14" fmla="*/ 4951628 w 5395125"/>
              <a:gd name="connsiteY14" fmla="*/ 1020111 h 2596548"/>
              <a:gd name="connsiteX15" fmla="*/ 5394539 w 5395125"/>
              <a:gd name="connsiteY15" fmla="*/ 1241566 h 2596548"/>
              <a:gd name="connsiteX16" fmla="*/ 5042114 w 5395125"/>
              <a:gd name="connsiteY16" fmla="*/ 1563036 h 2596548"/>
              <a:gd name="connsiteX17" fmla="*/ 5163557 w 5395125"/>
              <a:gd name="connsiteY17" fmla="*/ 2122629 h 2596548"/>
              <a:gd name="connsiteX18" fmla="*/ 4601590 w 5395125"/>
              <a:gd name="connsiteY18" fmla="*/ 2324161 h 2596548"/>
              <a:gd name="connsiteX19" fmla="*/ 4008652 w 5395125"/>
              <a:gd name="connsiteY19" fmla="*/ 2596497 h 2596548"/>
              <a:gd name="connsiteX20" fmla="*/ 1160682 w 5395125"/>
              <a:gd name="connsiteY20" fmla="*/ 2303603 h 2596548"/>
              <a:gd name="connsiteX21" fmla="*/ 777301 w 5395125"/>
              <a:gd name="connsiteY21" fmla="*/ 2217878 h 2596548"/>
              <a:gd name="connsiteX22" fmla="*/ 632046 w 5395125"/>
              <a:gd name="connsiteY22" fmla="*/ 1907442 h 2596548"/>
              <a:gd name="connsiteX23" fmla="*/ 1014 w 5395125"/>
              <a:gd name="connsiteY23" fmla="*/ 1493104 h 2596548"/>
              <a:gd name="connsiteX0" fmla="*/ 1014 w 5398503"/>
              <a:gd name="connsiteY0" fmla="*/ 1493104 h 2596548"/>
              <a:gd name="connsiteX1" fmla="*/ 751108 w 5398503"/>
              <a:gd name="connsiteY1" fmla="*/ 1100197 h 2596548"/>
              <a:gd name="connsiteX2" fmla="*/ 948752 w 5398503"/>
              <a:gd name="connsiteY2" fmla="*/ 748645 h 2596548"/>
              <a:gd name="connsiteX3" fmla="*/ 1377377 w 5398503"/>
              <a:gd name="connsiteY3" fmla="*/ 808177 h 2596548"/>
              <a:gd name="connsiteX4" fmla="*/ 1691701 w 5398503"/>
              <a:gd name="connsiteY4" fmla="*/ 639108 h 2596548"/>
              <a:gd name="connsiteX5" fmla="*/ 1844100 w 5398503"/>
              <a:gd name="connsiteY5" fmla="*/ 258109 h 2596548"/>
              <a:gd name="connsiteX6" fmla="*/ 2222719 w 5398503"/>
              <a:gd name="connsiteY6" fmla="*/ 289065 h 2596548"/>
              <a:gd name="connsiteX7" fmla="*/ 2379880 w 5398503"/>
              <a:gd name="connsiteY7" fmla="*/ 10459 h 2596548"/>
              <a:gd name="connsiteX8" fmla="*/ 2687061 w 5398503"/>
              <a:gd name="connsiteY8" fmla="*/ 189053 h 2596548"/>
              <a:gd name="connsiteX9" fmla="*/ 3279991 w 5398503"/>
              <a:gd name="connsiteY9" fmla="*/ 72372 h 2596548"/>
              <a:gd name="connsiteX10" fmla="*/ 3670516 w 5398503"/>
              <a:gd name="connsiteY10" fmla="*/ 441467 h 2596548"/>
              <a:gd name="connsiteX11" fmla="*/ 4058659 w 5398503"/>
              <a:gd name="connsiteY11" fmla="*/ 691498 h 2596548"/>
              <a:gd name="connsiteX12" fmla="*/ 4501572 w 5398503"/>
              <a:gd name="connsiteY12" fmla="*/ 870092 h 2596548"/>
              <a:gd name="connsiteX13" fmla="*/ 4799227 w 5398503"/>
              <a:gd name="connsiteY13" fmla="*/ 727216 h 2596548"/>
              <a:gd name="connsiteX14" fmla="*/ 4951628 w 5398503"/>
              <a:gd name="connsiteY14" fmla="*/ 1020111 h 2596548"/>
              <a:gd name="connsiteX15" fmla="*/ 5394539 w 5398503"/>
              <a:gd name="connsiteY15" fmla="*/ 1241566 h 2596548"/>
              <a:gd name="connsiteX16" fmla="*/ 5042114 w 5398503"/>
              <a:gd name="connsiteY16" fmla="*/ 1563036 h 2596548"/>
              <a:gd name="connsiteX17" fmla="*/ 5163557 w 5398503"/>
              <a:gd name="connsiteY17" fmla="*/ 2122629 h 2596548"/>
              <a:gd name="connsiteX18" fmla="*/ 4601590 w 5398503"/>
              <a:gd name="connsiteY18" fmla="*/ 2324161 h 2596548"/>
              <a:gd name="connsiteX19" fmla="*/ 4008652 w 5398503"/>
              <a:gd name="connsiteY19" fmla="*/ 2596497 h 2596548"/>
              <a:gd name="connsiteX20" fmla="*/ 1160682 w 5398503"/>
              <a:gd name="connsiteY20" fmla="*/ 2303603 h 2596548"/>
              <a:gd name="connsiteX21" fmla="*/ 777301 w 5398503"/>
              <a:gd name="connsiteY21" fmla="*/ 2217878 h 2596548"/>
              <a:gd name="connsiteX22" fmla="*/ 632046 w 5398503"/>
              <a:gd name="connsiteY22" fmla="*/ 1907442 h 2596548"/>
              <a:gd name="connsiteX23" fmla="*/ 1014 w 5398503"/>
              <a:gd name="connsiteY23" fmla="*/ 1493104 h 2596548"/>
              <a:gd name="connsiteX0" fmla="*/ 1014 w 5398503"/>
              <a:gd name="connsiteY0" fmla="*/ 1493104 h 2596548"/>
              <a:gd name="connsiteX1" fmla="*/ 751108 w 5398503"/>
              <a:gd name="connsiteY1" fmla="*/ 1100197 h 2596548"/>
              <a:gd name="connsiteX2" fmla="*/ 948752 w 5398503"/>
              <a:gd name="connsiteY2" fmla="*/ 748645 h 2596548"/>
              <a:gd name="connsiteX3" fmla="*/ 1377377 w 5398503"/>
              <a:gd name="connsiteY3" fmla="*/ 808177 h 2596548"/>
              <a:gd name="connsiteX4" fmla="*/ 1691701 w 5398503"/>
              <a:gd name="connsiteY4" fmla="*/ 639108 h 2596548"/>
              <a:gd name="connsiteX5" fmla="*/ 1844100 w 5398503"/>
              <a:gd name="connsiteY5" fmla="*/ 258109 h 2596548"/>
              <a:gd name="connsiteX6" fmla="*/ 2222719 w 5398503"/>
              <a:gd name="connsiteY6" fmla="*/ 289065 h 2596548"/>
              <a:gd name="connsiteX7" fmla="*/ 2379880 w 5398503"/>
              <a:gd name="connsiteY7" fmla="*/ 10459 h 2596548"/>
              <a:gd name="connsiteX8" fmla="*/ 2687061 w 5398503"/>
              <a:gd name="connsiteY8" fmla="*/ 189053 h 2596548"/>
              <a:gd name="connsiteX9" fmla="*/ 3279991 w 5398503"/>
              <a:gd name="connsiteY9" fmla="*/ 72372 h 2596548"/>
              <a:gd name="connsiteX10" fmla="*/ 3670516 w 5398503"/>
              <a:gd name="connsiteY10" fmla="*/ 441467 h 2596548"/>
              <a:gd name="connsiteX11" fmla="*/ 4058659 w 5398503"/>
              <a:gd name="connsiteY11" fmla="*/ 691498 h 2596548"/>
              <a:gd name="connsiteX12" fmla="*/ 4501572 w 5398503"/>
              <a:gd name="connsiteY12" fmla="*/ 870092 h 2596548"/>
              <a:gd name="connsiteX13" fmla="*/ 4799227 w 5398503"/>
              <a:gd name="connsiteY13" fmla="*/ 727216 h 2596548"/>
              <a:gd name="connsiteX14" fmla="*/ 4951628 w 5398503"/>
              <a:gd name="connsiteY14" fmla="*/ 1020111 h 2596548"/>
              <a:gd name="connsiteX15" fmla="*/ 5394539 w 5398503"/>
              <a:gd name="connsiteY15" fmla="*/ 1241566 h 2596548"/>
              <a:gd name="connsiteX16" fmla="*/ 5042114 w 5398503"/>
              <a:gd name="connsiteY16" fmla="*/ 1563036 h 2596548"/>
              <a:gd name="connsiteX17" fmla="*/ 5163557 w 5398503"/>
              <a:gd name="connsiteY17" fmla="*/ 2122629 h 2596548"/>
              <a:gd name="connsiteX18" fmla="*/ 4601590 w 5398503"/>
              <a:gd name="connsiteY18" fmla="*/ 2324161 h 2596548"/>
              <a:gd name="connsiteX19" fmla="*/ 4008652 w 5398503"/>
              <a:gd name="connsiteY19" fmla="*/ 2596497 h 2596548"/>
              <a:gd name="connsiteX20" fmla="*/ 1160682 w 5398503"/>
              <a:gd name="connsiteY20" fmla="*/ 2303603 h 2596548"/>
              <a:gd name="connsiteX21" fmla="*/ 777301 w 5398503"/>
              <a:gd name="connsiteY21" fmla="*/ 2217878 h 2596548"/>
              <a:gd name="connsiteX22" fmla="*/ 632046 w 5398503"/>
              <a:gd name="connsiteY22" fmla="*/ 1907442 h 2596548"/>
              <a:gd name="connsiteX23" fmla="*/ 1014 w 5398503"/>
              <a:gd name="connsiteY23" fmla="*/ 1493104 h 2596548"/>
              <a:gd name="connsiteX0" fmla="*/ 1014 w 5398503"/>
              <a:gd name="connsiteY0" fmla="*/ 1493104 h 2596590"/>
              <a:gd name="connsiteX1" fmla="*/ 751108 w 5398503"/>
              <a:gd name="connsiteY1" fmla="*/ 1100197 h 2596590"/>
              <a:gd name="connsiteX2" fmla="*/ 948752 w 5398503"/>
              <a:gd name="connsiteY2" fmla="*/ 748645 h 2596590"/>
              <a:gd name="connsiteX3" fmla="*/ 1377377 w 5398503"/>
              <a:gd name="connsiteY3" fmla="*/ 808177 h 2596590"/>
              <a:gd name="connsiteX4" fmla="*/ 1691701 w 5398503"/>
              <a:gd name="connsiteY4" fmla="*/ 639108 h 2596590"/>
              <a:gd name="connsiteX5" fmla="*/ 1844100 w 5398503"/>
              <a:gd name="connsiteY5" fmla="*/ 258109 h 2596590"/>
              <a:gd name="connsiteX6" fmla="*/ 2222719 w 5398503"/>
              <a:gd name="connsiteY6" fmla="*/ 289065 h 2596590"/>
              <a:gd name="connsiteX7" fmla="*/ 2379880 w 5398503"/>
              <a:gd name="connsiteY7" fmla="*/ 10459 h 2596590"/>
              <a:gd name="connsiteX8" fmla="*/ 2687061 w 5398503"/>
              <a:gd name="connsiteY8" fmla="*/ 189053 h 2596590"/>
              <a:gd name="connsiteX9" fmla="*/ 3279991 w 5398503"/>
              <a:gd name="connsiteY9" fmla="*/ 72372 h 2596590"/>
              <a:gd name="connsiteX10" fmla="*/ 3670516 w 5398503"/>
              <a:gd name="connsiteY10" fmla="*/ 441467 h 2596590"/>
              <a:gd name="connsiteX11" fmla="*/ 4058659 w 5398503"/>
              <a:gd name="connsiteY11" fmla="*/ 691498 h 2596590"/>
              <a:gd name="connsiteX12" fmla="*/ 4501572 w 5398503"/>
              <a:gd name="connsiteY12" fmla="*/ 870092 h 2596590"/>
              <a:gd name="connsiteX13" fmla="*/ 4799227 w 5398503"/>
              <a:gd name="connsiteY13" fmla="*/ 727216 h 2596590"/>
              <a:gd name="connsiteX14" fmla="*/ 4951628 w 5398503"/>
              <a:gd name="connsiteY14" fmla="*/ 1020111 h 2596590"/>
              <a:gd name="connsiteX15" fmla="*/ 5394539 w 5398503"/>
              <a:gd name="connsiteY15" fmla="*/ 1241566 h 2596590"/>
              <a:gd name="connsiteX16" fmla="*/ 5042114 w 5398503"/>
              <a:gd name="connsiteY16" fmla="*/ 1563036 h 2596590"/>
              <a:gd name="connsiteX17" fmla="*/ 5163557 w 5398503"/>
              <a:gd name="connsiteY17" fmla="*/ 2122629 h 2596590"/>
              <a:gd name="connsiteX18" fmla="*/ 4601590 w 5398503"/>
              <a:gd name="connsiteY18" fmla="*/ 2324161 h 2596590"/>
              <a:gd name="connsiteX19" fmla="*/ 4008652 w 5398503"/>
              <a:gd name="connsiteY19" fmla="*/ 2596497 h 2596590"/>
              <a:gd name="connsiteX20" fmla="*/ 1160682 w 5398503"/>
              <a:gd name="connsiteY20" fmla="*/ 2303603 h 2596590"/>
              <a:gd name="connsiteX21" fmla="*/ 777301 w 5398503"/>
              <a:gd name="connsiteY21" fmla="*/ 2217878 h 2596590"/>
              <a:gd name="connsiteX22" fmla="*/ 632046 w 5398503"/>
              <a:gd name="connsiteY22" fmla="*/ 1907442 h 2596590"/>
              <a:gd name="connsiteX23" fmla="*/ 1014 w 5398503"/>
              <a:gd name="connsiteY23" fmla="*/ 1493104 h 2596590"/>
              <a:gd name="connsiteX0" fmla="*/ 1014 w 5398503"/>
              <a:gd name="connsiteY0" fmla="*/ 1493104 h 2655955"/>
              <a:gd name="connsiteX1" fmla="*/ 751108 w 5398503"/>
              <a:gd name="connsiteY1" fmla="*/ 1100197 h 2655955"/>
              <a:gd name="connsiteX2" fmla="*/ 948752 w 5398503"/>
              <a:gd name="connsiteY2" fmla="*/ 748645 h 2655955"/>
              <a:gd name="connsiteX3" fmla="*/ 1377377 w 5398503"/>
              <a:gd name="connsiteY3" fmla="*/ 808177 h 2655955"/>
              <a:gd name="connsiteX4" fmla="*/ 1691701 w 5398503"/>
              <a:gd name="connsiteY4" fmla="*/ 639108 h 2655955"/>
              <a:gd name="connsiteX5" fmla="*/ 1844100 w 5398503"/>
              <a:gd name="connsiteY5" fmla="*/ 258109 h 2655955"/>
              <a:gd name="connsiteX6" fmla="*/ 2222719 w 5398503"/>
              <a:gd name="connsiteY6" fmla="*/ 289065 h 2655955"/>
              <a:gd name="connsiteX7" fmla="*/ 2379880 w 5398503"/>
              <a:gd name="connsiteY7" fmla="*/ 10459 h 2655955"/>
              <a:gd name="connsiteX8" fmla="*/ 2687061 w 5398503"/>
              <a:gd name="connsiteY8" fmla="*/ 189053 h 2655955"/>
              <a:gd name="connsiteX9" fmla="*/ 3279991 w 5398503"/>
              <a:gd name="connsiteY9" fmla="*/ 72372 h 2655955"/>
              <a:gd name="connsiteX10" fmla="*/ 3670516 w 5398503"/>
              <a:gd name="connsiteY10" fmla="*/ 441467 h 2655955"/>
              <a:gd name="connsiteX11" fmla="*/ 4058659 w 5398503"/>
              <a:gd name="connsiteY11" fmla="*/ 691498 h 2655955"/>
              <a:gd name="connsiteX12" fmla="*/ 4501572 w 5398503"/>
              <a:gd name="connsiteY12" fmla="*/ 870092 h 2655955"/>
              <a:gd name="connsiteX13" fmla="*/ 4799227 w 5398503"/>
              <a:gd name="connsiteY13" fmla="*/ 727216 h 2655955"/>
              <a:gd name="connsiteX14" fmla="*/ 4951628 w 5398503"/>
              <a:gd name="connsiteY14" fmla="*/ 1020111 h 2655955"/>
              <a:gd name="connsiteX15" fmla="*/ 5394539 w 5398503"/>
              <a:gd name="connsiteY15" fmla="*/ 1241566 h 2655955"/>
              <a:gd name="connsiteX16" fmla="*/ 5042114 w 5398503"/>
              <a:gd name="connsiteY16" fmla="*/ 1563036 h 2655955"/>
              <a:gd name="connsiteX17" fmla="*/ 5163557 w 5398503"/>
              <a:gd name="connsiteY17" fmla="*/ 2122629 h 2655955"/>
              <a:gd name="connsiteX18" fmla="*/ 4601590 w 5398503"/>
              <a:gd name="connsiteY18" fmla="*/ 2324161 h 2655955"/>
              <a:gd name="connsiteX19" fmla="*/ 4008652 w 5398503"/>
              <a:gd name="connsiteY19" fmla="*/ 2596497 h 2655955"/>
              <a:gd name="connsiteX20" fmla="*/ 1160682 w 5398503"/>
              <a:gd name="connsiteY20" fmla="*/ 2303603 h 2655955"/>
              <a:gd name="connsiteX21" fmla="*/ 777301 w 5398503"/>
              <a:gd name="connsiteY21" fmla="*/ 2217878 h 2655955"/>
              <a:gd name="connsiteX22" fmla="*/ 632046 w 5398503"/>
              <a:gd name="connsiteY22" fmla="*/ 1907442 h 2655955"/>
              <a:gd name="connsiteX23" fmla="*/ 1014 w 5398503"/>
              <a:gd name="connsiteY23" fmla="*/ 1493104 h 2655955"/>
              <a:gd name="connsiteX0" fmla="*/ 1014 w 5398503"/>
              <a:gd name="connsiteY0" fmla="*/ 1493104 h 2651750"/>
              <a:gd name="connsiteX1" fmla="*/ 751108 w 5398503"/>
              <a:gd name="connsiteY1" fmla="*/ 1100197 h 2651750"/>
              <a:gd name="connsiteX2" fmla="*/ 948752 w 5398503"/>
              <a:gd name="connsiteY2" fmla="*/ 748645 h 2651750"/>
              <a:gd name="connsiteX3" fmla="*/ 1377377 w 5398503"/>
              <a:gd name="connsiteY3" fmla="*/ 808177 h 2651750"/>
              <a:gd name="connsiteX4" fmla="*/ 1691701 w 5398503"/>
              <a:gd name="connsiteY4" fmla="*/ 639108 h 2651750"/>
              <a:gd name="connsiteX5" fmla="*/ 1844100 w 5398503"/>
              <a:gd name="connsiteY5" fmla="*/ 258109 h 2651750"/>
              <a:gd name="connsiteX6" fmla="*/ 2222719 w 5398503"/>
              <a:gd name="connsiteY6" fmla="*/ 289065 h 2651750"/>
              <a:gd name="connsiteX7" fmla="*/ 2379880 w 5398503"/>
              <a:gd name="connsiteY7" fmla="*/ 10459 h 2651750"/>
              <a:gd name="connsiteX8" fmla="*/ 2687061 w 5398503"/>
              <a:gd name="connsiteY8" fmla="*/ 189053 h 2651750"/>
              <a:gd name="connsiteX9" fmla="*/ 3279991 w 5398503"/>
              <a:gd name="connsiteY9" fmla="*/ 72372 h 2651750"/>
              <a:gd name="connsiteX10" fmla="*/ 3670516 w 5398503"/>
              <a:gd name="connsiteY10" fmla="*/ 441467 h 2651750"/>
              <a:gd name="connsiteX11" fmla="*/ 4058659 w 5398503"/>
              <a:gd name="connsiteY11" fmla="*/ 691498 h 2651750"/>
              <a:gd name="connsiteX12" fmla="*/ 4501572 w 5398503"/>
              <a:gd name="connsiteY12" fmla="*/ 870092 h 2651750"/>
              <a:gd name="connsiteX13" fmla="*/ 4799227 w 5398503"/>
              <a:gd name="connsiteY13" fmla="*/ 727216 h 2651750"/>
              <a:gd name="connsiteX14" fmla="*/ 4951628 w 5398503"/>
              <a:gd name="connsiteY14" fmla="*/ 1020111 h 2651750"/>
              <a:gd name="connsiteX15" fmla="*/ 5394539 w 5398503"/>
              <a:gd name="connsiteY15" fmla="*/ 1241566 h 2651750"/>
              <a:gd name="connsiteX16" fmla="*/ 5042114 w 5398503"/>
              <a:gd name="connsiteY16" fmla="*/ 1563036 h 2651750"/>
              <a:gd name="connsiteX17" fmla="*/ 5163557 w 5398503"/>
              <a:gd name="connsiteY17" fmla="*/ 2122629 h 2651750"/>
              <a:gd name="connsiteX18" fmla="*/ 4601590 w 5398503"/>
              <a:gd name="connsiteY18" fmla="*/ 2324161 h 2651750"/>
              <a:gd name="connsiteX19" fmla="*/ 4008652 w 5398503"/>
              <a:gd name="connsiteY19" fmla="*/ 2596497 h 2651750"/>
              <a:gd name="connsiteX20" fmla="*/ 1160682 w 5398503"/>
              <a:gd name="connsiteY20" fmla="*/ 2303603 h 2651750"/>
              <a:gd name="connsiteX21" fmla="*/ 777301 w 5398503"/>
              <a:gd name="connsiteY21" fmla="*/ 2217878 h 2651750"/>
              <a:gd name="connsiteX22" fmla="*/ 632046 w 5398503"/>
              <a:gd name="connsiteY22" fmla="*/ 1907442 h 2651750"/>
              <a:gd name="connsiteX23" fmla="*/ 1014 w 5398503"/>
              <a:gd name="connsiteY23" fmla="*/ 1493104 h 2651750"/>
              <a:gd name="connsiteX0" fmla="*/ 1014 w 5398503"/>
              <a:gd name="connsiteY0" fmla="*/ 1493104 h 2651750"/>
              <a:gd name="connsiteX1" fmla="*/ 751108 w 5398503"/>
              <a:gd name="connsiteY1" fmla="*/ 1100197 h 2651750"/>
              <a:gd name="connsiteX2" fmla="*/ 948752 w 5398503"/>
              <a:gd name="connsiteY2" fmla="*/ 748645 h 2651750"/>
              <a:gd name="connsiteX3" fmla="*/ 1377377 w 5398503"/>
              <a:gd name="connsiteY3" fmla="*/ 808177 h 2651750"/>
              <a:gd name="connsiteX4" fmla="*/ 1691701 w 5398503"/>
              <a:gd name="connsiteY4" fmla="*/ 639108 h 2651750"/>
              <a:gd name="connsiteX5" fmla="*/ 1844100 w 5398503"/>
              <a:gd name="connsiteY5" fmla="*/ 258109 h 2651750"/>
              <a:gd name="connsiteX6" fmla="*/ 2222719 w 5398503"/>
              <a:gd name="connsiteY6" fmla="*/ 289065 h 2651750"/>
              <a:gd name="connsiteX7" fmla="*/ 2379880 w 5398503"/>
              <a:gd name="connsiteY7" fmla="*/ 10459 h 2651750"/>
              <a:gd name="connsiteX8" fmla="*/ 2687061 w 5398503"/>
              <a:gd name="connsiteY8" fmla="*/ 189053 h 2651750"/>
              <a:gd name="connsiteX9" fmla="*/ 3279991 w 5398503"/>
              <a:gd name="connsiteY9" fmla="*/ 72372 h 2651750"/>
              <a:gd name="connsiteX10" fmla="*/ 3670516 w 5398503"/>
              <a:gd name="connsiteY10" fmla="*/ 441467 h 2651750"/>
              <a:gd name="connsiteX11" fmla="*/ 4058659 w 5398503"/>
              <a:gd name="connsiteY11" fmla="*/ 691498 h 2651750"/>
              <a:gd name="connsiteX12" fmla="*/ 4501572 w 5398503"/>
              <a:gd name="connsiteY12" fmla="*/ 870092 h 2651750"/>
              <a:gd name="connsiteX13" fmla="*/ 4799227 w 5398503"/>
              <a:gd name="connsiteY13" fmla="*/ 727216 h 2651750"/>
              <a:gd name="connsiteX14" fmla="*/ 4951628 w 5398503"/>
              <a:gd name="connsiteY14" fmla="*/ 1020111 h 2651750"/>
              <a:gd name="connsiteX15" fmla="*/ 5394539 w 5398503"/>
              <a:gd name="connsiteY15" fmla="*/ 1241566 h 2651750"/>
              <a:gd name="connsiteX16" fmla="*/ 5042114 w 5398503"/>
              <a:gd name="connsiteY16" fmla="*/ 1563036 h 2651750"/>
              <a:gd name="connsiteX17" fmla="*/ 5163557 w 5398503"/>
              <a:gd name="connsiteY17" fmla="*/ 2122629 h 2651750"/>
              <a:gd name="connsiteX18" fmla="*/ 4601590 w 5398503"/>
              <a:gd name="connsiteY18" fmla="*/ 2324161 h 2651750"/>
              <a:gd name="connsiteX19" fmla="*/ 4008652 w 5398503"/>
              <a:gd name="connsiteY19" fmla="*/ 2596497 h 2651750"/>
              <a:gd name="connsiteX20" fmla="*/ 1160682 w 5398503"/>
              <a:gd name="connsiteY20" fmla="*/ 2303603 h 2651750"/>
              <a:gd name="connsiteX21" fmla="*/ 777301 w 5398503"/>
              <a:gd name="connsiteY21" fmla="*/ 2217878 h 2651750"/>
              <a:gd name="connsiteX22" fmla="*/ 632046 w 5398503"/>
              <a:gd name="connsiteY22" fmla="*/ 1907442 h 2651750"/>
              <a:gd name="connsiteX23" fmla="*/ 1014 w 5398503"/>
              <a:gd name="connsiteY23" fmla="*/ 1493104 h 2651750"/>
              <a:gd name="connsiteX0" fmla="*/ 1014 w 5398503"/>
              <a:gd name="connsiteY0" fmla="*/ 1493104 h 2984033"/>
              <a:gd name="connsiteX1" fmla="*/ 751108 w 5398503"/>
              <a:gd name="connsiteY1" fmla="*/ 1100197 h 2984033"/>
              <a:gd name="connsiteX2" fmla="*/ 948752 w 5398503"/>
              <a:gd name="connsiteY2" fmla="*/ 748645 h 2984033"/>
              <a:gd name="connsiteX3" fmla="*/ 1377377 w 5398503"/>
              <a:gd name="connsiteY3" fmla="*/ 808177 h 2984033"/>
              <a:gd name="connsiteX4" fmla="*/ 1691701 w 5398503"/>
              <a:gd name="connsiteY4" fmla="*/ 639108 h 2984033"/>
              <a:gd name="connsiteX5" fmla="*/ 1844100 w 5398503"/>
              <a:gd name="connsiteY5" fmla="*/ 258109 h 2984033"/>
              <a:gd name="connsiteX6" fmla="*/ 2222719 w 5398503"/>
              <a:gd name="connsiteY6" fmla="*/ 289065 h 2984033"/>
              <a:gd name="connsiteX7" fmla="*/ 2379880 w 5398503"/>
              <a:gd name="connsiteY7" fmla="*/ 10459 h 2984033"/>
              <a:gd name="connsiteX8" fmla="*/ 2687061 w 5398503"/>
              <a:gd name="connsiteY8" fmla="*/ 189053 h 2984033"/>
              <a:gd name="connsiteX9" fmla="*/ 3279991 w 5398503"/>
              <a:gd name="connsiteY9" fmla="*/ 72372 h 2984033"/>
              <a:gd name="connsiteX10" fmla="*/ 3670516 w 5398503"/>
              <a:gd name="connsiteY10" fmla="*/ 441467 h 2984033"/>
              <a:gd name="connsiteX11" fmla="*/ 4058659 w 5398503"/>
              <a:gd name="connsiteY11" fmla="*/ 691498 h 2984033"/>
              <a:gd name="connsiteX12" fmla="*/ 4501572 w 5398503"/>
              <a:gd name="connsiteY12" fmla="*/ 870092 h 2984033"/>
              <a:gd name="connsiteX13" fmla="*/ 4799227 w 5398503"/>
              <a:gd name="connsiteY13" fmla="*/ 727216 h 2984033"/>
              <a:gd name="connsiteX14" fmla="*/ 4951628 w 5398503"/>
              <a:gd name="connsiteY14" fmla="*/ 1020111 h 2984033"/>
              <a:gd name="connsiteX15" fmla="*/ 5394539 w 5398503"/>
              <a:gd name="connsiteY15" fmla="*/ 1241566 h 2984033"/>
              <a:gd name="connsiteX16" fmla="*/ 5042114 w 5398503"/>
              <a:gd name="connsiteY16" fmla="*/ 1563036 h 2984033"/>
              <a:gd name="connsiteX17" fmla="*/ 5163557 w 5398503"/>
              <a:gd name="connsiteY17" fmla="*/ 2122629 h 2984033"/>
              <a:gd name="connsiteX18" fmla="*/ 4601590 w 5398503"/>
              <a:gd name="connsiteY18" fmla="*/ 2324161 h 2984033"/>
              <a:gd name="connsiteX19" fmla="*/ 4008652 w 5398503"/>
              <a:gd name="connsiteY19" fmla="*/ 2596497 h 2984033"/>
              <a:gd name="connsiteX20" fmla="*/ 3544307 w 5398503"/>
              <a:gd name="connsiteY20" fmla="*/ 2979879 h 2984033"/>
              <a:gd name="connsiteX21" fmla="*/ 1160682 w 5398503"/>
              <a:gd name="connsiteY21" fmla="*/ 2303603 h 2984033"/>
              <a:gd name="connsiteX22" fmla="*/ 777301 w 5398503"/>
              <a:gd name="connsiteY22" fmla="*/ 2217878 h 2984033"/>
              <a:gd name="connsiteX23" fmla="*/ 632046 w 5398503"/>
              <a:gd name="connsiteY23" fmla="*/ 1907442 h 2984033"/>
              <a:gd name="connsiteX24" fmla="*/ 1014 w 5398503"/>
              <a:gd name="connsiteY24" fmla="*/ 1493104 h 2984033"/>
              <a:gd name="connsiteX0" fmla="*/ 1014 w 5398503"/>
              <a:gd name="connsiteY0" fmla="*/ 1493104 h 3314655"/>
              <a:gd name="connsiteX1" fmla="*/ 751108 w 5398503"/>
              <a:gd name="connsiteY1" fmla="*/ 1100197 h 3314655"/>
              <a:gd name="connsiteX2" fmla="*/ 948752 w 5398503"/>
              <a:gd name="connsiteY2" fmla="*/ 748645 h 3314655"/>
              <a:gd name="connsiteX3" fmla="*/ 1377377 w 5398503"/>
              <a:gd name="connsiteY3" fmla="*/ 808177 h 3314655"/>
              <a:gd name="connsiteX4" fmla="*/ 1691701 w 5398503"/>
              <a:gd name="connsiteY4" fmla="*/ 639108 h 3314655"/>
              <a:gd name="connsiteX5" fmla="*/ 1844100 w 5398503"/>
              <a:gd name="connsiteY5" fmla="*/ 258109 h 3314655"/>
              <a:gd name="connsiteX6" fmla="*/ 2222719 w 5398503"/>
              <a:gd name="connsiteY6" fmla="*/ 289065 h 3314655"/>
              <a:gd name="connsiteX7" fmla="*/ 2379880 w 5398503"/>
              <a:gd name="connsiteY7" fmla="*/ 10459 h 3314655"/>
              <a:gd name="connsiteX8" fmla="*/ 2687061 w 5398503"/>
              <a:gd name="connsiteY8" fmla="*/ 189053 h 3314655"/>
              <a:gd name="connsiteX9" fmla="*/ 3279991 w 5398503"/>
              <a:gd name="connsiteY9" fmla="*/ 72372 h 3314655"/>
              <a:gd name="connsiteX10" fmla="*/ 3670516 w 5398503"/>
              <a:gd name="connsiteY10" fmla="*/ 441467 h 3314655"/>
              <a:gd name="connsiteX11" fmla="*/ 4058659 w 5398503"/>
              <a:gd name="connsiteY11" fmla="*/ 691498 h 3314655"/>
              <a:gd name="connsiteX12" fmla="*/ 4501572 w 5398503"/>
              <a:gd name="connsiteY12" fmla="*/ 870092 h 3314655"/>
              <a:gd name="connsiteX13" fmla="*/ 4799227 w 5398503"/>
              <a:gd name="connsiteY13" fmla="*/ 727216 h 3314655"/>
              <a:gd name="connsiteX14" fmla="*/ 4951628 w 5398503"/>
              <a:gd name="connsiteY14" fmla="*/ 1020111 h 3314655"/>
              <a:gd name="connsiteX15" fmla="*/ 5394539 w 5398503"/>
              <a:gd name="connsiteY15" fmla="*/ 1241566 h 3314655"/>
              <a:gd name="connsiteX16" fmla="*/ 5042114 w 5398503"/>
              <a:gd name="connsiteY16" fmla="*/ 1563036 h 3314655"/>
              <a:gd name="connsiteX17" fmla="*/ 5163557 w 5398503"/>
              <a:gd name="connsiteY17" fmla="*/ 2122629 h 3314655"/>
              <a:gd name="connsiteX18" fmla="*/ 4601590 w 5398503"/>
              <a:gd name="connsiteY18" fmla="*/ 2324161 h 3314655"/>
              <a:gd name="connsiteX19" fmla="*/ 4008652 w 5398503"/>
              <a:gd name="connsiteY19" fmla="*/ 2596497 h 3314655"/>
              <a:gd name="connsiteX20" fmla="*/ 3544307 w 5398503"/>
              <a:gd name="connsiteY20" fmla="*/ 2979879 h 3314655"/>
              <a:gd name="connsiteX21" fmla="*/ 3246651 w 5398503"/>
              <a:gd name="connsiteY21" fmla="*/ 3294204 h 3314655"/>
              <a:gd name="connsiteX22" fmla="*/ 1160682 w 5398503"/>
              <a:gd name="connsiteY22" fmla="*/ 2303603 h 3314655"/>
              <a:gd name="connsiteX23" fmla="*/ 777301 w 5398503"/>
              <a:gd name="connsiteY23" fmla="*/ 2217878 h 3314655"/>
              <a:gd name="connsiteX24" fmla="*/ 632046 w 5398503"/>
              <a:gd name="connsiteY24" fmla="*/ 1907442 h 3314655"/>
              <a:gd name="connsiteX25" fmla="*/ 1014 w 5398503"/>
              <a:gd name="connsiteY25" fmla="*/ 1493104 h 3314655"/>
              <a:gd name="connsiteX0" fmla="*/ 1014 w 5398503"/>
              <a:gd name="connsiteY0" fmla="*/ 1493104 h 3314655"/>
              <a:gd name="connsiteX1" fmla="*/ 751108 w 5398503"/>
              <a:gd name="connsiteY1" fmla="*/ 1100197 h 3314655"/>
              <a:gd name="connsiteX2" fmla="*/ 948752 w 5398503"/>
              <a:gd name="connsiteY2" fmla="*/ 748645 h 3314655"/>
              <a:gd name="connsiteX3" fmla="*/ 1377377 w 5398503"/>
              <a:gd name="connsiteY3" fmla="*/ 808177 h 3314655"/>
              <a:gd name="connsiteX4" fmla="*/ 1691701 w 5398503"/>
              <a:gd name="connsiteY4" fmla="*/ 639108 h 3314655"/>
              <a:gd name="connsiteX5" fmla="*/ 1844100 w 5398503"/>
              <a:gd name="connsiteY5" fmla="*/ 258109 h 3314655"/>
              <a:gd name="connsiteX6" fmla="*/ 2222719 w 5398503"/>
              <a:gd name="connsiteY6" fmla="*/ 289065 h 3314655"/>
              <a:gd name="connsiteX7" fmla="*/ 2379880 w 5398503"/>
              <a:gd name="connsiteY7" fmla="*/ 10459 h 3314655"/>
              <a:gd name="connsiteX8" fmla="*/ 2687061 w 5398503"/>
              <a:gd name="connsiteY8" fmla="*/ 189053 h 3314655"/>
              <a:gd name="connsiteX9" fmla="*/ 3279991 w 5398503"/>
              <a:gd name="connsiteY9" fmla="*/ 72372 h 3314655"/>
              <a:gd name="connsiteX10" fmla="*/ 3670516 w 5398503"/>
              <a:gd name="connsiteY10" fmla="*/ 441467 h 3314655"/>
              <a:gd name="connsiteX11" fmla="*/ 4058659 w 5398503"/>
              <a:gd name="connsiteY11" fmla="*/ 691498 h 3314655"/>
              <a:gd name="connsiteX12" fmla="*/ 4501572 w 5398503"/>
              <a:gd name="connsiteY12" fmla="*/ 870092 h 3314655"/>
              <a:gd name="connsiteX13" fmla="*/ 4799227 w 5398503"/>
              <a:gd name="connsiteY13" fmla="*/ 727216 h 3314655"/>
              <a:gd name="connsiteX14" fmla="*/ 4951628 w 5398503"/>
              <a:gd name="connsiteY14" fmla="*/ 1020111 h 3314655"/>
              <a:gd name="connsiteX15" fmla="*/ 5394539 w 5398503"/>
              <a:gd name="connsiteY15" fmla="*/ 1241566 h 3314655"/>
              <a:gd name="connsiteX16" fmla="*/ 5042114 w 5398503"/>
              <a:gd name="connsiteY16" fmla="*/ 1563036 h 3314655"/>
              <a:gd name="connsiteX17" fmla="*/ 5163557 w 5398503"/>
              <a:gd name="connsiteY17" fmla="*/ 2122629 h 3314655"/>
              <a:gd name="connsiteX18" fmla="*/ 4601590 w 5398503"/>
              <a:gd name="connsiteY18" fmla="*/ 2324161 h 3314655"/>
              <a:gd name="connsiteX19" fmla="*/ 4008652 w 5398503"/>
              <a:gd name="connsiteY19" fmla="*/ 2596497 h 3314655"/>
              <a:gd name="connsiteX20" fmla="*/ 3544307 w 5398503"/>
              <a:gd name="connsiteY20" fmla="*/ 2979879 h 3314655"/>
              <a:gd name="connsiteX21" fmla="*/ 3246651 w 5398503"/>
              <a:gd name="connsiteY21" fmla="*/ 3294204 h 3314655"/>
              <a:gd name="connsiteX22" fmla="*/ 2039357 w 5398503"/>
              <a:gd name="connsiteY22" fmla="*/ 3044172 h 3314655"/>
              <a:gd name="connsiteX23" fmla="*/ 1160682 w 5398503"/>
              <a:gd name="connsiteY23" fmla="*/ 2303603 h 3314655"/>
              <a:gd name="connsiteX24" fmla="*/ 777301 w 5398503"/>
              <a:gd name="connsiteY24" fmla="*/ 2217878 h 3314655"/>
              <a:gd name="connsiteX25" fmla="*/ 632046 w 5398503"/>
              <a:gd name="connsiteY25" fmla="*/ 1907442 h 3314655"/>
              <a:gd name="connsiteX26" fmla="*/ 1014 w 5398503"/>
              <a:gd name="connsiteY26" fmla="*/ 1493104 h 3314655"/>
              <a:gd name="connsiteX0" fmla="*/ 1014 w 5398503"/>
              <a:gd name="connsiteY0" fmla="*/ 1493104 h 3314655"/>
              <a:gd name="connsiteX1" fmla="*/ 751108 w 5398503"/>
              <a:gd name="connsiteY1" fmla="*/ 1100197 h 3314655"/>
              <a:gd name="connsiteX2" fmla="*/ 948752 w 5398503"/>
              <a:gd name="connsiteY2" fmla="*/ 748645 h 3314655"/>
              <a:gd name="connsiteX3" fmla="*/ 1377377 w 5398503"/>
              <a:gd name="connsiteY3" fmla="*/ 808177 h 3314655"/>
              <a:gd name="connsiteX4" fmla="*/ 1691701 w 5398503"/>
              <a:gd name="connsiteY4" fmla="*/ 639108 h 3314655"/>
              <a:gd name="connsiteX5" fmla="*/ 1844100 w 5398503"/>
              <a:gd name="connsiteY5" fmla="*/ 258109 h 3314655"/>
              <a:gd name="connsiteX6" fmla="*/ 2222719 w 5398503"/>
              <a:gd name="connsiteY6" fmla="*/ 289065 h 3314655"/>
              <a:gd name="connsiteX7" fmla="*/ 2379880 w 5398503"/>
              <a:gd name="connsiteY7" fmla="*/ 10459 h 3314655"/>
              <a:gd name="connsiteX8" fmla="*/ 2687061 w 5398503"/>
              <a:gd name="connsiteY8" fmla="*/ 189053 h 3314655"/>
              <a:gd name="connsiteX9" fmla="*/ 3279991 w 5398503"/>
              <a:gd name="connsiteY9" fmla="*/ 72372 h 3314655"/>
              <a:gd name="connsiteX10" fmla="*/ 3670516 w 5398503"/>
              <a:gd name="connsiteY10" fmla="*/ 441467 h 3314655"/>
              <a:gd name="connsiteX11" fmla="*/ 4058659 w 5398503"/>
              <a:gd name="connsiteY11" fmla="*/ 691498 h 3314655"/>
              <a:gd name="connsiteX12" fmla="*/ 4501572 w 5398503"/>
              <a:gd name="connsiteY12" fmla="*/ 870092 h 3314655"/>
              <a:gd name="connsiteX13" fmla="*/ 4799227 w 5398503"/>
              <a:gd name="connsiteY13" fmla="*/ 727216 h 3314655"/>
              <a:gd name="connsiteX14" fmla="*/ 4951628 w 5398503"/>
              <a:gd name="connsiteY14" fmla="*/ 1020111 h 3314655"/>
              <a:gd name="connsiteX15" fmla="*/ 5394539 w 5398503"/>
              <a:gd name="connsiteY15" fmla="*/ 1241566 h 3314655"/>
              <a:gd name="connsiteX16" fmla="*/ 5042114 w 5398503"/>
              <a:gd name="connsiteY16" fmla="*/ 1563036 h 3314655"/>
              <a:gd name="connsiteX17" fmla="*/ 5163557 w 5398503"/>
              <a:gd name="connsiteY17" fmla="*/ 2122629 h 3314655"/>
              <a:gd name="connsiteX18" fmla="*/ 4601590 w 5398503"/>
              <a:gd name="connsiteY18" fmla="*/ 2324161 h 3314655"/>
              <a:gd name="connsiteX19" fmla="*/ 4008652 w 5398503"/>
              <a:gd name="connsiteY19" fmla="*/ 2596497 h 3314655"/>
              <a:gd name="connsiteX20" fmla="*/ 3544307 w 5398503"/>
              <a:gd name="connsiteY20" fmla="*/ 2979879 h 3314655"/>
              <a:gd name="connsiteX21" fmla="*/ 3246651 w 5398503"/>
              <a:gd name="connsiteY21" fmla="*/ 3294204 h 3314655"/>
              <a:gd name="connsiteX22" fmla="*/ 2039357 w 5398503"/>
              <a:gd name="connsiteY22" fmla="*/ 3044172 h 3314655"/>
              <a:gd name="connsiteX23" fmla="*/ 1863145 w 5398503"/>
              <a:gd name="connsiteY23" fmla="*/ 2848910 h 3314655"/>
              <a:gd name="connsiteX24" fmla="*/ 1160682 w 5398503"/>
              <a:gd name="connsiteY24" fmla="*/ 2303603 h 3314655"/>
              <a:gd name="connsiteX25" fmla="*/ 777301 w 5398503"/>
              <a:gd name="connsiteY25" fmla="*/ 2217878 h 3314655"/>
              <a:gd name="connsiteX26" fmla="*/ 632046 w 5398503"/>
              <a:gd name="connsiteY26" fmla="*/ 1907442 h 3314655"/>
              <a:gd name="connsiteX27" fmla="*/ 1014 w 5398503"/>
              <a:gd name="connsiteY27" fmla="*/ 1493104 h 3314655"/>
              <a:gd name="connsiteX0" fmla="*/ 1014 w 5398503"/>
              <a:gd name="connsiteY0" fmla="*/ 1493104 h 3314759"/>
              <a:gd name="connsiteX1" fmla="*/ 751108 w 5398503"/>
              <a:gd name="connsiteY1" fmla="*/ 1100197 h 3314759"/>
              <a:gd name="connsiteX2" fmla="*/ 948752 w 5398503"/>
              <a:gd name="connsiteY2" fmla="*/ 748645 h 3314759"/>
              <a:gd name="connsiteX3" fmla="*/ 1377377 w 5398503"/>
              <a:gd name="connsiteY3" fmla="*/ 808177 h 3314759"/>
              <a:gd name="connsiteX4" fmla="*/ 1691701 w 5398503"/>
              <a:gd name="connsiteY4" fmla="*/ 639108 h 3314759"/>
              <a:gd name="connsiteX5" fmla="*/ 1844100 w 5398503"/>
              <a:gd name="connsiteY5" fmla="*/ 258109 h 3314759"/>
              <a:gd name="connsiteX6" fmla="*/ 2222719 w 5398503"/>
              <a:gd name="connsiteY6" fmla="*/ 289065 h 3314759"/>
              <a:gd name="connsiteX7" fmla="*/ 2379880 w 5398503"/>
              <a:gd name="connsiteY7" fmla="*/ 10459 h 3314759"/>
              <a:gd name="connsiteX8" fmla="*/ 2687061 w 5398503"/>
              <a:gd name="connsiteY8" fmla="*/ 189053 h 3314759"/>
              <a:gd name="connsiteX9" fmla="*/ 3279991 w 5398503"/>
              <a:gd name="connsiteY9" fmla="*/ 72372 h 3314759"/>
              <a:gd name="connsiteX10" fmla="*/ 3670516 w 5398503"/>
              <a:gd name="connsiteY10" fmla="*/ 441467 h 3314759"/>
              <a:gd name="connsiteX11" fmla="*/ 4058659 w 5398503"/>
              <a:gd name="connsiteY11" fmla="*/ 691498 h 3314759"/>
              <a:gd name="connsiteX12" fmla="*/ 4501572 w 5398503"/>
              <a:gd name="connsiteY12" fmla="*/ 870092 h 3314759"/>
              <a:gd name="connsiteX13" fmla="*/ 4799227 w 5398503"/>
              <a:gd name="connsiteY13" fmla="*/ 727216 h 3314759"/>
              <a:gd name="connsiteX14" fmla="*/ 4951628 w 5398503"/>
              <a:gd name="connsiteY14" fmla="*/ 1020111 h 3314759"/>
              <a:gd name="connsiteX15" fmla="*/ 5394539 w 5398503"/>
              <a:gd name="connsiteY15" fmla="*/ 1241566 h 3314759"/>
              <a:gd name="connsiteX16" fmla="*/ 5042114 w 5398503"/>
              <a:gd name="connsiteY16" fmla="*/ 1563036 h 3314759"/>
              <a:gd name="connsiteX17" fmla="*/ 5163557 w 5398503"/>
              <a:gd name="connsiteY17" fmla="*/ 2122629 h 3314759"/>
              <a:gd name="connsiteX18" fmla="*/ 4601590 w 5398503"/>
              <a:gd name="connsiteY18" fmla="*/ 2324161 h 3314759"/>
              <a:gd name="connsiteX19" fmla="*/ 4008652 w 5398503"/>
              <a:gd name="connsiteY19" fmla="*/ 2596497 h 3314759"/>
              <a:gd name="connsiteX20" fmla="*/ 3544307 w 5398503"/>
              <a:gd name="connsiteY20" fmla="*/ 2982260 h 3314759"/>
              <a:gd name="connsiteX21" fmla="*/ 3246651 w 5398503"/>
              <a:gd name="connsiteY21" fmla="*/ 3294204 h 3314759"/>
              <a:gd name="connsiteX22" fmla="*/ 2039357 w 5398503"/>
              <a:gd name="connsiteY22" fmla="*/ 3044172 h 3314759"/>
              <a:gd name="connsiteX23" fmla="*/ 1863145 w 5398503"/>
              <a:gd name="connsiteY23" fmla="*/ 2848910 h 3314759"/>
              <a:gd name="connsiteX24" fmla="*/ 1160682 w 5398503"/>
              <a:gd name="connsiteY24" fmla="*/ 2303603 h 3314759"/>
              <a:gd name="connsiteX25" fmla="*/ 777301 w 5398503"/>
              <a:gd name="connsiteY25" fmla="*/ 2217878 h 3314759"/>
              <a:gd name="connsiteX26" fmla="*/ 632046 w 5398503"/>
              <a:gd name="connsiteY26" fmla="*/ 1907442 h 3314759"/>
              <a:gd name="connsiteX27" fmla="*/ 1014 w 5398503"/>
              <a:gd name="connsiteY27" fmla="*/ 1493104 h 3314759"/>
              <a:gd name="connsiteX0" fmla="*/ 1014 w 5398503"/>
              <a:gd name="connsiteY0" fmla="*/ 1493104 h 3314759"/>
              <a:gd name="connsiteX1" fmla="*/ 751108 w 5398503"/>
              <a:gd name="connsiteY1" fmla="*/ 1100197 h 3314759"/>
              <a:gd name="connsiteX2" fmla="*/ 948752 w 5398503"/>
              <a:gd name="connsiteY2" fmla="*/ 748645 h 3314759"/>
              <a:gd name="connsiteX3" fmla="*/ 1377377 w 5398503"/>
              <a:gd name="connsiteY3" fmla="*/ 808177 h 3314759"/>
              <a:gd name="connsiteX4" fmla="*/ 1691701 w 5398503"/>
              <a:gd name="connsiteY4" fmla="*/ 639108 h 3314759"/>
              <a:gd name="connsiteX5" fmla="*/ 1844100 w 5398503"/>
              <a:gd name="connsiteY5" fmla="*/ 258109 h 3314759"/>
              <a:gd name="connsiteX6" fmla="*/ 2222719 w 5398503"/>
              <a:gd name="connsiteY6" fmla="*/ 289065 h 3314759"/>
              <a:gd name="connsiteX7" fmla="*/ 2379880 w 5398503"/>
              <a:gd name="connsiteY7" fmla="*/ 10459 h 3314759"/>
              <a:gd name="connsiteX8" fmla="*/ 2687061 w 5398503"/>
              <a:gd name="connsiteY8" fmla="*/ 189053 h 3314759"/>
              <a:gd name="connsiteX9" fmla="*/ 3279991 w 5398503"/>
              <a:gd name="connsiteY9" fmla="*/ 72372 h 3314759"/>
              <a:gd name="connsiteX10" fmla="*/ 3670516 w 5398503"/>
              <a:gd name="connsiteY10" fmla="*/ 441467 h 3314759"/>
              <a:gd name="connsiteX11" fmla="*/ 4058659 w 5398503"/>
              <a:gd name="connsiteY11" fmla="*/ 691498 h 3314759"/>
              <a:gd name="connsiteX12" fmla="*/ 4501572 w 5398503"/>
              <a:gd name="connsiteY12" fmla="*/ 870092 h 3314759"/>
              <a:gd name="connsiteX13" fmla="*/ 4799227 w 5398503"/>
              <a:gd name="connsiteY13" fmla="*/ 727216 h 3314759"/>
              <a:gd name="connsiteX14" fmla="*/ 4951628 w 5398503"/>
              <a:gd name="connsiteY14" fmla="*/ 1020111 h 3314759"/>
              <a:gd name="connsiteX15" fmla="*/ 5394539 w 5398503"/>
              <a:gd name="connsiteY15" fmla="*/ 1241566 h 3314759"/>
              <a:gd name="connsiteX16" fmla="*/ 5042114 w 5398503"/>
              <a:gd name="connsiteY16" fmla="*/ 1563036 h 3314759"/>
              <a:gd name="connsiteX17" fmla="*/ 5163557 w 5398503"/>
              <a:gd name="connsiteY17" fmla="*/ 2122629 h 3314759"/>
              <a:gd name="connsiteX18" fmla="*/ 4601590 w 5398503"/>
              <a:gd name="connsiteY18" fmla="*/ 2324161 h 3314759"/>
              <a:gd name="connsiteX19" fmla="*/ 4008652 w 5398503"/>
              <a:gd name="connsiteY19" fmla="*/ 2596497 h 3314759"/>
              <a:gd name="connsiteX20" fmla="*/ 3544307 w 5398503"/>
              <a:gd name="connsiteY20" fmla="*/ 2982260 h 3314759"/>
              <a:gd name="connsiteX21" fmla="*/ 3246651 w 5398503"/>
              <a:gd name="connsiteY21" fmla="*/ 3294204 h 3314759"/>
              <a:gd name="connsiteX22" fmla="*/ 2039357 w 5398503"/>
              <a:gd name="connsiteY22" fmla="*/ 3044172 h 3314759"/>
              <a:gd name="connsiteX23" fmla="*/ 1863145 w 5398503"/>
              <a:gd name="connsiteY23" fmla="*/ 2848910 h 3314759"/>
              <a:gd name="connsiteX24" fmla="*/ 1160682 w 5398503"/>
              <a:gd name="connsiteY24" fmla="*/ 2303603 h 3314759"/>
              <a:gd name="connsiteX25" fmla="*/ 777301 w 5398503"/>
              <a:gd name="connsiteY25" fmla="*/ 2217878 h 3314759"/>
              <a:gd name="connsiteX26" fmla="*/ 632046 w 5398503"/>
              <a:gd name="connsiteY26" fmla="*/ 1907442 h 3314759"/>
              <a:gd name="connsiteX27" fmla="*/ 1014 w 5398503"/>
              <a:gd name="connsiteY27" fmla="*/ 1493104 h 3314759"/>
              <a:gd name="connsiteX0" fmla="*/ 1014 w 5398503"/>
              <a:gd name="connsiteY0" fmla="*/ 1493104 h 3314759"/>
              <a:gd name="connsiteX1" fmla="*/ 751108 w 5398503"/>
              <a:gd name="connsiteY1" fmla="*/ 1100197 h 3314759"/>
              <a:gd name="connsiteX2" fmla="*/ 948752 w 5398503"/>
              <a:gd name="connsiteY2" fmla="*/ 748645 h 3314759"/>
              <a:gd name="connsiteX3" fmla="*/ 1377377 w 5398503"/>
              <a:gd name="connsiteY3" fmla="*/ 808177 h 3314759"/>
              <a:gd name="connsiteX4" fmla="*/ 1691701 w 5398503"/>
              <a:gd name="connsiteY4" fmla="*/ 639108 h 3314759"/>
              <a:gd name="connsiteX5" fmla="*/ 1844100 w 5398503"/>
              <a:gd name="connsiteY5" fmla="*/ 258109 h 3314759"/>
              <a:gd name="connsiteX6" fmla="*/ 2222719 w 5398503"/>
              <a:gd name="connsiteY6" fmla="*/ 289065 h 3314759"/>
              <a:gd name="connsiteX7" fmla="*/ 2379880 w 5398503"/>
              <a:gd name="connsiteY7" fmla="*/ 10459 h 3314759"/>
              <a:gd name="connsiteX8" fmla="*/ 2687061 w 5398503"/>
              <a:gd name="connsiteY8" fmla="*/ 189053 h 3314759"/>
              <a:gd name="connsiteX9" fmla="*/ 3279991 w 5398503"/>
              <a:gd name="connsiteY9" fmla="*/ 72372 h 3314759"/>
              <a:gd name="connsiteX10" fmla="*/ 3670516 w 5398503"/>
              <a:gd name="connsiteY10" fmla="*/ 441467 h 3314759"/>
              <a:gd name="connsiteX11" fmla="*/ 4058659 w 5398503"/>
              <a:gd name="connsiteY11" fmla="*/ 691498 h 3314759"/>
              <a:gd name="connsiteX12" fmla="*/ 4501572 w 5398503"/>
              <a:gd name="connsiteY12" fmla="*/ 870092 h 3314759"/>
              <a:gd name="connsiteX13" fmla="*/ 4799227 w 5398503"/>
              <a:gd name="connsiteY13" fmla="*/ 727216 h 3314759"/>
              <a:gd name="connsiteX14" fmla="*/ 4951628 w 5398503"/>
              <a:gd name="connsiteY14" fmla="*/ 1020111 h 3314759"/>
              <a:gd name="connsiteX15" fmla="*/ 5394539 w 5398503"/>
              <a:gd name="connsiteY15" fmla="*/ 1241566 h 3314759"/>
              <a:gd name="connsiteX16" fmla="*/ 5042114 w 5398503"/>
              <a:gd name="connsiteY16" fmla="*/ 1563036 h 3314759"/>
              <a:gd name="connsiteX17" fmla="*/ 5163557 w 5398503"/>
              <a:gd name="connsiteY17" fmla="*/ 2122629 h 3314759"/>
              <a:gd name="connsiteX18" fmla="*/ 4601590 w 5398503"/>
              <a:gd name="connsiteY18" fmla="*/ 2324161 h 3314759"/>
              <a:gd name="connsiteX19" fmla="*/ 4008652 w 5398503"/>
              <a:gd name="connsiteY19" fmla="*/ 2596497 h 3314759"/>
              <a:gd name="connsiteX20" fmla="*/ 3544307 w 5398503"/>
              <a:gd name="connsiteY20" fmla="*/ 2982260 h 3314759"/>
              <a:gd name="connsiteX21" fmla="*/ 3246651 w 5398503"/>
              <a:gd name="connsiteY21" fmla="*/ 3294204 h 3314759"/>
              <a:gd name="connsiteX22" fmla="*/ 2039357 w 5398503"/>
              <a:gd name="connsiteY22" fmla="*/ 3044172 h 3314759"/>
              <a:gd name="connsiteX23" fmla="*/ 1863145 w 5398503"/>
              <a:gd name="connsiteY23" fmla="*/ 2848910 h 3314759"/>
              <a:gd name="connsiteX24" fmla="*/ 1160682 w 5398503"/>
              <a:gd name="connsiteY24" fmla="*/ 2303603 h 3314759"/>
              <a:gd name="connsiteX25" fmla="*/ 777301 w 5398503"/>
              <a:gd name="connsiteY25" fmla="*/ 2217878 h 3314759"/>
              <a:gd name="connsiteX26" fmla="*/ 632046 w 5398503"/>
              <a:gd name="connsiteY26" fmla="*/ 1907442 h 3314759"/>
              <a:gd name="connsiteX27" fmla="*/ 1014 w 5398503"/>
              <a:gd name="connsiteY27" fmla="*/ 1493104 h 3314759"/>
              <a:gd name="connsiteX0" fmla="*/ 1014 w 5398503"/>
              <a:gd name="connsiteY0" fmla="*/ 1493104 h 3314759"/>
              <a:gd name="connsiteX1" fmla="*/ 751108 w 5398503"/>
              <a:gd name="connsiteY1" fmla="*/ 1100197 h 3314759"/>
              <a:gd name="connsiteX2" fmla="*/ 948752 w 5398503"/>
              <a:gd name="connsiteY2" fmla="*/ 748645 h 3314759"/>
              <a:gd name="connsiteX3" fmla="*/ 1377377 w 5398503"/>
              <a:gd name="connsiteY3" fmla="*/ 808177 h 3314759"/>
              <a:gd name="connsiteX4" fmla="*/ 1691701 w 5398503"/>
              <a:gd name="connsiteY4" fmla="*/ 639108 h 3314759"/>
              <a:gd name="connsiteX5" fmla="*/ 1844100 w 5398503"/>
              <a:gd name="connsiteY5" fmla="*/ 258109 h 3314759"/>
              <a:gd name="connsiteX6" fmla="*/ 2222719 w 5398503"/>
              <a:gd name="connsiteY6" fmla="*/ 289065 h 3314759"/>
              <a:gd name="connsiteX7" fmla="*/ 2379880 w 5398503"/>
              <a:gd name="connsiteY7" fmla="*/ 10459 h 3314759"/>
              <a:gd name="connsiteX8" fmla="*/ 2687061 w 5398503"/>
              <a:gd name="connsiteY8" fmla="*/ 189053 h 3314759"/>
              <a:gd name="connsiteX9" fmla="*/ 3279991 w 5398503"/>
              <a:gd name="connsiteY9" fmla="*/ 72372 h 3314759"/>
              <a:gd name="connsiteX10" fmla="*/ 3670516 w 5398503"/>
              <a:gd name="connsiteY10" fmla="*/ 441467 h 3314759"/>
              <a:gd name="connsiteX11" fmla="*/ 4058659 w 5398503"/>
              <a:gd name="connsiteY11" fmla="*/ 691498 h 3314759"/>
              <a:gd name="connsiteX12" fmla="*/ 4501572 w 5398503"/>
              <a:gd name="connsiteY12" fmla="*/ 870092 h 3314759"/>
              <a:gd name="connsiteX13" fmla="*/ 4799227 w 5398503"/>
              <a:gd name="connsiteY13" fmla="*/ 727216 h 3314759"/>
              <a:gd name="connsiteX14" fmla="*/ 4951628 w 5398503"/>
              <a:gd name="connsiteY14" fmla="*/ 1020111 h 3314759"/>
              <a:gd name="connsiteX15" fmla="*/ 5394539 w 5398503"/>
              <a:gd name="connsiteY15" fmla="*/ 1241566 h 3314759"/>
              <a:gd name="connsiteX16" fmla="*/ 5042114 w 5398503"/>
              <a:gd name="connsiteY16" fmla="*/ 1563036 h 3314759"/>
              <a:gd name="connsiteX17" fmla="*/ 5163557 w 5398503"/>
              <a:gd name="connsiteY17" fmla="*/ 2122629 h 3314759"/>
              <a:gd name="connsiteX18" fmla="*/ 4601590 w 5398503"/>
              <a:gd name="connsiteY18" fmla="*/ 2324161 h 3314759"/>
              <a:gd name="connsiteX19" fmla="*/ 4008652 w 5398503"/>
              <a:gd name="connsiteY19" fmla="*/ 2596497 h 3314759"/>
              <a:gd name="connsiteX20" fmla="*/ 3544307 w 5398503"/>
              <a:gd name="connsiteY20" fmla="*/ 2982260 h 3314759"/>
              <a:gd name="connsiteX21" fmla="*/ 3246651 w 5398503"/>
              <a:gd name="connsiteY21" fmla="*/ 3294204 h 3314759"/>
              <a:gd name="connsiteX22" fmla="*/ 2039357 w 5398503"/>
              <a:gd name="connsiteY22" fmla="*/ 3044172 h 3314759"/>
              <a:gd name="connsiteX23" fmla="*/ 1863145 w 5398503"/>
              <a:gd name="connsiteY23" fmla="*/ 2848910 h 3314759"/>
              <a:gd name="connsiteX24" fmla="*/ 1160682 w 5398503"/>
              <a:gd name="connsiteY24" fmla="*/ 2303603 h 3314759"/>
              <a:gd name="connsiteX25" fmla="*/ 777301 w 5398503"/>
              <a:gd name="connsiteY25" fmla="*/ 2217878 h 3314759"/>
              <a:gd name="connsiteX26" fmla="*/ 632046 w 5398503"/>
              <a:gd name="connsiteY26" fmla="*/ 1907442 h 3314759"/>
              <a:gd name="connsiteX27" fmla="*/ 1014 w 5398503"/>
              <a:gd name="connsiteY27" fmla="*/ 1493104 h 3314759"/>
              <a:gd name="connsiteX0" fmla="*/ 1014 w 5398503"/>
              <a:gd name="connsiteY0" fmla="*/ 1493104 h 3314759"/>
              <a:gd name="connsiteX1" fmla="*/ 751108 w 5398503"/>
              <a:gd name="connsiteY1" fmla="*/ 1100197 h 3314759"/>
              <a:gd name="connsiteX2" fmla="*/ 948752 w 5398503"/>
              <a:gd name="connsiteY2" fmla="*/ 748645 h 3314759"/>
              <a:gd name="connsiteX3" fmla="*/ 1377377 w 5398503"/>
              <a:gd name="connsiteY3" fmla="*/ 808177 h 3314759"/>
              <a:gd name="connsiteX4" fmla="*/ 1691701 w 5398503"/>
              <a:gd name="connsiteY4" fmla="*/ 639108 h 3314759"/>
              <a:gd name="connsiteX5" fmla="*/ 1844100 w 5398503"/>
              <a:gd name="connsiteY5" fmla="*/ 258109 h 3314759"/>
              <a:gd name="connsiteX6" fmla="*/ 2222719 w 5398503"/>
              <a:gd name="connsiteY6" fmla="*/ 289065 h 3314759"/>
              <a:gd name="connsiteX7" fmla="*/ 2379880 w 5398503"/>
              <a:gd name="connsiteY7" fmla="*/ 10459 h 3314759"/>
              <a:gd name="connsiteX8" fmla="*/ 2687061 w 5398503"/>
              <a:gd name="connsiteY8" fmla="*/ 189053 h 3314759"/>
              <a:gd name="connsiteX9" fmla="*/ 3279991 w 5398503"/>
              <a:gd name="connsiteY9" fmla="*/ 72372 h 3314759"/>
              <a:gd name="connsiteX10" fmla="*/ 3670516 w 5398503"/>
              <a:gd name="connsiteY10" fmla="*/ 441467 h 3314759"/>
              <a:gd name="connsiteX11" fmla="*/ 4058659 w 5398503"/>
              <a:gd name="connsiteY11" fmla="*/ 691498 h 3314759"/>
              <a:gd name="connsiteX12" fmla="*/ 4501572 w 5398503"/>
              <a:gd name="connsiteY12" fmla="*/ 870092 h 3314759"/>
              <a:gd name="connsiteX13" fmla="*/ 4799227 w 5398503"/>
              <a:gd name="connsiteY13" fmla="*/ 727216 h 3314759"/>
              <a:gd name="connsiteX14" fmla="*/ 4951628 w 5398503"/>
              <a:gd name="connsiteY14" fmla="*/ 1020111 h 3314759"/>
              <a:gd name="connsiteX15" fmla="*/ 5394539 w 5398503"/>
              <a:gd name="connsiteY15" fmla="*/ 1241566 h 3314759"/>
              <a:gd name="connsiteX16" fmla="*/ 5042114 w 5398503"/>
              <a:gd name="connsiteY16" fmla="*/ 1563036 h 3314759"/>
              <a:gd name="connsiteX17" fmla="*/ 5163557 w 5398503"/>
              <a:gd name="connsiteY17" fmla="*/ 2122629 h 3314759"/>
              <a:gd name="connsiteX18" fmla="*/ 4601590 w 5398503"/>
              <a:gd name="connsiteY18" fmla="*/ 2324161 h 3314759"/>
              <a:gd name="connsiteX19" fmla="*/ 4008652 w 5398503"/>
              <a:gd name="connsiteY19" fmla="*/ 2596497 h 3314759"/>
              <a:gd name="connsiteX20" fmla="*/ 3544307 w 5398503"/>
              <a:gd name="connsiteY20" fmla="*/ 2982260 h 3314759"/>
              <a:gd name="connsiteX21" fmla="*/ 3246651 w 5398503"/>
              <a:gd name="connsiteY21" fmla="*/ 3294204 h 3314759"/>
              <a:gd name="connsiteX22" fmla="*/ 2039357 w 5398503"/>
              <a:gd name="connsiteY22" fmla="*/ 3044172 h 3314759"/>
              <a:gd name="connsiteX23" fmla="*/ 1863145 w 5398503"/>
              <a:gd name="connsiteY23" fmla="*/ 2848910 h 3314759"/>
              <a:gd name="connsiteX24" fmla="*/ 1160682 w 5398503"/>
              <a:gd name="connsiteY24" fmla="*/ 2303603 h 3314759"/>
              <a:gd name="connsiteX25" fmla="*/ 777301 w 5398503"/>
              <a:gd name="connsiteY25" fmla="*/ 2217878 h 3314759"/>
              <a:gd name="connsiteX26" fmla="*/ 632046 w 5398503"/>
              <a:gd name="connsiteY26" fmla="*/ 1907442 h 3314759"/>
              <a:gd name="connsiteX27" fmla="*/ 1014 w 5398503"/>
              <a:gd name="connsiteY27" fmla="*/ 1493104 h 3314759"/>
              <a:gd name="connsiteX0" fmla="*/ 1014 w 5398503"/>
              <a:gd name="connsiteY0" fmla="*/ 1493104 h 3304107"/>
              <a:gd name="connsiteX1" fmla="*/ 751108 w 5398503"/>
              <a:gd name="connsiteY1" fmla="*/ 1100197 h 3304107"/>
              <a:gd name="connsiteX2" fmla="*/ 948752 w 5398503"/>
              <a:gd name="connsiteY2" fmla="*/ 748645 h 3304107"/>
              <a:gd name="connsiteX3" fmla="*/ 1377377 w 5398503"/>
              <a:gd name="connsiteY3" fmla="*/ 808177 h 3304107"/>
              <a:gd name="connsiteX4" fmla="*/ 1691701 w 5398503"/>
              <a:gd name="connsiteY4" fmla="*/ 639108 h 3304107"/>
              <a:gd name="connsiteX5" fmla="*/ 1844100 w 5398503"/>
              <a:gd name="connsiteY5" fmla="*/ 258109 h 3304107"/>
              <a:gd name="connsiteX6" fmla="*/ 2222719 w 5398503"/>
              <a:gd name="connsiteY6" fmla="*/ 289065 h 3304107"/>
              <a:gd name="connsiteX7" fmla="*/ 2379880 w 5398503"/>
              <a:gd name="connsiteY7" fmla="*/ 10459 h 3304107"/>
              <a:gd name="connsiteX8" fmla="*/ 2687061 w 5398503"/>
              <a:gd name="connsiteY8" fmla="*/ 189053 h 3304107"/>
              <a:gd name="connsiteX9" fmla="*/ 3279991 w 5398503"/>
              <a:gd name="connsiteY9" fmla="*/ 72372 h 3304107"/>
              <a:gd name="connsiteX10" fmla="*/ 3670516 w 5398503"/>
              <a:gd name="connsiteY10" fmla="*/ 441467 h 3304107"/>
              <a:gd name="connsiteX11" fmla="*/ 4058659 w 5398503"/>
              <a:gd name="connsiteY11" fmla="*/ 691498 h 3304107"/>
              <a:gd name="connsiteX12" fmla="*/ 4501572 w 5398503"/>
              <a:gd name="connsiteY12" fmla="*/ 870092 h 3304107"/>
              <a:gd name="connsiteX13" fmla="*/ 4799227 w 5398503"/>
              <a:gd name="connsiteY13" fmla="*/ 727216 h 3304107"/>
              <a:gd name="connsiteX14" fmla="*/ 4951628 w 5398503"/>
              <a:gd name="connsiteY14" fmla="*/ 1020111 h 3304107"/>
              <a:gd name="connsiteX15" fmla="*/ 5394539 w 5398503"/>
              <a:gd name="connsiteY15" fmla="*/ 1241566 h 3304107"/>
              <a:gd name="connsiteX16" fmla="*/ 5042114 w 5398503"/>
              <a:gd name="connsiteY16" fmla="*/ 1563036 h 3304107"/>
              <a:gd name="connsiteX17" fmla="*/ 5163557 w 5398503"/>
              <a:gd name="connsiteY17" fmla="*/ 2122629 h 3304107"/>
              <a:gd name="connsiteX18" fmla="*/ 4601590 w 5398503"/>
              <a:gd name="connsiteY18" fmla="*/ 2324161 h 3304107"/>
              <a:gd name="connsiteX19" fmla="*/ 4008652 w 5398503"/>
              <a:gd name="connsiteY19" fmla="*/ 2596497 h 3304107"/>
              <a:gd name="connsiteX20" fmla="*/ 3544307 w 5398503"/>
              <a:gd name="connsiteY20" fmla="*/ 2982260 h 3304107"/>
              <a:gd name="connsiteX21" fmla="*/ 3246651 w 5398503"/>
              <a:gd name="connsiteY21" fmla="*/ 3294204 h 3304107"/>
              <a:gd name="connsiteX22" fmla="*/ 2039357 w 5398503"/>
              <a:gd name="connsiteY22" fmla="*/ 3044172 h 3304107"/>
              <a:gd name="connsiteX23" fmla="*/ 1863145 w 5398503"/>
              <a:gd name="connsiteY23" fmla="*/ 2848910 h 3304107"/>
              <a:gd name="connsiteX24" fmla="*/ 1160682 w 5398503"/>
              <a:gd name="connsiteY24" fmla="*/ 2303603 h 3304107"/>
              <a:gd name="connsiteX25" fmla="*/ 777301 w 5398503"/>
              <a:gd name="connsiteY25" fmla="*/ 2217878 h 3304107"/>
              <a:gd name="connsiteX26" fmla="*/ 632046 w 5398503"/>
              <a:gd name="connsiteY26" fmla="*/ 1907442 h 3304107"/>
              <a:gd name="connsiteX27" fmla="*/ 1014 w 5398503"/>
              <a:gd name="connsiteY27" fmla="*/ 1493104 h 3304107"/>
              <a:gd name="connsiteX0" fmla="*/ 1014 w 5398503"/>
              <a:gd name="connsiteY0" fmla="*/ 1493104 h 3309083"/>
              <a:gd name="connsiteX1" fmla="*/ 751108 w 5398503"/>
              <a:gd name="connsiteY1" fmla="*/ 1100197 h 3309083"/>
              <a:gd name="connsiteX2" fmla="*/ 948752 w 5398503"/>
              <a:gd name="connsiteY2" fmla="*/ 748645 h 3309083"/>
              <a:gd name="connsiteX3" fmla="*/ 1377377 w 5398503"/>
              <a:gd name="connsiteY3" fmla="*/ 808177 h 3309083"/>
              <a:gd name="connsiteX4" fmla="*/ 1691701 w 5398503"/>
              <a:gd name="connsiteY4" fmla="*/ 639108 h 3309083"/>
              <a:gd name="connsiteX5" fmla="*/ 1844100 w 5398503"/>
              <a:gd name="connsiteY5" fmla="*/ 258109 h 3309083"/>
              <a:gd name="connsiteX6" fmla="*/ 2222719 w 5398503"/>
              <a:gd name="connsiteY6" fmla="*/ 289065 h 3309083"/>
              <a:gd name="connsiteX7" fmla="*/ 2379880 w 5398503"/>
              <a:gd name="connsiteY7" fmla="*/ 10459 h 3309083"/>
              <a:gd name="connsiteX8" fmla="*/ 2687061 w 5398503"/>
              <a:gd name="connsiteY8" fmla="*/ 189053 h 3309083"/>
              <a:gd name="connsiteX9" fmla="*/ 3279991 w 5398503"/>
              <a:gd name="connsiteY9" fmla="*/ 72372 h 3309083"/>
              <a:gd name="connsiteX10" fmla="*/ 3670516 w 5398503"/>
              <a:gd name="connsiteY10" fmla="*/ 441467 h 3309083"/>
              <a:gd name="connsiteX11" fmla="*/ 4058659 w 5398503"/>
              <a:gd name="connsiteY11" fmla="*/ 691498 h 3309083"/>
              <a:gd name="connsiteX12" fmla="*/ 4501572 w 5398503"/>
              <a:gd name="connsiteY12" fmla="*/ 870092 h 3309083"/>
              <a:gd name="connsiteX13" fmla="*/ 4799227 w 5398503"/>
              <a:gd name="connsiteY13" fmla="*/ 727216 h 3309083"/>
              <a:gd name="connsiteX14" fmla="*/ 4951628 w 5398503"/>
              <a:gd name="connsiteY14" fmla="*/ 1020111 h 3309083"/>
              <a:gd name="connsiteX15" fmla="*/ 5394539 w 5398503"/>
              <a:gd name="connsiteY15" fmla="*/ 1241566 h 3309083"/>
              <a:gd name="connsiteX16" fmla="*/ 5042114 w 5398503"/>
              <a:gd name="connsiteY16" fmla="*/ 1563036 h 3309083"/>
              <a:gd name="connsiteX17" fmla="*/ 5163557 w 5398503"/>
              <a:gd name="connsiteY17" fmla="*/ 2122629 h 3309083"/>
              <a:gd name="connsiteX18" fmla="*/ 4601590 w 5398503"/>
              <a:gd name="connsiteY18" fmla="*/ 2324161 h 3309083"/>
              <a:gd name="connsiteX19" fmla="*/ 4008652 w 5398503"/>
              <a:gd name="connsiteY19" fmla="*/ 2596497 h 3309083"/>
              <a:gd name="connsiteX20" fmla="*/ 3544307 w 5398503"/>
              <a:gd name="connsiteY20" fmla="*/ 2982260 h 3309083"/>
              <a:gd name="connsiteX21" fmla="*/ 3246651 w 5398503"/>
              <a:gd name="connsiteY21" fmla="*/ 3294204 h 3309083"/>
              <a:gd name="connsiteX22" fmla="*/ 2039357 w 5398503"/>
              <a:gd name="connsiteY22" fmla="*/ 3044172 h 3309083"/>
              <a:gd name="connsiteX23" fmla="*/ 1863145 w 5398503"/>
              <a:gd name="connsiteY23" fmla="*/ 2848910 h 3309083"/>
              <a:gd name="connsiteX24" fmla="*/ 1160682 w 5398503"/>
              <a:gd name="connsiteY24" fmla="*/ 2303603 h 3309083"/>
              <a:gd name="connsiteX25" fmla="*/ 777301 w 5398503"/>
              <a:gd name="connsiteY25" fmla="*/ 2217878 h 3309083"/>
              <a:gd name="connsiteX26" fmla="*/ 632046 w 5398503"/>
              <a:gd name="connsiteY26" fmla="*/ 1907442 h 3309083"/>
              <a:gd name="connsiteX27" fmla="*/ 1014 w 5398503"/>
              <a:gd name="connsiteY27" fmla="*/ 1493104 h 3309083"/>
              <a:gd name="connsiteX0" fmla="*/ 1014 w 5398503"/>
              <a:gd name="connsiteY0" fmla="*/ 1493104 h 3309832"/>
              <a:gd name="connsiteX1" fmla="*/ 751108 w 5398503"/>
              <a:gd name="connsiteY1" fmla="*/ 1100197 h 3309832"/>
              <a:gd name="connsiteX2" fmla="*/ 948752 w 5398503"/>
              <a:gd name="connsiteY2" fmla="*/ 748645 h 3309832"/>
              <a:gd name="connsiteX3" fmla="*/ 1377377 w 5398503"/>
              <a:gd name="connsiteY3" fmla="*/ 808177 h 3309832"/>
              <a:gd name="connsiteX4" fmla="*/ 1691701 w 5398503"/>
              <a:gd name="connsiteY4" fmla="*/ 639108 h 3309832"/>
              <a:gd name="connsiteX5" fmla="*/ 1844100 w 5398503"/>
              <a:gd name="connsiteY5" fmla="*/ 258109 h 3309832"/>
              <a:gd name="connsiteX6" fmla="*/ 2222719 w 5398503"/>
              <a:gd name="connsiteY6" fmla="*/ 289065 h 3309832"/>
              <a:gd name="connsiteX7" fmla="*/ 2379880 w 5398503"/>
              <a:gd name="connsiteY7" fmla="*/ 10459 h 3309832"/>
              <a:gd name="connsiteX8" fmla="*/ 2687061 w 5398503"/>
              <a:gd name="connsiteY8" fmla="*/ 189053 h 3309832"/>
              <a:gd name="connsiteX9" fmla="*/ 3279991 w 5398503"/>
              <a:gd name="connsiteY9" fmla="*/ 72372 h 3309832"/>
              <a:gd name="connsiteX10" fmla="*/ 3670516 w 5398503"/>
              <a:gd name="connsiteY10" fmla="*/ 441467 h 3309832"/>
              <a:gd name="connsiteX11" fmla="*/ 4058659 w 5398503"/>
              <a:gd name="connsiteY11" fmla="*/ 691498 h 3309832"/>
              <a:gd name="connsiteX12" fmla="*/ 4501572 w 5398503"/>
              <a:gd name="connsiteY12" fmla="*/ 870092 h 3309832"/>
              <a:gd name="connsiteX13" fmla="*/ 4799227 w 5398503"/>
              <a:gd name="connsiteY13" fmla="*/ 727216 h 3309832"/>
              <a:gd name="connsiteX14" fmla="*/ 4951628 w 5398503"/>
              <a:gd name="connsiteY14" fmla="*/ 1020111 h 3309832"/>
              <a:gd name="connsiteX15" fmla="*/ 5394539 w 5398503"/>
              <a:gd name="connsiteY15" fmla="*/ 1241566 h 3309832"/>
              <a:gd name="connsiteX16" fmla="*/ 5042114 w 5398503"/>
              <a:gd name="connsiteY16" fmla="*/ 1563036 h 3309832"/>
              <a:gd name="connsiteX17" fmla="*/ 5163557 w 5398503"/>
              <a:gd name="connsiteY17" fmla="*/ 2122629 h 3309832"/>
              <a:gd name="connsiteX18" fmla="*/ 4601590 w 5398503"/>
              <a:gd name="connsiteY18" fmla="*/ 2324161 h 3309832"/>
              <a:gd name="connsiteX19" fmla="*/ 4008652 w 5398503"/>
              <a:gd name="connsiteY19" fmla="*/ 2596497 h 3309832"/>
              <a:gd name="connsiteX20" fmla="*/ 3544307 w 5398503"/>
              <a:gd name="connsiteY20" fmla="*/ 2982260 h 3309832"/>
              <a:gd name="connsiteX21" fmla="*/ 3246651 w 5398503"/>
              <a:gd name="connsiteY21" fmla="*/ 3294204 h 3309832"/>
              <a:gd name="connsiteX22" fmla="*/ 2039357 w 5398503"/>
              <a:gd name="connsiteY22" fmla="*/ 3044172 h 3309832"/>
              <a:gd name="connsiteX23" fmla="*/ 1863145 w 5398503"/>
              <a:gd name="connsiteY23" fmla="*/ 2848910 h 3309832"/>
              <a:gd name="connsiteX24" fmla="*/ 1160682 w 5398503"/>
              <a:gd name="connsiteY24" fmla="*/ 2303603 h 3309832"/>
              <a:gd name="connsiteX25" fmla="*/ 777301 w 5398503"/>
              <a:gd name="connsiteY25" fmla="*/ 2217878 h 3309832"/>
              <a:gd name="connsiteX26" fmla="*/ 632046 w 5398503"/>
              <a:gd name="connsiteY26" fmla="*/ 1907442 h 3309832"/>
              <a:gd name="connsiteX27" fmla="*/ 1014 w 5398503"/>
              <a:gd name="connsiteY27" fmla="*/ 1493104 h 3309832"/>
              <a:gd name="connsiteX0" fmla="*/ 1014 w 5398503"/>
              <a:gd name="connsiteY0" fmla="*/ 1493104 h 3586344"/>
              <a:gd name="connsiteX1" fmla="*/ 751108 w 5398503"/>
              <a:gd name="connsiteY1" fmla="*/ 1100197 h 3586344"/>
              <a:gd name="connsiteX2" fmla="*/ 948752 w 5398503"/>
              <a:gd name="connsiteY2" fmla="*/ 748645 h 3586344"/>
              <a:gd name="connsiteX3" fmla="*/ 1377377 w 5398503"/>
              <a:gd name="connsiteY3" fmla="*/ 808177 h 3586344"/>
              <a:gd name="connsiteX4" fmla="*/ 1691701 w 5398503"/>
              <a:gd name="connsiteY4" fmla="*/ 639108 h 3586344"/>
              <a:gd name="connsiteX5" fmla="*/ 1844100 w 5398503"/>
              <a:gd name="connsiteY5" fmla="*/ 258109 h 3586344"/>
              <a:gd name="connsiteX6" fmla="*/ 2222719 w 5398503"/>
              <a:gd name="connsiteY6" fmla="*/ 289065 h 3586344"/>
              <a:gd name="connsiteX7" fmla="*/ 2379880 w 5398503"/>
              <a:gd name="connsiteY7" fmla="*/ 10459 h 3586344"/>
              <a:gd name="connsiteX8" fmla="*/ 2687061 w 5398503"/>
              <a:gd name="connsiteY8" fmla="*/ 189053 h 3586344"/>
              <a:gd name="connsiteX9" fmla="*/ 3279991 w 5398503"/>
              <a:gd name="connsiteY9" fmla="*/ 72372 h 3586344"/>
              <a:gd name="connsiteX10" fmla="*/ 3670516 w 5398503"/>
              <a:gd name="connsiteY10" fmla="*/ 441467 h 3586344"/>
              <a:gd name="connsiteX11" fmla="*/ 4058659 w 5398503"/>
              <a:gd name="connsiteY11" fmla="*/ 691498 h 3586344"/>
              <a:gd name="connsiteX12" fmla="*/ 4501572 w 5398503"/>
              <a:gd name="connsiteY12" fmla="*/ 870092 h 3586344"/>
              <a:gd name="connsiteX13" fmla="*/ 4799227 w 5398503"/>
              <a:gd name="connsiteY13" fmla="*/ 727216 h 3586344"/>
              <a:gd name="connsiteX14" fmla="*/ 4951628 w 5398503"/>
              <a:gd name="connsiteY14" fmla="*/ 1020111 h 3586344"/>
              <a:gd name="connsiteX15" fmla="*/ 5394539 w 5398503"/>
              <a:gd name="connsiteY15" fmla="*/ 1241566 h 3586344"/>
              <a:gd name="connsiteX16" fmla="*/ 5042114 w 5398503"/>
              <a:gd name="connsiteY16" fmla="*/ 1563036 h 3586344"/>
              <a:gd name="connsiteX17" fmla="*/ 5163557 w 5398503"/>
              <a:gd name="connsiteY17" fmla="*/ 2122629 h 3586344"/>
              <a:gd name="connsiteX18" fmla="*/ 4601590 w 5398503"/>
              <a:gd name="connsiteY18" fmla="*/ 2324161 h 3586344"/>
              <a:gd name="connsiteX19" fmla="*/ 4008652 w 5398503"/>
              <a:gd name="connsiteY19" fmla="*/ 2596497 h 3586344"/>
              <a:gd name="connsiteX20" fmla="*/ 3544307 w 5398503"/>
              <a:gd name="connsiteY20" fmla="*/ 2982260 h 3586344"/>
              <a:gd name="connsiteX21" fmla="*/ 3246651 w 5398503"/>
              <a:gd name="connsiteY21" fmla="*/ 3294204 h 3586344"/>
              <a:gd name="connsiteX22" fmla="*/ 2484651 w 5398503"/>
              <a:gd name="connsiteY22" fmla="*/ 3582334 h 3586344"/>
              <a:gd name="connsiteX23" fmla="*/ 2039357 w 5398503"/>
              <a:gd name="connsiteY23" fmla="*/ 3044172 h 3586344"/>
              <a:gd name="connsiteX24" fmla="*/ 1863145 w 5398503"/>
              <a:gd name="connsiteY24" fmla="*/ 2848910 h 3586344"/>
              <a:gd name="connsiteX25" fmla="*/ 1160682 w 5398503"/>
              <a:gd name="connsiteY25" fmla="*/ 2303603 h 3586344"/>
              <a:gd name="connsiteX26" fmla="*/ 777301 w 5398503"/>
              <a:gd name="connsiteY26" fmla="*/ 2217878 h 3586344"/>
              <a:gd name="connsiteX27" fmla="*/ 632046 w 5398503"/>
              <a:gd name="connsiteY27" fmla="*/ 1907442 h 3586344"/>
              <a:gd name="connsiteX28" fmla="*/ 1014 w 5398503"/>
              <a:gd name="connsiteY28" fmla="*/ 1493104 h 3586344"/>
              <a:gd name="connsiteX0" fmla="*/ 1014 w 5398503"/>
              <a:gd name="connsiteY0" fmla="*/ 1493104 h 3586344"/>
              <a:gd name="connsiteX1" fmla="*/ 751108 w 5398503"/>
              <a:gd name="connsiteY1" fmla="*/ 1100197 h 3586344"/>
              <a:gd name="connsiteX2" fmla="*/ 948752 w 5398503"/>
              <a:gd name="connsiteY2" fmla="*/ 748645 h 3586344"/>
              <a:gd name="connsiteX3" fmla="*/ 1377377 w 5398503"/>
              <a:gd name="connsiteY3" fmla="*/ 808177 h 3586344"/>
              <a:gd name="connsiteX4" fmla="*/ 1691701 w 5398503"/>
              <a:gd name="connsiteY4" fmla="*/ 639108 h 3586344"/>
              <a:gd name="connsiteX5" fmla="*/ 1844100 w 5398503"/>
              <a:gd name="connsiteY5" fmla="*/ 258109 h 3586344"/>
              <a:gd name="connsiteX6" fmla="*/ 2222719 w 5398503"/>
              <a:gd name="connsiteY6" fmla="*/ 289065 h 3586344"/>
              <a:gd name="connsiteX7" fmla="*/ 2379880 w 5398503"/>
              <a:gd name="connsiteY7" fmla="*/ 10459 h 3586344"/>
              <a:gd name="connsiteX8" fmla="*/ 2687061 w 5398503"/>
              <a:gd name="connsiteY8" fmla="*/ 189053 h 3586344"/>
              <a:gd name="connsiteX9" fmla="*/ 3279991 w 5398503"/>
              <a:gd name="connsiteY9" fmla="*/ 72372 h 3586344"/>
              <a:gd name="connsiteX10" fmla="*/ 3670516 w 5398503"/>
              <a:gd name="connsiteY10" fmla="*/ 441467 h 3586344"/>
              <a:gd name="connsiteX11" fmla="*/ 4058659 w 5398503"/>
              <a:gd name="connsiteY11" fmla="*/ 691498 h 3586344"/>
              <a:gd name="connsiteX12" fmla="*/ 4501572 w 5398503"/>
              <a:gd name="connsiteY12" fmla="*/ 870092 h 3586344"/>
              <a:gd name="connsiteX13" fmla="*/ 4799227 w 5398503"/>
              <a:gd name="connsiteY13" fmla="*/ 727216 h 3586344"/>
              <a:gd name="connsiteX14" fmla="*/ 4951628 w 5398503"/>
              <a:gd name="connsiteY14" fmla="*/ 1020111 h 3586344"/>
              <a:gd name="connsiteX15" fmla="*/ 5394539 w 5398503"/>
              <a:gd name="connsiteY15" fmla="*/ 1241566 h 3586344"/>
              <a:gd name="connsiteX16" fmla="*/ 5042114 w 5398503"/>
              <a:gd name="connsiteY16" fmla="*/ 1563036 h 3586344"/>
              <a:gd name="connsiteX17" fmla="*/ 5163557 w 5398503"/>
              <a:gd name="connsiteY17" fmla="*/ 2122629 h 3586344"/>
              <a:gd name="connsiteX18" fmla="*/ 4601590 w 5398503"/>
              <a:gd name="connsiteY18" fmla="*/ 2324161 h 3586344"/>
              <a:gd name="connsiteX19" fmla="*/ 4008652 w 5398503"/>
              <a:gd name="connsiteY19" fmla="*/ 2596497 h 3586344"/>
              <a:gd name="connsiteX20" fmla="*/ 3544307 w 5398503"/>
              <a:gd name="connsiteY20" fmla="*/ 2982260 h 3586344"/>
              <a:gd name="connsiteX21" fmla="*/ 3246651 w 5398503"/>
              <a:gd name="connsiteY21" fmla="*/ 3294204 h 3586344"/>
              <a:gd name="connsiteX22" fmla="*/ 2484651 w 5398503"/>
              <a:gd name="connsiteY22" fmla="*/ 3582334 h 3586344"/>
              <a:gd name="connsiteX23" fmla="*/ 2039357 w 5398503"/>
              <a:gd name="connsiteY23" fmla="*/ 3044172 h 3586344"/>
              <a:gd name="connsiteX24" fmla="*/ 1863145 w 5398503"/>
              <a:gd name="connsiteY24" fmla="*/ 2848910 h 3586344"/>
              <a:gd name="connsiteX25" fmla="*/ 1160682 w 5398503"/>
              <a:gd name="connsiteY25" fmla="*/ 2303603 h 3586344"/>
              <a:gd name="connsiteX26" fmla="*/ 777301 w 5398503"/>
              <a:gd name="connsiteY26" fmla="*/ 2217878 h 3586344"/>
              <a:gd name="connsiteX27" fmla="*/ 632046 w 5398503"/>
              <a:gd name="connsiteY27" fmla="*/ 1907442 h 3586344"/>
              <a:gd name="connsiteX28" fmla="*/ 1014 w 5398503"/>
              <a:gd name="connsiteY28" fmla="*/ 1493104 h 3586344"/>
              <a:gd name="connsiteX0" fmla="*/ 1014 w 5398503"/>
              <a:gd name="connsiteY0" fmla="*/ 1493104 h 3596093"/>
              <a:gd name="connsiteX1" fmla="*/ 751108 w 5398503"/>
              <a:gd name="connsiteY1" fmla="*/ 1100197 h 3596093"/>
              <a:gd name="connsiteX2" fmla="*/ 948752 w 5398503"/>
              <a:gd name="connsiteY2" fmla="*/ 748645 h 3596093"/>
              <a:gd name="connsiteX3" fmla="*/ 1377377 w 5398503"/>
              <a:gd name="connsiteY3" fmla="*/ 808177 h 3596093"/>
              <a:gd name="connsiteX4" fmla="*/ 1691701 w 5398503"/>
              <a:gd name="connsiteY4" fmla="*/ 639108 h 3596093"/>
              <a:gd name="connsiteX5" fmla="*/ 1844100 w 5398503"/>
              <a:gd name="connsiteY5" fmla="*/ 258109 h 3596093"/>
              <a:gd name="connsiteX6" fmla="*/ 2222719 w 5398503"/>
              <a:gd name="connsiteY6" fmla="*/ 289065 h 3596093"/>
              <a:gd name="connsiteX7" fmla="*/ 2379880 w 5398503"/>
              <a:gd name="connsiteY7" fmla="*/ 10459 h 3596093"/>
              <a:gd name="connsiteX8" fmla="*/ 2687061 w 5398503"/>
              <a:gd name="connsiteY8" fmla="*/ 189053 h 3596093"/>
              <a:gd name="connsiteX9" fmla="*/ 3279991 w 5398503"/>
              <a:gd name="connsiteY9" fmla="*/ 72372 h 3596093"/>
              <a:gd name="connsiteX10" fmla="*/ 3670516 w 5398503"/>
              <a:gd name="connsiteY10" fmla="*/ 441467 h 3596093"/>
              <a:gd name="connsiteX11" fmla="*/ 4058659 w 5398503"/>
              <a:gd name="connsiteY11" fmla="*/ 691498 h 3596093"/>
              <a:gd name="connsiteX12" fmla="*/ 4501572 w 5398503"/>
              <a:gd name="connsiteY12" fmla="*/ 870092 h 3596093"/>
              <a:gd name="connsiteX13" fmla="*/ 4799227 w 5398503"/>
              <a:gd name="connsiteY13" fmla="*/ 727216 h 3596093"/>
              <a:gd name="connsiteX14" fmla="*/ 4951628 w 5398503"/>
              <a:gd name="connsiteY14" fmla="*/ 1020111 h 3596093"/>
              <a:gd name="connsiteX15" fmla="*/ 5394539 w 5398503"/>
              <a:gd name="connsiteY15" fmla="*/ 1241566 h 3596093"/>
              <a:gd name="connsiteX16" fmla="*/ 5042114 w 5398503"/>
              <a:gd name="connsiteY16" fmla="*/ 1563036 h 3596093"/>
              <a:gd name="connsiteX17" fmla="*/ 5163557 w 5398503"/>
              <a:gd name="connsiteY17" fmla="*/ 2122629 h 3596093"/>
              <a:gd name="connsiteX18" fmla="*/ 4601590 w 5398503"/>
              <a:gd name="connsiteY18" fmla="*/ 2324161 h 3596093"/>
              <a:gd name="connsiteX19" fmla="*/ 4008652 w 5398503"/>
              <a:gd name="connsiteY19" fmla="*/ 2596497 h 3596093"/>
              <a:gd name="connsiteX20" fmla="*/ 3544307 w 5398503"/>
              <a:gd name="connsiteY20" fmla="*/ 2982260 h 3596093"/>
              <a:gd name="connsiteX21" fmla="*/ 3246651 w 5398503"/>
              <a:gd name="connsiteY21" fmla="*/ 3294204 h 3596093"/>
              <a:gd name="connsiteX22" fmla="*/ 2484651 w 5398503"/>
              <a:gd name="connsiteY22" fmla="*/ 3582334 h 3596093"/>
              <a:gd name="connsiteX23" fmla="*/ 2039357 w 5398503"/>
              <a:gd name="connsiteY23" fmla="*/ 3044172 h 3596093"/>
              <a:gd name="connsiteX24" fmla="*/ 1863145 w 5398503"/>
              <a:gd name="connsiteY24" fmla="*/ 2848910 h 3596093"/>
              <a:gd name="connsiteX25" fmla="*/ 1160682 w 5398503"/>
              <a:gd name="connsiteY25" fmla="*/ 2303603 h 3596093"/>
              <a:gd name="connsiteX26" fmla="*/ 777301 w 5398503"/>
              <a:gd name="connsiteY26" fmla="*/ 2217878 h 3596093"/>
              <a:gd name="connsiteX27" fmla="*/ 632046 w 5398503"/>
              <a:gd name="connsiteY27" fmla="*/ 1907442 h 3596093"/>
              <a:gd name="connsiteX28" fmla="*/ 1014 w 5398503"/>
              <a:gd name="connsiteY28" fmla="*/ 1493104 h 3596093"/>
              <a:gd name="connsiteX0" fmla="*/ 1014 w 5398503"/>
              <a:gd name="connsiteY0" fmla="*/ 1493104 h 3596248"/>
              <a:gd name="connsiteX1" fmla="*/ 751108 w 5398503"/>
              <a:gd name="connsiteY1" fmla="*/ 1100197 h 3596248"/>
              <a:gd name="connsiteX2" fmla="*/ 948752 w 5398503"/>
              <a:gd name="connsiteY2" fmla="*/ 748645 h 3596248"/>
              <a:gd name="connsiteX3" fmla="*/ 1377377 w 5398503"/>
              <a:gd name="connsiteY3" fmla="*/ 808177 h 3596248"/>
              <a:gd name="connsiteX4" fmla="*/ 1691701 w 5398503"/>
              <a:gd name="connsiteY4" fmla="*/ 639108 h 3596248"/>
              <a:gd name="connsiteX5" fmla="*/ 1844100 w 5398503"/>
              <a:gd name="connsiteY5" fmla="*/ 258109 h 3596248"/>
              <a:gd name="connsiteX6" fmla="*/ 2222719 w 5398503"/>
              <a:gd name="connsiteY6" fmla="*/ 289065 h 3596248"/>
              <a:gd name="connsiteX7" fmla="*/ 2379880 w 5398503"/>
              <a:gd name="connsiteY7" fmla="*/ 10459 h 3596248"/>
              <a:gd name="connsiteX8" fmla="*/ 2687061 w 5398503"/>
              <a:gd name="connsiteY8" fmla="*/ 189053 h 3596248"/>
              <a:gd name="connsiteX9" fmla="*/ 3279991 w 5398503"/>
              <a:gd name="connsiteY9" fmla="*/ 72372 h 3596248"/>
              <a:gd name="connsiteX10" fmla="*/ 3670516 w 5398503"/>
              <a:gd name="connsiteY10" fmla="*/ 441467 h 3596248"/>
              <a:gd name="connsiteX11" fmla="*/ 4058659 w 5398503"/>
              <a:gd name="connsiteY11" fmla="*/ 691498 h 3596248"/>
              <a:gd name="connsiteX12" fmla="*/ 4501572 w 5398503"/>
              <a:gd name="connsiteY12" fmla="*/ 870092 h 3596248"/>
              <a:gd name="connsiteX13" fmla="*/ 4799227 w 5398503"/>
              <a:gd name="connsiteY13" fmla="*/ 727216 h 3596248"/>
              <a:gd name="connsiteX14" fmla="*/ 4951628 w 5398503"/>
              <a:gd name="connsiteY14" fmla="*/ 1020111 h 3596248"/>
              <a:gd name="connsiteX15" fmla="*/ 5394539 w 5398503"/>
              <a:gd name="connsiteY15" fmla="*/ 1241566 h 3596248"/>
              <a:gd name="connsiteX16" fmla="*/ 5042114 w 5398503"/>
              <a:gd name="connsiteY16" fmla="*/ 1563036 h 3596248"/>
              <a:gd name="connsiteX17" fmla="*/ 5163557 w 5398503"/>
              <a:gd name="connsiteY17" fmla="*/ 2122629 h 3596248"/>
              <a:gd name="connsiteX18" fmla="*/ 4601590 w 5398503"/>
              <a:gd name="connsiteY18" fmla="*/ 2324161 h 3596248"/>
              <a:gd name="connsiteX19" fmla="*/ 4008652 w 5398503"/>
              <a:gd name="connsiteY19" fmla="*/ 2596497 h 3596248"/>
              <a:gd name="connsiteX20" fmla="*/ 3544307 w 5398503"/>
              <a:gd name="connsiteY20" fmla="*/ 2982260 h 3596248"/>
              <a:gd name="connsiteX21" fmla="*/ 3246651 w 5398503"/>
              <a:gd name="connsiteY21" fmla="*/ 3294204 h 3596248"/>
              <a:gd name="connsiteX22" fmla="*/ 2484651 w 5398503"/>
              <a:gd name="connsiteY22" fmla="*/ 3582334 h 3596248"/>
              <a:gd name="connsiteX23" fmla="*/ 2034594 w 5398503"/>
              <a:gd name="connsiteY23" fmla="*/ 3041791 h 3596248"/>
              <a:gd name="connsiteX24" fmla="*/ 1863145 w 5398503"/>
              <a:gd name="connsiteY24" fmla="*/ 2848910 h 3596248"/>
              <a:gd name="connsiteX25" fmla="*/ 1160682 w 5398503"/>
              <a:gd name="connsiteY25" fmla="*/ 2303603 h 3596248"/>
              <a:gd name="connsiteX26" fmla="*/ 777301 w 5398503"/>
              <a:gd name="connsiteY26" fmla="*/ 2217878 h 3596248"/>
              <a:gd name="connsiteX27" fmla="*/ 632046 w 5398503"/>
              <a:gd name="connsiteY27" fmla="*/ 1907442 h 3596248"/>
              <a:gd name="connsiteX28" fmla="*/ 1014 w 5398503"/>
              <a:gd name="connsiteY28" fmla="*/ 1493104 h 3596248"/>
              <a:gd name="connsiteX0" fmla="*/ 1014 w 5398503"/>
              <a:gd name="connsiteY0" fmla="*/ 1493104 h 3596248"/>
              <a:gd name="connsiteX1" fmla="*/ 751108 w 5398503"/>
              <a:gd name="connsiteY1" fmla="*/ 1100197 h 3596248"/>
              <a:gd name="connsiteX2" fmla="*/ 948752 w 5398503"/>
              <a:gd name="connsiteY2" fmla="*/ 748645 h 3596248"/>
              <a:gd name="connsiteX3" fmla="*/ 1377377 w 5398503"/>
              <a:gd name="connsiteY3" fmla="*/ 808177 h 3596248"/>
              <a:gd name="connsiteX4" fmla="*/ 1691701 w 5398503"/>
              <a:gd name="connsiteY4" fmla="*/ 639108 h 3596248"/>
              <a:gd name="connsiteX5" fmla="*/ 1844100 w 5398503"/>
              <a:gd name="connsiteY5" fmla="*/ 258109 h 3596248"/>
              <a:gd name="connsiteX6" fmla="*/ 2222719 w 5398503"/>
              <a:gd name="connsiteY6" fmla="*/ 289065 h 3596248"/>
              <a:gd name="connsiteX7" fmla="*/ 2379880 w 5398503"/>
              <a:gd name="connsiteY7" fmla="*/ 10459 h 3596248"/>
              <a:gd name="connsiteX8" fmla="*/ 2687061 w 5398503"/>
              <a:gd name="connsiteY8" fmla="*/ 189053 h 3596248"/>
              <a:gd name="connsiteX9" fmla="*/ 3279991 w 5398503"/>
              <a:gd name="connsiteY9" fmla="*/ 72372 h 3596248"/>
              <a:gd name="connsiteX10" fmla="*/ 3670516 w 5398503"/>
              <a:gd name="connsiteY10" fmla="*/ 441467 h 3596248"/>
              <a:gd name="connsiteX11" fmla="*/ 4058659 w 5398503"/>
              <a:gd name="connsiteY11" fmla="*/ 691498 h 3596248"/>
              <a:gd name="connsiteX12" fmla="*/ 4501572 w 5398503"/>
              <a:gd name="connsiteY12" fmla="*/ 870092 h 3596248"/>
              <a:gd name="connsiteX13" fmla="*/ 4799227 w 5398503"/>
              <a:gd name="connsiteY13" fmla="*/ 727216 h 3596248"/>
              <a:gd name="connsiteX14" fmla="*/ 4951628 w 5398503"/>
              <a:gd name="connsiteY14" fmla="*/ 1020111 h 3596248"/>
              <a:gd name="connsiteX15" fmla="*/ 5394539 w 5398503"/>
              <a:gd name="connsiteY15" fmla="*/ 1241566 h 3596248"/>
              <a:gd name="connsiteX16" fmla="*/ 5042114 w 5398503"/>
              <a:gd name="connsiteY16" fmla="*/ 1563036 h 3596248"/>
              <a:gd name="connsiteX17" fmla="*/ 5163557 w 5398503"/>
              <a:gd name="connsiteY17" fmla="*/ 2122629 h 3596248"/>
              <a:gd name="connsiteX18" fmla="*/ 4601590 w 5398503"/>
              <a:gd name="connsiteY18" fmla="*/ 2324161 h 3596248"/>
              <a:gd name="connsiteX19" fmla="*/ 4008652 w 5398503"/>
              <a:gd name="connsiteY19" fmla="*/ 2596497 h 3596248"/>
              <a:gd name="connsiteX20" fmla="*/ 3544307 w 5398503"/>
              <a:gd name="connsiteY20" fmla="*/ 2982260 h 3596248"/>
              <a:gd name="connsiteX21" fmla="*/ 3246651 w 5398503"/>
              <a:gd name="connsiteY21" fmla="*/ 3294204 h 3596248"/>
              <a:gd name="connsiteX22" fmla="*/ 2484651 w 5398503"/>
              <a:gd name="connsiteY22" fmla="*/ 3582334 h 3596248"/>
              <a:gd name="connsiteX23" fmla="*/ 2034594 w 5398503"/>
              <a:gd name="connsiteY23" fmla="*/ 3041791 h 3596248"/>
              <a:gd name="connsiteX24" fmla="*/ 1863145 w 5398503"/>
              <a:gd name="connsiteY24" fmla="*/ 2848910 h 3596248"/>
              <a:gd name="connsiteX25" fmla="*/ 1160682 w 5398503"/>
              <a:gd name="connsiteY25" fmla="*/ 2303603 h 3596248"/>
              <a:gd name="connsiteX26" fmla="*/ 777301 w 5398503"/>
              <a:gd name="connsiteY26" fmla="*/ 2217878 h 3596248"/>
              <a:gd name="connsiteX27" fmla="*/ 632046 w 5398503"/>
              <a:gd name="connsiteY27" fmla="*/ 1907442 h 3596248"/>
              <a:gd name="connsiteX28" fmla="*/ 1014 w 5398503"/>
              <a:gd name="connsiteY28" fmla="*/ 1493104 h 3596248"/>
              <a:gd name="connsiteX0" fmla="*/ 1014 w 5398503"/>
              <a:gd name="connsiteY0" fmla="*/ 1493104 h 3597185"/>
              <a:gd name="connsiteX1" fmla="*/ 751108 w 5398503"/>
              <a:gd name="connsiteY1" fmla="*/ 1100197 h 3597185"/>
              <a:gd name="connsiteX2" fmla="*/ 948752 w 5398503"/>
              <a:gd name="connsiteY2" fmla="*/ 748645 h 3597185"/>
              <a:gd name="connsiteX3" fmla="*/ 1377377 w 5398503"/>
              <a:gd name="connsiteY3" fmla="*/ 808177 h 3597185"/>
              <a:gd name="connsiteX4" fmla="*/ 1691701 w 5398503"/>
              <a:gd name="connsiteY4" fmla="*/ 639108 h 3597185"/>
              <a:gd name="connsiteX5" fmla="*/ 1844100 w 5398503"/>
              <a:gd name="connsiteY5" fmla="*/ 258109 h 3597185"/>
              <a:gd name="connsiteX6" fmla="*/ 2222719 w 5398503"/>
              <a:gd name="connsiteY6" fmla="*/ 289065 h 3597185"/>
              <a:gd name="connsiteX7" fmla="*/ 2379880 w 5398503"/>
              <a:gd name="connsiteY7" fmla="*/ 10459 h 3597185"/>
              <a:gd name="connsiteX8" fmla="*/ 2687061 w 5398503"/>
              <a:gd name="connsiteY8" fmla="*/ 189053 h 3597185"/>
              <a:gd name="connsiteX9" fmla="*/ 3279991 w 5398503"/>
              <a:gd name="connsiteY9" fmla="*/ 72372 h 3597185"/>
              <a:gd name="connsiteX10" fmla="*/ 3670516 w 5398503"/>
              <a:gd name="connsiteY10" fmla="*/ 441467 h 3597185"/>
              <a:gd name="connsiteX11" fmla="*/ 4058659 w 5398503"/>
              <a:gd name="connsiteY11" fmla="*/ 691498 h 3597185"/>
              <a:gd name="connsiteX12" fmla="*/ 4501572 w 5398503"/>
              <a:gd name="connsiteY12" fmla="*/ 870092 h 3597185"/>
              <a:gd name="connsiteX13" fmla="*/ 4799227 w 5398503"/>
              <a:gd name="connsiteY13" fmla="*/ 727216 h 3597185"/>
              <a:gd name="connsiteX14" fmla="*/ 4951628 w 5398503"/>
              <a:gd name="connsiteY14" fmla="*/ 1020111 h 3597185"/>
              <a:gd name="connsiteX15" fmla="*/ 5394539 w 5398503"/>
              <a:gd name="connsiteY15" fmla="*/ 1241566 h 3597185"/>
              <a:gd name="connsiteX16" fmla="*/ 5042114 w 5398503"/>
              <a:gd name="connsiteY16" fmla="*/ 1563036 h 3597185"/>
              <a:gd name="connsiteX17" fmla="*/ 5163557 w 5398503"/>
              <a:gd name="connsiteY17" fmla="*/ 2122629 h 3597185"/>
              <a:gd name="connsiteX18" fmla="*/ 4601590 w 5398503"/>
              <a:gd name="connsiteY18" fmla="*/ 2324161 h 3597185"/>
              <a:gd name="connsiteX19" fmla="*/ 4008652 w 5398503"/>
              <a:gd name="connsiteY19" fmla="*/ 2596497 h 3597185"/>
              <a:gd name="connsiteX20" fmla="*/ 3544307 w 5398503"/>
              <a:gd name="connsiteY20" fmla="*/ 2982260 h 3597185"/>
              <a:gd name="connsiteX21" fmla="*/ 3246651 w 5398503"/>
              <a:gd name="connsiteY21" fmla="*/ 3294204 h 3597185"/>
              <a:gd name="connsiteX22" fmla="*/ 2484651 w 5398503"/>
              <a:gd name="connsiteY22" fmla="*/ 3582334 h 3597185"/>
              <a:gd name="connsiteX23" fmla="*/ 2034594 w 5398503"/>
              <a:gd name="connsiteY23" fmla="*/ 3041791 h 3597185"/>
              <a:gd name="connsiteX24" fmla="*/ 1863145 w 5398503"/>
              <a:gd name="connsiteY24" fmla="*/ 2848910 h 3597185"/>
              <a:gd name="connsiteX25" fmla="*/ 1160682 w 5398503"/>
              <a:gd name="connsiteY25" fmla="*/ 2303603 h 3597185"/>
              <a:gd name="connsiteX26" fmla="*/ 777301 w 5398503"/>
              <a:gd name="connsiteY26" fmla="*/ 2217878 h 3597185"/>
              <a:gd name="connsiteX27" fmla="*/ 632046 w 5398503"/>
              <a:gd name="connsiteY27" fmla="*/ 1907442 h 3597185"/>
              <a:gd name="connsiteX28" fmla="*/ 1014 w 5398503"/>
              <a:gd name="connsiteY28" fmla="*/ 1493104 h 3597185"/>
              <a:gd name="connsiteX0" fmla="*/ 1014 w 5398503"/>
              <a:gd name="connsiteY0" fmla="*/ 1493104 h 3597185"/>
              <a:gd name="connsiteX1" fmla="*/ 751108 w 5398503"/>
              <a:gd name="connsiteY1" fmla="*/ 1100197 h 3597185"/>
              <a:gd name="connsiteX2" fmla="*/ 948752 w 5398503"/>
              <a:gd name="connsiteY2" fmla="*/ 748645 h 3597185"/>
              <a:gd name="connsiteX3" fmla="*/ 1377377 w 5398503"/>
              <a:gd name="connsiteY3" fmla="*/ 808177 h 3597185"/>
              <a:gd name="connsiteX4" fmla="*/ 1691701 w 5398503"/>
              <a:gd name="connsiteY4" fmla="*/ 639108 h 3597185"/>
              <a:gd name="connsiteX5" fmla="*/ 1844100 w 5398503"/>
              <a:gd name="connsiteY5" fmla="*/ 258109 h 3597185"/>
              <a:gd name="connsiteX6" fmla="*/ 2222719 w 5398503"/>
              <a:gd name="connsiteY6" fmla="*/ 289065 h 3597185"/>
              <a:gd name="connsiteX7" fmla="*/ 2379880 w 5398503"/>
              <a:gd name="connsiteY7" fmla="*/ 10459 h 3597185"/>
              <a:gd name="connsiteX8" fmla="*/ 2687061 w 5398503"/>
              <a:gd name="connsiteY8" fmla="*/ 189053 h 3597185"/>
              <a:gd name="connsiteX9" fmla="*/ 3279991 w 5398503"/>
              <a:gd name="connsiteY9" fmla="*/ 72372 h 3597185"/>
              <a:gd name="connsiteX10" fmla="*/ 3670516 w 5398503"/>
              <a:gd name="connsiteY10" fmla="*/ 441467 h 3597185"/>
              <a:gd name="connsiteX11" fmla="*/ 4058659 w 5398503"/>
              <a:gd name="connsiteY11" fmla="*/ 691498 h 3597185"/>
              <a:gd name="connsiteX12" fmla="*/ 4501572 w 5398503"/>
              <a:gd name="connsiteY12" fmla="*/ 870092 h 3597185"/>
              <a:gd name="connsiteX13" fmla="*/ 4799227 w 5398503"/>
              <a:gd name="connsiteY13" fmla="*/ 727216 h 3597185"/>
              <a:gd name="connsiteX14" fmla="*/ 4951628 w 5398503"/>
              <a:gd name="connsiteY14" fmla="*/ 1020111 h 3597185"/>
              <a:gd name="connsiteX15" fmla="*/ 5394539 w 5398503"/>
              <a:gd name="connsiteY15" fmla="*/ 1241566 h 3597185"/>
              <a:gd name="connsiteX16" fmla="*/ 5042114 w 5398503"/>
              <a:gd name="connsiteY16" fmla="*/ 1563036 h 3597185"/>
              <a:gd name="connsiteX17" fmla="*/ 5163557 w 5398503"/>
              <a:gd name="connsiteY17" fmla="*/ 2122629 h 3597185"/>
              <a:gd name="connsiteX18" fmla="*/ 4601590 w 5398503"/>
              <a:gd name="connsiteY18" fmla="*/ 2324161 h 3597185"/>
              <a:gd name="connsiteX19" fmla="*/ 4008652 w 5398503"/>
              <a:gd name="connsiteY19" fmla="*/ 2596497 h 3597185"/>
              <a:gd name="connsiteX20" fmla="*/ 3544307 w 5398503"/>
              <a:gd name="connsiteY20" fmla="*/ 2982260 h 3597185"/>
              <a:gd name="connsiteX21" fmla="*/ 3246651 w 5398503"/>
              <a:gd name="connsiteY21" fmla="*/ 3294204 h 3597185"/>
              <a:gd name="connsiteX22" fmla="*/ 2484651 w 5398503"/>
              <a:gd name="connsiteY22" fmla="*/ 3582334 h 3597185"/>
              <a:gd name="connsiteX23" fmla="*/ 2034594 w 5398503"/>
              <a:gd name="connsiteY23" fmla="*/ 3041791 h 3597185"/>
              <a:gd name="connsiteX24" fmla="*/ 1863145 w 5398503"/>
              <a:gd name="connsiteY24" fmla="*/ 2848910 h 3597185"/>
              <a:gd name="connsiteX25" fmla="*/ 1160682 w 5398503"/>
              <a:gd name="connsiteY25" fmla="*/ 2303603 h 3597185"/>
              <a:gd name="connsiteX26" fmla="*/ 777301 w 5398503"/>
              <a:gd name="connsiteY26" fmla="*/ 2217878 h 3597185"/>
              <a:gd name="connsiteX27" fmla="*/ 632046 w 5398503"/>
              <a:gd name="connsiteY27" fmla="*/ 1907442 h 3597185"/>
              <a:gd name="connsiteX28" fmla="*/ 1014 w 5398503"/>
              <a:gd name="connsiteY28" fmla="*/ 1493104 h 3597185"/>
              <a:gd name="connsiteX0" fmla="*/ 1014 w 5398503"/>
              <a:gd name="connsiteY0" fmla="*/ 1493104 h 3597185"/>
              <a:gd name="connsiteX1" fmla="*/ 751108 w 5398503"/>
              <a:gd name="connsiteY1" fmla="*/ 1100197 h 3597185"/>
              <a:gd name="connsiteX2" fmla="*/ 948752 w 5398503"/>
              <a:gd name="connsiteY2" fmla="*/ 748645 h 3597185"/>
              <a:gd name="connsiteX3" fmla="*/ 1377377 w 5398503"/>
              <a:gd name="connsiteY3" fmla="*/ 808177 h 3597185"/>
              <a:gd name="connsiteX4" fmla="*/ 1691701 w 5398503"/>
              <a:gd name="connsiteY4" fmla="*/ 639108 h 3597185"/>
              <a:gd name="connsiteX5" fmla="*/ 1844100 w 5398503"/>
              <a:gd name="connsiteY5" fmla="*/ 258109 h 3597185"/>
              <a:gd name="connsiteX6" fmla="*/ 2222719 w 5398503"/>
              <a:gd name="connsiteY6" fmla="*/ 289065 h 3597185"/>
              <a:gd name="connsiteX7" fmla="*/ 2379880 w 5398503"/>
              <a:gd name="connsiteY7" fmla="*/ 10459 h 3597185"/>
              <a:gd name="connsiteX8" fmla="*/ 2687061 w 5398503"/>
              <a:gd name="connsiteY8" fmla="*/ 189053 h 3597185"/>
              <a:gd name="connsiteX9" fmla="*/ 3279991 w 5398503"/>
              <a:gd name="connsiteY9" fmla="*/ 72372 h 3597185"/>
              <a:gd name="connsiteX10" fmla="*/ 3670516 w 5398503"/>
              <a:gd name="connsiteY10" fmla="*/ 441467 h 3597185"/>
              <a:gd name="connsiteX11" fmla="*/ 4058659 w 5398503"/>
              <a:gd name="connsiteY11" fmla="*/ 691498 h 3597185"/>
              <a:gd name="connsiteX12" fmla="*/ 4501572 w 5398503"/>
              <a:gd name="connsiteY12" fmla="*/ 870092 h 3597185"/>
              <a:gd name="connsiteX13" fmla="*/ 4799227 w 5398503"/>
              <a:gd name="connsiteY13" fmla="*/ 727216 h 3597185"/>
              <a:gd name="connsiteX14" fmla="*/ 4951628 w 5398503"/>
              <a:gd name="connsiteY14" fmla="*/ 1020111 h 3597185"/>
              <a:gd name="connsiteX15" fmla="*/ 5394539 w 5398503"/>
              <a:gd name="connsiteY15" fmla="*/ 1241566 h 3597185"/>
              <a:gd name="connsiteX16" fmla="*/ 5042114 w 5398503"/>
              <a:gd name="connsiteY16" fmla="*/ 1563036 h 3597185"/>
              <a:gd name="connsiteX17" fmla="*/ 5163557 w 5398503"/>
              <a:gd name="connsiteY17" fmla="*/ 2122629 h 3597185"/>
              <a:gd name="connsiteX18" fmla="*/ 4601590 w 5398503"/>
              <a:gd name="connsiteY18" fmla="*/ 2324161 h 3597185"/>
              <a:gd name="connsiteX19" fmla="*/ 4008652 w 5398503"/>
              <a:gd name="connsiteY19" fmla="*/ 2596497 h 3597185"/>
              <a:gd name="connsiteX20" fmla="*/ 3544307 w 5398503"/>
              <a:gd name="connsiteY20" fmla="*/ 2982260 h 3597185"/>
              <a:gd name="connsiteX21" fmla="*/ 3246651 w 5398503"/>
              <a:gd name="connsiteY21" fmla="*/ 3294204 h 3597185"/>
              <a:gd name="connsiteX22" fmla="*/ 2484651 w 5398503"/>
              <a:gd name="connsiteY22" fmla="*/ 3582334 h 3597185"/>
              <a:gd name="connsiteX23" fmla="*/ 2034594 w 5398503"/>
              <a:gd name="connsiteY23" fmla="*/ 3041791 h 3597185"/>
              <a:gd name="connsiteX24" fmla="*/ 1863145 w 5398503"/>
              <a:gd name="connsiteY24" fmla="*/ 2848910 h 3597185"/>
              <a:gd name="connsiteX25" fmla="*/ 1160682 w 5398503"/>
              <a:gd name="connsiteY25" fmla="*/ 2303603 h 3597185"/>
              <a:gd name="connsiteX26" fmla="*/ 777301 w 5398503"/>
              <a:gd name="connsiteY26" fmla="*/ 2217878 h 3597185"/>
              <a:gd name="connsiteX27" fmla="*/ 632046 w 5398503"/>
              <a:gd name="connsiteY27" fmla="*/ 1907442 h 3597185"/>
              <a:gd name="connsiteX28" fmla="*/ 1014 w 5398503"/>
              <a:gd name="connsiteY28" fmla="*/ 1493104 h 3597185"/>
              <a:gd name="connsiteX0" fmla="*/ 1014 w 5398503"/>
              <a:gd name="connsiteY0" fmla="*/ 1493104 h 3597185"/>
              <a:gd name="connsiteX1" fmla="*/ 751108 w 5398503"/>
              <a:gd name="connsiteY1" fmla="*/ 1100197 h 3597185"/>
              <a:gd name="connsiteX2" fmla="*/ 948752 w 5398503"/>
              <a:gd name="connsiteY2" fmla="*/ 748645 h 3597185"/>
              <a:gd name="connsiteX3" fmla="*/ 1377377 w 5398503"/>
              <a:gd name="connsiteY3" fmla="*/ 808177 h 3597185"/>
              <a:gd name="connsiteX4" fmla="*/ 1691701 w 5398503"/>
              <a:gd name="connsiteY4" fmla="*/ 639108 h 3597185"/>
              <a:gd name="connsiteX5" fmla="*/ 1844100 w 5398503"/>
              <a:gd name="connsiteY5" fmla="*/ 258109 h 3597185"/>
              <a:gd name="connsiteX6" fmla="*/ 2222719 w 5398503"/>
              <a:gd name="connsiteY6" fmla="*/ 289065 h 3597185"/>
              <a:gd name="connsiteX7" fmla="*/ 2379880 w 5398503"/>
              <a:gd name="connsiteY7" fmla="*/ 10459 h 3597185"/>
              <a:gd name="connsiteX8" fmla="*/ 2687061 w 5398503"/>
              <a:gd name="connsiteY8" fmla="*/ 189053 h 3597185"/>
              <a:gd name="connsiteX9" fmla="*/ 3279991 w 5398503"/>
              <a:gd name="connsiteY9" fmla="*/ 72372 h 3597185"/>
              <a:gd name="connsiteX10" fmla="*/ 3670516 w 5398503"/>
              <a:gd name="connsiteY10" fmla="*/ 441467 h 3597185"/>
              <a:gd name="connsiteX11" fmla="*/ 4058659 w 5398503"/>
              <a:gd name="connsiteY11" fmla="*/ 691498 h 3597185"/>
              <a:gd name="connsiteX12" fmla="*/ 4501572 w 5398503"/>
              <a:gd name="connsiteY12" fmla="*/ 870092 h 3597185"/>
              <a:gd name="connsiteX13" fmla="*/ 4799227 w 5398503"/>
              <a:gd name="connsiteY13" fmla="*/ 727216 h 3597185"/>
              <a:gd name="connsiteX14" fmla="*/ 4951628 w 5398503"/>
              <a:gd name="connsiteY14" fmla="*/ 1020111 h 3597185"/>
              <a:gd name="connsiteX15" fmla="*/ 5394539 w 5398503"/>
              <a:gd name="connsiteY15" fmla="*/ 1241566 h 3597185"/>
              <a:gd name="connsiteX16" fmla="*/ 5042114 w 5398503"/>
              <a:gd name="connsiteY16" fmla="*/ 1563036 h 3597185"/>
              <a:gd name="connsiteX17" fmla="*/ 5163557 w 5398503"/>
              <a:gd name="connsiteY17" fmla="*/ 2122629 h 3597185"/>
              <a:gd name="connsiteX18" fmla="*/ 4601590 w 5398503"/>
              <a:gd name="connsiteY18" fmla="*/ 2324161 h 3597185"/>
              <a:gd name="connsiteX19" fmla="*/ 4008652 w 5398503"/>
              <a:gd name="connsiteY19" fmla="*/ 2596497 h 3597185"/>
              <a:gd name="connsiteX20" fmla="*/ 3544307 w 5398503"/>
              <a:gd name="connsiteY20" fmla="*/ 2982260 h 3597185"/>
              <a:gd name="connsiteX21" fmla="*/ 3246651 w 5398503"/>
              <a:gd name="connsiteY21" fmla="*/ 3294204 h 3597185"/>
              <a:gd name="connsiteX22" fmla="*/ 2484651 w 5398503"/>
              <a:gd name="connsiteY22" fmla="*/ 3582334 h 3597185"/>
              <a:gd name="connsiteX23" fmla="*/ 2034594 w 5398503"/>
              <a:gd name="connsiteY23" fmla="*/ 3041791 h 3597185"/>
              <a:gd name="connsiteX24" fmla="*/ 1863145 w 5398503"/>
              <a:gd name="connsiteY24" fmla="*/ 2848910 h 3597185"/>
              <a:gd name="connsiteX25" fmla="*/ 1160682 w 5398503"/>
              <a:gd name="connsiteY25" fmla="*/ 2303603 h 3597185"/>
              <a:gd name="connsiteX26" fmla="*/ 777301 w 5398503"/>
              <a:gd name="connsiteY26" fmla="*/ 2217878 h 3597185"/>
              <a:gd name="connsiteX27" fmla="*/ 632046 w 5398503"/>
              <a:gd name="connsiteY27" fmla="*/ 1907442 h 3597185"/>
              <a:gd name="connsiteX28" fmla="*/ 1014 w 5398503"/>
              <a:gd name="connsiteY28" fmla="*/ 1493104 h 3597185"/>
              <a:gd name="connsiteX0" fmla="*/ 1014 w 5398503"/>
              <a:gd name="connsiteY0" fmla="*/ 1493104 h 3597185"/>
              <a:gd name="connsiteX1" fmla="*/ 751108 w 5398503"/>
              <a:gd name="connsiteY1" fmla="*/ 1100197 h 3597185"/>
              <a:gd name="connsiteX2" fmla="*/ 948752 w 5398503"/>
              <a:gd name="connsiteY2" fmla="*/ 748645 h 3597185"/>
              <a:gd name="connsiteX3" fmla="*/ 1377377 w 5398503"/>
              <a:gd name="connsiteY3" fmla="*/ 808177 h 3597185"/>
              <a:gd name="connsiteX4" fmla="*/ 1691701 w 5398503"/>
              <a:gd name="connsiteY4" fmla="*/ 639108 h 3597185"/>
              <a:gd name="connsiteX5" fmla="*/ 1844100 w 5398503"/>
              <a:gd name="connsiteY5" fmla="*/ 258109 h 3597185"/>
              <a:gd name="connsiteX6" fmla="*/ 2222719 w 5398503"/>
              <a:gd name="connsiteY6" fmla="*/ 289065 h 3597185"/>
              <a:gd name="connsiteX7" fmla="*/ 2379880 w 5398503"/>
              <a:gd name="connsiteY7" fmla="*/ 10459 h 3597185"/>
              <a:gd name="connsiteX8" fmla="*/ 2687061 w 5398503"/>
              <a:gd name="connsiteY8" fmla="*/ 189053 h 3597185"/>
              <a:gd name="connsiteX9" fmla="*/ 3279991 w 5398503"/>
              <a:gd name="connsiteY9" fmla="*/ 72372 h 3597185"/>
              <a:gd name="connsiteX10" fmla="*/ 3670516 w 5398503"/>
              <a:gd name="connsiteY10" fmla="*/ 441467 h 3597185"/>
              <a:gd name="connsiteX11" fmla="*/ 4058659 w 5398503"/>
              <a:gd name="connsiteY11" fmla="*/ 691498 h 3597185"/>
              <a:gd name="connsiteX12" fmla="*/ 4501572 w 5398503"/>
              <a:gd name="connsiteY12" fmla="*/ 870092 h 3597185"/>
              <a:gd name="connsiteX13" fmla="*/ 4799227 w 5398503"/>
              <a:gd name="connsiteY13" fmla="*/ 727216 h 3597185"/>
              <a:gd name="connsiteX14" fmla="*/ 4951628 w 5398503"/>
              <a:gd name="connsiteY14" fmla="*/ 1020111 h 3597185"/>
              <a:gd name="connsiteX15" fmla="*/ 5394539 w 5398503"/>
              <a:gd name="connsiteY15" fmla="*/ 1241566 h 3597185"/>
              <a:gd name="connsiteX16" fmla="*/ 5042114 w 5398503"/>
              <a:gd name="connsiteY16" fmla="*/ 1563036 h 3597185"/>
              <a:gd name="connsiteX17" fmla="*/ 5163557 w 5398503"/>
              <a:gd name="connsiteY17" fmla="*/ 2122629 h 3597185"/>
              <a:gd name="connsiteX18" fmla="*/ 4601590 w 5398503"/>
              <a:gd name="connsiteY18" fmla="*/ 2324161 h 3597185"/>
              <a:gd name="connsiteX19" fmla="*/ 4008652 w 5398503"/>
              <a:gd name="connsiteY19" fmla="*/ 2596497 h 3597185"/>
              <a:gd name="connsiteX20" fmla="*/ 3544307 w 5398503"/>
              <a:gd name="connsiteY20" fmla="*/ 2982260 h 3597185"/>
              <a:gd name="connsiteX21" fmla="*/ 3246651 w 5398503"/>
              <a:gd name="connsiteY21" fmla="*/ 3294204 h 3597185"/>
              <a:gd name="connsiteX22" fmla="*/ 2484651 w 5398503"/>
              <a:gd name="connsiteY22" fmla="*/ 3582334 h 3597185"/>
              <a:gd name="connsiteX23" fmla="*/ 2034594 w 5398503"/>
              <a:gd name="connsiteY23" fmla="*/ 3041791 h 3597185"/>
              <a:gd name="connsiteX24" fmla="*/ 1863145 w 5398503"/>
              <a:gd name="connsiteY24" fmla="*/ 2848910 h 3597185"/>
              <a:gd name="connsiteX25" fmla="*/ 1277357 w 5398503"/>
              <a:gd name="connsiteY25" fmla="*/ 2770327 h 3597185"/>
              <a:gd name="connsiteX26" fmla="*/ 1160682 w 5398503"/>
              <a:gd name="connsiteY26" fmla="*/ 2303603 h 3597185"/>
              <a:gd name="connsiteX27" fmla="*/ 777301 w 5398503"/>
              <a:gd name="connsiteY27" fmla="*/ 2217878 h 3597185"/>
              <a:gd name="connsiteX28" fmla="*/ 632046 w 5398503"/>
              <a:gd name="connsiteY28" fmla="*/ 1907442 h 3597185"/>
              <a:gd name="connsiteX29" fmla="*/ 1014 w 5398503"/>
              <a:gd name="connsiteY29" fmla="*/ 1493104 h 3597185"/>
              <a:gd name="connsiteX0" fmla="*/ 1014 w 5398503"/>
              <a:gd name="connsiteY0" fmla="*/ 1493104 h 3597185"/>
              <a:gd name="connsiteX1" fmla="*/ 751108 w 5398503"/>
              <a:gd name="connsiteY1" fmla="*/ 1100197 h 3597185"/>
              <a:gd name="connsiteX2" fmla="*/ 948752 w 5398503"/>
              <a:gd name="connsiteY2" fmla="*/ 748645 h 3597185"/>
              <a:gd name="connsiteX3" fmla="*/ 1377377 w 5398503"/>
              <a:gd name="connsiteY3" fmla="*/ 808177 h 3597185"/>
              <a:gd name="connsiteX4" fmla="*/ 1691701 w 5398503"/>
              <a:gd name="connsiteY4" fmla="*/ 639108 h 3597185"/>
              <a:gd name="connsiteX5" fmla="*/ 1844100 w 5398503"/>
              <a:gd name="connsiteY5" fmla="*/ 258109 h 3597185"/>
              <a:gd name="connsiteX6" fmla="*/ 2222719 w 5398503"/>
              <a:gd name="connsiteY6" fmla="*/ 289065 h 3597185"/>
              <a:gd name="connsiteX7" fmla="*/ 2379880 w 5398503"/>
              <a:gd name="connsiteY7" fmla="*/ 10459 h 3597185"/>
              <a:gd name="connsiteX8" fmla="*/ 2687061 w 5398503"/>
              <a:gd name="connsiteY8" fmla="*/ 189053 h 3597185"/>
              <a:gd name="connsiteX9" fmla="*/ 3279991 w 5398503"/>
              <a:gd name="connsiteY9" fmla="*/ 72372 h 3597185"/>
              <a:gd name="connsiteX10" fmla="*/ 3670516 w 5398503"/>
              <a:gd name="connsiteY10" fmla="*/ 441467 h 3597185"/>
              <a:gd name="connsiteX11" fmla="*/ 4058659 w 5398503"/>
              <a:gd name="connsiteY11" fmla="*/ 691498 h 3597185"/>
              <a:gd name="connsiteX12" fmla="*/ 4501572 w 5398503"/>
              <a:gd name="connsiteY12" fmla="*/ 870092 h 3597185"/>
              <a:gd name="connsiteX13" fmla="*/ 4799227 w 5398503"/>
              <a:gd name="connsiteY13" fmla="*/ 727216 h 3597185"/>
              <a:gd name="connsiteX14" fmla="*/ 4951628 w 5398503"/>
              <a:gd name="connsiteY14" fmla="*/ 1020111 h 3597185"/>
              <a:gd name="connsiteX15" fmla="*/ 5394539 w 5398503"/>
              <a:gd name="connsiteY15" fmla="*/ 1241566 h 3597185"/>
              <a:gd name="connsiteX16" fmla="*/ 5042114 w 5398503"/>
              <a:gd name="connsiteY16" fmla="*/ 1563036 h 3597185"/>
              <a:gd name="connsiteX17" fmla="*/ 5163557 w 5398503"/>
              <a:gd name="connsiteY17" fmla="*/ 2122629 h 3597185"/>
              <a:gd name="connsiteX18" fmla="*/ 4601590 w 5398503"/>
              <a:gd name="connsiteY18" fmla="*/ 2324161 h 3597185"/>
              <a:gd name="connsiteX19" fmla="*/ 4008652 w 5398503"/>
              <a:gd name="connsiteY19" fmla="*/ 2596497 h 3597185"/>
              <a:gd name="connsiteX20" fmla="*/ 3544307 w 5398503"/>
              <a:gd name="connsiteY20" fmla="*/ 2982260 h 3597185"/>
              <a:gd name="connsiteX21" fmla="*/ 3246651 w 5398503"/>
              <a:gd name="connsiteY21" fmla="*/ 3294204 h 3597185"/>
              <a:gd name="connsiteX22" fmla="*/ 2484651 w 5398503"/>
              <a:gd name="connsiteY22" fmla="*/ 3582334 h 3597185"/>
              <a:gd name="connsiteX23" fmla="*/ 2034594 w 5398503"/>
              <a:gd name="connsiteY23" fmla="*/ 3041791 h 3597185"/>
              <a:gd name="connsiteX24" fmla="*/ 1863145 w 5398503"/>
              <a:gd name="connsiteY24" fmla="*/ 2848910 h 3597185"/>
              <a:gd name="connsiteX25" fmla="*/ 1277357 w 5398503"/>
              <a:gd name="connsiteY25" fmla="*/ 2770327 h 3597185"/>
              <a:gd name="connsiteX26" fmla="*/ 1160682 w 5398503"/>
              <a:gd name="connsiteY26" fmla="*/ 2303603 h 3597185"/>
              <a:gd name="connsiteX27" fmla="*/ 777301 w 5398503"/>
              <a:gd name="connsiteY27" fmla="*/ 2217878 h 3597185"/>
              <a:gd name="connsiteX28" fmla="*/ 632046 w 5398503"/>
              <a:gd name="connsiteY28" fmla="*/ 1907442 h 3597185"/>
              <a:gd name="connsiteX29" fmla="*/ 1014 w 5398503"/>
              <a:gd name="connsiteY29" fmla="*/ 1493104 h 3597185"/>
              <a:gd name="connsiteX0" fmla="*/ 1014 w 5398503"/>
              <a:gd name="connsiteY0" fmla="*/ 1493104 h 3597185"/>
              <a:gd name="connsiteX1" fmla="*/ 751108 w 5398503"/>
              <a:gd name="connsiteY1" fmla="*/ 1100197 h 3597185"/>
              <a:gd name="connsiteX2" fmla="*/ 948752 w 5398503"/>
              <a:gd name="connsiteY2" fmla="*/ 748645 h 3597185"/>
              <a:gd name="connsiteX3" fmla="*/ 1377377 w 5398503"/>
              <a:gd name="connsiteY3" fmla="*/ 808177 h 3597185"/>
              <a:gd name="connsiteX4" fmla="*/ 1691701 w 5398503"/>
              <a:gd name="connsiteY4" fmla="*/ 639108 h 3597185"/>
              <a:gd name="connsiteX5" fmla="*/ 1844100 w 5398503"/>
              <a:gd name="connsiteY5" fmla="*/ 258109 h 3597185"/>
              <a:gd name="connsiteX6" fmla="*/ 2222719 w 5398503"/>
              <a:gd name="connsiteY6" fmla="*/ 289065 h 3597185"/>
              <a:gd name="connsiteX7" fmla="*/ 2379880 w 5398503"/>
              <a:gd name="connsiteY7" fmla="*/ 10459 h 3597185"/>
              <a:gd name="connsiteX8" fmla="*/ 2687061 w 5398503"/>
              <a:gd name="connsiteY8" fmla="*/ 189053 h 3597185"/>
              <a:gd name="connsiteX9" fmla="*/ 3279991 w 5398503"/>
              <a:gd name="connsiteY9" fmla="*/ 72372 h 3597185"/>
              <a:gd name="connsiteX10" fmla="*/ 3670516 w 5398503"/>
              <a:gd name="connsiteY10" fmla="*/ 441467 h 3597185"/>
              <a:gd name="connsiteX11" fmla="*/ 4058659 w 5398503"/>
              <a:gd name="connsiteY11" fmla="*/ 691498 h 3597185"/>
              <a:gd name="connsiteX12" fmla="*/ 4501572 w 5398503"/>
              <a:gd name="connsiteY12" fmla="*/ 870092 h 3597185"/>
              <a:gd name="connsiteX13" fmla="*/ 4799227 w 5398503"/>
              <a:gd name="connsiteY13" fmla="*/ 727216 h 3597185"/>
              <a:gd name="connsiteX14" fmla="*/ 4951628 w 5398503"/>
              <a:gd name="connsiteY14" fmla="*/ 1020111 h 3597185"/>
              <a:gd name="connsiteX15" fmla="*/ 5394539 w 5398503"/>
              <a:gd name="connsiteY15" fmla="*/ 1241566 h 3597185"/>
              <a:gd name="connsiteX16" fmla="*/ 5042114 w 5398503"/>
              <a:gd name="connsiteY16" fmla="*/ 1563036 h 3597185"/>
              <a:gd name="connsiteX17" fmla="*/ 5163557 w 5398503"/>
              <a:gd name="connsiteY17" fmla="*/ 2122629 h 3597185"/>
              <a:gd name="connsiteX18" fmla="*/ 4601590 w 5398503"/>
              <a:gd name="connsiteY18" fmla="*/ 2324161 h 3597185"/>
              <a:gd name="connsiteX19" fmla="*/ 4008652 w 5398503"/>
              <a:gd name="connsiteY19" fmla="*/ 2596497 h 3597185"/>
              <a:gd name="connsiteX20" fmla="*/ 3544307 w 5398503"/>
              <a:gd name="connsiteY20" fmla="*/ 2982260 h 3597185"/>
              <a:gd name="connsiteX21" fmla="*/ 3246651 w 5398503"/>
              <a:gd name="connsiteY21" fmla="*/ 3294204 h 3597185"/>
              <a:gd name="connsiteX22" fmla="*/ 2484651 w 5398503"/>
              <a:gd name="connsiteY22" fmla="*/ 3582334 h 3597185"/>
              <a:gd name="connsiteX23" fmla="*/ 2034594 w 5398503"/>
              <a:gd name="connsiteY23" fmla="*/ 3041791 h 3597185"/>
              <a:gd name="connsiteX24" fmla="*/ 1863145 w 5398503"/>
              <a:gd name="connsiteY24" fmla="*/ 2848910 h 3597185"/>
              <a:gd name="connsiteX25" fmla="*/ 1277357 w 5398503"/>
              <a:gd name="connsiteY25" fmla="*/ 2770327 h 3597185"/>
              <a:gd name="connsiteX26" fmla="*/ 1160682 w 5398503"/>
              <a:gd name="connsiteY26" fmla="*/ 2303603 h 3597185"/>
              <a:gd name="connsiteX27" fmla="*/ 777301 w 5398503"/>
              <a:gd name="connsiteY27" fmla="*/ 2217878 h 3597185"/>
              <a:gd name="connsiteX28" fmla="*/ 632046 w 5398503"/>
              <a:gd name="connsiteY28" fmla="*/ 1907442 h 3597185"/>
              <a:gd name="connsiteX29" fmla="*/ 1014 w 5398503"/>
              <a:gd name="connsiteY29" fmla="*/ 1493104 h 3597185"/>
              <a:gd name="connsiteX0" fmla="*/ 1014 w 5398503"/>
              <a:gd name="connsiteY0" fmla="*/ 1493104 h 3597185"/>
              <a:gd name="connsiteX1" fmla="*/ 751108 w 5398503"/>
              <a:gd name="connsiteY1" fmla="*/ 1100197 h 3597185"/>
              <a:gd name="connsiteX2" fmla="*/ 948752 w 5398503"/>
              <a:gd name="connsiteY2" fmla="*/ 748645 h 3597185"/>
              <a:gd name="connsiteX3" fmla="*/ 1377377 w 5398503"/>
              <a:gd name="connsiteY3" fmla="*/ 808177 h 3597185"/>
              <a:gd name="connsiteX4" fmla="*/ 1691701 w 5398503"/>
              <a:gd name="connsiteY4" fmla="*/ 639108 h 3597185"/>
              <a:gd name="connsiteX5" fmla="*/ 1844100 w 5398503"/>
              <a:gd name="connsiteY5" fmla="*/ 258109 h 3597185"/>
              <a:gd name="connsiteX6" fmla="*/ 2222719 w 5398503"/>
              <a:gd name="connsiteY6" fmla="*/ 289065 h 3597185"/>
              <a:gd name="connsiteX7" fmla="*/ 2379880 w 5398503"/>
              <a:gd name="connsiteY7" fmla="*/ 10459 h 3597185"/>
              <a:gd name="connsiteX8" fmla="*/ 2687061 w 5398503"/>
              <a:gd name="connsiteY8" fmla="*/ 189053 h 3597185"/>
              <a:gd name="connsiteX9" fmla="*/ 3279991 w 5398503"/>
              <a:gd name="connsiteY9" fmla="*/ 72372 h 3597185"/>
              <a:gd name="connsiteX10" fmla="*/ 3670516 w 5398503"/>
              <a:gd name="connsiteY10" fmla="*/ 441467 h 3597185"/>
              <a:gd name="connsiteX11" fmla="*/ 4058659 w 5398503"/>
              <a:gd name="connsiteY11" fmla="*/ 691498 h 3597185"/>
              <a:gd name="connsiteX12" fmla="*/ 4501572 w 5398503"/>
              <a:gd name="connsiteY12" fmla="*/ 870092 h 3597185"/>
              <a:gd name="connsiteX13" fmla="*/ 4799227 w 5398503"/>
              <a:gd name="connsiteY13" fmla="*/ 727216 h 3597185"/>
              <a:gd name="connsiteX14" fmla="*/ 4951628 w 5398503"/>
              <a:gd name="connsiteY14" fmla="*/ 1020111 h 3597185"/>
              <a:gd name="connsiteX15" fmla="*/ 5394539 w 5398503"/>
              <a:gd name="connsiteY15" fmla="*/ 1241566 h 3597185"/>
              <a:gd name="connsiteX16" fmla="*/ 5042114 w 5398503"/>
              <a:gd name="connsiteY16" fmla="*/ 1563036 h 3597185"/>
              <a:gd name="connsiteX17" fmla="*/ 5163557 w 5398503"/>
              <a:gd name="connsiteY17" fmla="*/ 2122629 h 3597185"/>
              <a:gd name="connsiteX18" fmla="*/ 4601590 w 5398503"/>
              <a:gd name="connsiteY18" fmla="*/ 2324161 h 3597185"/>
              <a:gd name="connsiteX19" fmla="*/ 4008652 w 5398503"/>
              <a:gd name="connsiteY19" fmla="*/ 2596497 h 3597185"/>
              <a:gd name="connsiteX20" fmla="*/ 3544307 w 5398503"/>
              <a:gd name="connsiteY20" fmla="*/ 2982260 h 3597185"/>
              <a:gd name="connsiteX21" fmla="*/ 3246651 w 5398503"/>
              <a:gd name="connsiteY21" fmla="*/ 3294204 h 3597185"/>
              <a:gd name="connsiteX22" fmla="*/ 2484651 w 5398503"/>
              <a:gd name="connsiteY22" fmla="*/ 3582334 h 3597185"/>
              <a:gd name="connsiteX23" fmla="*/ 2034594 w 5398503"/>
              <a:gd name="connsiteY23" fmla="*/ 3041791 h 3597185"/>
              <a:gd name="connsiteX24" fmla="*/ 1863145 w 5398503"/>
              <a:gd name="connsiteY24" fmla="*/ 2848910 h 3597185"/>
              <a:gd name="connsiteX25" fmla="*/ 1277357 w 5398503"/>
              <a:gd name="connsiteY25" fmla="*/ 2770327 h 3597185"/>
              <a:gd name="connsiteX26" fmla="*/ 1160682 w 5398503"/>
              <a:gd name="connsiteY26" fmla="*/ 2303603 h 3597185"/>
              <a:gd name="connsiteX27" fmla="*/ 777301 w 5398503"/>
              <a:gd name="connsiteY27" fmla="*/ 2217878 h 3597185"/>
              <a:gd name="connsiteX28" fmla="*/ 632046 w 5398503"/>
              <a:gd name="connsiteY28" fmla="*/ 1907442 h 3597185"/>
              <a:gd name="connsiteX29" fmla="*/ 1014 w 5398503"/>
              <a:gd name="connsiteY29" fmla="*/ 1493104 h 35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98503" h="3597185">
                <a:moveTo>
                  <a:pt x="1014" y="1493104"/>
                </a:moveTo>
                <a:cubicBezTo>
                  <a:pt x="-22005" y="1222832"/>
                  <a:pt x="350264" y="988529"/>
                  <a:pt x="751108" y="1100197"/>
                </a:cubicBezTo>
                <a:cubicBezTo>
                  <a:pt x="723326" y="909445"/>
                  <a:pt x="822149" y="804855"/>
                  <a:pt x="948752" y="748645"/>
                </a:cubicBezTo>
                <a:cubicBezTo>
                  <a:pt x="1075355" y="692435"/>
                  <a:pt x="1215452" y="699433"/>
                  <a:pt x="1377377" y="808177"/>
                </a:cubicBezTo>
                <a:cubicBezTo>
                  <a:pt x="1339276" y="666890"/>
                  <a:pt x="1515091" y="530113"/>
                  <a:pt x="1691701" y="639108"/>
                </a:cubicBezTo>
                <a:cubicBezTo>
                  <a:pt x="1645267" y="458133"/>
                  <a:pt x="1755597" y="316450"/>
                  <a:pt x="1844100" y="258109"/>
                </a:cubicBezTo>
                <a:cubicBezTo>
                  <a:pt x="1932603" y="199769"/>
                  <a:pt x="2108022" y="177689"/>
                  <a:pt x="2222719" y="289065"/>
                </a:cubicBezTo>
                <a:cubicBezTo>
                  <a:pt x="2200097" y="122774"/>
                  <a:pt x="2297727" y="45384"/>
                  <a:pt x="2379880" y="10459"/>
                </a:cubicBezTo>
                <a:cubicBezTo>
                  <a:pt x="2462033" y="-24466"/>
                  <a:pt x="2654915" y="26333"/>
                  <a:pt x="2687061" y="189053"/>
                </a:cubicBezTo>
                <a:cubicBezTo>
                  <a:pt x="2850176" y="54116"/>
                  <a:pt x="3114494" y="29509"/>
                  <a:pt x="3279991" y="72372"/>
                </a:cubicBezTo>
                <a:cubicBezTo>
                  <a:pt x="3445488" y="115235"/>
                  <a:pt x="3649879" y="292638"/>
                  <a:pt x="3670516" y="441467"/>
                </a:cubicBezTo>
                <a:cubicBezTo>
                  <a:pt x="3850697" y="335502"/>
                  <a:pt x="4117000" y="455357"/>
                  <a:pt x="4058659" y="691498"/>
                </a:cubicBezTo>
                <a:cubicBezTo>
                  <a:pt x="4236061" y="653796"/>
                  <a:pt x="4463471" y="757777"/>
                  <a:pt x="4501572" y="870092"/>
                </a:cubicBezTo>
                <a:cubicBezTo>
                  <a:pt x="4559913" y="708167"/>
                  <a:pt x="4724218" y="702213"/>
                  <a:pt x="4799227" y="727216"/>
                </a:cubicBezTo>
                <a:cubicBezTo>
                  <a:pt x="4874236" y="752219"/>
                  <a:pt x="5034575" y="843105"/>
                  <a:pt x="4951628" y="1020111"/>
                </a:cubicBezTo>
                <a:cubicBezTo>
                  <a:pt x="5254444" y="970898"/>
                  <a:pt x="5379458" y="1151079"/>
                  <a:pt x="5394539" y="1241566"/>
                </a:cubicBezTo>
                <a:cubicBezTo>
                  <a:pt x="5409620" y="1332053"/>
                  <a:pt x="5398904" y="1533667"/>
                  <a:pt x="5042114" y="1563036"/>
                </a:cubicBezTo>
                <a:cubicBezTo>
                  <a:pt x="5249680" y="1728136"/>
                  <a:pt x="5236978" y="1995775"/>
                  <a:pt x="5163557" y="2122629"/>
                </a:cubicBezTo>
                <a:cubicBezTo>
                  <a:pt x="5090136" y="2249483"/>
                  <a:pt x="4885356" y="2411077"/>
                  <a:pt x="4601590" y="2324161"/>
                </a:cubicBezTo>
                <a:cubicBezTo>
                  <a:pt x="4610718" y="2472989"/>
                  <a:pt x="4398780" y="2776135"/>
                  <a:pt x="4008652" y="2596497"/>
                </a:cubicBezTo>
                <a:cubicBezTo>
                  <a:pt x="3947136" y="2762933"/>
                  <a:pt x="3811800" y="2923920"/>
                  <a:pt x="3544307" y="2982260"/>
                </a:cubicBezTo>
                <a:cubicBezTo>
                  <a:pt x="3686388" y="3161648"/>
                  <a:pt x="3453422" y="3368817"/>
                  <a:pt x="3246651" y="3294204"/>
                </a:cubicBezTo>
                <a:cubicBezTo>
                  <a:pt x="3079567" y="3582732"/>
                  <a:pt x="2719998" y="3626785"/>
                  <a:pt x="2484651" y="3582334"/>
                </a:cubicBezTo>
                <a:cubicBezTo>
                  <a:pt x="2249304" y="3537883"/>
                  <a:pt x="1985778" y="3295394"/>
                  <a:pt x="2034594" y="3041791"/>
                </a:cubicBezTo>
                <a:cubicBezTo>
                  <a:pt x="1884576" y="3009644"/>
                  <a:pt x="1873860" y="2943764"/>
                  <a:pt x="1863145" y="2848910"/>
                </a:cubicBezTo>
                <a:cubicBezTo>
                  <a:pt x="1601207" y="2944160"/>
                  <a:pt x="1394434" y="2861211"/>
                  <a:pt x="1277357" y="2770327"/>
                </a:cubicBezTo>
                <a:cubicBezTo>
                  <a:pt x="1160280" y="2679443"/>
                  <a:pt x="1067812" y="2471878"/>
                  <a:pt x="1160682" y="2303603"/>
                </a:cubicBezTo>
                <a:cubicBezTo>
                  <a:pt x="969785" y="2315258"/>
                  <a:pt x="884060" y="2279539"/>
                  <a:pt x="777301" y="2217878"/>
                </a:cubicBezTo>
                <a:cubicBezTo>
                  <a:pt x="670542" y="2156217"/>
                  <a:pt x="599502" y="2052051"/>
                  <a:pt x="632046" y="1907442"/>
                </a:cubicBezTo>
                <a:cubicBezTo>
                  <a:pt x="252634" y="1915234"/>
                  <a:pt x="24033" y="1763376"/>
                  <a:pt x="1014" y="1493104"/>
                </a:cubicBezTo>
                <a:close/>
              </a:path>
            </a:pathLst>
          </a:custGeom>
          <a:solidFill>
            <a:schemeClr val="bg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320040" numCol="1" rtlCol="0" anchor="ctr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Internet</a:t>
            </a:r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7283616" y="3009900"/>
            <a:ext cx="342453" cy="383288"/>
            <a:chOff x="4663440" y="3657598"/>
            <a:chExt cx="1280160" cy="1048200"/>
          </a:xfrm>
        </p:grpSpPr>
        <p:grpSp>
          <p:nvGrpSpPr>
            <p:cNvPr id="66" name="Group 65"/>
            <p:cNvGrpSpPr/>
            <p:nvPr/>
          </p:nvGrpSpPr>
          <p:grpSpPr>
            <a:xfrm>
              <a:off x="4663440" y="3657598"/>
              <a:ext cx="1280160" cy="833555"/>
              <a:chOff x="4572000" y="3657598"/>
              <a:chExt cx="1463040" cy="833555"/>
            </a:xfrm>
          </p:grpSpPr>
          <p:sp>
            <p:nvSpPr>
              <p:cNvPr id="69" name="Rounded Rectangle 68"/>
              <p:cNvSpPr/>
              <p:nvPr/>
            </p:nvSpPr>
            <p:spPr bwMode="auto">
              <a:xfrm>
                <a:off x="4572000" y="3657598"/>
                <a:ext cx="1463040" cy="833555"/>
              </a:xfrm>
              <a:prstGeom prst="roundRect">
                <a:avLst>
                  <a:gd name="adj" fmla="val 20717"/>
                </a:avLst>
              </a:prstGeom>
              <a:solidFill>
                <a:srgbClr val="53535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400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 bwMode="auto">
              <a:xfrm>
                <a:off x="4676501" y="3749041"/>
                <a:ext cx="1254032" cy="640079"/>
              </a:xfrm>
              <a:prstGeom prst="roundRect">
                <a:avLst>
                  <a:gd name="adj" fmla="val 14584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400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b="1">
                  <a:latin typeface="Arial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 bwMode="auto">
            <a:xfrm>
              <a:off x="4754881" y="4616187"/>
              <a:ext cx="1097280" cy="89611"/>
            </a:xfrm>
            <a:prstGeom prst="rect">
              <a:avLst/>
            </a:prstGeom>
            <a:solidFill>
              <a:srgbClr val="191919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212080" y="4491153"/>
              <a:ext cx="182880" cy="125033"/>
            </a:xfrm>
            <a:prstGeom prst="rect">
              <a:avLst/>
            </a:prstGeom>
            <a:solidFill>
              <a:srgbClr val="191919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>
                <a:latin typeface="Arial" charset="0"/>
              </a:endParaRPr>
            </a:p>
          </p:txBody>
        </p: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1828800" y="3124200"/>
            <a:ext cx="400050" cy="426720"/>
            <a:chOff x="5486400" y="5051321"/>
            <a:chExt cx="1828800" cy="1463040"/>
          </a:xfrm>
        </p:grpSpPr>
        <p:sp>
          <p:nvSpPr>
            <p:cNvPr id="87" name="Rounded Rectangle 86"/>
            <p:cNvSpPr/>
            <p:nvPr/>
          </p:nvSpPr>
          <p:spPr bwMode="auto">
            <a:xfrm>
              <a:off x="5486400" y="5051321"/>
              <a:ext cx="1828800" cy="1463040"/>
            </a:xfrm>
            <a:prstGeom prst="roundRect">
              <a:avLst>
                <a:gd name="adj" fmla="val 24065"/>
              </a:avLst>
            </a:prstGeom>
            <a:solidFill>
              <a:srgbClr val="53535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88" name="Round Same Side Corner Rectangle 87"/>
            <p:cNvSpPr/>
            <p:nvPr/>
          </p:nvSpPr>
          <p:spPr bwMode="auto">
            <a:xfrm>
              <a:off x="5650992" y="5417081"/>
              <a:ext cx="1499616" cy="932688"/>
            </a:xfrm>
            <a:prstGeom prst="round2SameRect">
              <a:avLst>
                <a:gd name="adj1" fmla="val 0"/>
                <a:gd name="adj2" fmla="val 23112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5760720" y="5166360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676400" y="2343217"/>
            <a:ext cx="2038970" cy="7809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wrap="none" lIns="0" tIns="0" rIns="0" bIns="320040" rtlCol="0" anchor="b" anchorCtr="0">
            <a:spAutoFit/>
          </a:bodyPr>
          <a:lstStyle/>
          <a:p>
            <a:pPr>
              <a:spcBef>
                <a:spcPts val="210"/>
              </a:spcBef>
            </a:pPr>
            <a:r>
              <a:rPr lang="en-US" sz="15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</a:p>
          <a:p>
            <a:pPr>
              <a:spcBef>
                <a:spcPts val="210"/>
              </a:spcBef>
            </a:pP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Retrieving content and data</a:t>
            </a: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819150" y="3032760"/>
            <a:ext cx="285750" cy="609600"/>
            <a:chOff x="7315200" y="2743200"/>
            <a:chExt cx="914400" cy="146304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7315200" y="2743200"/>
              <a:ext cx="914400" cy="1463040"/>
            </a:xfrm>
            <a:prstGeom prst="roundRect">
              <a:avLst>
                <a:gd name="adj" fmla="val 9332"/>
              </a:avLst>
            </a:prstGeom>
            <a:solidFill>
              <a:srgbClr val="53535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7406640" y="2834640"/>
              <a:ext cx="731520" cy="914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7406640" y="3017520"/>
              <a:ext cx="731520" cy="914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7406640" y="3200400"/>
              <a:ext cx="731520" cy="914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7406640" y="3383280"/>
              <a:ext cx="731520" cy="914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33400" y="3642360"/>
            <a:ext cx="1714500" cy="1181093"/>
          </a:xfrm>
          <a:prstGeom prst="rect">
            <a:avLst/>
          </a:prstGeom>
          <a:noFill/>
        </p:spPr>
        <p:txBody>
          <a:bodyPr wrap="square" lIns="0" tIns="320040" rIns="0" bIns="0" rtlCol="0" anchor="t" anchorCtr="0">
            <a:spAutoFit/>
          </a:bodyPr>
          <a:lstStyle/>
          <a:p>
            <a:pPr>
              <a:spcBef>
                <a:spcPts val="210"/>
              </a:spcBef>
            </a:pPr>
            <a:r>
              <a:rPr lang="en-US" sz="15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Origin</a:t>
            </a:r>
          </a:p>
          <a:p>
            <a:pPr>
              <a:spcBef>
                <a:spcPts val="210"/>
              </a:spcBef>
            </a:pP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Supporting infrastructure and other applications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6069" y="3059336"/>
            <a:ext cx="603531" cy="282128"/>
          </a:xfrm>
          <a:prstGeom prst="rect">
            <a:avLst/>
          </a:prstGeom>
          <a:noFill/>
        </p:spPr>
        <p:txBody>
          <a:bodyPr wrap="none" lIns="256032" tIns="0" rIns="0" bIns="0" rtlCol="0" anchor="t" anchorCtr="0">
            <a:noAutofit/>
          </a:bodyPr>
          <a:lstStyle/>
          <a:p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User</a:t>
            </a:r>
          </a:p>
        </p:txBody>
      </p:sp>
      <p:cxnSp>
        <p:nvCxnSpPr>
          <p:cNvPr id="120" name="Straight Connector 119"/>
          <p:cNvCxnSpPr>
            <a:cxnSpLocks noChangeAspect="1"/>
            <a:stCxn id="72" idx="3"/>
          </p:cNvCxnSpPr>
          <p:nvPr/>
        </p:nvCxnSpPr>
        <p:spPr bwMode="auto">
          <a:xfrm>
            <a:off x="1104900" y="3337560"/>
            <a:ext cx="723900" cy="0"/>
          </a:xfrm>
          <a:prstGeom prst="line">
            <a:avLst/>
          </a:prstGeom>
          <a:solidFill>
            <a:schemeClr val="accent1"/>
          </a:solidFill>
          <a:ln w="76200" cap="sq" cmpd="sng" algn="ctr">
            <a:solidFill>
              <a:srgbClr val="FF9B2D">
                <a:alpha val="75000"/>
              </a:srgbClr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</p:cxnSp>
      <p:grpSp>
        <p:nvGrpSpPr>
          <p:cNvPr id="78" name="Group 77"/>
          <p:cNvGrpSpPr>
            <a:grpSpLocks noChangeAspect="1"/>
          </p:cNvGrpSpPr>
          <p:nvPr/>
        </p:nvGrpSpPr>
        <p:grpSpPr>
          <a:xfrm>
            <a:off x="5772150" y="4191000"/>
            <a:ext cx="285750" cy="609600"/>
            <a:chOff x="7315200" y="2743200"/>
            <a:chExt cx="914400" cy="1463040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7315200" y="2743200"/>
              <a:ext cx="914400" cy="1463040"/>
            </a:xfrm>
            <a:prstGeom prst="roundRect">
              <a:avLst>
                <a:gd name="adj" fmla="val 9332"/>
              </a:avLst>
            </a:prstGeom>
            <a:solidFill>
              <a:srgbClr val="53535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7406640" y="2834640"/>
              <a:ext cx="731520" cy="914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7406640" y="3017520"/>
              <a:ext cx="731520" cy="914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7406640" y="3200400"/>
              <a:ext cx="731520" cy="914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406640" y="3383280"/>
              <a:ext cx="731520" cy="914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latin typeface="Arial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486400" y="4800600"/>
            <a:ext cx="1668263" cy="780983"/>
          </a:xfrm>
          <a:prstGeom prst="rect">
            <a:avLst/>
          </a:prstGeom>
          <a:noFill/>
        </p:spPr>
        <p:txBody>
          <a:bodyPr wrap="none" lIns="0" tIns="320040" rIns="0" bIns="0" rtlCol="0" anchor="t" anchorCtr="0">
            <a:spAutoFit/>
          </a:bodyPr>
          <a:lstStyle/>
          <a:p>
            <a:pPr>
              <a:spcBef>
                <a:spcPts val="210"/>
              </a:spcBef>
            </a:pPr>
            <a:r>
              <a:rPr lang="en-US" sz="15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DNS</a:t>
            </a:r>
          </a:p>
          <a:p>
            <a:pPr>
              <a:spcBef>
                <a:spcPts val="210"/>
              </a:spcBef>
            </a:pPr>
            <a:r>
              <a:rPr lang="en-US" sz="13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Finding the application</a:t>
            </a:r>
          </a:p>
        </p:txBody>
      </p:sp>
      <p:cxnSp>
        <p:nvCxnSpPr>
          <p:cNvPr id="109" name="Straight Connector 108"/>
          <p:cNvCxnSpPr>
            <a:cxnSpLocks noChangeAspect="1"/>
          </p:cNvCxnSpPr>
          <p:nvPr/>
        </p:nvCxnSpPr>
        <p:spPr bwMode="auto">
          <a:xfrm flipV="1">
            <a:off x="6143625" y="3276600"/>
            <a:ext cx="1010109" cy="1007078"/>
          </a:xfrm>
          <a:prstGeom prst="line">
            <a:avLst/>
          </a:prstGeom>
          <a:solidFill>
            <a:schemeClr val="accent1"/>
          </a:solidFill>
          <a:ln w="88900" cap="sq" cmpd="sng" algn="ctr">
            <a:solidFill>
              <a:srgbClr val="69BE28">
                <a:alpha val="67000"/>
              </a:srgbClr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</p:cxnSp>
      <p:cxnSp>
        <p:nvCxnSpPr>
          <p:cNvPr id="119" name="Straight Connector 118"/>
          <p:cNvCxnSpPr>
            <a:cxnSpLocks noChangeAspect="1"/>
          </p:cNvCxnSpPr>
          <p:nvPr/>
        </p:nvCxnSpPr>
        <p:spPr bwMode="auto">
          <a:xfrm flipV="1">
            <a:off x="2286000" y="3201553"/>
            <a:ext cx="4876800" cy="141878"/>
          </a:xfrm>
          <a:prstGeom prst="line">
            <a:avLst/>
          </a:prstGeom>
          <a:solidFill>
            <a:schemeClr val="accent1"/>
          </a:solidFill>
          <a:ln w="88900" cap="sq" cmpd="sng" algn="ctr">
            <a:solidFill>
              <a:srgbClr val="0099CC">
                <a:alpha val="75000"/>
              </a:srgbClr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7775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Defense</a:t>
            </a:r>
            <a:endParaRPr lang="en-US" dirty="0"/>
          </a:p>
        </p:txBody>
      </p:sp>
      <p:pic>
        <p:nvPicPr>
          <p:cNvPr id="2" name="Picture 1" descr="Screen Shot 2014-11-17 at 9.56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632" y="1219200"/>
            <a:ext cx="987465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Layers of Cloud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800600"/>
          </a:xfrm>
        </p:spPr>
        <p:txBody>
          <a:bodyPr/>
          <a:lstStyle/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 smtClean="0"/>
              <a:t> Cloud security platform with </a:t>
            </a:r>
            <a:r>
              <a:rPr lang="en-US" b="1" dirty="0" smtClean="0">
                <a:solidFill>
                  <a:srgbClr val="FF9B2D"/>
                </a:solidFill>
              </a:rPr>
              <a:t>massive scale</a:t>
            </a:r>
          </a:p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9B2D"/>
                </a:solidFill>
              </a:rPr>
              <a:t> </a:t>
            </a:r>
            <a:r>
              <a:rPr lang="en-US" b="1" dirty="0" smtClean="0">
                <a:solidFill>
                  <a:srgbClr val="FF9B2D"/>
                </a:solidFill>
              </a:rPr>
              <a:t>Reverse proxy </a:t>
            </a:r>
            <a:r>
              <a:rPr lang="en-US" dirty="0" smtClean="0"/>
              <a:t>automatically drops network-layer attacks</a:t>
            </a:r>
          </a:p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9B2D"/>
                </a:solidFill>
              </a:rPr>
              <a:t>Geo-based blocking</a:t>
            </a:r>
          </a:p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9B2D"/>
                </a:solidFill>
              </a:rPr>
              <a:t> </a:t>
            </a:r>
            <a:r>
              <a:rPr lang="en-US" b="1" dirty="0" smtClean="0">
                <a:solidFill>
                  <a:srgbClr val="FF9B2D"/>
                </a:solidFill>
              </a:rPr>
              <a:t>Validating attackers </a:t>
            </a:r>
            <a:r>
              <a:rPr lang="en-US" dirty="0" smtClean="0"/>
              <a:t>against known lists</a:t>
            </a:r>
          </a:p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9B2D"/>
                </a:solidFill>
              </a:rPr>
              <a:t>Adaptive rate controls </a:t>
            </a:r>
            <a:r>
              <a:rPr lang="en-US" dirty="0" smtClean="0"/>
              <a:t>provide rapid and automated response</a:t>
            </a:r>
          </a:p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9B2D"/>
                </a:solidFill>
              </a:rPr>
              <a:t> </a:t>
            </a:r>
            <a:r>
              <a:rPr lang="en-US" b="1" dirty="0" smtClean="0">
                <a:solidFill>
                  <a:srgbClr val="FF9B2D"/>
                </a:solidFill>
              </a:rPr>
              <a:t>Web application firewall </a:t>
            </a:r>
            <a:r>
              <a:rPr lang="en-US" dirty="0" smtClean="0"/>
              <a:t>with an Evolving Rule Set</a:t>
            </a:r>
          </a:p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 smtClean="0"/>
              <a:t> Natural resiliency through </a:t>
            </a:r>
            <a:r>
              <a:rPr lang="en-US" b="1" dirty="0" smtClean="0">
                <a:solidFill>
                  <a:srgbClr val="FF9B2D"/>
                </a:solidFill>
              </a:rPr>
              <a:t>caching</a:t>
            </a:r>
          </a:p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Leverage </a:t>
            </a:r>
            <a:r>
              <a:rPr lang="en-US" b="1" dirty="0" smtClean="0">
                <a:solidFill>
                  <a:srgbClr val="FF9B2D"/>
                </a:solidFill>
              </a:rPr>
              <a:t>visibility </a:t>
            </a:r>
            <a:r>
              <a:rPr lang="en-US" dirty="0" smtClean="0"/>
              <a:t>of evolving attack vectors</a:t>
            </a:r>
          </a:p>
          <a:p>
            <a:pPr marL="360045" indent="-360045">
              <a:spcBef>
                <a:spcPts val="126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Require cloud service providers to meet </a:t>
            </a:r>
            <a:r>
              <a:rPr lang="en-US" b="1" dirty="0" err="1" smtClean="0">
                <a:solidFill>
                  <a:srgbClr val="FF9B2D"/>
                </a:solidFill>
              </a:rPr>
              <a:t>FedRAMP</a:t>
            </a:r>
            <a:r>
              <a:rPr lang="en-US" b="1" dirty="0" smtClean="0">
                <a:solidFill>
                  <a:srgbClr val="FF9B2D"/>
                </a:solidFill>
              </a:rPr>
              <a:t> </a:t>
            </a:r>
            <a:r>
              <a:rPr lang="en-US" dirty="0" smtClean="0"/>
              <a:t>requirements</a:t>
            </a:r>
            <a:endParaRPr lang="en-US" b="1" dirty="0" smtClean="0">
              <a:solidFill>
                <a:srgbClr val="FF9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ture-medieval-knights-tags-kn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9"/>
          <a:stretch/>
        </p:blipFill>
        <p:spPr>
          <a:xfrm>
            <a:off x="-609600" y="0"/>
            <a:ext cx="10141672" cy="5715000"/>
          </a:xfrm>
          <a:prstGeom prst="rect">
            <a:avLst/>
          </a:prstGeom>
          <a:solidFill>
            <a:schemeClr val="tx1">
              <a:lumMod val="50000"/>
              <a:alpha val="46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762000" y="4341917"/>
            <a:ext cx="8216750" cy="2000536"/>
          </a:xfrm>
          <a:prstGeom prst="rect">
            <a:avLst/>
          </a:prstGeom>
          <a:noFill/>
        </p:spPr>
        <p:txBody>
          <a:bodyPr wrap="square" lIns="91426" tIns="45714" rIns="91426" bIns="45714" rtlCol="0" anchor="ctr" anchorCtr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There are no rules of architecture for castles in the clouds.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en-US" sz="2000" dirty="0"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dirty="0">
                <a:solidFill>
                  <a:srgbClr val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-Gilbert K. Chesterton</a:t>
            </a:r>
          </a:p>
        </p:txBody>
      </p:sp>
    </p:spTree>
    <p:extLst>
      <p:ext uri="{BB962C8B-B14F-4D97-AF65-F5344CB8AC3E}">
        <p14:creationId xmlns:p14="http://schemas.microsoft.com/office/powerpoint/2010/main" val="256408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52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73" y="1840477"/>
            <a:ext cx="4972607" cy="1938980"/>
          </a:xfrm>
          <a:prstGeom prst="rect">
            <a:avLst/>
          </a:prstGeom>
          <a:noFill/>
        </p:spPr>
        <p:txBody>
          <a:bodyPr wrap="none" lIns="91426" tIns="45714" rIns="91426" bIns="45714" rtlCol="0" anchor="ctr" anchorCtr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THREAT</a:t>
            </a:r>
          </a:p>
          <a:p>
            <a:r>
              <a:rPr lang="en-US" sz="6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LANDSCAPE</a:t>
            </a:r>
            <a:endParaRPr lang="en-US" sz="6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1"/>
    </mc:Choice>
    <mc:Fallback xmlns="">
      <p:transition xmlns:p14="http://schemas.microsoft.com/office/powerpoint/2010/main" spd="slow" advTm="53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5pPr>
            <a:lvl6pPr marL="457154"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6pPr>
            <a:lvl7pPr marL="914309"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7pPr>
            <a:lvl8pPr marL="1371463"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8pPr>
            <a:lvl9pPr marL="1828618"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9pPr>
          </a:lstStyle>
          <a:p>
            <a:r>
              <a:rPr lang="en-US" dirty="0"/>
              <a:t>Daily Attack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612" y="1723419"/>
            <a:ext cx="2458529" cy="1680450"/>
          </a:xfrm>
          <a:prstGeom prst="rect">
            <a:avLst/>
          </a:prstGeom>
          <a:noFill/>
        </p:spPr>
        <p:txBody>
          <a:bodyPr wrap="square" lIns="63999" tIns="31999" rIns="63999" bIns="31999" rtlCol="0" anchor="ctr" anchorCtr="0">
            <a:spAutoFit/>
          </a:bodyPr>
          <a:lstStyle/>
          <a:p>
            <a:pPr algn="ctr"/>
            <a:r>
              <a:rPr lang="en-US" sz="10500" b="1" dirty="0">
                <a:solidFill>
                  <a:srgbClr val="2196C6"/>
                </a:solidFill>
                <a:latin typeface="Arial"/>
                <a:cs typeface="Arial"/>
              </a:rPr>
              <a:t>1</a:t>
            </a:r>
            <a:endParaRPr lang="en-US" sz="10500" dirty="0">
              <a:solidFill>
                <a:srgbClr val="2196C6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9814" y="1723419"/>
            <a:ext cx="2814368" cy="1680450"/>
          </a:xfrm>
          <a:prstGeom prst="rect">
            <a:avLst/>
          </a:prstGeom>
          <a:noFill/>
        </p:spPr>
        <p:txBody>
          <a:bodyPr wrap="square" lIns="63999" tIns="31999" rIns="63999" bIns="31999" rtlCol="0" anchor="ctr" anchorCtr="0">
            <a:spAutoFit/>
          </a:bodyPr>
          <a:lstStyle/>
          <a:p>
            <a:pPr algn="ctr"/>
            <a:r>
              <a:rPr lang="en-US" sz="10500" b="1" dirty="0">
                <a:solidFill>
                  <a:srgbClr val="2196C6"/>
                </a:solidFill>
                <a:latin typeface="Arial"/>
                <a:cs typeface="Arial"/>
              </a:rPr>
              <a:t>50</a:t>
            </a:r>
            <a:endParaRPr lang="en-US" sz="10500" dirty="0">
              <a:solidFill>
                <a:srgbClr val="2196C6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4177" y="3367318"/>
            <a:ext cx="2458529" cy="664787"/>
          </a:xfrm>
          <a:prstGeom prst="rect">
            <a:avLst/>
          </a:prstGeom>
          <a:noFill/>
        </p:spPr>
        <p:txBody>
          <a:bodyPr wrap="square" lIns="63999" tIns="31999" rIns="63999" bIns="31999" rtlCol="0" anchor="ctr" anchorCtr="0">
            <a:spAutoFit/>
          </a:bodyPr>
          <a:lstStyle/>
          <a:p>
            <a:pPr algn="ctr"/>
            <a:r>
              <a:rPr lang="en-US" sz="3900" dirty="0" err="1">
                <a:solidFill>
                  <a:srgbClr val="2196C6"/>
                </a:solidFill>
                <a:latin typeface="Arial"/>
                <a:cs typeface="Arial"/>
              </a:rPr>
              <a:t>Gbps</a:t>
            </a:r>
            <a:endParaRPr lang="en-US" sz="3900" dirty="0">
              <a:solidFill>
                <a:srgbClr val="2196C6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34249" y="3367318"/>
            <a:ext cx="2814368" cy="664787"/>
          </a:xfrm>
          <a:prstGeom prst="rect">
            <a:avLst/>
          </a:prstGeom>
          <a:noFill/>
        </p:spPr>
        <p:txBody>
          <a:bodyPr wrap="square" lIns="63999" tIns="31999" rIns="63999" bIns="31999" rtlCol="0" anchor="ctr" anchorCtr="0">
            <a:spAutoFit/>
          </a:bodyPr>
          <a:lstStyle/>
          <a:p>
            <a:pPr algn="ctr"/>
            <a:r>
              <a:rPr lang="en-US" sz="3900" dirty="0" err="1">
                <a:solidFill>
                  <a:srgbClr val="2196C6"/>
                </a:solidFill>
                <a:latin typeface="Arial"/>
                <a:cs typeface="Arial"/>
              </a:rPr>
              <a:t>Gbps</a:t>
            </a:r>
            <a:endParaRPr lang="en-US" sz="3900" dirty="0">
              <a:solidFill>
                <a:srgbClr val="2196C6"/>
              </a:solidFill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55646" y="6457626"/>
            <a:ext cx="971126" cy="203122"/>
          </a:xfrm>
          <a:prstGeom prst="rect">
            <a:avLst/>
          </a:prstGeom>
        </p:spPr>
        <p:txBody>
          <a:bodyPr wrap="none" lIns="63999" tIns="31999" rIns="63999" bIns="31999">
            <a:spAutoFit/>
          </a:bodyPr>
          <a:lstStyle/>
          <a:p>
            <a:pPr algn="ctr" defTabSz="3838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kern="0" dirty="0">
                <a:solidFill>
                  <a:srgbClr val="3A3C3C"/>
                </a:solidFill>
                <a:cs typeface="Arial"/>
              </a:rPr>
              <a:t>Source: Akamai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5148930"/>
            <a:ext cx="9144000" cy="634987"/>
            <a:chOff x="0" y="6178710"/>
            <a:chExt cx="14630400" cy="76198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0" y="6178710"/>
              <a:ext cx="14630400" cy="128363"/>
            </a:xfrm>
            <a:prstGeom prst="rect">
              <a:avLst/>
            </a:prstGeom>
            <a:gradFill flip="none" rotWithShape="1">
              <a:gsLst>
                <a:gs pos="0">
                  <a:srgbClr val="135D7B"/>
                </a:gs>
                <a:gs pos="100000">
                  <a:srgbClr val="0BC8F0"/>
                </a:gs>
                <a:gs pos="50000">
                  <a:srgbClr val="2196C6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39984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>
                <a:solidFill>
                  <a:srgbClr val="2196C6"/>
                </a:solidFill>
                <a:latin typeface="Arial" charset="0"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6630253" y="6460562"/>
              <a:ext cx="132206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90019"/>
                  </a:solidFill>
                </a:rPr>
                <a:t>2011</a:t>
              </a:r>
            </a:p>
          </p:txBody>
        </p:sp>
        <p:sp>
          <p:nvSpPr>
            <p:cNvPr id="34" name="Isosceles Triangle 33"/>
            <p:cNvSpPr/>
            <p:nvPr/>
          </p:nvSpPr>
          <p:spPr>
            <a:xfrm flipV="1">
              <a:off x="7160719" y="6299033"/>
              <a:ext cx="226283" cy="195072"/>
            </a:xfrm>
            <a:prstGeom prst="triangle">
              <a:avLst/>
            </a:prstGeom>
            <a:solidFill>
              <a:srgbClr val="0096D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8376258" y="6460562"/>
              <a:ext cx="132206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90019"/>
                  </a:solidFill>
                </a:rPr>
                <a:t>2012</a:t>
              </a:r>
            </a:p>
          </p:txBody>
        </p:sp>
        <p:sp>
          <p:nvSpPr>
            <p:cNvPr id="36" name="Isosceles Triangle 35"/>
            <p:cNvSpPr/>
            <p:nvPr/>
          </p:nvSpPr>
          <p:spPr>
            <a:xfrm flipV="1">
              <a:off x="8908027" y="6299033"/>
              <a:ext cx="226283" cy="195072"/>
            </a:xfrm>
            <a:prstGeom prst="triangle">
              <a:avLst/>
            </a:prstGeom>
            <a:solidFill>
              <a:srgbClr val="26B6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7" name="Isosceles Triangle 36"/>
            <p:cNvSpPr/>
            <p:nvPr/>
          </p:nvSpPr>
          <p:spPr>
            <a:xfrm flipV="1">
              <a:off x="1918795" y="6299033"/>
              <a:ext cx="226283" cy="195072"/>
            </a:xfrm>
            <a:prstGeom prst="triangle">
              <a:avLst/>
            </a:prstGeom>
            <a:solidFill>
              <a:srgbClr val="0077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1392238" y="6460562"/>
              <a:ext cx="132206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090019"/>
                  </a:solidFill>
                </a:rPr>
                <a:t>2008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4884248" y="6460562"/>
              <a:ext cx="132206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90019"/>
                  </a:solidFill>
                </a:rPr>
                <a:t>2010</a:t>
              </a:r>
            </a:p>
          </p:txBody>
        </p:sp>
        <p:sp>
          <p:nvSpPr>
            <p:cNvPr id="54" name="Isosceles Triangle 53"/>
            <p:cNvSpPr/>
            <p:nvPr/>
          </p:nvSpPr>
          <p:spPr>
            <a:xfrm flipV="1">
              <a:off x="5413411" y="6299033"/>
              <a:ext cx="226283" cy="195072"/>
            </a:xfrm>
            <a:prstGeom prst="triangle">
              <a:avLst/>
            </a:prstGeom>
            <a:solidFill>
              <a:srgbClr val="2196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11868269" y="6460562"/>
              <a:ext cx="132206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090019"/>
                  </a:solidFill>
                </a:rPr>
                <a:t>2014</a:t>
              </a:r>
            </a:p>
          </p:txBody>
        </p:sp>
        <p:sp>
          <p:nvSpPr>
            <p:cNvPr id="56" name="Isosceles Triangle 55"/>
            <p:cNvSpPr/>
            <p:nvPr/>
          </p:nvSpPr>
          <p:spPr>
            <a:xfrm flipV="1">
              <a:off x="12402646" y="6299033"/>
              <a:ext cx="226283" cy="195072"/>
            </a:xfrm>
            <a:prstGeom prst="triangle">
              <a:avLst/>
            </a:prstGeom>
            <a:solidFill>
              <a:srgbClr val="0BC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7" name="Isosceles Triangle 56"/>
            <p:cNvSpPr/>
            <p:nvPr/>
          </p:nvSpPr>
          <p:spPr>
            <a:xfrm flipV="1">
              <a:off x="10655335" y="6299033"/>
              <a:ext cx="226283" cy="195072"/>
            </a:xfrm>
            <a:prstGeom prst="triangle">
              <a:avLst/>
            </a:prstGeom>
            <a:solidFill>
              <a:srgbClr val="0BC8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10122262" y="6460562"/>
              <a:ext cx="132206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90019"/>
                  </a:solidFill>
                </a:rPr>
                <a:t>2013</a:t>
              </a:r>
            </a:p>
          </p:txBody>
        </p: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3138243" y="6460562"/>
              <a:ext cx="132206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90019"/>
                  </a:solidFill>
                </a:rPr>
                <a:t>2009</a:t>
              </a:r>
            </a:p>
          </p:txBody>
        </p:sp>
        <p:sp>
          <p:nvSpPr>
            <p:cNvPr id="71" name="Isosceles Triangle 70"/>
            <p:cNvSpPr/>
            <p:nvPr/>
          </p:nvSpPr>
          <p:spPr>
            <a:xfrm flipV="1">
              <a:off x="3666103" y="6299033"/>
              <a:ext cx="226283" cy="195072"/>
            </a:xfrm>
            <a:prstGeom prst="triangle">
              <a:avLst/>
            </a:prstGeom>
            <a:solidFill>
              <a:srgbClr val="2196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 sz="1500" dirty="0"/>
            </a:p>
          </p:txBody>
        </p:sp>
      </p:grpSp>
      <p:pic>
        <p:nvPicPr>
          <p:cNvPr id="2" name="Picture 1" descr="DDoS-att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1"/>
            <a:ext cx="4135318" cy="24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0062"/>
      </p:ext>
    </p:extLst>
  </p:cSld>
  <p:clrMapOvr>
    <a:masterClrMapping/>
  </p:clrMapOvr>
  <p:transition xmlns:p14="http://schemas.microsoft.com/office/powerpoint/2010/main" advTm="16479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 bwMode="auto">
          <a:xfrm>
            <a:off x="8172450" y="2133600"/>
            <a:ext cx="514350" cy="4724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2014e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7315199" y="3886200"/>
            <a:ext cx="514350" cy="29718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2013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6457949" y="5074920"/>
            <a:ext cx="514350" cy="178308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2012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600700" y="5120640"/>
            <a:ext cx="514350" cy="173736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2011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743450" y="5288280"/>
            <a:ext cx="514350" cy="15697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2010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886200" y="5593080"/>
            <a:ext cx="514350" cy="12649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2009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028950" y="5730240"/>
            <a:ext cx="514350" cy="112776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2008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171700" y="5989320"/>
            <a:ext cx="514350" cy="86868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2007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1314450" y="6050280"/>
            <a:ext cx="514350" cy="8077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2006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457200" y="6156960"/>
            <a:ext cx="514350" cy="70104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64008" rIns="64008" bIns="32004" numCol="1" rtlCol="0" anchor="t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Arial" charset="0"/>
              </a:rPr>
              <a:t>2005</a:t>
            </a:r>
          </a:p>
        </p:txBody>
      </p:sp>
      <p:sp>
        <p:nvSpPr>
          <p:cNvPr id="26" name="Rectangle 25"/>
          <p:cNvSpPr/>
          <p:nvPr/>
        </p:nvSpPr>
        <p:spPr bwMode="auto">
          <a:xfrm rot="10800000">
            <a:off x="6857999" y="6477000"/>
            <a:ext cx="2286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13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Are Growing </a:t>
            </a:r>
            <a:r>
              <a:rPr lang="en-US" dirty="0"/>
              <a:t>in Size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idx="1"/>
          </p:nvPr>
        </p:nvSpPr>
        <p:spPr>
          <a:xfrm>
            <a:off x="457200" y="1905000"/>
            <a:ext cx="7010400" cy="43086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99CC"/>
              </a:buClr>
            </a:pPr>
            <a:r>
              <a:rPr lang="en-US" dirty="0" smtClean="0"/>
              <a:t>Modern attacks harness the scale of growing botnets</a:t>
            </a:r>
          </a:p>
        </p:txBody>
      </p:sp>
      <p:sp>
        <p:nvSpPr>
          <p:cNvPr id="5" name="Rectangle 4"/>
          <p:cNvSpPr/>
          <p:nvPr/>
        </p:nvSpPr>
        <p:spPr bwMode="auto">
          <a:xfrm rot="10800000">
            <a:off x="457200" y="6690360"/>
            <a:ext cx="257175" cy="16764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10800000">
            <a:off x="1314450" y="6583680"/>
            <a:ext cx="257175" cy="27432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0800000">
            <a:off x="2171700" y="6522720"/>
            <a:ext cx="257175" cy="33528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0800000">
            <a:off x="3028950" y="6263640"/>
            <a:ext cx="257175" cy="59436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6126480"/>
            <a:ext cx="257175" cy="73152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43450" y="5821680"/>
            <a:ext cx="257175" cy="103632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00700" y="5654040"/>
            <a:ext cx="257175" cy="120396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457950" y="5608320"/>
            <a:ext cx="257175" cy="124968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4419600"/>
            <a:ext cx="257175" cy="243840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72450" y="2667000"/>
            <a:ext cx="257175" cy="4191000"/>
          </a:xfrm>
          <a:prstGeom prst="rect">
            <a:avLst/>
          </a:prstGeom>
          <a:solidFill>
            <a:srgbClr val="0099CC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0800000">
            <a:off x="714375" y="6827520"/>
            <a:ext cx="257175" cy="3048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0800000">
            <a:off x="1571625" y="6736080"/>
            <a:ext cx="257175" cy="12192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0800000">
            <a:off x="2428875" y="6690360"/>
            <a:ext cx="257175" cy="16764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10800000">
            <a:off x="3286125" y="6629400"/>
            <a:ext cx="257175" cy="22860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08" tIns="32004" rIns="64008" bIns="32004" numCol="1" rtlCol="0" anchor="t" anchorCtr="0" compatLnSpc="1">
            <a:prstTxWarp prst="textNoShape">
              <a:avLst/>
            </a:prstTxWarp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43375" y="6416040"/>
            <a:ext cx="257175" cy="44196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00625" y="6278880"/>
            <a:ext cx="257175" cy="57912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857875" y="6172200"/>
            <a:ext cx="257175" cy="68580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715125" y="5806440"/>
            <a:ext cx="257175" cy="105156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572375" y="4663440"/>
            <a:ext cx="257175" cy="219456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429625" y="3657600"/>
            <a:ext cx="257175" cy="3200400"/>
          </a:xfrm>
          <a:prstGeom prst="rect">
            <a:avLst/>
          </a:prstGeom>
          <a:solidFill>
            <a:srgbClr val="FF9B2D">
              <a:alpha val="7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128016" numCol="1" rtlCol="0" anchor="b" anchorCtr="0" compatLnSpc="1">
            <a:prstTxWarp prst="textNoShape">
              <a:avLst/>
            </a:prstTxWarp>
          </a:bodyPr>
          <a:lstStyle/>
          <a:p>
            <a:pPr algn="ctr" defTabSz="64008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57200" y="5346826"/>
            <a:ext cx="981885" cy="382488"/>
            <a:chOff x="731520" y="5486400"/>
            <a:chExt cx="1571016" cy="458985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31520" y="5486400"/>
              <a:ext cx="182880" cy="182880"/>
            </a:xfrm>
            <a:prstGeom prst="rect">
              <a:avLst/>
            </a:prstGeom>
            <a:solidFill>
              <a:srgbClr val="0099CC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4400" y="5486400"/>
              <a:ext cx="1376816" cy="184665"/>
            </a:xfrm>
            <a:prstGeom prst="rect">
              <a:avLst/>
            </a:prstGeom>
            <a:noFill/>
          </p:spPr>
          <p:txBody>
            <a:bodyPr wrap="none" lIns="182880" tIns="0" rIns="365760" bIns="0" rtlCol="0" anchor="ctr" anchorCtr="0">
              <a:spAutoFit/>
            </a:bodyPr>
            <a:lstStyle/>
            <a:p>
              <a:r>
                <a:rPr lang="en-US" sz="1000" dirty="0">
                  <a:latin typeface="+mj-lt"/>
                  <a:cs typeface="Arial" pitchFamily="34" charset="0"/>
                </a:rPr>
                <a:t>Gbps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31520" y="5760720"/>
              <a:ext cx="182880" cy="182880"/>
            </a:xfrm>
            <a:prstGeom prst="rect">
              <a:avLst/>
            </a:prstGeom>
            <a:solidFill>
              <a:srgbClr val="FF9B2D">
                <a:alpha val="6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4400" y="5760720"/>
              <a:ext cx="1388136" cy="184665"/>
            </a:xfrm>
            <a:prstGeom prst="rect">
              <a:avLst/>
            </a:prstGeom>
            <a:noFill/>
          </p:spPr>
          <p:txBody>
            <a:bodyPr wrap="none" lIns="182880" tIns="0" rIns="365760" bIns="0" rtlCol="0" anchor="ctr" anchorCtr="0">
              <a:spAutoFit/>
            </a:bodyPr>
            <a:lstStyle/>
            <a:p>
              <a:r>
                <a:rPr lang="en-US" sz="1000" dirty="0">
                  <a:latin typeface="+mj-lt"/>
                  <a:cs typeface="Arial" pitchFamily="34" charset="0"/>
                </a:rPr>
                <a:t>Mpps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2482334"/>
            <a:ext cx="8229600" cy="4345186"/>
            <a:chOff x="731520" y="2978801"/>
            <a:chExt cx="13167360" cy="5214223"/>
          </a:xfrm>
        </p:grpSpPr>
        <p:sp>
          <p:nvSpPr>
            <p:cNvPr id="27" name="TextBox 26"/>
            <p:cNvSpPr txBox="1"/>
            <p:nvPr/>
          </p:nvSpPr>
          <p:spPr>
            <a:xfrm>
              <a:off x="731520" y="7806833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3000" y="7971425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03120" y="7678817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14600" y="7861697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74720" y="7605665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6200" y="7806833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46318" y="7294769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39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7800" y="7733681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17920" y="7131130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29398" y="7477649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89518" y="6764417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68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01000" y="7313914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38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61118" y="6563249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79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72600" y="7185041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45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32720" y="6508385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82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744198" y="6746129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69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704320" y="5081159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160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15798" y="5374529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144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075920" y="2978801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275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487400" y="4167521"/>
              <a:ext cx="411480" cy="221599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spAutoFit/>
            </a:bodyPr>
            <a:lstStyle/>
            <a:p>
              <a:pPr algn="ctr"/>
              <a:r>
                <a:rPr lang="en-US" sz="600" dirty="0">
                  <a:latin typeface="Arial" pitchFamily="34" charset="0"/>
                  <a:cs typeface="Arial" pitchFamily="34" charset="0"/>
                </a:rPr>
                <a:t>270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9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007">
        <p:fade/>
      </p:transition>
    </mc:Choice>
    <mc:Fallback xmlns="">
      <p:transition xmlns:p14="http://schemas.microsoft.com/office/powerpoint/2010/main" spd="med" advTm="2900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5pPr>
            <a:lvl6pPr marL="457154"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6pPr>
            <a:lvl7pPr marL="914309"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7pPr>
            <a:lvl8pPr marL="1371463"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8pPr>
            <a:lvl9pPr marL="1828618" fontAlgn="base">
              <a:spcBef>
                <a:spcPct val="0"/>
              </a:spcBef>
              <a:spcAft>
                <a:spcPct val="0"/>
              </a:spcAft>
              <a:defRPr sz="2600">
                <a:latin typeface="Verdana" pitchFamily="34" charset="0"/>
              </a:defRPr>
            </a:lvl9pPr>
          </a:lstStyle>
          <a:p>
            <a:r>
              <a:rPr lang="en-US" dirty="0" smtClean="0"/>
              <a:t>Attack Types – Last 30 Days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055646" y="6457626"/>
            <a:ext cx="971126" cy="203122"/>
          </a:xfrm>
          <a:prstGeom prst="rect">
            <a:avLst/>
          </a:prstGeom>
        </p:spPr>
        <p:txBody>
          <a:bodyPr wrap="none" lIns="63999" tIns="31999" rIns="63999" bIns="31999">
            <a:spAutoFit/>
          </a:bodyPr>
          <a:lstStyle/>
          <a:p>
            <a:pPr algn="ctr" defTabSz="3838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kern="0" dirty="0">
                <a:solidFill>
                  <a:srgbClr val="3A3C3C"/>
                </a:solidFill>
                <a:cs typeface="Arial"/>
              </a:rPr>
              <a:t>Source: Akamai</a:t>
            </a:r>
          </a:p>
        </p:txBody>
      </p:sp>
      <p:pic>
        <p:nvPicPr>
          <p:cNvPr id="29" name="Picture 28" descr="Screen Shot 2014-10-28 at 10.53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19200"/>
            <a:ext cx="9290552" cy="4191000"/>
          </a:xfrm>
          <a:prstGeom prst="rect">
            <a:avLst/>
          </a:prstGeom>
        </p:spPr>
      </p:pic>
      <p:pic>
        <p:nvPicPr>
          <p:cNvPr id="6" name="Picture 5" descr="Screen Shot 2014-11-17 at 9.45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352800"/>
            <a:ext cx="3886199" cy="31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6870"/>
      </p:ext>
    </p:extLst>
  </p:cSld>
  <p:clrMapOvr>
    <a:masterClrMapping/>
  </p:clrMapOvr>
  <p:transition xmlns:p14="http://schemas.microsoft.com/office/powerpoint/2010/main" advTm="38098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49045"/>
              </p:ext>
            </p:extLst>
          </p:nvPr>
        </p:nvGraphicFramePr>
        <p:xfrm>
          <a:off x="3514725" y="2971800"/>
          <a:ext cx="21145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65420"/>
              </p:ext>
            </p:extLst>
          </p:nvPr>
        </p:nvGraphicFramePr>
        <p:xfrm>
          <a:off x="3731895" y="3261360"/>
          <a:ext cx="1680210" cy="224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95317"/>
              </p:ext>
            </p:extLst>
          </p:nvPr>
        </p:nvGraphicFramePr>
        <p:xfrm>
          <a:off x="3286125" y="2667000"/>
          <a:ext cx="25717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Targeting Applications for Data Theft</a:t>
            </a: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457200" y="1295400"/>
            <a:ext cx="8229600" cy="372410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>
            <a:lvl1pPr marL="0" indent="0" algn="l" defTabSz="90256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None/>
              <a:defRPr sz="3100" cap="none" baseline="0">
                <a:solidFill>
                  <a:schemeClr val="tx1">
                    <a:lumMod val="75000"/>
                  </a:schemeClr>
                </a:solidFill>
                <a:latin typeface="Frutiger 45 Light" pitchFamily="2" charset="0"/>
                <a:ea typeface="+mn-ea"/>
                <a:cs typeface="Arial"/>
              </a:defRPr>
            </a:lvl1pPr>
            <a:lvl2pPr marL="174625" indent="-174625" algn="l" defTabSz="90256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chemeClr val="tx1">
                    <a:lumMod val="75000"/>
                  </a:schemeClr>
                </a:solidFill>
                <a:latin typeface="Frutiger 45 Light" pitchFamily="2" charset="0"/>
                <a:cs typeface="Arial" pitchFamily="34" charset="0"/>
              </a:defRPr>
            </a:lvl2pPr>
            <a:lvl3pPr marL="0" indent="1655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1700">
                <a:solidFill>
                  <a:schemeClr val="tx1"/>
                </a:solidFill>
                <a:latin typeface="Arial"/>
                <a:cs typeface="Arial"/>
              </a:defRPr>
            </a:lvl3pPr>
            <a:lvl4pPr marL="0" indent="1655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>
                <a:tab pos="487566" algn="l"/>
                <a:tab pos="1147478" algn="l"/>
              </a:tabLst>
              <a:defRPr sz="1700">
                <a:solidFill>
                  <a:schemeClr val="tx1"/>
                </a:solidFill>
                <a:latin typeface="Arial"/>
                <a:cs typeface="Arial"/>
              </a:defRPr>
            </a:lvl4pPr>
            <a:lvl5pPr marL="0" indent="1655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>
                <a:tab pos="487566" algn="l"/>
                <a:tab pos="1147478" algn="l"/>
              </a:tabLst>
              <a:defRPr sz="1700">
                <a:solidFill>
                  <a:schemeClr val="tx1"/>
                </a:solidFill>
                <a:latin typeface="Arial"/>
                <a:cs typeface="Arial"/>
              </a:defRPr>
            </a:lvl5pPr>
            <a:lvl6pPr marL="573740" indent="-170081" algn="l" defTabSz="90256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chemeClr val="tx1">
                    <a:lumMod val="75000"/>
                  </a:schemeClr>
                </a:solidFill>
                <a:latin typeface="Frutiger 45 Light" pitchFamily="2" charset="0"/>
                <a:cs typeface="Arial" pitchFamily="34" charset="0"/>
              </a:defRPr>
            </a:lvl6pPr>
            <a:lvl7pPr marL="977398" indent="-158742" algn="l" defTabSz="90256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chemeClr val="tx1">
                    <a:lumMod val="75000"/>
                  </a:schemeClr>
                </a:solidFill>
                <a:latin typeface="Frutiger 45 Light" pitchFamily="2" charset="0"/>
                <a:cs typeface="Arial" pitchFamily="34" charset="0"/>
              </a:defRPr>
            </a:lvl7pPr>
            <a:lvl8pPr marL="1390128" indent="-167813" algn="l" defTabSz="90256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tabLst/>
              <a:defRPr sz="2600">
                <a:solidFill>
                  <a:schemeClr val="tx1">
                    <a:lumMod val="75000"/>
                  </a:schemeClr>
                </a:solidFill>
                <a:latin typeface="Frutiger 45 Light" pitchFamily="2" charset="0"/>
                <a:cs typeface="Arial" pitchFamily="34" charset="0"/>
              </a:defRPr>
            </a:lvl8pPr>
            <a:lvl9pPr marL="5551437" indent="-3265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99CC"/>
              </a:buClr>
            </a:pPr>
            <a:r>
              <a:rPr lang="en-US" sz="2000" kern="0" dirty="0">
                <a:latin typeface="+mj-lt"/>
              </a:rPr>
              <a:t>Increasing number of attacks focused on data and financial </a:t>
            </a:r>
            <a:r>
              <a:rPr lang="en-US" sz="2000" kern="0" dirty="0" smtClean="0">
                <a:latin typeface="+mj-lt"/>
              </a:rPr>
              <a:t>theft</a:t>
            </a:r>
            <a:endParaRPr lang="en-US" sz="2000" kern="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2743201"/>
            <a:ext cx="2952750" cy="993672"/>
            <a:chOff x="8900160" y="3291840"/>
            <a:chExt cx="4724400" cy="1192406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9052560" y="3291840"/>
              <a:ext cx="4572000" cy="119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30622" tIns="65311" rIns="130622" bIns="65311" numCol="1" anchor="t" anchorCtr="0" compatLnSpc="1">
              <a:prstTxWarp prst="textNoShape">
                <a:avLst/>
              </a:prstTxWarp>
              <a:spAutoFit/>
            </a:bodyPr>
            <a:lstStyle>
              <a:lvl1pPr marL="457200" indent="-457200" algn="l" defTabSz="902562" rtl="0" eaLnBrk="1" fontAlgn="base" hangingPunct="1">
                <a:spcBef>
                  <a:spcPts val="1800"/>
                </a:spcBef>
                <a:spcAft>
                  <a:spcPct val="0"/>
                </a:spcAft>
                <a:buClr>
                  <a:srgbClr val="0096D6"/>
                </a:buClr>
                <a:buFont typeface="Arial" panose="020B0604020202020204" pitchFamily="34" charset="0"/>
                <a:buChar char="•"/>
                <a:defRPr sz="3000" cap="none" baseline="0">
                  <a:solidFill>
                    <a:schemeClr val="tx1"/>
                  </a:solidFill>
                  <a:latin typeface="Frutiger 45 Light" pitchFamily="2" charset="0"/>
                  <a:ea typeface="+mn-ea"/>
                  <a:cs typeface="Arial"/>
                </a:defRPr>
              </a:lvl1pPr>
              <a:lvl2pPr marL="914400" indent="-457200" algn="l" defTabSz="902562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Frutiger 45 Light" pitchFamily="2" charset="0"/>
                <a:buChar char="–"/>
                <a:tabLst/>
                <a:defRPr sz="2600">
                  <a:solidFill>
                    <a:schemeClr val="tx1"/>
                  </a:solidFill>
                  <a:latin typeface="Frutiger 45 Light" pitchFamily="2" charset="0"/>
                  <a:cs typeface="Arial" pitchFamily="34" charset="0"/>
                </a:defRPr>
              </a:lvl2pPr>
              <a:lvl3pPr marL="9144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77777"/>
                </a:buClr>
                <a:buFont typeface="Frutiger 45 Light" pitchFamily="2" charset="0"/>
                <a:buChar char="–"/>
                <a:defRPr sz="26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3pPr>
              <a:lvl4pPr marL="818656" indent="15874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2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4pPr>
              <a:lvl5pPr marL="1147478" indent="24264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2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5pPr>
              <a:lvl6pPr marL="573740" indent="-170081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77398" indent="-158742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90128" indent="-167813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5551437" indent="-3265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320040" algn="r">
                <a:buNone/>
              </a:pPr>
              <a:r>
                <a:rPr lang="en-US" sz="1500" kern="0" dirty="0">
                  <a:latin typeface="+mj-lt"/>
                </a:rPr>
                <a:t>SQL injection is the primary culprit in </a:t>
              </a:r>
              <a:r>
                <a:rPr lang="en-US" b="1" kern="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30%</a:t>
              </a:r>
              <a:r>
                <a:rPr lang="en-US" sz="1500" kern="0" dirty="0">
                  <a:latin typeface="+mj-lt"/>
                </a:rPr>
                <a:t> of data breaches</a:t>
              </a:r>
            </a:p>
          </p:txBody>
        </p:sp>
        <p:cxnSp>
          <p:nvCxnSpPr>
            <p:cNvPr id="14" name="Straight Connector 13"/>
            <p:cNvCxnSpPr>
              <a:cxnSpLocks noChangeAspect="1"/>
            </p:cNvCxnSpPr>
            <p:nvPr/>
          </p:nvCxnSpPr>
          <p:spPr bwMode="auto">
            <a:xfrm flipH="1">
              <a:off x="8900160" y="3566159"/>
              <a:ext cx="730507" cy="7315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919">
                  <a:alpha val="6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0" y="6411724"/>
            <a:ext cx="1453936" cy="44627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01675" tIns="0" rIns="0" bIns="320040" rtlCol="0" anchor="b" anchorCtr="0">
            <a:spAutoFit/>
          </a:bodyPr>
          <a:lstStyle/>
          <a:p>
            <a:r>
              <a:rPr lang="en-US" sz="800" dirty="0">
                <a:latin typeface="+mj-lt"/>
                <a:cs typeface="Arial" pitchFamily="34" charset="0"/>
              </a:rPr>
              <a:t>Source:  Veracode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62600" y="5181598"/>
            <a:ext cx="2952751" cy="1143000"/>
            <a:chOff x="8900159" y="5938790"/>
            <a:chExt cx="4724401" cy="1371600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9052560" y="6117984"/>
              <a:ext cx="4572000" cy="119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30622" tIns="65311" rIns="130622" bIns="65311" numCol="1" anchor="b" anchorCtr="0" compatLnSpc="1">
              <a:prstTxWarp prst="textNoShape">
                <a:avLst/>
              </a:prstTxWarp>
              <a:spAutoFit/>
            </a:bodyPr>
            <a:lstStyle>
              <a:lvl1pPr marL="457200" indent="-457200" algn="l" defTabSz="902562" rtl="0" eaLnBrk="1" fontAlgn="base" hangingPunct="1">
                <a:spcBef>
                  <a:spcPts val="1800"/>
                </a:spcBef>
                <a:spcAft>
                  <a:spcPct val="0"/>
                </a:spcAft>
                <a:buClr>
                  <a:srgbClr val="0096D6"/>
                </a:buClr>
                <a:buFont typeface="Arial" panose="020B0604020202020204" pitchFamily="34" charset="0"/>
                <a:buChar char="•"/>
                <a:defRPr sz="3000" cap="none" baseline="0">
                  <a:solidFill>
                    <a:schemeClr val="tx1"/>
                  </a:solidFill>
                  <a:latin typeface="Frutiger 45 Light" pitchFamily="2" charset="0"/>
                  <a:ea typeface="+mn-ea"/>
                  <a:cs typeface="Arial"/>
                </a:defRPr>
              </a:lvl1pPr>
              <a:lvl2pPr marL="914400" indent="-457200" algn="l" defTabSz="902562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Frutiger 45 Light" pitchFamily="2" charset="0"/>
                <a:buChar char="–"/>
                <a:tabLst/>
                <a:defRPr sz="2600">
                  <a:solidFill>
                    <a:schemeClr val="tx1"/>
                  </a:solidFill>
                  <a:latin typeface="Frutiger 45 Light" pitchFamily="2" charset="0"/>
                  <a:cs typeface="Arial" pitchFamily="34" charset="0"/>
                </a:defRPr>
              </a:lvl2pPr>
              <a:lvl3pPr marL="9144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77777"/>
                </a:buClr>
                <a:buFont typeface="Frutiger 45 Light" pitchFamily="2" charset="0"/>
                <a:buChar char="–"/>
                <a:defRPr sz="26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3pPr>
              <a:lvl4pPr marL="818656" indent="15874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2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4pPr>
              <a:lvl5pPr marL="1147478" indent="24264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2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5pPr>
              <a:lvl6pPr marL="573740" indent="-170081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77398" indent="-158742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90128" indent="-167813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5551437" indent="-3265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320040" algn="r">
                <a:buNone/>
              </a:pPr>
              <a:r>
                <a:rPr lang="en-US" b="1" kern="0" dirty="0" smtClean="0">
                  <a:solidFill>
                    <a:srgbClr val="BF5D63"/>
                  </a:solidFill>
                  <a:latin typeface="+mj-lt"/>
                </a:rPr>
                <a:t>3</a:t>
              </a:r>
              <a:r>
                <a:rPr lang="en-US" sz="1500" kern="0" dirty="0">
                  <a:solidFill>
                    <a:srgbClr val="BF5D63"/>
                  </a:solidFill>
                  <a:latin typeface="+mj-lt"/>
                </a:rPr>
                <a:t> </a:t>
              </a:r>
              <a:r>
                <a:rPr lang="en-US" b="1" kern="0" dirty="0" smtClean="0">
                  <a:solidFill>
                    <a:srgbClr val="BF5D63"/>
                  </a:solidFill>
                  <a:latin typeface="+mj-lt"/>
                </a:rPr>
                <a:t>out of 4</a:t>
              </a:r>
              <a:r>
                <a:rPr lang="en-US" sz="1500" kern="0" dirty="0">
                  <a:solidFill>
                    <a:srgbClr val="BF5D63"/>
                  </a:solidFill>
                  <a:latin typeface="+mj-lt"/>
                </a:rPr>
                <a:t> </a:t>
              </a:r>
              <a:r>
                <a:rPr lang="en-US" sz="1500" kern="0" dirty="0">
                  <a:latin typeface="+mj-lt"/>
                </a:rPr>
                <a:t>will be targeted by Web application exploits</a:t>
              </a:r>
            </a:p>
          </p:txBody>
        </p:sp>
        <p:cxnSp>
          <p:nvCxnSpPr>
            <p:cNvPr id="19" name="Straight Connector 18"/>
            <p:cNvCxnSpPr>
              <a:cxnSpLocks noChangeAspect="1"/>
            </p:cNvCxnSpPr>
            <p:nvPr/>
          </p:nvCxnSpPr>
          <p:spPr bwMode="auto">
            <a:xfrm flipH="1" flipV="1">
              <a:off x="8900159" y="5938790"/>
              <a:ext cx="612646" cy="6126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919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628650" y="5084395"/>
            <a:ext cx="3181350" cy="1007597"/>
            <a:chOff x="1005840" y="6101274"/>
            <a:chExt cx="5090160" cy="1209116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1005840" y="6101274"/>
              <a:ext cx="4572000" cy="1209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30622" tIns="65311" rIns="130622" bIns="65311" numCol="1" anchor="b" anchorCtr="0" compatLnSpc="1">
              <a:prstTxWarp prst="textNoShape">
                <a:avLst/>
              </a:prstTxWarp>
              <a:spAutoFit/>
            </a:bodyPr>
            <a:lstStyle>
              <a:lvl1pPr marL="457200" indent="-457200" algn="l" defTabSz="902562" rtl="0" eaLnBrk="1" fontAlgn="base" hangingPunct="1">
                <a:spcBef>
                  <a:spcPts val="1800"/>
                </a:spcBef>
                <a:spcAft>
                  <a:spcPct val="0"/>
                </a:spcAft>
                <a:buClr>
                  <a:srgbClr val="0096D6"/>
                </a:buClr>
                <a:buFont typeface="Arial" panose="020B0604020202020204" pitchFamily="34" charset="0"/>
                <a:buChar char="•"/>
                <a:defRPr sz="3000" cap="none" baseline="0">
                  <a:solidFill>
                    <a:schemeClr val="tx1"/>
                  </a:solidFill>
                  <a:latin typeface="Frutiger 45 Light" pitchFamily="2" charset="0"/>
                  <a:ea typeface="+mn-ea"/>
                  <a:cs typeface="Arial"/>
                </a:defRPr>
              </a:lvl1pPr>
              <a:lvl2pPr marL="914400" indent="-457200" algn="l" defTabSz="902562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Frutiger 45 Light" pitchFamily="2" charset="0"/>
                <a:buChar char="–"/>
                <a:tabLst/>
                <a:defRPr sz="2600">
                  <a:solidFill>
                    <a:schemeClr val="tx1"/>
                  </a:solidFill>
                  <a:latin typeface="Frutiger 45 Light" pitchFamily="2" charset="0"/>
                  <a:cs typeface="Arial" pitchFamily="34" charset="0"/>
                </a:defRPr>
              </a:lvl2pPr>
              <a:lvl3pPr marL="9144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77777"/>
                </a:buClr>
                <a:buFont typeface="Frutiger 45 Light" pitchFamily="2" charset="0"/>
                <a:buChar char="–"/>
                <a:defRPr sz="26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3pPr>
              <a:lvl4pPr marL="818656" indent="158742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2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4pPr>
              <a:lvl5pPr marL="1147478" indent="242649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200">
                  <a:solidFill>
                    <a:schemeClr val="tx1"/>
                  </a:solidFill>
                  <a:latin typeface="Frutiger 45 Light" pitchFamily="2" charset="0"/>
                  <a:cs typeface="Arial"/>
                </a:defRPr>
              </a:lvl5pPr>
              <a:lvl6pPr marL="573740" indent="-170081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77398" indent="-158742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90128" indent="-167813" algn="l" defTabSz="902562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tabLst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5551437" indent="-32655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>
                <a:buNone/>
              </a:pPr>
              <a:r>
                <a:rPr lang="en-US" sz="1500" kern="0" dirty="0">
                  <a:latin typeface="+mj-lt"/>
                </a:rPr>
                <a:t>Web applications are responsible for </a:t>
              </a:r>
              <a:r>
                <a:rPr lang="en-US" b="1" kern="0" dirty="0" smtClean="0">
                  <a:solidFill>
                    <a:srgbClr val="54BBDD"/>
                  </a:solidFill>
                  <a:latin typeface="+mj-lt"/>
                </a:rPr>
                <a:t>54%</a:t>
              </a:r>
              <a:r>
                <a:rPr lang="en-US" sz="1500" kern="0" dirty="0">
                  <a:latin typeface="+mj-lt"/>
                </a:rPr>
                <a:t> of hacking-based data breaches</a:t>
              </a:r>
            </a:p>
          </p:txBody>
        </p:sp>
        <p:cxnSp>
          <p:nvCxnSpPr>
            <p:cNvPr id="33" name="Straight Connector 32"/>
            <p:cNvCxnSpPr>
              <a:cxnSpLocks noChangeAspect="1"/>
            </p:cNvCxnSpPr>
            <p:nvPr/>
          </p:nvCxnSpPr>
          <p:spPr bwMode="auto">
            <a:xfrm flipH="1">
              <a:off x="5502464" y="6492240"/>
              <a:ext cx="593536" cy="5943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919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789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905">
        <p:fade/>
      </p:transition>
    </mc:Choice>
    <mc:Fallback xmlns="">
      <p:transition xmlns:p14="http://schemas.microsoft.com/office/powerpoint/2010/main" spd="med" advTm="2490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Cost of Data Breach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1179577"/>
            <a:ext cx="7981536" cy="3404009"/>
          </a:xfrm>
          <a:prstGeom prst="rect">
            <a:avLst/>
          </a:prstGeom>
          <a:noFill/>
        </p:spPr>
        <p:txBody>
          <a:bodyPr wrap="square" lIns="64008" tIns="32004" rIns="64008" bIns="32004" rtlCol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 per Record Breached ~$188-199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Brand and Loyalty Impact is Significant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Breaches Impact Business Operations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Remediation Activity is Costly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Top Executives have been Replaced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Breach Risk Can’t be Transferred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82022"/>
            <a:ext cx="8531092" cy="464743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1300" dirty="0" err="1"/>
              <a:t>Ponemon</a:t>
            </a:r>
            <a:r>
              <a:rPr lang="en-US" sz="1300" dirty="0"/>
              <a:t> Institute: </a:t>
            </a:r>
            <a:r>
              <a:rPr lang="en-US" sz="1300" dirty="0">
                <a:hlinkClick r:id="rId2"/>
              </a:rPr>
              <a:t>http://www.ponemon.org/library/2013-cost-of-data-breach-global-analysis</a:t>
            </a:r>
            <a:endParaRPr lang="en-US" sz="1300" dirty="0"/>
          </a:p>
          <a:p>
            <a:r>
              <a:rPr lang="en-US" sz="1300" dirty="0" err="1"/>
              <a:t>ABCNews</a:t>
            </a:r>
            <a:r>
              <a:rPr lang="en-US" sz="1300" dirty="0"/>
              <a:t>: </a:t>
            </a:r>
            <a:r>
              <a:rPr lang="en-US" sz="1300" dirty="0">
                <a:hlinkClick r:id="rId3"/>
              </a:rPr>
              <a:t>http://abcnews.go.com/Business/video/big-number-target-ceo-loses-job-security-breach-</a:t>
            </a:r>
            <a:r>
              <a:rPr lang="en-US" sz="1300" dirty="0" smtClean="0">
                <a:hlinkClick r:id="rId3"/>
              </a:rPr>
              <a:t>23588889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6" name="Rectangle 5"/>
          <p:cNvSpPr/>
          <p:nvPr/>
        </p:nvSpPr>
        <p:spPr>
          <a:xfrm>
            <a:off x="759455" y="5157239"/>
            <a:ext cx="7850254" cy="403187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200" dirty="0"/>
              <a:t>Cost per Record * Number of Records = Cost of Breach</a:t>
            </a:r>
          </a:p>
        </p:txBody>
      </p:sp>
    </p:spTree>
    <p:extLst>
      <p:ext uri="{BB962C8B-B14F-4D97-AF65-F5344CB8AC3E}">
        <p14:creationId xmlns:p14="http://schemas.microsoft.com/office/powerpoint/2010/main" val="77795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56" y="381000"/>
            <a:ext cx="7891944" cy="457200"/>
          </a:xfrm>
        </p:spPr>
        <p:txBody>
          <a:bodyPr/>
          <a:lstStyle/>
          <a:p>
            <a:r>
              <a:rPr lang="en-US" dirty="0"/>
              <a:t>Attackers </a:t>
            </a:r>
            <a:r>
              <a:rPr lang="en-US" dirty="0" smtClean="0"/>
              <a:t>Using Old and New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45488" cy="4161122"/>
          </a:xfrm>
        </p:spPr>
        <p:txBody>
          <a:bodyPr>
            <a:spAutoFit/>
          </a:bodyPr>
          <a:lstStyle/>
          <a:p>
            <a:pPr>
              <a:buClr>
                <a:srgbClr val="0099CC"/>
              </a:buClr>
            </a:pPr>
            <a:r>
              <a:rPr lang="en-US" b="1" dirty="0"/>
              <a:t>Recent </a:t>
            </a:r>
            <a:r>
              <a:rPr lang="en-US" b="1" dirty="0" smtClean="0"/>
              <a:t>Techniques</a:t>
            </a:r>
          </a:p>
          <a:p>
            <a:pPr>
              <a:buClr>
                <a:srgbClr val="0099CC"/>
              </a:buClr>
            </a:pPr>
            <a:endParaRPr lang="en-US" b="1" dirty="0"/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 smtClean="0"/>
              <a:t>Application Attack, </a:t>
            </a:r>
            <a:r>
              <a:rPr lang="en-US" dirty="0"/>
              <a:t>Reconnaissance - </a:t>
            </a:r>
            <a:r>
              <a:rPr lang="en-US" b="1" dirty="0"/>
              <a:t>Prolific Vulnerability Scanning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 smtClean="0"/>
              <a:t>Application Attack - </a:t>
            </a:r>
            <a:r>
              <a:rPr lang="en-US" b="1" dirty="0" err="1" smtClean="0"/>
              <a:t>Skipfish</a:t>
            </a:r>
            <a:r>
              <a:rPr lang="en-US" b="1" dirty="0" smtClean="0"/>
              <a:t> RFI/LFI to Compromise Host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 smtClean="0"/>
              <a:t>Application </a:t>
            </a:r>
            <a:r>
              <a:rPr lang="en-US" dirty="0"/>
              <a:t>Attack - </a:t>
            </a:r>
            <a:r>
              <a:rPr lang="en-US" b="1" dirty="0"/>
              <a:t>Injection </a:t>
            </a:r>
            <a:r>
              <a:rPr lang="en-US" b="1" dirty="0" smtClean="0"/>
              <a:t>Attacks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 smtClean="0"/>
              <a:t>Capacity Attack </a:t>
            </a:r>
            <a:r>
              <a:rPr lang="en-US" b="1" dirty="0" smtClean="0"/>
              <a:t>– Targeting DNS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 smtClean="0"/>
              <a:t>Capacity </a:t>
            </a:r>
            <a:r>
              <a:rPr lang="en-US" dirty="0"/>
              <a:t>Attack - </a:t>
            </a:r>
            <a:r>
              <a:rPr lang="en-US" b="1" dirty="0"/>
              <a:t>DNS Reflection &amp; Amplification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/>
              <a:t>Capacity Attack – </a:t>
            </a:r>
            <a:r>
              <a:rPr lang="en-US" b="1" dirty="0"/>
              <a:t>Request Floods (</a:t>
            </a:r>
            <a:r>
              <a:rPr lang="en-US" b="1" dirty="0" err="1"/>
              <a:t>DirtJumper</a:t>
            </a:r>
            <a:r>
              <a:rPr lang="en-US" b="1" dirty="0"/>
              <a:t>)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/>
              <a:t>Capacity Attack - </a:t>
            </a:r>
            <a:r>
              <a:rPr lang="en-US" b="1" dirty="0"/>
              <a:t>NTP Amplification (366x amplification factor)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/>
              <a:t>Capacity Attack - </a:t>
            </a:r>
            <a:r>
              <a:rPr lang="en-US" b="1" dirty="0"/>
              <a:t>Resource Intensive Requests (Search, </a:t>
            </a:r>
            <a:r>
              <a:rPr lang="en-US" b="1" dirty="0" smtClean="0"/>
              <a:t>Login, </a:t>
            </a:r>
            <a:r>
              <a:rPr lang="en-US" b="1" dirty="0"/>
              <a:t>etc.)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/>
              <a:t>Extortion – </a:t>
            </a:r>
            <a:r>
              <a:rPr lang="en-US" b="1" dirty="0" err="1"/>
              <a:t>DDoS</a:t>
            </a:r>
            <a:r>
              <a:rPr lang="en-US" b="1" dirty="0"/>
              <a:t> Pay and Stop, for a while</a:t>
            </a:r>
          </a:p>
          <a:p>
            <a:pPr marL="320040" lvl="1" indent="0">
              <a:buClr>
                <a:schemeClr val="tx1">
                  <a:lumMod val="75000"/>
                </a:schemeClr>
              </a:buClr>
              <a:buNone/>
            </a:pPr>
            <a:r>
              <a:rPr lang="en-US" dirty="0"/>
              <a:t>Fraud - </a:t>
            </a:r>
            <a:r>
              <a:rPr lang="en-US" b="1" dirty="0"/>
              <a:t>Account </a:t>
            </a:r>
            <a:r>
              <a:rPr lang="en-US" b="1" dirty="0" smtClean="0"/>
              <a:t>Checkers and Harvesters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238107" y="6325065"/>
            <a:ext cx="9524311" cy="466410"/>
          </a:xfrm>
          <a:prstGeom prst="rect">
            <a:avLst/>
          </a:prstGeom>
          <a:solidFill>
            <a:srgbClr val="0096D6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0020" tIns="96012" rIns="160020" bIns="96012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40080" fontAlgn="base">
              <a:lnSpc>
                <a:spcPct val="105000"/>
              </a:lnSpc>
              <a:spcBef>
                <a:spcPct val="0"/>
              </a:spcBef>
              <a:spcAft>
                <a:spcPts val="210"/>
              </a:spcAft>
            </a:pPr>
            <a:r>
              <a:rPr lang="en-US" sz="1700" b="1" dirty="0">
                <a:solidFill>
                  <a:schemeClr val="bg1"/>
                </a:solidFill>
                <a:latin typeface="Frutiger 45 Light" pitchFamily="2" charset="0"/>
              </a:rPr>
              <a:t>Defense </a:t>
            </a:r>
            <a:r>
              <a:rPr lang="en-US" sz="1700" b="1" i="1" u="sng" dirty="0">
                <a:solidFill>
                  <a:schemeClr val="bg1"/>
                </a:solidFill>
                <a:latin typeface="Frutiger 45 Light" pitchFamily="2" charset="0"/>
              </a:rPr>
              <a:t>MUST</a:t>
            </a:r>
            <a:r>
              <a:rPr lang="en-US" sz="1700" b="1" dirty="0">
                <a:solidFill>
                  <a:schemeClr val="bg1"/>
                </a:solidFill>
                <a:latin typeface="Frutiger 45 Light" pitchFamily="2" charset="0"/>
              </a:rPr>
              <a:t> Adapt to Evolving Landscape</a:t>
            </a:r>
          </a:p>
        </p:txBody>
      </p:sp>
    </p:spTree>
    <p:extLst>
      <p:ext uri="{BB962C8B-B14F-4D97-AF65-F5344CB8AC3E}">
        <p14:creationId xmlns:p14="http://schemas.microsoft.com/office/powerpoint/2010/main" val="3267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49"/>
    </mc:Choice>
    <mc:Fallback xmlns="">
      <p:transition xmlns:p14="http://schemas.microsoft.com/office/powerpoint/2010/main" spd="slow" advTm="172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73" y="1840477"/>
            <a:ext cx="4673547" cy="1938980"/>
          </a:xfrm>
          <a:prstGeom prst="rect">
            <a:avLst/>
          </a:prstGeom>
          <a:noFill/>
        </p:spPr>
        <p:txBody>
          <a:bodyPr wrap="none" lIns="91426" tIns="45714" rIns="91426" bIns="45714" rtlCol="0" anchor="ctr" anchorCtr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MULTI </a:t>
            </a:r>
          </a:p>
          <a:p>
            <a:r>
              <a:rPr lang="en-US" sz="6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PERIMETER</a:t>
            </a:r>
            <a:endParaRPr lang="en-US" sz="6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9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0 09 Sep 09 Pres-EVP 1-on-1">
  <a:themeElements>
    <a:clrScheme name="">
      <a:dk1>
        <a:srgbClr val="777777"/>
      </a:dk1>
      <a:lt1>
        <a:srgbClr val="FFFFFF"/>
      </a:lt1>
      <a:dk2>
        <a:srgbClr val="777777"/>
      </a:dk2>
      <a:lt2>
        <a:srgbClr val="003366"/>
      </a:lt2>
      <a:accent1>
        <a:srgbClr val="093678"/>
      </a:accent1>
      <a:accent2>
        <a:srgbClr val="FF8E11"/>
      </a:accent2>
      <a:accent3>
        <a:srgbClr val="FFFFFF"/>
      </a:accent3>
      <a:accent4>
        <a:srgbClr val="656565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defRPr dirty="0" err="1" smtClean="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292929"/>
        </a:dk1>
        <a:lt1>
          <a:srgbClr val="FFFFFF"/>
        </a:lt1>
        <a:dk2>
          <a:srgbClr val="292929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212121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5F5F5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505050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09 Sep 09 Pres-EVP 1-on-1</Template>
  <TotalTime>15663</TotalTime>
  <Words>459</Words>
  <Application>Microsoft Macintosh PowerPoint</Application>
  <PresentationFormat>On-screen Show (4:3)</PresentationFormat>
  <Paragraphs>116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2010 09 Sep 09 Pres-EVP 1-on-1</vt:lpstr>
      <vt:lpstr>Defending Your Castle</vt:lpstr>
      <vt:lpstr>PowerPoint Presentation</vt:lpstr>
      <vt:lpstr>PowerPoint Presentation</vt:lpstr>
      <vt:lpstr>Attacks Are Growing in Size</vt:lpstr>
      <vt:lpstr>PowerPoint Presentation</vt:lpstr>
      <vt:lpstr>Targeting Applications for Data Theft</vt:lpstr>
      <vt:lpstr>Cost of Data Breach</vt:lpstr>
      <vt:lpstr>Attackers Using Old and New Techniques</vt:lpstr>
      <vt:lpstr>PowerPoint Presentation</vt:lpstr>
      <vt:lpstr>Application Defense</vt:lpstr>
      <vt:lpstr>Multiple Perimeters for Internet-facing Applications</vt:lpstr>
      <vt:lpstr>Layered Defense</vt:lpstr>
      <vt:lpstr>Nine Layers of Cloud Security</vt:lpstr>
      <vt:lpstr>PowerPoint Presentation</vt:lpstr>
      <vt:lpstr>PowerPoint Presentation</vt:lpstr>
    </vt:vector>
  </TitlesOfParts>
  <Company>Akamai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Megan Price</cp:lastModifiedBy>
  <cp:revision>887</cp:revision>
  <dcterms:created xsi:type="dcterms:W3CDTF">2010-09-07T16:08:44Z</dcterms:created>
  <dcterms:modified xsi:type="dcterms:W3CDTF">2014-11-18T18:04:26Z</dcterms:modified>
</cp:coreProperties>
</file>