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ppt" ContentType="application/vnd.ms-powerpoin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68" r:id="rId2"/>
    <p:sldMasterId id="2147484196" r:id="rId3"/>
    <p:sldMasterId id="2147484214" r:id="rId4"/>
    <p:sldMasterId id="2147484283" r:id="rId5"/>
  </p:sldMasterIdLst>
  <p:notesMasterIdLst>
    <p:notesMasterId r:id="rId18"/>
  </p:notesMasterIdLst>
  <p:handoutMasterIdLst>
    <p:handoutMasterId r:id="rId19"/>
  </p:handoutMasterIdLst>
  <p:sldIdLst>
    <p:sldId id="457" r:id="rId6"/>
    <p:sldId id="445" r:id="rId7"/>
    <p:sldId id="370" r:id="rId8"/>
    <p:sldId id="408" r:id="rId9"/>
    <p:sldId id="444" r:id="rId10"/>
    <p:sldId id="440" r:id="rId11"/>
    <p:sldId id="430" r:id="rId12"/>
    <p:sldId id="435" r:id="rId13"/>
    <p:sldId id="437" r:id="rId14"/>
    <p:sldId id="414" r:id="rId15"/>
    <p:sldId id="439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eakouts" id="{3BBAA997-FFCB-47D0-A221-BB778BEB000E}">
          <p14:sldIdLst>
            <p14:sldId id="457"/>
            <p14:sldId id="445"/>
            <p14:sldId id="370"/>
            <p14:sldId id="408"/>
            <p14:sldId id="444"/>
            <p14:sldId id="440"/>
            <p14:sldId id="430"/>
            <p14:sldId id="435"/>
            <p14:sldId id="437"/>
            <p14:sldId id="414"/>
            <p14:sldId id="439"/>
            <p14:sldId id="4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888" userDrawn="1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3842">
          <p15:clr>
            <a:srgbClr val="A4A3A4"/>
          </p15:clr>
        </p15:guide>
        <p15:guide id="5" pos="6864">
          <p15:clr>
            <a:srgbClr val="A4A3A4"/>
          </p15:clr>
        </p15:guide>
        <p15:guide id="6" pos="752">
          <p15:clr>
            <a:srgbClr val="A4A3A4"/>
          </p15:clr>
        </p15:guide>
        <p15:guide id="7" pos="47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Meag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clrMru>
    <a:srgbClr val="44007B"/>
    <a:srgbClr val="D5A432"/>
    <a:srgbClr val="370083"/>
    <a:srgbClr val="EBC539"/>
    <a:srgbClr val="901099"/>
    <a:srgbClr val="970E9A"/>
    <a:srgbClr val="130F65"/>
    <a:srgbClr val="461E98"/>
    <a:srgbClr val="501E9B"/>
    <a:srgbClr val="841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1" autoAdjust="0"/>
    <p:restoredTop sz="91267" autoAdjust="0"/>
  </p:normalViewPr>
  <p:slideViewPr>
    <p:cSldViewPr snapToGrid="0" showGuides="1">
      <p:cViewPr>
        <p:scale>
          <a:sx n="90" d="100"/>
          <a:sy n="90" d="100"/>
        </p:scale>
        <p:origin x="-536" y="-80"/>
      </p:cViewPr>
      <p:guideLst>
        <p:guide orient="horz" pos="1450"/>
        <p:guide orient="horz" pos="2073"/>
        <p:guide orient="horz" pos="3079"/>
        <p:guide pos="888"/>
        <p:guide pos="3843"/>
        <p:guide pos="6864"/>
        <p:guide pos="752"/>
        <p:guide pos="47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F190-9B03-234C-8D75-5548ABE46CB1}" type="datetimeFigureOut">
              <a:rPr lang="en-US" smtClean="0"/>
              <a:t>3/24/15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068ED-E9CA-C646-81C6-B4914FBF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426E8-4B98-4697-93B0-8818C4E65B69}" type="datetimeFigureOut">
              <a:rPr lang="en-US" smtClean="0"/>
              <a:t>3/24/15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38005-C9FE-421C-B26E-39E46AD9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38005-C9FE-421C-B26E-39E46AD952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B87D-6B77-4EDA-945D-D9A3E7BC54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9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2660-7F10-4D45-91A8-5B5548A5792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41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62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4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B87D-6B77-4EDA-945D-D9A3E7BC54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B87D-6B77-4EDA-945D-D9A3E7BC54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9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38005-C9FE-421C-B26E-39E46AD952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PowerPoint_97_-_2003_Presentation1.ppt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547" y="2319774"/>
            <a:ext cx="10839860" cy="1733502"/>
          </a:xfrm>
          <a:effectLst/>
        </p:spPr>
        <p:txBody>
          <a:bodyPr anchor="b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effectLst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1" y="4156906"/>
            <a:ext cx="10833493" cy="69618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0" i="0">
                <a:solidFill>
                  <a:schemeClr val="bg1"/>
                </a:solidFill>
                <a:latin typeface="+mj-lt"/>
                <a:cs typeface="CiscoSansTT Thi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2815" y="6572220"/>
            <a:ext cx="22936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©2013 Cisco and/or its affiliates. All rights reserved.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57453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855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Geni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s_405.jpg"/>
          <p:cNvPicPr>
            <a:picLocks/>
          </p:cNvPicPr>
          <p:nvPr userDrawn="1"/>
        </p:nvPicPr>
        <p:blipFill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"/>
            <a:ext cx="12192000" cy="69120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93" y="2811836"/>
            <a:ext cx="11068959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67" y="4828026"/>
            <a:ext cx="10816168" cy="384175"/>
          </a:xfrm>
          <a:prstGeom prst="rect">
            <a:avLst/>
          </a:prstGeom>
        </p:spPr>
        <p:txBody>
          <a:bodyPr lIns="121877" tIns="60939" rIns="121877" bIns="60939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96" y="5164912"/>
            <a:ext cx="10816867" cy="384175"/>
          </a:xfrm>
          <a:prstGeom prst="rect">
            <a:avLst/>
          </a:prstGeom>
        </p:spPr>
        <p:txBody>
          <a:bodyPr lIns="121877" tIns="60939" rIns="121877" bIns="6093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96" y="5938233"/>
            <a:ext cx="10816867" cy="384175"/>
          </a:xfrm>
          <a:prstGeom prst="rect">
            <a:avLst/>
          </a:prstGeom>
        </p:spPr>
        <p:txBody>
          <a:bodyPr lIns="121877" tIns="60939" rIns="121877" bIns="6093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763" y="3496671"/>
            <a:ext cx="11070167" cy="398668"/>
          </a:xfrm>
          <a:prstGeom prst="rect">
            <a:avLst/>
          </a:prstGeom>
        </p:spPr>
        <p:txBody>
          <a:bodyPr lIns="121877" tIns="60939" rIns="121877" bIns="60939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320" indent="0">
              <a:buNone/>
              <a:defRPr/>
            </a:lvl2pPr>
            <a:lvl3pPr marL="569792" indent="0">
              <a:buNone/>
              <a:defRPr/>
            </a:lvl3pPr>
            <a:lvl4pPr marL="688833" indent="0">
              <a:buNone/>
              <a:defRPr/>
            </a:lvl4pPr>
            <a:lvl5pPr marL="80152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223" y="410504"/>
            <a:ext cx="11503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</p:grpSp>
      <p:sp>
        <p:nvSpPr>
          <p:cNvPr id="29" name="Rectangle 4"/>
          <p:cNvSpPr>
            <a:spLocks noChangeArrowheads="1"/>
          </p:cNvSpPr>
          <p:nvPr userDrawn="1"/>
        </p:nvSpPr>
        <p:spPr bwMode="ltGray">
          <a:xfrm>
            <a:off x="3814073" y="6690847"/>
            <a:ext cx="4560687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0" tIns="41049" rIns="82100" bIns="41049" anchor="b" anchorCtr="0">
            <a:spAutoFit/>
          </a:bodyPr>
          <a:lstStyle/>
          <a:p>
            <a:pPr algn="ctr" defTabSz="814183"/>
            <a:r>
              <a:rPr lang="en-US" sz="800" dirty="0" smtClean="0">
                <a:solidFill>
                  <a:srgbClr val="D9D9D9"/>
                </a:solidFill>
                <a:latin typeface="CiscoSansTT Light"/>
                <a:cs typeface="CiscoSans Thin"/>
              </a:rPr>
              <a:t>© 2014  Cisco and/or its affiliates. All rights reserved.</a:t>
            </a:r>
            <a:endParaRPr lang="en-US" sz="800" dirty="0">
              <a:solidFill>
                <a:srgbClr val="D9D9D9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7920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5193" y="2811836"/>
            <a:ext cx="11068959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263" y="4828026"/>
            <a:ext cx="10816168" cy="384175"/>
          </a:xfrm>
          <a:prstGeom prst="rect">
            <a:avLst/>
          </a:prstGeom>
        </p:spPr>
        <p:txBody>
          <a:bodyPr lIns="121877" tIns="60939" rIns="121877" bIns="60939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45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6491" y="5164912"/>
            <a:ext cx="10816867" cy="384175"/>
          </a:xfrm>
          <a:prstGeom prst="rect">
            <a:avLst/>
          </a:prstGeom>
        </p:spPr>
        <p:txBody>
          <a:bodyPr lIns="121877" tIns="60939" rIns="121877" bIns="6093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796" y="5938233"/>
            <a:ext cx="10816867" cy="384175"/>
          </a:xfrm>
          <a:prstGeom prst="rect">
            <a:avLst/>
          </a:prstGeom>
        </p:spPr>
        <p:txBody>
          <a:bodyPr lIns="121877" tIns="60939" rIns="121877" bIns="6093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763" y="3496671"/>
            <a:ext cx="11070167" cy="398668"/>
          </a:xfrm>
          <a:prstGeom prst="rect">
            <a:avLst/>
          </a:prstGeom>
        </p:spPr>
        <p:txBody>
          <a:bodyPr lIns="121877" tIns="60939" rIns="121877" bIns="60939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406320" indent="0">
              <a:buNone/>
              <a:defRPr/>
            </a:lvl2pPr>
            <a:lvl3pPr marL="569792" indent="0">
              <a:buNone/>
              <a:defRPr/>
            </a:lvl3pPr>
            <a:lvl4pPr marL="688833" indent="0">
              <a:buNone/>
              <a:defRPr/>
            </a:lvl4pPr>
            <a:lvl5pPr marL="80152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73" name="Group 67"/>
          <p:cNvGrpSpPr/>
          <p:nvPr userDrawn="1"/>
        </p:nvGrpSpPr>
        <p:grpSpPr>
          <a:xfrm>
            <a:off x="380223" y="410504"/>
            <a:ext cx="1150319" cy="613107"/>
            <a:chOff x="609606" y="528528"/>
            <a:chExt cx="1444732" cy="763787"/>
          </a:xfrm>
          <a:solidFill>
            <a:srgbClr val="0092C2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392"/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733815"/>
            <a:ext cx="12192000" cy="134965"/>
          </a:xfrm>
          <a:prstGeom prst="rect">
            <a:avLst/>
          </a:prstGeom>
        </p:spPr>
      </p:pic>
      <p:pic>
        <p:nvPicPr>
          <p:cNvPr id="30" name="Picture 29" descr="C3-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751120"/>
            <a:ext cx="1372156" cy="94311"/>
          </a:xfrm>
          <a:prstGeom prst="rect">
            <a:avLst/>
          </a:prstGeom>
        </p:spPr>
      </p:pic>
      <p:sp>
        <p:nvSpPr>
          <p:cNvPr id="28" name="Rectangle 5"/>
          <p:cNvSpPr>
            <a:spLocks noChangeArrowheads="1"/>
          </p:cNvSpPr>
          <p:nvPr userDrawn="1"/>
        </p:nvSpPr>
        <p:spPr bwMode="ltGray">
          <a:xfrm>
            <a:off x="10434839" y="6691114"/>
            <a:ext cx="999365" cy="2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0" tIns="41049" rIns="82100" bIns="41049" anchor="b">
            <a:spAutoFit/>
          </a:bodyPr>
          <a:lstStyle/>
          <a:p>
            <a:pPr algn="r" defTabSz="814183"/>
            <a:r>
              <a:rPr lang="en-US" sz="800" dirty="0">
                <a:solidFill>
                  <a:srgbClr val="D9D9D9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ltGray">
          <a:xfrm>
            <a:off x="3814073" y="6690847"/>
            <a:ext cx="4560687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0" tIns="41049" rIns="82100" bIns="41049" anchor="b" anchorCtr="0">
            <a:spAutoFit/>
          </a:bodyPr>
          <a:lstStyle/>
          <a:p>
            <a:pPr algn="ctr" defTabSz="814183"/>
            <a:r>
              <a:rPr lang="en-US" sz="800" dirty="0" smtClean="0">
                <a:solidFill>
                  <a:srgbClr val="D9D9D9"/>
                </a:solidFill>
                <a:latin typeface="CiscoSansTT Light"/>
                <a:cs typeface="CiscoSans Thin"/>
              </a:rPr>
              <a:t>© 2014  Cisco and/or its affiliates. All rights reserved.</a:t>
            </a:r>
            <a:endParaRPr lang="en-US" sz="800" dirty="0">
              <a:solidFill>
                <a:srgbClr val="D9D9D9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5679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1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s_41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564" y="1940458"/>
            <a:ext cx="3527619" cy="28508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657" y="4279402"/>
            <a:ext cx="6246491" cy="384175"/>
          </a:xfrm>
          <a:prstGeom prst="rect">
            <a:avLst/>
          </a:prstGeom>
        </p:spPr>
        <p:txBody>
          <a:bodyPr vert="horz" lIns="91420" tIns="45711" rIns="91420" bIns="45711" rtlCol="0">
            <a:noAutofit/>
          </a:bodyPr>
          <a:lstStyle>
            <a:lvl1pPr marL="0" indent="0" algn="l" defTabSz="91420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20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741" y="3282703"/>
            <a:ext cx="6283409" cy="1022351"/>
          </a:xfrm>
        </p:spPr>
        <p:txBody>
          <a:bodyPr vert="horz" lIns="82276" tIns="45711" rIns="82276" bIns="45711" rtlCol="0" anchor="b" anchorCtr="0">
            <a:noAutofit/>
          </a:bodyPr>
          <a:lstStyle>
            <a:lvl1pPr marL="0" indent="0" algn="l" defTabSz="914209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39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1-Dark">
    <p:bg>
      <p:bgPr>
        <a:solidFill>
          <a:srgbClr val="1E3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s_41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564" y="1940458"/>
            <a:ext cx="3527619" cy="28508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657" y="4279402"/>
            <a:ext cx="6246491" cy="384175"/>
          </a:xfrm>
          <a:prstGeom prst="rect">
            <a:avLst/>
          </a:prstGeom>
        </p:spPr>
        <p:txBody>
          <a:bodyPr vert="horz" lIns="91420" tIns="45711" rIns="91420" bIns="45711" rtlCol="0">
            <a:noAutofit/>
          </a:bodyPr>
          <a:lstStyle>
            <a:lvl1pPr marL="0" indent="0" algn="l" defTabSz="91420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20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741" y="3282703"/>
            <a:ext cx="6283409" cy="1022351"/>
          </a:xfrm>
        </p:spPr>
        <p:txBody>
          <a:bodyPr vert="horz" lIns="82276" tIns="45711" rIns="82276" bIns="45711" rtlCol="0" anchor="b" anchorCtr="0">
            <a:noAutofit/>
          </a:bodyPr>
          <a:lstStyle>
            <a:lvl1pPr marL="0" indent="0" algn="l" defTabSz="914209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" y="6731361"/>
            <a:ext cx="12192000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508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1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16" tIns="45709" rIns="91416" bIns="45709" anchor="ctr"/>
          <a:lstStyle/>
          <a:p>
            <a:pPr defTabSz="609392"/>
            <a:endParaRPr lang="en-US" sz="2400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1" y="0"/>
            <a:ext cx="12192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16" tIns="45709" rIns="91416" bIns="45709" anchor="ctr"/>
          <a:lstStyle/>
          <a:p>
            <a:pPr defTabSz="609392"/>
            <a:endParaRPr lang="en-US" sz="2400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274" y="762104"/>
            <a:ext cx="11068959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rgbClr val="000000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7" name="Picture 6" descr="scs_41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38290"/>
            <a:ext cx="12192000" cy="5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Dark">
    <p:bg>
      <p:bgPr>
        <a:solidFill>
          <a:srgbClr val="1E3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274" y="762104"/>
            <a:ext cx="11068959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7" name="Picture 6" descr="scs_41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38290"/>
            <a:ext cx="12192000" cy="56820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6731361"/>
            <a:ext cx="12192000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5" y="1666619"/>
            <a:ext cx="11443668" cy="4354712"/>
          </a:xfrm>
          <a:prstGeom prst="rect">
            <a:avLst/>
          </a:prstGeom>
        </p:spPr>
        <p:txBody>
          <a:bodyPr lIns="121877" tIns="60939" rIns="121877" bIns="60939">
            <a:noAutofit/>
          </a:bodyPr>
          <a:lstStyle>
            <a:lvl1pPr marL="374521" indent="-29834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03" indent="-287768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611" indent="-22852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551" indent="-22852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3074" indent="-22429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2D39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Dark">
    <p:bg>
      <p:bgPr>
        <a:solidFill>
          <a:srgbClr val="1E3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5" y="1666619"/>
            <a:ext cx="11443668" cy="4354712"/>
          </a:xfrm>
          <a:prstGeom prst="rect">
            <a:avLst/>
          </a:prstGeom>
        </p:spPr>
        <p:txBody>
          <a:bodyPr lIns="121877" tIns="60939" rIns="121877" bIns="60939">
            <a:noAutofit/>
          </a:bodyPr>
          <a:lstStyle>
            <a:lvl1pPr marL="374521" indent="-298349">
              <a:lnSpc>
                <a:spcPct val="95000"/>
              </a:lnSpc>
              <a:spcBef>
                <a:spcPts val="1480"/>
              </a:spcBef>
              <a:buClrTx/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 marL="677103" indent="-287768">
              <a:lnSpc>
                <a:spcPct val="95000"/>
              </a:lnSpc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rgbClr val="FFFFFF"/>
                </a:solidFill>
                <a:latin typeface="+mn-lt"/>
                <a:cs typeface="CiscoSans ExtraLight"/>
              </a:defRPr>
            </a:lvl2pPr>
            <a:lvl3pPr marL="996611" indent="-228523">
              <a:buClrTx/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rgbClr val="FFFFFF"/>
                </a:solidFill>
                <a:latin typeface="+mn-lt"/>
                <a:cs typeface="CiscoSans ExtraLight"/>
              </a:defRPr>
            </a:lvl3pPr>
            <a:lvl4pPr marL="1214551" indent="-228523">
              <a:buClrTx/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rgbClr val="FFFFFF"/>
                </a:solidFill>
                <a:latin typeface="+mn-lt"/>
                <a:cs typeface="CiscoSans ExtraLight"/>
              </a:defRPr>
            </a:lvl4pPr>
            <a:lvl5pPr marL="1443074" indent="-224290">
              <a:buClrTx/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rgbClr val="FFFFFF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5AADFE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" y="6731361"/>
            <a:ext cx="12192000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2D39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-Dark">
    <p:bg>
      <p:bgPr>
        <a:solidFill>
          <a:srgbClr val="1E3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5AADFE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" y="6731361"/>
            <a:ext cx="12192000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_v11_Wright_blue.pn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39667" cy="6858000"/>
          </a:xfrm>
          <a:prstGeom prst="rect">
            <a:avLst/>
          </a:prstGeom>
        </p:spPr>
      </p:pic>
      <p:pic>
        <p:nvPicPr>
          <p:cNvPr id="5" name="Picture 4" descr="xBlue10v2_LftQrtrPhotos copy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17145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7431" y="2319774"/>
            <a:ext cx="7966977" cy="1733502"/>
          </a:xfrm>
          <a:effectLst/>
        </p:spPr>
        <p:txBody>
          <a:bodyPr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effectLst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925" y="4074286"/>
            <a:ext cx="7962299" cy="696183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  <a:cs typeface="CiscoSansTT Thi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57453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147115" y="6572220"/>
            <a:ext cx="22936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©2013 Cisco and/or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532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65" y="0"/>
            <a:ext cx="12192000" cy="6858000"/>
          </a:xfrm>
          <a:prstGeom prst="rect">
            <a:avLst/>
          </a:prstGeom>
        </p:spPr>
        <p:txBody>
          <a:bodyPr vert="horz" lIns="121877" tIns="60939" rIns="121877" bIns="60939"/>
          <a:lstStyle>
            <a:lvl1pPr marL="0" indent="0" algn="ctr">
              <a:buNone/>
              <a:defRPr sz="20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4919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_Dark">
    <p:bg>
      <p:bgPr>
        <a:solidFill>
          <a:srgbClr val="1E3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65" y="0"/>
            <a:ext cx="12192000" cy="6858000"/>
          </a:xfrm>
          <a:prstGeom prst="rect">
            <a:avLst/>
          </a:prstGeom>
        </p:spPr>
        <p:txBody>
          <a:bodyPr vert="horz" lIns="121877" tIns="60939" rIns="121877" bIns="60939"/>
          <a:lstStyle>
            <a:lvl1pPr marL="0" indent="0" algn="ctr">
              <a:buNone/>
              <a:defRPr sz="200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322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6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_gradient only-Dark">
    <p:bg>
      <p:bgPr>
        <a:solidFill>
          <a:srgbClr val="1E3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" y="6731361"/>
            <a:ext cx="12192000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2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s_405.jpg"/>
          <p:cNvPicPr>
            <a:picLocks noChangeAspect="1"/>
          </p:cNvPicPr>
          <p:nvPr userDrawn="1"/>
        </p:nvPicPr>
        <p:blipFill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"/>
            <a:ext cx="12192000" cy="6856215"/>
          </a:xfrm>
          <a:prstGeom prst="rect">
            <a:avLst/>
          </a:prstGeom>
        </p:spPr>
      </p:pic>
      <p:grpSp>
        <p:nvGrpSpPr>
          <p:cNvPr id="18" name="Group 5"/>
          <p:cNvGrpSpPr>
            <a:grpSpLocks/>
          </p:cNvGrpSpPr>
          <p:nvPr userDrawn="1"/>
        </p:nvGrpSpPr>
        <p:grpSpPr bwMode="auto">
          <a:xfrm>
            <a:off x="5263915" y="5451748"/>
            <a:ext cx="1654560" cy="879663"/>
            <a:chOff x="384" y="331"/>
            <a:chExt cx="912" cy="485"/>
          </a:xfrm>
        </p:grpSpPr>
        <p:sp>
          <p:nvSpPr>
            <p:cNvPr id="19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4595" y="3275747"/>
            <a:ext cx="8605045" cy="497912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1342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Statem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34815" y="6327982"/>
            <a:ext cx="999389" cy="20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2" tIns="41055" rIns="82112" bIns="41055" anchor="b">
            <a:spAutoFit/>
          </a:bodyPr>
          <a:lstStyle/>
          <a:p>
            <a:pPr algn="r" defTabSz="814285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7759" y="6323880"/>
            <a:ext cx="294068" cy="206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2" tIns="41055" rIns="82112" bIns="41055" anchor="b">
            <a:spAutoFit/>
          </a:bodyPr>
          <a:lstStyle/>
          <a:p>
            <a:pPr algn="r" defTabSz="814285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4285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7274" y="940739"/>
            <a:ext cx="11068959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7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34815" y="6327982"/>
            <a:ext cx="999389" cy="20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2" tIns="41055" rIns="82112" bIns="41055" anchor="b">
            <a:spAutoFit/>
          </a:bodyPr>
          <a:lstStyle/>
          <a:p>
            <a:pPr algn="r" defTabSz="814285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7759" y="6323880"/>
            <a:ext cx="294068" cy="2060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2" tIns="41055" rIns="82112" bIns="41055" anchor="b">
            <a:spAutoFit/>
          </a:bodyPr>
          <a:lstStyle/>
          <a:p>
            <a:pPr algn="r" defTabSz="814285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4285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" y="6743700"/>
            <a:ext cx="12192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3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836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0664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_v11_DNA_blue.pn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188225" cy="6858000"/>
          </a:xfrm>
          <a:prstGeom prst="rect">
            <a:avLst/>
          </a:prstGeom>
        </p:spPr>
      </p:pic>
      <p:pic>
        <p:nvPicPr>
          <p:cNvPr id="16" name="Picture 15" descr="xBlue10v2_LftQrtrPhotos copy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1683" y="0"/>
            <a:ext cx="17145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7431" y="2319774"/>
            <a:ext cx="7966977" cy="1733502"/>
          </a:xfrm>
          <a:effectLst/>
        </p:spPr>
        <p:txBody>
          <a:bodyPr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effectLst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925" y="4074286"/>
            <a:ext cx="7962299" cy="696183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  <a:cs typeface="CiscoSansTT Thi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57453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147115" y="6572220"/>
            <a:ext cx="22936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©2013 Cisco and/or its affiliates.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876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4123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977" y="1344168"/>
            <a:ext cx="11427883" cy="496519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1859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peee—blue.jpg"/>
          <p:cNvPicPr>
            <a:picLocks noChangeAspect="1"/>
          </p:cNvPicPr>
          <p:nvPr userDrawn="1"/>
        </p:nvPicPr>
        <p:blipFill>
          <a:blip r:embed="rId2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" y="0"/>
            <a:ext cx="12188388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 rot="10800000">
            <a:off x="1469141" y="11633"/>
            <a:ext cx="10722859" cy="6846371"/>
          </a:xfrm>
          <a:prstGeom prst="rect">
            <a:avLst/>
          </a:prstGeom>
          <a:gradFill flip="none" rotWithShape="1">
            <a:gsLst>
              <a:gs pos="2000">
                <a:srgbClr val="113833">
                  <a:alpha val="47000"/>
                </a:srgbClr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rgbClr val="FFFFFF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28" y="55192"/>
            <a:ext cx="11217517" cy="10205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 rot="16200000">
            <a:off x="5683090" y="349086"/>
            <a:ext cx="825831" cy="12191999"/>
          </a:xfrm>
          <a:prstGeom prst="rect">
            <a:avLst/>
          </a:prstGeom>
          <a:gradFill flip="none" rotWithShape="1">
            <a:gsLst>
              <a:gs pos="2000">
                <a:schemeClr val="tx1"/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rgbClr val="FFFFFF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74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ullet_Title only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1" y="432215"/>
            <a:ext cx="11451815" cy="838200"/>
          </a:xfrm>
        </p:spPr>
        <p:txBody>
          <a:bodyPr/>
          <a:lstStyle>
            <a:lvl1pPr algn="l" defTabSz="91316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354223" y="6586249"/>
            <a:ext cx="456068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05" tIns="41001" rIns="82005" bIns="41001" anchor="b" anchorCtr="0">
            <a:spAutoFit/>
          </a:bodyPr>
          <a:lstStyle/>
          <a:p>
            <a:pPr algn="l" defTabSz="813289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648468" y="6584635"/>
            <a:ext cx="785748" cy="1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05" tIns="41001" rIns="82005" bIns="41001" anchor="b">
            <a:spAutoFit/>
          </a:bodyPr>
          <a:lstStyle/>
          <a:p>
            <a:pPr algn="r" defTabSz="813289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82175" y="6580534"/>
            <a:ext cx="259650" cy="175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05" tIns="41001" rIns="82005" bIns="41001" anchor="b">
            <a:spAutoFit/>
          </a:bodyPr>
          <a:lstStyle/>
          <a:p>
            <a:pPr algn="r" defTabSz="813289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3289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6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1739070"/>
            <a:ext cx="12192000" cy="489568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6000">
                <a:schemeClr val="accent6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innerShdw blurRad="50800" dist="25400" dir="16200000">
              <a:prstClr val="black">
                <a:alpha val="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609507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41377" y="402336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049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275035"/>
            <a:ext cx="1040074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543050"/>
            <a:ext cx="10400741" cy="4525566"/>
          </a:xfrm>
          <a:prstGeom prst="rect">
            <a:avLst/>
          </a:prstGeom>
        </p:spPr>
        <p:txBody>
          <a:bodyPr/>
          <a:lstStyle>
            <a:lvl1pPr>
              <a:spcBef>
                <a:spcPts val="756"/>
              </a:spcBef>
              <a:defRPr/>
            </a:lvl1pPr>
            <a:lvl2pPr>
              <a:spcBef>
                <a:spcPts val="756"/>
              </a:spcBef>
              <a:defRPr sz="1800"/>
            </a:lvl2pPr>
            <a:lvl3pPr>
              <a:spcBef>
                <a:spcPts val="756"/>
              </a:spcBef>
              <a:defRPr/>
            </a:lvl3pPr>
            <a:lvl4pPr>
              <a:spcBef>
                <a:spcPts val="756"/>
              </a:spcBef>
              <a:defRPr/>
            </a:lvl4pPr>
            <a:lvl5pPr>
              <a:spcBef>
                <a:spcPts val="756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09700" y="857250"/>
            <a:ext cx="10400741" cy="51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9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810444" y="6552608"/>
            <a:ext cx="382155" cy="364331"/>
          </a:xfrm>
          <a:prstGeom prst="rect">
            <a:avLst/>
          </a:prstGeom>
        </p:spPr>
        <p:txBody>
          <a:bodyPr vert="horz" lIns="57598" tIns="28799" rIns="57598" bIns="2879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5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877732" y="1971040"/>
            <a:ext cx="4441349" cy="2346960"/>
            <a:chOff x="546879" y="367975"/>
            <a:chExt cx="1008226" cy="532781"/>
          </a:xfrm>
          <a:gradFill flip="none" rotWithShape="1">
            <a:gsLst>
              <a:gs pos="0">
                <a:schemeClr val="accent5"/>
              </a:gs>
              <a:gs pos="50000">
                <a:schemeClr val="accent2">
                  <a:lumMod val="75000"/>
                </a:schemeClr>
              </a:gs>
              <a:gs pos="100000">
                <a:schemeClr val="tx1"/>
              </a:gs>
            </a:gsLst>
            <a:lin ang="5400000" scaled="0"/>
            <a:tileRect/>
          </a:gradFill>
        </p:grpSpPr>
        <p:sp>
          <p:nvSpPr>
            <p:cNvPr id="18" name="Rectangle 7"/>
            <p:cNvSpPr>
              <a:spLocks noChangeArrowheads="1"/>
            </p:cNvSpPr>
            <p:nvPr/>
          </p:nvSpPr>
          <p:spPr bwMode="invGray">
            <a:xfrm>
              <a:off x="830512" y="721316"/>
              <a:ext cx="46533" cy="1750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invGray">
            <a:xfrm>
              <a:off x="1098633" y="716886"/>
              <a:ext cx="132953" cy="18387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invGray">
            <a:xfrm>
              <a:off x="638838" y="716886"/>
              <a:ext cx="132953" cy="18387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invGray">
            <a:xfrm>
              <a:off x="1280335" y="716886"/>
              <a:ext cx="182810" cy="18387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invGray">
            <a:xfrm>
              <a:off x="935766" y="716886"/>
              <a:ext cx="119657" cy="18387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invGray">
            <a:xfrm>
              <a:off x="546879" y="510862"/>
              <a:ext cx="43210" cy="8972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invGray">
            <a:xfrm>
              <a:off x="668752" y="449942"/>
              <a:ext cx="43210" cy="15064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invGray">
            <a:xfrm>
              <a:off x="787302" y="367975"/>
              <a:ext cx="43210" cy="275805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invGray">
            <a:xfrm>
              <a:off x="909175" y="449942"/>
              <a:ext cx="43210" cy="15064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invGray">
            <a:xfrm>
              <a:off x="1027725" y="510862"/>
              <a:ext cx="46533" cy="8972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invGray">
            <a:xfrm>
              <a:off x="1149598" y="449942"/>
              <a:ext cx="43210" cy="15064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invGray">
            <a:xfrm>
              <a:off x="1270364" y="367975"/>
              <a:ext cx="44318" cy="275805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invGray">
            <a:xfrm>
              <a:off x="1390021" y="449942"/>
              <a:ext cx="43210" cy="15064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invGray">
            <a:xfrm>
              <a:off x="1510787" y="510862"/>
              <a:ext cx="44318" cy="8972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5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0822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4" y="432215"/>
            <a:ext cx="11451815" cy="838200"/>
          </a:xfrm>
        </p:spPr>
        <p:txBody>
          <a:bodyPr/>
          <a:lstStyle>
            <a:lvl1pPr algn="l" defTabSz="108815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619" y="1344168"/>
            <a:ext cx="11438467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761"/>
              </a:spcBef>
              <a:defRPr sz="26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714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421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70" y="432215"/>
            <a:ext cx="1144123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977" y="1344168"/>
            <a:ext cx="11427883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3BC2FF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rgbClr val="3BC2FF"/>
              </a:buClr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rgbClr val="3BC2FF"/>
              </a:buCl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rgbClr val="3BC2FF"/>
              </a:buCl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rgbClr val="3BC2FF"/>
              </a:buCl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517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CC874FD9-335C-6F47-B158-12CF8F1582AB}" type="datetimeFigureOut">
              <a:rPr lang="en-US" smtClean="0">
                <a:solidFill>
                  <a:srgbClr val="0096D6"/>
                </a:solidFill>
                <a:latin typeface="Arial"/>
              </a:rPr>
              <a:pPr/>
              <a:t>3/24/15</a:t>
            </a:fld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FA71676B-6374-B84C-9B1F-E2887FFAC78A}" type="slidenum">
              <a:rPr lang="en-US" smtClean="0">
                <a:solidFill>
                  <a:srgbClr val="0096D6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1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2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79" y="677336"/>
            <a:ext cx="9883140" cy="9524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61344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733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ty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2" y="275035"/>
            <a:ext cx="1114375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42" y="1543050"/>
            <a:ext cx="11143757" cy="4525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542" y="857250"/>
            <a:ext cx="11143757" cy="514350"/>
          </a:xfrm>
        </p:spPr>
        <p:txBody>
          <a:bodyPr/>
          <a:lstStyle>
            <a:lvl1pPr marL="0" indent="0">
              <a:buNone/>
              <a:defRPr lang="en-US" sz="2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810442" y="6552608"/>
            <a:ext cx="382156" cy="364331"/>
          </a:xfrm>
          <a:prstGeom prst="rect">
            <a:avLst/>
          </a:prstGeom>
        </p:spPr>
        <p:txBody>
          <a:bodyPr vert="horz" lIns="68562" tIns="34281" rIns="68562" bIns="3428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B13-0A32-4557-88E9-079F0C330695}" type="slidenum">
              <a:rPr lang="en-US" smtClean="0">
                <a:solidFill>
                  <a:srgbClr val="0096D6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96D6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529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"/>
            <a:ext cx="12200467" cy="1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" y="4"/>
            <a:ext cx="12191999" cy="1572683"/>
          </a:xfrm>
          <a:prstGeom prst="rect">
            <a:avLst/>
          </a:prstGeom>
          <a:solidFill>
            <a:srgbClr val="000000">
              <a:alpha val="50196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685059"/>
            <a:endParaRPr lang="en-US" sz="1900" dirty="0" err="1" smtClean="0">
              <a:solidFill>
                <a:srgbClr val="FFFFFF"/>
              </a:solidFill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89" tIns="60894" rIns="121789" bIns="60894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912" y="1043181"/>
            <a:ext cx="11204448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89" tIns="60894" rIns="121789" bIns="60894"/>
          <a:lstStyle>
            <a:lvl1pPr marL="2381" indent="0">
              <a:buFontTx/>
              <a:buNone/>
              <a:defRPr lang="en-US" sz="24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84444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472166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814697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1280917" indent="0">
              <a:buFontTx/>
              <a:buNone/>
              <a:defRPr lang="en-US" sz="24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51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2032001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1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1" y="0"/>
            <a:ext cx="12192000" cy="177800"/>
          </a:xfrm>
          <a:prstGeom prst="rect">
            <a:avLst/>
          </a:prstGeom>
          <a:solidFill>
            <a:srgbClr val="015F8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7" name="Rectangle 135"/>
          <p:cNvSpPr>
            <a:spLocks noChangeArrowheads="1"/>
          </p:cNvSpPr>
          <p:nvPr/>
        </p:nvSpPr>
        <p:spPr bwMode="auto">
          <a:xfrm>
            <a:off x="1534586" y="6670529"/>
            <a:ext cx="2038159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  <a:latin typeface="Arial"/>
              </a:rPr>
              <a:t>© 2006 Cisco Systems, Inc. All rights reserved.</a:t>
            </a:r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4512392" y="667052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prstTxWarp prst="textNoShape">
              <a:avLst/>
            </a:prstTxWarp>
            <a:spAutoFit/>
          </a:bodyPr>
          <a:lstStyle/>
          <a:p>
            <a:pPr algn="r" defTabSz="814388">
              <a:defRPr/>
            </a:pPr>
            <a:r>
              <a:rPr lang="en-US" sz="700">
                <a:solidFill>
                  <a:srgbClr val="D3D3D3"/>
                </a:solidFill>
                <a:latin typeface="Arial"/>
              </a:rPr>
              <a:t>Cisco Confidential</a:t>
            </a:r>
          </a:p>
        </p:txBody>
      </p:sp>
      <p:sp>
        <p:nvSpPr>
          <p:cNvPr id="9" name="Rectangle 137"/>
          <p:cNvSpPr>
            <a:spLocks noChangeArrowheads="1"/>
          </p:cNvSpPr>
          <p:nvPr/>
        </p:nvSpPr>
        <p:spPr bwMode="auto">
          <a:xfrm>
            <a:off x="258235" y="6672263"/>
            <a:ext cx="1282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prstTxWarp prst="textNoShape">
              <a:avLst/>
            </a:prstTxWarp>
            <a:spAutoFit/>
          </a:bodyPr>
          <a:lstStyle/>
          <a:p>
            <a:pPr defTabSz="814388">
              <a:defRPr/>
            </a:pPr>
            <a:r>
              <a:rPr lang="en-US" sz="700">
                <a:solidFill>
                  <a:srgbClr val="D3D3D3"/>
                </a:solidFill>
                <a:latin typeface="Arial"/>
              </a:rPr>
              <a:t>Presentation_ID</a:t>
            </a:r>
          </a:p>
        </p:txBody>
      </p:sp>
      <p:sp>
        <p:nvSpPr>
          <p:cNvPr id="10" name="Rectangle 138"/>
          <p:cNvSpPr>
            <a:spLocks noChangeArrowheads="1"/>
          </p:cNvSpPr>
          <p:nvPr/>
        </p:nvSpPr>
        <p:spPr bwMode="auto">
          <a:xfrm>
            <a:off x="11566738" y="6624363"/>
            <a:ext cx="322583" cy="2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prstTxWarp prst="textNoShape">
              <a:avLst/>
            </a:prstTxWarp>
            <a:spAutoFit/>
          </a:bodyPr>
          <a:lstStyle/>
          <a:p>
            <a:pPr algn="r" defTabSz="814388">
              <a:defRPr/>
            </a:pPr>
            <a:fld id="{580029FC-D60C-3442-82D2-AD26544922C8}" type="slidenum">
              <a:rPr lang="en-US" sz="1000">
                <a:solidFill>
                  <a:srgbClr val="D3D3D3"/>
                </a:solidFill>
                <a:latin typeface="Arial"/>
              </a:rPr>
              <a:pPr algn="r" defTabSz="814388">
                <a:defRPr/>
              </a:pPr>
              <a:t>‹#›</a:t>
            </a:fld>
            <a:endParaRPr lang="en-US" sz="1000">
              <a:solidFill>
                <a:srgbClr val="D3D3D3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84" y="304800"/>
            <a:ext cx="10860616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187" y="1520825"/>
            <a:ext cx="10587567" cy="170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187" y="3382969"/>
            <a:ext cx="10587567" cy="170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3492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2431098" y="3308350"/>
            <a:ext cx="230723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1236690"/>
            <a:ext cx="2305651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10800000">
            <a:off x="1351316" y="4248150"/>
            <a:ext cx="230723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anchor="ctr"/>
          <a:lstStyle/>
          <a:p>
            <a:pPr algn="ctr" defTabSz="913089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8781161" y="-2055813"/>
            <a:ext cx="2305651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0807339" y="2784475"/>
            <a:ext cx="2305651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4047596" y="174625"/>
            <a:ext cx="230723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6" descr="Tem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10648818" y="6584438"/>
            <a:ext cx="785750" cy="1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06" tIns="41003" rIns="82006" bIns="41003" anchor="b">
            <a:spAutoFit/>
          </a:bodyPr>
          <a:lstStyle/>
          <a:p>
            <a:pPr algn="r" defTabSz="812800"/>
            <a:r>
              <a:rPr lang="en-US" sz="60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35052" y="6586565"/>
            <a:ext cx="45604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06" tIns="41003" rIns="82006" bIns="41003" anchor="b">
            <a:spAutoFit/>
          </a:bodyPr>
          <a:lstStyle/>
          <a:p>
            <a:pPr defTabSz="812800"/>
            <a:r>
              <a:rPr lang="en-US" sz="600">
                <a:solidFill>
                  <a:srgbClr val="FFFFFF"/>
                </a:solidFill>
                <a:latin typeface="Arial"/>
              </a:rPr>
              <a:t>© 2012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606828" y="6581260"/>
            <a:ext cx="259652" cy="1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06" tIns="41003" rIns="82006" bIns="41003" anchor="b">
            <a:spAutoFit/>
          </a:bodyPr>
          <a:lstStyle/>
          <a:p>
            <a:pPr algn="r" defTabSz="812800"/>
            <a:fld id="{5D622BA7-E4BF-4C45-9883-25C416A7B037}" type="slidenum">
              <a:rPr lang="en-US" sz="600">
                <a:solidFill>
                  <a:srgbClr val="FFFFFF"/>
                </a:solidFill>
                <a:latin typeface="Arial"/>
              </a:rPr>
              <a:pPr algn="r" defTabSz="812800"/>
              <a:t>‹#›</a:t>
            </a:fld>
            <a:endParaRPr lang="en-US" sz="6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455092" y="311185"/>
            <a:ext cx="1105560" cy="53199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16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55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315178" y="5479571"/>
            <a:ext cx="10797119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15393" y="5926986"/>
            <a:ext cx="10816167" cy="384175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97" y="1236744"/>
            <a:ext cx="10816167" cy="2918779"/>
          </a:xfrm>
        </p:spPr>
        <p:txBody>
          <a:bodyPr/>
          <a:lstStyle>
            <a:lvl1pPr>
              <a:lnSpc>
                <a:spcPct val="90000"/>
              </a:lnSpc>
              <a:defRPr lang="en-US" sz="53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4" name="Subtitle 2"/>
          <p:cNvSpPr>
            <a:spLocks noGrp="1"/>
          </p:cNvSpPr>
          <p:nvPr>
            <p:ph type="subTitle" idx="1"/>
          </p:nvPr>
        </p:nvSpPr>
        <p:spPr>
          <a:xfrm>
            <a:off x="315185" y="5032156"/>
            <a:ext cx="10816167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1109"/>
      </p:ext>
    </p:extLst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peee—blue.jpg"/>
          <p:cNvPicPr>
            <a:picLocks noChangeAspect="1"/>
          </p:cNvPicPr>
          <p:nvPr userDrawn="1"/>
        </p:nvPicPr>
        <p:blipFill>
          <a:blip r:embed="rId2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" y="0"/>
            <a:ext cx="12188388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 rot="10800000">
            <a:off x="1469141" y="11633"/>
            <a:ext cx="10722859" cy="6846371"/>
          </a:xfrm>
          <a:prstGeom prst="rect">
            <a:avLst/>
          </a:prstGeom>
          <a:gradFill flip="none" rotWithShape="1">
            <a:gsLst>
              <a:gs pos="2000">
                <a:srgbClr val="113833">
                  <a:alpha val="47000"/>
                </a:srgbClr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rgbClr val="FFFFFF"/>
              </a:solidFill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28" y="55192"/>
            <a:ext cx="11217517" cy="10205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 rot="16200000">
            <a:off x="5683090" y="349086"/>
            <a:ext cx="825831" cy="12191999"/>
          </a:xfrm>
          <a:prstGeom prst="rect">
            <a:avLst/>
          </a:prstGeom>
          <a:gradFill flip="none" rotWithShape="1">
            <a:gsLst>
              <a:gs pos="2000">
                <a:schemeClr val="tx1"/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514350"/>
            <a:endParaRPr lang="en-US" sz="1400" dirty="0" smtClean="0">
              <a:solidFill>
                <a:srgbClr val="FFFFFF"/>
              </a:solidFill>
              <a:latin typeface="Arial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709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 userDrawn="1"/>
        </p:nvSpPr>
        <p:spPr>
          <a:xfrm>
            <a:off x="457205" y="100536"/>
            <a:ext cx="11277599" cy="838200"/>
          </a:xfrm>
          <a:prstGeom prst="rect">
            <a:avLst/>
          </a:prstGeom>
        </p:spPr>
        <p:txBody>
          <a:bodyPr lIns="91424" tIns="45712" rIns="91424" bIns="45712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1" kern="1200" spc="-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11332" y="6605687"/>
            <a:ext cx="489137" cy="252317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6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latin typeface="Arial"/>
              </a:rPr>
              <a:pPr defTabSz="6856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844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4527179"/>
            <a:ext cx="12218683" cy="2345765"/>
          </a:xfrm>
          <a:prstGeom prst="rect">
            <a:avLst/>
          </a:prstGeom>
          <a:solidFill>
            <a:srgbClr val="EA3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BD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49471"/>
          <a:stretch/>
        </p:blipFill>
        <p:spPr>
          <a:xfrm>
            <a:off x="1" y="3"/>
            <a:ext cx="12218683" cy="4796119"/>
          </a:xfrm>
          <a:prstGeom prst="rect">
            <a:avLst/>
          </a:prstGeom>
        </p:spPr>
      </p:pic>
      <p:pic>
        <p:nvPicPr>
          <p:cNvPr id="5" name="Picture 4" descr="BD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2" r="218" b="-4296"/>
          <a:stretch/>
        </p:blipFill>
        <p:spPr>
          <a:xfrm>
            <a:off x="1" y="5943482"/>
            <a:ext cx="12218683" cy="1422518"/>
          </a:xfrm>
          <a:prstGeom prst="rect">
            <a:avLst/>
          </a:prstGeom>
        </p:spPr>
      </p:pic>
      <p:pic>
        <p:nvPicPr>
          <p:cNvPr id="6" name="Picture 5" descr="BD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t="63167" r="28946" b="20642"/>
          <a:stretch/>
        </p:blipFill>
        <p:spPr>
          <a:xfrm>
            <a:off x="4940551" y="4915642"/>
            <a:ext cx="2310903" cy="8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53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241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517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3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Topba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61344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73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77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838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33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030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861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800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512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218683" cy="6872942"/>
          </a:xfrm>
          <a:prstGeom prst="rect">
            <a:avLst/>
          </a:prstGeom>
          <a:solidFill>
            <a:srgbClr val="EA30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" y="5926673"/>
            <a:ext cx="12304889" cy="931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BD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49471"/>
          <a:stretch/>
        </p:blipFill>
        <p:spPr>
          <a:xfrm>
            <a:off x="536992" y="7"/>
            <a:ext cx="11118016" cy="4796119"/>
          </a:xfrm>
          <a:prstGeom prst="rect">
            <a:avLst/>
          </a:prstGeom>
        </p:spPr>
      </p:pic>
      <p:pic>
        <p:nvPicPr>
          <p:cNvPr id="5" name="Picture 4" descr="BD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2" r="218" b="-4296"/>
          <a:stretch/>
        </p:blipFill>
        <p:spPr>
          <a:xfrm>
            <a:off x="388060" y="5943482"/>
            <a:ext cx="11415889" cy="1422518"/>
          </a:xfrm>
          <a:prstGeom prst="rect">
            <a:avLst/>
          </a:prstGeom>
        </p:spPr>
      </p:pic>
      <p:pic>
        <p:nvPicPr>
          <p:cNvPr id="6" name="Picture 5" descr="BD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t="63167" r="28946" b="20642"/>
          <a:stretch/>
        </p:blipFill>
        <p:spPr>
          <a:xfrm>
            <a:off x="5158444" y="4915642"/>
            <a:ext cx="1875117" cy="8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65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68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61344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563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863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232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386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09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72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00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661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5FD35E3-C08D-7A41-89CA-D952DDCB1691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3/24/15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D1035C2-0043-4142-93E5-D35E235BDC18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1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ificant Number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909" y="0"/>
            <a:ext cx="4314092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71154" y="1558836"/>
            <a:ext cx="9074335" cy="24889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67549" y="4114251"/>
            <a:ext cx="9083132" cy="7286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5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Brief descriptive label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57453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96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A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7598" y="1374585"/>
            <a:ext cx="10063187" cy="3092092"/>
          </a:xfrm>
        </p:spPr>
        <p:txBody>
          <a:bodyPr anchor="ctr">
            <a:normAutofit/>
          </a:bodyPr>
          <a:lstStyle>
            <a:lvl1pPr marL="230188" indent="-230188">
              <a:lnSpc>
                <a:spcPct val="100000"/>
              </a:lnSpc>
              <a:buFontTx/>
              <a:buNone/>
              <a:defRPr sz="4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“Click to edit quote text.”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35695" y="4917146"/>
            <a:ext cx="9795091" cy="550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A4AB"/>
                </a:solidFill>
                <a:latin typeface="CiscoSans" panose="020B0503020201020303" pitchFamily="34" charset="0"/>
              </a:defRPr>
            </a:lvl1pPr>
            <a:lvl2pPr marL="457200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2pPr>
            <a:lvl3pPr marL="914400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3pPr>
            <a:lvl4pPr marL="1371600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4pPr>
            <a:lvl5pPr marL="1828800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5pPr>
          </a:lstStyle>
          <a:p>
            <a:pPr lvl="0"/>
            <a:r>
              <a:rPr lang="en-US" dirty="0" smtClean="0"/>
              <a:t>Click to edit Attribution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61344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144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2815" y="6572220"/>
            <a:ext cx="22936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©2013 Cisco and/or its affiliates. All rights reserved.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574536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62848" y="3066684"/>
            <a:ext cx="3291484" cy="86175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defTabSz="609493"/>
            <a:r>
              <a:rPr lang="en-US" sz="4800" dirty="0" smtClean="0">
                <a:solidFill>
                  <a:srgbClr val="FFFFFF"/>
                </a:solidFill>
                <a:latin typeface="CiscoSansTT ExtraLight"/>
              </a:rPr>
              <a:t>Thank you.</a:t>
            </a:r>
            <a:endParaRPr lang="en-US" sz="4800" dirty="0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8407695" y="3801564"/>
            <a:ext cx="155448" cy="589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black">
          <a:xfrm>
            <a:off x="9313263" y="3786903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black">
          <a:xfrm>
            <a:off x="7756987" y="3786903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4" name="Freeform 13"/>
          <p:cNvSpPr>
            <a:spLocks noEditPoints="1"/>
          </p:cNvSpPr>
          <p:nvPr userDrawn="1"/>
        </p:nvSpPr>
        <p:spPr bwMode="black">
          <a:xfrm>
            <a:off x="9926013" y="3786903"/>
            <a:ext cx="618172" cy="621729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black">
          <a:xfrm>
            <a:off x="8763774" y="3786903"/>
            <a:ext cx="403079" cy="621729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black">
          <a:xfrm>
            <a:off x="7447901" y="2966682"/>
            <a:ext cx="146409" cy="3027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black">
          <a:xfrm>
            <a:off x="7858208" y="2763670"/>
            <a:ext cx="146409" cy="50572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black">
          <a:xfrm>
            <a:off x="8261289" y="2484526"/>
            <a:ext cx="146409" cy="93168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black">
          <a:xfrm>
            <a:off x="8671593" y="2763670"/>
            <a:ext cx="146409" cy="50572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black">
          <a:xfrm>
            <a:off x="9072863" y="2966681"/>
            <a:ext cx="155448" cy="30270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483172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9893481" y="2484524"/>
            <a:ext cx="148216" cy="93168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3" name="Freeform 22"/>
          <p:cNvSpPr>
            <a:spLocks/>
          </p:cNvSpPr>
          <p:nvPr userDrawn="1"/>
        </p:nvSpPr>
        <p:spPr bwMode="black">
          <a:xfrm>
            <a:off x="10296555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10706864" y="2966681"/>
            <a:ext cx="148216" cy="30270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899" tIns="60949" rIns="121899" bIns="60949"/>
          <a:lstStyle/>
          <a:p>
            <a:pPr defTabSz="60949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8113848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2"/>
            <a:ext cx="988314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63041"/>
            <a:ext cx="11094720" cy="471392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4272" y="6606618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12188952" cy="740664"/>
            <a:chOff x="0" y="0"/>
            <a:chExt cx="12188952" cy="74066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75816" y="0"/>
              <a:ext cx="2113135" cy="7406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88952" cy="9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3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17" r:id="rId4"/>
    <p:sldLayoutId id="2147484119" r:id="rId5"/>
    <p:sldLayoutId id="2147484121" r:id="rId6"/>
    <p:sldLayoutId id="2147484124" r:id="rId7"/>
    <p:sldLayoutId id="2147484127" r:id="rId8"/>
    <p:sldLayoutId id="2147484129" r:id="rId9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>
            <a:lumMod val="60000"/>
            <a:lumOff val="40000"/>
          </a:schemeClr>
        </a:buClr>
        <a:buSzPct val="100000"/>
        <a:buFont typeface="Webdings" panose="05030102010509060703" pitchFamily="18" charset="2"/>
        <a:buChar char="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pos="3840">
          <p15:clr>
            <a:srgbClr val="F26B43"/>
          </p15:clr>
        </p15:guide>
        <p15:guide id="0" orient="horz" pos="4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1" y="6731361"/>
            <a:ext cx="12192000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733815"/>
            <a:ext cx="12192000" cy="134965"/>
          </a:xfrm>
          <a:prstGeom prst="rect">
            <a:avLst/>
          </a:prstGeom>
        </p:spPr>
      </p:pic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93" y="454877"/>
            <a:ext cx="11545824" cy="975360"/>
          </a:xfrm>
          <a:prstGeom prst="rect">
            <a:avLst/>
          </a:prstGeom>
        </p:spPr>
        <p:txBody>
          <a:bodyPr vert="horz" lIns="121877" tIns="60939" rIns="121877" bIns="60939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 descr="C3-W.png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6751120"/>
            <a:ext cx="1372156" cy="94311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34839" y="6691114"/>
            <a:ext cx="999365" cy="2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0" tIns="41049" rIns="82100" bIns="41049" anchor="b">
            <a:spAutoFit/>
          </a:bodyPr>
          <a:lstStyle/>
          <a:p>
            <a:pPr algn="r" defTabSz="814183"/>
            <a:r>
              <a:rPr lang="en-US" sz="800" dirty="0">
                <a:solidFill>
                  <a:srgbClr val="D9D9D9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7783" y="6687010"/>
            <a:ext cx="294044" cy="206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0" tIns="41049" rIns="82100" bIns="41049" anchor="b">
            <a:spAutoFit/>
          </a:bodyPr>
          <a:lstStyle/>
          <a:p>
            <a:pPr algn="r" defTabSz="814183"/>
            <a:fld id="{DFCF27A5-1A5B-48D3-A060-2758FFBB1ADD}" type="slidenum">
              <a:rPr lang="en-US" sz="800">
                <a:solidFill>
                  <a:srgbClr val="D9D9D9"/>
                </a:solidFill>
                <a:latin typeface="CiscoSansTT Light"/>
                <a:cs typeface="CiscoSans Thin"/>
              </a:rPr>
              <a:pPr algn="r" defTabSz="814183"/>
              <a:t>‹#›</a:t>
            </a:fld>
            <a:endParaRPr lang="en-US" sz="800" dirty="0">
              <a:solidFill>
                <a:srgbClr val="D9D9D9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14073" y="6690847"/>
            <a:ext cx="4560687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0" tIns="41049" rIns="82100" bIns="41049" anchor="b" anchorCtr="0">
            <a:spAutoFit/>
          </a:bodyPr>
          <a:lstStyle/>
          <a:p>
            <a:pPr algn="ctr" defTabSz="814183"/>
            <a:r>
              <a:rPr lang="en-US" sz="800" dirty="0" smtClean="0">
                <a:solidFill>
                  <a:srgbClr val="D9D9D9"/>
                </a:solidFill>
                <a:latin typeface="CiscoSansTT Light"/>
                <a:cs typeface="CiscoSans Thin"/>
              </a:rPr>
              <a:t>© 2014  Cisco and/or its affiliates. All rights reserved.</a:t>
            </a:r>
            <a:endParaRPr lang="en-US" sz="800" dirty="0">
              <a:solidFill>
                <a:srgbClr val="D9D9D9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4185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  <p:sldLayoutId id="2147484187" r:id="rId19"/>
    <p:sldLayoutId id="2147484190" r:id="rId20"/>
    <p:sldLayoutId id="2147484191" r:id="rId21"/>
    <p:sldLayoutId id="2147484192" r:id="rId22"/>
    <p:sldLayoutId id="2147484193" r:id="rId23"/>
    <p:sldLayoutId id="2147484195" r:id="rId24"/>
    <p:sldLayoutId id="2147484213" r:id="rId25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209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2D39"/>
          </a:solidFill>
          <a:latin typeface="+mj-lt"/>
          <a:ea typeface="+mj-ea"/>
          <a:cs typeface="CiscoSans"/>
        </a:defRPr>
      </a:lvl1pPr>
    </p:titleStyle>
    <p:bodyStyle>
      <a:lvl1pPr marL="228553" indent="-228553" algn="l" defTabSz="914209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836" indent="-287902" algn="l" defTabSz="914209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803" indent="-228523" algn="l" defTabSz="91420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770" indent="-228523" algn="l" defTabSz="91420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738" indent="-228523" algn="l" defTabSz="91420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606" indent="-228553" algn="l" defTabSz="914209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574" indent="-228523" algn="l" defTabSz="914209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733" indent="0" algn="l" defTabSz="914209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1" indent="-228553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3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1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0" algn="l" defTabSz="9142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Temp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70023" y="3"/>
            <a:ext cx="11253544" cy="999067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0024" y="1389066"/>
            <a:ext cx="11253544" cy="4922837"/>
          </a:xfrm>
          <a:prstGeom prst="rect">
            <a:avLst/>
          </a:prstGeom>
        </p:spPr>
        <p:txBody>
          <a:bodyPr vert="horz" lIns="91436" tIns="45719" rIns="91436" bIns="45719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241" y="6570843"/>
            <a:ext cx="414006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53"/>
            <a:r>
              <a:rPr lang="en-US" sz="700" dirty="0" smtClean="0">
                <a:solidFill>
                  <a:srgbClr val="FFFFFF">
                    <a:alpha val="50000"/>
                  </a:srgbClr>
                </a:solidFill>
                <a:latin typeface="Arial" pitchFamily="34" charset="0"/>
              </a:rPr>
              <a:t>© 2011 Cisco and/or its affiliates. All rights reserved.</a:t>
            </a:r>
            <a:endParaRPr lang="en-US" sz="700" dirty="0">
              <a:solidFill>
                <a:srgbClr val="FFFFFF">
                  <a:alpha val="50000"/>
                </a:srgbClr>
              </a:solidFill>
              <a:latin typeface="Arial" pitchFamily="34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05606" y="6569119"/>
            <a:ext cx="88934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53"/>
            <a:r>
              <a:rPr lang="en-US" sz="700" dirty="0">
                <a:solidFill>
                  <a:srgbClr val="FFFFFF">
                    <a:alpha val="50000"/>
                  </a:srgbClr>
                </a:solidFill>
                <a:latin typeface="Arial" pitchFamily="34" charset="0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627012" y="6565015"/>
            <a:ext cx="275564" cy="19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53"/>
            <a:fld id="{DFCF27A5-1A5B-48D3-A060-2758FFBB1ADD}" type="slidenum">
              <a:rPr lang="en-US" sz="700">
                <a:solidFill>
                  <a:srgbClr val="FFFFFF">
                    <a:alpha val="50000"/>
                  </a:srgbClr>
                </a:solidFill>
                <a:latin typeface="Arial" pitchFamily="34" charset="0"/>
              </a:rPr>
              <a:pPr algn="r" defTabSz="814353"/>
              <a:t>‹#›</a:t>
            </a:fld>
            <a:endParaRPr lang="en-US" sz="700" dirty="0">
              <a:solidFill>
                <a:srgbClr val="FFFFFF">
                  <a:alpha val="5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2" r:id="rId5"/>
    <p:sldLayoutId id="2147484203" r:id="rId6"/>
    <p:sldLayoutId id="2147484204" r:id="rId7"/>
    <p:sldLayoutId id="2147484205" r:id="rId8"/>
    <p:sldLayoutId id="2147484207" r:id="rId9"/>
    <p:sldLayoutId id="2147484208" r:id="rId10"/>
    <p:sldLayoutId id="2147484209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lang="en-US" sz="3600" b="0" kern="1200" spc="0" baseline="0" dirty="0">
          <a:solidFill>
            <a:schemeClr val="bg1"/>
          </a:solidFill>
          <a:latin typeface="Arial" pitchFamily="34" charset="0"/>
          <a:ea typeface="+mj-ea"/>
          <a:cs typeface="+mj-cs"/>
        </a:defRPr>
      </a:lvl1pPr>
    </p:titleStyle>
    <p:bodyStyle>
      <a:lvl1pPr marL="228581" indent="-228581" algn="l" defTabSz="914323" rtl="0" eaLnBrk="1" latinLnBrk="0" hangingPunct="1">
        <a:lnSpc>
          <a:spcPct val="95000"/>
        </a:lnSpc>
        <a:spcBef>
          <a:spcPts val="1440"/>
        </a:spcBef>
        <a:buClr>
          <a:srgbClr val="FFFF00"/>
        </a:buClr>
        <a:buSzPct val="100000"/>
        <a:buFont typeface="Arial" pitchFamily="34" charset="0"/>
        <a:buChar char="•"/>
        <a:tabLst/>
        <a:defRPr lang="en-US" sz="2400" kern="1200" dirty="0" smtClean="0">
          <a:solidFill>
            <a:schemeClr val="bg1"/>
          </a:solidFill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  <a:latin typeface="Arial" pitchFamily="34" charset="0"/>
          <a:ea typeface="+mn-ea"/>
          <a:cs typeface="+mn-cs"/>
        </a:defRPr>
      </a:lvl1pPr>
      <a:lvl2pPr marL="511175" indent="-223838" algn="l" defTabSz="914323" rtl="0" eaLnBrk="1" latinLnBrk="0" hangingPunct="1">
        <a:lnSpc>
          <a:spcPct val="95000"/>
        </a:lnSpc>
        <a:spcBef>
          <a:spcPts val="840"/>
        </a:spcBef>
        <a:buClr>
          <a:schemeClr val="bg1"/>
        </a:buClr>
        <a:buFont typeface="Arial" pitchFamily="34" charset="0"/>
        <a:buChar char="–"/>
        <a:defRPr lang="en-US" sz="2000" kern="1200" dirty="0" smtClean="0">
          <a:solidFill>
            <a:schemeClr val="bg1"/>
          </a:solidFill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  <a:latin typeface="Arial" pitchFamily="34" charset="0"/>
          <a:ea typeface="+mn-ea"/>
          <a:cs typeface="+mn-cs"/>
        </a:defRPr>
      </a:lvl2pPr>
      <a:lvl3pPr marL="571452" indent="-1588" algn="l" defTabSz="914323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Font typeface="Arial" pitchFamily="34" charset="0"/>
        <a:buNone/>
        <a:defRPr lang="en-US" sz="1800" kern="1200" dirty="0" smtClean="0">
          <a:solidFill>
            <a:schemeClr val="bg1"/>
          </a:solidFill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  <a:latin typeface="Arial" pitchFamily="34" charset="0"/>
          <a:ea typeface="+mn-ea"/>
          <a:cs typeface="+mn-cs"/>
        </a:defRPr>
      </a:lvl3pPr>
      <a:lvl4pPr marL="688917" indent="0" algn="l" defTabSz="914323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Font typeface="Arial" pitchFamily="34" charset="0"/>
        <a:buNone/>
        <a:defRPr lang="en-US" sz="1600" kern="1200" dirty="0" smtClean="0">
          <a:solidFill>
            <a:schemeClr val="bg1"/>
          </a:solidFill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  <a:latin typeface="Arial" pitchFamily="34" charset="0"/>
          <a:ea typeface="+mn-ea"/>
          <a:cs typeface="+mn-cs"/>
        </a:defRPr>
      </a:lvl4pPr>
      <a:lvl5pPr marL="801621" indent="0" algn="l" defTabSz="914323" rtl="0" eaLnBrk="1" latinLnBrk="0" hangingPunct="1">
        <a:lnSpc>
          <a:spcPct val="95000"/>
        </a:lnSpc>
        <a:spcBef>
          <a:spcPts val="840"/>
        </a:spcBef>
        <a:buClr>
          <a:schemeClr val="tx1"/>
        </a:buClr>
        <a:buFont typeface="Arial" pitchFamily="34" charset="0"/>
        <a:buNone/>
        <a:defRPr lang="en-US" sz="1600" kern="1200" dirty="0">
          <a:solidFill>
            <a:schemeClr val="bg1"/>
          </a:solidFill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  <a:latin typeface="Arial" pitchFamily="34" charset="0"/>
          <a:ea typeface="+mn-ea"/>
          <a:cs typeface="+mn-cs"/>
        </a:defRPr>
      </a:lvl5pPr>
      <a:lvl6pPr marL="2514391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2 at 4.25.57 PM.png"/>
          <p:cNvPicPr>
            <a:picLocks noChangeAspect="1"/>
          </p:cNvPicPr>
          <p:nvPr userDrawn="1"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7626" r="41184" b="59670"/>
          <a:stretch/>
        </p:blipFill>
        <p:spPr>
          <a:xfrm>
            <a:off x="0" y="0"/>
            <a:ext cx="12192000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7394C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7394C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7394C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7394C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7394C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2 at 4.25.57 PM.png"/>
          <p:cNvPicPr>
            <a:picLocks noChangeAspect="1"/>
          </p:cNvPicPr>
          <p:nvPr userDrawn="1"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7626" r="41184" b="59670"/>
          <a:stretch/>
        </p:blipFill>
        <p:spPr>
          <a:xfrm>
            <a:off x="0" y="0"/>
            <a:ext cx="12192000" cy="14176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7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7394C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7394C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7394C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7394C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7394C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microsoft.com/office/2007/relationships/hdphoto" Target="../media/hdphoto1.wdp"/><Relationship Id="rId5" Type="http://schemas.openxmlformats.org/officeDocument/2006/relationships/image" Target="../media/image29.png"/><Relationship Id="rId6" Type="http://schemas.microsoft.com/office/2007/relationships/hdphoto" Target="../media/hdphoto2.wdp"/><Relationship Id="rId7" Type="http://schemas.openxmlformats.org/officeDocument/2006/relationships/image" Target="../media/image30.png"/><Relationship Id="rId8" Type="http://schemas.microsoft.com/office/2007/relationships/hdphoto" Target="../media/hdphoto3.wdp"/><Relationship Id="rId9" Type="http://schemas.openxmlformats.org/officeDocument/2006/relationships/image" Target="../media/image31.png"/><Relationship Id="rId10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4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1117603" y="2921000"/>
            <a:ext cx="2946400" cy="18288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dk1"/>
              </a:solidFill>
              <a:sym typeface="Wingdings" pitchFamily="2" charset="2"/>
            </a:endParaRPr>
          </a:p>
        </p:txBody>
      </p:sp>
      <p:sp>
        <p:nvSpPr>
          <p:cNvPr id="30" name=" 3"/>
          <p:cNvSpPr/>
          <p:nvPr/>
        </p:nvSpPr>
        <p:spPr>
          <a:xfrm rot="21097385" flipV="1">
            <a:off x="3343948" y="2697322"/>
            <a:ext cx="3544189" cy="2495448"/>
          </a:xfrm>
          <a:custGeom>
            <a:avLst/>
            <a:gdLst>
              <a:gd name="connsiteX0" fmla="*/ 0 w 4858403"/>
              <a:gd name="connsiteY0" fmla="*/ 5463712 h 5463712"/>
              <a:gd name="connsiteX1" fmla="*/ 3630442 w 4858403"/>
              <a:gd name="connsiteY1" fmla="*/ 607300 h 5463712"/>
              <a:gd name="connsiteX2" fmla="*/ 3562015 w 4858403"/>
              <a:gd name="connsiteY2" fmla="*/ 0 h 5463712"/>
              <a:gd name="connsiteX3" fmla="*/ 4858403 w 4858403"/>
              <a:gd name="connsiteY3" fmla="*/ 1036639 h 5463712"/>
              <a:gd name="connsiteX4" fmla="*/ 3857179 w 4858403"/>
              <a:gd name="connsiteY4" fmla="*/ 2619649 h 5463712"/>
              <a:gd name="connsiteX5" fmla="*/ 3788753 w 4858403"/>
              <a:gd name="connsiteY5" fmla="*/ 2012349 h 5463712"/>
              <a:gd name="connsiteX6" fmla="*/ 0 w 4858403"/>
              <a:gd name="connsiteY6" fmla="*/ 5463712 h 5463712"/>
              <a:gd name="connsiteX0" fmla="*/ 0 w 6071955"/>
              <a:gd name="connsiteY0" fmla="*/ 7362646 h 7362646"/>
              <a:gd name="connsiteX1" fmla="*/ 4843994 w 6071955"/>
              <a:gd name="connsiteY1" fmla="*/ 607300 h 7362646"/>
              <a:gd name="connsiteX2" fmla="*/ 4775567 w 6071955"/>
              <a:gd name="connsiteY2" fmla="*/ 0 h 7362646"/>
              <a:gd name="connsiteX3" fmla="*/ 6071955 w 6071955"/>
              <a:gd name="connsiteY3" fmla="*/ 1036639 h 7362646"/>
              <a:gd name="connsiteX4" fmla="*/ 5070731 w 6071955"/>
              <a:gd name="connsiteY4" fmla="*/ 2619649 h 7362646"/>
              <a:gd name="connsiteX5" fmla="*/ 5002305 w 6071955"/>
              <a:gd name="connsiteY5" fmla="*/ 2012349 h 7362646"/>
              <a:gd name="connsiteX6" fmla="*/ 0 w 6071955"/>
              <a:gd name="connsiteY6" fmla="*/ 7362646 h 7362646"/>
              <a:gd name="connsiteX0" fmla="*/ 0 w 6008827"/>
              <a:gd name="connsiteY0" fmla="*/ 7399441 h 7399442"/>
              <a:gd name="connsiteX1" fmla="*/ 4780866 w 6008827"/>
              <a:gd name="connsiteY1" fmla="*/ 607300 h 7399442"/>
              <a:gd name="connsiteX2" fmla="*/ 4712439 w 6008827"/>
              <a:gd name="connsiteY2" fmla="*/ 0 h 7399442"/>
              <a:gd name="connsiteX3" fmla="*/ 6008827 w 6008827"/>
              <a:gd name="connsiteY3" fmla="*/ 1036639 h 7399442"/>
              <a:gd name="connsiteX4" fmla="*/ 5007603 w 6008827"/>
              <a:gd name="connsiteY4" fmla="*/ 2619649 h 7399442"/>
              <a:gd name="connsiteX5" fmla="*/ 4939177 w 6008827"/>
              <a:gd name="connsiteY5" fmla="*/ 2012349 h 7399442"/>
              <a:gd name="connsiteX6" fmla="*/ 0 w 6008827"/>
              <a:gd name="connsiteY6" fmla="*/ 7399441 h 7399442"/>
              <a:gd name="connsiteX0" fmla="*/ 0 w 6008827"/>
              <a:gd name="connsiteY0" fmla="*/ 7399441 h 7399441"/>
              <a:gd name="connsiteX1" fmla="*/ 4780866 w 6008827"/>
              <a:gd name="connsiteY1" fmla="*/ 607300 h 7399441"/>
              <a:gd name="connsiteX2" fmla="*/ 4712439 w 6008827"/>
              <a:gd name="connsiteY2" fmla="*/ 0 h 7399441"/>
              <a:gd name="connsiteX3" fmla="*/ 6008827 w 6008827"/>
              <a:gd name="connsiteY3" fmla="*/ 1036639 h 7399441"/>
              <a:gd name="connsiteX4" fmla="*/ 5007603 w 6008827"/>
              <a:gd name="connsiteY4" fmla="*/ 2619649 h 7399441"/>
              <a:gd name="connsiteX5" fmla="*/ 4939177 w 6008827"/>
              <a:gd name="connsiteY5" fmla="*/ 2012349 h 7399441"/>
              <a:gd name="connsiteX6" fmla="*/ 0 w 6008827"/>
              <a:gd name="connsiteY6" fmla="*/ 7399441 h 7399441"/>
              <a:gd name="connsiteX0" fmla="*/ 0 w 6008827"/>
              <a:gd name="connsiteY0" fmla="*/ 7399441 h 7399441"/>
              <a:gd name="connsiteX1" fmla="*/ 4780866 w 6008827"/>
              <a:gd name="connsiteY1" fmla="*/ 607300 h 7399441"/>
              <a:gd name="connsiteX2" fmla="*/ 4712439 w 6008827"/>
              <a:gd name="connsiteY2" fmla="*/ 0 h 7399441"/>
              <a:gd name="connsiteX3" fmla="*/ 6008827 w 6008827"/>
              <a:gd name="connsiteY3" fmla="*/ 1036639 h 7399441"/>
              <a:gd name="connsiteX4" fmla="*/ 5007603 w 6008827"/>
              <a:gd name="connsiteY4" fmla="*/ 2619649 h 7399441"/>
              <a:gd name="connsiteX5" fmla="*/ 4939177 w 6008827"/>
              <a:gd name="connsiteY5" fmla="*/ 2012349 h 7399441"/>
              <a:gd name="connsiteX6" fmla="*/ 0 w 6008827"/>
              <a:gd name="connsiteY6" fmla="*/ 7399441 h 7399441"/>
              <a:gd name="connsiteX0" fmla="*/ 0 w 6008827"/>
              <a:gd name="connsiteY0" fmla="*/ 7399441 h 7399441"/>
              <a:gd name="connsiteX1" fmla="*/ 4780866 w 6008827"/>
              <a:gd name="connsiteY1" fmla="*/ 607300 h 7399441"/>
              <a:gd name="connsiteX2" fmla="*/ 4712439 w 6008827"/>
              <a:gd name="connsiteY2" fmla="*/ 0 h 7399441"/>
              <a:gd name="connsiteX3" fmla="*/ 6008827 w 6008827"/>
              <a:gd name="connsiteY3" fmla="*/ 1036639 h 7399441"/>
              <a:gd name="connsiteX4" fmla="*/ 5007603 w 6008827"/>
              <a:gd name="connsiteY4" fmla="*/ 2619649 h 7399441"/>
              <a:gd name="connsiteX5" fmla="*/ 4939177 w 6008827"/>
              <a:gd name="connsiteY5" fmla="*/ 2012349 h 7399441"/>
              <a:gd name="connsiteX6" fmla="*/ 0 w 6008827"/>
              <a:gd name="connsiteY6" fmla="*/ 7399441 h 7399441"/>
              <a:gd name="connsiteX0" fmla="*/ 0 w 3419675"/>
              <a:gd name="connsiteY0" fmla="*/ 4092104 h 5016996"/>
              <a:gd name="connsiteX1" fmla="*/ 2191714 w 3419675"/>
              <a:gd name="connsiteY1" fmla="*/ 3004646 h 5016996"/>
              <a:gd name="connsiteX2" fmla="*/ 2123287 w 3419675"/>
              <a:gd name="connsiteY2" fmla="*/ 2397346 h 5016996"/>
              <a:gd name="connsiteX3" fmla="*/ 3419675 w 3419675"/>
              <a:gd name="connsiteY3" fmla="*/ 3433985 h 5016996"/>
              <a:gd name="connsiteX4" fmla="*/ 2418451 w 3419675"/>
              <a:gd name="connsiteY4" fmla="*/ 5016995 h 5016996"/>
              <a:gd name="connsiteX5" fmla="*/ 2350025 w 3419675"/>
              <a:gd name="connsiteY5" fmla="*/ 4409695 h 5016996"/>
              <a:gd name="connsiteX6" fmla="*/ 0 w 3419675"/>
              <a:gd name="connsiteY6" fmla="*/ 4092104 h 5016996"/>
              <a:gd name="connsiteX0" fmla="*/ 0 w 3419675"/>
              <a:gd name="connsiteY0" fmla="*/ 4092106 h 5016996"/>
              <a:gd name="connsiteX1" fmla="*/ 2191714 w 3419675"/>
              <a:gd name="connsiteY1" fmla="*/ 3004648 h 5016996"/>
              <a:gd name="connsiteX2" fmla="*/ 2123287 w 3419675"/>
              <a:gd name="connsiteY2" fmla="*/ 2397348 h 5016996"/>
              <a:gd name="connsiteX3" fmla="*/ 3419675 w 3419675"/>
              <a:gd name="connsiteY3" fmla="*/ 3433987 h 5016996"/>
              <a:gd name="connsiteX4" fmla="*/ 2418451 w 3419675"/>
              <a:gd name="connsiteY4" fmla="*/ 5016997 h 5016996"/>
              <a:gd name="connsiteX5" fmla="*/ 2350025 w 3419675"/>
              <a:gd name="connsiteY5" fmla="*/ 4409697 h 5016996"/>
              <a:gd name="connsiteX6" fmla="*/ 0 w 3419675"/>
              <a:gd name="connsiteY6" fmla="*/ 4092106 h 5016996"/>
              <a:gd name="connsiteX0" fmla="*/ 0 w 3419675"/>
              <a:gd name="connsiteY0" fmla="*/ 1694758 h 2619649"/>
              <a:gd name="connsiteX1" fmla="*/ 2191714 w 3419675"/>
              <a:gd name="connsiteY1" fmla="*/ 607300 h 2619649"/>
              <a:gd name="connsiteX2" fmla="*/ 2123287 w 3419675"/>
              <a:gd name="connsiteY2" fmla="*/ 0 h 2619649"/>
              <a:gd name="connsiteX3" fmla="*/ 3419675 w 3419675"/>
              <a:gd name="connsiteY3" fmla="*/ 1036639 h 2619649"/>
              <a:gd name="connsiteX4" fmla="*/ 2418451 w 3419675"/>
              <a:gd name="connsiteY4" fmla="*/ 2619649 h 2619649"/>
              <a:gd name="connsiteX5" fmla="*/ 2350025 w 3419675"/>
              <a:gd name="connsiteY5" fmla="*/ 2012349 h 2619649"/>
              <a:gd name="connsiteX6" fmla="*/ 0 w 3419675"/>
              <a:gd name="connsiteY6" fmla="*/ 1694758 h 2619649"/>
              <a:gd name="connsiteX0" fmla="*/ 0 w 3419675"/>
              <a:gd name="connsiteY0" fmla="*/ 1694758 h 2619649"/>
              <a:gd name="connsiteX1" fmla="*/ 2191714 w 3419675"/>
              <a:gd name="connsiteY1" fmla="*/ 607300 h 2619649"/>
              <a:gd name="connsiteX2" fmla="*/ 2123287 w 3419675"/>
              <a:gd name="connsiteY2" fmla="*/ 0 h 2619649"/>
              <a:gd name="connsiteX3" fmla="*/ 3419675 w 3419675"/>
              <a:gd name="connsiteY3" fmla="*/ 1036639 h 2619649"/>
              <a:gd name="connsiteX4" fmla="*/ 2418451 w 3419675"/>
              <a:gd name="connsiteY4" fmla="*/ 2619649 h 2619649"/>
              <a:gd name="connsiteX5" fmla="*/ 2350025 w 3419675"/>
              <a:gd name="connsiteY5" fmla="*/ 2012349 h 2619649"/>
              <a:gd name="connsiteX6" fmla="*/ 0 w 3419675"/>
              <a:gd name="connsiteY6" fmla="*/ 1694758 h 2619649"/>
              <a:gd name="connsiteX0" fmla="*/ 0 w 3419675"/>
              <a:gd name="connsiteY0" fmla="*/ 1694758 h 2619649"/>
              <a:gd name="connsiteX1" fmla="*/ 2191714 w 3419675"/>
              <a:gd name="connsiteY1" fmla="*/ 607300 h 2619649"/>
              <a:gd name="connsiteX2" fmla="*/ 2123287 w 3419675"/>
              <a:gd name="connsiteY2" fmla="*/ 0 h 2619649"/>
              <a:gd name="connsiteX3" fmla="*/ 3419675 w 3419675"/>
              <a:gd name="connsiteY3" fmla="*/ 1036639 h 2619649"/>
              <a:gd name="connsiteX4" fmla="*/ 2418451 w 3419675"/>
              <a:gd name="connsiteY4" fmla="*/ 2619649 h 2619649"/>
              <a:gd name="connsiteX5" fmla="*/ 2350025 w 3419675"/>
              <a:gd name="connsiteY5" fmla="*/ 2012349 h 2619649"/>
              <a:gd name="connsiteX6" fmla="*/ 0 w 3419675"/>
              <a:gd name="connsiteY6" fmla="*/ 1694758 h 2619649"/>
              <a:gd name="connsiteX0" fmla="*/ 0 w 3419675"/>
              <a:gd name="connsiteY0" fmla="*/ 1694758 h 2619649"/>
              <a:gd name="connsiteX1" fmla="*/ 2191714 w 3419675"/>
              <a:gd name="connsiteY1" fmla="*/ 607300 h 2619649"/>
              <a:gd name="connsiteX2" fmla="*/ 2123287 w 3419675"/>
              <a:gd name="connsiteY2" fmla="*/ 0 h 2619649"/>
              <a:gd name="connsiteX3" fmla="*/ 3419675 w 3419675"/>
              <a:gd name="connsiteY3" fmla="*/ 1036639 h 2619649"/>
              <a:gd name="connsiteX4" fmla="*/ 2418451 w 3419675"/>
              <a:gd name="connsiteY4" fmla="*/ 2619649 h 2619649"/>
              <a:gd name="connsiteX5" fmla="*/ 2350025 w 3419675"/>
              <a:gd name="connsiteY5" fmla="*/ 2012349 h 2619649"/>
              <a:gd name="connsiteX6" fmla="*/ 0 w 3419675"/>
              <a:gd name="connsiteY6" fmla="*/ 1694758 h 2619649"/>
              <a:gd name="connsiteX0" fmla="*/ 0 w 3030046"/>
              <a:gd name="connsiteY0" fmla="*/ 1593943 h 2619649"/>
              <a:gd name="connsiteX1" fmla="*/ 1802085 w 3030046"/>
              <a:gd name="connsiteY1" fmla="*/ 607300 h 2619649"/>
              <a:gd name="connsiteX2" fmla="*/ 1733658 w 3030046"/>
              <a:gd name="connsiteY2" fmla="*/ 0 h 2619649"/>
              <a:gd name="connsiteX3" fmla="*/ 3030046 w 3030046"/>
              <a:gd name="connsiteY3" fmla="*/ 1036639 h 2619649"/>
              <a:gd name="connsiteX4" fmla="*/ 2028822 w 3030046"/>
              <a:gd name="connsiteY4" fmla="*/ 2619649 h 2619649"/>
              <a:gd name="connsiteX5" fmla="*/ 1960396 w 3030046"/>
              <a:gd name="connsiteY5" fmla="*/ 2012349 h 2619649"/>
              <a:gd name="connsiteX6" fmla="*/ 0 w 3030046"/>
              <a:gd name="connsiteY6" fmla="*/ 1593943 h 2619649"/>
              <a:gd name="connsiteX0" fmla="*/ 0 w 3030046"/>
              <a:gd name="connsiteY0" fmla="*/ 1593943 h 2619649"/>
              <a:gd name="connsiteX1" fmla="*/ 1802085 w 3030046"/>
              <a:gd name="connsiteY1" fmla="*/ 607300 h 2619649"/>
              <a:gd name="connsiteX2" fmla="*/ 1733658 w 3030046"/>
              <a:gd name="connsiteY2" fmla="*/ 0 h 2619649"/>
              <a:gd name="connsiteX3" fmla="*/ 3030046 w 3030046"/>
              <a:gd name="connsiteY3" fmla="*/ 1036639 h 2619649"/>
              <a:gd name="connsiteX4" fmla="*/ 2028822 w 3030046"/>
              <a:gd name="connsiteY4" fmla="*/ 2619649 h 2619649"/>
              <a:gd name="connsiteX5" fmla="*/ 1960396 w 3030046"/>
              <a:gd name="connsiteY5" fmla="*/ 2012349 h 2619649"/>
              <a:gd name="connsiteX6" fmla="*/ 0 w 3030046"/>
              <a:gd name="connsiteY6" fmla="*/ 1593943 h 2619649"/>
              <a:gd name="connsiteX0" fmla="*/ 0 w 3030046"/>
              <a:gd name="connsiteY0" fmla="*/ 1593943 h 2619649"/>
              <a:gd name="connsiteX1" fmla="*/ 1802085 w 3030046"/>
              <a:gd name="connsiteY1" fmla="*/ 607300 h 2619649"/>
              <a:gd name="connsiteX2" fmla="*/ 1733658 w 3030046"/>
              <a:gd name="connsiteY2" fmla="*/ 0 h 2619649"/>
              <a:gd name="connsiteX3" fmla="*/ 3030046 w 3030046"/>
              <a:gd name="connsiteY3" fmla="*/ 1036639 h 2619649"/>
              <a:gd name="connsiteX4" fmla="*/ 2028822 w 3030046"/>
              <a:gd name="connsiteY4" fmla="*/ 2619649 h 2619649"/>
              <a:gd name="connsiteX5" fmla="*/ 1960396 w 3030046"/>
              <a:gd name="connsiteY5" fmla="*/ 2012349 h 2619649"/>
              <a:gd name="connsiteX6" fmla="*/ 0 w 3030046"/>
              <a:gd name="connsiteY6" fmla="*/ 1593943 h 2619649"/>
              <a:gd name="connsiteX0" fmla="*/ 0 w 3030046"/>
              <a:gd name="connsiteY0" fmla="*/ 1593943 h 2619649"/>
              <a:gd name="connsiteX1" fmla="*/ 1802085 w 3030046"/>
              <a:gd name="connsiteY1" fmla="*/ 607300 h 2619649"/>
              <a:gd name="connsiteX2" fmla="*/ 1733658 w 3030046"/>
              <a:gd name="connsiteY2" fmla="*/ 0 h 2619649"/>
              <a:gd name="connsiteX3" fmla="*/ 3030046 w 3030046"/>
              <a:gd name="connsiteY3" fmla="*/ 1036639 h 2619649"/>
              <a:gd name="connsiteX4" fmla="*/ 2028822 w 3030046"/>
              <a:gd name="connsiteY4" fmla="*/ 2619649 h 2619649"/>
              <a:gd name="connsiteX5" fmla="*/ 1960396 w 3030046"/>
              <a:gd name="connsiteY5" fmla="*/ 2012349 h 2619649"/>
              <a:gd name="connsiteX6" fmla="*/ 0 w 3030046"/>
              <a:gd name="connsiteY6" fmla="*/ 1593943 h 2619649"/>
              <a:gd name="connsiteX0" fmla="*/ 0 w 3030046"/>
              <a:gd name="connsiteY0" fmla="*/ 1593943 h 2619649"/>
              <a:gd name="connsiteX1" fmla="*/ 1802085 w 3030046"/>
              <a:gd name="connsiteY1" fmla="*/ 607300 h 2619649"/>
              <a:gd name="connsiteX2" fmla="*/ 1733658 w 3030046"/>
              <a:gd name="connsiteY2" fmla="*/ 0 h 2619649"/>
              <a:gd name="connsiteX3" fmla="*/ 3030046 w 3030046"/>
              <a:gd name="connsiteY3" fmla="*/ 1036639 h 2619649"/>
              <a:gd name="connsiteX4" fmla="*/ 2028822 w 3030046"/>
              <a:gd name="connsiteY4" fmla="*/ 2619649 h 2619649"/>
              <a:gd name="connsiteX5" fmla="*/ 1960396 w 3030046"/>
              <a:gd name="connsiteY5" fmla="*/ 2012349 h 2619649"/>
              <a:gd name="connsiteX6" fmla="*/ 0 w 3030046"/>
              <a:gd name="connsiteY6" fmla="*/ 1593943 h 2619649"/>
              <a:gd name="connsiteX0" fmla="*/ 0 w 3030046"/>
              <a:gd name="connsiteY0" fmla="*/ 1593943 h 2619649"/>
              <a:gd name="connsiteX1" fmla="*/ 1802085 w 3030046"/>
              <a:gd name="connsiteY1" fmla="*/ 607300 h 2619649"/>
              <a:gd name="connsiteX2" fmla="*/ 1733658 w 3030046"/>
              <a:gd name="connsiteY2" fmla="*/ 0 h 2619649"/>
              <a:gd name="connsiteX3" fmla="*/ 3030046 w 3030046"/>
              <a:gd name="connsiteY3" fmla="*/ 1036639 h 2619649"/>
              <a:gd name="connsiteX4" fmla="*/ 2028822 w 3030046"/>
              <a:gd name="connsiteY4" fmla="*/ 2619649 h 2619649"/>
              <a:gd name="connsiteX5" fmla="*/ 1960396 w 3030046"/>
              <a:gd name="connsiteY5" fmla="*/ 2012349 h 2619649"/>
              <a:gd name="connsiteX6" fmla="*/ 0 w 3030046"/>
              <a:gd name="connsiteY6" fmla="*/ 1593943 h 2619649"/>
              <a:gd name="connsiteX0" fmla="*/ 0 w 2934849"/>
              <a:gd name="connsiteY0" fmla="*/ 1604365 h 2619649"/>
              <a:gd name="connsiteX1" fmla="*/ 1706888 w 2934849"/>
              <a:gd name="connsiteY1" fmla="*/ 607300 h 2619649"/>
              <a:gd name="connsiteX2" fmla="*/ 1638461 w 2934849"/>
              <a:gd name="connsiteY2" fmla="*/ 0 h 2619649"/>
              <a:gd name="connsiteX3" fmla="*/ 2934849 w 2934849"/>
              <a:gd name="connsiteY3" fmla="*/ 1036639 h 2619649"/>
              <a:gd name="connsiteX4" fmla="*/ 1933625 w 2934849"/>
              <a:gd name="connsiteY4" fmla="*/ 2619649 h 2619649"/>
              <a:gd name="connsiteX5" fmla="*/ 1865199 w 2934849"/>
              <a:gd name="connsiteY5" fmla="*/ 2012349 h 2619649"/>
              <a:gd name="connsiteX6" fmla="*/ 0 w 2934849"/>
              <a:gd name="connsiteY6" fmla="*/ 1604365 h 2619649"/>
              <a:gd name="connsiteX0" fmla="*/ 0 w 3000778"/>
              <a:gd name="connsiteY0" fmla="*/ 1604365 h 2619649"/>
              <a:gd name="connsiteX1" fmla="*/ 1706888 w 3000778"/>
              <a:gd name="connsiteY1" fmla="*/ 607300 h 2619649"/>
              <a:gd name="connsiteX2" fmla="*/ 1638461 w 3000778"/>
              <a:gd name="connsiteY2" fmla="*/ 0 h 2619649"/>
              <a:gd name="connsiteX3" fmla="*/ 3000778 w 3000778"/>
              <a:gd name="connsiteY3" fmla="*/ 1119257 h 2619649"/>
              <a:gd name="connsiteX4" fmla="*/ 1933625 w 3000778"/>
              <a:gd name="connsiteY4" fmla="*/ 2619649 h 2619649"/>
              <a:gd name="connsiteX5" fmla="*/ 1865199 w 3000778"/>
              <a:gd name="connsiteY5" fmla="*/ 2012349 h 2619649"/>
              <a:gd name="connsiteX6" fmla="*/ 0 w 3000778"/>
              <a:gd name="connsiteY6" fmla="*/ 1604365 h 2619649"/>
              <a:gd name="connsiteX0" fmla="*/ 0 w 3083742"/>
              <a:gd name="connsiteY0" fmla="*/ 1604365 h 2619649"/>
              <a:gd name="connsiteX1" fmla="*/ 1706888 w 3083742"/>
              <a:gd name="connsiteY1" fmla="*/ 607300 h 2619649"/>
              <a:gd name="connsiteX2" fmla="*/ 1638461 w 3083742"/>
              <a:gd name="connsiteY2" fmla="*/ 0 h 2619649"/>
              <a:gd name="connsiteX3" fmla="*/ 3083742 w 3083742"/>
              <a:gd name="connsiteY3" fmla="*/ 1158421 h 2619649"/>
              <a:gd name="connsiteX4" fmla="*/ 1933625 w 3083742"/>
              <a:gd name="connsiteY4" fmla="*/ 2619649 h 2619649"/>
              <a:gd name="connsiteX5" fmla="*/ 1865199 w 3083742"/>
              <a:gd name="connsiteY5" fmla="*/ 2012349 h 2619649"/>
              <a:gd name="connsiteX6" fmla="*/ 0 w 3083742"/>
              <a:gd name="connsiteY6" fmla="*/ 1604365 h 261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3742" h="2619649">
                <a:moveTo>
                  <a:pt x="0" y="1604365"/>
                </a:moveTo>
                <a:cubicBezTo>
                  <a:pt x="368773" y="1393046"/>
                  <a:pt x="1223228" y="834876"/>
                  <a:pt x="1706888" y="607300"/>
                </a:cubicBezTo>
                <a:lnTo>
                  <a:pt x="1638461" y="0"/>
                </a:lnTo>
                <a:lnTo>
                  <a:pt x="3083742" y="1158421"/>
                </a:lnTo>
                <a:lnTo>
                  <a:pt x="1933625" y="2619649"/>
                </a:lnTo>
                <a:lnTo>
                  <a:pt x="1865199" y="2012349"/>
                </a:lnTo>
                <a:cubicBezTo>
                  <a:pt x="1541799" y="1954382"/>
                  <a:pt x="413833" y="1661755"/>
                  <a:pt x="0" y="16043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0"/>
                </a:schemeClr>
              </a:gs>
              <a:gs pos="100000">
                <a:schemeClr val="bg1">
                  <a:lumMod val="75000"/>
                  <a:alpha val="93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49" name="Rectangle 2"/>
          <p:cNvSpPr txBox="1">
            <a:spLocks/>
          </p:cNvSpPr>
          <p:nvPr/>
        </p:nvSpPr>
        <p:spPr>
          <a:xfrm>
            <a:off x="235547" y="130175"/>
            <a:ext cx="11379200" cy="838200"/>
          </a:xfrm>
          <a:prstGeom prst="rect">
            <a:avLst/>
          </a:prstGeom>
        </p:spPr>
        <p:txBody>
          <a:bodyPr vert="horz" lIns="90944" tIns="45473" rIns="90944" bIns="45473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2573"/>
            <a:ext cx="9883140" cy="952499"/>
          </a:xfrm>
        </p:spPr>
        <p:txBody>
          <a:bodyPr>
            <a:normAutofit/>
          </a:bodyPr>
          <a:lstStyle/>
          <a:p>
            <a:r>
              <a:rPr lang="en-US" dirty="0" smtClean="0"/>
              <a:t>Data Virtualization: Big Data Warehouse Expansion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212963" y="3021007"/>
            <a:ext cx="2755680" cy="16287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40000"/>
                </a:schemeClr>
              </a:gs>
            </a:gsLst>
            <a:lin ang="306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417"/>
            <a:endParaRPr lang="en-GB" sz="1200" dirty="0">
              <a:solidFill>
                <a:srgbClr val="FFFFFF"/>
              </a:solidFill>
              <a:latin typeface="CiscoSansTT Light"/>
              <a:sym typeface="Wingdings" pitchFamily="2" charset="2"/>
            </a:endParaRPr>
          </a:p>
        </p:txBody>
      </p:sp>
      <p:pic>
        <p:nvPicPr>
          <p:cNvPr id="97" name="Picture 32" descr="data-warehous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985" y="3256531"/>
            <a:ext cx="1137764" cy="966345"/>
          </a:xfrm>
          <a:prstGeom prst="rect">
            <a:avLst/>
          </a:prstGeom>
          <a:noFill/>
          <a:ln>
            <a:noFill/>
          </a:ln>
          <a:effectLst>
            <a:outerShdw blurRad="508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846669" y="6286500"/>
            <a:ext cx="3636055" cy="31750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9" rIns="91356" bIns="45679" rtlCol="0" anchor="ctr"/>
          <a:lstStyle/>
          <a:p>
            <a:pPr algn="ctr" defTabSz="91360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833194" y="6286500"/>
            <a:ext cx="4681469" cy="31750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9" rIns="91356" bIns="45679" rtlCol="0" anchor="ctr"/>
          <a:lstStyle/>
          <a:p>
            <a:pPr algn="ctr" defTabSz="91360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1515" y="3742265"/>
            <a:ext cx="1549220" cy="474436"/>
          </a:xfrm>
          <a:prstGeom prst="rect">
            <a:avLst/>
          </a:prstGeom>
          <a:noFill/>
          <a:effectLst/>
        </p:spPr>
        <p:txBody>
          <a:bodyPr wrap="square" lIns="121360" tIns="60680" rIns="121360" bIns="60680" rtlCol="0">
            <a:spAutoFit/>
          </a:bodyPr>
          <a:lstStyle>
            <a:defPPr>
              <a:defRPr lang="en-US"/>
            </a:defPPr>
            <a:lvl1pPr algn="ctr" defTabSz="910145">
              <a:defRPr sz="1900">
                <a:solidFill>
                  <a:srgbClr val="2C2C2C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Data </a:t>
            </a:r>
            <a:br>
              <a:rPr lang="en-US" sz="1400" dirty="0" smtClean="0"/>
            </a:br>
            <a:r>
              <a:rPr lang="en-US" sz="1400" dirty="0" smtClean="0"/>
              <a:t>Warehouse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00507" y="1548579"/>
            <a:ext cx="4091607" cy="4484996"/>
            <a:chOff x="7200506" y="1891770"/>
            <a:chExt cx="4091607" cy="4484996"/>
          </a:xfrm>
        </p:grpSpPr>
        <p:sp>
          <p:nvSpPr>
            <p:cNvPr id="55" name="Rounded Rectangle 54"/>
            <p:cNvSpPr/>
            <p:nvPr/>
          </p:nvSpPr>
          <p:spPr>
            <a:xfrm>
              <a:off x="7200506" y="1891770"/>
              <a:ext cx="4091607" cy="4484996"/>
            </a:xfrm>
            <a:prstGeom prst="roundRect">
              <a:avLst>
                <a:gd name="adj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dk1"/>
                </a:solidFill>
                <a:sym typeface="Wingdings" pitchFamily="2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91647" y="1962380"/>
              <a:ext cx="3198651" cy="707321"/>
            </a:xfrm>
            <a:prstGeom prst="rect">
              <a:avLst/>
            </a:prstGeom>
            <a:noFill/>
            <a:effectLst/>
          </p:spPr>
          <p:txBody>
            <a:bodyPr wrap="square" lIns="121360" tIns="60680" rIns="121360" bIns="60680" rtlCol="0">
              <a:spAutoFit/>
            </a:bodyPr>
            <a:lstStyle/>
            <a:p>
              <a:pPr algn="ctr" defTabSz="910145"/>
              <a:r>
                <a:rPr lang="en-US" sz="1900" dirty="0">
                  <a:solidFill>
                    <a:srgbClr val="2C2C2C"/>
                  </a:solidFill>
                </a:rPr>
                <a:t>Big Data Warehouse</a:t>
              </a:r>
            </a:p>
            <a:p>
              <a:pPr algn="ctr" defTabSz="910145"/>
              <a:r>
                <a:rPr lang="en-US" sz="1900" dirty="0">
                  <a:solidFill>
                    <a:srgbClr val="2C2C2C"/>
                  </a:solidFill>
                </a:rPr>
                <a:t>Expansion Solution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88106" y="2698880"/>
              <a:ext cx="3931920" cy="35876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6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306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417"/>
              <a:endParaRPr lang="en-US" sz="1200" dirty="0">
                <a:solidFill>
                  <a:srgbClr val="FFFFFF"/>
                </a:solidFill>
                <a:latin typeface="CiscoSansTT Ligh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909377" y="3055997"/>
              <a:ext cx="2107192" cy="982605"/>
              <a:chOff x="3993086" y="2649413"/>
              <a:chExt cx="4373967" cy="982605"/>
            </a:xfrm>
          </p:grpSpPr>
          <p:cxnSp>
            <p:nvCxnSpPr>
              <p:cNvPr id="62" name="Elbow Connector 61"/>
              <p:cNvCxnSpPr/>
              <p:nvPr/>
            </p:nvCxnSpPr>
            <p:spPr>
              <a:xfrm rot="5400000" flipH="1" flipV="1">
                <a:off x="4625182" y="2017317"/>
                <a:ext cx="982605" cy="2246798"/>
              </a:xfrm>
              <a:prstGeom prst="bentConnector3">
                <a:avLst>
                  <a:gd name="adj1" fmla="val 50000"/>
                </a:avLst>
              </a:prstGeom>
              <a:ln w="19050" cmpd="sng">
                <a:solidFill>
                  <a:srgbClr val="13BCC7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/>
              <p:nvPr/>
            </p:nvCxnSpPr>
            <p:spPr>
              <a:xfrm rot="16200000" flipV="1">
                <a:off x="6815789" y="2073513"/>
                <a:ext cx="975364" cy="2127165"/>
              </a:xfrm>
              <a:prstGeom prst="bentConnector3">
                <a:avLst>
                  <a:gd name="adj1" fmla="val 50000"/>
                </a:avLst>
              </a:prstGeom>
              <a:ln w="19050" cmpd="sng">
                <a:solidFill>
                  <a:srgbClr val="13BCC7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32" descr="data-warehous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378" y="4102255"/>
              <a:ext cx="1137764" cy="966345"/>
            </a:xfrm>
            <a:prstGeom prst="rect">
              <a:avLst/>
            </a:prstGeom>
            <a:noFill/>
            <a:ln>
              <a:noFill/>
            </a:ln>
            <a:effectLst>
              <a:outerShdw blurRad="50800" dir="270000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9347828" y="5753343"/>
              <a:ext cx="1524000" cy="414933"/>
            </a:xfrm>
            <a:prstGeom prst="rect">
              <a:avLst/>
            </a:prstGeom>
            <a:noFill/>
            <a:effectLst/>
          </p:spPr>
          <p:txBody>
            <a:bodyPr wrap="square" lIns="121360" tIns="60680" rIns="121360" bIns="60680" rtlCol="0">
              <a:spAutoFit/>
            </a:bodyPr>
            <a:lstStyle>
              <a:defPPr>
                <a:defRPr lang="en-US"/>
              </a:defPPr>
              <a:lvl1pPr algn="ctr" defTabSz="910145">
                <a:defRPr sz="1900">
                  <a:solidFill>
                    <a:srgbClr val="2C2C2C"/>
                  </a:solidFill>
                </a:defRPr>
              </a:lvl1pPr>
            </a:lstStyle>
            <a:p>
              <a:r>
                <a:rPr lang="en-US" dirty="0"/>
                <a:t>Big Data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30925" y="4038601"/>
              <a:ext cx="812802" cy="738098"/>
            </a:xfrm>
            <a:prstGeom prst="rect">
              <a:avLst/>
            </a:prstGeom>
            <a:noFill/>
            <a:effectLst/>
          </p:spPr>
          <p:txBody>
            <a:bodyPr wrap="square" lIns="121360" tIns="60680" rIns="121360" bIns="60680" rtlCol="0">
              <a:spAutoFit/>
            </a:bodyPr>
            <a:lstStyle>
              <a:defPPr>
                <a:defRPr lang="en-US"/>
              </a:defPPr>
              <a:lvl1pPr algn="ctr" defTabSz="910145">
                <a:defRPr sz="1900">
                  <a:solidFill>
                    <a:srgbClr val="2C2C2C"/>
                  </a:solidFill>
                </a:defRPr>
              </a:lvl1pPr>
            </a:lstStyle>
            <a:p>
              <a:r>
                <a:rPr lang="en-US" sz="4000" dirty="0"/>
                <a:t>+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88106" y="5174153"/>
              <a:ext cx="1549220" cy="574977"/>
            </a:xfrm>
            <a:prstGeom prst="rect">
              <a:avLst/>
            </a:prstGeom>
            <a:noFill/>
            <a:effectLst/>
          </p:spPr>
          <p:txBody>
            <a:bodyPr wrap="square" lIns="121360" tIns="60680" rIns="121360" bIns="60680" rtlCol="0">
              <a:spAutoFit/>
            </a:bodyPr>
            <a:lstStyle>
              <a:defPPr>
                <a:defRPr lang="en-US"/>
              </a:defPPr>
              <a:lvl1pPr algn="ctr" defTabSz="910145">
                <a:defRPr sz="1900">
                  <a:solidFill>
                    <a:srgbClr val="2C2C2C"/>
                  </a:solidFill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1800" dirty="0" smtClean="0"/>
                <a:t>Data Warehouse</a:t>
              </a:r>
              <a:endParaRPr lang="en-US" sz="1800" dirty="0"/>
            </a:p>
          </p:txBody>
        </p:sp>
        <p:grpSp>
          <p:nvGrpSpPr>
            <p:cNvPr id="80" name="Group 6"/>
            <p:cNvGrpSpPr/>
            <p:nvPr/>
          </p:nvGrpSpPr>
          <p:grpSpPr>
            <a:xfrm>
              <a:off x="9002186" y="5060379"/>
              <a:ext cx="2049977" cy="514801"/>
              <a:chOff x="3568543" y="3551201"/>
              <a:chExt cx="1537484" cy="386101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117938" y="3551201"/>
                <a:ext cx="42438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09120"/>
                <a:r>
                  <a:rPr lang="en-US" sz="1200" dirty="0" smtClean="0">
                    <a:solidFill>
                      <a:srgbClr val="2C2C2C"/>
                    </a:solidFill>
                  </a:rPr>
                  <a:t>UCS</a:t>
                </a:r>
                <a:endParaRPr lang="en-US" sz="1200" dirty="0">
                  <a:solidFill>
                    <a:srgbClr val="2C2C2C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681647" y="3551201"/>
                <a:ext cx="42438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09120"/>
                <a:r>
                  <a:rPr lang="en-US" sz="1200" dirty="0" smtClean="0">
                    <a:solidFill>
                      <a:srgbClr val="2C2C2C"/>
                    </a:solidFill>
                  </a:rPr>
                  <a:t>UCS</a:t>
                </a:r>
                <a:endParaRPr lang="en-US" sz="1200" dirty="0">
                  <a:solidFill>
                    <a:srgbClr val="2C2C2C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568543" y="3551201"/>
                <a:ext cx="42438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09120"/>
                <a:r>
                  <a:rPr lang="en-US" sz="1200" dirty="0" smtClean="0">
                    <a:solidFill>
                      <a:srgbClr val="2C2C2C"/>
                    </a:solidFill>
                  </a:rPr>
                  <a:t>UCS</a:t>
                </a:r>
                <a:endParaRPr lang="en-US" sz="1200" dirty="0">
                  <a:solidFill>
                    <a:srgbClr val="2C2C2C"/>
                  </a:solidFill>
                </a:endParaRPr>
              </a:p>
            </p:txBody>
          </p:sp>
          <p:grpSp>
            <p:nvGrpSpPr>
              <p:cNvPr id="87" name="Group 177"/>
              <p:cNvGrpSpPr/>
              <p:nvPr/>
            </p:nvGrpSpPr>
            <p:grpSpPr>
              <a:xfrm>
                <a:off x="4503409" y="3878684"/>
                <a:ext cx="172963" cy="58618"/>
                <a:chOff x="3912308" y="5623164"/>
                <a:chExt cx="230557" cy="78157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3912308" y="5623164"/>
                  <a:ext cx="78157" cy="78157"/>
                </a:xfrm>
                <a:prstGeom prst="ellipse">
                  <a:avLst/>
                </a:prstGeom>
                <a:solidFill>
                  <a:srgbClr val="FFFFFF"/>
                </a:solidFill>
                <a:ln w="698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0" dist="63500" dir="5640000">
                    <a:srgbClr val="000000">
                      <a:alpha val="44000"/>
                    </a:srgbClr>
                  </a:outerShdw>
                </a:effectLst>
                <a:scene3d>
                  <a:camera prst="perspectiveFront" fov="0">
                    <a:rot lat="0" lon="0" rev="0"/>
                  </a:camera>
                  <a:lightRig rig="soft" dir="t">
                    <a:rot lat="0" lon="0" rev="9180000"/>
                  </a:lightRig>
                </a:scene3d>
                <a:sp3d prstMaterial="softEdge">
                  <a:bevelT w="311150" h="158750"/>
                </a:sp3d>
              </p:spPr>
              <p:txBody>
                <a:bodyPr anchor="ctr"/>
                <a:lstStyle/>
                <a:p>
                  <a:pPr algn="ctr" defTabSz="908626">
                    <a:buClr>
                      <a:srgbClr val="FFFFFF"/>
                    </a:buClr>
                    <a:tabLst>
                      <a:tab pos="0" algn="l"/>
                      <a:tab pos="1211895" algn="l"/>
                      <a:tab pos="2423785" algn="l"/>
                      <a:tab pos="3635681" algn="l"/>
                      <a:tab pos="4847556" algn="l"/>
                      <a:tab pos="6059481" algn="l"/>
                      <a:tab pos="7271363" algn="l"/>
                      <a:tab pos="8483230" algn="l"/>
                      <a:tab pos="9695156" algn="l"/>
                      <a:tab pos="10907032" algn="l"/>
                      <a:tab pos="12118920" algn="l"/>
                      <a:tab pos="13330827" algn="l"/>
                    </a:tabLst>
                    <a:defRPr/>
                  </a:pPr>
                  <a:endParaRPr lang="en-US" sz="2000" dirty="0">
                    <a:solidFill>
                      <a:srgbClr val="FFFFFF"/>
                    </a:solidFill>
                    <a:cs typeface="Arial"/>
                    <a:sym typeface="Wingdings" pitchFamily="2" charset="2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4064708" y="5623164"/>
                  <a:ext cx="78157" cy="78157"/>
                </a:xfrm>
                <a:prstGeom prst="ellipse">
                  <a:avLst/>
                </a:prstGeom>
                <a:solidFill>
                  <a:srgbClr val="FFFFFF"/>
                </a:solidFill>
                <a:ln w="698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0" dist="63500" dir="5640000">
                    <a:srgbClr val="000000">
                      <a:alpha val="44000"/>
                    </a:srgbClr>
                  </a:outerShdw>
                </a:effectLst>
                <a:scene3d>
                  <a:camera prst="perspectiveFront" fov="0">
                    <a:rot lat="0" lon="0" rev="0"/>
                  </a:camera>
                  <a:lightRig rig="soft" dir="t">
                    <a:rot lat="0" lon="0" rev="9180000"/>
                  </a:lightRig>
                </a:scene3d>
                <a:sp3d prstMaterial="softEdge">
                  <a:bevelT w="311150" h="158750"/>
                </a:sp3d>
              </p:spPr>
              <p:txBody>
                <a:bodyPr anchor="ctr"/>
                <a:lstStyle/>
                <a:p>
                  <a:pPr algn="ctr" defTabSz="908626">
                    <a:buClr>
                      <a:srgbClr val="FFFFFF"/>
                    </a:buClr>
                    <a:tabLst>
                      <a:tab pos="0" algn="l"/>
                      <a:tab pos="1211895" algn="l"/>
                      <a:tab pos="2423785" algn="l"/>
                      <a:tab pos="3635681" algn="l"/>
                      <a:tab pos="4847556" algn="l"/>
                      <a:tab pos="6059481" algn="l"/>
                      <a:tab pos="7271363" algn="l"/>
                      <a:tab pos="8483230" algn="l"/>
                      <a:tab pos="9695156" algn="l"/>
                      <a:tab pos="10907032" algn="l"/>
                      <a:tab pos="12118920" algn="l"/>
                      <a:tab pos="13330827" algn="l"/>
                    </a:tabLst>
                    <a:defRPr/>
                  </a:pPr>
                  <a:endParaRPr lang="en-US" sz="2000" dirty="0">
                    <a:solidFill>
                      <a:srgbClr val="FFFFFF"/>
                    </a:solidFill>
                    <a:cs typeface="Arial"/>
                    <a:sym typeface="Wingdings" pitchFamily="2" charset="2"/>
                  </a:endParaRPr>
                </a:p>
              </p:txBody>
            </p:sp>
          </p:grpSp>
        </p:grpSp>
        <p:cxnSp>
          <p:nvCxnSpPr>
            <p:cNvPr id="90" name="Elbow Connector 89"/>
            <p:cNvCxnSpPr/>
            <p:nvPr/>
          </p:nvCxnSpPr>
          <p:spPr>
            <a:xfrm rot="5400000" flipH="1" flipV="1">
              <a:off x="9645737" y="4277143"/>
              <a:ext cx="1588" cy="743712"/>
            </a:xfrm>
            <a:prstGeom prst="bentConnector3">
              <a:avLst>
                <a:gd name="adj1" fmla="val 14395466"/>
              </a:avLst>
            </a:prstGeom>
            <a:ln w="19050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6200000" flipV="1">
              <a:off x="10398591" y="4267995"/>
              <a:ext cx="1588" cy="762000"/>
            </a:xfrm>
            <a:prstGeom prst="bentConnector3">
              <a:avLst>
                <a:gd name="adj1" fmla="val 14638875"/>
              </a:avLst>
            </a:prstGeom>
            <a:ln w="19050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9678349" y="4308790"/>
              <a:ext cx="677236" cy="1588"/>
            </a:xfrm>
            <a:prstGeom prst="line">
              <a:avLst/>
            </a:prstGeom>
            <a:ln w="19050" cmpd="sng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9231859" y="3689702"/>
              <a:ext cx="1537741" cy="552099"/>
              <a:chOff x="5715000" y="2190750"/>
              <a:chExt cx="1153306" cy="414074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715000" y="2190750"/>
                <a:ext cx="1153306" cy="414074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114300" dist="25400" dir="270000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29" tIns="34265" rIns="68529" bIns="34265" rtlCol="0" anchor="ctr"/>
              <a:lstStyle/>
              <a:p>
                <a:pPr algn="ctr" defTabSz="909689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95" name="Picture 94" descr="hadoop+elephant_rgb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1200" y="2296549"/>
                <a:ext cx="1015087" cy="199001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8890" y="5310526"/>
              <a:ext cx="676492" cy="4795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7168" y="5294900"/>
              <a:ext cx="676492" cy="47957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7383" y="5310526"/>
              <a:ext cx="676492" cy="479578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7461570" y="2822671"/>
              <a:ext cx="3264738" cy="457200"/>
              <a:chOff x="7633547" y="2822671"/>
              <a:chExt cx="3264738" cy="457200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633547" y="2822671"/>
                <a:ext cx="3048000" cy="457200"/>
              </a:xfrm>
              <a:prstGeom prst="roundRect">
                <a:avLst>
                  <a:gd name="adj" fmla="val 0"/>
                </a:avLst>
              </a:prstGeom>
              <a:ln/>
              <a:effectLst>
                <a:outerShdw blurRad="38100" dist="381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kern="0" dirty="0">
                  <a:solidFill>
                    <a:srgbClr val="FFFFFF"/>
                  </a:solidFill>
                  <a:latin typeface="Arial"/>
                  <a:sym typeface="Wingdings" pitchFamily="2" charset="2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091113" y="2875246"/>
                <a:ext cx="2807172" cy="33855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alpha val="0"/>
                    </a:schemeClr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kern="0">
                    <a:solidFill>
                      <a:srgbClr val="FFFFFF"/>
                    </a:solidFill>
                    <a:latin typeface="Arial"/>
                  </a:defRPr>
                </a:lvl1pPr>
              </a:lstStyle>
              <a:p>
                <a:r>
                  <a:rPr lang="en-US" dirty="0" smtClean="0"/>
                  <a:t>Data Virtualization</a:t>
                </a:r>
                <a:endParaRPr lang="en-US" dirty="0"/>
              </a:p>
            </p:txBody>
          </p:sp>
          <p:grpSp>
            <p:nvGrpSpPr>
              <p:cNvPr id="48" name="Group 12"/>
              <p:cNvGrpSpPr/>
              <p:nvPr/>
            </p:nvGrpSpPr>
            <p:grpSpPr>
              <a:xfrm>
                <a:off x="7842509" y="2909002"/>
                <a:ext cx="525061" cy="289782"/>
                <a:chOff x="5489481" y="2702021"/>
                <a:chExt cx="1435652" cy="810757"/>
              </a:xfrm>
              <a:effectLst/>
            </p:grpSpPr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black">
                <a:xfrm>
                  <a:off x="5893890" y="3256990"/>
                  <a:ext cx="65500" cy="2482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black">
                <a:xfrm>
                  <a:off x="6275465" y="3250803"/>
                  <a:ext cx="189645" cy="261975"/>
                </a:xfrm>
                <a:custGeom>
                  <a:avLst/>
                  <a:gdLst/>
                  <a:ahLst/>
                  <a:cxnLst>
                    <a:cxn ang="0">
                      <a:pos x="58" y="24"/>
                    </a:cxn>
                    <a:cxn ang="0">
                      <a:pos x="42" y="20"/>
                    </a:cxn>
                    <a:cxn ang="0">
                      <a:pos x="21" y="40"/>
                    </a:cxn>
                    <a:cxn ang="0">
                      <a:pos x="42" y="60"/>
                    </a:cxn>
                    <a:cxn ang="0">
                      <a:pos x="58" y="56"/>
                    </a:cxn>
                    <a:cxn ang="0">
                      <a:pos x="58" y="77"/>
                    </a:cxn>
                    <a:cxn ang="0">
                      <a:pos x="41" y="80"/>
                    </a:cxn>
                    <a:cxn ang="0">
                      <a:pos x="0" y="40"/>
                    </a:cxn>
                    <a:cxn ang="0">
                      <a:pos x="41" y="0"/>
                    </a:cxn>
                    <a:cxn ang="0">
                      <a:pos x="58" y="3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8" h="80">
                      <a:moveTo>
                        <a:pt x="58" y="24"/>
                      </a:moveTo>
                      <a:cubicBezTo>
                        <a:pt x="58" y="23"/>
                        <a:pt x="51" y="20"/>
                        <a:pt x="42" y="20"/>
                      </a:cubicBezTo>
                      <a:cubicBezTo>
                        <a:pt x="30" y="20"/>
                        <a:pt x="21" y="28"/>
                        <a:pt x="21" y="40"/>
                      </a:cubicBezTo>
                      <a:cubicBezTo>
                        <a:pt x="21" y="51"/>
                        <a:pt x="29" y="60"/>
                        <a:pt x="42" y="60"/>
                      </a:cubicBezTo>
                      <a:cubicBezTo>
                        <a:pt x="51" y="60"/>
                        <a:pt x="57" y="57"/>
                        <a:pt x="58" y="56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cubicBezTo>
                        <a:pt x="56" y="78"/>
                        <a:pt x="49" y="80"/>
                        <a:pt x="41" y="80"/>
                      </a:cubicBezTo>
                      <a:cubicBezTo>
                        <a:pt x="19" y="80"/>
                        <a:pt x="0" y="65"/>
                        <a:pt x="0" y="40"/>
                      </a:cubicBezTo>
                      <a:cubicBezTo>
                        <a:pt x="0" y="17"/>
                        <a:pt x="17" y="0"/>
                        <a:pt x="41" y="0"/>
                      </a:cubicBezTo>
                      <a:cubicBezTo>
                        <a:pt x="50" y="0"/>
                        <a:pt x="56" y="3"/>
                        <a:pt x="58" y="3"/>
                      </a:cubicBezTo>
                      <a:lnTo>
                        <a:pt x="5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black">
                <a:xfrm>
                  <a:off x="5619705" y="3250803"/>
                  <a:ext cx="189645" cy="261975"/>
                </a:xfrm>
                <a:custGeom>
                  <a:avLst/>
                  <a:gdLst/>
                  <a:ahLst/>
                  <a:cxnLst>
                    <a:cxn ang="0">
                      <a:pos x="58" y="24"/>
                    </a:cxn>
                    <a:cxn ang="0">
                      <a:pos x="42" y="20"/>
                    </a:cxn>
                    <a:cxn ang="0">
                      <a:pos x="21" y="40"/>
                    </a:cxn>
                    <a:cxn ang="0">
                      <a:pos x="42" y="60"/>
                    </a:cxn>
                    <a:cxn ang="0">
                      <a:pos x="58" y="56"/>
                    </a:cxn>
                    <a:cxn ang="0">
                      <a:pos x="58" y="77"/>
                    </a:cxn>
                    <a:cxn ang="0">
                      <a:pos x="40" y="80"/>
                    </a:cxn>
                    <a:cxn ang="0">
                      <a:pos x="0" y="40"/>
                    </a:cxn>
                    <a:cxn ang="0">
                      <a:pos x="40" y="0"/>
                    </a:cxn>
                    <a:cxn ang="0">
                      <a:pos x="58" y="3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8" h="80">
                      <a:moveTo>
                        <a:pt x="58" y="24"/>
                      </a:moveTo>
                      <a:cubicBezTo>
                        <a:pt x="57" y="23"/>
                        <a:pt x="51" y="20"/>
                        <a:pt x="42" y="20"/>
                      </a:cubicBezTo>
                      <a:cubicBezTo>
                        <a:pt x="29" y="20"/>
                        <a:pt x="21" y="28"/>
                        <a:pt x="21" y="40"/>
                      </a:cubicBezTo>
                      <a:cubicBezTo>
                        <a:pt x="21" y="51"/>
                        <a:pt x="29" y="60"/>
                        <a:pt x="42" y="60"/>
                      </a:cubicBezTo>
                      <a:cubicBezTo>
                        <a:pt x="51" y="60"/>
                        <a:pt x="57" y="57"/>
                        <a:pt x="58" y="56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cubicBezTo>
                        <a:pt x="56" y="78"/>
                        <a:pt x="49" y="80"/>
                        <a:pt x="40" y="80"/>
                      </a:cubicBezTo>
                      <a:cubicBezTo>
                        <a:pt x="19" y="80"/>
                        <a:pt x="0" y="65"/>
                        <a:pt x="0" y="40"/>
                      </a:cubicBezTo>
                      <a:cubicBezTo>
                        <a:pt x="0" y="17"/>
                        <a:pt x="17" y="0"/>
                        <a:pt x="40" y="0"/>
                      </a:cubicBezTo>
                      <a:cubicBezTo>
                        <a:pt x="49" y="0"/>
                        <a:pt x="56" y="3"/>
                        <a:pt x="58" y="3"/>
                      </a:cubicBezTo>
                      <a:lnTo>
                        <a:pt x="5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black">
                <a:xfrm>
                  <a:off x="6533656" y="3250803"/>
                  <a:ext cx="260476" cy="261975"/>
                </a:xfrm>
                <a:custGeom>
                  <a:avLst/>
                  <a:gdLst/>
                  <a:ahLst/>
                  <a:cxnLst>
                    <a:cxn ang="0">
                      <a:pos x="80" y="40"/>
                    </a:cxn>
                    <a:cxn ang="0">
                      <a:pos x="40" y="80"/>
                    </a:cxn>
                    <a:cxn ang="0">
                      <a:pos x="0" y="40"/>
                    </a:cxn>
                    <a:cxn ang="0">
                      <a:pos x="40" y="0"/>
                    </a:cxn>
                    <a:cxn ang="0">
                      <a:pos x="80" y="40"/>
                    </a:cxn>
                    <a:cxn ang="0">
                      <a:pos x="40" y="20"/>
                    </a:cxn>
                    <a:cxn ang="0">
                      <a:pos x="20" y="40"/>
                    </a:cxn>
                    <a:cxn ang="0">
                      <a:pos x="40" y="60"/>
                    </a:cxn>
                    <a:cxn ang="0">
                      <a:pos x="60" y="40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80" h="80">
                      <a:moveTo>
                        <a:pt x="80" y="40"/>
                      </a:moveTo>
                      <a:cubicBezTo>
                        <a:pt x="80" y="62"/>
                        <a:pt x="64" y="80"/>
                        <a:pt x="40" y="80"/>
                      </a:cubicBezTo>
                      <a:cubicBezTo>
                        <a:pt x="16" y="80"/>
                        <a:pt x="0" y="62"/>
                        <a:pt x="0" y="40"/>
                      </a:cubicBezTo>
                      <a:cubicBezTo>
                        <a:pt x="0" y="18"/>
                        <a:pt x="16" y="0"/>
                        <a:pt x="40" y="0"/>
                      </a:cubicBezTo>
                      <a:cubicBezTo>
                        <a:pt x="64" y="0"/>
                        <a:pt x="80" y="18"/>
                        <a:pt x="80" y="40"/>
                      </a:cubicBezTo>
                      <a:moveTo>
                        <a:pt x="40" y="20"/>
                      </a:moveTo>
                      <a:cubicBezTo>
                        <a:pt x="29" y="20"/>
                        <a:pt x="20" y="29"/>
                        <a:pt x="20" y="40"/>
                      </a:cubicBezTo>
                      <a:cubicBezTo>
                        <a:pt x="20" y="51"/>
                        <a:pt x="29" y="60"/>
                        <a:pt x="40" y="60"/>
                      </a:cubicBezTo>
                      <a:cubicBezTo>
                        <a:pt x="51" y="60"/>
                        <a:pt x="60" y="51"/>
                        <a:pt x="60" y="40"/>
                      </a:cubicBezTo>
                      <a:cubicBezTo>
                        <a:pt x="60" y="29"/>
                        <a:pt x="51" y="20"/>
                        <a:pt x="40" y="2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black">
                <a:xfrm>
                  <a:off x="6043930" y="3250803"/>
                  <a:ext cx="169843" cy="261975"/>
                </a:xfrm>
                <a:custGeom>
                  <a:avLst/>
                  <a:gdLst/>
                  <a:ahLst/>
                  <a:cxnLst>
                    <a:cxn ang="0">
                      <a:pos x="47" y="19"/>
                    </a:cxn>
                    <a:cxn ang="0">
                      <a:pos x="32" y="17"/>
                    </a:cxn>
                    <a:cxn ang="0">
                      <a:pos x="20" y="23"/>
                    </a:cxn>
                    <a:cxn ang="0">
                      <a:pos x="29" y="30"/>
                    </a:cxn>
                    <a:cxn ang="0">
                      <a:pos x="34" y="32"/>
                    </a:cxn>
                    <a:cxn ang="0">
                      <a:pos x="52" y="54"/>
                    </a:cxn>
                    <a:cxn ang="0">
                      <a:pos x="21" y="80"/>
                    </a:cxn>
                    <a:cxn ang="0">
                      <a:pos x="0" y="77"/>
                    </a:cxn>
                    <a:cxn ang="0">
                      <a:pos x="0" y="60"/>
                    </a:cxn>
                    <a:cxn ang="0">
                      <a:pos x="18" y="63"/>
                    </a:cxn>
                    <a:cxn ang="0">
                      <a:pos x="32" y="56"/>
                    </a:cxn>
                    <a:cxn ang="0">
                      <a:pos x="23" y="48"/>
                    </a:cxn>
                    <a:cxn ang="0">
                      <a:pos x="19" y="47"/>
                    </a:cxn>
                    <a:cxn ang="0">
                      <a:pos x="0" y="24"/>
                    </a:cxn>
                    <a:cxn ang="0">
                      <a:pos x="28" y="0"/>
                    </a:cxn>
                    <a:cxn ang="0">
                      <a:pos x="47" y="3"/>
                    </a:cxn>
                    <a:cxn ang="0">
                      <a:pos x="47" y="19"/>
                    </a:cxn>
                  </a:cxnLst>
                  <a:rect l="0" t="0" r="r" b="b"/>
                  <a:pathLst>
                    <a:path w="52" h="80">
                      <a:moveTo>
                        <a:pt x="47" y="19"/>
                      </a:moveTo>
                      <a:cubicBezTo>
                        <a:pt x="47" y="19"/>
                        <a:pt x="38" y="17"/>
                        <a:pt x="32" y="17"/>
                      </a:cubicBezTo>
                      <a:cubicBezTo>
                        <a:pt x="24" y="17"/>
                        <a:pt x="20" y="19"/>
                        <a:pt x="20" y="23"/>
                      </a:cubicBezTo>
                      <a:cubicBezTo>
                        <a:pt x="20" y="28"/>
                        <a:pt x="26" y="29"/>
                        <a:pt x="29" y="30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47" y="36"/>
                        <a:pt x="52" y="45"/>
                        <a:pt x="52" y="54"/>
                      </a:cubicBezTo>
                      <a:cubicBezTo>
                        <a:pt x="52" y="73"/>
                        <a:pt x="35" y="80"/>
                        <a:pt x="21" y="80"/>
                      </a:cubicBezTo>
                      <a:cubicBezTo>
                        <a:pt x="10" y="80"/>
                        <a:pt x="1" y="78"/>
                        <a:pt x="0" y="77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2" y="60"/>
                        <a:pt x="10" y="63"/>
                        <a:pt x="18" y="63"/>
                      </a:cubicBezTo>
                      <a:cubicBezTo>
                        <a:pt x="28" y="63"/>
                        <a:pt x="32" y="60"/>
                        <a:pt x="32" y="56"/>
                      </a:cubicBezTo>
                      <a:cubicBezTo>
                        <a:pt x="32" y="52"/>
                        <a:pt x="28" y="49"/>
                        <a:pt x="23" y="48"/>
                      </a:cubicBezTo>
                      <a:cubicBezTo>
                        <a:pt x="22" y="48"/>
                        <a:pt x="21" y="47"/>
                        <a:pt x="19" y="47"/>
                      </a:cubicBezTo>
                      <a:cubicBezTo>
                        <a:pt x="9" y="43"/>
                        <a:pt x="0" y="37"/>
                        <a:pt x="0" y="24"/>
                      </a:cubicBezTo>
                      <a:cubicBezTo>
                        <a:pt x="0" y="10"/>
                        <a:pt x="10" y="0"/>
                        <a:pt x="28" y="0"/>
                      </a:cubicBezTo>
                      <a:cubicBezTo>
                        <a:pt x="37" y="0"/>
                        <a:pt x="46" y="3"/>
                        <a:pt x="47" y="3"/>
                      </a:cubicBezTo>
                      <a:lnTo>
                        <a:pt x="4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black">
                <a:xfrm>
                  <a:off x="5489481" y="2905185"/>
                  <a:ext cx="61692" cy="127551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30"/>
                    </a:cxn>
                    <a:cxn ang="0">
                      <a:pos x="10" y="39"/>
                    </a:cxn>
                    <a:cxn ang="0">
                      <a:pos x="19" y="30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19" h="39">
                      <a:moveTo>
                        <a:pt x="19" y="10"/>
                      </a:moveTo>
                      <a:cubicBezTo>
                        <a:pt x="19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5"/>
                        <a:pt x="4" y="39"/>
                        <a:pt x="10" y="39"/>
                      </a:cubicBezTo>
                      <a:cubicBezTo>
                        <a:pt x="15" y="39"/>
                        <a:pt x="19" y="35"/>
                        <a:pt x="19" y="30"/>
                      </a:cubicBez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black">
                <a:xfrm>
                  <a:off x="5662369" y="2819657"/>
                  <a:ext cx="61692" cy="213093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56"/>
                    </a:cxn>
                    <a:cxn ang="0">
                      <a:pos x="9" y="65"/>
                    </a:cxn>
                    <a:cxn ang="0">
                      <a:pos x="19" y="56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19" h="65">
                      <a:moveTo>
                        <a:pt x="19" y="9"/>
                      </a:moveTo>
                      <a:cubicBezTo>
                        <a:pt x="19" y="4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1"/>
                        <a:pt x="4" y="65"/>
                        <a:pt x="9" y="65"/>
                      </a:cubicBezTo>
                      <a:cubicBezTo>
                        <a:pt x="14" y="65"/>
                        <a:pt x="19" y="61"/>
                        <a:pt x="19" y="56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black">
                <a:xfrm>
                  <a:off x="5832214" y="2702035"/>
                  <a:ext cx="61692" cy="39258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10" y="0"/>
                    </a:cxn>
                    <a:cxn ang="0">
                      <a:pos x="0" y="9"/>
                    </a:cxn>
                    <a:cxn ang="0">
                      <a:pos x="0" y="111"/>
                    </a:cxn>
                    <a:cxn ang="0">
                      <a:pos x="10" y="120"/>
                    </a:cxn>
                    <a:cxn ang="0">
                      <a:pos x="19" y="111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19" h="120">
                      <a:moveTo>
                        <a:pt x="19" y="9"/>
                      </a:moveTo>
                      <a:cubicBezTo>
                        <a:pt x="19" y="4"/>
                        <a:pt x="15" y="0"/>
                        <a:pt x="10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6"/>
                        <a:pt x="5" y="120"/>
                        <a:pt x="10" y="120"/>
                      </a:cubicBezTo>
                      <a:cubicBezTo>
                        <a:pt x="15" y="120"/>
                        <a:pt x="19" y="116"/>
                        <a:pt x="19" y="111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black">
                <a:xfrm>
                  <a:off x="6005102" y="2819643"/>
                  <a:ext cx="61692" cy="213094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56"/>
                    </a:cxn>
                    <a:cxn ang="0">
                      <a:pos x="9" y="65"/>
                    </a:cxn>
                    <a:cxn ang="0">
                      <a:pos x="19" y="56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19" h="65">
                      <a:moveTo>
                        <a:pt x="19" y="9"/>
                      </a:moveTo>
                      <a:cubicBezTo>
                        <a:pt x="19" y="4"/>
                        <a:pt x="15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1"/>
                        <a:pt x="4" y="65"/>
                        <a:pt x="9" y="65"/>
                      </a:cubicBezTo>
                      <a:cubicBezTo>
                        <a:pt x="15" y="65"/>
                        <a:pt x="19" y="61"/>
                        <a:pt x="19" y="56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black">
                <a:xfrm>
                  <a:off x="6174168" y="2905186"/>
                  <a:ext cx="65500" cy="127551"/>
                </a:xfrm>
                <a:custGeom>
                  <a:avLst/>
                  <a:gdLst/>
                  <a:ahLst/>
                  <a:cxnLst>
                    <a:cxn ang="0">
                      <a:pos x="20" y="1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30"/>
                    </a:cxn>
                    <a:cxn ang="0">
                      <a:pos x="10" y="39"/>
                    </a:cxn>
                    <a:cxn ang="0">
                      <a:pos x="20" y="30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0" h="39">
                      <a:moveTo>
                        <a:pt x="20" y="10"/>
                      </a:move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5"/>
                        <a:pt x="5" y="39"/>
                        <a:pt x="10" y="39"/>
                      </a:cubicBezTo>
                      <a:cubicBezTo>
                        <a:pt x="15" y="39"/>
                        <a:pt x="20" y="35"/>
                        <a:pt x="20" y="30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black">
                <a:xfrm>
                  <a:off x="6347059" y="2819643"/>
                  <a:ext cx="62453" cy="213093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10" y="0"/>
                    </a:cxn>
                    <a:cxn ang="0">
                      <a:pos x="0" y="9"/>
                    </a:cxn>
                    <a:cxn ang="0">
                      <a:pos x="0" y="56"/>
                    </a:cxn>
                    <a:cxn ang="0">
                      <a:pos x="10" y="65"/>
                    </a:cxn>
                    <a:cxn ang="0">
                      <a:pos x="19" y="56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19" h="65">
                      <a:moveTo>
                        <a:pt x="19" y="9"/>
                      </a:moveTo>
                      <a:cubicBezTo>
                        <a:pt x="19" y="4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1"/>
                        <a:pt x="4" y="65"/>
                        <a:pt x="10" y="65"/>
                      </a:cubicBezTo>
                      <a:cubicBezTo>
                        <a:pt x="15" y="65"/>
                        <a:pt x="19" y="61"/>
                        <a:pt x="19" y="56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black">
                <a:xfrm>
                  <a:off x="6519949" y="2702021"/>
                  <a:ext cx="62453" cy="392581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111"/>
                    </a:cxn>
                    <a:cxn ang="0">
                      <a:pos x="9" y="120"/>
                    </a:cxn>
                    <a:cxn ang="0">
                      <a:pos x="19" y="111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19" h="120">
                      <a:moveTo>
                        <a:pt x="19" y="9"/>
                      </a:moveTo>
                      <a:cubicBezTo>
                        <a:pt x="19" y="4"/>
                        <a:pt x="15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6"/>
                        <a:pt x="4" y="120"/>
                        <a:pt x="9" y="120"/>
                      </a:cubicBezTo>
                      <a:cubicBezTo>
                        <a:pt x="15" y="120"/>
                        <a:pt x="19" y="116"/>
                        <a:pt x="19" y="111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black">
                <a:xfrm>
                  <a:off x="6689791" y="2819643"/>
                  <a:ext cx="62453" cy="213093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10" y="0"/>
                    </a:cxn>
                    <a:cxn ang="0">
                      <a:pos x="0" y="9"/>
                    </a:cxn>
                    <a:cxn ang="0">
                      <a:pos x="0" y="56"/>
                    </a:cxn>
                    <a:cxn ang="0">
                      <a:pos x="10" y="65"/>
                    </a:cxn>
                    <a:cxn ang="0">
                      <a:pos x="19" y="56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19" h="65">
                      <a:moveTo>
                        <a:pt x="19" y="9"/>
                      </a:moveTo>
                      <a:cubicBezTo>
                        <a:pt x="19" y="4"/>
                        <a:pt x="15" y="0"/>
                        <a:pt x="10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1"/>
                        <a:pt x="5" y="65"/>
                        <a:pt x="10" y="65"/>
                      </a:cubicBezTo>
                      <a:cubicBezTo>
                        <a:pt x="15" y="65"/>
                        <a:pt x="19" y="61"/>
                        <a:pt x="19" y="56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black">
                <a:xfrm>
                  <a:off x="6862680" y="2905186"/>
                  <a:ext cx="62453" cy="127551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0" y="30"/>
                    </a:cxn>
                    <a:cxn ang="0">
                      <a:pos x="9" y="39"/>
                    </a:cxn>
                    <a:cxn ang="0">
                      <a:pos x="19" y="30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19" h="39">
                      <a:moveTo>
                        <a:pt x="19" y="10"/>
                      </a:moveTo>
                      <a:cubicBezTo>
                        <a:pt x="19" y="4"/>
                        <a:pt x="15" y="0"/>
                        <a:pt x="9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5"/>
                        <a:pt x="4" y="39"/>
                        <a:pt x="9" y="39"/>
                      </a:cubicBezTo>
                      <a:cubicBezTo>
                        <a:pt x="15" y="39"/>
                        <a:pt x="19" y="35"/>
                        <a:pt x="19" y="30"/>
                      </a:cubicBez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1760" tIns="60880" rIns="121760" bIns="60880"/>
                <a:lstStyle/>
                <a:p>
                  <a:pPr defTabSz="913525"/>
                  <a:endParaRPr lang="en-US" sz="1900">
                    <a:solidFill>
                      <a:srgbClr val="0096D6"/>
                    </a:solidFill>
                    <a:latin typeface="CiscoSansTT ExtraLight"/>
                  </a:endParaRPr>
                </a:p>
              </p:txBody>
            </p:sp>
          </p:grpSp>
        </p:grpSp>
        <p:grpSp>
          <p:nvGrpSpPr>
            <p:cNvPr id="73" name="Group 12"/>
            <p:cNvGrpSpPr/>
            <p:nvPr/>
          </p:nvGrpSpPr>
          <p:grpSpPr>
            <a:xfrm>
              <a:off x="9769798" y="4749800"/>
              <a:ext cx="509023" cy="280931"/>
              <a:chOff x="5489481" y="2702021"/>
              <a:chExt cx="1435652" cy="810757"/>
            </a:xfrm>
            <a:solidFill>
              <a:schemeClr val="tx1"/>
            </a:solidFill>
            <a:effectLst/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black">
              <a:xfrm>
                <a:off x="5893890" y="3256990"/>
                <a:ext cx="65500" cy="2482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black">
              <a:xfrm>
                <a:off x="6275465" y="3250803"/>
                <a:ext cx="189645" cy="261975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black">
              <a:xfrm>
                <a:off x="5619705" y="3250803"/>
                <a:ext cx="189645" cy="261975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86" name="Freeform 85"/>
              <p:cNvSpPr>
                <a:spLocks noEditPoints="1"/>
              </p:cNvSpPr>
              <p:nvPr/>
            </p:nvSpPr>
            <p:spPr bwMode="black">
              <a:xfrm>
                <a:off x="6533656" y="3250803"/>
                <a:ext cx="260476" cy="261975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black">
              <a:xfrm>
                <a:off x="6043930" y="3250803"/>
                <a:ext cx="169843" cy="261975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black">
              <a:xfrm>
                <a:off x="5489481" y="2905185"/>
                <a:ext cx="61692" cy="127551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black">
              <a:xfrm>
                <a:off x="5662369" y="2819657"/>
                <a:ext cx="61692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black">
              <a:xfrm>
                <a:off x="5832214" y="2702035"/>
                <a:ext cx="61692" cy="3925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black">
              <a:xfrm>
                <a:off x="6005102" y="2819643"/>
                <a:ext cx="61692" cy="21309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black">
              <a:xfrm>
                <a:off x="6174168" y="2905186"/>
                <a:ext cx="65500" cy="127551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black">
              <a:xfrm>
                <a:off x="6347059" y="2819643"/>
                <a:ext cx="62453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black">
              <a:xfrm>
                <a:off x="6519949" y="2702021"/>
                <a:ext cx="62453" cy="3925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black">
              <a:xfrm>
                <a:off x="6689791" y="2819643"/>
                <a:ext cx="62453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black">
              <a:xfrm>
                <a:off x="6862680" y="2905186"/>
                <a:ext cx="62453" cy="127551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</p:grpSp>
        <p:grpSp>
          <p:nvGrpSpPr>
            <p:cNvPr id="111" name="Group 12"/>
            <p:cNvGrpSpPr/>
            <p:nvPr/>
          </p:nvGrpSpPr>
          <p:grpSpPr>
            <a:xfrm>
              <a:off x="10521349" y="4749800"/>
              <a:ext cx="509023" cy="280931"/>
              <a:chOff x="5489481" y="2702021"/>
              <a:chExt cx="1435652" cy="810757"/>
            </a:xfrm>
            <a:solidFill>
              <a:schemeClr val="tx1"/>
            </a:solidFill>
            <a:effectLst/>
          </p:grpSpPr>
          <p:sp>
            <p:nvSpPr>
              <p:cNvPr id="112" name="Rectangle 111"/>
              <p:cNvSpPr>
                <a:spLocks noChangeArrowheads="1"/>
              </p:cNvSpPr>
              <p:nvPr/>
            </p:nvSpPr>
            <p:spPr bwMode="black">
              <a:xfrm>
                <a:off x="5893890" y="3256990"/>
                <a:ext cx="65500" cy="2482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black">
              <a:xfrm>
                <a:off x="6275465" y="3250803"/>
                <a:ext cx="189645" cy="261975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black">
              <a:xfrm>
                <a:off x="5619705" y="3250803"/>
                <a:ext cx="189645" cy="261975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5" name="Freeform 114"/>
              <p:cNvSpPr>
                <a:spLocks noEditPoints="1"/>
              </p:cNvSpPr>
              <p:nvPr/>
            </p:nvSpPr>
            <p:spPr bwMode="black">
              <a:xfrm>
                <a:off x="6533656" y="3250803"/>
                <a:ext cx="260476" cy="261975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black">
              <a:xfrm>
                <a:off x="6043930" y="3250803"/>
                <a:ext cx="169843" cy="261975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black">
              <a:xfrm>
                <a:off x="5489481" y="2905185"/>
                <a:ext cx="61692" cy="127551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black">
              <a:xfrm>
                <a:off x="5662369" y="2819657"/>
                <a:ext cx="61692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black">
              <a:xfrm>
                <a:off x="5832214" y="2702035"/>
                <a:ext cx="61692" cy="3925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black">
              <a:xfrm>
                <a:off x="6005102" y="2819643"/>
                <a:ext cx="61692" cy="21309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black">
              <a:xfrm>
                <a:off x="6174168" y="2905186"/>
                <a:ext cx="65500" cy="127551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black">
              <a:xfrm>
                <a:off x="6347059" y="2819643"/>
                <a:ext cx="62453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black">
              <a:xfrm>
                <a:off x="6519949" y="2702021"/>
                <a:ext cx="62453" cy="3925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black">
              <a:xfrm>
                <a:off x="6689791" y="2819643"/>
                <a:ext cx="62453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black">
              <a:xfrm>
                <a:off x="6862680" y="2905186"/>
                <a:ext cx="62453" cy="127551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</p:grpSp>
        <p:grpSp>
          <p:nvGrpSpPr>
            <p:cNvPr id="126" name="Group 12"/>
            <p:cNvGrpSpPr/>
            <p:nvPr/>
          </p:nvGrpSpPr>
          <p:grpSpPr>
            <a:xfrm>
              <a:off x="9018248" y="4749800"/>
              <a:ext cx="509023" cy="280931"/>
              <a:chOff x="5489481" y="2702021"/>
              <a:chExt cx="1435652" cy="810757"/>
            </a:xfrm>
            <a:solidFill>
              <a:schemeClr val="tx1"/>
            </a:solidFill>
            <a:effectLst/>
          </p:grpSpPr>
          <p:sp>
            <p:nvSpPr>
              <p:cNvPr id="127" name="Rectangle 126"/>
              <p:cNvSpPr>
                <a:spLocks noChangeArrowheads="1"/>
              </p:cNvSpPr>
              <p:nvPr/>
            </p:nvSpPr>
            <p:spPr bwMode="black">
              <a:xfrm>
                <a:off x="5893890" y="3256990"/>
                <a:ext cx="65500" cy="24822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black">
              <a:xfrm>
                <a:off x="6275465" y="3250803"/>
                <a:ext cx="189645" cy="261975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1" y="80"/>
                  </a:cxn>
                  <a:cxn ang="0">
                    <a:pos x="0" y="40"/>
                  </a:cxn>
                  <a:cxn ang="0">
                    <a:pos x="41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8" y="23"/>
                      <a:pt x="51" y="20"/>
                      <a:pt x="42" y="20"/>
                    </a:cubicBezTo>
                    <a:cubicBezTo>
                      <a:pt x="30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1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1" y="0"/>
                    </a:cubicBezTo>
                    <a:cubicBezTo>
                      <a:pt x="50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black">
              <a:xfrm>
                <a:off x="5619705" y="3250803"/>
                <a:ext cx="189645" cy="261975"/>
              </a:xfrm>
              <a:custGeom>
                <a:avLst/>
                <a:gdLst/>
                <a:ahLst/>
                <a:cxnLst>
                  <a:cxn ang="0">
                    <a:pos x="58" y="24"/>
                  </a:cxn>
                  <a:cxn ang="0">
                    <a:pos x="42" y="20"/>
                  </a:cxn>
                  <a:cxn ang="0">
                    <a:pos x="21" y="40"/>
                  </a:cxn>
                  <a:cxn ang="0">
                    <a:pos x="42" y="60"/>
                  </a:cxn>
                  <a:cxn ang="0">
                    <a:pos x="58" y="56"/>
                  </a:cxn>
                  <a:cxn ang="0">
                    <a:pos x="58" y="77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58" y="3"/>
                  </a:cxn>
                  <a:cxn ang="0">
                    <a:pos x="58" y="24"/>
                  </a:cxn>
                </a:cxnLst>
                <a:rect l="0" t="0" r="r" b="b"/>
                <a:pathLst>
                  <a:path w="58" h="80">
                    <a:moveTo>
                      <a:pt x="58" y="24"/>
                    </a:moveTo>
                    <a:cubicBezTo>
                      <a:pt x="57" y="23"/>
                      <a:pt x="51" y="20"/>
                      <a:pt x="42" y="20"/>
                    </a:cubicBezTo>
                    <a:cubicBezTo>
                      <a:pt x="29" y="20"/>
                      <a:pt x="21" y="28"/>
                      <a:pt x="21" y="40"/>
                    </a:cubicBezTo>
                    <a:cubicBezTo>
                      <a:pt x="21" y="51"/>
                      <a:pt x="29" y="60"/>
                      <a:pt x="42" y="60"/>
                    </a:cubicBezTo>
                    <a:cubicBezTo>
                      <a:pt x="51" y="60"/>
                      <a:pt x="57" y="57"/>
                      <a:pt x="58" y="56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6" y="78"/>
                      <a:pt x="49" y="80"/>
                      <a:pt x="40" y="80"/>
                    </a:cubicBezTo>
                    <a:cubicBezTo>
                      <a:pt x="19" y="80"/>
                      <a:pt x="0" y="65"/>
                      <a:pt x="0" y="40"/>
                    </a:cubicBezTo>
                    <a:cubicBezTo>
                      <a:pt x="0" y="17"/>
                      <a:pt x="17" y="0"/>
                      <a:pt x="40" y="0"/>
                    </a:cubicBezTo>
                    <a:cubicBezTo>
                      <a:pt x="49" y="0"/>
                      <a:pt x="56" y="3"/>
                      <a:pt x="58" y="3"/>
                    </a:cubicBezTo>
                    <a:lnTo>
                      <a:pt x="5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0" name="Freeform 129"/>
              <p:cNvSpPr>
                <a:spLocks noEditPoints="1"/>
              </p:cNvSpPr>
              <p:nvPr/>
            </p:nvSpPr>
            <p:spPr bwMode="black">
              <a:xfrm>
                <a:off x="6533656" y="3250803"/>
                <a:ext cx="260476" cy="261975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40" y="80"/>
                  </a:cxn>
                  <a:cxn ang="0">
                    <a:pos x="0" y="40"/>
                  </a:cxn>
                  <a:cxn ang="0">
                    <a:pos x="40" y="0"/>
                  </a:cxn>
                  <a:cxn ang="0">
                    <a:pos x="80" y="40"/>
                  </a:cxn>
                  <a:cxn ang="0">
                    <a:pos x="40" y="20"/>
                  </a:cxn>
                  <a:cxn ang="0">
                    <a:pos x="20" y="40"/>
                  </a:cxn>
                  <a:cxn ang="0">
                    <a:pos x="40" y="60"/>
                  </a:cxn>
                  <a:cxn ang="0">
                    <a:pos x="60" y="40"/>
                  </a:cxn>
                  <a:cxn ang="0">
                    <a:pos x="40" y="20"/>
                  </a:cxn>
                </a:cxnLst>
                <a:rect l="0" t="0" r="r" b="b"/>
                <a:pathLst>
                  <a:path w="80" h="80">
                    <a:moveTo>
                      <a:pt x="80" y="40"/>
                    </a:moveTo>
                    <a:cubicBezTo>
                      <a:pt x="80" y="62"/>
                      <a:pt x="64" y="80"/>
                      <a:pt x="40" y="80"/>
                    </a:cubicBezTo>
                    <a:cubicBezTo>
                      <a:pt x="16" y="80"/>
                      <a:pt x="0" y="62"/>
                      <a:pt x="0" y="40"/>
                    </a:cubicBezTo>
                    <a:cubicBezTo>
                      <a:pt x="0" y="18"/>
                      <a:pt x="16" y="0"/>
                      <a:pt x="40" y="0"/>
                    </a:cubicBezTo>
                    <a:cubicBezTo>
                      <a:pt x="64" y="0"/>
                      <a:pt x="80" y="18"/>
                      <a:pt x="80" y="40"/>
                    </a:cubicBezTo>
                    <a:moveTo>
                      <a:pt x="40" y="20"/>
                    </a:moveTo>
                    <a:cubicBezTo>
                      <a:pt x="29" y="20"/>
                      <a:pt x="20" y="29"/>
                      <a:pt x="20" y="40"/>
                    </a:cubicBezTo>
                    <a:cubicBezTo>
                      <a:pt x="20" y="51"/>
                      <a:pt x="29" y="60"/>
                      <a:pt x="40" y="60"/>
                    </a:cubicBezTo>
                    <a:cubicBezTo>
                      <a:pt x="51" y="60"/>
                      <a:pt x="60" y="51"/>
                      <a:pt x="60" y="40"/>
                    </a:cubicBezTo>
                    <a:cubicBezTo>
                      <a:pt x="60" y="29"/>
                      <a:pt x="51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black">
              <a:xfrm>
                <a:off x="6043930" y="3250803"/>
                <a:ext cx="169843" cy="261975"/>
              </a:xfrm>
              <a:custGeom>
                <a:avLst/>
                <a:gdLst/>
                <a:ahLst/>
                <a:cxnLst>
                  <a:cxn ang="0">
                    <a:pos x="47" y="19"/>
                  </a:cxn>
                  <a:cxn ang="0">
                    <a:pos x="32" y="17"/>
                  </a:cxn>
                  <a:cxn ang="0">
                    <a:pos x="20" y="23"/>
                  </a:cxn>
                  <a:cxn ang="0">
                    <a:pos x="29" y="30"/>
                  </a:cxn>
                  <a:cxn ang="0">
                    <a:pos x="34" y="32"/>
                  </a:cxn>
                  <a:cxn ang="0">
                    <a:pos x="52" y="54"/>
                  </a:cxn>
                  <a:cxn ang="0">
                    <a:pos x="21" y="80"/>
                  </a:cxn>
                  <a:cxn ang="0">
                    <a:pos x="0" y="77"/>
                  </a:cxn>
                  <a:cxn ang="0">
                    <a:pos x="0" y="60"/>
                  </a:cxn>
                  <a:cxn ang="0">
                    <a:pos x="18" y="63"/>
                  </a:cxn>
                  <a:cxn ang="0">
                    <a:pos x="32" y="56"/>
                  </a:cxn>
                  <a:cxn ang="0">
                    <a:pos x="23" y="48"/>
                  </a:cxn>
                  <a:cxn ang="0">
                    <a:pos x="19" y="47"/>
                  </a:cxn>
                  <a:cxn ang="0">
                    <a:pos x="0" y="24"/>
                  </a:cxn>
                  <a:cxn ang="0">
                    <a:pos x="28" y="0"/>
                  </a:cxn>
                  <a:cxn ang="0">
                    <a:pos x="47" y="3"/>
                  </a:cxn>
                  <a:cxn ang="0">
                    <a:pos x="47" y="19"/>
                  </a:cxn>
                </a:cxnLst>
                <a:rect l="0" t="0" r="r" b="b"/>
                <a:pathLst>
                  <a:path w="52" h="80">
                    <a:moveTo>
                      <a:pt x="47" y="19"/>
                    </a:moveTo>
                    <a:cubicBezTo>
                      <a:pt x="47" y="19"/>
                      <a:pt x="38" y="17"/>
                      <a:pt x="32" y="17"/>
                    </a:cubicBezTo>
                    <a:cubicBezTo>
                      <a:pt x="24" y="17"/>
                      <a:pt x="20" y="19"/>
                      <a:pt x="20" y="23"/>
                    </a:cubicBezTo>
                    <a:cubicBezTo>
                      <a:pt x="20" y="28"/>
                      <a:pt x="26" y="29"/>
                      <a:pt x="29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47" y="36"/>
                      <a:pt x="52" y="45"/>
                      <a:pt x="52" y="54"/>
                    </a:cubicBezTo>
                    <a:cubicBezTo>
                      <a:pt x="52" y="73"/>
                      <a:pt x="35" y="80"/>
                      <a:pt x="21" y="80"/>
                    </a:cubicBezTo>
                    <a:cubicBezTo>
                      <a:pt x="10" y="80"/>
                      <a:pt x="1" y="78"/>
                      <a:pt x="0" y="7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10" y="63"/>
                      <a:pt x="18" y="63"/>
                    </a:cubicBezTo>
                    <a:cubicBezTo>
                      <a:pt x="28" y="63"/>
                      <a:pt x="32" y="60"/>
                      <a:pt x="32" y="56"/>
                    </a:cubicBezTo>
                    <a:cubicBezTo>
                      <a:pt x="32" y="52"/>
                      <a:pt x="28" y="49"/>
                      <a:pt x="23" y="48"/>
                    </a:cubicBezTo>
                    <a:cubicBezTo>
                      <a:pt x="22" y="48"/>
                      <a:pt x="21" y="47"/>
                      <a:pt x="19" y="47"/>
                    </a:cubicBezTo>
                    <a:cubicBezTo>
                      <a:pt x="9" y="43"/>
                      <a:pt x="0" y="37"/>
                      <a:pt x="0" y="24"/>
                    </a:cubicBezTo>
                    <a:cubicBezTo>
                      <a:pt x="0" y="10"/>
                      <a:pt x="10" y="0"/>
                      <a:pt x="28" y="0"/>
                    </a:cubicBezTo>
                    <a:cubicBezTo>
                      <a:pt x="37" y="0"/>
                      <a:pt x="46" y="3"/>
                      <a:pt x="47" y="3"/>
                    </a:cubicBez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black">
              <a:xfrm>
                <a:off x="5489481" y="2905185"/>
                <a:ext cx="61692" cy="127551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black">
              <a:xfrm>
                <a:off x="5662369" y="2819657"/>
                <a:ext cx="61692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4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black">
              <a:xfrm>
                <a:off x="5832214" y="2702035"/>
                <a:ext cx="61692" cy="3925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10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5" y="120"/>
                      <a:pt x="10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black">
              <a:xfrm>
                <a:off x="6005102" y="2819643"/>
                <a:ext cx="61692" cy="213094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9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9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black">
              <a:xfrm>
                <a:off x="6174168" y="2905186"/>
                <a:ext cx="65500" cy="127551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10" y="39"/>
                  </a:cxn>
                  <a:cxn ang="0">
                    <a:pos x="20" y="30"/>
                  </a:cxn>
                  <a:cxn ang="0">
                    <a:pos x="20" y="10"/>
                  </a:cxn>
                </a:cxnLst>
                <a:rect l="0" t="0" r="r" b="b"/>
                <a:pathLst>
                  <a:path w="20" h="39">
                    <a:moveTo>
                      <a:pt x="20" y="10"/>
                    </a:moveTo>
                    <a:cubicBezTo>
                      <a:pt x="20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15" y="39"/>
                      <a:pt x="20" y="35"/>
                      <a:pt x="20" y="30"/>
                    </a:cubicBez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black">
              <a:xfrm>
                <a:off x="6347059" y="2819643"/>
                <a:ext cx="62453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black">
              <a:xfrm>
                <a:off x="6519949" y="2702021"/>
                <a:ext cx="62453" cy="392581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11"/>
                  </a:cxn>
                  <a:cxn ang="0">
                    <a:pos x="9" y="120"/>
                  </a:cxn>
                  <a:cxn ang="0">
                    <a:pos x="19" y="111"/>
                  </a:cxn>
                  <a:cxn ang="0">
                    <a:pos x="19" y="9"/>
                  </a:cxn>
                </a:cxnLst>
                <a:rect l="0" t="0" r="r" b="b"/>
                <a:pathLst>
                  <a:path w="19" h="120">
                    <a:moveTo>
                      <a:pt x="19" y="9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6"/>
                      <a:pt x="4" y="120"/>
                      <a:pt x="9" y="120"/>
                    </a:cubicBezTo>
                    <a:cubicBezTo>
                      <a:pt x="15" y="120"/>
                      <a:pt x="19" y="116"/>
                      <a:pt x="19" y="111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black">
              <a:xfrm>
                <a:off x="6689791" y="2819643"/>
                <a:ext cx="62453" cy="21309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0" y="56"/>
                  </a:cxn>
                  <a:cxn ang="0">
                    <a:pos x="10" y="65"/>
                  </a:cxn>
                  <a:cxn ang="0">
                    <a:pos x="19" y="56"/>
                  </a:cxn>
                  <a:cxn ang="0">
                    <a:pos x="19" y="9"/>
                  </a:cxn>
                </a:cxnLst>
                <a:rect l="0" t="0" r="r" b="b"/>
                <a:pathLst>
                  <a:path w="19" h="65">
                    <a:moveTo>
                      <a:pt x="19" y="9"/>
                    </a:moveTo>
                    <a:cubicBezTo>
                      <a:pt x="19" y="4"/>
                      <a:pt x="15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5" y="65"/>
                      <a:pt x="10" y="65"/>
                    </a:cubicBezTo>
                    <a:cubicBezTo>
                      <a:pt x="15" y="65"/>
                      <a:pt x="19" y="61"/>
                      <a:pt x="19" y="56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black">
              <a:xfrm>
                <a:off x="6862680" y="2905186"/>
                <a:ext cx="62453" cy="127551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30"/>
                  </a:cxn>
                  <a:cxn ang="0">
                    <a:pos x="9" y="39"/>
                  </a:cxn>
                  <a:cxn ang="0">
                    <a:pos x="19" y="30"/>
                  </a:cxn>
                  <a:cxn ang="0">
                    <a:pos x="19" y="10"/>
                  </a:cxn>
                </a:cxnLst>
                <a:rect l="0" t="0" r="r" b="b"/>
                <a:pathLst>
                  <a:path w="19" h="39">
                    <a:moveTo>
                      <a:pt x="19" y="10"/>
                    </a:moveTo>
                    <a:cubicBezTo>
                      <a:pt x="19" y="4"/>
                      <a:pt x="15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15" y="39"/>
                      <a:pt x="19" y="35"/>
                      <a:pt x="19" y="30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lIns="121760" tIns="60880" rIns="121760" bIns="60880"/>
              <a:lstStyle/>
              <a:p>
                <a:pPr defTabSz="913525"/>
                <a:endParaRPr lang="en-US" sz="1900">
                  <a:solidFill>
                    <a:srgbClr val="0096D6"/>
                  </a:solidFill>
                  <a:latin typeface="CiscoSansTT Extra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08375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6" y="388034"/>
            <a:ext cx="11545824" cy="581239"/>
          </a:xfrm>
        </p:spPr>
        <p:txBody>
          <a:bodyPr/>
          <a:lstStyle/>
          <a:p>
            <a:r>
              <a:rPr lang="en-US" dirty="0" smtClean="0"/>
              <a:t>Big Data and Analytics Approach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3166" y="1405409"/>
            <a:ext cx="2359087" cy="2391204"/>
            <a:chOff x="8959300" y="3275561"/>
            <a:chExt cx="1599054" cy="1589593"/>
          </a:xfrm>
        </p:grpSpPr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9037800" y="3348533"/>
              <a:ext cx="1442054" cy="1443649"/>
            </a:xfrm>
            <a:prstGeom prst="ellipse">
              <a:avLst/>
            </a:prstGeom>
            <a:solidFill>
              <a:srgbClr val="0B77BE"/>
            </a:solidFill>
            <a:ln w="12700" cap="flat" cmpd="sng" algn="ctr">
              <a:solidFill>
                <a:srgbClr val="FFFFFF">
                  <a:alpha val="3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chilly" dir="t">
                <a:rot lat="0" lon="0" rev="9180000"/>
              </a:lightRig>
            </a:scene3d>
            <a:sp3d prstMaterial="powder">
              <a:bevelT w="673100" h="495300"/>
            </a:sp3d>
          </p:spPr>
          <p:txBody>
            <a:bodyPr lIns="91436" tIns="45719" rIns="91436" bIns="45719" anchor="ctr"/>
            <a:lstStyle/>
            <a:p>
              <a:pPr marL="0" marR="0" lvl="0" indent="0" algn="ctr" defTabSz="9132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1218125" algn="l"/>
                  <a:tab pos="2436246" algn="l"/>
                  <a:tab pos="3654375" algn="l"/>
                  <a:tab pos="4872484" algn="l"/>
                  <a:tab pos="6090617" algn="l"/>
                  <a:tab pos="7308745" algn="l"/>
                  <a:tab pos="8526858" algn="l"/>
                  <a:tab pos="9744982" algn="l"/>
                  <a:tab pos="10963106" algn="l"/>
                  <a:tab pos="12181231" algn="l"/>
                  <a:tab pos="13399352" algn="l"/>
                </a:tabLst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Wingdings" pitchFamily="2" charset="2"/>
              </a:endParaRPr>
            </a:p>
          </p:txBody>
        </p:sp>
        <p:sp>
          <p:nvSpPr>
            <p:cNvPr id="231" name="Donut 230"/>
            <p:cNvSpPr/>
            <p:nvPr/>
          </p:nvSpPr>
          <p:spPr>
            <a:xfrm>
              <a:off x="8959300" y="3275561"/>
              <a:ext cx="1599054" cy="1589593"/>
            </a:xfrm>
            <a:prstGeom prst="donut">
              <a:avLst>
                <a:gd name="adj" fmla="val 2162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165100" dir="2700000">
                <a:srgbClr val="FFFFFF"/>
              </a:outerShdw>
            </a:effectLst>
          </p:spPr>
          <p:txBody>
            <a:bodyPr rtlCol="0" anchor="ctr"/>
            <a:lstStyle/>
            <a:p>
              <a:pPr marL="0" marR="0" lvl="0" indent="0" algn="ctr" defTabSz="913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CiscoSansTT Light"/>
                <a:ea typeface="+mn-ea"/>
                <a:cs typeface="+mn-cs"/>
              </a:endParaRPr>
            </a:p>
          </p:txBody>
        </p:sp>
        <p:sp>
          <p:nvSpPr>
            <p:cNvPr id="232" name="Text Placeholder 5"/>
            <p:cNvSpPr txBox="1">
              <a:spLocks/>
            </p:cNvSpPr>
            <p:nvPr/>
          </p:nvSpPr>
          <p:spPr>
            <a:xfrm>
              <a:off x="9082506" y="4191863"/>
              <a:ext cx="1352642" cy="495797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4000"/>
                </a:srgbClr>
              </a:outerShdw>
            </a:effectLst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1440"/>
                </a:spcBef>
                <a:buClr>
                  <a:srgbClr val="106FE2"/>
                </a:buClr>
                <a:buSzPct val="100000"/>
                <a:buFont typeface="Wingdings" charset="2"/>
                <a:buChar char="§"/>
                <a:tabLst/>
                <a:defRPr lang="en-US" sz="20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06400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Clr>
                  <a:srgbClr val="106FE2"/>
                </a:buClr>
                <a:buFont typeface="Lucida Grande"/>
                <a:buChar char="–"/>
                <a:defRPr lang="en-US" sz="18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85800" indent="-1588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6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866775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030288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144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charset="2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Network Edge Analytics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233" name="Freeform 30"/>
            <p:cNvSpPr>
              <a:spLocks noChangeAspect="1" noEditPoints="1"/>
            </p:cNvSpPr>
            <p:nvPr/>
          </p:nvSpPr>
          <p:spPr bwMode="auto">
            <a:xfrm>
              <a:off x="9367449" y="3469111"/>
              <a:ext cx="809908" cy="699826"/>
            </a:xfrm>
            <a:custGeom>
              <a:avLst/>
              <a:gdLst>
                <a:gd name="T0" fmla="*/ 4598 w 5557"/>
                <a:gd name="T1" fmla="*/ 3107 h 5300"/>
                <a:gd name="T2" fmla="*/ 5516 w 5557"/>
                <a:gd name="T3" fmla="*/ 2721 h 5300"/>
                <a:gd name="T4" fmla="*/ 4190 w 5557"/>
                <a:gd name="T5" fmla="*/ 2817 h 5300"/>
                <a:gd name="T6" fmla="*/ 5326 w 5557"/>
                <a:gd name="T7" fmla="*/ 2592 h 5300"/>
                <a:gd name="T8" fmla="*/ 4676 w 5557"/>
                <a:gd name="T9" fmla="*/ 2851 h 5300"/>
                <a:gd name="T10" fmla="*/ 5049 w 5557"/>
                <a:gd name="T11" fmla="*/ 2787 h 5300"/>
                <a:gd name="T12" fmla="*/ 5434 w 5557"/>
                <a:gd name="T13" fmla="*/ 3107 h 5300"/>
                <a:gd name="T14" fmla="*/ 4044 w 5557"/>
                <a:gd name="T15" fmla="*/ 2066 h 5300"/>
                <a:gd name="T16" fmla="*/ 1678 w 5557"/>
                <a:gd name="T17" fmla="*/ 1180 h 5300"/>
                <a:gd name="T18" fmla="*/ 2138 w 5557"/>
                <a:gd name="T19" fmla="*/ 4528 h 5300"/>
                <a:gd name="T20" fmla="*/ 1553 w 5557"/>
                <a:gd name="T21" fmla="*/ 3776 h 5300"/>
                <a:gd name="T22" fmla="*/ 3527 w 5557"/>
                <a:gd name="T23" fmla="*/ 4092 h 5300"/>
                <a:gd name="T24" fmla="*/ 2004 w 5557"/>
                <a:gd name="T25" fmla="*/ 3052 h 5300"/>
                <a:gd name="T26" fmla="*/ 2547 w 5557"/>
                <a:gd name="T27" fmla="*/ 2192 h 5300"/>
                <a:gd name="T28" fmla="*/ 2227 w 5557"/>
                <a:gd name="T29" fmla="*/ 2530 h 5300"/>
                <a:gd name="T30" fmla="*/ 1838 w 5557"/>
                <a:gd name="T31" fmla="*/ 2680 h 5300"/>
                <a:gd name="T32" fmla="*/ 3457 w 5557"/>
                <a:gd name="T33" fmla="*/ 2346 h 5300"/>
                <a:gd name="T34" fmla="*/ 2793 w 5557"/>
                <a:gd name="T35" fmla="*/ 1828 h 5300"/>
                <a:gd name="T36" fmla="*/ 3605 w 5557"/>
                <a:gd name="T37" fmla="*/ 2488 h 5300"/>
                <a:gd name="T38" fmla="*/ 3526 w 5557"/>
                <a:gd name="T39" fmla="*/ 2512 h 5300"/>
                <a:gd name="T40" fmla="*/ 2723 w 5557"/>
                <a:gd name="T41" fmla="*/ 3371 h 5300"/>
                <a:gd name="T42" fmla="*/ 3418 w 5557"/>
                <a:gd name="T43" fmla="*/ 3403 h 5300"/>
                <a:gd name="T44" fmla="*/ 2633 w 5557"/>
                <a:gd name="T45" fmla="*/ 3339 h 5300"/>
                <a:gd name="T46" fmla="*/ 3018 w 5557"/>
                <a:gd name="T47" fmla="*/ 0 h 5300"/>
                <a:gd name="T48" fmla="*/ 2693 w 5557"/>
                <a:gd name="T49" fmla="*/ 1218 h 5300"/>
                <a:gd name="T50" fmla="*/ 2693 w 5557"/>
                <a:gd name="T51" fmla="*/ 1309 h 5300"/>
                <a:gd name="T52" fmla="*/ 2783 w 5557"/>
                <a:gd name="T53" fmla="*/ 1138 h 5300"/>
                <a:gd name="T54" fmla="*/ 3022 w 5557"/>
                <a:gd name="T55" fmla="*/ 786 h 5300"/>
                <a:gd name="T56" fmla="*/ 2831 w 5557"/>
                <a:gd name="T57" fmla="*/ 779 h 5300"/>
                <a:gd name="T58" fmla="*/ 2752 w 5557"/>
                <a:gd name="T59" fmla="*/ 860 h 5300"/>
                <a:gd name="T60" fmla="*/ 2492 w 5557"/>
                <a:gd name="T61" fmla="*/ 988 h 5300"/>
                <a:gd name="T62" fmla="*/ 2546 w 5557"/>
                <a:gd name="T63" fmla="*/ 1160 h 5300"/>
                <a:gd name="T64" fmla="*/ 2640 w 5557"/>
                <a:gd name="T65" fmla="*/ 1440 h 5300"/>
                <a:gd name="T66" fmla="*/ 3039 w 5557"/>
                <a:gd name="T67" fmla="*/ 1332 h 5300"/>
                <a:gd name="T68" fmla="*/ 3039 w 5557"/>
                <a:gd name="T69" fmla="*/ 1103 h 5300"/>
                <a:gd name="T70" fmla="*/ 2949 w 5557"/>
                <a:gd name="T71" fmla="*/ 1023 h 5300"/>
                <a:gd name="T72" fmla="*/ 2483 w 5557"/>
                <a:gd name="T73" fmla="*/ 113 h 5300"/>
                <a:gd name="T74" fmla="*/ 2450 w 5557"/>
                <a:gd name="T75" fmla="*/ 4927 h 5300"/>
                <a:gd name="T76" fmla="*/ 2602 w 5557"/>
                <a:gd name="T77" fmla="*/ 4631 h 5300"/>
                <a:gd name="T78" fmla="*/ 2814 w 5557"/>
                <a:gd name="T79" fmla="*/ 4365 h 5300"/>
                <a:gd name="T80" fmla="*/ 2526 w 5557"/>
                <a:gd name="T81" fmla="*/ 5300 h 5300"/>
                <a:gd name="T82" fmla="*/ 2602 w 5557"/>
                <a:gd name="T83" fmla="*/ 4927 h 5300"/>
                <a:gd name="T84" fmla="*/ 2450 w 5557"/>
                <a:gd name="T85" fmla="*/ 4631 h 5300"/>
                <a:gd name="T86" fmla="*/ 2602 w 5557"/>
                <a:gd name="T87" fmla="*/ 4570 h 5300"/>
                <a:gd name="T88" fmla="*/ 2367 w 5557"/>
                <a:gd name="T89" fmla="*/ 5300 h 5300"/>
                <a:gd name="T90" fmla="*/ 2814 w 5557"/>
                <a:gd name="T91" fmla="*/ 4927 h 5300"/>
                <a:gd name="T92" fmla="*/ 2450 w 5557"/>
                <a:gd name="T93" fmla="*/ 4745 h 5300"/>
                <a:gd name="T94" fmla="*/ 2602 w 5557"/>
                <a:gd name="T95" fmla="*/ 4418 h 5300"/>
                <a:gd name="T96" fmla="*/ 2367 w 5557"/>
                <a:gd name="T97" fmla="*/ 4083 h 5300"/>
                <a:gd name="T98" fmla="*/ 3367 w 5557"/>
                <a:gd name="T99" fmla="*/ 4821 h 5300"/>
                <a:gd name="T100" fmla="*/ 3147 w 5557"/>
                <a:gd name="T101" fmla="*/ 4768 h 5300"/>
                <a:gd name="T102" fmla="*/ 3443 w 5557"/>
                <a:gd name="T103" fmla="*/ 4479 h 5300"/>
                <a:gd name="T104" fmla="*/ 3367 w 5557"/>
                <a:gd name="T105" fmla="*/ 4768 h 5300"/>
                <a:gd name="T106" fmla="*/ 3079 w 5557"/>
                <a:gd name="T107" fmla="*/ 5300 h 5300"/>
                <a:gd name="T108" fmla="*/ 3147 w 5557"/>
                <a:gd name="T109" fmla="*/ 4981 h 5300"/>
                <a:gd name="T110" fmla="*/ 2996 w 5557"/>
                <a:gd name="T111" fmla="*/ 4608 h 5300"/>
                <a:gd name="T112" fmla="*/ 697 w 5557"/>
                <a:gd name="T113" fmla="*/ 2398 h 5300"/>
                <a:gd name="T114" fmla="*/ 363 w 5557"/>
                <a:gd name="T115" fmla="*/ 3164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57" h="5300">
                  <a:moveTo>
                    <a:pt x="4221" y="2564"/>
                  </a:moveTo>
                  <a:cubicBezTo>
                    <a:pt x="4271" y="2579"/>
                    <a:pt x="4271" y="2579"/>
                    <a:pt x="4271" y="2579"/>
                  </a:cubicBezTo>
                  <a:cubicBezTo>
                    <a:pt x="4302" y="2588"/>
                    <a:pt x="4336" y="2574"/>
                    <a:pt x="4345" y="2547"/>
                  </a:cubicBezTo>
                  <a:cubicBezTo>
                    <a:pt x="4354" y="2521"/>
                    <a:pt x="4354" y="2521"/>
                    <a:pt x="4354" y="2521"/>
                  </a:cubicBezTo>
                  <a:cubicBezTo>
                    <a:pt x="4364" y="2494"/>
                    <a:pt x="4345" y="2473"/>
                    <a:pt x="4312" y="2473"/>
                  </a:cubicBezTo>
                  <a:cubicBezTo>
                    <a:pt x="4242" y="2473"/>
                    <a:pt x="4242" y="2473"/>
                    <a:pt x="4242" y="2473"/>
                  </a:cubicBezTo>
                  <a:cubicBezTo>
                    <a:pt x="4209" y="2473"/>
                    <a:pt x="4178" y="2490"/>
                    <a:pt x="4173" y="2510"/>
                  </a:cubicBezTo>
                  <a:cubicBezTo>
                    <a:pt x="4168" y="2531"/>
                    <a:pt x="4189" y="2555"/>
                    <a:pt x="4221" y="2564"/>
                  </a:cubicBezTo>
                  <a:close/>
                  <a:moveTo>
                    <a:pt x="4291" y="3107"/>
                  </a:moveTo>
                  <a:cubicBezTo>
                    <a:pt x="4291" y="3149"/>
                    <a:pt x="4331" y="3183"/>
                    <a:pt x="4381" y="3183"/>
                  </a:cubicBezTo>
                  <a:cubicBezTo>
                    <a:pt x="4508" y="3183"/>
                    <a:pt x="4508" y="3183"/>
                    <a:pt x="4508" y="3183"/>
                  </a:cubicBezTo>
                  <a:cubicBezTo>
                    <a:pt x="4558" y="3183"/>
                    <a:pt x="4598" y="3149"/>
                    <a:pt x="4598" y="3107"/>
                  </a:cubicBezTo>
                  <a:cubicBezTo>
                    <a:pt x="4598" y="3041"/>
                    <a:pt x="4598" y="3041"/>
                    <a:pt x="4598" y="3041"/>
                  </a:cubicBezTo>
                  <a:cubicBezTo>
                    <a:pt x="4291" y="3041"/>
                    <a:pt x="4291" y="3041"/>
                    <a:pt x="4291" y="3041"/>
                  </a:cubicBezTo>
                  <a:lnTo>
                    <a:pt x="4291" y="3107"/>
                  </a:lnTo>
                  <a:close/>
                  <a:moveTo>
                    <a:pt x="5380" y="2547"/>
                  </a:moveTo>
                  <a:cubicBezTo>
                    <a:pt x="5389" y="2574"/>
                    <a:pt x="5422" y="2588"/>
                    <a:pt x="5454" y="2579"/>
                  </a:cubicBezTo>
                  <a:cubicBezTo>
                    <a:pt x="5504" y="2564"/>
                    <a:pt x="5504" y="2564"/>
                    <a:pt x="5504" y="2564"/>
                  </a:cubicBezTo>
                  <a:cubicBezTo>
                    <a:pt x="5536" y="2555"/>
                    <a:pt x="5557" y="2531"/>
                    <a:pt x="5552" y="2510"/>
                  </a:cubicBezTo>
                  <a:cubicBezTo>
                    <a:pt x="5547" y="2490"/>
                    <a:pt x="5516" y="2473"/>
                    <a:pt x="5483" y="2473"/>
                  </a:cubicBezTo>
                  <a:cubicBezTo>
                    <a:pt x="5413" y="2473"/>
                    <a:pt x="5413" y="2473"/>
                    <a:pt x="5413" y="2473"/>
                  </a:cubicBezTo>
                  <a:cubicBezTo>
                    <a:pt x="5380" y="2473"/>
                    <a:pt x="5361" y="2494"/>
                    <a:pt x="5370" y="2521"/>
                  </a:cubicBezTo>
                  <a:lnTo>
                    <a:pt x="5380" y="2547"/>
                  </a:lnTo>
                  <a:close/>
                  <a:moveTo>
                    <a:pt x="5516" y="2721"/>
                  </a:moveTo>
                  <a:cubicBezTo>
                    <a:pt x="5491" y="2627"/>
                    <a:pt x="5374" y="2582"/>
                    <a:pt x="5374" y="2582"/>
                  </a:cubicBezTo>
                  <a:cubicBezTo>
                    <a:pt x="5314" y="2467"/>
                    <a:pt x="5200" y="2387"/>
                    <a:pt x="5200" y="2387"/>
                  </a:cubicBezTo>
                  <a:cubicBezTo>
                    <a:pt x="5200" y="2387"/>
                    <a:pt x="5135" y="2377"/>
                    <a:pt x="5040" y="2370"/>
                  </a:cubicBezTo>
                  <a:cubicBezTo>
                    <a:pt x="5036" y="2355"/>
                    <a:pt x="5033" y="2345"/>
                    <a:pt x="5028" y="2329"/>
                  </a:cubicBezTo>
                  <a:cubicBezTo>
                    <a:pt x="5019" y="2299"/>
                    <a:pt x="4987" y="2275"/>
                    <a:pt x="4955" y="2275"/>
                  </a:cubicBezTo>
                  <a:cubicBezTo>
                    <a:pt x="4770" y="2275"/>
                    <a:pt x="4770" y="2275"/>
                    <a:pt x="4770" y="2275"/>
                  </a:cubicBezTo>
                  <a:cubicBezTo>
                    <a:pt x="4738" y="2275"/>
                    <a:pt x="4705" y="2299"/>
                    <a:pt x="4697" y="2329"/>
                  </a:cubicBezTo>
                  <a:cubicBezTo>
                    <a:pt x="4692" y="2345"/>
                    <a:pt x="4689" y="2355"/>
                    <a:pt x="4685" y="2370"/>
                  </a:cubicBezTo>
                  <a:cubicBezTo>
                    <a:pt x="4589" y="2377"/>
                    <a:pt x="4525" y="2387"/>
                    <a:pt x="4525" y="2387"/>
                  </a:cubicBezTo>
                  <a:cubicBezTo>
                    <a:pt x="4525" y="2387"/>
                    <a:pt x="4411" y="2467"/>
                    <a:pt x="4351" y="2582"/>
                  </a:cubicBezTo>
                  <a:cubicBezTo>
                    <a:pt x="4351" y="2582"/>
                    <a:pt x="4234" y="2627"/>
                    <a:pt x="4209" y="2721"/>
                  </a:cubicBezTo>
                  <a:cubicBezTo>
                    <a:pt x="4209" y="2721"/>
                    <a:pt x="4190" y="2777"/>
                    <a:pt x="4190" y="2817"/>
                  </a:cubicBezTo>
                  <a:cubicBezTo>
                    <a:pt x="4190" y="2817"/>
                    <a:pt x="4177" y="2862"/>
                    <a:pt x="4177" y="2912"/>
                  </a:cubicBezTo>
                  <a:cubicBezTo>
                    <a:pt x="4177" y="3016"/>
                    <a:pt x="4228" y="3017"/>
                    <a:pt x="4228" y="3017"/>
                  </a:cubicBezTo>
                  <a:cubicBezTo>
                    <a:pt x="5497" y="3017"/>
                    <a:pt x="5497" y="3017"/>
                    <a:pt x="5497" y="3017"/>
                  </a:cubicBezTo>
                  <a:cubicBezTo>
                    <a:pt x="5497" y="3017"/>
                    <a:pt x="5548" y="3016"/>
                    <a:pt x="5548" y="2912"/>
                  </a:cubicBezTo>
                  <a:cubicBezTo>
                    <a:pt x="5548" y="2862"/>
                    <a:pt x="5535" y="2817"/>
                    <a:pt x="5535" y="2817"/>
                  </a:cubicBezTo>
                  <a:cubicBezTo>
                    <a:pt x="5535" y="2777"/>
                    <a:pt x="5516" y="2721"/>
                    <a:pt x="5516" y="2721"/>
                  </a:cubicBezTo>
                  <a:close/>
                  <a:moveTo>
                    <a:pt x="4400" y="2589"/>
                  </a:moveTo>
                  <a:cubicBezTo>
                    <a:pt x="4445" y="2503"/>
                    <a:pt x="4523" y="2442"/>
                    <a:pt x="4550" y="2423"/>
                  </a:cubicBezTo>
                  <a:cubicBezTo>
                    <a:pt x="4590" y="2417"/>
                    <a:pt x="4718" y="2404"/>
                    <a:pt x="4862" y="2404"/>
                  </a:cubicBezTo>
                  <a:cubicBezTo>
                    <a:pt x="5008" y="2404"/>
                    <a:pt x="5135" y="2417"/>
                    <a:pt x="5175" y="2423"/>
                  </a:cubicBezTo>
                  <a:cubicBezTo>
                    <a:pt x="5202" y="2441"/>
                    <a:pt x="5280" y="2503"/>
                    <a:pt x="5325" y="2589"/>
                  </a:cubicBezTo>
                  <a:cubicBezTo>
                    <a:pt x="5325" y="2591"/>
                    <a:pt x="5325" y="2591"/>
                    <a:pt x="5326" y="2592"/>
                  </a:cubicBezTo>
                  <a:cubicBezTo>
                    <a:pt x="5018" y="2561"/>
                    <a:pt x="4706" y="2561"/>
                    <a:pt x="4399" y="2592"/>
                  </a:cubicBezTo>
                  <a:cubicBezTo>
                    <a:pt x="4399" y="2591"/>
                    <a:pt x="4400" y="2591"/>
                    <a:pt x="4400" y="2589"/>
                  </a:cubicBezTo>
                  <a:close/>
                  <a:moveTo>
                    <a:pt x="4319" y="2852"/>
                  </a:moveTo>
                  <a:cubicBezTo>
                    <a:pt x="4301" y="2852"/>
                    <a:pt x="4287" y="2840"/>
                    <a:pt x="4287" y="2825"/>
                  </a:cubicBezTo>
                  <a:cubicBezTo>
                    <a:pt x="4287" y="2779"/>
                    <a:pt x="4287" y="2779"/>
                    <a:pt x="4287" y="2779"/>
                  </a:cubicBezTo>
                  <a:cubicBezTo>
                    <a:pt x="4287" y="2749"/>
                    <a:pt x="4315" y="2727"/>
                    <a:pt x="4350" y="2730"/>
                  </a:cubicBezTo>
                  <a:cubicBezTo>
                    <a:pt x="4465" y="2735"/>
                    <a:pt x="4465" y="2735"/>
                    <a:pt x="4465" y="2735"/>
                  </a:cubicBezTo>
                  <a:cubicBezTo>
                    <a:pt x="4500" y="2737"/>
                    <a:pt x="4535" y="2762"/>
                    <a:pt x="4544" y="2790"/>
                  </a:cubicBezTo>
                  <a:cubicBezTo>
                    <a:pt x="4564" y="2854"/>
                    <a:pt x="4564" y="2854"/>
                    <a:pt x="4564" y="2854"/>
                  </a:cubicBezTo>
                  <a:lnTo>
                    <a:pt x="4319" y="2852"/>
                  </a:lnTo>
                  <a:close/>
                  <a:moveTo>
                    <a:pt x="5049" y="2851"/>
                  </a:moveTo>
                  <a:cubicBezTo>
                    <a:pt x="4676" y="2851"/>
                    <a:pt x="4676" y="2851"/>
                    <a:pt x="4676" y="2851"/>
                  </a:cubicBezTo>
                  <a:cubicBezTo>
                    <a:pt x="4665" y="2851"/>
                    <a:pt x="4656" y="2843"/>
                    <a:pt x="4656" y="2834"/>
                  </a:cubicBezTo>
                  <a:cubicBezTo>
                    <a:pt x="4656" y="2824"/>
                    <a:pt x="4665" y="2816"/>
                    <a:pt x="4676" y="2816"/>
                  </a:cubicBezTo>
                  <a:cubicBezTo>
                    <a:pt x="5049" y="2816"/>
                    <a:pt x="5049" y="2816"/>
                    <a:pt x="5049" y="2816"/>
                  </a:cubicBezTo>
                  <a:cubicBezTo>
                    <a:pt x="5060" y="2816"/>
                    <a:pt x="5069" y="2824"/>
                    <a:pt x="5069" y="2834"/>
                  </a:cubicBezTo>
                  <a:cubicBezTo>
                    <a:pt x="5069" y="2843"/>
                    <a:pt x="5060" y="2851"/>
                    <a:pt x="5049" y="2851"/>
                  </a:cubicBezTo>
                  <a:close/>
                  <a:moveTo>
                    <a:pt x="5049" y="2787"/>
                  </a:moveTo>
                  <a:cubicBezTo>
                    <a:pt x="4676" y="2787"/>
                    <a:pt x="4676" y="2787"/>
                    <a:pt x="4676" y="2787"/>
                  </a:cubicBezTo>
                  <a:cubicBezTo>
                    <a:pt x="4665" y="2787"/>
                    <a:pt x="4656" y="2780"/>
                    <a:pt x="4656" y="2770"/>
                  </a:cubicBezTo>
                  <a:cubicBezTo>
                    <a:pt x="4656" y="2761"/>
                    <a:pt x="4665" y="2753"/>
                    <a:pt x="4676" y="2753"/>
                  </a:cubicBezTo>
                  <a:cubicBezTo>
                    <a:pt x="5049" y="2753"/>
                    <a:pt x="5049" y="2753"/>
                    <a:pt x="5049" y="2753"/>
                  </a:cubicBezTo>
                  <a:cubicBezTo>
                    <a:pt x="5060" y="2753"/>
                    <a:pt x="5069" y="2761"/>
                    <a:pt x="5069" y="2770"/>
                  </a:cubicBezTo>
                  <a:cubicBezTo>
                    <a:pt x="5069" y="2780"/>
                    <a:pt x="5060" y="2787"/>
                    <a:pt x="5049" y="2787"/>
                  </a:cubicBezTo>
                  <a:close/>
                  <a:moveTo>
                    <a:pt x="5438" y="2825"/>
                  </a:moveTo>
                  <a:cubicBezTo>
                    <a:pt x="5438" y="2840"/>
                    <a:pt x="5424" y="2852"/>
                    <a:pt x="5406" y="2852"/>
                  </a:cubicBezTo>
                  <a:cubicBezTo>
                    <a:pt x="5161" y="2854"/>
                    <a:pt x="5161" y="2854"/>
                    <a:pt x="5161" y="2854"/>
                  </a:cubicBezTo>
                  <a:cubicBezTo>
                    <a:pt x="5181" y="2790"/>
                    <a:pt x="5181" y="2790"/>
                    <a:pt x="5181" y="2790"/>
                  </a:cubicBezTo>
                  <a:cubicBezTo>
                    <a:pt x="5190" y="2762"/>
                    <a:pt x="5225" y="2737"/>
                    <a:pt x="5260" y="2735"/>
                  </a:cubicBezTo>
                  <a:cubicBezTo>
                    <a:pt x="5375" y="2730"/>
                    <a:pt x="5375" y="2730"/>
                    <a:pt x="5375" y="2730"/>
                  </a:cubicBezTo>
                  <a:cubicBezTo>
                    <a:pt x="5410" y="2727"/>
                    <a:pt x="5438" y="2749"/>
                    <a:pt x="5438" y="2779"/>
                  </a:cubicBezTo>
                  <a:lnTo>
                    <a:pt x="5438" y="2825"/>
                  </a:lnTo>
                  <a:close/>
                  <a:moveTo>
                    <a:pt x="5127" y="3107"/>
                  </a:moveTo>
                  <a:cubicBezTo>
                    <a:pt x="5127" y="3149"/>
                    <a:pt x="5167" y="3183"/>
                    <a:pt x="5217" y="3183"/>
                  </a:cubicBezTo>
                  <a:cubicBezTo>
                    <a:pt x="5344" y="3183"/>
                    <a:pt x="5344" y="3183"/>
                    <a:pt x="5344" y="3183"/>
                  </a:cubicBezTo>
                  <a:cubicBezTo>
                    <a:pt x="5393" y="3183"/>
                    <a:pt x="5434" y="3149"/>
                    <a:pt x="5434" y="3107"/>
                  </a:cubicBezTo>
                  <a:cubicBezTo>
                    <a:pt x="5434" y="3041"/>
                    <a:pt x="5434" y="3041"/>
                    <a:pt x="5434" y="3041"/>
                  </a:cubicBezTo>
                  <a:cubicBezTo>
                    <a:pt x="5127" y="3041"/>
                    <a:pt x="5127" y="3041"/>
                    <a:pt x="5127" y="3041"/>
                  </a:cubicBezTo>
                  <a:lnTo>
                    <a:pt x="5127" y="3107"/>
                  </a:lnTo>
                  <a:close/>
                  <a:moveTo>
                    <a:pt x="3398" y="1056"/>
                  </a:moveTo>
                  <a:cubicBezTo>
                    <a:pt x="3571" y="1096"/>
                    <a:pt x="3739" y="1172"/>
                    <a:pt x="3889" y="1287"/>
                  </a:cubicBezTo>
                  <a:cubicBezTo>
                    <a:pt x="4044" y="1405"/>
                    <a:pt x="4164" y="1552"/>
                    <a:pt x="4248" y="1715"/>
                  </a:cubicBezTo>
                  <a:cubicBezTo>
                    <a:pt x="4463" y="1598"/>
                    <a:pt x="4463" y="1598"/>
                    <a:pt x="4463" y="1598"/>
                  </a:cubicBezTo>
                  <a:cubicBezTo>
                    <a:pt x="4419" y="1746"/>
                    <a:pt x="4419" y="1746"/>
                    <a:pt x="4419" y="1746"/>
                  </a:cubicBezTo>
                  <a:cubicBezTo>
                    <a:pt x="4349" y="1981"/>
                    <a:pt x="4349" y="1981"/>
                    <a:pt x="4349" y="1981"/>
                  </a:cubicBezTo>
                  <a:cubicBezTo>
                    <a:pt x="4321" y="2077"/>
                    <a:pt x="4321" y="2077"/>
                    <a:pt x="4321" y="2077"/>
                  </a:cubicBezTo>
                  <a:cubicBezTo>
                    <a:pt x="4301" y="2143"/>
                    <a:pt x="4301" y="2143"/>
                    <a:pt x="4301" y="2143"/>
                  </a:cubicBezTo>
                  <a:cubicBezTo>
                    <a:pt x="4044" y="2066"/>
                    <a:pt x="4044" y="2066"/>
                    <a:pt x="4044" y="2066"/>
                  </a:cubicBezTo>
                  <a:cubicBezTo>
                    <a:pt x="4029" y="2062"/>
                    <a:pt x="4029" y="2062"/>
                    <a:pt x="4029" y="2062"/>
                  </a:cubicBezTo>
                  <a:cubicBezTo>
                    <a:pt x="3934" y="2033"/>
                    <a:pt x="3934" y="2033"/>
                    <a:pt x="3934" y="2033"/>
                  </a:cubicBezTo>
                  <a:cubicBezTo>
                    <a:pt x="3756" y="1980"/>
                    <a:pt x="3756" y="1980"/>
                    <a:pt x="3756" y="1980"/>
                  </a:cubicBezTo>
                  <a:cubicBezTo>
                    <a:pt x="3969" y="1865"/>
                    <a:pt x="3969" y="1865"/>
                    <a:pt x="3969" y="1865"/>
                  </a:cubicBezTo>
                  <a:cubicBezTo>
                    <a:pt x="3906" y="1741"/>
                    <a:pt x="3815" y="1629"/>
                    <a:pt x="3697" y="1539"/>
                  </a:cubicBezTo>
                  <a:cubicBezTo>
                    <a:pt x="3589" y="1457"/>
                    <a:pt x="3470" y="1401"/>
                    <a:pt x="3347" y="1370"/>
                  </a:cubicBezTo>
                  <a:lnTo>
                    <a:pt x="3398" y="1056"/>
                  </a:lnTo>
                  <a:close/>
                  <a:moveTo>
                    <a:pt x="1048" y="2193"/>
                  </a:moveTo>
                  <a:cubicBezTo>
                    <a:pt x="1083" y="2008"/>
                    <a:pt x="1159" y="1829"/>
                    <a:pt x="1279" y="1668"/>
                  </a:cubicBezTo>
                  <a:cubicBezTo>
                    <a:pt x="1379" y="1534"/>
                    <a:pt x="1500" y="1426"/>
                    <a:pt x="1635" y="1343"/>
                  </a:cubicBezTo>
                  <a:cubicBezTo>
                    <a:pt x="1519" y="1134"/>
                    <a:pt x="1519" y="1134"/>
                    <a:pt x="1519" y="1134"/>
                  </a:cubicBezTo>
                  <a:cubicBezTo>
                    <a:pt x="1678" y="1180"/>
                    <a:pt x="1678" y="1180"/>
                    <a:pt x="1678" y="1180"/>
                  </a:cubicBezTo>
                  <a:cubicBezTo>
                    <a:pt x="1864" y="1233"/>
                    <a:pt x="1864" y="1233"/>
                    <a:pt x="1864" y="1233"/>
                  </a:cubicBezTo>
                  <a:cubicBezTo>
                    <a:pt x="1970" y="1263"/>
                    <a:pt x="1970" y="1263"/>
                    <a:pt x="1970" y="1263"/>
                  </a:cubicBezTo>
                  <a:cubicBezTo>
                    <a:pt x="2065" y="1290"/>
                    <a:pt x="2065" y="1290"/>
                    <a:pt x="2065" y="1290"/>
                  </a:cubicBezTo>
                  <a:cubicBezTo>
                    <a:pt x="2000" y="1518"/>
                    <a:pt x="2000" y="1518"/>
                    <a:pt x="2000" y="1518"/>
                  </a:cubicBezTo>
                  <a:cubicBezTo>
                    <a:pt x="1999" y="1521"/>
                    <a:pt x="1999" y="1521"/>
                    <a:pt x="1999" y="1521"/>
                  </a:cubicBezTo>
                  <a:cubicBezTo>
                    <a:pt x="1928" y="1771"/>
                    <a:pt x="1928" y="1771"/>
                    <a:pt x="1928" y="1771"/>
                  </a:cubicBezTo>
                  <a:cubicBezTo>
                    <a:pt x="1909" y="1837"/>
                    <a:pt x="1909" y="1837"/>
                    <a:pt x="1909" y="1837"/>
                  </a:cubicBezTo>
                  <a:cubicBezTo>
                    <a:pt x="1789" y="1620"/>
                    <a:pt x="1789" y="1620"/>
                    <a:pt x="1789" y="1620"/>
                  </a:cubicBezTo>
                  <a:cubicBezTo>
                    <a:pt x="1692" y="1682"/>
                    <a:pt x="1605" y="1761"/>
                    <a:pt x="1532" y="1858"/>
                  </a:cubicBezTo>
                  <a:cubicBezTo>
                    <a:pt x="1444" y="1976"/>
                    <a:pt x="1387" y="2108"/>
                    <a:pt x="1360" y="2243"/>
                  </a:cubicBezTo>
                  <a:lnTo>
                    <a:pt x="1048" y="2193"/>
                  </a:lnTo>
                  <a:close/>
                  <a:moveTo>
                    <a:pt x="2138" y="4528"/>
                  </a:moveTo>
                  <a:cubicBezTo>
                    <a:pt x="1947" y="4493"/>
                    <a:pt x="1760" y="4413"/>
                    <a:pt x="1595" y="4287"/>
                  </a:cubicBezTo>
                  <a:cubicBezTo>
                    <a:pt x="1462" y="4185"/>
                    <a:pt x="1355" y="4062"/>
                    <a:pt x="1274" y="3926"/>
                  </a:cubicBezTo>
                  <a:cubicBezTo>
                    <a:pt x="1064" y="4040"/>
                    <a:pt x="1064" y="4040"/>
                    <a:pt x="1064" y="4040"/>
                  </a:cubicBezTo>
                  <a:cubicBezTo>
                    <a:pt x="1111" y="3881"/>
                    <a:pt x="1111" y="3881"/>
                    <a:pt x="1111" y="3881"/>
                  </a:cubicBezTo>
                  <a:cubicBezTo>
                    <a:pt x="1166" y="3696"/>
                    <a:pt x="1166" y="3696"/>
                    <a:pt x="1166" y="3696"/>
                  </a:cubicBezTo>
                  <a:cubicBezTo>
                    <a:pt x="1198" y="3590"/>
                    <a:pt x="1198" y="3590"/>
                    <a:pt x="1198" y="3590"/>
                  </a:cubicBezTo>
                  <a:cubicBezTo>
                    <a:pt x="1226" y="3496"/>
                    <a:pt x="1226" y="3496"/>
                    <a:pt x="1226" y="3496"/>
                  </a:cubicBezTo>
                  <a:cubicBezTo>
                    <a:pt x="1454" y="3563"/>
                    <a:pt x="1454" y="3563"/>
                    <a:pt x="1454" y="3563"/>
                  </a:cubicBezTo>
                  <a:cubicBezTo>
                    <a:pt x="1456" y="3564"/>
                    <a:pt x="1456" y="3564"/>
                    <a:pt x="1456" y="3564"/>
                  </a:cubicBezTo>
                  <a:cubicBezTo>
                    <a:pt x="1705" y="3639"/>
                    <a:pt x="1705" y="3639"/>
                    <a:pt x="1705" y="3639"/>
                  </a:cubicBezTo>
                  <a:cubicBezTo>
                    <a:pt x="1771" y="3658"/>
                    <a:pt x="1771" y="3658"/>
                    <a:pt x="1771" y="3658"/>
                  </a:cubicBezTo>
                  <a:cubicBezTo>
                    <a:pt x="1553" y="3776"/>
                    <a:pt x="1553" y="3776"/>
                    <a:pt x="1553" y="3776"/>
                  </a:cubicBezTo>
                  <a:cubicBezTo>
                    <a:pt x="1613" y="3873"/>
                    <a:pt x="1691" y="3962"/>
                    <a:pt x="1787" y="4035"/>
                  </a:cubicBezTo>
                  <a:cubicBezTo>
                    <a:pt x="1910" y="4128"/>
                    <a:pt x="2047" y="4188"/>
                    <a:pt x="2189" y="4215"/>
                  </a:cubicBezTo>
                  <a:lnTo>
                    <a:pt x="2138" y="4528"/>
                  </a:lnTo>
                  <a:close/>
                  <a:moveTo>
                    <a:pt x="4525" y="3453"/>
                  </a:moveTo>
                  <a:cubicBezTo>
                    <a:pt x="4486" y="3620"/>
                    <a:pt x="4413" y="3781"/>
                    <a:pt x="4305" y="3927"/>
                  </a:cubicBezTo>
                  <a:cubicBezTo>
                    <a:pt x="4188" y="4083"/>
                    <a:pt x="4043" y="4205"/>
                    <a:pt x="3881" y="4291"/>
                  </a:cubicBezTo>
                  <a:cubicBezTo>
                    <a:pt x="4000" y="4505"/>
                    <a:pt x="4000" y="4505"/>
                    <a:pt x="4000" y="4505"/>
                  </a:cubicBezTo>
                  <a:cubicBezTo>
                    <a:pt x="3852" y="4463"/>
                    <a:pt x="3852" y="4463"/>
                    <a:pt x="3852" y="4463"/>
                  </a:cubicBezTo>
                  <a:cubicBezTo>
                    <a:pt x="3616" y="4396"/>
                    <a:pt x="3616" y="4396"/>
                    <a:pt x="3616" y="4396"/>
                  </a:cubicBezTo>
                  <a:cubicBezTo>
                    <a:pt x="3520" y="4368"/>
                    <a:pt x="3520" y="4368"/>
                    <a:pt x="3520" y="4368"/>
                  </a:cubicBezTo>
                  <a:cubicBezTo>
                    <a:pt x="3454" y="4349"/>
                    <a:pt x="3454" y="4349"/>
                    <a:pt x="3454" y="4349"/>
                  </a:cubicBezTo>
                  <a:cubicBezTo>
                    <a:pt x="3527" y="4092"/>
                    <a:pt x="3527" y="4092"/>
                    <a:pt x="3527" y="4092"/>
                  </a:cubicBezTo>
                  <a:cubicBezTo>
                    <a:pt x="3532" y="4076"/>
                    <a:pt x="3532" y="4076"/>
                    <a:pt x="3532" y="4076"/>
                  </a:cubicBezTo>
                  <a:cubicBezTo>
                    <a:pt x="3559" y="3981"/>
                    <a:pt x="3559" y="3981"/>
                    <a:pt x="3559" y="3981"/>
                  </a:cubicBezTo>
                  <a:cubicBezTo>
                    <a:pt x="3610" y="3803"/>
                    <a:pt x="3610" y="3803"/>
                    <a:pt x="3610" y="3803"/>
                  </a:cubicBezTo>
                  <a:cubicBezTo>
                    <a:pt x="3727" y="4014"/>
                    <a:pt x="3727" y="4014"/>
                    <a:pt x="3727" y="4014"/>
                  </a:cubicBezTo>
                  <a:cubicBezTo>
                    <a:pt x="3851" y="3949"/>
                    <a:pt x="3962" y="3857"/>
                    <a:pt x="4051" y="3738"/>
                  </a:cubicBezTo>
                  <a:cubicBezTo>
                    <a:pt x="4128" y="3634"/>
                    <a:pt x="4181" y="3520"/>
                    <a:pt x="4212" y="3402"/>
                  </a:cubicBezTo>
                  <a:lnTo>
                    <a:pt x="4525" y="3453"/>
                  </a:lnTo>
                  <a:close/>
                  <a:moveTo>
                    <a:pt x="1826" y="2772"/>
                  </a:moveTo>
                  <a:cubicBezTo>
                    <a:pt x="1860" y="2816"/>
                    <a:pt x="1898" y="2862"/>
                    <a:pt x="1942" y="2903"/>
                  </a:cubicBezTo>
                  <a:cubicBezTo>
                    <a:pt x="1946" y="2907"/>
                    <a:pt x="1953" y="2910"/>
                    <a:pt x="1956" y="2917"/>
                  </a:cubicBezTo>
                  <a:cubicBezTo>
                    <a:pt x="1949" y="2931"/>
                    <a:pt x="1942" y="2945"/>
                    <a:pt x="1946" y="2962"/>
                  </a:cubicBezTo>
                  <a:cubicBezTo>
                    <a:pt x="1946" y="3000"/>
                    <a:pt x="1967" y="3035"/>
                    <a:pt x="2004" y="3052"/>
                  </a:cubicBezTo>
                  <a:cubicBezTo>
                    <a:pt x="1987" y="3156"/>
                    <a:pt x="1980" y="3242"/>
                    <a:pt x="1977" y="3308"/>
                  </a:cubicBezTo>
                  <a:cubicBezTo>
                    <a:pt x="1881" y="3156"/>
                    <a:pt x="1826" y="2986"/>
                    <a:pt x="1826" y="2813"/>
                  </a:cubicBezTo>
                  <a:cubicBezTo>
                    <a:pt x="1826" y="2799"/>
                    <a:pt x="1826" y="2785"/>
                    <a:pt x="1826" y="2772"/>
                  </a:cubicBezTo>
                  <a:moveTo>
                    <a:pt x="2111" y="3037"/>
                  </a:moveTo>
                  <a:cubicBezTo>
                    <a:pt x="2252" y="3134"/>
                    <a:pt x="2411" y="3210"/>
                    <a:pt x="2586" y="3258"/>
                  </a:cubicBezTo>
                  <a:cubicBezTo>
                    <a:pt x="2600" y="3262"/>
                    <a:pt x="2611" y="3265"/>
                    <a:pt x="2621" y="3269"/>
                  </a:cubicBezTo>
                  <a:cubicBezTo>
                    <a:pt x="2621" y="3272"/>
                    <a:pt x="2621" y="3272"/>
                    <a:pt x="2621" y="3275"/>
                  </a:cubicBezTo>
                  <a:cubicBezTo>
                    <a:pt x="2366" y="3393"/>
                    <a:pt x="2159" y="3424"/>
                    <a:pt x="2073" y="3431"/>
                  </a:cubicBezTo>
                  <a:cubicBezTo>
                    <a:pt x="2063" y="3417"/>
                    <a:pt x="2049" y="3400"/>
                    <a:pt x="2035" y="3386"/>
                  </a:cubicBezTo>
                  <a:cubicBezTo>
                    <a:pt x="2035" y="3324"/>
                    <a:pt x="2035" y="3206"/>
                    <a:pt x="2063" y="3057"/>
                  </a:cubicBezTo>
                  <a:cubicBezTo>
                    <a:pt x="2080" y="3057"/>
                    <a:pt x="2097" y="3051"/>
                    <a:pt x="2111" y="3037"/>
                  </a:cubicBezTo>
                  <a:moveTo>
                    <a:pt x="2547" y="2192"/>
                  </a:moveTo>
                  <a:cubicBezTo>
                    <a:pt x="2664" y="2192"/>
                    <a:pt x="2781" y="2199"/>
                    <a:pt x="2894" y="2220"/>
                  </a:cubicBezTo>
                  <a:cubicBezTo>
                    <a:pt x="2939" y="2227"/>
                    <a:pt x="2987" y="2237"/>
                    <a:pt x="3032" y="2248"/>
                  </a:cubicBezTo>
                  <a:cubicBezTo>
                    <a:pt x="3035" y="2279"/>
                    <a:pt x="3052" y="2310"/>
                    <a:pt x="3083" y="2328"/>
                  </a:cubicBezTo>
                  <a:cubicBezTo>
                    <a:pt x="3049" y="2512"/>
                    <a:pt x="2994" y="2690"/>
                    <a:pt x="2918" y="2857"/>
                  </a:cubicBezTo>
                  <a:cubicBezTo>
                    <a:pt x="2870" y="2965"/>
                    <a:pt x="2815" y="3070"/>
                    <a:pt x="2750" y="3171"/>
                  </a:cubicBezTo>
                  <a:cubicBezTo>
                    <a:pt x="2743" y="3167"/>
                    <a:pt x="2732" y="3164"/>
                    <a:pt x="2722" y="3164"/>
                  </a:cubicBezTo>
                  <a:cubicBezTo>
                    <a:pt x="2691" y="3164"/>
                    <a:pt x="2657" y="3181"/>
                    <a:pt x="2640" y="3209"/>
                  </a:cubicBezTo>
                  <a:cubicBezTo>
                    <a:pt x="2629" y="3206"/>
                    <a:pt x="2616" y="3202"/>
                    <a:pt x="2605" y="3202"/>
                  </a:cubicBezTo>
                  <a:cubicBezTo>
                    <a:pt x="2433" y="3154"/>
                    <a:pt x="2278" y="3080"/>
                    <a:pt x="2144" y="2986"/>
                  </a:cubicBezTo>
                  <a:cubicBezTo>
                    <a:pt x="2148" y="2979"/>
                    <a:pt x="2148" y="2969"/>
                    <a:pt x="2148" y="2958"/>
                  </a:cubicBezTo>
                  <a:cubicBezTo>
                    <a:pt x="2148" y="2927"/>
                    <a:pt x="2131" y="2896"/>
                    <a:pt x="2103" y="2875"/>
                  </a:cubicBezTo>
                  <a:cubicBezTo>
                    <a:pt x="2134" y="2753"/>
                    <a:pt x="2175" y="2638"/>
                    <a:pt x="2227" y="2530"/>
                  </a:cubicBezTo>
                  <a:cubicBezTo>
                    <a:pt x="2272" y="2439"/>
                    <a:pt x="2323" y="2349"/>
                    <a:pt x="2385" y="2262"/>
                  </a:cubicBezTo>
                  <a:cubicBezTo>
                    <a:pt x="2392" y="2262"/>
                    <a:pt x="2402" y="2265"/>
                    <a:pt x="2409" y="2265"/>
                  </a:cubicBezTo>
                  <a:cubicBezTo>
                    <a:pt x="2409" y="2265"/>
                    <a:pt x="2409" y="2265"/>
                    <a:pt x="2413" y="2265"/>
                  </a:cubicBezTo>
                  <a:cubicBezTo>
                    <a:pt x="2454" y="2265"/>
                    <a:pt x="2495" y="2234"/>
                    <a:pt x="2505" y="2192"/>
                  </a:cubicBezTo>
                  <a:cubicBezTo>
                    <a:pt x="2509" y="2192"/>
                    <a:pt x="2509" y="2192"/>
                    <a:pt x="2512" y="2192"/>
                  </a:cubicBezTo>
                  <a:cubicBezTo>
                    <a:pt x="2523" y="2192"/>
                    <a:pt x="2536" y="2192"/>
                    <a:pt x="2547" y="2192"/>
                  </a:cubicBezTo>
                  <a:moveTo>
                    <a:pt x="2320" y="2204"/>
                  </a:moveTo>
                  <a:cubicBezTo>
                    <a:pt x="2324" y="2215"/>
                    <a:pt x="2330" y="2225"/>
                    <a:pt x="2337" y="2232"/>
                  </a:cubicBezTo>
                  <a:cubicBezTo>
                    <a:pt x="2275" y="2323"/>
                    <a:pt x="2220" y="2414"/>
                    <a:pt x="2175" y="2509"/>
                  </a:cubicBezTo>
                  <a:cubicBezTo>
                    <a:pt x="2124" y="2621"/>
                    <a:pt x="2079" y="2740"/>
                    <a:pt x="2045" y="2866"/>
                  </a:cubicBezTo>
                  <a:cubicBezTo>
                    <a:pt x="2031" y="2866"/>
                    <a:pt x="2014" y="2869"/>
                    <a:pt x="2000" y="2876"/>
                  </a:cubicBezTo>
                  <a:cubicBezTo>
                    <a:pt x="1910" y="2792"/>
                    <a:pt x="1862" y="2719"/>
                    <a:pt x="1838" y="2680"/>
                  </a:cubicBezTo>
                  <a:cubicBezTo>
                    <a:pt x="1859" y="2533"/>
                    <a:pt x="1924" y="2386"/>
                    <a:pt x="2017" y="2257"/>
                  </a:cubicBezTo>
                  <a:cubicBezTo>
                    <a:pt x="2072" y="2243"/>
                    <a:pt x="2179" y="2218"/>
                    <a:pt x="2320" y="2204"/>
                  </a:cubicBezTo>
                  <a:moveTo>
                    <a:pt x="3590" y="2285"/>
                  </a:moveTo>
                  <a:cubicBezTo>
                    <a:pt x="3636" y="2344"/>
                    <a:pt x="3671" y="2410"/>
                    <a:pt x="3700" y="2476"/>
                  </a:cubicBezTo>
                  <a:cubicBezTo>
                    <a:pt x="3679" y="2462"/>
                    <a:pt x="3657" y="2448"/>
                    <a:pt x="3632" y="2437"/>
                  </a:cubicBezTo>
                  <a:cubicBezTo>
                    <a:pt x="3636" y="2430"/>
                    <a:pt x="3636" y="2423"/>
                    <a:pt x="3636" y="2413"/>
                  </a:cubicBezTo>
                  <a:cubicBezTo>
                    <a:pt x="3632" y="2378"/>
                    <a:pt x="3615" y="2347"/>
                    <a:pt x="3583" y="2330"/>
                  </a:cubicBezTo>
                  <a:cubicBezTo>
                    <a:pt x="3586" y="2312"/>
                    <a:pt x="3590" y="2298"/>
                    <a:pt x="3590" y="2285"/>
                  </a:cubicBezTo>
                  <a:moveTo>
                    <a:pt x="3174" y="1921"/>
                  </a:moveTo>
                  <a:cubicBezTo>
                    <a:pt x="3312" y="1991"/>
                    <a:pt x="3436" y="2097"/>
                    <a:pt x="3540" y="2220"/>
                  </a:cubicBezTo>
                  <a:cubicBezTo>
                    <a:pt x="3536" y="2244"/>
                    <a:pt x="3533" y="2276"/>
                    <a:pt x="3522" y="2318"/>
                  </a:cubicBezTo>
                  <a:cubicBezTo>
                    <a:pt x="3498" y="2318"/>
                    <a:pt x="3474" y="2329"/>
                    <a:pt x="3457" y="2346"/>
                  </a:cubicBezTo>
                  <a:cubicBezTo>
                    <a:pt x="3381" y="2311"/>
                    <a:pt x="3305" y="2276"/>
                    <a:pt x="3226" y="2248"/>
                  </a:cubicBezTo>
                  <a:cubicBezTo>
                    <a:pt x="3226" y="2248"/>
                    <a:pt x="3226" y="2248"/>
                    <a:pt x="3226" y="2248"/>
                  </a:cubicBezTo>
                  <a:cubicBezTo>
                    <a:pt x="3226" y="2205"/>
                    <a:pt x="3201" y="2167"/>
                    <a:pt x="3163" y="2153"/>
                  </a:cubicBezTo>
                  <a:cubicBezTo>
                    <a:pt x="3170" y="2072"/>
                    <a:pt x="3174" y="1995"/>
                    <a:pt x="3174" y="1921"/>
                  </a:cubicBezTo>
                  <a:moveTo>
                    <a:pt x="2676" y="1834"/>
                  </a:moveTo>
                  <a:cubicBezTo>
                    <a:pt x="2621" y="1887"/>
                    <a:pt x="2541" y="1967"/>
                    <a:pt x="2458" y="2068"/>
                  </a:cubicBezTo>
                  <a:cubicBezTo>
                    <a:pt x="2447" y="2061"/>
                    <a:pt x="2433" y="2061"/>
                    <a:pt x="2419" y="2061"/>
                  </a:cubicBezTo>
                  <a:cubicBezTo>
                    <a:pt x="2416" y="2061"/>
                    <a:pt x="2416" y="2061"/>
                    <a:pt x="2416" y="2061"/>
                  </a:cubicBezTo>
                  <a:cubicBezTo>
                    <a:pt x="2367" y="2061"/>
                    <a:pt x="2329" y="2096"/>
                    <a:pt x="2315" y="2141"/>
                  </a:cubicBezTo>
                  <a:cubicBezTo>
                    <a:pt x="2215" y="2152"/>
                    <a:pt x="2131" y="2169"/>
                    <a:pt x="2072" y="2180"/>
                  </a:cubicBezTo>
                  <a:cubicBezTo>
                    <a:pt x="2235" y="1995"/>
                    <a:pt x="2451" y="1869"/>
                    <a:pt x="2676" y="1834"/>
                  </a:cubicBezTo>
                  <a:moveTo>
                    <a:pt x="2793" y="1828"/>
                  </a:moveTo>
                  <a:cubicBezTo>
                    <a:pt x="2904" y="1828"/>
                    <a:pt x="3014" y="1849"/>
                    <a:pt x="3117" y="1895"/>
                  </a:cubicBezTo>
                  <a:cubicBezTo>
                    <a:pt x="3120" y="1977"/>
                    <a:pt x="3117" y="2058"/>
                    <a:pt x="3107" y="2146"/>
                  </a:cubicBezTo>
                  <a:cubicBezTo>
                    <a:pt x="3079" y="2150"/>
                    <a:pt x="3055" y="2167"/>
                    <a:pt x="3041" y="2192"/>
                  </a:cubicBezTo>
                  <a:cubicBezTo>
                    <a:pt x="2996" y="2181"/>
                    <a:pt x="2948" y="2171"/>
                    <a:pt x="2900" y="2164"/>
                  </a:cubicBezTo>
                  <a:cubicBezTo>
                    <a:pt x="2787" y="2143"/>
                    <a:pt x="2670" y="2135"/>
                    <a:pt x="2553" y="2135"/>
                  </a:cubicBezTo>
                  <a:cubicBezTo>
                    <a:pt x="2539" y="2135"/>
                    <a:pt x="2525" y="2135"/>
                    <a:pt x="2511" y="2135"/>
                  </a:cubicBezTo>
                  <a:cubicBezTo>
                    <a:pt x="2508" y="2135"/>
                    <a:pt x="2508" y="2135"/>
                    <a:pt x="2508" y="2135"/>
                  </a:cubicBezTo>
                  <a:cubicBezTo>
                    <a:pt x="2504" y="2128"/>
                    <a:pt x="2501" y="2118"/>
                    <a:pt x="2498" y="2111"/>
                  </a:cubicBezTo>
                  <a:cubicBezTo>
                    <a:pt x="2618" y="1962"/>
                    <a:pt x="2728" y="1867"/>
                    <a:pt x="2769" y="1828"/>
                  </a:cubicBezTo>
                  <a:cubicBezTo>
                    <a:pt x="2776" y="1828"/>
                    <a:pt x="2787" y="1828"/>
                    <a:pt x="2793" y="1828"/>
                  </a:cubicBezTo>
                  <a:cubicBezTo>
                    <a:pt x="2793" y="1828"/>
                    <a:pt x="2793" y="1828"/>
                    <a:pt x="2793" y="1828"/>
                  </a:cubicBezTo>
                  <a:moveTo>
                    <a:pt x="3605" y="2488"/>
                  </a:moveTo>
                  <a:cubicBezTo>
                    <a:pt x="3660" y="2519"/>
                    <a:pt x="3702" y="2547"/>
                    <a:pt x="3729" y="2568"/>
                  </a:cubicBezTo>
                  <a:cubicBezTo>
                    <a:pt x="3733" y="2586"/>
                    <a:pt x="3740" y="2603"/>
                    <a:pt x="3743" y="2620"/>
                  </a:cubicBezTo>
                  <a:cubicBezTo>
                    <a:pt x="3726" y="2701"/>
                    <a:pt x="3650" y="2955"/>
                    <a:pt x="3464" y="3207"/>
                  </a:cubicBezTo>
                  <a:cubicBezTo>
                    <a:pt x="3453" y="3203"/>
                    <a:pt x="3439" y="3203"/>
                    <a:pt x="3429" y="3203"/>
                  </a:cubicBezTo>
                  <a:cubicBezTo>
                    <a:pt x="3426" y="3203"/>
                    <a:pt x="3426" y="3203"/>
                    <a:pt x="3426" y="3203"/>
                  </a:cubicBezTo>
                  <a:cubicBezTo>
                    <a:pt x="3381" y="3203"/>
                    <a:pt x="3339" y="3234"/>
                    <a:pt x="3329" y="3280"/>
                  </a:cubicBezTo>
                  <a:cubicBezTo>
                    <a:pt x="3305" y="3280"/>
                    <a:pt x="3284" y="3283"/>
                    <a:pt x="3260" y="3283"/>
                  </a:cubicBezTo>
                  <a:cubicBezTo>
                    <a:pt x="3243" y="3283"/>
                    <a:pt x="3225" y="3283"/>
                    <a:pt x="3208" y="3283"/>
                  </a:cubicBezTo>
                  <a:cubicBezTo>
                    <a:pt x="3077" y="3283"/>
                    <a:pt x="2949" y="3273"/>
                    <a:pt x="2822" y="3248"/>
                  </a:cubicBezTo>
                  <a:cubicBezTo>
                    <a:pt x="2822" y="3248"/>
                    <a:pt x="2822" y="3245"/>
                    <a:pt x="2818" y="3245"/>
                  </a:cubicBezTo>
                  <a:cubicBezTo>
                    <a:pt x="2904" y="3196"/>
                    <a:pt x="2984" y="3144"/>
                    <a:pt x="3060" y="3084"/>
                  </a:cubicBezTo>
                  <a:cubicBezTo>
                    <a:pt x="3329" y="2886"/>
                    <a:pt x="3464" y="2666"/>
                    <a:pt x="3526" y="2512"/>
                  </a:cubicBezTo>
                  <a:cubicBezTo>
                    <a:pt x="3532" y="2512"/>
                    <a:pt x="3536" y="2512"/>
                    <a:pt x="3539" y="2512"/>
                  </a:cubicBezTo>
                  <a:cubicBezTo>
                    <a:pt x="3567" y="2512"/>
                    <a:pt x="3588" y="2502"/>
                    <a:pt x="3605" y="2488"/>
                  </a:cubicBezTo>
                  <a:moveTo>
                    <a:pt x="2815" y="3308"/>
                  </a:moveTo>
                  <a:cubicBezTo>
                    <a:pt x="2942" y="3332"/>
                    <a:pt x="3069" y="3343"/>
                    <a:pt x="3199" y="3343"/>
                  </a:cubicBezTo>
                  <a:cubicBezTo>
                    <a:pt x="3220" y="3343"/>
                    <a:pt x="3237" y="3343"/>
                    <a:pt x="3254" y="3343"/>
                  </a:cubicBezTo>
                  <a:cubicBezTo>
                    <a:pt x="3278" y="3339"/>
                    <a:pt x="3302" y="3339"/>
                    <a:pt x="3326" y="3339"/>
                  </a:cubicBezTo>
                  <a:cubicBezTo>
                    <a:pt x="3329" y="3346"/>
                    <a:pt x="3329" y="3353"/>
                    <a:pt x="3336" y="3357"/>
                  </a:cubicBezTo>
                  <a:cubicBezTo>
                    <a:pt x="3082" y="3629"/>
                    <a:pt x="2788" y="3755"/>
                    <a:pt x="2699" y="3783"/>
                  </a:cubicBezTo>
                  <a:cubicBezTo>
                    <a:pt x="2592" y="3772"/>
                    <a:pt x="2486" y="3737"/>
                    <a:pt x="2387" y="3685"/>
                  </a:cubicBezTo>
                  <a:cubicBezTo>
                    <a:pt x="2452" y="3633"/>
                    <a:pt x="2565" y="3528"/>
                    <a:pt x="2688" y="3364"/>
                  </a:cubicBezTo>
                  <a:cubicBezTo>
                    <a:pt x="2699" y="3367"/>
                    <a:pt x="2712" y="3371"/>
                    <a:pt x="2723" y="3371"/>
                  </a:cubicBezTo>
                  <a:cubicBezTo>
                    <a:pt x="2723" y="3371"/>
                    <a:pt x="2723" y="3371"/>
                    <a:pt x="2723" y="3371"/>
                  </a:cubicBezTo>
                  <a:cubicBezTo>
                    <a:pt x="2764" y="3371"/>
                    <a:pt x="2798" y="3346"/>
                    <a:pt x="2815" y="3308"/>
                  </a:cubicBezTo>
                  <a:moveTo>
                    <a:pt x="3758" y="2765"/>
                  </a:moveTo>
                  <a:cubicBezTo>
                    <a:pt x="3761" y="2779"/>
                    <a:pt x="3761" y="2797"/>
                    <a:pt x="3761" y="2811"/>
                  </a:cubicBezTo>
                  <a:cubicBezTo>
                    <a:pt x="3761" y="2961"/>
                    <a:pt x="3721" y="3108"/>
                    <a:pt x="3645" y="3244"/>
                  </a:cubicBezTo>
                  <a:cubicBezTo>
                    <a:pt x="3618" y="3251"/>
                    <a:pt x="3574" y="3258"/>
                    <a:pt x="3519" y="3265"/>
                  </a:cubicBezTo>
                  <a:cubicBezTo>
                    <a:pt x="3516" y="3258"/>
                    <a:pt x="3512" y="3251"/>
                    <a:pt x="3509" y="3247"/>
                  </a:cubicBezTo>
                  <a:cubicBezTo>
                    <a:pt x="3635" y="3073"/>
                    <a:pt x="3717" y="2895"/>
                    <a:pt x="3758" y="2765"/>
                  </a:cubicBezTo>
                  <a:moveTo>
                    <a:pt x="3607" y="3308"/>
                  </a:moveTo>
                  <a:cubicBezTo>
                    <a:pt x="3432" y="3578"/>
                    <a:pt x="3142" y="3771"/>
                    <a:pt x="2843" y="3789"/>
                  </a:cubicBezTo>
                  <a:cubicBezTo>
                    <a:pt x="2974" y="3726"/>
                    <a:pt x="3191" y="3599"/>
                    <a:pt x="3380" y="3396"/>
                  </a:cubicBezTo>
                  <a:cubicBezTo>
                    <a:pt x="3390" y="3399"/>
                    <a:pt x="3404" y="3403"/>
                    <a:pt x="3415" y="3403"/>
                  </a:cubicBezTo>
                  <a:cubicBezTo>
                    <a:pt x="3418" y="3403"/>
                    <a:pt x="3418" y="3403"/>
                    <a:pt x="3418" y="3403"/>
                  </a:cubicBezTo>
                  <a:cubicBezTo>
                    <a:pt x="3466" y="3403"/>
                    <a:pt x="3508" y="3368"/>
                    <a:pt x="3518" y="3322"/>
                  </a:cubicBezTo>
                  <a:cubicBezTo>
                    <a:pt x="3549" y="3315"/>
                    <a:pt x="3580" y="3311"/>
                    <a:pt x="3607" y="3308"/>
                  </a:cubicBezTo>
                  <a:moveTo>
                    <a:pt x="3215" y="2303"/>
                  </a:moveTo>
                  <a:cubicBezTo>
                    <a:pt x="3288" y="2331"/>
                    <a:pt x="3364" y="2362"/>
                    <a:pt x="3437" y="2397"/>
                  </a:cubicBezTo>
                  <a:cubicBezTo>
                    <a:pt x="3437" y="2404"/>
                    <a:pt x="3437" y="2408"/>
                    <a:pt x="3437" y="2415"/>
                  </a:cubicBezTo>
                  <a:cubicBezTo>
                    <a:pt x="3437" y="2442"/>
                    <a:pt x="3451" y="2470"/>
                    <a:pt x="3472" y="2491"/>
                  </a:cubicBezTo>
                  <a:cubicBezTo>
                    <a:pt x="3385" y="2704"/>
                    <a:pt x="3232" y="2889"/>
                    <a:pt x="3024" y="3042"/>
                  </a:cubicBezTo>
                  <a:cubicBezTo>
                    <a:pt x="2958" y="3091"/>
                    <a:pt x="2885" y="3137"/>
                    <a:pt x="2812" y="3178"/>
                  </a:cubicBezTo>
                  <a:cubicBezTo>
                    <a:pt x="2871" y="3088"/>
                    <a:pt x="2923" y="2990"/>
                    <a:pt x="2972" y="2885"/>
                  </a:cubicBezTo>
                  <a:cubicBezTo>
                    <a:pt x="3048" y="2715"/>
                    <a:pt x="3104" y="2533"/>
                    <a:pt x="3138" y="2345"/>
                  </a:cubicBezTo>
                  <a:cubicBezTo>
                    <a:pt x="3170" y="2345"/>
                    <a:pt x="3197" y="2327"/>
                    <a:pt x="3215" y="2303"/>
                  </a:cubicBezTo>
                  <a:moveTo>
                    <a:pt x="2633" y="3339"/>
                  </a:moveTo>
                  <a:cubicBezTo>
                    <a:pt x="2499" y="3508"/>
                    <a:pt x="2382" y="3609"/>
                    <a:pt x="2331" y="3647"/>
                  </a:cubicBezTo>
                  <a:cubicBezTo>
                    <a:pt x="2258" y="3602"/>
                    <a:pt x="2190" y="3550"/>
                    <a:pt x="2128" y="3488"/>
                  </a:cubicBezTo>
                  <a:cubicBezTo>
                    <a:pt x="2227" y="3474"/>
                    <a:pt x="2413" y="3436"/>
                    <a:pt x="2633" y="3339"/>
                  </a:cubicBezTo>
                  <a:moveTo>
                    <a:pt x="3018" y="0"/>
                  </a:moveTo>
                  <a:cubicBezTo>
                    <a:pt x="2513" y="0"/>
                    <a:pt x="2513" y="0"/>
                    <a:pt x="2513" y="0"/>
                  </a:cubicBezTo>
                  <a:cubicBezTo>
                    <a:pt x="2456" y="0"/>
                    <a:pt x="2409" y="47"/>
                    <a:pt x="2409" y="103"/>
                  </a:cubicBezTo>
                  <a:cubicBezTo>
                    <a:pt x="2409" y="1416"/>
                    <a:pt x="2409" y="1416"/>
                    <a:pt x="2409" y="1416"/>
                  </a:cubicBezTo>
                  <a:cubicBezTo>
                    <a:pt x="2409" y="1473"/>
                    <a:pt x="2456" y="1519"/>
                    <a:pt x="2513" y="1519"/>
                  </a:cubicBezTo>
                  <a:cubicBezTo>
                    <a:pt x="3018" y="1519"/>
                    <a:pt x="3018" y="1519"/>
                    <a:pt x="3018" y="1519"/>
                  </a:cubicBezTo>
                  <a:cubicBezTo>
                    <a:pt x="3076" y="1519"/>
                    <a:pt x="3121" y="1473"/>
                    <a:pt x="3121" y="1416"/>
                  </a:cubicBezTo>
                  <a:cubicBezTo>
                    <a:pt x="3121" y="103"/>
                    <a:pt x="3121" y="103"/>
                    <a:pt x="3121" y="103"/>
                  </a:cubicBezTo>
                  <a:cubicBezTo>
                    <a:pt x="3121" y="47"/>
                    <a:pt x="3076" y="0"/>
                    <a:pt x="3018" y="0"/>
                  </a:cubicBezTo>
                  <a:close/>
                  <a:moveTo>
                    <a:pt x="2582" y="1368"/>
                  </a:moveTo>
                  <a:cubicBezTo>
                    <a:pt x="2546" y="1368"/>
                    <a:pt x="2546" y="1368"/>
                    <a:pt x="2546" y="1368"/>
                  </a:cubicBezTo>
                  <a:cubicBezTo>
                    <a:pt x="2517" y="1368"/>
                    <a:pt x="2492" y="1352"/>
                    <a:pt x="2492" y="1332"/>
                  </a:cubicBezTo>
                  <a:cubicBezTo>
                    <a:pt x="2492" y="1309"/>
                    <a:pt x="2492" y="1309"/>
                    <a:pt x="2492" y="1309"/>
                  </a:cubicBezTo>
                  <a:cubicBezTo>
                    <a:pt x="2492" y="1290"/>
                    <a:pt x="2517" y="1275"/>
                    <a:pt x="2546" y="1275"/>
                  </a:cubicBezTo>
                  <a:cubicBezTo>
                    <a:pt x="2582" y="1275"/>
                    <a:pt x="2582" y="1275"/>
                    <a:pt x="2582" y="1275"/>
                  </a:cubicBezTo>
                  <a:cubicBezTo>
                    <a:pt x="2612" y="1275"/>
                    <a:pt x="2636" y="1290"/>
                    <a:pt x="2636" y="1309"/>
                  </a:cubicBezTo>
                  <a:cubicBezTo>
                    <a:pt x="2636" y="1332"/>
                    <a:pt x="2636" y="1332"/>
                    <a:pt x="2636" y="1332"/>
                  </a:cubicBezTo>
                  <a:cubicBezTo>
                    <a:pt x="2636" y="1352"/>
                    <a:pt x="2612" y="1368"/>
                    <a:pt x="2582" y="1368"/>
                  </a:cubicBezTo>
                  <a:close/>
                  <a:moveTo>
                    <a:pt x="2783" y="1253"/>
                  </a:moveTo>
                  <a:cubicBezTo>
                    <a:pt x="2747" y="1253"/>
                    <a:pt x="2747" y="1253"/>
                    <a:pt x="2747" y="1253"/>
                  </a:cubicBezTo>
                  <a:cubicBezTo>
                    <a:pt x="2718" y="1253"/>
                    <a:pt x="2693" y="1238"/>
                    <a:pt x="2693" y="1218"/>
                  </a:cubicBezTo>
                  <a:cubicBezTo>
                    <a:pt x="2693" y="1195"/>
                    <a:pt x="2693" y="1195"/>
                    <a:pt x="2693" y="1195"/>
                  </a:cubicBezTo>
                  <a:cubicBezTo>
                    <a:pt x="2693" y="1176"/>
                    <a:pt x="2718" y="1160"/>
                    <a:pt x="2747" y="1160"/>
                  </a:cubicBezTo>
                  <a:cubicBezTo>
                    <a:pt x="2783" y="1160"/>
                    <a:pt x="2783" y="1160"/>
                    <a:pt x="2783" y="1160"/>
                  </a:cubicBezTo>
                  <a:cubicBezTo>
                    <a:pt x="2813" y="1160"/>
                    <a:pt x="2837" y="1176"/>
                    <a:pt x="2837" y="1195"/>
                  </a:cubicBezTo>
                  <a:cubicBezTo>
                    <a:pt x="2837" y="1218"/>
                    <a:pt x="2837" y="1218"/>
                    <a:pt x="2837" y="1218"/>
                  </a:cubicBezTo>
                  <a:cubicBezTo>
                    <a:pt x="2837" y="1238"/>
                    <a:pt x="2813" y="1253"/>
                    <a:pt x="2783" y="1253"/>
                  </a:cubicBezTo>
                  <a:close/>
                  <a:moveTo>
                    <a:pt x="2837" y="1309"/>
                  </a:moveTo>
                  <a:cubicBezTo>
                    <a:pt x="2837" y="1332"/>
                    <a:pt x="2837" y="1332"/>
                    <a:pt x="2837" y="1332"/>
                  </a:cubicBezTo>
                  <a:cubicBezTo>
                    <a:pt x="2837" y="1352"/>
                    <a:pt x="2813" y="1368"/>
                    <a:pt x="2783" y="1368"/>
                  </a:cubicBezTo>
                  <a:cubicBezTo>
                    <a:pt x="2747" y="1368"/>
                    <a:pt x="2747" y="1368"/>
                    <a:pt x="2747" y="1368"/>
                  </a:cubicBezTo>
                  <a:cubicBezTo>
                    <a:pt x="2718" y="1368"/>
                    <a:pt x="2693" y="1352"/>
                    <a:pt x="2693" y="1332"/>
                  </a:cubicBezTo>
                  <a:cubicBezTo>
                    <a:pt x="2693" y="1309"/>
                    <a:pt x="2693" y="1309"/>
                    <a:pt x="2693" y="1309"/>
                  </a:cubicBezTo>
                  <a:cubicBezTo>
                    <a:pt x="2693" y="1290"/>
                    <a:pt x="2718" y="1275"/>
                    <a:pt x="2747" y="1275"/>
                  </a:cubicBezTo>
                  <a:cubicBezTo>
                    <a:pt x="2783" y="1275"/>
                    <a:pt x="2783" y="1275"/>
                    <a:pt x="2783" y="1275"/>
                  </a:cubicBezTo>
                  <a:cubicBezTo>
                    <a:pt x="2813" y="1275"/>
                    <a:pt x="2837" y="1290"/>
                    <a:pt x="2837" y="1309"/>
                  </a:cubicBezTo>
                  <a:close/>
                  <a:moveTo>
                    <a:pt x="2783" y="1138"/>
                  </a:moveTo>
                  <a:cubicBezTo>
                    <a:pt x="2747" y="1138"/>
                    <a:pt x="2747" y="1138"/>
                    <a:pt x="2747" y="1138"/>
                  </a:cubicBezTo>
                  <a:cubicBezTo>
                    <a:pt x="2718" y="1138"/>
                    <a:pt x="2693" y="1122"/>
                    <a:pt x="2693" y="1103"/>
                  </a:cubicBezTo>
                  <a:cubicBezTo>
                    <a:pt x="2693" y="1080"/>
                    <a:pt x="2693" y="1080"/>
                    <a:pt x="2693" y="1080"/>
                  </a:cubicBezTo>
                  <a:cubicBezTo>
                    <a:pt x="2693" y="1060"/>
                    <a:pt x="2718" y="1045"/>
                    <a:pt x="2747" y="1045"/>
                  </a:cubicBezTo>
                  <a:cubicBezTo>
                    <a:pt x="2783" y="1045"/>
                    <a:pt x="2783" y="1045"/>
                    <a:pt x="2783" y="1045"/>
                  </a:cubicBezTo>
                  <a:cubicBezTo>
                    <a:pt x="2813" y="1045"/>
                    <a:pt x="2837" y="1060"/>
                    <a:pt x="2837" y="1080"/>
                  </a:cubicBezTo>
                  <a:cubicBezTo>
                    <a:pt x="2837" y="1103"/>
                    <a:pt x="2837" y="1103"/>
                    <a:pt x="2837" y="1103"/>
                  </a:cubicBezTo>
                  <a:cubicBezTo>
                    <a:pt x="2837" y="1122"/>
                    <a:pt x="2813" y="1138"/>
                    <a:pt x="2783" y="1138"/>
                  </a:cubicBezTo>
                  <a:close/>
                  <a:moveTo>
                    <a:pt x="2783" y="1023"/>
                  </a:moveTo>
                  <a:cubicBezTo>
                    <a:pt x="2747" y="1023"/>
                    <a:pt x="2747" y="1023"/>
                    <a:pt x="2747" y="1023"/>
                  </a:cubicBezTo>
                  <a:cubicBezTo>
                    <a:pt x="2718" y="1023"/>
                    <a:pt x="2693" y="1008"/>
                    <a:pt x="2693" y="988"/>
                  </a:cubicBezTo>
                  <a:cubicBezTo>
                    <a:pt x="2693" y="965"/>
                    <a:pt x="2693" y="965"/>
                    <a:pt x="2693" y="965"/>
                  </a:cubicBezTo>
                  <a:cubicBezTo>
                    <a:pt x="2693" y="946"/>
                    <a:pt x="2718" y="930"/>
                    <a:pt x="2747" y="930"/>
                  </a:cubicBezTo>
                  <a:cubicBezTo>
                    <a:pt x="2783" y="930"/>
                    <a:pt x="2783" y="930"/>
                    <a:pt x="2783" y="930"/>
                  </a:cubicBezTo>
                  <a:cubicBezTo>
                    <a:pt x="2813" y="930"/>
                    <a:pt x="2837" y="946"/>
                    <a:pt x="2837" y="965"/>
                  </a:cubicBezTo>
                  <a:cubicBezTo>
                    <a:pt x="2837" y="988"/>
                    <a:pt x="2837" y="988"/>
                    <a:pt x="2837" y="988"/>
                  </a:cubicBezTo>
                  <a:cubicBezTo>
                    <a:pt x="2837" y="1008"/>
                    <a:pt x="2813" y="1023"/>
                    <a:pt x="2783" y="1023"/>
                  </a:cubicBezTo>
                  <a:close/>
                  <a:moveTo>
                    <a:pt x="2780" y="860"/>
                  </a:moveTo>
                  <a:cubicBezTo>
                    <a:pt x="2816" y="854"/>
                    <a:pt x="2844" y="824"/>
                    <a:pt x="2847" y="786"/>
                  </a:cubicBezTo>
                  <a:cubicBezTo>
                    <a:pt x="3022" y="786"/>
                    <a:pt x="3022" y="786"/>
                    <a:pt x="3022" y="786"/>
                  </a:cubicBezTo>
                  <a:cubicBezTo>
                    <a:pt x="3022" y="787"/>
                    <a:pt x="3022" y="787"/>
                    <a:pt x="3022" y="787"/>
                  </a:cubicBezTo>
                  <a:cubicBezTo>
                    <a:pt x="3022" y="828"/>
                    <a:pt x="2990" y="860"/>
                    <a:pt x="2949" y="860"/>
                  </a:cubicBezTo>
                  <a:cubicBezTo>
                    <a:pt x="2780" y="860"/>
                    <a:pt x="2780" y="860"/>
                    <a:pt x="2780" y="860"/>
                  </a:cubicBezTo>
                  <a:cubicBezTo>
                    <a:pt x="2780" y="860"/>
                    <a:pt x="2780" y="860"/>
                    <a:pt x="2780" y="860"/>
                  </a:cubicBezTo>
                  <a:close/>
                  <a:moveTo>
                    <a:pt x="2847" y="777"/>
                  </a:moveTo>
                  <a:cubicBezTo>
                    <a:pt x="2846" y="742"/>
                    <a:pt x="2822" y="712"/>
                    <a:pt x="2790" y="702"/>
                  </a:cubicBezTo>
                  <a:cubicBezTo>
                    <a:pt x="2949" y="702"/>
                    <a:pt x="2949" y="702"/>
                    <a:pt x="2949" y="702"/>
                  </a:cubicBezTo>
                  <a:cubicBezTo>
                    <a:pt x="2990" y="702"/>
                    <a:pt x="3022" y="735"/>
                    <a:pt x="3022" y="775"/>
                  </a:cubicBezTo>
                  <a:cubicBezTo>
                    <a:pt x="3022" y="777"/>
                    <a:pt x="3022" y="777"/>
                    <a:pt x="3022" y="777"/>
                  </a:cubicBezTo>
                  <a:cubicBezTo>
                    <a:pt x="2847" y="777"/>
                    <a:pt x="2847" y="777"/>
                    <a:pt x="2847" y="777"/>
                  </a:cubicBezTo>
                  <a:cubicBezTo>
                    <a:pt x="2847" y="777"/>
                    <a:pt x="2847" y="777"/>
                    <a:pt x="2847" y="777"/>
                  </a:cubicBezTo>
                  <a:close/>
                  <a:moveTo>
                    <a:pt x="2831" y="779"/>
                  </a:moveTo>
                  <a:cubicBezTo>
                    <a:pt x="2831" y="816"/>
                    <a:pt x="2802" y="845"/>
                    <a:pt x="2765" y="845"/>
                  </a:cubicBezTo>
                  <a:cubicBezTo>
                    <a:pt x="2729" y="845"/>
                    <a:pt x="2700" y="816"/>
                    <a:pt x="2700" y="779"/>
                  </a:cubicBezTo>
                  <a:cubicBezTo>
                    <a:pt x="2700" y="742"/>
                    <a:pt x="2729" y="713"/>
                    <a:pt x="2765" y="713"/>
                  </a:cubicBezTo>
                  <a:cubicBezTo>
                    <a:pt x="2802" y="713"/>
                    <a:pt x="2831" y="742"/>
                    <a:pt x="2831" y="779"/>
                  </a:cubicBezTo>
                  <a:close/>
                  <a:moveTo>
                    <a:pt x="2684" y="777"/>
                  </a:moveTo>
                  <a:cubicBezTo>
                    <a:pt x="2509" y="777"/>
                    <a:pt x="2509" y="777"/>
                    <a:pt x="2509" y="777"/>
                  </a:cubicBezTo>
                  <a:cubicBezTo>
                    <a:pt x="2509" y="775"/>
                    <a:pt x="2509" y="775"/>
                    <a:pt x="2509" y="775"/>
                  </a:cubicBezTo>
                  <a:cubicBezTo>
                    <a:pt x="2509" y="735"/>
                    <a:pt x="2542" y="702"/>
                    <a:pt x="2582" y="702"/>
                  </a:cubicBezTo>
                  <a:cubicBezTo>
                    <a:pt x="2741" y="702"/>
                    <a:pt x="2741" y="702"/>
                    <a:pt x="2741" y="702"/>
                  </a:cubicBezTo>
                  <a:cubicBezTo>
                    <a:pt x="2709" y="712"/>
                    <a:pt x="2685" y="742"/>
                    <a:pt x="2684" y="777"/>
                  </a:cubicBezTo>
                  <a:close/>
                  <a:moveTo>
                    <a:pt x="2685" y="786"/>
                  </a:moveTo>
                  <a:cubicBezTo>
                    <a:pt x="2687" y="824"/>
                    <a:pt x="2715" y="854"/>
                    <a:pt x="2752" y="860"/>
                  </a:cubicBezTo>
                  <a:cubicBezTo>
                    <a:pt x="2582" y="860"/>
                    <a:pt x="2582" y="860"/>
                    <a:pt x="2582" y="860"/>
                  </a:cubicBezTo>
                  <a:cubicBezTo>
                    <a:pt x="2542" y="860"/>
                    <a:pt x="2509" y="828"/>
                    <a:pt x="2509" y="787"/>
                  </a:cubicBezTo>
                  <a:cubicBezTo>
                    <a:pt x="2509" y="786"/>
                    <a:pt x="2509" y="786"/>
                    <a:pt x="2509" y="786"/>
                  </a:cubicBezTo>
                  <a:cubicBezTo>
                    <a:pt x="2685" y="786"/>
                    <a:pt x="2685" y="786"/>
                    <a:pt x="2685" y="786"/>
                  </a:cubicBezTo>
                  <a:cubicBezTo>
                    <a:pt x="2685" y="786"/>
                    <a:pt x="2685" y="786"/>
                    <a:pt x="2685" y="786"/>
                  </a:cubicBezTo>
                  <a:close/>
                  <a:moveTo>
                    <a:pt x="2546" y="930"/>
                  </a:moveTo>
                  <a:cubicBezTo>
                    <a:pt x="2582" y="930"/>
                    <a:pt x="2582" y="930"/>
                    <a:pt x="2582" y="930"/>
                  </a:cubicBezTo>
                  <a:cubicBezTo>
                    <a:pt x="2612" y="930"/>
                    <a:pt x="2636" y="946"/>
                    <a:pt x="2636" y="965"/>
                  </a:cubicBezTo>
                  <a:cubicBezTo>
                    <a:pt x="2636" y="988"/>
                    <a:pt x="2636" y="988"/>
                    <a:pt x="2636" y="988"/>
                  </a:cubicBezTo>
                  <a:cubicBezTo>
                    <a:pt x="2636" y="1008"/>
                    <a:pt x="2612" y="1023"/>
                    <a:pt x="2582" y="1023"/>
                  </a:cubicBezTo>
                  <a:cubicBezTo>
                    <a:pt x="2546" y="1023"/>
                    <a:pt x="2546" y="1023"/>
                    <a:pt x="2546" y="1023"/>
                  </a:cubicBezTo>
                  <a:cubicBezTo>
                    <a:pt x="2517" y="1023"/>
                    <a:pt x="2492" y="1008"/>
                    <a:pt x="2492" y="988"/>
                  </a:cubicBezTo>
                  <a:cubicBezTo>
                    <a:pt x="2492" y="965"/>
                    <a:pt x="2492" y="965"/>
                    <a:pt x="2492" y="965"/>
                  </a:cubicBezTo>
                  <a:cubicBezTo>
                    <a:pt x="2492" y="946"/>
                    <a:pt x="2517" y="930"/>
                    <a:pt x="2546" y="930"/>
                  </a:cubicBezTo>
                  <a:close/>
                  <a:moveTo>
                    <a:pt x="2546" y="1045"/>
                  </a:moveTo>
                  <a:cubicBezTo>
                    <a:pt x="2582" y="1045"/>
                    <a:pt x="2582" y="1045"/>
                    <a:pt x="2582" y="1045"/>
                  </a:cubicBezTo>
                  <a:cubicBezTo>
                    <a:pt x="2612" y="1045"/>
                    <a:pt x="2636" y="1060"/>
                    <a:pt x="2636" y="1080"/>
                  </a:cubicBezTo>
                  <a:cubicBezTo>
                    <a:pt x="2636" y="1103"/>
                    <a:pt x="2636" y="1103"/>
                    <a:pt x="2636" y="1103"/>
                  </a:cubicBezTo>
                  <a:cubicBezTo>
                    <a:pt x="2636" y="1122"/>
                    <a:pt x="2612" y="1138"/>
                    <a:pt x="2582" y="1138"/>
                  </a:cubicBezTo>
                  <a:cubicBezTo>
                    <a:pt x="2546" y="1138"/>
                    <a:pt x="2546" y="1138"/>
                    <a:pt x="2546" y="1138"/>
                  </a:cubicBezTo>
                  <a:cubicBezTo>
                    <a:pt x="2517" y="1138"/>
                    <a:pt x="2492" y="1122"/>
                    <a:pt x="2492" y="1103"/>
                  </a:cubicBezTo>
                  <a:cubicBezTo>
                    <a:pt x="2492" y="1080"/>
                    <a:pt x="2492" y="1080"/>
                    <a:pt x="2492" y="1080"/>
                  </a:cubicBezTo>
                  <a:cubicBezTo>
                    <a:pt x="2492" y="1060"/>
                    <a:pt x="2517" y="1045"/>
                    <a:pt x="2546" y="1045"/>
                  </a:cubicBezTo>
                  <a:close/>
                  <a:moveTo>
                    <a:pt x="2546" y="1160"/>
                  </a:moveTo>
                  <a:cubicBezTo>
                    <a:pt x="2582" y="1160"/>
                    <a:pt x="2582" y="1160"/>
                    <a:pt x="2582" y="1160"/>
                  </a:cubicBezTo>
                  <a:cubicBezTo>
                    <a:pt x="2612" y="1160"/>
                    <a:pt x="2636" y="1176"/>
                    <a:pt x="2636" y="1195"/>
                  </a:cubicBezTo>
                  <a:cubicBezTo>
                    <a:pt x="2636" y="1218"/>
                    <a:pt x="2636" y="1218"/>
                    <a:pt x="2636" y="1218"/>
                  </a:cubicBezTo>
                  <a:cubicBezTo>
                    <a:pt x="2636" y="1238"/>
                    <a:pt x="2612" y="1253"/>
                    <a:pt x="2582" y="1253"/>
                  </a:cubicBezTo>
                  <a:cubicBezTo>
                    <a:pt x="2546" y="1253"/>
                    <a:pt x="2546" y="1253"/>
                    <a:pt x="2546" y="1253"/>
                  </a:cubicBezTo>
                  <a:cubicBezTo>
                    <a:pt x="2517" y="1253"/>
                    <a:pt x="2492" y="1238"/>
                    <a:pt x="2492" y="1218"/>
                  </a:cubicBezTo>
                  <a:cubicBezTo>
                    <a:pt x="2492" y="1195"/>
                    <a:pt x="2492" y="1195"/>
                    <a:pt x="2492" y="1195"/>
                  </a:cubicBezTo>
                  <a:cubicBezTo>
                    <a:pt x="2492" y="1176"/>
                    <a:pt x="2517" y="1160"/>
                    <a:pt x="2546" y="1160"/>
                  </a:cubicBezTo>
                  <a:close/>
                  <a:moveTo>
                    <a:pt x="2891" y="1461"/>
                  </a:moveTo>
                  <a:cubicBezTo>
                    <a:pt x="2640" y="1461"/>
                    <a:pt x="2640" y="1461"/>
                    <a:pt x="2640" y="1461"/>
                  </a:cubicBezTo>
                  <a:cubicBezTo>
                    <a:pt x="2635" y="1461"/>
                    <a:pt x="2629" y="1456"/>
                    <a:pt x="2629" y="1450"/>
                  </a:cubicBezTo>
                  <a:cubicBezTo>
                    <a:pt x="2629" y="1444"/>
                    <a:pt x="2635" y="1440"/>
                    <a:pt x="2640" y="1440"/>
                  </a:cubicBezTo>
                  <a:cubicBezTo>
                    <a:pt x="2891" y="1440"/>
                    <a:pt x="2891" y="1440"/>
                    <a:pt x="2891" y="1440"/>
                  </a:cubicBezTo>
                  <a:cubicBezTo>
                    <a:pt x="2897" y="1440"/>
                    <a:pt x="2901" y="1444"/>
                    <a:pt x="2901" y="1450"/>
                  </a:cubicBezTo>
                  <a:cubicBezTo>
                    <a:pt x="2901" y="1456"/>
                    <a:pt x="2897" y="1461"/>
                    <a:pt x="2891" y="1461"/>
                  </a:cubicBezTo>
                  <a:close/>
                  <a:moveTo>
                    <a:pt x="3039" y="1332"/>
                  </a:moveTo>
                  <a:cubicBezTo>
                    <a:pt x="3039" y="1352"/>
                    <a:pt x="3015" y="1368"/>
                    <a:pt x="2984" y="1368"/>
                  </a:cubicBezTo>
                  <a:cubicBezTo>
                    <a:pt x="2949" y="1368"/>
                    <a:pt x="2949" y="1368"/>
                    <a:pt x="2949" y="1368"/>
                  </a:cubicBezTo>
                  <a:cubicBezTo>
                    <a:pt x="2919" y="1368"/>
                    <a:pt x="2895" y="1352"/>
                    <a:pt x="2895" y="1332"/>
                  </a:cubicBezTo>
                  <a:cubicBezTo>
                    <a:pt x="2895" y="1309"/>
                    <a:pt x="2895" y="1309"/>
                    <a:pt x="2895" y="1309"/>
                  </a:cubicBezTo>
                  <a:cubicBezTo>
                    <a:pt x="2895" y="1290"/>
                    <a:pt x="2919" y="1275"/>
                    <a:pt x="2949" y="1275"/>
                  </a:cubicBezTo>
                  <a:cubicBezTo>
                    <a:pt x="2984" y="1275"/>
                    <a:pt x="2984" y="1275"/>
                    <a:pt x="2984" y="1275"/>
                  </a:cubicBezTo>
                  <a:cubicBezTo>
                    <a:pt x="3015" y="1275"/>
                    <a:pt x="3039" y="1290"/>
                    <a:pt x="3039" y="1309"/>
                  </a:cubicBezTo>
                  <a:cubicBezTo>
                    <a:pt x="3039" y="1332"/>
                    <a:pt x="3039" y="1332"/>
                    <a:pt x="3039" y="1332"/>
                  </a:cubicBezTo>
                  <a:cubicBezTo>
                    <a:pt x="3039" y="1332"/>
                    <a:pt x="3039" y="1332"/>
                    <a:pt x="3039" y="1332"/>
                  </a:cubicBezTo>
                  <a:close/>
                  <a:moveTo>
                    <a:pt x="3039" y="1218"/>
                  </a:moveTo>
                  <a:cubicBezTo>
                    <a:pt x="3039" y="1238"/>
                    <a:pt x="3015" y="1253"/>
                    <a:pt x="2984" y="1253"/>
                  </a:cubicBezTo>
                  <a:cubicBezTo>
                    <a:pt x="2949" y="1253"/>
                    <a:pt x="2949" y="1253"/>
                    <a:pt x="2949" y="1253"/>
                  </a:cubicBezTo>
                  <a:cubicBezTo>
                    <a:pt x="2919" y="1253"/>
                    <a:pt x="2895" y="1238"/>
                    <a:pt x="2895" y="1218"/>
                  </a:cubicBezTo>
                  <a:cubicBezTo>
                    <a:pt x="2895" y="1195"/>
                    <a:pt x="2895" y="1195"/>
                    <a:pt x="2895" y="1195"/>
                  </a:cubicBezTo>
                  <a:cubicBezTo>
                    <a:pt x="2895" y="1176"/>
                    <a:pt x="2919" y="1160"/>
                    <a:pt x="2949" y="1160"/>
                  </a:cubicBezTo>
                  <a:cubicBezTo>
                    <a:pt x="2984" y="1160"/>
                    <a:pt x="2984" y="1160"/>
                    <a:pt x="2984" y="1160"/>
                  </a:cubicBezTo>
                  <a:cubicBezTo>
                    <a:pt x="3015" y="1160"/>
                    <a:pt x="3039" y="1176"/>
                    <a:pt x="3039" y="1195"/>
                  </a:cubicBezTo>
                  <a:cubicBezTo>
                    <a:pt x="3039" y="1218"/>
                    <a:pt x="3039" y="1218"/>
                    <a:pt x="3039" y="1218"/>
                  </a:cubicBezTo>
                  <a:cubicBezTo>
                    <a:pt x="3039" y="1218"/>
                    <a:pt x="3039" y="1218"/>
                    <a:pt x="3039" y="1218"/>
                  </a:cubicBezTo>
                  <a:close/>
                  <a:moveTo>
                    <a:pt x="3039" y="1103"/>
                  </a:moveTo>
                  <a:cubicBezTo>
                    <a:pt x="3039" y="1122"/>
                    <a:pt x="3015" y="1138"/>
                    <a:pt x="2984" y="1138"/>
                  </a:cubicBezTo>
                  <a:cubicBezTo>
                    <a:pt x="2949" y="1138"/>
                    <a:pt x="2949" y="1138"/>
                    <a:pt x="2949" y="1138"/>
                  </a:cubicBezTo>
                  <a:cubicBezTo>
                    <a:pt x="2919" y="1138"/>
                    <a:pt x="2895" y="1122"/>
                    <a:pt x="2895" y="1103"/>
                  </a:cubicBezTo>
                  <a:cubicBezTo>
                    <a:pt x="2895" y="1080"/>
                    <a:pt x="2895" y="1080"/>
                    <a:pt x="2895" y="1080"/>
                  </a:cubicBezTo>
                  <a:cubicBezTo>
                    <a:pt x="2895" y="1060"/>
                    <a:pt x="2919" y="1045"/>
                    <a:pt x="2949" y="1045"/>
                  </a:cubicBezTo>
                  <a:cubicBezTo>
                    <a:pt x="2984" y="1045"/>
                    <a:pt x="2984" y="1045"/>
                    <a:pt x="2984" y="1045"/>
                  </a:cubicBezTo>
                  <a:cubicBezTo>
                    <a:pt x="3015" y="1045"/>
                    <a:pt x="3039" y="1060"/>
                    <a:pt x="3039" y="1080"/>
                  </a:cubicBezTo>
                  <a:cubicBezTo>
                    <a:pt x="3039" y="1103"/>
                    <a:pt x="3039" y="1103"/>
                    <a:pt x="3039" y="1103"/>
                  </a:cubicBezTo>
                  <a:cubicBezTo>
                    <a:pt x="3039" y="1103"/>
                    <a:pt x="3039" y="1103"/>
                    <a:pt x="3039" y="1103"/>
                  </a:cubicBezTo>
                  <a:close/>
                  <a:moveTo>
                    <a:pt x="3039" y="988"/>
                  </a:moveTo>
                  <a:cubicBezTo>
                    <a:pt x="3039" y="1008"/>
                    <a:pt x="3015" y="1023"/>
                    <a:pt x="2984" y="1023"/>
                  </a:cubicBezTo>
                  <a:cubicBezTo>
                    <a:pt x="2949" y="1023"/>
                    <a:pt x="2949" y="1023"/>
                    <a:pt x="2949" y="1023"/>
                  </a:cubicBezTo>
                  <a:cubicBezTo>
                    <a:pt x="2919" y="1023"/>
                    <a:pt x="2895" y="1008"/>
                    <a:pt x="2895" y="988"/>
                  </a:cubicBezTo>
                  <a:cubicBezTo>
                    <a:pt x="2895" y="965"/>
                    <a:pt x="2895" y="965"/>
                    <a:pt x="2895" y="965"/>
                  </a:cubicBezTo>
                  <a:cubicBezTo>
                    <a:pt x="2895" y="946"/>
                    <a:pt x="2919" y="930"/>
                    <a:pt x="2949" y="930"/>
                  </a:cubicBezTo>
                  <a:cubicBezTo>
                    <a:pt x="2984" y="930"/>
                    <a:pt x="2984" y="930"/>
                    <a:pt x="2984" y="930"/>
                  </a:cubicBezTo>
                  <a:cubicBezTo>
                    <a:pt x="3015" y="930"/>
                    <a:pt x="3039" y="946"/>
                    <a:pt x="3039" y="965"/>
                  </a:cubicBezTo>
                  <a:cubicBezTo>
                    <a:pt x="3039" y="988"/>
                    <a:pt x="3039" y="988"/>
                    <a:pt x="3039" y="988"/>
                  </a:cubicBezTo>
                  <a:cubicBezTo>
                    <a:pt x="3039" y="988"/>
                    <a:pt x="3039" y="988"/>
                    <a:pt x="3039" y="988"/>
                  </a:cubicBezTo>
                  <a:close/>
                  <a:moveTo>
                    <a:pt x="3047" y="604"/>
                  </a:moveTo>
                  <a:cubicBezTo>
                    <a:pt x="3047" y="624"/>
                    <a:pt x="3031" y="641"/>
                    <a:pt x="3011" y="641"/>
                  </a:cubicBezTo>
                  <a:cubicBezTo>
                    <a:pt x="2520" y="641"/>
                    <a:pt x="2520" y="641"/>
                    <a:pt x="2520" y="641"/>
                  </a:cubicBezTo>
                  <a:cubicBezTo>
                    <a:pt x="2501" y="641"/>
                    <a:pt x="2483" y="624"/>
                    <a:pt x="2483" y="604"/>
                  </a:cubicBezTo>
                  <a:cubicBezTo>
                    <a:pt x="2483" y="113"/>
                    <a:pt x="2483" y="113"/>
                    <a:pt x="2483" y="113"/>
                  </a:cubicBezTo>
                  <a:cubicBezTo>
                    <a:pt x="2483" y="92"/>
                    <a:pt x="2501" y="76"/>
                    <a:pt x="2520" y="76"/>
                  </a:cubicBezTo>
                  <a:cubicBezTo>
                    <a:pt x="3011" y="76"/>
                    <a:pt x="3011" y="76"/>
                    <a:pt x="3011" y="76"/>
                  </a:cubicBezTo>
                  <a:cubicBezTo>
                    <a:pt x="3031" y="76"/>
                    <a:pt x="3047" y="92"/>
                    <a:pt x="3047" y="113"/>
                  </a:cubicBezTo>
                  <a:cubicBezTo>
                    <a:pt x="3047" y="604"/>
                    <a:pt x="3047" y="604"/>
                    <a:pt x="3047" y="604"/>
                  </a:cubicBezTo>
                  <a:cubicBezTo>
                    <a:pt x="3047" y="604"/>
                    <a:pt x="3047" y="604"/>
                    <a:pt x="3047" y="604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close/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close/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close/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close/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close/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close/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close/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close/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close/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close/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close/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close/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close/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close/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close/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close/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close/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close/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close/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close/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close/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close/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close/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close/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close/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close/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moveTo>
                    <a:pt x="697" y="2398"/>
                  </a:moveTo>
                  <a:cubicBezTo>
                    <a:pt x="794" y="2398"/>
                    <a:pt x="875" y="2464"/>
                    <a:pt x="920" y="2559"/>
                  </a:cubicBezTo>
                  <a:cubicBezTo>
                    <a:pt x="972" y="2522"/>
                    <a:pt x="1031" y="2500"/>
                    <a:pt x="1098" y="2500"/>
                  </a:cubicBezTo>
                  <a:cubicBezTo>
                    <a:pt x="1247" y="2500"/>
                    <a:pt x="1373" y="2602"/>
                    <a:pt x="1402" y="2741"/>
                  </a:cubicBezTo>
                  <a:cubicBezTo>
                    <a:pt x="1417" y="2734"/>
                    <a:pt x="1440" y="2726"/>
                    <a:pt x="1462" y="2726"/>
                  </a:cubicBezTo>
                  <a:cubicBezTo>
                    <a:pt x="1543" y="2726"/>
                    <a:pt x="1610" y="2792"/>
                    <a:pt x="1610" y="2872"/>
                  </a:cubicBezTo>
                  <a:cubicBezTo>
                    <a:pt x="1610" y="2953"/>
                    <a:pt x="1543" y="3018"/>
                    <a:pt x="1462" y="3018"/>
                  </a:cubicBezTo>
                  <a:cubicBezTo>
                    <a:pt x="1432" y="3018"/>
                    <a:pt x="1410" y="3011"/>
                    <a:pt x="1388" y="2996"/>
                  </a:cubicBezTo>
                  <a:cubicBezTo>
                    <a:pt x="1343" y="3106"/>
                    <a:pt x="1232" y="3186"/>
                    <a:pt x="1098" y="3186"/>
                  </a:cubicBezTo>
                  <a:cubicBezTo>
                    <a:pt x="1016" y="3186"/>
                    <a:pt x="935" y="3150"/>
                    <a:pt x="883" y="3099"/>
                  </a:cubicBezTo>
                  <a:cubicBezTo>
                    <a:pt x="838" y="3150"/>
                    <a:pt x="772" y="3179"/>
                    <a:pt x="697" y="3179"/>
                  </a:cubicBezTo>
                  <a:cubicBezTo>
                    <a:pt x="608" y="3179"/>
                    <a:pt x="534" y="3135"/>
                    <a:pt x="489" y="3077"/>
                  </a:cubicBezTo>
                  <a:cubicBezTo>
                    <a:pt x="475" y="3128"/>
                    <a:pt x="423" y="3164"/>
                    <a:pt x="363" y="3164"/>
                  </a:cubicBezTo>
                  <a:cubicBezTo>
                    <a:pt x="296" y="3164"/>
                    <a:pt x="244" y="3120"/>
                    <a:pt x="230" y="3062"/>
                  </a:cubicBezTo>
                  <a:cubicBezTo>
                    <a:pt x="207" y="3091"/>
                    <a:pt x="170" y="3106"/>
                    <a:pt x="133" y="3106"/>
                  </a:cubicBezTo>
                  <a:cubicBezTo>
                    <a:pt x="59" y="3106"/>
                    <a:pt x="0" y="3047"/>
                    <a:pt x="0" y="2982"/>
                  </a:cubicBezTo>
                  <a:cubicBezTo>
                    <a:pt x="0" y="2909"/>
                    <a:pt x="59" y="2850"/>
                    <a:pt x="133" y="2850"/>
                  </a:cubicBezTo>
                  <a:cubicBezTo>
                    <a:pt x="155" y="2850"/>
                    <a:pt x="170" y="2858"/>
                    <a:pt x="193" y="2865"/>
                  </a:cubicBezTo>
                  <a:cubicBezTo>
                    <a:pt x="193" y="2858"/>
                    <a:pt x="193" y="2850"/>
                    <a:pt x="193" y="2843"/>
                  </a:cubicBezTo>
                  <a:cubicBezTo>
                    <a:pt x="193" y="2726"/>
                    <a:pt x="289" y="2632"/>
                    <a:pt x="408" y="2632"/>
                  </a:cubicBezTo>
                  <a:cubicBezTo>
                    <a:pt x="423" y="2632"/>
                    <a:pt x="430" y="2632"/>
                    <a:pt x="445" y="2632"/>
                  </a:cubicBezTo>
                  <a:cubicBezTo>
                    <a:pt x="467" y="2500"/>
                    <a:pt x="571" y="2398"/>
                    <a:pt x="697" y="23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12139" y="934096"/>
            <a:ext cx="3382232" cy="3143523"/>
            <a:chOff x="4686299" y="1324795"/>
            <a:chExt cx="2103120" cy="2103120"/>
          </a:xfrm>
        </p:grpSpPr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4782101" y="1414125"/>
              <a:ext cx="1896629" cy="1910028"/>
            </a:xfrm>
            <a:prstGeom prst="ellipse">
              <a:avLst/>
            </a:prstGeom>
            <a:solidFill>
              <a:srgbClr val="0B77BE"/>
            </a:solidFill>
            <a:ln w="12700" cap="flat" cmpd="sng" algn="ctr">
              <a:solidFill>
                <a:srgbClr val="FFFFFF">
                  <a:alpha val="3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chilly" dir="t">
                <a:rot lat="0" lon="0" rev="9180000"/>
              </a:lightRig>
            </a:scene3d>
            <a:sp3d prstMaterial="powder">
              <a:bevelT w="946150" h="698500"/>
            </a:sp3d>
          </p:spPr>
          <p:txBody>
            <a:bodyPr lIns="91436" tIns="45719" rIns="91436" bIns="45719" anchor="ctr"/>
            <a:lstStyle/>
            <a:p>
              <a:pPr marL="0" marR="0" lvl="0" indent="0" algn="ctr" defTabSz="9132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1218125" algn="l"/>
                  <a:tab pos="2436246" algn="l"/>
                  <a:tab pos="3654375" algn="l"/>
                  <a:tab pos="4872484" algn="l"/>
                  <a:tab pos="6090617" algn="l"/>
                  <a:tab pos="7308745" algn="l"/>
                  <a:tab pos="8526858" algn="l"/>
                  <a:tab pos="9744982" algn="l"/>
                  <a:tab pos="10963106" algn="l"/>
                  <a:tab pos="12181231" algn="l"/>
                  <a:tab pos="13399352" algn="l"/>
                </a:tabLst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Wingdings" pitchFamily="2" charset="2"/>
              </a:endParaRPr>
            </a:p>
          </p:txBody>
        </p:sp>
        <p:sp>
          <p:nvSpPr>
            <p:cNvPr id="263" name="Donut 262"/>
            <p:cNvSpPr/>
            <p:nvPr/>
          </p:nvSpPr>
          <p:spPr>
            <a:xfrm>
              <a:off x="4686299" y="1324795"/>
              <a:ext cx="2103120" cy="2103120"/>
            </a:xfrm>
            <a:prstGeom prst="donut">
              <a:avLst>
                <a:gd name="adj" fmla="val 2162"/>
              </a:avLst>
            </a:prstGeom>
            <a:gradFill flip="none" rotWithShape="1">
              <a:gsLst>
                <a:gs pos="0">
                  <a:srgbClr val="00FFF6"/>
                </a:gs>
                <a:gs pos="100000">
                  <a:srgbClr val="00C7C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65100" dir="2700000">
                <a:srgbClr val="00FFF6"/>
              </a:outerShdw>
            </a:effectLst>
          </p:spPr>
          <p:txBody>
            <a:bodyPr rtlCol="0" anchor="ctr"/>
            <a:lstStyle/>
            <a:p>
              <a:pPr marL="0" marR="0" lvl="0" indent="0" algn="ctr" defTabSz="913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CiscoSansTT Light"/>
                <a:ea typeface="+mn-ea"/>
                <a:cs typeface="+mn-cs"/>
              </a:endParaRPr>
            </a:p>
          </p:txBody>
        </p:sp>
        <p:sp>
          <p:nvSpPr>
            <p:cNvPr id="264" name="Text Placeholder 5"/>
            <p:cNvSpPr txBox="1">
              <a:spLocks/>
            </p:cNvSpPr>
            <p:nvPr/>
          </p:nvSpPr>
          <p:spPr>
            <a:xfrm>
              <a:off x="4835089" y="2076220"/>
              <a:ext cx="1790652" cy="655968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4000"/>
                </a:srgbClr>
              </a:outerShdw>
            </a:effectLst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1440"/>
                </a:spcBef>
                <a:buClr>
                  <a:srgbClr val="106FE2"/>
                </a:buClr>
                <a:buSzPct val="100000"/>
                <a:buFont typeface="Wingdings" charset="2"/>
                <a:buChar char="§"/>
                <a:tabLst/>
                <a:defRPr lang="en-US" sz="20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06400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Clr>
                  <a:srgbClr val="106FE2"/>
                </a:buClr>
                <a:buFont typeface="Lucida Grande"/>
                <a:buChar char="–"/>
                <a:defRPr lang="en-US" sz="18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85800" indent="-1588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6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866775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030288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144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charset="2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Big Data </a:t>
              </a:r>
              <a:r>
                <a:rPr lang="en-GB" sz="2400" dirty="0" smtClean="0">
                  <a:solidFill>
                    <a:srgbClr val="FFFFFF"/>
                  </a:solidFill>
                  <a:latin typeface="CiscoSansTT ExtraLight"/>
                </a:rPr>
                <a:t>Analytics in DC or Cloud</a:t>
              </a: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256" y="2985079"/>
            <a:ext cx="381923" cy="4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656" y="3137479"/>
            <a:ext cx="381923" cy="4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056" y="3289878"/>
            <a:ext cx="381923" cy="4215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3102867" y="4978480"/>
            <a:ext cx="5330475" cy="12366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4155594" y="5346132"/>
            <a:ext cx="35074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Virtualization </a:t>
            </a:r>
            <a:endParaRPr lang="en-US" sz="3200" dirty="0"/>
          </a:p>
        </p:txBody>
      </p:sp>
      <p:sp>
        <p:nvSpPr>
          <p:cNvPr id="17" name="Left-Right Arrow 16"/>
          <p:cNvSpPr/>
          <p:nvPr/>
        </p:nvSpPr>
        <p:spPr>
          <a:xfrm>
            <a:off x="3659481" y="2256058"/>
            <a:ext cx="3375411" cy="835578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Network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duotone>
              <a:srgbClr val="272A4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287" y="1238341"/>
            <a:ext cx="822960" cy="822960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 rot="2509237">
            <a:off x="3404595" y="3641408"/>
            <a:ext cx="2079991" cy="897567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Network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18925459">
            <a:off x="5563034" y="3577178"/>
            <a:ext cx="2176933" cy="897567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Network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45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335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Speaker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" y="2599767"/>
            <a:ext cx="12191999" cy="2794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Kapil</a:t>
            </a:r>
            <a:r>
              <a:rPr lang="en-US" b="1" dirty="0" smtClean="0"/>
              <a:t> </a:t>
            </a:r>
            <a:r>
              <a:rPr lang="en-US" b="1" dirty="0" err="1" smtClean="0"/>
              <a:t>Bakshi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Distinguished Architect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5098"/>
          <a:stretch/>
        </p:blipFill>
        <p:spPr>
          <a:xfrm>
            <a:off x="4143689" y="4885766"/>
            <a:ext cx="3904627" cy="15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4705" y="1515534"/>
            <a:ext cx="11068959" cy="2062809"/>
          </a:xfrm>
        </p:spPr>
        <p:txBody>
          <a:bodyPr/>
          <a:lstStyle/>
          <a:p>
            <a:r>
              <a:rPr lang="en-US" sz="4800" b="1" dirty="0" smtClean="0"/>
              <a:t>Approaches </a:t>
            </a:r>
            <a:r>
              <a:rPr lang="en-US" sz="4800" b="1" dirty="0"/>
              <a:t>to Big Data </a:t>
            </a:r>
            <a:r>
              <a:rPr lang="en-US" sz="4800" b="1" dirty="0" smtClean="0"/>
              <a:t>&amp; Analytics</a:t>
            </a:r>
            <a:endParaRPr lang="en-US" sz="4000" i="1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6567" y="4828026"/>
            <a:ext cx="10816168" cy="38417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Kapil Bakshi</a:t>
            </a:r>
            <a:endParaRPr lang="en-US" dirty="0">
              <a:latin typeface="+mj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6568" y="5283444"/>
            <a:ext cx="10816867" cy="384175"/>
          </a:xfrm>
        </p:spPr>
        <p:txBody>
          <a:bodyPr/>
          <a:lstStyle/>
          <a:p>
            <a:r>
              <a:rPr lang="en-US" dirty="0" smtClean="0"/>
              <a:t>Distinguished Architect, Cisco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6568" y="5718100"/>
            <a:ext cx="10816867" cy="384175"/>
          </a:xfrm>
        </p:spPr>
        <p:txBody>
          <a:bodyPr/>
          <a:lstStyle/>
          <a:p>
            <a:r>
              <a:rPr lang="en-US" dirty="0" smtClean="0"/>
              <a:t>Oct.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24933" y="1666878"/>
            <a:ext cx="10919355" cy="3074457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sz="2400" dirty="0" smtClean="0">
                <a:solidFill>
                  <a:srgbClr val="FFFFFF"/>
                </a:solidFill>
              </a:rPr>
              <a:t>THE approach</a:t>
            </a:r>
          </a:p>
          <a:p>
            <a:pPr>
              <a:buClrTx/>
            </a:pPr>
            <a:r>
              <a:rPr lang="en-US" sz="2400" dirty="0" smtClean="0">
                <a:solidFill>
                  <a:srgbClr val="FFFFFF"/>
                </a:solidFill>
              </a:rPr>
              <a:t>Big Data Analytics</a:t>
            </a:r>
          </a:p>
          <a:p>
            <a:pPr>
              <a:buClrTx/>
            </a:pPr>
            <a:r>
              <a:rPr lang="en-US" sz="2400" dirty="0" smtClean="0">
                <a:solidFill>
                  <a:srgbClr val="FFFFFF"/>
                </a:solidFill>
              </a:rPr>
              <a:t>Network Edge Analytics</a:t>
            </a:r>
          </a:p>
          <a:p>
            <a:pPr>
              <a:buClrTx/>
            </a:pPr>
            <a:r>
              <a:rPr lang="en-US" sz="2400" dirty="0" smtClean="0">
                <a:solidFill>
                  <a:srgbClr val="FFFFFF"/>
                </a:solidFill>
              </a:rPr>
              <a:t>Data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6311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1409700" y="275038"/>
            <a:ext cx="10400741" cy="612113"/>
          </a:xfrm>
        </p:spPr>
        <p:txBody>
          <a:bodyPr/>
          <a:lstStyle/>
          <a:p>
            <a:r>
              <a:rPr lang="en-US" dirty="0" smtClean="0"/>
              <a:t>New Data Sources (</a:t>
            </a:r>
            <a:r>
              <a:rPr lang="en-US" dirty="0" err="1" smtClean="0"/>
              <a:t>IoT</a:t>
            </a:r>
            <a:r>
              <a:rPr lang="en-US" dirty="0" smtClean="0"/>
              <a:t>) Creates Big Data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5CCB13-0A32-4557-88E9-079F0C33069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8150" y="1072446"/>
            <a:ext cx="11749852" cy="5127337"/>
            <a:chOff x="0" y="1392245"/>
            <a:chExt cx="4693166" cy="3004070"/>
          </a:xfrm>
        </p:grpSpPr>
        <p:sp>
          <p:nvSpPr>
            <p:cNvPr id="7" name="Freeform 6"/>
            <p:cNvSpPr/>
            <p:nvPr/>
          </p:nvSpPr>
          <p:spPr>
            <a:xfrm>
              <a:off x="386227" y="3298142"/>
              <a:ext cx="4019545" cy="457201"/>
            </a:xfrm>
            <a:custGeom>
              <a:avLst/>
              <a:gdLst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052490"/>
                <a:gd name="connsiteY0" fmla="*/ 627062 h 636587"/>
                <a:gd name="connsiteX1" fmla="*/ 293687 w 4052490"/>
                <a:gd name="connsiteY1" fmla="*/ 379412 h 636587"/>
                <a:gd name="connsiteX2" fmla="*/ 398462 w 4052490"/>
                <a:gd name="connsiteY2" fmla="*/ 193675 h 636587"/>
                <a:gd name="connsiteX3" fmla="*/ 565150 w 4052490"/>
                <a:gd name="connsiteY3" fmla="*/ 103187 h 636587"/>
                <a:gd name="connsiteX4" fmla="*/ 3789362 w 4052490"/>
                <a:gd name="connsiteY4" fmla="*/ 88900 h 636587"/>
                <a:gd name="connsiteX5" fmla="*/ 3779837 w 4052490"/>
                <a:gd name="connsiteY5" fmla="*/ 636587 h 636587"/>
                <a:gd name="connsiteX0" fmla="*/ 93662 w 3796505"/>
                <a:gd name="connsiteY0" fmla="*/ 627062 h 636587"/>
                <a:gd name="connsiteX1" fmla="*/ 293687 w 3796505"/>
                <a:gd name="connsiteY1" fmla="*/ 379412 h 636587"/>
                <a:gd name="connsiteX2" fmla="*/ 398462 w 3796505"/>
                <a:gd name="connsiteY2" fmla="*/ 193675 h 636587"/>
                <a:gd name="connsiteX3" fmla="*/ 565150 w 3796505"/>
                <a:gd name="connsiteY3" fmla="*/ 103187 h 636587"/>
                <a:gd name="connsiteX4" fmla="*/ 3789362 w 3796505"/>
                <a:gd name="connsiteY4" fmla="*/ 88900 h 636587"/>
                <a:gd name="connsiteX5" fmla="*/ 3779837 w 3796505"/>
                <a:gd name="connsiteY5" fmla="*/ 636587 h 636587"/>
                <a:gd name="connsiteX0" fmla="*/ 0 w 3702843"/>
                <a:gd name="connsiteY0" fmla="*/ 627062 h 636587"/>
                <a:gd name="connsiteX1" fmla="*/ 200025 w 3702843"/>
                <a:gd name="connsiteY1" fmla="*/ 3794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61950 w 3702843"/>
                <a:gd name="connsiteY2" fmla="*/ 188912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555625 h 565150"/>
                <a:gd name="connsiteX1" fmla="*/ 157163 w 3702843"/>
                <a:gd name="connsiteY1" fmla="*/ 384175 h 565150"/>
                <a:gd name="connsiteX2" fmla="*/ 361950 w 3702843"/>
                <a:gd name="connsiteY2" fmla="*/ 117475 h 565150"/>
                <a:gd name="connsiteX3" fmla="*/ 738188 w 3702843"/>
                <a:gd name="connsiteY3" fmla="*/ 22225 h 565150"/>
                <a:gd name="connsiteX4" fmla="*/ 3695700 w 3702843"/>
                <a:gd name="connsiteY4" fmla="*/ 17463 h 565150"/>
                <a:gd name="connsiteX5" fmla="*/ 3686175 w 3702843"/>
                <a:gd name="connsiteY5" fmla="*/ 565150 h 565150"/>
                <a:gd name="connsiteX0" fmla="*/ 0 w 3692128"/>
                <a:gd name="connsiteY0" fmla="*/ 567649 h 577174"/>
                <a:gd name="connsiteX1" fmla="*/ 157163 w 3692128"/>
                <a:gd name="connsiteY1" fmla="*/ 396199 h 577174"/>
                <a:gd name="connsiteX2" fmla="*/ 361950 w 3692128"/>
                <a:gd name="connsiteY2" fmla="*/ 129499 h 577174"/>
                <a:gd name="connsiteX3" fmla="*/ 738188 w 3692128"/>
                <a:gd name="connsiteY3" fmla="*/ 34249 h 577174"/>
                <a:gd name="connsiteX4" fmla="*/ 3676650 w 3692128"/>
                <a:gd name="connsiteY4" fmla="*/ 17462 h 577174"/>
                <a:gd name="connsiteX5" fmla="*/ 3686175 w 3692128"/>
                <a:gd name="connsiteY5" fmla="*/ 577174 h 57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128" h="577174">
                  <a:moveTo>
                    <a:pt x="0" y="567649"/>
                  </a:moveTo>
                  <a:cubicBezTo>
                    <a:pt x="74612" y="479939"/>
                    <a:pt x="96838" y="469224"/>
                    <a:pt x="157163" y="396199"/>
                  </a:cubicBezTo>
                  <a:cubicBezTo>
                    <a:pt x="217488" y="323174"/>
                    <a:pt x="265113" y="189824"/>
                    <a:pt x="361950" y="129499"/>
                  </a:cubicBezTo>
                  <a:cubicBezTo>
                    <a:pt x="458788" y="69174"/>
                    <a:pt x="644526" y="32662"/>
                    <a:pt x="738188" y="34249"/>
                  </a:cubicBezTo>
                  <a:cubicBezTo>
                    <a:pt x="1303338" y="16787"/>
                    <a:pt x="2950369" y="-1"/>
                    <a:pt x="3676650" y="17462"/>
                  </a:cubicBezTo>
                  <a:cubicBezTo>
                    <a:pt x="3683793" y="249237"/>
                    <a:pt x="3692128" y="123943"/>
                    <a:pt x="3686175" y="577174"/>
                  </a:cubicBezTo>
                </a:path>
              </a:pathLst>
            </a:custGeom>
            <a:solidFill>
              <a:srgbClr val="FF00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13274" y="2969530"/>
              <a:ext cx="3492500" cy="785813"/>
            </a:xfrm>
            <a:custGeom>
              <a:avLst/>
              <a:gdLst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052490"/>
                <a:gd name="connsiteY0" fmla="*/ 627062 h 636587"/>
                <a:gd name="connsiteX1" fmla="*/ 293687 w 4052490"/>
                <a:gd name="connsiteY1" fmla="*/ 379412 h 636587"/>
                <a:gd name="connsiteX2" fmla="*/ 398462 w 4052490"/>
                <a:gd name="connsiteY2" fmla="*/ 193675 h 636587"/>
                <a:gd name="connsiteX3" fmla="*/ 565150 w 4052490"/>
                <a:gd name="connsiteY3" fmla="*/ 103187 h 636587"/>
                <a:gd name="connsiteX4" fmla="*/ 3789362 w 4052490"/>
                <a:gd name="connsiteY4" fmla="*/ 88900 h 636587"/>
                <a:gd name="connsiteX5" fmla="*/ 3779837 w 4052490"/>
                <a:gd name="connsiteY5" fmla="*/ 636587 h 636587"/>
                <a:gd name="connsiteX0" fmla="*/ 93662 w 3796505"/>
                <a:gd name="connsiteY0" fmla="*/ 627062 h 636587"/>
                <a:gd name="connsiteX1" fmla="*/ 293687 w 3796505"/>
                <a:gd name="connsiteY1" fmla="*/ 379412 h 636587"/>
                <a:gd name="connsiteX2" fmla="*/ 398462 w 3796505"/>
                <a:gd name="connsiteY2" fmla="*/ 193675 h 636587"/>
                <a:gd name="connsiteX3" fmla="*/ 565150 w 3796505"/>
                <a:gd name="connsiteY3" fmla="*/ 103187 h 636587"/>
                <a:gd name="connsiteX4" fmla="*/ 3789362 w 3796505"/>
                <a:gd name="connsiteY4" fmla="*/ 88900 h 636587"/>
                <a:gd name="connsiteX5" fmla="*/ 3779837 w 3796505"/>
                <a:gd name="connsiteY5" fmla="*/ 636587 h 636587"/>
                <a:gd name="connsiteX0" fmla="*/ 0 w 3702843"/>
                <a:gd name="connsiteY0" fmla="*/ 627062 h 636587"/>
                <a:gd name="connsiteX1" fmla="*/ 200025 w 3702843"/>
                <a:gd name="connsiteY1" fmla="*/ 3794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61950 w 3702843"/>
                <a:gd name="connsiteY2" fmla="*/ 188912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361950 w 3702843"/>
                <a:gd name="connsiteY2" fmla="*/ 112712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542925 w 3702843"/>
                <a:gd name="connsiteY2" fmla="*/ 112711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3809 h 563334"/>
                <a:gd name="connsiteX1" fmla="*/ 157163 w 3702843"/>
                <a:gd name="connsiteY1" fmla="*/ 382359 h 563334"/>
                <a:gd name="connsiteX2" fmla="*/ 542925 w 3702843"/>
                <a:gd name="connsiteY2" fmla="*/ 115658 h 563334"/>
                <a:gd name="connsiteX3" fmla="*/ 1062038 w 3702843"/>
                <a:gd name="connsiteY3" fmla="*/ 17462 h 563334"/>
                <a:gd name="connsiteX4" fmla="*/ 3695700 w 3702843"/>
                <a:gd name="connsiteY4" fmla="*/ 15647 h 563334"/>
                <a:gd name="connsiteX5" fmla="*/ 3686175 w 3702843"/>
                <a:gd name="connsiteY5" fmla="*/ 563334 h 563334"/>
                <a:gd name="connsiteX0" fmla="*/ 0 w 3702843"/>
                <a:gd name="connsiteY0" fmla="*/ 538162 h 547687"/>
                <a:gd name="connsiteX1" fmla="*/ 157163 w 3702843"/>
                <a:gd name="connsiteY1" fmla="*/ 366712 h 547687"/>
                <a:gd name="connsiteX2" fmla="*/ 542925 w 3702843"/>
                <a:gd name="connsiteY2" fmla="*/ 100011 h 547687"/>
                <a:gd name="connsiteX3" fmla="*/ 1062038 w 3702843"/>
                <a:gd name="connsiteY3" fmla="*/ 1815 h 547687"/>
                <a:gd name="connsiteX4" fmla="*/ 3695700 w 3702843"/>
                <a:gd name="connsiteY4" fmla="*/ 0 h 547687"/>
                <a:gd name="connsiteX5" fmla="*/ 3686175 w 3702843"/>
                <a:gd name="connsiteY5" fmla="*/ 547687 h 547687"/>
                <a:gd name="connsiteX0" fmla="*/ 0 w 3692128"/>
                <a:gd name="connsiteY0" fmla="*/ 538162 h 547687"/>
                <a:gd name="connsiteX1" fmla="*/ 157163 w 3692128"/>
                <a:gd name="connsiteY1" fmla="*/ 366712 h 547687"/>
                <a:gd name="connsiteX2" fmla="*/ 542925 w 3692128"/>
                <a:gd name="connsiteY2" fmla="*/ 100011 h 547687"/>
                <a:gd name="connsiteX3" fmla="*/ 1062038 w 3692128"/>
                <a:gd name="connsiteY3" fmla="*/ 1815 h 547687"/>
                <a:gd name="connsiteX4" fmla="*/ 3248025 w 3692128"/>
                <a:gd name="connsiteY4" fmla="*/ 0 h 547687"/>
                <a:gd name="connsiteX5" fmla="*/ 3686175 w 3692128"/>
                <a:gd name="connsiteY5" fmla="*/ 547687 h 547687"/>
                <a:gd name="connsiteX0" fmla="*/ 0 w 3258741"/>
                <a:gd name="connsiteY0" fmla="*/ 538162 h 538162"/>
                <a:gd name="connsiteX1" fmla="*/ 157163 w 3258741"/>
                <a:gd name="connsiteY1" fmla="*/ 366712 h 538162"/>
                <a:gd name="connsiteX2" fmla="*/ 542925 w 3258741"/>
                <a:gd name="connsiteY2" fmla="*/ 100011 h 538162"/>
                <a:gd name="connsiteX3" fmla="*/ 1062038 w 3258741"/>
                <a:gd name="connsiteY3" fmla="*/ 1815 h 538162"/>
                <a:gd name="connsiteX4" fmla="*/ 3248025 w 3258741"/>
                <a:gd name="connsiteY4" fmla="*/ 0 h 538162"/>
                <a:gd name="connsiteX5" fmla="*/ 3252788 w 3258741"/>
                <a:gd name="connsiteY5" fmla="*/ 532951 h 538162"/>
                <a:gd name="connsiteX0" fmla="*/ 0 w 3269455"/>
                <a:gd name="connsiteY0" fmla="*/ 538162 h 538162"/>
                <a:gd name="connsiteX1" fmla="*/ 157163 w 3269455"/>
                <a:gd name="connsiteY1" fmla="*/ 366712 h 538162"/>
                <a:gd name="connsiteX2" fmla="*/ 542925 w 3269455"/>
                <a:gd name="connsiteY2" fmla="*/ 100011 h 538162"/>
                <a:gd name="connsiteX3" fmla="*/ 1062038 w 3269455"/>
                <a:gd name="connsiteY3" fmla="*/ 1815 h 538162"/>
                <a:gd name="connsiteX4" fmla="*/ 3262312 w 3269455"/>
                <a:gd name="connsiteY4" fmla="*/ 0 h 538162"/>
                <a:gd name="connsiteX5" fmla="*/ 3252788 w 3269455"/>
                <a:gd name="connsiteY5" fmla="*/ 532951 h 538162"/>
                <a:gd name="connsiteX0" fmla="*/ 0 w 3262312"/>
                <a:gd name="connsiteY0" fmla="*/ 538162 h 538162"/>
                <a:gd name="connsiteX1" fmla="*/ 157163 w 3262312"/>
                <a:gd name="connsiteY1" fmla="*/ 366712 h 538162"/>
                <a:gd name="connsiteX2" fmla="*/ 542925 w 3262312"/>
                <a:gd name="connsiteY2" fmla="*/ 100011 h 538162"/>
                <a:gd name="connsiteX3" fmla="*/ 1062038 w 3262312"/>
                <a:gd name="connsiteY3" fmla="*/ 1815 h 538162"/>
                <a:gd name="connsiteX4" fmla="*/ 3262312 w 3262312"/>
                <a:gd name="connsiteY4" fmla="*/ 0 h 538162"/>
                <a:gd name="connsiteX5" fmla="*/ 3252788 w 3262312"/>
                <a:gd name="connsiteY5" fmla="*/ 532951 h 538162"/>
                <a:gd name="connsiteX0" fmla="*/ 0 w 3262312"/>
                <a:gd name="connsiteY0" fmla="*/ 540881 h 540881"/>
                <a:gd name="connsiteX1" fmla="*/ 157163 w 3262312"/>
                <a:gd name="connsiteY1" fmla="*/ 369431 h 540881"/>
                <a:gd name="connsiteX2" fmla="*/ 542925 w 3262312"/>
                <a:gd name="connsiteY2" fmla="*/ 102730 h 540881"/>
                <a:gd name="connsiteX3" fmla="*/ 1062038 w 3262312"/>
                <a:gd name="connsiteY3" fmla="*/ 4534 h 540881"/>
                <a:gd name="connsiteX4" fmla="*/ 3262312 w 3262312"/>
                <a:gd name="connsiteY4" fmla="*/ 2719 h 540881"/>
                <a:gd name="connsiteX5" fmla="*/ 3252788 w 3262312"/>
                <a:gd name="connsiteY5" fmla="*/ 535670 h 540881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0900" h="535670">
                  <a:moveTo>
                    <a:pt x="0" y="532040"/>
                  </a:moveTo>
                  <a:cubicBezTo>
                    <a:pt x="193674" y="482643"/>
                    <a:pt x="221457" y="405617"/>
                    <a:pt x="333376" y="334065"/>
                  </a:cubicBezTo>
                  <a:cubicBezTo>
                    <a:pt x="450058" y="235988"/>
                    <a:pt x="528638" y="157652"/>
                    <a:pt x="671513" y="102730"/>
                  </a:cubicBezTo>
                  <a:cubicBezTo>
                    <a:pt x="814388" y="47808"/>
                    <a:pt x="968377" y="0"/>
                    <a:pt x="1190626" y="4534"/>
                  </a:cubicBezTo>
                  <a:lnTo>
                    <a:pt x="3390900" y="2719"/>
                  </a:lnTo>
                  <a:cubicBezTo>
                    <a:pt x="3383756" y="246283"/>
                    <a:pt x="3387329" y="82439"/>
                    <a:pt x="3381376" y="535670"/>
                  </a:cubicBezTo>
                </a:path>
              </a:pathLst>
            </a:custGeom>
            <a:solidFill>
              <a:srgbClr val="F68B1F">
                <a:alpha val="50196"/>
              </a:srgbClr>
            </a:solidFill>
            <a:ln>
              <a:solidFill>
                <a:srgbClr val="F68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13350" y="2574241"/>
              <a:ext cx="2892423" cy="1177538"/>
            </a:xfrm>
            <a:custGeom>
              <a:avLst/>
              <a:gdLst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052490"/>
                <a:gd name="connsiteY0" fmla="*/ 627062 h 636587"/>
                <a:gd name="connsiteX1" fmla="*/ 293687 w 4052490"/>
                <a:gd name="connsiteY1" fmla="*/ 379412 h 636587"/>
                <a:gd name="connsiteX2" fmla="*/ 398462 w 4052490"/>
                <a:gd name="connsiteY2" fmla="*/ 193675 h 636587"/>
                <a:gd name="connsiteX3" fmla="*/ 565150 w 4052490"/>
                <a:gd name="connsiteY3" fmla="*/ 103187 h 636587"/>
                <a:gd name="connsiteX4" fmla="*/ 3789362 w 4052490"/>
                <a:gd name="connsiteY4" fmla="*/ 88900 h 636587"/>
                <a:gd name="connsiteX5" fmla="*/ 3779837 w 4052490"/>
                <a:gd name="connsiteY5" fmla="*/ 636587 h 636587"/>
                <a:gd name="connsiteX0" fmla="*/ 93662 w 3796505"/>
                <a:gd name="connsiteY0" fmla="*/ 627062 h 636587"/>
                <a:gd name="connsiteX1" fmla="*/ 293687 w 3796505"/>
                <a:gd name="connsiteY1" fmla="*/ 379412 h 636587"/>
                <a:gd name="connsiteX2" fmla="*/ 398462 w 3796505"/>
                <a:gd name="connsiteY2" fmla="*/ 193675 h 636587"/>
                <a:gd name="connsiteX3" fmla="*/ 565150 w 3796505"/>
                <a:gd name="connsiteY3" fmla="*/ 103187 h 636587"/>
                <a:gd name="connsiteX4" fmla="*/ 3789362 w 3796505"/>
                <a:gd name="connsiteY4" fmla="*/ 88900 h 636587"/>
                <a:gd name="connsiteX5" fmla="*/ 3779837 w 3796505"/>
                <a:gd name="connsiteY5" fmla="*/ 636587 h 636587"/>
                <a:gd name="connsiteX0" fmla="*/ 0 w 3702843"/>
                <a:gd name="connsiteY0" fmla="*/ 627062 h 636587"/>
                <a:gd name="connsiteX1" fmla="*/ 200025 w 3702843"/>
                <a:gd name="connsiteY1" fmla="*/ 3794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61950 w 3702843"/>
                <a:gd name="connsiteY2" fmla="*/ 188912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361950 w 3702843"/>
                <a:gd name="connsiteY2" fmla="*/ 112712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542925 w 3702843"/>
                <a:gd name="connsiteY2" fmla="*/ 112711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3809 h 563334"/>
                <a:gd name="connsiteX1" fmla="*/ 157163 w 3702843"/>
                <a:gd name="connsiteY1" fmla="*/ 382359 h 563334"/>
                <a:gd name="connsiteX2" fmla="*/ 542925 w 3702843"/>
                <a:gd name="connsiteY2" fmla="*/ 115658 h 563334"/>
                <a:gd name="connsiteX3" fmla="*/ 1062038 w 3702843"/>
                <a:gd name="connsiteY3" fmla="*/ 17462 h 563334"/>
                <a:gd name="connsiteX4" fmla="*/ 3695700 w 3702843"/>
                <a:gd name="connsiteY4" fmla="*/ 15647 h 563334"/>
                <a:gd name="connsiteX5" fmla="*/ 3686175 w 3702843"/>
                <a:gd name="connsiteY5" fmla="*/ 563334 h 563334"/>
                <a:gd name="connsiteX0" fmla="*/ 0 w 3702843"/>
                <a:gd name="connsiteY0" fmla="*/ 538162 h 547687"/>
                <a:gd name="connsiteX1" fmla="*/ 157163 w 3702843"/>
                <a:gd name="connsiteY1" fmla="*/ 366712 h 547687"/>
                <a:gd name="connsiteX2" fmla="*/ 542925 w 3702843"/>
                <a:gd name="connsiteY2" fmla="*/ 100011 h 547687"/>
                <a:gd name="connsiteX3" fmla="*/ 1062038 w 3702843"/>
                <a:gd name="connsiteY3" fmla="*/ 1815 h 547687"/>
                <a:gd name="connsiteX4" fmla="*/ 3695700 w 3702843"/>
                <a:gd name="connsiteY4" fmla="*/ 0 h 547687"/>
                <a:gd name="connsiteX5" fmla="*/ 3686175 w 3702843"/>
                <a:gd name="connsiteY5" fmla="*/ 547687 h 547687"/>
                <a:gd name="connsiteX0" fmla="*/ 0 w 3692128"/>
                <a:gd name="connsiteY0" fmla="*/ 538162 h 547687"/>
                <a:gd name="connsiteX1" fmla="*/ 157163 w 3692128"/>
                <a:gd name="connsiteY1" fmla="*/ 366712 h 547687"/>
                <a:gd name="connsiteX2" fmla="*/ 542925 w 3692128"/>
                <a:gd name="connsiteY2" fmla="*/ 100011 h 547687"/>
                <a:gd name="connsiteX3" fmla="*/ 1062038 w 3692128"/>
                <a:gd name="connsiteY3" fmla="*/ 1815 h 547687"/>
                <a:gd name="connsiteX4" fmla="*/ 3248025 w 3692128"/>
                <a:gd name="connsiteY4" fmla="*/ 0 h 547687"/>
                <a:gd name="connsiteX5" fmla="*/ 3686175 w 3692128"/>
                <a:gd name="connsiteY5" fmla="*/ 547687 h 547687"/>
                <a:gd name="connsiteX0" fmla="*/ 0 w 3258741"/>
                <a:gd name="connsiteY0" fmla="*/ 538162 h 538162"/>
                <a:gd name="connsiteX1" fmla="*/ 157163 w 3258741"/>
                <a:gd name="connsiteY1" fmla="*/ 366712 h 538162"/>
                <a:gd name="connsiteX2" fmla="*/ 542925 w 3258741"/>
                <a:gd name="connsiteY2" fmla="*/ 100011 h 538162"/>
                <a:gd name="connsiteX3" fmla="*/ 1062038 w 3258741"/>
                <a:gd name="connsiteY3" fmla="*/ 1815 h 538162"/>
                <a:gd name="connsiteX4" fmla="*/ 3248025 w 3258741"/>
                <a:gd name="connsiteY4" fmla="*/ 0 h 538162"/>
                <a:gd name="connsiteX5" fmla="*/ 3252788 w 3258741"/>
                <a:gd name="connsiteY5" fmla="*/ 532951 h 538162"/>
                <a:gd name="connsiteX0" fmla="*/ 0 w 3269455"/>
                <a:gd name="connsiteY0" fmla="*/ 538162 h 538162"/>
                <a:gd name="connsiteX1" fmla="*/ 157163 w 3269455"/>
                <a:gd name="connsiteY1" fmla="*/ 366712 h 538162"/>
                <a:gd name="connsiteX2" fmla="*/ 542925 w 3269455"/>
                <a:gd name="connsiteY2" fmla="*/ 100011 h 538162"/>
                <a:gd name="connsiteX3" fmla="*/ 1062038 w 3269455"/>
                <a:gd name="connsiteY3" fmla="*/ 1815 h 538162"/>
                <a:gd name="connsiteX4" fmla="*/ 3262312 w 3269455"/>
                <a:gd name="connsiteY4" fmla="*/ 0 h 538162"/>
                <a:gd name="connsiteX5" fmla="*/ 3252788 w 3269455"/>
                <a:gd name="connsiteY5" fmla="*/ 532951 h 538162"/>
                <a:gd name="connsiteX0" fmla="*/ 0 w 3262312"/>
                <a:gd name="connsiteY0" fmla="*/ 538162 h 538162"/>
                <a:gd name="connsiteX1" fmla="*/ 157163 w 3262312"/>
                <a:gd name="connsiteY1" fmla="*/ 366712 h 538162"/>
                <a:gd name="connsiteX2" fmla="*/ 542925 w 3262312"/>
                <a:gd name="connsiteY2" fmla="*/ 100011 h 538162"/>
                <a:gd name="connsiteX3" fmla="*/ 1062038 w 3262312"/>
                <a:gd name="connsiteY3" fmla="*/ 1815 h 538162"/>
                <a:gd name="connsiteX4" fmla="*/ 3262312 w 3262312"/>
                <a:gd name="connsiteY4" fmla="*/ 0 h 538162"/>
                <a:gd name="connsiteX5" fmla="*/ 3252788 w 3262312"/>
                <a:gd name="connsiteY5" fmla="*/ 532951 h 538162"/>
                <a:gd name="connsiteX0" fmla="*/ 0 w 3262312"/>
                <a:gd name="connsiteY0" fmla="*/ 540881 h 540881"/>
                <a:gd name="connsiteX1" fmla="*/ 157163 w 3262312"/>
                <a:gd name="connsiteY1" fmla="*/ 369431 h 540881"/>
                <a:gd name="connsiteX2" fmla="*/ 542925 w 3262312"/>
                <a:gd name="connsiteY2" fmla="*/ 102730 h 540881"/>
                <a:gd name="connsiteX3" fmla="*/ 1062038 w 3262312"/>
                <a:gd name="connsiteY3" fmla="*/ 4534 h 540881"/>
                <a:gd name="connsiteX4" fmla="*/ 3262312 w 3262312"/>
                <a:gd name="connsiteY4" fmla="*/ 2719 h 540881"/>
                <a:gd name="connsiteX5" fmla="*/ 3252788 w 3262312"/>
                <a:gd name="connsiteY5" fmla="*/ 535670 h 540881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42421 h 546051"/>
                <a:gd name="connsiteX1" fmla="*/ 333376 w 3390900"/>
                <a:gd name="connsiteY1" fmla="*/ 344446 h 546051"/>
                <a:gd name="connsiteX2" fmla="*/ 671513 w 3390900"/>
                <a:gd name="connsiteY2" fmla="*/ 113111 h 546051"/>
                <a:gd name="connsiteX3" fmla="*/ 1487329 w 3390900"/>
                <a:gd name="connsiteY3" fmla="*/ 4534 h 546051"/>
                <a:gd name="connsiteX4" fmla="*/ 3390900 w 3390900"/>
                <a:gd name="connsiteY4" fmla="*/ 13100 h 546051"/>
                <a:gd name="connsiteX5" fmla="*/ 3381376 w 3390900"/>
                <a:gd name="connsiteY5" fmla="*/ 546051 h 546051"/>
                <a:gd name="connsiteX0" fmla="*/ 0 w 3390900"/>
                <a:gd name="connsiteY0" fmla="*/ 542421 h 546051"/>
                <a:gd name="connsiteX1" fmla="*/ 333376 w 3390900"/>
                <a:gd name="connsiteY1" fmla="*/ 344446 h 546051"/>
                <a:gd name="connsiteX2" fmla="*/ 744176 w 3390900"/>
                <a:gd name="connsiteY2" fmla="*/ 127644 h 546051"/>
                <a:gd name="connsiteX3" fmla="*/ 1487329 w 3390900"/>
                <a:gd name="connsiteY3" fmla="*/ 4534 h 546051"/>
                <a:gd name="connsiteX4" fmla="*/ 3390900 w 3390900"/>
                <a:gd name="connsiteY4" fmla="*/ 13100 h 546051"/>
                <a:gd name="connsiteX5" fmla="*/ 3381376 w 3390900"/>
                <a:gd name="connsiteY5" fmla="*/ 546051 h 546051"/>
                <a:gd name="connsiteX0" fmla="*/ 0 w 3542280"/>
                <a:gd name="connsiteY0" fmla="*/ 546574 h 546574"/>
                <a:gd name="connsiteX1" fmla="*/ 484756 w 3542280"/>
                <a:gd name="connsiteY1" fmla="*/ 344446 h 546574"/>
                <a:gd name="connsiteX2" fmla="*/ 895556 w 3542280"/>
                <a:gd name="connsiteY2" fmla="*/ 127644 h 546574"/>
                <a:gd name="connsiteX3" fmla="*/ 1638709 w 3542280"/>
                <a:gd name="connsiteY3" fmla="*/ 4534 h 546574"/>
                <a:gd name="connsiteX4" fmla="*/ 3542280 w 3542280"/>
                <a:gd name="connsiteY4" fmla="*/ 13100 h 546574"/>
                <a:gd name="connsiteX5" fmla="*/ 3532756 w 3542280"/>
                <a:gd name="connsiteY5" fmla="*/ 546051 h 546574"/>
                <a:gd name="connsiteX0" fmla="*/ 0 w 3542280"/>
                <a:gd name="connsiteY0" fmla="*/ 546574 h 546574"/>
                <a:gd name="connsiteX1" fmla="*/ 424204 w 3542280"/>
                <a:gd name="connsiteY1" fmla="*/ 346523 h 546574"/>
                <a:gd name="connsiteX2" fmla="*/ 895556 w 3542280"/>
                <a:gd name="connsiteY2" fmla="*/ 127644 h 546574"/>
                <a:gd name="connsiteX3" fmla="*/ 1638709 w 3542280"/>
                <a:gd name="connsiteY3" fmla="*/ 4534 h 546574"/>
                <a:gd name="connsiteX4" fmla="*/ 3542280 w 3542280"/>
                <a:gd name="connsiteY4" fmla="*/ 13100 h 546574"/>
                <a:gd name="connsiteX5" fmla="*/ 3532756 w 3542280"/>
                <a:gd name="connsiteY5" fmla="*/ 546051 h 546574"/>
                <a:gd name="connsiteX0" fmla="*/ 0 w 3542280"/>
                <a:gd name="connsiteY0" fmla="*/ 542422 h 542422"/>
                <a:gd name="connsiteX1" fmla="*/ 424204 w 3542280"/>
                <a:gd name="connsiteY1" fmla="*/ 342371 h 542422"/>
                <a:gd name="connsiteX2" fmla="*/ 895556 w 3542280"/>
                <a:gd name="connsiteY2" fmla="*/ 123492 h 542422"/>
                <a:gd name="connsiteX3" fmla="*/ 1578157 w 3542280"/>
                <a:gd name="connsiteY3" fmla="*/ 4534 h 542422"/>
                <a:gd name="connsiteX4" fmla="*/ 3542280 w 3542280"/>
                <a:gd name="connsiteY4" fmla="*/ 8948 h 542422"/>
                <a:gd name="connsiteX5" fmla="*/ 3532756 w 3542280"/>
                <a:gd name="connsiteY5" fmla="*/ 541899 h 542422"/>
                <a:gd name="connsiteX0" fmla="*/ 0 w 3542280"/>
                <a:gd name="connsiteY0" fmla="*/ 542422 h 542422"/>
                <a:gd name="connsiteX1" fmla="*/ 424204 w 3542280"/>
                <a:gd name="connsiteY1" fmla="*/ 342371 h 542422"/>
                <a:gd name="connsiteX2" fmla="*/ 895556 w 3542280"/>
                <a:gd name="connsiteY2" fmla="*/ 123492 h 542422"/>
                <a:gd name="connsiteX3" fmla="*/ 1578157 w 3542280"/>
                <a:gd name="connsiteY3" fmla="*/ 4534 h 542422"/>
                <a:gd name="connsiteX4" fmla="*/ 3542280 w 3542280"/>
                <a:gd name="connsiteY4" fmla="*/ 8948 h 542422"/>
                <a:gd name="connsiteX5" fmla="*/ 3532756 w 3542280"/>
                <a:gd name="connsiteY5" fmla="*/ 541899 h 542422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895556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42280" h="537888">
                  <a:moveTo>
                    <a:pt x="0" y="537888"/>
                  </a:moveTo>
                  <a:cubicBezTo>
                    <a:pt x="193674" y="488491"/>
                    <a:pt x="312283" y="455067"/>
                    <a:pt x="490810" y="364828"/>
                  </a:cubicBezTo>
                  <a:cubicBezTo>
                    <a:pt x="692265" y="277132"/>
                    <a:pt x="793050" y="179763"/>
                    <a:pt x="974274" y="118958"/>
                  </a:cubicBezTo>
                  <a:cubicBezTo>
                    <a:pt x="1155498" y="58153"/>
                    <a:pt x="1277192" y="12076"/>
                    <a:pt x="1578157" y="0"/>
                  </a:cubicBezTo>
                  <a:lnTo>
                    <a:pt x="3542280" y="4414"/>
                  </a:lnTo>
                  <a:cubicBezTo>
                    <a:pt x="3535136" y="247978"/>
                    <a:pt x="3538709" y="84134"/>
                    <a:pt x="3532756" y="537365"/>
                  </a:cubicBezTo>
                </a:path>
              </a:pathLst>
            </a:custGeom>
            <a:solidFill>
              <a:srgbClr val="CC9900">
                <a:alpha val="49804"/>
              </a:srgbClr>
            </a:solidFill>
            <a:ln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56263" y="2097550"/>
              <a:ext cx="2449511" cy="1671640"/>
            </a:xfrm>
            <a:custGeom>
              <a:avLst/>
              <a:gdLst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052490"/>
                <a:gd name="connsiteY0" fmla="*/ 627062 h 636587"/>
                <a:gd name="connsiteX1" fmla="*/ 293687 w 4052490"/>
                <a:gd name="connsiteY1" fmla="*/ 379412 h 636587"/>
                <a:gd name="connsiteX2" fmla="*/ 398462 w 4052490"/>
                <a:gd name="connsiteY2" fmla="*/ 193675 h 636587"/>
                <a:gd name="connsiteX3" fmla="*/ 565150 w 4052490"/>
                <a:gd name="connsiteY3" fmla="*/ 103187 h 636587"/>
                <a:gd name="connsiteX4" fmla="*/ 3789362 w 4052490"/>
                <a:gd name="connsiteY4" fmla="*/ 88900 h 636587"/>
                <a:gd name="connsiteX5" fmla="*/ 3779837 w 4052490"/>
                <a:gd name="connsiteY5" fmla="*/ 636587 h 636587"/>
                <a:gd name="connsiteX0" fmla="*/ 93662 w 3796505"/>
                <a:gd name="connsiteY0" fmla="*/ 627062 h 636587"/>
                <a:gd name="connsiteX1" fmla="*/ 293687 w 3796505"/>
                <a:gd name="connsiteY1" fmla="*/ 379412 h 636587"/>
                <a:gd name="connsiteX2" fmla="*/ 398462 w 3796505"/>
                <a:gd name="connsiteY2" fmla="*/ 193675 h 636587"/>
                <a:gd name="connsiteX3" fmla="*/ 565150 w 3796505"/>
                <a:gd name="connsiteY3" fmla="*/ 103187 h 636587"/>
                <a:gd name="connsiteX4" fmla="*/ 3789362 w 3796505"/>
                <a:gd name="connsiteY4" fmla="*/ 88900 h 636587"/>
                <a:gd name="connsiteX5" fmla="*/ 3779837 w 3796505"/>
                <a:gd name="connsiteY5" fmla="*/ 636587 h 636587"/>
                <a:gd name="connsiteX0" fmla="*/ 0 w 3702843"/>
                <a:gd name="connsiteY0" fmla="*/ 627062 h 636587"/>
                <a:gd name="connsiteX1" fmla="*/ 200025 w 3702843"/>
                <a:gd name="connsiteY1" fmla="*/ 3794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61950 w 3702843"/>
                <a:gd name="connsiteY2" fmla="*/ 188912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361950 w 3702843"/>
                <a:gd name="connsiteY2" fmla="*/ 112712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542925 w 3702843"/>
                <a:gd name="connsiteY2" fmla="*/ 112711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3809 h 563334"/>
                <a:gd name="connsiteX1" fmla="*/ 157163 w 3702843"/>
                <a:gd name="connsiteY1" fmla="*/ 382359 h 563334"/>
                <a:gd name="connsiteX2" fmla="*/ 542925 w 3702843"/>
                <a:gd name="connsiteY2" fmla="*/ 115658 h 563334"/>
                <a:gd name="connsiteX3" fmla="*/ 1062038 w 3702843"/>
                <a:gd name="connsiteY3" fmla="*/ 17462 h 563334"/>
                <a:gd name="connsiteX4" fmla="*/ 3695700 w 3702843"/>
                <a:gd name="connsiteY4" fmla="*/ 15647 h 563334"/>
                <a:gd name="connsiteX5" fmla="*/ 3686175 w 3702843"/>
                <a:gd name="connsiteY5" fmla="*/ 563334 h 563334"/>
                <a:gd name="connsiteX0" fmla="*/ 0 w 3702843"/>
                <a:gd name="connsiteY0" fmla="*/ 538162 h 547687"/>
                <a:gd name="connsiteX1" fmla="*/ 157163 w 3702843"/>
                <a:gd name="connsiteY1" fmla="*/ 366712 h 547687"/>
                <a:gd name="connsiteX2" fmla="*/ 542925 w 3702843"/>
                <a:gd name="connsiteY2" fmla="*/ 100011 h 547687"/>
                <a:gd name="connsiteX3" fmla="*/ 1062038 w 3702843"/>
                <a:gd name="connsiteY3" fmla="*/ 1815 h 547687"/>
                <a:gd name="connsiteX4" fmla="*/ 3695700 w 3702843"/>
                <a:gd name="connsiteY4" fmla="*/ 0 h 547687"/>
                <a:gd name="connsiteX5" fmla="*/ 3686175 w 3702843"/>
                <a:gd name="connsiteY5" fmla="*/ 547687 h 547687"/>
                <a:gd name="connsiteX0" fmla="*/ 0 w 3692128"/>
                <a:gd name="connsiteY0" fmla="*/ 538162 h 547687"/>
                <a:gd name="connsiteX1" fmla="*/ 157163 w 3692128"/>
                <a:gd name="connsiteY1" fmla="*/ 366712 h 547687"/>
                <a:gd name="connsiteX2" fmla="*/ 542925 w 3692128"/>
                <a:gd name="connsiteY2" fmla="*/ 100011 h 547687"/>
                <a:gd name="connsiteX3" fmla="*/ 1062038 w 3692128"/>
                <a:gd name="connsiteY3" fmla="*/ 1815 h 547687"/>
                <a:gd name="connsiteX4" fmla="*/ 3248025 w 3692128"/>
                <a:gd name="connsiteY4" fmla="*/ 0 h 547687"/>
                <a:gd name="connsiteX5" fmla="*/ 3686175 w 3692128"/>
                <a:gd name="connsiteY5" fmla="*/ 547687 h 547687"/>
                <a:gd name="connsiteX0" fmla="*/ 0 w 3258741"/>
                <a:gd name="connsiteY0" fmla="*/ 538162 h 538162"/>
                <a:gd name="connsiteX1" fmla="*/ 157163 w 3258741"/>
                <a:gd name="connsiteY1" fmla="*/ 366712 h 538162"/>
                <a:gd name="connsiteX2" fmla="*/ 542925 w 3258741"/>
                <a:gd name="connsiteY2" fmla="*/ 100011 h 538162"/>
                <a:gd name="connsiteX3" fmla="*/ 1062038 w 3258741"/>
                <a:gd name="connsiteY3" fmla="*/ 1815 h 538162"/>
                <a:gd name="connsiteX4" fmla="*/ 3248025 w 3258741"/>
                <a:gd name="connsiteY4" fmla="*/ 0 h 538162"/>
                <a:gd name="connsiteX5" fmla="*/ 3252788 w 3258741"/>
                <a:gd name="connsiteY5" fmla="*/ 532951 h 538162"/>
                <a:gd name="connsiteX0" fmla="*/ 0 w 3269455"/>
                <a:gd name="connsiteY0" fmla="*/ 538162 h 538162"/>
                <a:gd name="connsiteX1" fmla="*/ 157163 w 3269455"/>
                <a:gd name="connsiteY1" fmla="*/ 366712 h 538162"/>
                <a:gd name="connsiteX2" fmla="*/ 542925 w 3269455"/>
                <a:gd name="connsiteY2" fmla="*/ 100011 h 538162"/>
                <a:gd name="connsiteX3" fmla="*/ 1062038 w 3269455"/>
                <a:gd name="connsiteY3" fmla="*/ 1815 h 538162"/>
                <a:gd name="connsiteX4" fmla="*/ 3262312 w 3269455"/>
                <a:gd name="connsiteY4" fmla="*/ 0 h 538162"/>
                <a:gd name="connsiteX5" fmla="*/ 3252788 w 3269455"/>
                <a:gd name="connsiteY5" fmla="*/ 532951 h 538162"/>
                <a:gd name="connsiteX0" fmla="*/ 0 w 3262312"/>
                <a:gd name="connsiteY0" fmla="*/ 538162 h 538162"/>
                <a:gd name="connsiteX1" fmla="*/ 157163 w 3262312"/>
                <a:gd name="connsiteY1" fmla="*/ 366712 h 538162"/>
                <a:gd name="connsiteX2" fmla="*/ 542925 w 3262312"/>
                <a:gd name="connsiteY2" fmla="*/ 100011 h 538162"/>
                <a:gd name="connsiteX3" fmla="*/ 1062038 w 3262312"/>
                <a:gd name="connsiteY3" fmla="*/ 1815 h 538162"/>
                <a:gd name="connsiteX4" fmla="*/ 3262312 w 3262312"/>
                <a:gd name="connsiteY4" fmla="*/ 0 h 538162"/>
                <a:gd name="connsiteX5" fmla="*/ 3252788 w 3262312"/>
                <a:gd name="connsiteY5" fmla="*/ 532951 h 538162"/>
                <a:gd name="connsiteX0" fmla="*/ 0 w 3262312"/>
                <a:gd name="connsiteY0" fmla="*/ 540881 h 540881"/>
                <a:gd name="connsiteX1" fmla="*/ 157163 w 3262312"/>
                <a:gd name="connsiteY1" fmla="*/ 369431 h 540881"/>
                <a:gd name="connsiteX2" fmla="*/ 542925 w 3262312"/>
                <a:gd name="connsiteY2" fmla="*/ 102730 h 540881"/>
                <a:gd name="connsiteX3" fmla="*/ 1062038 w 3262312"/>
                <a:gd name="connsiteY3" fmla="*/ 4534 h 540881"/>
                <a:gd name="connsiteX4" fmla="*/ 3262312 w 3262312"/>
                <a:gd name="connsiteY4" fmla="*/ 2719 h 540881"/>
                <a:gd name="connsiteX5" fmla="*/ 3252788 w 3262312"/>
                <a:gd name="connsiteY5" fmla="*/ 535670 h 540881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42421 h 546051"/>
                <a:gd name="connsiteX1" fmla="*/ 333376 w 3390900"/>
                <a:gd name="connsiteY1" fmla="*/ 344446 h 546051"/>
                <a:gd name="connsiteX2" fmla="*/ 671513 w 3390900"/>
                <a:gd name="connsiteY2" fmla="*/ 113111 h 546051"/>
                <a:gd name="connsiteX3" fmla="*/ 1487329 w 3390900"/>
                <a:gd name="connsiteY3" fmla="*/ 4534 h 546051"/>
                <a:gd name="connsiteX4" fmla="*/ 3390900 w 3390900"/>
                <a:gd name="connsiteY4" fmla="*/ 13100 h 546051"/>
                <a:gd name="connsiteX5" fmla="*/ 3381376 w 3390900"/>
                <a:gd name="connsiteY5" fmla="*/ 546051 h 546051"/>
                <a:gd name="connsiteX0" fmla="*/ 0 w 3390900"/>
                <a:gd name="connsiteY0" fmla="*/ 542421 h 546051"/>
                <a:gd name="connsiteX1" fmla="*/ 333376 w 3390900"/>
                <a:gd name="connsiteY1" fmla="*/ 344446 h 546051"/>
                <a:gd name="connsiteX2" fmla="*/ 744176 w 3390900"/>
                <a:gd name="connsiteY2" fmla="*/ 127644 h 546051"/>
                <a:gd name="connsiteX3" fmla="*/ 1487329 w 3390900"/>
                <a:gd name="connsiteY3" fmla="*/ 4534 h 546051"/>
                <a:gd name="connsiteX4" fmla="*/ 3390900 w 3390900"/>
                <a:gd name="connsiteY4" fmla="*/ 13100 h 546051"/>
                <a:gd name="connsiteX5" fmla="*/ 3381376 w 3390900"/>
                <a:gd name="connsiteY5" fmla="*/ 546051 h 546051"/>
                <a:gd name="connsiteX0" fmla="*/ 0 w 3542280"/>
                <a:gd name="connsiteY0" fmla="*/ 546574 h 546574"/>
                <a:gd name="connsiteX1" fmla="*/ 484756 w 3542280"/>
                <a:gd name="connsiteY1" fmla="*/ 344446 h 546574"/>
                <a:gd name="connsiteX2" fmla="*/ 895556 w 3542280"/>
                <a:gd name="connsiteY2" fmla="*/ 127644 h 546574"/>
                <a:gd name="connsiteX3" fmla="*/ 1638709 w 3542280"/>
                <a:gd name="connsiteY3" fmla="*/ 4534 h 546574"/>
                <a:gd name="connsiteX4" fmla="*/ 3542280 w 3542280"/>
                <a:gd name="connsiteY4" fmla="*/ 13100 h 546574"/>
                <a:gd name="connsiteX5" fmla="*/ 3532756 w 3542280"/>
                <a:gd name="connsiteY5" fmla="*/ 546051 h 546574"/>
                <a:gd name="connsiteX0" fmla="*/ 0 w 3542280"/>
                <a:gd name="connsiteY0" fmla="*/ 546574 h 546574"/>
                <a:gd name="connsiteX1" fmla="*/ 424204 w 3542280"/>
                <a:gd name="connsiteY1" fmla="*/ 346523 h 546574"/>
                <a:gd name="connsiteX2" fmla="*/ 895556 w 3542280"/>
                <a:gd name="connsiteY2" fmla="*/ 127644 h 546574"/>
                <a:gd name="connsiteX3" fmla="*/ 1638709 w 3542280"/>
                <a:gd name="connsiteY3" fmla="*/ 4534 h 546574"/>
                <a:gd name="connsiteX4" fmla="*/ 3542280 w 3542280"/>
                <a:gd name="connsiteY4" fmla="*/ 13100 h 546574"/>
                <a:gd name="connsiteX5" fmla="*/ 3532756 w 3542280"/>
                <a:gd name="connsiteY5" fmla="*/ 546051 h 546574"/>
                <a:gd name="connsiteX0" fmla="*/ 0 w 3542280"/>
                <a:gd name="connsiteY0" fmla="*/ 542422 h 542422"/>
                <a:gd name="connsiteX1" fmla="*/ 424204 w 3542280"/>
                <a:gd name="connsiteY1" fmla="*/ 342371 h 542422"/>
                <a:gd name="connsiteX2" fmla="*/ 895556 w 3542280"/>
                <a:gd name="connsiteY2" fmla="*/ 123492 h 542422"/>
                <a:gd name="connsiteX3" fmla="*/ 1578157 w 3542280"/>
                <a:gd name="connsiteY3" fmla="*/ 4534 h 542422"/>
                <a:gd name="connsiteX4" fmla="*/ 3542280 w 3542280"/>
                <a:gd name="connsiteY4" fmla="*/ 8948 h 542422"/>
                <a:gd name="connsiteX5" fmla="*/ 3532756 w 3542280"/>
                <a:gd name="connsiteY5" fmla="*/ 541899 h 542422"/>
                <a:gd name="connsiteX0" fmla="*/ 0 w 3542280"/>
                <a:gd name="connsiteY0" fmla="*/ 542422 h 542422"/>
                <a:gd name="connsiteX1" fmla="*/ 424204 w 3542280"/>
                <a:gd name="connsiteY1" fmla="*/ 342371 h 542422"/>
                <a:gd name="connsiteX2" fmla="*/ 895556 w 3542280"/>
                <a:gd name="connsiteY2" fmla="*/ 123492 h 542422"/>
                <a:gd name="connsiteX3" fmla="*/ 1578157 w 3542280"/>
                <a:gd name="connsiteY3" fmla="*/ 4534 h 542422"/>
                <a:gd name="connsiteX4" fmla="*/ 3542280 w 3542280"/>
                <a:gd name="connsiteY4" fmla="*/ 8948 h 542422"/>
                <a:gd name="connsiteX5" fmla="*/ 3532756 w 3542280"/>
                <a:gd name="connsiteY5" fmla="*/ 541899 h 542422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895556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1537405 w 3542280"/>
                <a:gd name="connsiteY2" fmla="*/ 137179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1537405 w 3542280"/>
                <a:gd name="connsiteY2" fmla="*/ 137179 h 537888"/>
                <a:gd name="connsiteX3" fmla="*/ 2159455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1023666 w 3542280"/>
                <a:gd name="connsiteY1" fmla="*/ 401269 h 537888"/>
                <a:gd name="connsiteX2" fmla="*/ 1537405 w 3542280"/>
                <a:gd name="connsiteY2" fmla="*/ 137179 h 537888"/>
                <a:gd name="connsiteX3" fmla="*/ 2159455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1023666 w 3542280"/>
                <a:gd name="connsiteY1" fmla="*/ 401269 h 537888"/>
                <a:gd name="connsiteX2" fmla="*/ 1597957 w 3542280"/>
                <a:gd name="connsiteY2" fmla="*/ 152363 h 537888"/>
                <a:gd name="connsiteX3" fmla="*/ 2159455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40925 h 540925"/>
                <a:gd name="connsiteX1" fmla="*/ 1023666 w 3542280"/>
                <a:gd name="connsiteY1" fmla="*/ 404306 h 540925"/>
                <a:gd name="connsiteX2" fmla="*/ 1597957 w 3542280"/>
                <a:gd name="connsiteY2" fmla="*/ 155400 h 540925"/>
                <a:gd name="connsiteX3" fmla="*/ 2250283 w 3542280"/>
                <a:gd name="connsiteY3" fmla="*/ 0 h 540925"/>
                <a:gd name="connsiteX4" fmla="*/ 3542280 w 3542280"/>
                <a:gd name="connsiteY4" fmla="*/ 7451 h 540925"/>
                <a:gd name="connsiteX5" fmla="*/ 3532756 w 3542280"/>
                <a:gd name="connsiteY5" fmla="*/ 540402 h 540925"/>
                <a:gd name="connsiteX0" fmla="*/ 0 w 3542280"/>
                <a:gd name="connsiteY0" fmla="*/ 540925 h 540925"/>
                <a:gd name="connsiteX1" fmla="*/ 1023666 w 3542280"/>
                <a:gd name="connsiteY1" fmla="*/ 404306 h 540925"/>
                <a:gd name="connsiteX2" fmla="*/ 1597957 w 3542280"/>
                <a:gd name="connsiteY2" fmla="*/ 155400 h 540925"/>
                <a:gd name="connsiteX3" fmla="*/ 2250283 w 3542280"/>
                <a:gd name="connsiteY3" fmla="*/ 0 h 540925"/>
                <a:gd name="connsiteX4" fmla="*/ 3542280 w 3542280"/>
                <a:gd name="connsiteY4" fmla="*/ 7451 h 540925"/>
                <a:gd name="connsiteX5" fmla="*/ 3532756 w 3542280"/>
                <a:gd name="connsiteY5" fmla="*/ 540402 h 540925"/>
                <a:gd name="connsiteX0" fmla="*/ 0 w 2973093"/>
                <a:gd name="connsiteY0" fmla="*/ 536370 h 540402"/>
                <a:gd name="connsiteX1" fmla="*/ 454479 w 2973093"/>
                <a:gd name="connsiteY1" fmla="*/ 404306 h 540402"/>
                <a:gd name="connsiteX2" fmla="*/ 1028770 w 2973093"/>
                <a:gd name="connsiteY2" fmla="*/ 155400 h 540402"/>
                <a:gd name="connsiteX3" fmla="*/ 1681096 w 2973093"/>
                <a:gd name="connsiteY3" fmla="*/ 0 h 540402"/>
                <a:gd name="connsiteX4" fmla="*/ 2973093 w 2973093"/>
                <a:gd name="connsiteY4" fmla="*/ 7451 h 540402"/>
                <a:gd name="connsiteX5" fmla="*/ 2963569 w 2973093"/>
                <a:gd name="connsiteY5" fmla="*/ 540402 h 540402"/>
                <a:gd name="connsiteX0" fmla="*/ 0 w 2973093"/>
                <a:gd name="connsiteY0" fmla="*/ 536370 h 540402"/>
                <a:gd name="connsiteX1" fmla="*/ 708797 w 2973093"/>
                <a:gd name="connsiteY1" fmla="*/ 357237 h 540402"/>
                <a:gd name="connsiteX2" fmla="*/ 1028770 w 2973093"/>
                <a:gd name="connsiteY2" fmla="*/ 155400 h 540402"/>
                <a:gd name="connsiteX3" fmla="*/ 1681096 w 2973093"/>
                <a:gd name="connsiteY3" fmla="*/ 0 h 540402"/>
                <a:gd name="connsiteX4" fmla="*/ 2973093 w 2973093"/>
                <a:gd name="connsiteY4" fmla="*/ 7451 h 540402"/>
                <a:gd name="connsiteX5" fmla="*/ 2963569 w 2973093"/>
                <a:gd name="connsiteY5" fmla="*/ 540402 h 540402"/>
                <a:gd name="connsiteX0" fmla="*/ 0 w 2973093"/>
                <a:gd name="connsiteY0" fmla="*/ 536370 h 540402"/>
                <a:gd name="connsiteX1" fmla="*/ 708797 w 2973093"/>
                <a:gd name="connsiteY1" fmla="*/ 357237 h 540402"/>
                <a:gd name="connsiteX2" fmla="*/ 1107488 w 2973093"/>
                <a:gd name="connsiteY2" fmla="*/ 143253 h 540402"/>
                <a:gd name="connsiteX3" fmla="*/ 1681096 w 2973093"/>
                <a:gd name="connsiteY3" fmla="*/ 0 h 540402"/>
                <a:gd name="connsiteX4" fmla="*/ 2973093 w 2973093"/>
                <a:gd name="connsiteY4" fmla="*/ 7451 h 540402"/>
                <a:gd name="connsiteX5" fmla="*/ 2963569 w 2973093"/>
                <a:gd name="connsiteY5" fmla="*/ 540402 h 540402"/>
                <a:gd name="connsiteX0" fmla="*/ 0 w 2973093"/>
                <a:gd name="connsiteY0" fmla="*/ 528919 h 532951"/>
                <a:gd name="connsiteX1" fmla="*/ 708797 w 2973093"/>
                <a:gd name="connsiteY1" fmla="*/ 349786 h 532951"/>
                <a:gd name="connsiteX2" fmla="*/ 1107488 w 2973093"/>
                <a:gd name="connsiteY2" fmla="*/ 135802 h 532951"/>
                <a:gd name="connsiteX3" fmla="*/ 1681096 w 2973093"/>
                <a:gd name="connsiteY3" fmla="*/ 1659 h 532951"/>
                <a:gd name="connsiteX4" fmla="*/ 2973093 w 2973093"/>
                <a:gd name="connsiteY4" fmla="*/ 0 h 532951"/>
                <a:gd name="connsiteX5" fmla="*/ 2963569 w 2973093"/>
                <a:gd name="connsiteY5" fmla="*/ 532951 h 53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093" h="532951">
                  <a:moveTo>
                    <a:pt x="0" y="528919"/>
                  </a:moveTo>
                  <a:cubicBezTo>
                    <a:pt x="399551" y="506853"/>
                    <a:pt x="530270" y="440025"/>
                    <a:pt x="708797" y="349786"/>
                  </a:cubicBezTo>
                  <a:cubicBezTo>
                    <a:pt x="910252" y="262090"/>
                    <a:pt x="945438" y="193823"/>
                    <a:pt x="1107488" y="135802"/>
                  </a:cubicBezTo>
                  <a:cubicBezTo>
                    <a:pt x="1269538" y="77781"/>
                    <a:pt x="1380131" y="13735"/>
                    <a:pt x="1681096" y="1659"/>
                  </a:cubicBezTo>
                  <a:lnTo>
                    <a:pt x="2973093" y="0"/>
                  </a:lnTo>
                  <a:cubicBezTo>
                    <a:pt x="2965949" y="243564"/>
                    <a:pt x="2969522" y="79720"/>
                    <a:pt x="2963569" y="532951"/>
                  </a:cubicBezTo>
                </a:path>
              </a:pathLst>
            </a:custGeom>
            <a:solidFill>
              <a:schemeClr val="tx2">
                <a:alpha val="50196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02549" y="1405981"/>
              <a:ext cx="1714497" cy="2356081"/>
            </a:xfrm>
            <a:custGeom>
              <a:avLst/>
              <a:gdLst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325143"/>
                <a:gd name="connsiteY0" fmla="*/ 627062 h 636587"/>
                <a:gd name="connsiteX1" fmla="*/ 293687 w 4325143"/>
                <a:gd name="connsiteY1" fmla="*/ 379412 h 636587"/>
                <a:gd name="connsiteX2" fmla="*/ 398462 w 4325143"/>
                <a:gd name="connsiteY2" fmla="*/ 193675 h 636587"/>
                <a:gd name="connsiteX3" fmla="*/ 565150 w 4325143"/>
                <a:gd name="connsiteY3" fmla="*/ 103187 h 636587"/>
                <a:gd name="connsiteX4" fmla="*/ 3789362 w 4325143"/>
                <a:gd name="connsiteY4" fmla="*/ 88900 h 636587"/>
                <a:gd name="connsiteX5" fmla="*/ 3779837 w 4325143"/>
                <a:gd name="connsiteY5" fmla="*/ 636587 h 636587"/>
                <a:gd name="connsiteX0" fmla="*/ 93662 w 4052490"/>
                <a:gd name="connsiteY0" fmla="*/ 627062 h 636587"/>
                <a:gd name="connsiteX1" fmla="*/ 293687 w 4052490"/>
                <a:gd name="connsiteY1" fmla="*/ 379412 h 636587"/>
                <a:gd name="connsiteX2" fmla="*/ 398462 w 4052490"/>
                <a:gd name="connsiteY2" fmla="*/ 193675 h 636587"/>
                <a:gd name="connsiteX3" fmla="*/ 565150 w 4052490"/>
                <a:gd name="connsiteY3" fmla="*/ 103187 h 636587"/>
                <a:gd name="connsiteX4" fmla="*/ 3789362 w 4052490"/>
                <a:gd name="connsiteY4" fmla="*/ 88900 h 636587"/>
                <a:gd name="connsiteX5" fmla="*/ 3779837 w 4052490"/>
                <a:gd name="connsiteY5" fmla="*/ 636587 h 636587"/>
                <a:gd name="connsiteX0" fmla="*/ 93662 w 3796505"/>
                <a:gd name="connsiteY0" fmla="*/ 627062 h 636587"/>
                <a:gd name="connsiteX1" fmla="*/ 293687 w 3796505"/>
                <a:gd name="connsiteY1" fmla="*/ 379412 h 636587"/>
                <a:gd name="connsiteX2" fmla="*/ 398462 w 3796505"/>
                <a:gd name="connsiteY2" fmla="*/ 193675 h 636587"/>
                <a:gd name="connsiteX3" fmla="*/ 565150 w 3796505"/>
                <a:gd name="connsiteY3" fmla="*/ 103187 h 636587"/>
                <a:gd name="connsiteX4" fmla="*/ 3789362 w 3796505"/>
                <a:gd name="connsiteY4" fmla="*/ 88900 h 636587"/>
                <a:gd name="connsiteX5" fmla="*/ 3779837 w 3796505"/>
                <a:gd name="connsiteY5" fmla="*/ 636587 h 636587"/>
                <a:gd name="connsiteX0" fmla="*/ 0 w 3702843"/>
                <a:gd name="connsiteY0" fmla="*/ 627062 h 636587"/>
                <a:gd name="connsiteX1" fmla="*/ 200025 w 3702843"/>
                <a:gd name="connsiteY1" fmla="*/ 3794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471488 w 3702843"/>
                <a:gd name="connsiteY3" fmla="*/ 103187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04800 w 3702843"/>
                <a:gd name="connsiteY2" fmla="*/ 193675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627062 h 636587"/>
                <a:gd name="connsiteX1" fmla="*/ 157163 w 3702843"/>
                <a:gd name="connsiteY1" fmla="*/ 455612 h 636587"/>
                <a:gd name="connsiteX2" fmla="*/ 361950 w 3702843"/>
                <a:gd name="connsiteY2" fmla="*/ 188912 h 636587"/>
                <a:gd name="connsiteX3" fmla="*/ 738188 w 3702843"/>
                <a:gd name="connsiteY3" fmla="*/ 93662 h 636587"/>
                <a:gd name="connsiteX4" fmla="*/ 3695700 w 3702843"/>
                <a:gd name="connsiteY4" fmla="*/ 88900 h 636587"/>
                <a:gd name="connsiteX5" fmla="*/ 3686175 w 3702843"/>
                <a:gd name="connsiteY5" fmla="*/ 636587 h 6365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361950 w 3702843"/>
                <a:gd name="connsiteY2" fmla="*/ 112712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738188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452438 w 3702843"/>
                <a:gd name="connsiteY2" fmla="*/ 106817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0862 h 560387"/>
                <a:gd name="connsiteX1" fmla="*/ 157163 w 3702843"/>
                <a:gd name="connsiteY1" fmla="*/ 379412 h 560387"/>
                <a:gd name="connsiteX2" fmla="*/ 542925 w 3702843"/>
                <a:gd name="connsiteY2" fmla="*/ 112711 h 560387"/>
                <a:gd name="connsiteX3" fmla="*/ 895350 w 3702843"/>
                <a:gd name="connsiteY3" fmla="*/ 17462 h 560387"/>
                <a:gd name="connsiteX4" fmla="*/ 3695700 w 3702843"/>
                <a:gd name="connsiteY4" fmla="*/ 12700 h 560387"/>
                <a:gd name="connsiteX5" fmla="*/ 3686175 w 3702843"/>
                <a:gd name="connsiteY5" fmla="*/ 560387 h 560387"/>
                <a:gd name="connsiteX0" fmla="*/ 0 w 3702843"/>
                <a:gd name="connsiteY0" fmla="*/ 553809 h 563334"/>
                <a:gd name="connsiteX1" fmla="*/ 157163 w 3702843"/>
                <a:gd name="connsiteY1" fmla="*/ 382359 h 563334"/>
                <a:gd name="connsiteX2" fmla="*/ 542925 w 3702843"/>
                <a:gd name="connsiteY2" fmla="*/ 115658 h 563334"/>
                <a:gd name="connsiteX3" fmla="*/ 1062038 w 3702843"/>
                <a:gd name="connsiteY3" fmla="*/ 17462 h 563334"/>
                <a:gd name="connsiteX4" fmla="*/ 3695700 w 3702843"/>
                <a:gd name="connsiteY4" fmla="*/ 15647 h 563334"/>
                <a:gd name="connsiteX5" fmla="*/ 3686175 w 3702843"/>
                <a:gd name="connsiteY5" fmla="*/ 563334 h 563334"/>
                <a:gd name="connsiteX0" fmla="*/ 0 w 3702843"/>
                <a:gd name="connsiteY0" fmla="*/ 538162 h 547687"/>
                <a:gd name="connsiteX1" fmla="*/ 157163 w 3702843"/>
                <a:gd name="connsiteY1" fmla="*/ 366712 h 547687"/>
                <a:gd name="connsiteX2" fmla="*/ 542925 w 3702843"/>
                <a:gd name="connsiteY2" fmla="*/ 100011 h 547687"/>
                <a:gd name="connsiteX3" fmla="*/ 1062038 w 3702843"/>
                <a:gd name="connsiteY3" fmla="*/ 1815 h 547687"/>
                <a:gd name="connsiteX4" fmla="*/ 3695700 w 3702843"/>
                <a:gd name="connsiteY4" fmla="*/ 0 h 547687"/>
                <a:gd name="connsiteX5" fmla="*/ 3686175 w 3702843"/>
                <a:gd name="connsiteY5" fmla="*/ 547687 h 547687"/>
                <a:gd name="connsiteX0" fmla="*/ 0 w 3692128"/>
                <a:gd name="connsiteY0" fmla="*/ 538162 h 547687"/>
                <a:gd name="connsiteX1" fmla="*/ 157163 w 3692128"/>
                <a:gd name="connsiteY1" fmla="*/ 366712 h 547687"/>
                <a:gd name="connsiteX2" fmla="*/ 542925 w 3692128"/>
                <a:gd name="connsiteY2" fmla="*/ 100011 h 547687"/>
                <a:gd name="connsiteX3" fmla="*/ 1062038 w 3692128"/>
                <a:gd name="connsiteY3" fmla="*/ 1815 h 547687"/>
                <a:gd name="connsiteX4" fmla="*/ 3248025 w 3692128"/>
                <a:gd name="connsiteY4" fmla="*/ 0 h 547687"/>
                <a:gd name="connsiteX5" fmla="*/ 3686175 w 3692128"/>
                <a:gd name="connsiteY5" fmla="*/ 547687 h 547687"/>
                <a:gd name="connsiteX0" fmla="*/ 0 w 3258741"/>
                <a:gd name="connsiteY0" fmla="*/ 538162 h 538162"/>
                <a:gd name="connsiteX1" fmla="*/ 157163 w 3258741"/>
                <a:gd name="connsiteY1" fmla="*/ 366712 h 538162"/>
                <a:gd name="connsiteX2" fmla="*/ 542925 w 3258741"/>
                <a:gd name="connsiteY2" fmla="*/ 100011 h 538162"/>
                <a:gd name="connsiteX3" fmla="*/ 1062038 w 3258741"/>
                <a:gd name="connsiteY3" fmla="*/ 1815 h 538162"/>
                <a:gd name="connsiteX4" fmla="*/ 3248025 w 3258741"/>
                <a:gd name="connsiteY4" fmla="*/ 0 h 538162"/>
                <a:gd name="connsiteX5" fmla="*/ 3252788 w 3258741"/>
                <a:gd name="connsiteY5" fmla="*/ 532951 h 538162"/>
                <a:gd name="connsiteX0" fmla="*/ 0 w 3269455"/>
                <a:gd name="connsiteY0" fmla="*/ 538162 h 538162"/>
                <a:gd name="connsiteX1" fmla="*/ 157163 w 3269455"/>
                <a:gd name="connsiteY1" fmla="*/ 366712 h 538162"/>
                <a:gd name="connsiteX2" fmla="*/ 542925 w 3269455"/>
                <a:gd name="connsiteY2" fmla="*/ 100011 h 538162"/>
                <a:gd name="connsiteX3" fmla="*/ 1062038 w 3269455"/>
                <a:gd name="connsiteY3" fmla="*/ 1815 h 538162"/>
                <a:gd name="connsiteX4" fmla="*/ 3262312 w 3269455"/>
                <a:gd name="connsiteY4" fmla="*/ 0 h 538162"/>
                <a:gd name="connsiteX5" fmla="*/ 3252788 w 3269455"/>
                <a:gd name="connsiteY5" fmla="*/ 532951 h 538162"/>
                <a:gd name="connsiteX0" fmla="*/ 0 w 3262312"/>
                <a:gd name="connsiteY0" fmla="*/ 538162 h 538162"/>
                <a:gd name="connsiteX1" fmla="*/ 157163 w 3262312"/>
                <a:gd name="connsiteY1" fmla="*/ 366712 h 538162"/>
                <a:gd name="connsiteX2" fmla="*/ 542925 w 3262312"/>
                <a:gd name="connsiteY2" fmla="*/ 100011 h 538162"/>
                <a:gd name="connsiteX3" fmla="*/ 1062038 w 3262312"/>
                <a:gd name="connsiteY3" fmla="*/ 1815 h 538162"/>
                <a:gd name="connsiteX4" fmla="*/ 3262312 w 3262312"/>
                <a:gd name="connsiteY4" fmla="*/ 0 h 538162"/>
                <a:gd name="connsiteX5" fmla="*/ 3252788 w 3262312"/>
                <a:gd name="connsiteY5" fmla="*/ 532951 h 538162"/>
                <a:gd name="connsiteX0" fmla="*/ 0 w 3262312"/>
                <a:gd name="connsiteY0" fmla="*/ 540881 h 540881"/>
                <a:gd name="connsiteX1" fmla="*/ 157163 w 3262312"/>
                <a:gd name="connsiteY1" fmla="*/ 369431 h 540881"/>
                <a:gd name="connsiteX2" fmla="*/ 542925 w 3262312"/>
                <a:gd name="connsiteY2" fmla="*/ 102730 h 540881"/>
                <a:gd name="connsiteX3" fmla="*/ 1062038 w 3262312"/>
                <a:gd name="connsiteY3" fmla="*/ 4534 h 540881"/>
                <a:gd name="connsiteX4" fmla="*/ 3262312 w 3262312"/>
                <a:gd name="connsiteY4" fmla="*/ 2719 h 540881"/>
                <a:gd name="connsiteX5" fmla="*/ 3252788 w 3262312"/>
                <a:gd name="connsiteY5" fmla="*/ 535670 h 540881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285751 w 3390900"/>
                <a:gd name="connsiteY1" fmla="*/ 369431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32040 h 535670"/>
                <a:gd name="connsiteX1" fmla="*/ 333376 w 3390900"/>
                <a:gd name="connsiteY1" fmla="*/ 334065 h 535670"/>
                <a:gd name="connsiteX2" fmla="*/ 671513 w 3390900"/>
                <a:gd name="connsiteY2" fmla="*/ 102730 h 535670"/>
                <a:gd name="connsiteX3" fmla="*/ 1190626 w 3390900"/>
                <a:gd name="connsiteY3" fmla="*/ 4534 h 535670"/>
                <a:gd name="connsiteX4" fmla="*/ 3390900 w 3390900"/>
                <a:gd name="connsiteY4" fmla="*/ 2719 h 535670"/>
                <a:gd name="connsiteX5" fmla="*/ 3381376 w 3390900"/>
                <a:gd name="connsiteY5" fmla="*/ 535670 h 535670"/>
                <a:gd name="connsiteX0" fmla="*/ 0 w 3390900"/>
                <a:gd name="connsiteY0" fmla="*/ 542421 h 546051"/>
                <a:gd name="connsiteX1" fmla="*/ 333376 w 3390900"/>
                <a:gd name="connsiteY1" fmla="*/ 344446 h 546051"/>
                <a:gd name="connsiteX2" fmla="*/ 671513 w 3390900"/>
                <a:gd name="connsiteY2" fmla="*/ 113111 h 546051"/>
                <a:gd name="connsiteX3" fmla="*/ 1487329 w 3390900"/>
                <a:gd name="connsiteY3" fmla="*/ 4534 h 546051"/>
                <a:gd name="connsiteX4" fmla="*/ 3390900 w 3390900"/>
                <a:gd name="connsiteY4" fmla="*/ 13100 h 546051"/>
                <a:gd name="connsiteX5" fmla="*/ 3381376 w 3390900"/>
                <a:gd name="connsiteY5" fmla="*/ 546051 h 546051"/>
                <a:gd name="connsiteX0" fmla="*/ 0 w 3390900"/>
                <a:gd name="connsiteY0" fmla="*/ 542421 h 546051"/>
                <a:gd name="connsiteX1" fmla="*/ 333376 w 3390900"/>
                <a:gd name="connsiteY1" fmla="*/ 344446 h 546051"/>
                <a:gd name="connsiteX2" fmla="*/ 744176 w 3390900"/>
                <a:gd name="connsiteY2" fmla="*/ 127644 h 546051"/>
                <a:gd name="connsiteX3" fmla="*/ 1487329 w 3390900"/>
                <a:gd name="connsiteY3" fmla="*/ 4534 h 546051"/>
                <a:gd name="connsiteX4" fmla="*/ 3390900 w 3390900"/>
                <a:gd name="connsiteY4" fmla="*/ 13100 h 546051"/>
                <a:gd name="connsiteX5" fmla="*/ 3381376 w 3390900"/>
                <a:gd name="connsiteY5" fmla="*/ 546051 h 546051"/>
                <a:gd name="connsiteX0" fmla="*/ 0 w 3542280"/>
                <a:gd name="connsiteY0" fmla="*/ 546574 h 546574"/>
                <a:gd name="connsiteX1" fmla="*/ 484756 w 3542280"/>
                <a:gd name="connsiteY1" fmla="*/ 344446 h 546574"/>
                <a:gd name="connsiteX2" fmla="*/ 895556 w 3542280"/>
                <a:gd name="connsiteY2" fmla="*/ 127644 h 546574"/>
                <a:gd name="connsiteX3" fmla="*/ 1638709 w 3542280"/>
                <a:gd name="connsiteY3" fmla="*/ 4534 h 546574"/>
                <a:gd name="connsiteX4" fmla="*/ 3542280 w 3542280"/>
                <a:gd name="connsiteY4" fmla="*/ 13100 h 546574"/>
                <a:gd name="connsiteX5" fmla="*/ 3532756 w 3542280"/>
                <a:gd name="connsiteY5" fmla="*/ 546051 h 546574"/>
                <a:gd name="connsiteX0" fmla="*/ 0 w 3542280"/>
                <a:gd name="connsiteY0" fmla="*/ 546574 h 546574"/>
                <a:gd name="connsiteX1" fmla="*/ 424204 w 3542280"/>
                <a:gd name="connsiteY1" fmla="*/ 346523 h 546574"/>
                <a:gd name="connsiteX2" fmla="*/ 895556 w 3542280"/>
                <a:gd name="connsiteY2" fmla="*/ 127644 h 546574"/>
                <a:gd name="connsiteX3" fmla="*/ 1638709 w 3542280"/>
                <a:gd name="connsiteY3" fmla="*/ 4534 h 546574"/>
                <a:gd name="connsiteX4" fmla="*/ 3542280 w 3542280"/>
                <a:gd name="connsiteY4" fmla="*/ 13100 h 546574"/>
                <a:gd name="connsiteX5" fmla="*/ 3532756 w 3542280"/>
                <a:gd name="connsiteY5" fmla="*/ 546051 h 546574"/>
                <a:gd name="connsiteX0" fmla="*/ 0 w 3542280"/>
                <a:gd name="connsiteY0" fmla="*/ 542422 h 542422"/>
                <a:gd name="connsiteX1" fmla="*/ 424204 w 3542280"/>
                <a:gd name="connsiteY1" fmla="*/ 342371 h 542422"/>
                <a:gd name="connsiteX2" fmla="*/ 895556 w 3542280"/>
                <a:gd name="connsiteY2" fmla="*/ 123492 h 542422"/>
                <a:gd name="connsiteX3" fmla="*/ 1578157 w 3542280"/>
                <a:gd name="connsiteY3" fmla="*/ 4534 h 542422"/>
                <a:gd name="connsiteX4" fmla="*/ 3542280 w 3542280"/>
                <a:gd name="connsiteY4" fmla="*/ 8948 h 542422"/>
                <a:gd name="connsiteX5" fmla="*/ 3532756 w 3542280"/>
                <a:gd name="connsiteY5" fmla="*/ 541899 h 542422"/>
                <a:gd name="connsiteX0" fmla="*/ 0 w 3542280"/>
                <a:gd name="connsiteY0" fmla="*/ 542422 h 542422"/>
                <a:gd name="connsiteX1" fmla="*/ 424204 w 3542280"/>
                <a:gd name="connsiteY1" fmla="*/ 342371 h 542422"/>
                <a:gd name="connsiteX2" fmla="*/ 895556 w 3542280"/>
                <a:gd name="connsiteY2" fmla="*/ 123492 h 542422"/>
                <a:gd name="connsiteX3" fmla="*/ 1578157 w 3542280"/>
                <a:gd name="connsiteY3" fmla="*/ 4534 h 542422"/>
                <a:gd name="connsiteX4" fmla="*/ 3542280 w 3542280"/>
                <a:gd name="connsiteY4" fmla="*/ 8948 h 542422"/>
                <a:gd name="connsiteX5" fmla="*/ 3532756 w 3542280"/>
                <a:gd name="connsiteY5" fmla="*/ 541899 h 542422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895556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24204 w 3542280"/>
                <a:gd name="connsiteY1" fmla="*/ 337837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974274 w 3542280"/>
                <a:gd name="connsiteY2" fmla="*/ 118958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1537405 w 3542280"/>
                <a:gd name="connsiteY2" fmla="*/ 137179 h 537888"/>
                <a:gd name="connsiteX3" fmla="*/ 1578157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490810 w 3542280"/>
                <a:gd name="connsiteY1" fmla="*/ 364828 h 537888"/>
                <a:gd name="connsiteX2" fmla="*/ 1537405 w 3542280"/>
                <a:gd name="connsiteY2" fmla="*/ 137179 h 537888"/>
                <a:gd name="connsiteX3" fmla="*/ 2159455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1023666 w 3542280"/>
                <a:gd name="connsiteY1" fmla="*/ 401269 h 537888"/>
                <a:gd name="connsiteX2" fmla="*/ 1537405 w 3542280"/>
                <a:gd name="connsiteY2" fmla="*/ 137179 h 537888"/>
                <a:gd name="connsiteX3" fmla="*/ 2159455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37888 h 537888"/>
                <a:gd name="connsiteX1" fmla="*/ 1023666 w 3542280"/>
                <a:gd name="connsiteY1" fmla="*/ 401269 h 537888"/>
                <a:gd name="connsiteX2" fmla="*/ 1597957 w 3542280"/>
                <a:gd name="connsiteY2" fmla="*/ 152363 h 537888"/>
                <a:gd name="connsiteX3" fmla="*/ 2159455 w 3542280"/>
                <a:gd name="connsiteY3" fmla="*/ 0 h 537888"/>
                <a:gd name="connsiteX4" fmla="*/ 3542280 w 3542280"/>
                <a:gd name="connsiteY4" fmla="*/ 4414 h 537888"/>
                <a:gd name="connsiteX5" fmla="*/ 3532756 w 3542280"/>
                <a:gd name="connsiteY5" fmla="*/ 537365 h 537888"/>
                <a:gd name="connsiteX0" fmla="*/ 0 w 3542280"/>
                <a:gd name="connsiteY0" fmla="*/ 540925 h 540925"/>
                <a:gd name="connsiteX1" fmla="*/ 1023666 w 3542280"/>
                <a:gd name="connsiteY1" fmla="*/ 404306 h 540925"/>
                <a:gd name="connsiteX2" fmla="*/ 1597957 w 3542280"/>
                <a:gd name="connsiteY2" fmla="*/ 155400 h 540925"/>
                <a:gd name="connsiteX3" fmla="*/ 2250283 w 3542280"/>
                <a:gd name="connsiteY3" fmla="*/ 0 h 540925"/>
                <a:gd name="connsiteX4" fmla="*/ 3542280 w 3542280"/>
                <a:gd name="connsiteY4" fmla="*/ 7451 h 540925"/>
                <a:gd name="connsiteX5" fmla="*/ 3532756 w 3542280"/>
                <a:gd name="connsiteY5" fmla="*/ 540402 h 540925"/>
                <a:gd name="connsiteX0" fmla="*/ 0 w 3542280"/>
                <a:gd name="connsiteY0" fmla="*/ 540925 h 540925"/>
                <a:gd name="connsiteX1" fmla="*/ 1023666 w 3542280"/>
                <a:gd name="connsiteY1" fmla="*/ 404306 h 540925"/>
                <a:gd name="connsiteX2" fmla="*/ 1597957 w 3542280"/>
                <a:gd name="connsiteY2" fmla="*/ 155400 h 540925"/>
                <a:gd name="connsiteX3" fmla="*/ 2250283 w 3542280"/>
                <a:gd name="connsiteY3" fmla="*/ 0 h 540925"/>
                <a:gd name="connsiteX4" fmla="*/ 3542280 w 3542280"/>
                <a:gd name="connsiteY4" fmla="*/ 7451 h 540925"/>
                <a:gd name="connsiteX5" fmla="*/ 3532756 w 3542280"/>
                <a:gd name="connsiteY5" fmla="*/ 540402 h 540925"/>
                <a:gd name="connsiteX0" fmla="*/ 0 w 2973093"/>
                <a:gd name="connsiteY0" fmla="*/ 536370 h 540402"/>
                <a:gd name="connsiteX1" fmla="*/ 454479 w 2973093"/>
                <a:gd name="connsiteY1" fmla="*/ 404306 h 540402"/>
                <a:gd name="connsiteX2" fmla="*/ 1028770 w 2973093"/>
                <a:gd name="connsiteY2" fmla="*/ 155400 h 540402"/>
                <a:gd name="connsiteX3" fmla="*/ 1681096 w 2973093"/>
                <a:gd name="connsiteY3" fmla="*/ 0 h 540402"/>
                <a:gd name="connsiteX4" fmla="*/ 2973093 w 2973093"/>
                <a:gd name="connsiteY4" fmla="*/ 7451 h 540402"/>
                <a:gd name="connsiteX5" fmla="*/ 2963569 w 2973093"/>
                <a:gd name="connsiteY5" fmla="*/ 540402 h 540402"/>
                <a:gd name="connsiteX0" fmla="*/ 0 w 2973093"/>
                <a:gd name="connsiteY0" fmla="*/ 536370 h 540402"/>
                <a:gd name="connsiteX1" fmla="*/ 708797 w 2973093"/>
                <a:gd name="connsiteY1" fmla="*/ 357237 h 540402"/>
                <a:gd name="connsiteX2" fmla="*/ 1028770 w 2973093"/>
                <a:gd name="connsiteY2" fmla="*/ 155400 h 540402"/>
                <a:gd name="connsiteX3" fmla="*/ 1681096 w 2973093"/>
                <a:gd name="connsiteY3" fmla="*/ 0 h 540402"/>
                <a:gd name="connsiteX4" fmla="*/ 2973093 w 2973093"/>
                <a:gd name="connsiteY4" fmla="*/ 7451 h 540402"/>
                <a:gd name="connsiteX5" fmla="*/ 2963569 w 2973093"/>
                <a:gd name="connsiteY5" fmla="*/ 540402 h 540402"/>
                <a:gd name="connsiteX0" fmla="*/ 0 w 2973093"/>
                <a:gd name="connsiteY0" fmla="*/ 536370 h 540402"/>
                <a:gd name="connsiteX1" fmla="*/ 708797 w 2973093"/>
                <a:gd name="connsiteY1" fmla="*/ 357237 h 540402"/>
                <a:gd name="connsiteX2" fmla="*/ 1107488 w 2973093"/>
                <a:gd name="connsiteY2" fmla="*/ 143253 h 540402"/>
                <a:gd name="connsiteX3" fmla="*/ 1681096 w 2973093"/>
                <a:gd name="connsiteY3" fmla="*/ 0 h 540402"/>
                <a:gd name="connsiteX4" fmla="*/ 2973093 w 2973093"/>
                <a:gd name="connsiteY4" fmla="*/ 7451 h 540402"/>
                <a:gd name="connsiteX5" fmla="*/ 2963569 w 2973093"/>
                <a:gd name="connsiteY5" fmla="*/ 540402 h 540402"/>
                <a:gd name="connsiteX0" fmla="*/ 0 w 2973093"/>
                <a:gd name="connsiteY0" fmla="*/ 528919 h 532951"/>
                <a:gd name="connsiteX1" fmla="*/ 708797 w 2973093"/>
                <a:gd name="connsiteY1" fmla="*/ 349786 h 532951"/>
                <a:gd name="connsiteX2" fmla="*/ 1107488 w 2973093"/>
                <a:gd name="connsiteY2" fmla="*/ 135802 h 532951"/>
                <a:gd name="connsiteX3" fmla="*/ 1681096 w 2973093"/>
                <a:gd name="connsiteY3" fmla="*/ 1659 h 532951"/>
                <a:gd name="connsiteX4" fmla="*/ 2973093 w 2973093"/>
                <a:gd name="connsiteY4" fmla="*/ 0 h 532951"/>
                <a:gd name="connsiteX5" fmla="*/ 2963569 w 2973093"/>
                <a:gd name="connsiteY5" fmla="*/ 532951 h 532951"/>
                <a:gd name="connsiteX0" fmla="*/ 0 w 2973093"/>
                <a:gd name="connsiteY0" fmla="*/ 528919 h 532951"/>
                <a:gd name="connsiteX1" fmla="*/ 708797 w 2973093"/>
                <a:gd name="connsiteY1" fmla="*/ 349786 h 532951"/>
                <a:gd name="connsiteX2" fmla="*/ 1107488 w 2973093"/>
                <a:gd name="connsiteY2" fmla="*/ 135802 h 532951"/>
                <a:gd name="connsiteX3" fmla="*/ 2534877 w 2973093"/>
                <a:gd name="connsiteY3" fmla="*/ 584 h 532951"/>
                <a:gd name="connsiteX4" fmla="*/ 2973093 w 2973093"/>
                <a:gd name="connsiteY4" fmla="*/ 0 h 532951"/>
                <a:gd name="connsiteX5" fmla="*/ 2963569 w 2973093"/>
                <a:gd name="connsiteY5" fmla="*/ 532951 h 532951"/>
                <a:gd name="connsiteX0" fmla="*/ 0 w 2973093"/>
                <a:gd name="connsiteY0" fmla="*/ 528919 h 532951"/>
                <a:gd name="connsiteX1" fmla="*/ 708797 w 2973093"/>
                <a:gd name="connsiteY1" fmla="*/ 349786 h 532951"/>
                <a:gd name="connsiteX2" fmla="*/ 1822000 w 2973093"/>
                <a:gd name="connsiteY2" fmla="*/ 142250 h 532951"/>
                <a:gd name="connsiteX3" fmla="*/ 2534877 w 2973093"/>
                <a:gd name="connsiteY3" fmla="*/ 584 h 532951"/>
                <a:gd name="connsiteX4" fmla="*/ 2973093 w 2973093"/>
                <a:gd name="connsiteY4" fmla="*/ 0 h 532951"/>
                <a:gd name="connsiteX5" fmla="*/ 2963569 w 2973093"/>
                <a:gd name="connsiteY5" fmla="*/ 532951 h 532951"/>
                <a:gd name="connsiteX0" fmla="*/ 0 w 2973093"/>
                <a:gd name="connsiteY0" fmla="*/ 528919 h 532951"/>
                <a:gd name="connsiteX1" fmla="*/ 1362757 w 2973093"/>
                <a:gd name="connsiteY1" fmla="*/ 414268 h 532951"/>
                <a:gd name="connsiteX2" fmla="*/ 1822000 w 2973093"/>
                <a:gd name="connsiteY2" fmla="*/ 142250 h 532951"/>
                <a:gd name="connsiteX3" fmla="*/ 2534877 w 2973093"/>
                <a:gd name="connsiteY3" fmla="*/ 584 h 532951"/>
                <a:gd name="connsiteX4" fmla="*/ 2973093 w 2973093"/>
                <a:gd name="connsiteY4" fmla="*/ 0 h 532951"/>
                <a:gd name="connsiteX5" fmla="*/ 2963569 w 2973093"/>
                <a:gd name="connsiteY5" fmla="*/ 532951 h 532951"/>
                <a:gd name="connsiteX0" fmla="*/ 0 w 2179864"/>
                <a:gd name="connsiteY0" fmla="*/ 529994 h 532951"/>
                <a:gd name="connsiteX1" fmla="*/ 569528 w 2179864"/>
                <a:gd name="connsiteY1" fmla="*/ 414268 h 532951"/>
                <a:gd name="connsiteX2" fmla="*/ 1028771 w 2179864"/>
                <a:gd name="connsiteY2" fmla="*/ 142250 h 532951"/>
                <a:gd name="connsiteX3" fmla="*/ 1741648 w 2179864"/>
                <a:gd name="connsiteY3" fmla="*/ 584 h 532951"/>
                <a:gd name="connsiteX4" fmla="*/ 2179864 w 2179864"/>
                <a:gd name="connsiteY4" fmla="*/ 0 h 532951"/>
                <a:gd name="connsiteX5" fmla="*/ 2170340 w 2179864"/>
                <a:gd name="connsiteY5" fmla="*/ 532951 h 532951"/>
                <a:gd name="connsiteX0" fmla="*/ 0 w 2179864"/>
                <a:gd name="connsiteY0" fmla="*/ 529994 h 532951"/>
                <a:gd name="connsiteX1" fmla="*/ 569528 w 2179864"/>
                <a:gd name="connsiteY1" fmla="*/ 414268 h 532951"/>
                <a:gd name="connsiteX2" fmla="*/ 1149875 w 2179864"/>
                <a:gd name="connsiteY2" fmla="*/ 144399 h 532951"/>
                <a:gd name="connsiteX3" fmla="*/ 1741648 w 2179864"/>
                <a:gd name="connsiteY3" fmla="*/ 584 h 532951"/>
                <a:gd name="connsiteX4" fmla="*/ 2179864 w 2179864"/>
                <a:gd name="connsiteY4" fmla="*/ 0 h 532951"/>
                <a:gd name="connsiteX5" fmla="*/ 2170340 w 2179864"/>
                <a:gd name="connsiteY5" fmla="*/ 532951 h 532951"/>
                <a:gd name="connsiteX0" fmla="*/ 0 w 2179864"/>
                <a:gd name="connsiteY0" fmla="*/ 529994 h 532951"/>
                <a:gd name="connsiteX1" fmla="*/ 569528 w 2179864"/>
                <a:gd name="connsiteY1" fmla="*/ 414268 h 532951"/>
                <a:gd name="connsiteX2" fmla="*/ 1149875 w 2179864"/>
                <a:gd name="connsiteY2" fmla="*/ 144399 h 532951"/>
                <a:gd name="connsiteX3" fmla="*/ 1765869 w 2179864"/>
                <a:gd name="connsiteY3" fmla="*/ 15630 h 532951"/>
                <a:gd name="connsiteX4" fmla="*/ 2179864 w 2179864"/>
                <a:gd name="connsiteY4" fmla="*/ 0 h 532951"/>
                <a:gd name="connsiteX5" fmla="*/ 2170340 w 2179864"/>
                <a:gd name="connsiteY5" fmla="*/ 532951 h 532951"/>
                <a:gd name="connsiteX0" fmla="*/ 0 w 2179864"/>
                <a:gd name="connsiteY0" fmla="*/ 538919 h 541876"/>
                <a:gd name="connsiteX1" fmla="*/ 569528 w 2179864"/>
                <a:gd name="connsiteY1" fmla="*/ 423193 h 541876"/>
                <a:gd name="connsiteX2" fmla="*/ 1149875 w 2179864"/>
                <a:gd name="connsiteY2" fmla="*/ 153324 h 541876"/>
                <a:gd name="connsiteX3" fmla="*/ 1765869 w 2179864"/>
                <a:gd name="connsiteY3" fmla="*/ 24555 h 541876"/>
                <a:gd name="connsiteX4" fmla="*/ 2179864 w 2179864"/>
                <a:gd name="connsiteY4" fmla="*/ 8925 h 541876"/>
                <a:gd name="connsiteX5" fmla="*/ 2170340 w 2179864"/>
                <a:gd name="connsiteY5" fmla="*/ 541876 h 541876"/>
                <a:gd name="connsiteX0" fmla="*/ 0 w 2179864"/>
                <a:gd name="connsiteY0" fmla="*/ 538919 h 541876"/>
                <a:gd name="connsiteX1" fmla="*/ 569528 w 2179864"/>
                <a:gd name="connsiteY1" fmla="*/ 423193 h 541876"/>
                <a:gd name="connsiteX2" fmla="*/ 1149875 w 2179864"/>
                <a:gd name="connsiteY2" fmla="*/ 153324 h 541876"/>
                <a:gd name="connsiteX3" fmla="*/ 1765869 w 2179864"/>
                <a:gd name="connsiteY3" fmla="*/ 24555 h 541876"/>
                <a:gd name="connsiteX4" fmla="*/ 2179864 w 2179864"/>
                <a:gd name="connsiteY4" fmla="*/ 8925 h 541876"/>
                <a:gd name="connsiteX5" fmla="*/ 2170340 w 2179864"/>
                <a:gd name="connsiteY5" fmla="*/ 541876 h 541876"/>
                <a:gd name="connsiteX0" fmla="*/ 0 w 2179864"/>
                <a:gd name="connsiteY0" fmla="*/ 534620 h 537577"/>
                <a:gd name="connsiteX1" fmla="*/ 569528 w 2179864"/>
                <a:gd name="connsiteY1" fmla="*/ 418894 h 537577"/>
                <a:gd name="connsiteX2" fmla="*/ 1149875 w 2179864"/>
                <a:gd name="connsiteY2" fmla="*/ 149025 h 537577"/>
                <a:gd name="connsiteX3" fmla="*/ 1656875 w 2179864"/>
                <a:gd name="connsiteY3" fmla="*/ 24555 h 537577"/>
                <a:gd name="connsiteX4" fmla="*/ 2179864 w 2179864"/>
                <a:gd name="connsiteY4" fmla="*/ 4626 h 537577"/>
                <a:gd name="connsiteX5" fmla="*/ 2170340 w 2179864"/>
                <a:gd name="connsiteY5" fmla="*/ 537577 h 53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9864" h="537577">
                  <a:moveTo>
                    <a:pt x="0" y="534620"/>
                  </a:moveTo>
                  <a:cubicBezTo>
                    <a:pt x="399551" y="512554"/>
                    <a:pt x="391001" y="509133"/>
                    <a:pt x="569528" y="418894"/>
                  </a:cubicBezTo>
                  <a:cubicBezTo>
                    <a:pt x="770983" y="331198"/>
                    <a:pt x="968651" y="214748"/>
                    <a:pt x="1149875" y="149025"/>
                  </a:cubicBezTo>
                  <a:cubicBezTo>
                    <a:pt x="1331100" y="83302"/>
                    <a:pt x="1359060" y="69635"/>
                    <a:pt x="1656875" y="24555"/>
                  </a:cubicBezTo>
                  <a:cubicBezTo>
                    <a:pt x="1819094" y="0"/>
                    <a:pt x="2041866" y="9836"/>
                    <a:pt x="2179864" y="4626"/>
                  </a:cubicBezTo>
                  <a:cubicBezTo>
                    <a:pt x="2172720" y="248190"/>
                    <a:pt x="2176293" y="84346"/>
                    <a:pt x="2170340" y="537577"/>
                  </a:cubicBezTo>
                </a:path>
              </a:pathLst>
            </a:custGeom>
            <a:solidFill>
              <a:srgbClr val="2D8C8B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0835" y="3382212"/>
              <a:ext cx="584200" cy="148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Email/Web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71879" y="3075478"/>
              <a:ext cx="848755" cy="148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E-commerce</a:t>
              </a:r>
              <a:endParaRPr lang="en-US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75782" y="2709612"/>
              <a:ext cx="584200" cy="148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Social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1345" y="2263086"/>
              <a:ext cx="584200" cy="15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Video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2265" y="1542999"/>
              <a:ext cx="711743" cy="54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rgbClr val="0000FF"/>
                  </a:solidFill>
                </a:rPr>
                <a:t>Internet </a:t>
              </a:r>
            </a:p>
            <a:p>
              <a:pPr algn="ctr"/>
              <a:r>
                <a:rPr lang="en-US" b="1" u="sng" dirty="0" smtClean="0">
                  <a:solidFill>
                    <a:srgbClr val="0000FF"/>
                  </a:solidFill>
                </a:rPr>
                <a:t>of</a:t>
              </a:r>
            </a:p>
            <a:p>
              <a:pPr algn="ctr"/>
              <a:r>
                <a:rPr lang="en-US" b="1" u="sng" dirty="0" smtClean="0">
                  <a:solidFill>
                    <a:srgbClr val="0000FF"/>
                  </a:solidFill>
                </a:rPr>
                <a:t>Things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337332" y="1762634"/>
              <a:ext cx="25400" cy="2346416"/>
            </a:xfrm>
            <a:prstGeom prst="straightConnector1">
              <a:avLst/>
            </a:prstGeom>
            <a:ln w="12700">
              <a:solidFill>
                <a:schemeClr val="accent3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60828" y="4114209"/>
              <a:ext cx="4233333" cy="4711"/>
            </a:xfrm>
            <a:prstGeom prst="straightConnector1">
              <a:avLst/>
            </a:prstGeom>
            <a:ln w="12700">
              <a:solidFill>
                <a:schemeClr val="accent3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0" y="1566307"/>
              <a:ext cx="711200" cy="31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Volume</a:t>
              </a:r>
            </a:p>
            <a:p>
              <a:r>
                <a:rPr lang="en-US" sz="1100" b="1" dirty="0" smtClean="0">
                  <a:solidFill>
                    <a:srgbClr val="000000"/>
                  </a:solidFill>
                </a:rPr>
                <a:t>Of 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38287" y="4166071"/>
              <a:ext cx="522158" cy="21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Present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35600" y="4161893"/>
              <a:ext cx="457566" cy="234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Time</a:t>
              </a:r>
              <a:endParaRPr lang="en-US" sz="110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661722" y="1392245"/>
              <a:ext cx="17307" cy="271680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55922" y="3740530"/>
              <a:ext cx="4053518" cy="374053"/>
            </a:xfrm>
            <a:prstGeom prst="rect">
              <a:avLst/>
            </a:prstGeom>
            <a:solidFill>
              <a:srgbClr val="850101">
                <a:alpha val="5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3843" y="3796873"/>
              <a:ext cx="2266631" cy="21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Heritage Operational Data</a:t>
              </a:r>
              <a:endParaRPr lang="en-US" b="1" dirty="0"/>
            </a:p>
          </p:txBody>
        </p:sp>
      </p:grpSp>
      <p:pic>
        <p:nvPicPr>
          <p:cNvPr id="26" name="Picture 25" descr="cisco_blog_canada_bigio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10" y="892630"/>
            <a:ext cx="4995335" cy="23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76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76" y="388034"/>
            <a:ext cx="11545824" cy="581239"/>
          </a:xfrm>
        </p:spPr>
        <p:txBody>
          <a:bodyPr/>
          <a:lstStyle/>
          <a:p>
            <a:r>
              <a:rPr lang="en-US" dirty="0" smtClean="0"/>
              <a:t>Big Data and Analytics Approach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3166" y="1405409"/>
            <a:ext cx="2359087" cy="2391204"/>
            <a:chOff x="8959300" y="3275561"/>
            <a:chExt cx="1599054" cy="1589593"/>
          </a:xfrm>
        </p:grpSpPr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9037800" y="3348533"/>
              <a:ext cx="1442054" cy="1443649"/>
            </a:xfrm>
            <a:prstGeom prst="ellipse">
              <a:avLst/>
            </a:prstGeom>
            <a:solidFill>
              <a:srgbClr val="0B77BE"/>
            </a:solidFill>
            <a:ln w="12700" cap="flat" cmpd="sng" algn="ctr">
              <a:solidFill>
                <a:srgbClr val="FFFFFF">
                  <a:alpha val="3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chilly" dir="t">
                <a:rot lat="0" lon="0" rev="9180000"/>
              </a:lightRig>
            </a:scene3d>
            <a:sp3d prstMaterial="powder">
              <a:bevelT w="673100" h="495300"/>
            </a:sp3d>
          </p:spPr>
          <p:txBody>
            <a:bodyPr lIns="91436" tIns="45719" rIns="91436" bIns="45719" anchor="ctr"/>
            <a:lstStyle/>
            <a:p>
              <a:pPr marL="0" marR="0" lvl="0" indent="0" algn="ctr" defTabSz="9132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1218125" algn="l"/>
                  <a:tab pos="2436246" algn="l"/>
                  <a:tab pos="3654375" algn="l"/>
                  <a:tab pos="4872484" algn="l"/>
                  <a:tab pos="6090617" algn="l"/>
                  <a:tab pos="7308745" algn="l"/>
                  <a:tab pos="8526858" algn="l"/>
                  <a:tab pos="9744982" algn="l"/>
                  <a:tab pos="10963106" algn="l"/>
                  <a:tab pos="12181231" algn="l"/>
                  <a:tab pos="13399352" algn="l"/>
                </a:tabLst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Wingdings" pitchFamily="2" charset="2"/>
              </a:endParaRPr>
            </a:p>
          </p:txBody>
        </p:sp>
        <p:sp>
          <p:nvSpPr>
            <p:cNvPr id="231" name="Donut 230"/>
            <p:cNvSpPr/>
            <p:nvPr/>
          </p:nvSpPr>
          <p:spPr>
            <a:xfrm>
              <a:off x="8959300" y="3275561"/>
              <a:ext cx="1599054" cy="1589593"/>
            </a:xfrm>
            <a:prstGeom prst="donut">
              <a:avLst>
                <a:gd name="adj" fmla="val 2162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165100" dir="2700000">
                <a:srgbClr val="FFFFFF"/>
              </a:outerShdw>
            </a:effectLst>
          </p:spPr>
          <p:txBody>
            <a:bodyPr rtlCol="0" anchor="ctr"/>
            <a:lstStyle/>
            <a:p>
              <a:pPr marL="0" marR="0" lvl="0" indent="0" algn="ctr" defTabSz="913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CiscoSansTT Light"/>
                <a:ea typeface="+mn-ea"/>
                <a:cs typeface="+mn-cs"/>
              </a:endParaRPr>
            </a:p>
          </p:txBody>
        </p:sp>
        <p:sp>
          <p:nvSpPr>
            <p:cNvPr id="232" name="Text Placeholder 5"/>
            <p:cNvSpPr txBox="1">
              <a:spLocks/>
            </p:cNvSpPr>
            <p:nvPr/>
          </p:nvSpPr>
          <p:spPr>
            <a:xfrm>
              <a:off x="9082506" y="4191863"/>
              <a:ext cx="1352642" cy="495797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4000"/>
                </a:srgbClr>
              </a:outerShdw>
            </a:effectLst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1440"/>
                </a:spcBef>
                <a:buClr>
                  <a:srgbClr val="106FE2"/>
                </a:buClr>
                <a:buSzPct val="100000"/>
                <a:buFont typeface="Wingdings" charset="2"/>
                <a:buChar char="§"/>
                <a:tabLst/>
                <a:defRPr lang="en-US" sz="20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06400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Clr>
                  <a:srgbClr val="106FE2"/>
                </a:buClr>
                <a:buFont typeface="Lucida Grande"/>
                <a:buChar char="–"/>
                <a:defRPr lang="en-US" sz="18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85800" indent="-1588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6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866775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030288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144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charset="2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Network Edge Analytics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233" name="Freeform 30"/>
            <p:cNvSpPr>
              <a:spLocks noChangeAspect="1" noEditPoints="1"/>
            </p:cNvSpPr>
            <p:nvPr/>
          </p:nvSpPr>
          <p:spPr bwMode="auto">
            <a:xfrm>
              <a:off x="9367449" y="3469111"/>
              <a:ext cx="809908" cy="699826"/>
            </a:xfrm>
            <a:custGeom>
              <a:avLst/>
              <a:gdLst>
                <a:gd name="T0" fmla="*/ 4598 w 5557"/>
                <a:gd name="T1" fmla="*/ 3107 h 5300"/>
                <a:gd name="T2" fmla="*/ 5516 w 5557"/>
                <a:gd name="T3" fmla="*/ 2721 h 5300"/>
                <a:gd name="T4" fmla="*/ 4190 w 5557"/>
                <a:gd name="T5" fmla="*/ 2817 h 5300"/>
                <a:gd name="T6" fmla="*/ 5326 w 5557"/>
                <a:gd name="T7" fmla="*/ 2592 h 5300"/>
                <a:gd name="T8" fmla="*/ 4676 w 5557"/>
                <a:gd name="T9" fmla="*/ 2851 h 5300"/>
                <a:gd name="T10" fmla="*/ 5049 w 5557"/>
                <a:gd name="T11" fmla="*/ 2787 h 5300"/>
                <a:gd name="T12" fmla="*/ 5434 w 5557"/>
                <a:gd name="T13" fmla="*/ 3107 h 5300"/>
                <a:gd name="T14" fmla="*/ 4044 w 5557"/>
                <a:gd name="T15" fmla="*/ 2066 h 5300"/>
                <a:gd name="T16" fmla="*/ 1678 w 5557"/>
                <a:gd name="T17" fmla="*/ 1180 h 5300"/>
                <a:gd name="T18" fmla="*/ 2138 w 5557"/>
                <a:gd name="T19" fmla="*/ 4528 h 5300"/>
                <a:gd name="T20" fmla="*/ 1553 w 5557"/>
                <a:gd name="T21" fmla="*/ 3776 h 5300"/>
                <a:gd name="T22" fmla="*/ 3527 w 5557"/>
                <a:gd name="T23" fmla="*/ 4092 h 5300"/>
                <a:gd name="T24" fmla="*/ 2004 w 5557"/>
                <a:gd name="T25" fmla="*/ 3052 h 5300"/>
                <a:gd name="T26" fmla="*/ 2547 w 5557"/>
                <a:gd name="T27" fmla="*/ 2192 h 5300"/>
                <a:gd name="T28" fmla="*/ 2227 w 5557"/>
                <a:gd name="T29" fmla="*/ 2530 h 5300"/>
                <a:gd name="T30" fmla="*/ 1838 w 5557"/>
                <a:gd name="T31" fmla="*/ 2680 h 5300"/>
                <a:gd name="T32" fmla="*/ 3457 w 5557"/>
                <a:gd name="T33" fmla="*/ 2346 h 5300"/>
                <a:gd name="T34" fmla="*/ 2793 w 5557"/>
                <a:gd name="T35" fmla="*/ 1828 h 5300"/>
                <a:gd name="T36" fmla="*/ 3605 w 5557"/>
                <a:gd name="T37" fmla="*/ 2488 h 5300"/>
                <a:gd name="T38" fmla="*/ 3526 w 5557"/>
                <a:gd name="T39" fmla="*/ 2512 h 5300"/>
                <a:gd name="T40" fmla="*/ 2723 w 5557"/>
                <a:gd name="T41" fmla="*/ 3371 h 5300"/>
                <a:gd name="T42" fmla="*/ 3418 w 5557"/>
                <a:gd name="T43" fmla="*/ 3403 h 5300"/>
                <a:gd name="T44" fmla="*/ 2633 w 5557"/>
                <a:gd name="T45" fmla="*/ 3339 h 5300"/>
                <a:gd name="T46" fmla="*/ 3018 w 5557"/>
                <a:gd name="T47" fmla="*/ 0 h 5300"/>
                <a:gd name="T48" fmla="*/ 2693 w 5557"/>
                <a:gd name="T49" fmla="*/ 1218 h 5300"/>
                <a:gd name="T50" fmla="*/ 2693 w 5557"/>
                <a:gd name="T51" fmla="*/ 1309 h 5300"/>
                <a:gd name="T52" fmla="*/ 2783 w 5557"/>
                <a:gd name="T53" fmla="*/ 1138 h 5300"/>
                <a:gd name="T54" fmla="*/ 3022 w 5557"/>
                <a:gd name="T55" fmla="*/ 786 h 5300"/>
                <a:gd name="T56" fmla="*/ 2831 w 5557"/>
                <a:gd name="T57" fmla="*/ 779 h 5300"/>
                <a:gd name="T58" fmla="*/ 2752 w 5557"/>
                <a:gd name="T59" fmla="*/ 860 h 5300"/>
                <a:gd name="T60" fmla="*/ 2492 w 5557"/>
                <a:gd name="T61" fmla="*/ 988 h 5300"/>
                <a:gd name="T62" fmla="*/ 2546 w 5557"/>
                <a:gd name="T63" fmla="*/ 1160 h 5300"/>
                <a:gd name="T64" fmla="*/ 2640 w 5557"/>
                <a:gd name="T65" fmla="*/ 1440 h 5300"/>
                <a:gd name="T66" fmla="*/ 3039 w 5557"/>
                <a:gd name="T67" fmla="*/ 1332 h 5300"/>
                <a:gd name="T68" fmla="*/ 3039 w 5557"/>
                <a:gd name="T69" fmla="*/ 1103 h 5300"/>
                <a:gd name="T70" fmla="*/ 2949 w 5557"/>
                <a:gd name="T71" fmla="*/ 1023 h 5300"/>
                <a:gd name="T72" fmla="*/ 2483 w 5557"/>
                <a:gd name="T73" fmla="*/ 113 h 5300"/>
                <a:gd name="T74" fmla="*/ 2450 w 5557"/>
                <a:gd name="T75" fmla="*/ 4927 h 5300"/>
                <a:gd name="T76" fmla="*/ 2602 w 5557"/>
                <a:gd name="T77" fmla="*/ 4631 h 5300"/>
                <a:gd name="T78" fmla="*/ 2814 w 5557"/>
                <a:gd name="T79" fmla="*/ 4365 h 5300"/>
                <a:gd name="T80" fmla="*/ 2526 w 5557"/>
                <a:gd name="T81" fmla="*/ 5300 h 5300"/>
                <a:gd name="T82" fmla="*/ 2602 w 5557"/>
                <a:gd name="T83" fmla="*/ 4927 h 5300"/>
                <a:gd name="T84" fmla="*/ 2450 w 5557"/>
                <a:gd name="T85" fmla="*/ 4631 h 5300"/>
                <a:gd name="T86" fmla="*/ 2602 w 5557"/>
                <a:gd name="T87" fmla="*/ 4570 h 5300"/>
                <a:gd name="T88" fmla="*/ 2367 w 5557"/>
                <a:gd name="T89" fmla="*/ 5300 h 5300"/>
                <a:gd name="T90" fmla="*/ 2814 w 5557"/>
                <a:gd name="T91" fmla="*/ 4927 h 5300"/>
                <a:gd name="T92" fmla="*/ 2450 w 5557"/>
                <a:gd name="T93" fmla="*/ 4745 h 5300"/>
                <a:gd name="T94" fmla="*/ 2602 w 5557"/>
                <a:gd name="T95" fmla="*/ 4418 h 5300"/>
                <a:gd name="T96" fmla="*/ 2367 w 5557"/>
                <a:gd name="T97" fmla="*/ 4083 h 5300"/>
                <a:gd name="T98" fmla="*/ 3367 w 5557"/>
                <a:gd name="T99" fmla="*/ 4821 h 5300"/>
                <a:gd name="T100" fmla="*/ 3147 w 5557"/>
                <a:gd name="T101" fmla="*/ 4768 h 5300"/>
                <a:gd name="T102" fmla="*/ 3443 w 5557"/>
                <a:gd name="T103" fmla="*/ 4479 h 5300"/>
                <a:gd name="T104" fmla="*/ 3367 w 5557"/>
                <a:gd name="T105" fmla="*/ 4768 h 5300"/>
                <a:gd name="T106" fmla="*/ 3079 w 5557"/>
                <a:gd name="T107" fmla="*/ 5300 h 5300"/>
                <a:gd name="T108" fmla="*/ 3147 w 5557"/>
                <a:gd name="T109" fmla="*/ 4981 h 5300"/>
                <a:gd name="T110" fmla="*/ 2996 w 5557"/>
                <a:gd name="T111" fmla="*/ 4608 h 5300"/>
                <a:gd name="T112" fmla="*/ 697 w 5557"/>
                <a:gd name="T113" fmla="*/ 2398 h 5300"/>
                <a:gd name="T114" fmla="*/ 363 w 5557"/>
                <a:gd name="T115" fmla="*/ 3164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57" h="5300">
                  <a:moveTo>
                    <a:pt x="4221" y="2564"/>
                  </a:moveTo>
                  <a:cubicBezTo>
                    <a:pt x="4271" y="2579"/>
                    <a:pt x="4271" y="2579"/>
                    <a:pt x="4271" y="2579"/>
                  </a:cubicBezTo>
                  <a:cubicBezTo>
                    <a:pt x="4302" y="2588"/>
                    <a:pt x="4336" y="2574"/>
                    <a:pt x="4345" y="2547"/>
                  </a:cubicBezTo>
                  <a:cubicBezTo>
                    <a:pt x="4354" y="2521"/>
                    <a:pt x="4354" y="2521"/>
                    <a:pt x="4354" y="2521"/>
                  </a:cubicBezTo>
                  <a:cubicBezTo>
                    <a:pt x="4364" y="2494"/>
                    <a:pt x="4345" y="2473"/>
                    <a:pt x="4312" y="2473"/>
                  </a:cubicBezTo>
                  <a:cubicBezTo>
                    <a:pt x="4242" y="2473"/>
                    <a:pt x="4242" y="2473"/>
                    <a:pt x="4242" y="2473"/>
                  </a:cubicBezTo>
                  <a:cubicBezTo>
                    <a:pt x="4209" y="2473"/>
                    <a:pt x="4178" y="2490"/>
                    <a:pt x="4173" y="2510"/>
                  </a:cubicBezTo>
                  <a:cubicBezTo>
                    <a:pt x="4168" y="2531"/>
                    <a:pt x="4189" y="2555"/>
                    <a:pt x="4221" y="2564"/>
                  </a:cubicBezTo>
                  <a:close/>
                  <a:moveTo>
                    <a:pt x="4291" y="3107"/>
                  </a:moveTo>
                  <a:cubicBezTo>
                    <a:pt x="4291" y="3149"/>
                    <a:pt x="4331" y="3183"/>
                    <a:pt x="4381" y="3183"/>
                  </a:cubicBezTo>
                  <a:cubicBezTo>
                    <a:pt x="4508" y="3183"/>
                    <a:pt x="4508" y="3183"/>
                    <a:pt x="4508" y="3183"/>
                  </a:cubicBezTo>
                  <a:cubicBezTo>
                    <a:pt x="4558" y="3183"/>
                    <a:pt x="4598" y="3149"/>
                    <a:pt x="4598" y="3107"/>
                  </a:cubicBezTo>
                  <a:cubicBezTo>
                    <a:pt x="4598" y="3041"/>
                    <a:pt x="4598" y="3041"/>
                    <a:pt x="4598" y="3041"/>
                  </a:cubicBezTo>
                  <a:cubicBezTo>
                    <a:pt x="4291" y="3041"/>
                    <a:pt x="4291" y="3041"/>
                    <a:pt x="4291" y="3041"/>
                  </a:cubicBezTo>
                  <a:lnTo>
                    <a:pt x="4291" y="3107"/>
                  </a:lnTo>
                  <a:close/>
                  <a:moveTo>
                    <a:pt x="5380" y="2547"/>
                  </a:moveTo>
                  <a:cubicBezTo>
                    <a:pt x="5389" y="2574"/>
                    <a:pt x="5422" y="2588"/>
                    <a:pt x="5454" y="2579"/>
                  </a:cubicBezTo>
                  <a:cubicBezTo>
                    <a:pt x="5504" y="2564"/>
                    <a:pt x="5504" y="2564"/>
                    <a:pt x="5504" y="2564"/>
                  </a:cubicBezTo>
                  <a:cubicBezTo>
                    <a:pt x="5536" y="2555"/>
                    <a:pt x="5557" y="2531"/>
                    <a:pt x="5552" y="2510"/>
                  </a:cubicBezTo>
                  <a:cubicBezTo>
                    <a:pt x="5547" y="2490"/>
                    <a:pt x="5516" y="2473"/>
                    <a:pt x="5483" y="2473"/>
                  </a:cubicBezTo>
                  <a:cubicBezTo>
                    <a:pt x="5413" y="2473"/>
                    <a:pt x="5413" y="2473"/>
                    <a:pt x="5413" y="2473"/>
                  </a:cubicBezTo>
                  <a:cubicBezTo>
                    <a:pt x="5380" y="2473"/>
                    <a:pt x="5361" y="2494"/>
                    <a:pt x="5370" y="2521"/>
                  </a:cubicBezTo>
                  <a:lnTo>
                    <a:pt x="5380" y="2547"/>
                  </a:lnTo>
                  <a:close/>
                  <a:moveTo>
                    <a:pt x="5516" y="2721"/>
                  </a:moveTo>
                  <a:cubicBezTo>
                    <a:pt x="5491" y="2627"/>
                    <a:pt x="5374" y="2582"/>
                    <a:pt x="5374" y="2582"/>
                  </a:cubicBezTo>
                  <a:cubicBezTo>
                    <a:pt x="5314" y="2467"/>
                    <a:pt x="5200" y="2387"/>
                    <a:pt x="5200" y="2387"/>
                  </a:cubicBezTo>
                  <a:cubicBezTo>
                    <a:pt x="5200" y="2387"/>
                    <a:pt x="5135" y="2377"/>
                    <a:pt x="5040" y="2370"/>
                  </a:cubicBezTo>
                  <a:cubicBezTo>
                    <a:pt x="5036" y="2355"/>
                    <a:pt x="5033" y="2345"/>
                    <a:pt x="5028" y="2329"/>
                  </a:cubicBezTo>
                  <a:cubicBezTo>
                    <a:pt x="5019" y="2299"/>
                    <a:pt x="4987" y="2275"/>
                    <a:pt x="4955" y="2275"/>
                  </a:cubicBezTo>
                  <a:cubicBezTo>
                    <a:pt x="4770" y="2275"/>
                    <a:pt x="4770" y="2275"/>
                    <a:pt x="4770" y="2275"/>
                  </a:cubicBezTo>
                  <a:cubicBezTo>
                    <a:pt x="4738" y="2275"/>
                    <a:pt x="4705" y="2299"/>
                    <a:pt x="4697" y="2329"/>
                  </a:cubicBezTo>
                  <a:cubicBezTo>
                    <a:pt x="4692" y="2345"/>
                    <a:pt x="4689" y="2355"/>
                    <a:pt x="4685" y="2370"/>
                  </a:cubicBezTo>
                  <a:cubicBezTo>
                    <a:pt x="4589" y="2377"/>
                    <a:pt x="4525" y="2387"/>
                    <a:pt x="4525" y="2387"/>
                  </a:cubicBezTo>
                  <a:cubicBezTo>
                    <a:pt x="4525" y="2387"/>
                    <a:pt x="4411" y="2467"/>
                    <a:pt x="4351" y="2582"/>
                  </a:cubicBezTo>
                  <a:cubicBezTo>
                    <a:pt x="4351" y="2582"/>
                    <a:pt x="4234" y="2627"/>
                    <a:pt x="4209" y="2721"/>
                  </a:cubicBezTo>
                  <a:cubicBezTo>
                    <a:pt x="4209" y="2721"/>
                    <a:pt x="4190" y="2777"/>
                    <a:pt x="4190" y="2817"/>
                  </a:cubicBezTo>
                  <a:cubicBezTo>
                    <a:pt x="4190" y="2817"/>
                    <a:pt x="4177" y="2862"/>
                    <a:pt x="4177" y="2912"/>
                  </a:cubicBezTo>
                  <a:cubicBezTo>
                    <a:pt x="4177" y="3016"/>
                    <a:pt x="4228" y="3017"/>
                    <a:pt x="4228" y="3017"/>
                  </a:cubicBezTo>
                  <a:cubicBezTo>
                    <a:pt x="5497" y="3017"/>
                    <a:pt x="5497" y="3017"/>
                    <a:pt x="5497" y="3017"/>
                  </a:cubicBezTo>
                  <a:cubicBezTo>
                    <a:pt x="5497" y="3017"/>
                    <a:pt x="5548" y="3016"/>
                    <a:pt x="5548" y="2912"/>
                  </a:cubicBezTo>
                  <a:cubicBezTo>
                    <a:pt x="5548" y="2862"/>
                    <a:pt x="5535" y="2817"/>
                    <a:pt x="5535" y="2817"/>
                  </a:cubicBezTo>
                  <a:cubicBezTo>
                    <a:pt x="5535" y="2777"/>
                    <a:pt x="5516" y="2721"/>
                    <a:pt x="5516" y="2721"/>
                  </a:cubicBezTo>
                  <a:close/>
                  <a:moveTo>
                    <a:pt x="4400" y="2589"/>
                  </a:moveTo>
                  <a:cubicBezTo>
                    <a:pt x="4445" y="2503"/>
                    <a:pt x="4523" y="2442"/>
                    <a:pt x="4550" y="2423"/>
                  </a:cubicBezTo>
                  <a:cubicBezTo>
                    <a:pt x="4590" y="2417"/>
                    <a:pt x="4718" y="2404"/>
                    <a:pt x="4862" y="2404"/>
                  </a:cubicBezTo>
                  <a:cubicBezTo>
                    <a:pt x="5008" y="2404"/>
                    <a:pt x="5135" y="2417"/>
                    <a:pt x="5175" y="2423"/>
                  </a:cubicBezTo>
                  <a:cubicBezTo>
                    <a:pt x="5202" y="2441"/>
                    <a:pt x="5280" y="2503"/>
                    <a:pt x="5325" y="2589"/>
                  </a:cubicBezTo>
                  <a:cubicBezTo>
                    <a:pt x="5325" y="2591"/>
                    <a:pt x="5325" y="2591"/>
                    <a:pt x="5326" y="2592"/>
                  </a:cubicBezTo>
                  <a:cubicBezTo>
                    <a:pt x="5018" y="2561"/>
                    <a:pt x="4706" y="2561"/>
                    <a:pt x="4399" y="2592"/>
                  </a:cubicBezTo>
                  <a:cubicBezTo>
                    <a:pt x="4399" y="2591"/>
                    <a:pt x="4400" y="2591"/>
                    <a:pt x="4400" y="2589"/>
                  </a:cubicBezTo>
                  <a:close/>
                  <a:moveTo>
                    <a:pt x="4319" y="2852"/>
                  </a:moveTo>
                  <a:cubicBezTo>
                    <a:pt x="4301" y="2852"/>
                    <a:pt x="4287" y="2840"/>
                    <a:pt x="4287" y="2825"/>
                  </a:cubicBezTo>
                  <a:cubicBezTo>
                    <a:pt x="4287" y="2779"/>
                    <a:pt x="4287" y="2779"/>
                    <a:pt x="4287" y="2779"/>
                  </a:cubicBezTo>
                  <a:cubicBezTo>
                    <a:pt x="4287" y="2749"/>
                    <a:pt x="4315" y="2727"/>
                    <a:pt x="4350" y="2730"/>
                  </a:cubicBezTo>
                  <a:cubicBezTo>
                    <a:pt x="4465" y="2735"/>
                    <a:pt x="4465" y="2735"/>
                    <a:pt x="4465" y="2735"/>
                  </a:cubicBezTo>
                  <a:cubicBezTo>
                    <a:pt x="4500" y="2737"/>
                    <a:pt x="4535" y="2762"/>
                    <a:pt x="4544" y="2790"/>
                  </a:cubicBezTo>
                  <a:cubicBezTo>
                    <a:pt x="4564" y="2854"/>
                    <a:pt x="4564" y="2854"/>
                    <a:pt x="4564" y="2854"/>
                  </a:cubicBezTo>
                  <a:lnTo>
                    <a:pt x="4319" y="2852"/>
                  </a:lnTo>
                  <a:close/>
                  <a:moveTo>
                    <a:pt x="5049" y="2851"/>
                  </a:moveTo>
                  <a:cubicBezTo>
                    <a:pt x="4676" y="2851"/>
                    <a:pt x="4676" y="2851"/>
                    <a:pt x="4676" y="2851"/>
                  </a:cubicBezTo>
                  <a:cubicBezTo>
                    <a:pt x="4665" y="2851"/>
                    <a:pt x="4656" y="2843"/>
                    <a:pt x="4656" y="2834"/>
                  </a:cubicBezTo>
                  <a:cubicBezTo>
                    <a:pt x="4656" y="2824"/>
                    <a:pt x="4665" y="2816"/>
                    <a:pt x="4676" y="2816"/>
                  </a:cubicBezTo>
                  <a:cubicBezTo>
                    <a:pt x="5049" y="2816"/>
                    <a:pt x="5049" y="2816"/>
                    <a:pt x="5049" y="2816"/>
                  </a:cubicBezTo>
                  <a:cubicBezTo>
                    <a:pt x="5060" y="2816"/>
                    <a:pt x="5069" y="2824"/>
                    <a:pt x="5069" y="2834"/>
                  </a:cubicBezTo>
                  <a:cubicBezTo>
                    <a:pt x="5069" y="2843"/>
                    <a:pt x="5060" y="2851"/>
                    <a:pt x="5049" y="2851"/>
                  </a:cubicBezTo>
                  <a:close/>
                  <a:moveTo>
                    <a:pt x="5049" y="2787"/>
                  </a:moveTo>
                  <a:cubicBezTo>
                    <a:pt x="4676" y="2787"/>
                    <a:pt x="4676" y="2787"/>
                    <a:pt x="4676" y="2787"/>
                  </a:cubicBezTo>
                  <a:cubicBezTo>
                    <a:pt x="4665" y="2787"/>
                    <a:pt x="4656" y="2780"/>
                    <a:pt x="4656" y="2770"/>
                  </a:cubicBezTo>
                  <a:cubicBezTo>
                    <a:pt x="4656" y="2761"/>
                    <a:pt x="4665" y="2753"/>
                    <a:pt x="4676" y="2753"/>
                  </a:cubicBezTo>
                  <a:cubicBezTo>
                    <a:pt x="5049" y="2753"/>
                    <a:pt x="5049" y="2753"/>
                    <a:pt x="5049" y="2753"/>
                  </a:cubicBezTo>
                  <a:cubicBezTo>
                    <a:pt x="5060" y="2753"/>
                    <a:pt x="5069" y="2761"/>
                    <a:pt x="5069" y="2770"/>
                  </a:cubicBezTo>
                  <a:cubicBezTo>
                    <a:pt x="5069" y="2780"/>
                    <a:pt x="5060" y="2787"/>
                    <a:pt x="5049" y="2787"/>
                  </a:cubicBezTo>
                  <a:close/>
                  <a:moveTo>
                    <a:pt x="5438" y="2825"/>
                  </a:moveTo>
                  <a:cubicBezTo>
                    <a:pt x="5438" y="2840"/>
                    <a:pt x="5424" y="2852"/>
                    <a:pt x="5406" y="2852"/>
                  </a:cubicBezTo>
                  <a:cubicBezTo>
                    <a:pt x="5161" y="2854"/>
                    <a:pt x="5161" y="2854"/>
                    <a:pt x="5161" y="2854"/>
                  </a:cubicBezTo>
                  <a:cubicBezTo>
                    <a:pt x="5181" y="2790"/>
                    <a:pt x="5181" y="2790"/>
                    <a:pt x="5181" y="2790"/>
                  </a:cubicBezTo>
                  <a:cubicBezTo>
                    <a:pt x="5190" y="2762"/>
                    <a:pt x="5225" y="2737"/>
                    <a:pt x="5260" y="2735"/>
                  </a:cubicBezTo>
                  <a:cubicBezTo>
                    <a:pt x="5375" y="2730"/>
                    <a:pt x="5375" y="2730"/>
                    <a:pt x="5375" y="2730"/>
                  </a:cubicBezTo>
                  <a:cubicBezTo>
                    <a:pt x="5410" y="2727"/>
                    <a:pt x="5438" y="2749"/>
                    <a:pt x="5438" y="2779"/>
                  </a:cubicBezTo>
                  <a:lnTo>
                    <a:pt x="5438" y="2825"/>
                  </a:lnTo>
                  <a:close/>
                  <a:moveTo>
                    <a:pt x="5127" y="3107"/>
                  </a:moveTo>
                  <a:cubicBezTo>
                    <a:pt x="5127" y="3149"/>
                    <a:pt x="5167" y="3183"/>
                    <a:pt x="5217" y="3183"/>
                  </a:cubicBezTo>
                  <a:cubicBezTo>
                    <a:pt x="5344" y="3183"/>
                    <a:pt x="5344" y="3183"/>
                    <a:pt x="5344" y="3183"/>
                  </a:cubicBezTo>
                  <a:cubicBezTo>
                    <a:pt x="5393" y="3183"/>
                    <a:pt x="5434" y="3149"/>
                    <a:pt x="5434" y="3107"/>
                  </a:cubicBezTo>
                  <a:cubicBezTo>
                    <a:pt x="5434" y="3041"/>
                    <a:pt x="5434" y="3041"/>
                    <a:pt x="5434" y="3041"/>
                  </a:cubicBezTo>
                  <a:cubicBezTo>
                    <a:pt x="5127" y="3041"/>
                    <a:pt x="5127" y="3041"/>
                    <a:pt x="5127" y="3041"/>
                  </a:cubicBezTo>
                  <a:lnTo>
                    <a:pt x="5127" y="3107"/>
                  </a:lnTo>
                  <a:close/>
                  <a:moveTo>
                    <a:pt x="3398" y="1056"/>
                  </a:moveTo>
                  <a:cubicBezTo>
                    <a:pt x="3571" y="1096"/>
                    <a:pt x="3739" y="1172"/>
                    <a:pt x="3889" y="1287"/>
                  </a:cubicBezTo>
                  <a:cubicBezTo>
                    <a:pt x="4044" y="1405"/>
                    <a:pt x="4164" y="1552"/>
                    <a:pt x="4248" y="1715"/>
                  </a:cubicBezTo>
                  <a:cubicBezTo>
                    <a:pt x="4463" y="1598"/>
                    <a:pt x="4463" y="1598"/>
                    <a:pt x="4463" y="1598"/>
                  </a:cubicBezTo>
                  <a:cubicBezTo>
                    <a:pt x="4419" y="1746"/>
                    <a:pt x="4419" y="1746"/>
                    <a:pt x="4419" y="1746"/>
                  </a:cubicBezTo>
                  <a:cubicBezTo>
                    <a:pt x="4349" y="1981"/>
                    <a:pt x="4349" y="1981"/>
                    <a:pt x="4349" y="1981"/>
                  </a:cubicBezTo>
                  <a:cubicBezTo>
                    <a:pt x="4321" y="2077"/>
                    <a:pt x="4321" y="2077"/>
                    <a:pt x="4321" y="2077"/>
                  </a:cubicBezTo>
                  <a:cubicBezTo>
                    <a:pt x="4301" y="2143"/>
                    <a:pt x="4301" y="2143"/>
                    <a:pt x="4301" y="2143"/>
                  </a:cubicBezTo>
                  <a:cubicBezTo>
                    <a:pt x="4044" y="2066"/>
                    <a:pt x="4044" y="2066"/>
                    <a:pt x="4044" y="2066"/>
                  </a:cubicBezTo>
                  <a:cubicBezTo>
                    <a:pt x="4029" y="2062"/>
                    <a:pt x="4029" y="2062"/>
                    <a:pt x="4029" y="2062"/>
                  </a:cubicBezTo>
                  <a:cubicBezTo>
                    <a:pt x="3934" y="2033"/>
                    <a:pt x="3934" y="2033"/>
                    <a:pt x="3934" y="2033"/>
                  </a:cubicBezTo>
                  <a:cubicBezTo>
                    <a:pt x="3756" y="1980"/>
                    <a:pt x="3756" y="1980"/>
                    <a:pt x="3756" y="1980"/>
                  </a:cubicBezTo>
                  <a:cubicBezTo>
                    <a:pt x="3969" y="1865"/>
                    <a:pt x="3969" y="1865"/>
                    <a:pt x="3969" y="1865"/>
                  </a:cubicBezTo>
                  <a:cubicBezTo>
                    <a:pt x="3906" y="1741"/>
                    <a:pt x="3815" y="1629"/>
                    <a:pt x="3697" y="1539"/>
                  </a:cubicBezTo>
                  <a:cubicBezTo>
                    <a:pt x="3589" y="1457"/>
                    <a:pt x="3470" y="1401"/>
                    <a:pt x="3347" y="1370"/>
                  </a:cubicBezTo>
                  <a:lnTo>
                    <a:pt x="3398" y="1056"/>
                  </a:lnTo>
                  <a:close/>
                  <a:moveTo>
                    <a:pt x="1048" y="2193"/>
                  </a:moveTo>
                  <a:cubicBezTo>
                    <a:pt x="1083" y="2008"/>
                    <a:pt x="1159" y="1829"/>
                    <a:pt x="1279" y="1668"/>
                  </a:cubicBezTo>
                  <a:cubicBezTo>
                    <a:pt x="1379" y="1534"/>
                    <a:pt x="1500" y="1426"/>
                    <a:pt x="1635" y="1343"/>
                  </a:cubicBezTo>
                  <a:cubicBezTo>
                    <a:pt x="1519" y="1134"/>
                    <a:pt x="1519" y="1134"/>
                    <a:pt x="1519" y="1134"/>
                  </a:cubicBezTo>
                  <a:cubicBezTo>
                    <a:pt x="1678" y="1180"/>
                    <a:pt x="1678" y="1180"/>
                    <a:pt x="1678" y="1180"/>
                  </a:cubicBezTo>
                  <a:cubicBezTo>
                    <a:pt x="1864" y="1233"/>
                    <a:pt x="1864" y="1233"/>
                    <a:pt x="1864" y="1233"/>
                  </a:cubicBezTo>
                  <a:cubicBezTo>
                    <a:pt x="1970" y="1263"/>
                    <a:pt x="1970" y="1263"/>
                    <a:pt x="1970" y="1263"/>
                  </a:cubicBezTo>
                  <a:cubicBezTo>
                    <a:pt x="2065" y="1290"/>
                    <a:pt x="2065" y="1290"/>
                    <a:pt x="2065" y="1290"/>
                  </a:cubicBezTo>
                  <a:cubicBezTo>
                    <a:pt x="2000" y="1518"/>
                    <a:pt x="2000" y="1518"/>
                    <a:pt x="2000" y="1518"/>
                  </a:cubicBezTo>
                  <a:cubicBezTo>
                    <a:pt x="1999" y="1521"/>
                    <a:pt x="1999" y="1521"/>
                    <a:pt x="1999" y="1521"/>
                  </a:cubicBezTo>
                  <a:cubicBezTo>
                    <a:pt x="1928" y="1771"/>
                    <a:pt x="1928" y="1771"/>
                    <a:pt x="1928" y="1771"/>
                  </a:cubicBezTo>
                  <a:cubicBezTo>
                    <a:pt x="1909" y="1837"/>
                    <a:pt x="1909" y="1837"/>
                    <a:pt x="1909" y="1837"/>
                  </a:cubicBezTo>
                  <a:cubicBezTo>
                    <a:pt x="1789" y="1620"/>
                    <a:pt x="1789" y="1620"/>
                    <a:pt x="1789" y="1620"/>
                  </a:cubicBezTo>
                  <a:cubicBezTo>
                    <a:pt x="1692" y="1682"/>
                    <a:pt x="1605" y="1761"/>
                    <a:pt x="1532" y="1858"/>
                  </a:cubicBezTo>
                  <a:cubicBezTo>
                    <a:pt x="1444" y="1976"/>
                    <a:pt x="1387" y="2108"/>
                    <a:pt x="1360" y="2243"/>
                  </a:cubicBezTo>
                  <a:lnTo>
                    <a:pt x="1048" y="2193"/>
                  </a:lnTo>
                  <a:close/>
                  <a:moveTo>
                    <a:pt x="2138" y="4528"/>
                  </a:moveTo>
                  <a:cubicBezTo>
                    <a:pt x="1947" y="4493"/>
                    <a:pt x="1760" y="4413"/>
                    <a:pt x="1595" y="4287"/>
                  </a:cubicBezTo>
                  <a:cubicBezTo>
                    <a:pt x="1462" y="4185"/>
                    <a:pt x="1355" y="4062"/>
                    <a:pt x="1274" y="3926"/>
                  </a:cubicBezTo>
                  <a:cubicBezTo>
                    <a:pt x="1064" y="4040"/>
                    <a:pt x="1064" y="4040"/>
                    <a:pt x="1064" y="4040"/>
                  </a:cubicBezTo>
                  <a:cubicBezTo>
                    <a:pt x="1111" y="3881"/>
                    <a:pt x="1111" y="3881"/>
                    <a:pt x="1111" y="3881"/>
                  </a:cubicBezTo>
                  <a:cubicBezTo>
                    <a:pt x="1166" y="3696"/>
                    <a:pt x="1166" y="3696"/>
                    <a:pt x="1166" y="3696"/>
                  </a:cubicBezTo>
                  <a:cubicBezTo>
                    <a:pt x="1198" y="3590"/>
                    <a:pt x="1198" y="3590"/>
                    <a:pt x="1198" y="3590"/>
                  </a:cubicBezTo>
                  <a:cubicBezTo>
                    <a:pt x="1226" y="3496"/>
                    <a:pt x="1226" y="3496"/>
                    <a:pt x="1226" y="3496"/>
                  </a:cubicBezTo>
                  <a:cubicBezTo>
                    <a:pt x="1454" y="3563"/>
                    <a:pt x="1454" y="3563"/>
                    <a:pt x="1454" y="3563"/>
                  </a:cubicBezTo>
                  <a:cubicBezTo>
                    <a:pt x="1456" y="3564"/>
                    <a:pt x="1456" y="3564"/>
                    <a:pt x="1456" y="3564"/>
                  </a:cubicBezTo>
                  <a:cubicBezTo>
                    <a:pt x="1705" y="3639"/>
                    <a:pt x="1705" y="3639"/>
                    <a:pt x="1705" y="3639"/>
                  </a:cubicBezTo>
                  <a:cubicBezTo>
                    <a:pt x="1771" y="3658"/>
                    <a:pt x="1771" y="3658"/>
                    <a:pt x="1771" y="3658"/>
                  </a:cubicBezTo>
                  <a:cubicBezTo>
                    <a:pt x="1553" y="3776"/>
                    <a:pt x="1553" y="3776"/>
                    <a:pt x="1553" y="3776"/>
                  </a:cubicBezTo>
                  <a:cubicBezTo>
                    <a:pt x="1613" y="3873"/>
                    <a:pt x="1691" y="3962"/>
                    <a:pt x="1787" y="4035"/>
                  </a:cubicBezTo>
                  <a:cubicBezTo>
                    <a:pt x="1910" y="4128"/>
                    <a:pt x="2047" y="4188"/>
                    <a:pt x="2189" y="4215"/>
                  </a:cubicBezTo>
                  <a:lnTo>
                    <a:pt x="2138" y="4528"/>
                  </a:lnTo>
                  <a:close/>
                  <a:moveTo>
                    <a:pt x="4525" y="3453"/>
                  </a:moveTo>
                  <a:cubicBezTo>
                    <a:pt x="4486" y="3620"/>
                    <a:pt x="4413" y="3781"/>
                    <a:pt x="4305" y="3927"/>
                  </a:cubicBezTo>
                  <a:cubicBezTo>
                    <a:pt x="4188" y="4083"/>
                    <a:pt x="4043" y="4205"/>
                    <a:pt x="3881" y="4291"/>
                  </a:cubicBezTo>
                  <a:cubicBezTo>
                    <a:pt x="4000" y="4505"/>
                    <a:pt x="4000" y="4505"/>
                    <a:pt x="4000" y="4505"/>
                  </a:cubicBezTo>
                  <a:cubicBezTo>
                    <a:pt x="3852" y="4463"/>
                    <a:pt x="3852" y="4463"/>
                    <a:pt x="3852" y="4463"/>
                  </a:cubicBezTo>
                  <a:cubicBezTo>
                    <a:pt x="3616" y="4396"/>
                    <a:pt x="3616" y="4396"/>
                    <a:pt x="3616" y="4396"/>
                  </a:cubicBezTo>
                  <a:cubicBezTo>
                    <a:pt x="3520" y="4368"/>
                    <a:pt x="3520" y="4368"/>
                    <a:pt x="3520" y="4368"/>
                  </a:cubicBezTo>
                  <a:cubicBezTo>
                    <a:pt x="3454" y="4349"/>
                    <a:pt x="3454" y="4349"/>
                    <a:pt x="3454" y="4349"/>
                  </a:cubicBezTo>
                  <a:cubicBezTo>
                    <a:pt x="3527" y="4092"/>
                    <a:pt x="3527" y="4092"/>
                    <a:pt x="3527" y="4092"/>
                  </a:cubicBezTo>
                  <a:cubicBezTo>
                    <a:pt x="3532" y="4076"/>
                    <a:pt x="3532" y="4076"/>
                    <a:pt x="3532" y="4076"/>
                  </a:cubicBezTo>
                  <a:cubicBezTo>
                    <a:pt x="3559" y="3981"/>
                    <a:pt x="3559" y="3981"/>
                    <a:pt x="3559" y="3981"/>
                  </a:cubicBezTo>
                  <a:cubicBezTo>
                    <a:pt x="3610" y="3803"/>
                    <a:pt x="3610" y="3803"/>
                    <a:pt x="3610" y="3803"/>
                  </a:cubicBezTo>
                  <a:cubicBezTo>
                    <a:pt x="3727" y="4014"/>
                    <a:pt x="3727" y="4014"/>
                    <a:pt x="3727" y="4014"/>
                  </a:cubicBezTo>
                  <a:cubicBezTo>
                    <a:pt x="3851" y="3949"/>
                    <a:pt x="3962" y="3857"/>
                    <a:pt x="4051" y="3738"/>
                  </a:cubicBezTo>
                  <a:cubicBezTo>
                    <a:pt x="4128" y="3634"/>
                    <a:pt x="4181" y="3520"/>
                    <a:pt x="4212" y="3402"/>
                  </a:cubicBezTo>
                  <a:lnTo>
                    <a:pt x="4525" y="3453"/>
                  </a:lnTo>
                  <a:close/>
                  <a:moveTo>
                    <a:pt x="1826" y="2772"/>
                  </a:moveTo>
                  <a:cubicBezTo>
                    <a:pt x="1860" y="2816"/>
                    <a:pt x="1898" y="2862"/>
                    <a:pt x="1942" y="2903"/>
                  </a:cubicBezTo>
                  <a:cubicBezTo>
                    <a:pt x="1946" y="2907"/>
                    <a:pt x="1953" y="2910"/>
                    <a:pt x="1956" y="2917"/>
                  </a:cubicBezTo>
                  <a:cubicBezTo>
                    <a:pt x="1949" y="2931"/>
                    <a:pt x="1942" y="2945"/>
                    <a:pt x="1946" y="2962"/>
                  </a:cubicBezTo>
                  <a:cubicBezTo>
                    <a:pt x="1946" y="3000"/>
                    <a:pt x="1967" y="3035"/>
                    <a:pt x="2004" y="3052"/>
                  </a:cubicBezTo>
                  <a:cubicBezTo>
                    <a:pt x="1987" y="3156"/>
                    <a:pt x="1980" y="3242"/>
                    <a:pt x="1977" y="3308"/>
                  </a:cubicBezTo>
                  <a:cubicBezTo>
                    <a:pt x="1881" y="3156"/>
                    <a:pt x="1826" y="2986"/>
                    <a:pt x="1826" y="2813"/>
                  </a:cubicBezTo>
                  <a:cubicBezTo>
                    <a:pt x="1826" y="2799"/>
                    <a:pt x="1826" y="2785"/>
                    <a:pt x="1826" y="2772"/>
                  </a:cubicBezTo>
                  <a:moveTo>
                    <a:pt x="2111" y="3037"/>
                  </a:moveTo>
                  <a:cubicBezTo>
                    <a:pt x="2252" y="3134"/>
                    <a:pt x="2411" y="3210"/>
                    <a:pt x="2586" y="3258"/>
                  </a:cubicBezTo>
                  <a:cubicBezTo>
                    <a:pt x="2600" y="3262"/>
                    <a:pt x="2611" y="3265"/>
                    <a:pt x="2621" y="3269"/>
                  </a:cubicBezTo>
                  <a:cubicBezTo>
                    <a:pt x="2621" y="3272"/>
                    <a:pt x="2621" y="3272"/>
                    <a:pt x="2621" y="3275"/>
                  </a:cubicBezTo>
                  <a:cubicBezTo>
                    <a:pt x="2366" y="3393"/>
                    <a:pt x="2159" y="3424"/>
                    <a:pt x="2073" y="3431"/>
                  </a:cubicBezTo>
                  <a:cubicBezTo>
                    <a:pt x="2063" y="3417"/>
                    <a:pt x="2049" y="3400"/>
                    <a:pt x="2035" y="3386"/>
                  </a:cubicBezTo>
                  <a:cubicBezTo>
                    <a:pt x="2035" y="3324"/>
                    <a:pt x="2035" y="3206"/>
                    <a:pt x="2063" y="3057"/>
                  </a:cubicBezTo>
                  <a:cubicBezTo>
                    <a:pt x="2080" y="3057"/>
                    <a:pt x="2097" y="3051"/>
                    <a:pt x="2111" y="3037"/>
                  </a:cubicBezTo>
                  <a:moveTo>
                    <a:pt x="2547" y="2192"/>
                  </a:moveTo>
                  <a:cubicBezTo>
                    <a:pt x="2664" y="2192"/>
                    <a:pt x="2781" y="2199"/>
                    <a:pt x="2894" y="2220"/>
                  </a:cubicBezTo>
                  <a:cubicBezTo>
                    <a:pt x="2939" y="2227"/>
                    <a:pt x="2987" y="2237"/>
                    <a:pt x="3032" y="2248"/>
                  </a:cubicBezTo>
                  <a:cubicBezTo>
                    <a:pt x="3035" y="2279"/>
                    <a:pt x="3052" y="2310"/>
                    <a:pt x="3083" y="2328"/>
                  </a:cubicBezTo>
                  <a:cubicBezTo>
                    <a:pt x="3049" y="2512"/>
                    <a:pt x="2994" y="2690"/>
                    <a:pt x="2918" y="2857"/>
                  </a:cubicBezTo>
                  <a:cubicBezTo>
                    <a:pt x="2870" y="2965"/>
                    <a:pt x="2815" y="3070"/>
                    <a:pt x="2750" y="3171"/>
                  </a:cubicBezTo>
                  <a:cubicBezTo>
                    <a:pt x="2743" y="3167"/>
                    <a:pt x="2732" y="3164"/>
                    <a:pt x="2722" y="3164"/>
                  </a:cubicBezTo>
                  <a:cubicBezTo>
                    <a:pt x="2691" y="3164"/>
                    <a:pt x="2657" y="3181"/>
                    <a:pt x="2640" y="3209"/>
                  </a:cubicBezTo>
                  <a:cubicBezTo>
                    <a:pt x="2629" y="3206"/>
                    <a:pt x="2616" y="3202"/>
                    <a:pt x="2605" y="3202"/>
                  </a:cubicBezTo>
                  <a:cubicBezTo>
                    <a:pt x="2433" y="3154"/>
                    <a:pt x="2278" y="3080"/>
                    <a:pt x="2144" y="2986"/>
                  </a:cubicBezTo>
                  <a:cubicBezTo>
                    <a:pt x="2148" y="2979"/>
                    <a:pt x="2148" y="2969"/>
                    <a:pt x="2148" y="2958"/>
                  </a:cubicBezTo>
                  <a:cubicBezTo>
                    <a:pt x="2148" y="2927"/>
                    <a:pt x="2131" y="2896"/>
                    <a:pt x="2103" y="2875"/>
                  </a:cubicBezTo>
                  <a:cubicBezTo>
                    <a:pt x="2134" y="2753"/>
                    <a:pt x="2175" y="2638"/>
                    <a:pt x="2227" y="2530"/>
                  </a:cubicBezTo>
                  <a:cubicBezTo>
                    <a:pt x="2272" y="2439"/>
                    <a:pt x="2323" y="2349"/>
                    <a:pt x="2385" y="2262"/>
                  </a:cubicBezTo>
                  <a:cubicBezTo>
                    <a:pt x="2392" y="2262"/>
                    <a:pt x="2402" y="2265"/>
                    <a:pt x="2409" y="2265"/>
                  </a:cubicBezTo>
                  <a:cubicBezTo>
                    <a:pt x="2409" y="2265"/>
                    <a:pt x="2409" y="2265"/>
                    <a:pt x="2413" y="2265"/>
                  </a:cubicBezTo>
                  <a:cubicBezTo>
                    <a:pt x="2454" y="2265"/>
                    <a:pt x="2495" y="2234"/>
                    <a:pt x="2505" y="2192"/>
                  </a:cubicBezTo>
                  <a:cubicBezTo>
                    <a:pt x="2509" y="2192"/>
                    <a:pt x="2509" y="2192"/>
                    <a:pt x="2512" y="2192"/>
                  </a:cubicBezTo>
                  <a:cubicBezTo>
                    <a:pt x="2523" y="2192"/>
                    <a:pt x="2536" y="2192"/>
                    <a:pt x="2547" y="2192"/>
                  </a:cubicBezTo>
                  <a:moveTo>
                    <a:pt x="2320" y="2204"/>
                  </a:moveTo>
                  <a:cubicBezTo>
                    <a:pt x="2324" y="2215"/>
                    <a:pt x="2330" y="2225"/>
                    <a:pt x="2337" y="2232"/>
                  </a:cubicBezTo>
                  <a:cubicBezTo>
                    <a:pt x="2275" y="2323"/>
                    <a:pt x="2220" y="2414"/>
                    <a:pt x="2175" y="2509"/>
                  </a:cubicBezTo>
                  <a:cubicBezTo>
                    <a:pt x="2124" y="2621"/>
                    <a:pt x="2079" y="2740"/>
                    <a:pt x="2045" y="2866"/>
                  </a:cubicBezTo>
                  <a:cubicBezTo>
                    <a:pt x="2031" y="2866"/>
                    <a:pt x="2014" y="2869"/>
                    <a:pt x="2000" y="2876"/>
                  </a:cubicBezTo>
                  <a:cubicBezTo>
                    <a:pt x="1910" y="2792"/>
                    <a:pt x="1862" y="2719"/>
                    <a:pt x="1838" y="2680"/>
                  </a:cubicBezTo>
                  <a:cubicBezTo>
                    <a:pt x="1859" y="2533"/>
                    <a:pt x="1924" y="2386"/>
                    <a:pt x="2017" y="2257"/>
                  </a:cubicBezTo>
                  <a:cubicBezTo>
                    <a:pt x="2072" y="2243"/>
                    <a:pt x="2179" y="2218"/>
                    <a:pt x="2320" y="2204"/>
                  </a:cubicBezTo>
                  <a:moveTo>
                    <a:pt x="3590" y="2285"/>
                  </a:moveTo>
                  <a:cubicBezTo>
                    <a:pt x="3636" y="2344"/>
                    <a:pt x="3671" y="2410"/>
                    <a:pt x="3700" y="2476"/>
                  </a:cubicBezTo>
                  <a:cubicBezTo>
                    <a:pt x="3679" y="2462"/>
                    <a:pt x="3657" y="2448"/>
                    <a:pt x="3632" y="2437"/>
                  </a:cubicBezTo>
                  <a:cubicBezTo>
                    <a:pt x="3636" y="2430"/>
                    <a:pt x="3636" y="2423"/>
                    <a:pt x="3636" y="2413"/>
                  </a:cubicBezTo>
                  <a:cubicBezTo>
                    <a:pt x="3632" y="2378"/>
                    <a:pt x="3615" y="2347"/>
                    <a:pt x="3583" y="2330"/>
                  </a:cubicBezTo>
                  <a:cubicBezTo>
                    <a:pt x="3586" y="2312"/>
                    <a:pt x="3590" y="2298"/>
                    <a:pt x="3590" y="2285"/>
                  </a:cubicBezTo>
                  <a:moveTo>
                    <a:pt x="3174" y="1921"/>
                  </a:moveTo>
                  <a:cubicBezTo>
                    <a:pt x="3312" y="1991"/>
                    <a:pt x="3436" y="2097"/>
                    <a:pt x="3540" y="2220"/>
                  </a:cubicBezTo>
                  <a:cubicBezTo>
                    <a:pt x="3536" y="2244"/>
                    <a:pt x="3533" y="2276"/>
                    <a:pt x="3522" y="2318"/>
                  </a:cubicBezTo>
                  <a:cubicBezTo>
                    <a:pt x="3498" y="2318"/>
                    <a:pt x="3474" y="2329"/>
                    <a:pt x="3457" y="2346"/>
                  </a:cubicBezTo>
                  <a:cubicBezTo>
                    <a:pt x="3381" y="2311"/>
                    <a:pt x="3305" y="2276"/>
                    <a:pt x="3226" y="2248"/>
                  </a:cubicBezTo>
                  <a:cubicBezTo>
                    <a:pt x="3226" y="2248"/>
                    <a:pt x="3226" y="2248"/>
                    <a:pt x="3226" y="2248"/>
                  </a:cubicBezTo>
                  <a:cubicBezTo>
                    <a:pt x="3226" y="2205"/>
                    <a:pt x="3201" y="2167"/>
                    <a:pt x="3163" y="2153"/>
                  </a:cubicBezTo>
                  <a:cubicBezTo>
                    <a:pt x="3170" y="2072"/>
                    <a:pt x="3174" y="1995"/>
                    <a:pt x="3174" y="1921"/>
                  </a:cubicBezTo>
                  <a:moveTo>
                    <a:pt x="2676" y="1834"/>
                  </a:moveTo>
                  <a:cubicBezTo>
                    <a:pt x="2621" y="1887"/>
                    <a:pt x="2541" y="1967"/>
                    <a:pt x="2458" y="2068"/>
                  </a:cubicBezTo>
                  <a:cubicBezTo>
                    <a:pt x="2447" y="2061"/>
                    <a:pt x="2433" y="2061"/>
                    <a:pt x="2419" y="2061"/>
                  </a:cubicBezTo>
                  <a:cubicBezTo>
                    <a:pt x="2416" y="2061"/>
                    <a:pt x="2416" y="2061"/>
                    <a:pt x="2416" y="2061"/>
                  </a:cubicBezTo>
                  <a:cubicBezTo>
                    <a:pt x="2367" y="2061"/>
                    <a:pt x="2329" y="2096"/>
                    <a:pt x="2315" y="2141"/>
                  </a:cubicBezTo>
                  <a:cubicBezTo>
                    <a:pt x="2215" y="2152"/>
                    <a:pt x="2131" y="2169"/>
                    <a:pt x="2072" y="2180"/>
                  </a:cubicBezTo>
                  <a:cubicBezTo>
                    <a:pt x="2235" y="1995"/>
                    <a:pt x="2451" y="1869"/>
                    <a:pt x="2676" y="1834"/>
                  </a:cubicBezTo>
                  <a:moveTo>
                    <a:pt x="2793" y="1828"/>
                  </a:moveTo>
                  <a:cubicBezTo>
                    <a:pt x="2904" y="1828"/>
                    <a:pt x="3014" y="1849"/>
                    <a:pt x="3117" y="1895"/>
                  </a:cubicBezTo>
                  <a:cubicBezTo>
                    <a:pt x="3120" y="1977"/>
                    <a:pt x="3117" y="2058"/>
                    <a:pt x="3107" y="2146"/>
                  </a:cubicBezTo>
                  <a:cubicBezTo>
                    <a:pt x="3079" y="2150"/>
                    <a:pt x="3055" y="2167"/>
                    <a:pt x="3041" y="2192"/>
                  </a:cubicBezTo>
                  <a:cubicBezTo>
                    <a:pt x="2996" y="2181"/>
                    <a:pt x="2948" y="2171"/>
                    <a:pt x="2900" y="2164"/>
                  </a:cubicBezTo>
                  <a:cubicBezTo>
                    <a:pt x="2787" y="2143"/>
                    <a:pt x="2670" y="2135"/>
                    <a:pt x="2553" y="2135"/>
                  </a:cubicBezTo>
                  <a:cubicBezTo>
                    <a:pt x="2539" y="2135"/>
                    <a:pt x="2525" y="2135"/>
                    <a:pt x="2511" y="2135"/>
                  </a:cubicBezTo>
                  <a:cubicBezTo>
                    <a:pt x="2508" y="2135"/>
                    <a:pt x="2508" y="2135"/>
                    <a:pt x="2508" y="2135"/>
                  </a:cubicBezTo>
                  <a:cubicBezTo>
                    <a:pt x="2504" y="2128"/>
                    <a:pt x="2501" y="2118"/>
                    <a:pt x="2498" y="2111"/>
                  </a:cubicBezTo>
                  <a:cubicBezTo>
                    <a:pt x="2618" y="1962"/>
                    <a:pt x="2728" y="1867"/>
                    <a:pt x="2769" y="1828"/>
                  </a:cubicBezTo>
                  <a:cubicBezTo>
                    <a:pt x="2776" y="1828"/>
                    <a:pt x="2787" y="1828"/>
                    <a:pt x="2793" y="1828"/>
                  </a:cubicBezTo>
                  <a:cubicBezTo>
                    <a:pt x="2793" y="1828"/>
                    <a:pt x="2793" y="1828"/>
                    <a:pt x="2793" y="1828"/>
                  </a:cubicBezTo>
                  <a:moveTo>
                    <a:pt x="3605" y="2488"/>
                  </a:moveTo>
                  <a:cubicBezTo>
                    <a:pt x="3660" y="2519"/>
                    <a:pt x="3702" y="2547"/>
                    <a:pt x="3729" y="2568"/>
                  </a:cubicBezTo>
                  <a:cubicBezTo>
                    <a:pt x="3733" y="2586"/>
                    <a:pt x="3740" y="2603"/>
                    <a:pt x="3743" y="2620"/>
                  </a:cubicBezTo>
                  <a:cubicBezTo>
                    <a:pt x="3726" y="2701"/>
                    <a:pt x="3650" y="2955"/>
                    <a:pt x="3464" y="3207"/>
                  </a:cubicBezTo>
                  <a:cubicBezTo>
                    <a:pt x="3453" y="3203"/>
                    <a:pt x="3439" y="3203"/>
                    <a:pt x="3429" y="3203"/>
                  </a:cubicBezTo>
                  <a:cubicBezTo>
                    <a:pt x="3426" y="3203"/>
                    <a:pt x="3426" y="3203"/>
                    <a:pt x="3426" y="3203"/>
                  </a:cubicBezTo>
                  <a:cubicBezTo>
                    <a:pt x="3381" y="3203"/>
                    <a:pt x="3339" y="3234"/>
                    <a:pt x="3329" y="3280"/>
                  </a:cubicBezTo>
                  <a:cubicBezTo>
                    <a:pt x="3305" y="3280"/>
                    <a:pt x="3284" y="3283"/>
                    <a:pt x="3260" y="3283"/>
                  </a:cubicBezTo>
                  <a:cubicBezTo>
                    <a:pt x="3243" y="3283"/>
                    <a:pt x="3225" y="3283"/>
                    <a:pt x="3208" y="3283"/>
                  </a:cubicBezTo>
                  <a:cubicBezTo>
                    <a:pt x="3077" y="3283"/>
                    <a:pt x="2949" y="3273"/>
                    <a:pt x="2822" y="3248"/>
                  </a:cubicBezTo>
                  <a:cubicBezTo>
                    <a:pt x="2822" y="3248"/>
                    <a:pt x="2822" y="3245"/>
                    <a:pt x="2818" y="3245"/>
                  </a:cubicBezTo>
                  <a:cubicBezTo>
                    <a:pt x="2904" y="3196"/>
                    <a:pt x="2984" y="3144"/>
                    <a:pt x="3060" y="3084"/>
                  </a:cubicBezTo>
                  <a:cubicBezTo>
                    <a:pt x="3329" y="2886"/>
                    <a:pt x="3464" y="2666"/>
                    <a:pt x="3526" y="2512"/>
                  </a:cubicBezTo>
                  <a:cubicBezTo>
                    <a:pt x="3532" y="2512"/>
                    <a:pt x="3536" y="2512"/>
                    <a:pt x="3539" y="2512"/>
                  </a:cubicBezTo>
                  <a:cubicBezTo>
                    <a:pt x="3567" y="2512"/>
                    <a:pt x="3588" y="2502"/>
                    <a:pt x="3605" y="2488"/>
                  </a:cubicBezTo>
                  <a:moveTo>
                    <a:pt x="2815" y="3308"/>
                  </a:moveTo>
                  <a:cubicBezTo>
                    <a:pt x="2942" y="3332"/>
                    <a:pt x="3069" y="3343"/>
                    <a:pt x="3199" y="3343"/>
                  </a:cubicBezTo>
                  <a:cubicBezTo>
                    <a:pt x="3220" y="3343"/>
                    <a:pt x="3237" y="3343"/>
                    <a:pt x="3254" y="3343"/>
                  </a:cubicBezTo>
                  <a:cubicBezTo>
                    <a:pt x="3278" y="3339"/>
                    <a:pt x="3302" y="3339"/>
                    <a:pt x="3326" y="3339"/>
                  </a:cubicBezTo>
                  <a:cubicBezTo>
                    <a:pt x="3329" y="3346"/>
                    <a:pt x="3329" y="3353"/>
                    <a:pt x="3336" y="3357"/>
                  </a:cubicBezTo>
                  <a:cubicBezTo>
                    <a:pt x="3082" y="3629"/>
                    <a:pt x="2788" y="3755"/>
                    <a:pt x="2699" y="3783"/>
                  </a:cubicBezTo>
                  <a:cubicBezTo>
                    <a:pt x="2592" y="3772"/>
                    <a:pt x="2486" y="3737"/>
                    <a:pt x="2387" y="3685"/>
                  </a:cubicBezTo>
                  <a:cubicBezTo>
                    <a:pt x="2452" y="3633"/>
                    <a:pt x="2565" y="3528"/>
                    <a:pt x="2688" y="3364"/>
                  </a:cubicBezTo>
                  <a:cubicBezTo>
                    <a:pt x="2699" y="3367"/>
                    <a:pt x="2712" y="3371"/>
                    <a:pt x="2723" y="3371"/>
                  </a:cubicBezTo>
                  <a:cubicBezTo>
                    <a:pt x="2723" y="3371"/>
                    <a:pt x="2723" y="3371"/>
                    <a:pt x="2723" y="3371"/>
                  </a:cubicBezTo>
                  <a:cubicBezTo>
                    <a:pt x="2764" y="3371"/>
                    <a:pt x="2798" y="3346"/>
                    <a:pt x="2815" y="3308"/>
                  </a:cubicBezTo>
                  <a:moveTo>
                    <a:pt x="3758" y="2765"/>
                  </a:moveTo>
                  <a:cubicBezTo>
                    <a:pt x="3761" y="2779"/>
                    <a:pt x="3761" y="2797"/>
                    <a:pt x="3761" y="2811"/>
                  </a:cubicBezTo>
                  <a:cubicBezTo>
                    <a:pt x="3761" y="2961"/>
                    <a:pt x="3721" y="3108"/>
                    <a:pt x="3645" y="3244"/>
                  </a:cubicBezTo>
                  <a:cubicBezTo>
                    <a:pt x="3618" y="3251"/>
                    <a:pt x="3574" y="3258"/>
                    <a:pt x="3519" y="3265"/>
                  </a:cubicBezTo>
                  <a:cubicBezTo>
                    <a:pt x="3516" y="3258"/>
                    <a:pt x="3512" y="3251"/>
                    <a:pt x="3509" y="3247"/>
                  </a:cubicBezTo>
                  <a:cubicBezTo>
                    <a:pt x="3635" y="3073"/>
                    <a:pt x="3717" y="2895"/>
                    <a:pt x="3758" y="2765"/>
                  </a:cubicBezTo>
                  <a:moveTo>
                    <a:pt x="3607" y="3308"/>
                  </a:moveTo>
                  <a:cubicBezTo>
                    <a:pt x="3432" y="3578"/>
                    <a:pt x="3142" y="3771"/>
                    <a:pt x="2843" y="3789"/>
                  </a:cubicBezTo>
                  <a:cubicBezTo>
                    <a:pt x="2974" y="3726"/>
                    <a:pt x="3191" y="3599"/>
                    <a:pt x="3380" y="3396"/>
                  </a:cubicBezTo>
                  <a:cubicBezTo>
                    <a:pt x="3390" y="3399"/>
                    <a:pt x="3404" y="3403"/>
                    <a:pt x="3415" y="3403"/>
                  </a:cubicBezTo>
                  <a:cubicBezTo>
                    <a:pt x="3418" y="3403"/>
                    <a:pt x="3418" y="3403"/>
                    <a:pt x="3418" y="3403"/>
                  </a:cubicBezTo>
                  <a:cubicBezTo>
                    <a:pt x="3466" y="3403"/>
                    <a:pt x="3508" y="3368"/>
                    <a:pt x="3518" y="3322"/>
                  </a:cubicBezTo>
                  <a:cubicBezTo>
                    <a:pt x="3549" y="3315"/>
                    <a:pt x="3580" y="3311"/>
                    <a:pt x="3607" y="3308"/>
                  </a:cubicBezTo>
                  <a:moveTo>
                    <a:pt x="3215" y="2303"/>
                  </a:moveTo>
                  <a:cubicBezTo>
                    <a:pt x="3288" y="2331"/>
                    <a:pt x="3364" y="2362"/>
                    <a:pt x="3437" y="2397"/>
                  </a:cubicBezTo>
                  <a:cubicBezTo>
                    <a:pt x="3437" y="2404"/>
                    <a:pt x="3437" y="2408"/>
                    <a:pt x="3437" y="2415"/>
                  </a:cubicBezTo>
                  <a:cubicBezTo>
                    <a:pt x="3437" y="2442"/>
                    <a:pt x="3451" y="2470"/>
                    <a:pt x="3472" y="2491"/>
                  </a:cubicBezTo>
                  <a:cubicBezTo>
                    <a:pt x="3385" y="2704"/>
                    <a:pt x="3232" y="2889"/>
                    <a:pt x="3024" y="3042"/>
                  </a:cubicBezTo>
                  <a:cubicBezTo>
                    <a:pt x="2958" y="3091"/>
                    <a:pt x="2885" y="3137"/>
                    <a:pt x="2812" y="3178"/>
                  </a:cubicBezTo>
                  <a:cubicBezTo>
                    <a:pt x="2871" y="3088"/>
                    <a:pt x="2923" y="2990"/>
                    <a:pt x="2972" y="2885"/>
                  </a:cubicBezTo>
                  <a:cubicBezTo>
                    <a:pt x="3048" y="2715"/>
                    <a:pt x="3104" y="2533"/>
                    <a:pt x="3138" y="2345"/>
                  </a:cubicBezTo>
                  <a:cubicBezTo>
                    <a:pt x="3170" y="2345"/>
                    <a:pt x="3197" y="2327"/>
                    <a:pt x="3215" y="2303"/>
                  </a:cubicBezTo>
                  <a:moveTo>
                    <a:pt x="2633" y="3339"/>
                  </a:moveTo>
                  <a:cubicBezTo>
                    <a:pt x="2499" y="3508"/>
                    <a:pt x="2382" y="3609"/>
                    <a:pt x="2331" y="3647"/>
                  </a:cubicBezTo>
                  <a:cubicBezTo>
                    <a:pt x="2258" y="3602"/>
                    <a:pt x="2190" y="3550"/>
                    <a:pt x="2128" y="3488"/>
                  </a:cubicBezTo>
                  <a:cubicBezTo>
                    <a:pt x="2227" y="3474"/>
                    <a:pt x="2413" y="3436"/>
                    <a:pt x="2633" y="3339"/>
                  </a:cubicBezTo>
                  <a:moveTo>
                    <a:pt x="3018" y="0"/>
                  </a:moveTo>
                  <a:cubicBezTo>
                    <a:pt x="2513" y="0"/>
                    <a:pt x="2513" y="0"/>
                    <a:pt x="2513" y="0"/>
                  </a:cubicBezTo>
                  <a:cubicBezTo>
                    <a:pt x="2456" y="0"/>
                    <a:pt x="2409" y="47"/>
                    <a:pt x="2409" y="103"/>
                  </a:cubicBezTo>
                  <a:cubicBezTo>
                    <a:pt x="2409" y="1416"/>
                    <a:pt x="2409" y="1416"/>
                    <a:pt x="2409" y="1416"/>
                  </a:cubicBezTo>
                  <a:cubicBezTo>
                    <a:pt x="2409" y="1473"/>
                    <a:pt x="2456" y="1519"/>
                    <a:pt x="2513" y="1519"/>
                  </a:cubicBezTo>
                  <a:cubicBezTo>
                    <a:pt x="3018" y="1519"/>
                    <a:pt x="3018" y="1519"/>
                    <a:pt x="3018" y="1519"/>
                  </a:cubicBezTo>
                  <a:cubicBezTo>
                    <a:pt x="3076" y="1519"/>
                    <a:pt x="3121" y="1473"/>
                    <a:pt x="3121" y="1416"/>
                  </a:cubicBezTo>
                  <a:cubicBezTo>
                    <a:pt x="3121" y="103"/>
                    <a:pt x="3121" y="103"/>
                    <a:pt x="3121" y="103"/>
                  </a:cubicBezTo>
                  <a:cubicBezTo>
                    <a:pt x="3121" y="47"/>
                    <a:pt x="3076" y="0"/>
                    <a:pt x="3018" y="0"/>
                  </a:cubicBezTo>
                  <a:close/>
                  <a:moveTo>
                    <a:pt x="2582" y="1368"/>
                  </a:moveTo>
                  <a:cubicBezTo>
                    <a:pt x="2546" y="1368"/>
                    <a:pt x="2546" y="1368"/>
                    <a:pt x="2546" y="1368"/>
                  </a:cubicBezTo>
                  <a:cubicBezTo>
                    <a:pt x="2517" y="1368"/>
                    <a:pt x="2492" y="1352"/>
                    <a:pt x="2492" y="1332"/>
                  </a:cubicBezTo>
                  <a:cubicBezTo>
                    <a:pt x="2492" y="1309"/>
                    <a:pt x="2492" y="1309"/>
                    <a:pt x="2492" y="1309"/>
                  </a:cubicBezTo>
                  <a:cubicBezTo>
                    <a:pt x="2492" y="1290"/>
                    <a:pt x="2517" y="1275"/>
                    <a:pt x="2546" y="1275"/>
                  </a:cubicBezTo>
                  <a:cubicBezTo>
                    <a:pt x="2582" y="1275"/>
                    <a:pt x="2582" y="1275"/>
                    <a:pt x="2582" y="1275"/>
                  </a:cubicBezTo>
                  <a:cubicBezTo>
                    <a:pt x="2612" y="1275"/>
                    <a:pt x="2636" y="1290"/>
                    <a:pt x="2636" y="1309"/>
                  </a:cubicBezTo>
                  <a:cubicBezTo>
                    <a:pt x="2636" y="1332"/>
                    <a:pt x="2636" y="1332"/>
                    <a:pt x="2636" y="1332"/>
                  </a:cubicBezTo>
                  <a:cubicBezTo>
                    <a:pt x="2636" y="1352"/>
                    <a:pt x="2612" y="1368"/>
                    <a:pt x="2582" y="1368"/>
                  </a:cubicBezTo>
                  <a:close/>
                  <a:moveTo>
                    <a:pt x="2783" y="1253"/>
                  </a:moveTo>
                  <a:cubicBezTo>
                    <a:pt x="2747" y="1253"/>
                    <a:pt x="2747" y="1253"/>
                    <a:pt x="2747" y="1253"/>
                  </a:cubicBezTo>
                  <a:cubicBezTo>
                    <a:pt x="2718" y="1253"/>
                    <a:pt x="2693" y="1238"/>
                    <a:pt x="2693" y="1218"/>
                  </a:cubicBezTo>
                  <a:cubicBezTo>
                    <a:pt x="2693" y="1195"/>
                    <a:pt x="2693" y="1195"/>
                    <a:pt x="2693" y="1195"/>
                  </a:cubicBezTo>
                  <a:cubicBezTo>
                    <a:pt x="2693" y="1176"/>
                    <a:pt x="2718" y="1160"/>
                    <a:pt x="2747" y="1160"/>
                  </a:cubicBezTo>
                  <a:cubicBezTo>
                    <a:pt x="2783" y="1160"/>
                    <a:pt x="2783" y="1160"/>
                    <a:pt x="2783" y="1160"/>
                  </a:cubicBezTo>
                  <a:cubicBezTo>
                    <a:pt x="2813" y="1160"/>
                    <a:pt x="2837" y="1176"/>
                    <a:pt x="2837" y="1195"/>
                  </a:cubicBezTo>
                  <a:cubicBezTo>
                    <a:pt x="2837" y="1218"/>
                    <a:pt x="2837" y="1218"/>
                    <a:pt x="2837" y="1218"/>
                  </a:cubicBezTo>
                  <a:cubicBezTo>
                    <a:pt x="2837" y="1238"/>
                    <a:pt x="2813" y="1253"/>
                    <a:pt x="2783" y="1253"/>
                  </a:cubicBezTo>
                  <a:close/>
                  <a:moveTo>
                    <a:pt x="2837" y="1309"/>
                  </a:moveTo>
                  <a:cubicBezTo>
                    <a:pt x="2837" y="1332"/>
                    <a:pt x="2837" y="1332"/>
                    <a:pt x="2837" y="1332"/>
                  </a:cubicBezTo>
                  <a:cubicBezTo>
                    <a:pt x="2837" y="1352"/>
                    <a:pt x="2813" y="1368"/>
                    <a:pt x="2783" y="1368"/>
                  </a:cubicBezTo>
                  <a:cubicBezTo>
                    <a:pt x="2747" y="1368"/>
                    <a:pt x="2747" y="1368"/>
                    <a:pt x="2747" y="1368"/>
                  </a:cubicBezTo>
                  <a:cubicBezTo>
                    <a:pt x="2718" y="1368"/>
                    <a:pt x="2693" y="1352"/>
                    <a:pt x="2693" y="1332"/>
                  </a:cubicBezTo>
                  <a:cubicBezTo>
                    <a:pt x="2693" y="1309"/>
                    <a:pt x="2693" y="1309"/>
                    <a:pt x="2693" y="1309"/>
                  </a:cubicBezTo>
                  <a:cubicBezTo>
                    <a:pt x="2693" y="1290"/>
                    <a:pt x="2718" y="1275"/>
                    <a:pt x="2747" y="1275"/>
                  </a:cubicBezTo>
                  <a:cubicBezTo>
                    <a:pt x="2783" y="1275"/>
                    <a:pt x="2783" y="1275"/>
                    <a:pt x="2783" y="1275"/>
                  </a:cubicBezTo>
                  <a:cubicBezTo>
                    <a:pt x="2813" y="1275"/>
                    <a:pt x="2837" y="1290"/>
                    <a:pt x="2837" y="1309"/>
                  </a:cubicBezTo>
                  <a:close/>
                  <a:moveTo>
                    <a:pt x="2783" y="1138"/>
                  </a:moveTo>
                  <a:cubicBezTo>
                    <a:pt x="2747" y="1138"/>
                    <a:pt x="2747" y="1138"/>
                    <a:pt x="2747" y="1138"/>
                  </a:cubicBezTo>
                  <a:cubicBezTo>
                    <a:pt x="2718" y="1138"/>
                    <a:pt x="2693" y="1122"/>
                    <a:pt x="2693" y="1103"/>
                  </a:cubicBezTo>
                  <a:cubicBezTo>
                    <a:pt x="2693" y="1080"/>
                    <a:pt x="2693" y="1080"/>
                    <a:pt x="2693" y="1080"/>
                  </a:cubicBezTo>
                  <a:cubicBezTo>
                    <a:pt x="2693" y="1060"/>
                    <a:pt x="2718" y="1045"/>
                    <a:pt x="2747" y="1045"/>
                  </a:cubicBezTo>
                  <a:cubicBezTo>
                    <a:pt x="2783" y="1045"/>
                    <a:pt x="2783" y="1045"/>
                    <a:pt x="2783" y="1045"/>
                  </a:cubicBezTo>
                  <a:cubicBezTo>
                    <a:pt x="2813" y="1045"/>
                    <a:pt x="2837" y="1060"/>
                    <a:pt x="2837" y="1080"/>
                  </a:cubicBezTo>
                  <a:cubicBezTo>
                    <a:pt x="2837" y="1103"/>
                    <a:pt x="2837" y="1103"/>
                    <a:pt x="2837" y="1103"/>
                  </a:cubicBezTo>
                  <a:cubicBezTo>
                    <a:pt x="2837" y="1122"/>
                    <a:pt x="2813" y="1138"/>
                    <a:pt x="2783" y="1138"/>
                  </a:cubicBezTo>
                  <a:close/>
                  <a:moveTo>
                    <a:pt x="2783" y="1023"/>
                  </a:moveTo>
                  <a:cubicBezTo>
                    <a:pt x="2747" y="1023"/>
                    <a:pt x="2747" y="1023"/>
                    <a:pt x="2747" y="1023"/>
                  </a:cubicBezTo>
                  <a:cubicBezTo>
                    <a:pt x="2718" y="1023"/>
                    <a:pt x="2693" y="1008"/>
                    <a:pt x="2693" y="988"/>
                  </a:cubicBezTo>
                  <a:cubicBezTo>
                    <a:pt x="2693" y="965"/>
                    <a:pt x="2693" y="965"/>
                    <a:pt x="2693" y="965"/>
                  </a:cubicBezTo>
                  <a:cubicBezTo>
                    <a:pt x="2693" y="946"/>
                    <a:pt x="2718" y="930"/>
                    <a:pt x="2747" y="930"/>
                  </a:cubicBezTo>
                  <a:cubicBezTo>
                    <a:pt x="2783" y="930"/>
                    <a:pt x="2783" y="930"/>
                    <a:pt x="2783" y="930"/>
                  </a:cubicBezTo>
                  <a:cubicBezTo>
                    <a:pt x="2813" y="930"/>
                    <a:pt x="2837" y="946"/>
                    <a:pt x="2837" y="965"/>
                  </a:cubicBezTo>
                  <a:cubicBezTo>
                    <a:pt x="2837" y="988"/>
                    <a:pt x="2837" y="988"/>
                    <a:pt x="2837" y="988"/>
                  </a:cubicBezTo>
                  <a:cubicBezTo>
                    <a:pt x="2837" y="1008"/>
                    <a:pt x="2813" y="1023"/>
                    <a:pt x="2783" y="1023"/>
                  </a:cubicBezTo>
                  <a:close/>
                  <a:moveTo>
                    <a:pt x="2780" y="860"/>
                  </a:moveTo>
                  <a:cubicBezTo>
                    <a:pt x="2816" y="854"/>
                    <a:pt x="2844" y="824"/>
                    <a:pt x="2847" y="786"/>
                  </a:cubicBezTo>
                  <a:cubicBezTo>
                    <a:pt x="3022" y="786"/>
                    <a:pt x="3022" y="786"/>
                    <a:pt x="3022" y="786"/>
                  </a:cubicBezTo>
                  <a:cubicBezTo>
                    <a:pt x="3022" y="787"/>
                    <a:pt x="3022" y="787"/>
                    <a:pt x="3022" y="787"/>
                  </a:cubicBezTo>
                  <a:cubicBezTo>
                    <a:pt x="3022" y="828"/>
                    <a:pt x="2990" y="860"/>
                    <a:pt x="2949" y="860"/>
                  </a:cubicBezTo>
                  <a:cubicBezTo>
                    <a:pt x="2780" y="860"/>
                    <a:pt x="2780" y="860"/>
                    <a:pt x="2780" y="860"/>
                  </a:cubicBezTo>
                  <a:cubicBezTo>
                    <a:pt x="2780" y="860"/>
                    <a:pt x="2780" y="860"/>
                    <a:pt x="2780" y="860"/>
                  </a:cubicBezTo>
                  <a:close/>
                  <a:moveTo>
                    <a:pt x="2847" y="777"/>
                  </a:moveTo>
                  <a:cubicBezTo>
                    <a:pt x="2846" y="742"/>
                    <a:pt x="2822" y="712"/>
                    <a:pt x="2790" y="702"/>
                  </a:cubicBezTo>
                  <a:cubicBezTo>
                    <a:pt x="2949" y="702"/>
                    <a:pt x="2949" y="702"/>
                    <a:pt x="2949" y="702"/>
                  </a:cubicBezTo>
                  <a:cubicBezTo>
                    <a:pt x="2990" y="702"/>
                    <a:pt x="3022" y="735"/>
                    <a:pt x="3022" y="775"/>
                  </a:cubicBezTo>
                  <a:cubicBezTo>
                    <a:pt x="3022" y="777"/>
                    <a:pt x="3022" y="777"/>
                    <a:pt x="3022" y="777"/>
                  </a:cubicBezTo>
                  <a:cubicBezTo>
                    <a:pt x="2847" y="777"/>
                    <a:pt x="2847" y="777"/>
                    <a:pt x="2847" y="777"/>
                  </a:cubicBezTo>
                  <a:cubicBezTo>
                    <a:pt x="2847" y="777"/>
                    <a:pt x="2847" y="777"/>
                    <a:pt x="2847" y="777"/>
                  </a:cubicBezTo>
                  <a:close/>
                  <a:moveTo>
                    <a:pt x="2831" y="779"/>
                  </a:moveTo>
                  <a:cubicBezTo>
                    <a:pt x="2831" y="816"/>
                    <a:pt x="2802" y="845"/>
                    <a:pt x="2765" y="845"/>
                  </a:cubicBezTo>
                  <a:cubicBezTo>
                    <a:pt x="2729" y="845"/>
                    <a:pt x="2700" y="816"/>
                    <a:pt x="2700" y="779"/>
                  </a:cubicBezTo>
                  <a:cubicBezTo>
                    <a:pt x="2700" y="742"/>
                    <a:pt x="2729" y="713"/>
                    <a:pt x="2765" y="713"/>
                  </a:cubicBezTo>
                  <a:cubicBezTo>
                    <a:pt x="2802" y="713"/>
                    <a:pt x="2831" y="742"/>
                    <a:pt x="2831" y="779"/>
                  </a:cubicBezTo>
                  <a:close/>
                  <a:moveTo>
                    <a:pt x="2684" y="777"/>
                  </a:moveTo>
                  <a:cubicBezTo>
                    <a:pt x="2509" y="777"/>
                    <a:pt x="2509" y="777"/>
                    <a:pt x="2509" y="777"/>
                  </a:cubicBezTo>
                  <a:cubicBezTo>
                    <a:pt x="2509" y="775"/>
                    <a:pt x="2509" y="775"/>
                    <a:pt x="2509" y="775"/>
                  </a:cubicBezTo>
                  <a:cubicBezTo>
                    <a:pt x="2509" y="735"/>
                    <a:pt x="2542" y="702"/>
                    <a:pt x="2582" y="702"/>
                  </a:cubicBezTo>
                  <a:cubicBezTo>
                    <a:pt x="2741" y="702"/>
                    <a:pt x="2741" y="702"/>
                    <a:pt x="2741" y="702"/>
                  </a:cubicBezTo>
                  <a:cubicBezTo>
                    <a:pt x="2709" y="712"/>
                    <a:pt x="2685" y="742"/>
                    <a:pt x="2684" y="777"/>
                  </a:cubicBezTo>
                  <a:close/>
                  <a:moveTo>
                    <a:pt x="2685" y="786"/>
                  </a:moveTo>
                  <a:cubicBezTo>
                    <a:pt x="2687" y="824"/>
                    <a:pt x="2715" y="854"/>
                    <a:pt x="2752" y="860"/>
                  </a:cubicBezTo>
                  <a:cubicBezTo>
                    <a:pt x="2582" y="860"/>
                    <a:pt x="2582" y="860"/>
                    <a:pt x="2582" y="860"/>
                  </a:cubicBezTo>
                  <a:cubicBezTo>
                    <a:pt x="2542" y="860"/>
                    <a:pt x="2509" y="828"/>
                    <a:pt x="2509" y="787"/>
                  </a:cubicBezTo>
                  <a:cubicBezTo>
                    <a:pt x="2509" y="786"/>
                    <a:pt x="2509" y="786"/>
                    <a:pt x="2509" y="786"/>
                  </a:cubicBezTo>
                  <a:cubicBezTo>
                    <a:pt x="2685" y="786"/>
                    <a:pt x="2685" y="786"/>
                    <a:pt x="2685" y="786"/>
                  </a:cubicBezTo>
                  <a:cubicBezTo>
                    <a:pt x="2685" y="786"/>
                    <a:pt x="2685" y="786"/>
                    <a:pt x="2685" y="786"/>
                  </a:cubicBezTo>
                  <a:close/>
                  <a:moveTo>
                    <a:pt x="2546" y="930"/>
                  </a:moveTo>
                  <a:cubicBezTo>
                    <a:pt x="2582" y="930"/>
                    <a:pt x="2582" y="930"/>
                    <a:pt x="2582" y="930"/>
                  </a:cubicBezTo>
                  <a:cubicBezTo>
                    <a:pt x="2612" y="930"/>
                    <a:pt x="2636" y="946"/>
                    <a:pt x="2636" y="965"/>
                  </a:cubicBezTo>
                  <a:cubicBezTo>
                    <a:pt x="2636" y="988"/>
                    <a:pt x="2636" y="988"/>
                    <a:pt x="2636" y="988"/>
                  </a:cubicBezTo>
                  <a:cubicBezTo>
                    <a:pt x="2636" y="1008"/>
                    <a:pt x="2612" y="1023"/>
                    <a:pt x="2582" y="1023"/>
                  </a:cubicBezTo>
                  <a:cubicBezTo>
                    <a:pt x="2546" y="1023"/>
                    <a:pt x="2546" y="1023"/>
                    <a:pt x="2546" y="1023"/>
                  </a:cubicBezTo>
                  <a:cubicBezTo>
                    <a:pt x="2517" y="1023"/>
                    <a:pt x="2492" y="1008"/>
                    <a:pt x="2492" y="988"/>
                  </a:cubicBezTo>
                  <a:cubicBezTo>
                    <a:pt x="2492" y="965"/>
                    <a:pt x="2492" y="965"/>
                    <a:pt x="2492" y="965"/>
                  </a:cubicBezTo>
                  <a:cubicBezTo>
                    <a:pt x="2492" y="946"/>
                    <a:pt x="2517" y="930"/>
                    <a:pt x="2546" y="930"/>
                  </a:cubicBezTo>
                  <a:close/>
                  <a:moveTo>
                    <a:pt x="2546" y="1045"/>
                  </a:moveTo>
                  <a:cubicBezTo>
                    <a:pt x="2582" y="1045"/>
                    <a:pt x="2582" y="1045"/>
                    <a:pt x="2582" y="1045"/>
                  </a:cubicBezTo>
                  <a:cubicBezTo>
                    <a:pt x="2612" y="1045"/>
                    <a:pt x="2636" y="1060"/>
                    <a:pt x="2636" y="1080"/>
                  </a:cubicBezTo>
                  <a:cubicBezTo>
                    <a:pt x="2636" y="1103"/>
                    <a:pt x="2636" y="1103"/>
                    <a:pt x="2636" y="1103"/>
                  </a:cubicBezTo>
                  <a:cubicBezTo>
                    <a:pt x="2636" y="1122"/>
                    <a:pt x="2612" y="1138"/>
                    <a:pt x="2582" y="1138"/>
                  </a:cubicBezTo>
                  <a:cubicBezTo>
                    <a:pt x="2546" y="1138"/>
                    <a:pt x="2546" y="1138"/>
                    <a:pt x="2546" y="1138"/>
                  </a:cubicBezTo>
                  <a:cubicBezTo>
                    <a:pt x="2517" y="1138"/>
                    <a:pt x="2492" y="1122"/>
                    <a:pt x="2492" y="1103"/>
                  </a:cubicBezTo>
                  <a:cubicBezTo>
                    <a:pt x="2492" y="1080"/>
                    <a:pt x="2492" y="1080"/>
                    <a:pt x="2492" y="1080"/>
                  </a:cubicBezTo>
                  <a:cubicBezTo>
                    <a:pt x="2492" y="1060"/>
                    <a:pt x="2517" y="1045"/>
                    <a:pt x="2546" y="1045"/>
                  </a:cubicBezTo>
                  <a:close/>
                  <a:moveTo>
                    <a:pt x="2546" y="1160"/>
                  </a:moveTo>
                  <a:cubicBezTo>
                    <a:pt x="2582" y="1160"/>
                    <a:pt x="2582" y="1160"/>
                    <a:pt x="2582" y="1160"/>
                  </a:cubicBezTo>
                  <a:cubicBezTo>
                    <a:pt x="2612" y="1160"/>
                    <a:pt x="2636" y="1176"/>
                    <a:pt x="2636" y="1195"/>
                  </a:cubicBezTo>
                  <a:cubicBezTo>
                    <a:pt x="2636" y="1218"/>
                    <a:pt x="2636" y="1218"/>
                    <a:pt x="2636" y="1218"/>
                  </a:cubicBezTo>
                  <a:cubicBezTo>
                    <a:pt x="2636" y="1238"/>
                    <a:pt x="2612" y="1253"/>
                    <a:pt x="2582" y="1253"/>
                  </a:cubicBezTo>
                  <a:cubicBezTo>
                    <a:pt x="2546" y="1253"/>
                    <a:pt x="2546" y="1253"/>
                    <a:pt x="2546" y="1253"/>
                  </a:cubicBezTo>
                  <a:cubicBezTo>
                    <a:pt x="2517" y="1253"/>
                    <a:pt x="2492" y="1238"/>
                    <a:pt x="2492" y="1218"/>
                  </a:cubicBezTo>
                  <a:cubicBezTo>
                    <a:pt x="2492" y="1195"/>
                    <a:pt x="2492" y="1195"/>
                    <a:pt x="2492" y="1195"/>
                  </a:cubicBezTo>
                  <a:cubicBezTo>
                    <a:pt x="2492" y="1176"/>
                    <a:pt x="2517" y="1160"/>
                    <a:pt x="2546" y="1160"/>
                  </a:cubicBezTo>
                  <a:close/>
                  <a:moveTo>
                    <a:pt x="2891" y="1461"/>
                  </a:moveTo>
                  <a:cubicBezTo>
                    <a:pt x="2640" y="1461"/>
                    <a:pt x="2640" y="1461"/>
                    <a:pt x="2640" y="1461"/>
                  </a:cubicBezTo>
                  <a:cubicBezTo>
                    <a:pt x="2635" y="1461"/>
                    <a:pt x="2629" y="1456"/>
                    <a:pt x="2629" y="1450"/>
                  </a:cubicBezTo>
                  <a:cubicBezTo>
                    <a:pt x="2629" y="1444"/>
                    <a:pt x="2635" y="1440"/>
                    <a:pt x="2640" y="1440"/>
                  </a:cubicBezTo>
                  <a:cubicBezTo>
                    <a:pt x="2891" y="1440"/>
                    <a:pt x="2891" y="1440"/>
                    <a:pt x="2891" y="1440"/>
                  </a:cubicBezTo>
                  <a:cubicBezTo>
                    <a:pt x="2897" y="1440"/>
                    <a:pt x="2901" y="1444"/>
                    <a:pt x="2901" y="1450"/>
                  </a:cubicBezTo>
                  <a:cubicBezTo>
                    <a:pt x="2901" y="1456"/>
                    <a:pt x="2897" y="1461"/>
                    <a:pt x="2891" y="1461"/>
                  </a:cubicBezTo>
                  <a:close/>
                  <a:moveTo>
                    <a:pt x="3039" y="1332"/>
                  </a:moveTo>
                  <a:cubicBezTo>
                    <a:pt x="3039" y="1352"/>
                    <a:pt x="3015" y="1368"/>
                    <a:pt x="2984" y="1368"/>
                  </a:cubicBezTo>
                  <a:cubicBezTo>
                    <a:pt x="2949" y="1368"/>
                    <a:pt x="2949" y="1368"/>
                    <a:pt x="2949" y="1368"/>
                  </a:cubicBezTo>
                  <a:cubicBezTo>
                    <a:pt x="2919" y="1368"/>
                    <a:pt x="2895" y="1352"/>
                    <a:pt x="2895" y="1332"/>
                  </a:cubicBezTo>
                  <a:cubicBezTo>
                    <a:pt x="2895" y="1309"/>
                    <a:pt x="2895" y="1309"/>
                    <a:pt x="2895" y="1309"/>
                  </a:cubicBezTo>
                  <a:cubicBezTo>
                    <a:pt x="2895" y="1290"/>
                    <a:pt x="2919" y="1275"/>
                    <a:pt x="2949" y="1275"/>
                  </a:cubicBezTo>
                  <a:cubicBezTo>
                    <a:pt x="2984" y="1275"/>
                    <a:pt x="2984" y="1275"/>
                    <a:pt x="2984" y="1275"/>
                  </a:cubicBezTo>
                  <a:cubicBezTo>
                    <a:pt x="3015" y="1275"/>
                    <a:pt x="3039" y="1290"/>
                    <a:pt x="3039" y="1309"/>
                  </a:cubicBezTo>
                  <a:cubicBezTo>
                    <a:pt x="3039" y="1332"/>
                    <a:pt x="3039" y="1332"/>
                    <a:pt x="3039" y="1332"/>
                  </a:cubicBezTo>
                  <a:cubicBezTo>
                    <a:pt x="3039" y="1332"/>
                    <a:pt x="3039" y="1332"/>
                    <a:pt x="3039" y="1332"/>
                  </a:cubicBezTo>
                  <a:close/>
                  <a:moveTo>
                    <a:pt x="3039" y="1218"/>
                  </a:moveTo>
                  <a:cubicBezTo>
                    <a:pt x="3039" y="1238"/>
                    <a:pt x="3015" y="1253"/>
                    <a:pt x="2984" y="1253"/>
                  </a:cubicBezTo>
                  <a:cubicBezTo>
                    <a:pt x="2949" y="1253"/>
                    <a:pt x="2949" y="1253"/>
                    <a:pt x="2949" y="1253"/>
                  </a:cubicBezTo>
                  <a:cubicBezTo>
                    <a:pt x="2919" y="1253"/>
                    <a:pt x="2895" y="1238"/>
                    <a:pt x="2895" y="1218"/>
                  </a:cubicBezTo>
                  <a:cubicBezTo>
                    <a:pt x="2895" y="1195"/>
                    <a:pt x="2895" y="1195"/>
                    <a:pt x="2895" y="1195"/>
                  </a:cubicBezTo>
                  <a:cubicBezTo>
                    <a:pt x="2895" y="1176"/>
                    <a:pt x="2919" y="1160"/>
                    <a:pt x="2949" y="1160"/>
                  </a:cubicBezTo>
                  <a:cubicBezTo>
                    <a:pt x="2984" y="1160"/>
                    <a:pt x="2984" y="1160"/>
                    <a:pt x="2984" y="1160"/>
                  </a:cubicBezTo>
                  <a:cubicBezTo>
                    <a:pt x="3015" y="1160"/>
                    <a:pt x="3039" y="1176"/>
                    <a:pt x="3039" y="1195"/>
                  </a:cubicBezTo>
                  <a:cubicBezTo>
                    <a:pt x="3039" y="1218"/>
                    <a:pt x="3039" y="1218"/>
                    <a:pt x="3039" y="1218"/>
                  </a:cubicBezTo>
                  <a:cubicBezTo>
                    <a:pt x="3039" y="1218"/>
                    <a:pt x="3039" y="1218"/>
                    <a:pt x="3039" y="1218"/>
                  </a:cubicBezTo>
                  <a:close/>
                  <a:moveTo>
                    <a:pt x="3039" y="1103"/>
                  </a:moveTo>
                  <a:cubicBezTo>
                    <a:pt x="3039" y="1122"/>
                    <a:pt x="3015" y="1138"/>
                    <a:pt x="2984" y="1138"/>
                  </a:cubicBezTo>
                  <a:cubicBezTo>
                    <a:pt x="2949" y="1138"/>
                    <a:pt x="2949" y="1138"/>
                    <a:pt x="2949" y="1138"/>
                  </a:cubicBezTo>
                  <a:cubicBezTo>
                    <a:pt x="2919" y="1138"/>
                    <a:pt x="2895" y="1122"/>
                    <a:pt x="2895" y="1103"/>
                  </a:cubicBezTo>
                  <a:cubicBezTo>
                    <a:pt x="2895" y="1080"/>
                    <a:pt x="2895" y="1080"/>
                    <a:pt x="2895" y="1080"/>
                  </a:cubicBezTo>
                  <a:cubicBezTo>
                    <a:pt x="2895" y="1060"/>
                    <a:pt x="2919" y="1045"/>
                    <a:pt x="2949" y="1045"/>
                  </a:cubicBezTo>
                  <a:cubicBezTo>
                    <a:pt x="2984" y="1045"/>
                    <a:pt x="2984" y="1045"/>
                    <a:pt x="2984" y="1045"/>
                  </a:cubicBezTo>
                  <a:cubicBezTo>
                    <a:pt x="3015" y="1045"/>
                    <a:pt x="3039" y="1060"/>
                    <a:pt x="3039" y="1080"/>
                  </a:cubicBezTo>
                  <a:cubicBezTo>
                    <a:pt x="3039" y="1103"/>
                    <a:pt x="3039" y="1103"/>
                    <a:pt x="3039" y="1103"/>
                  </a:cubicBezTo>
                  <a:cubicBezTo>
                    <a:pt x="3039" y="1103"/>
                    <a:pt x="3039" y="1103"/>
                    <a:pt x="3039" y="1103"/>
                  </a:cubicBezTo>
                  <a:close/>
                  <a:moveTo>
                    <a:pt x="3039" y="988"/>
                  </a:moveTo>
                  <a:cubicBezTo>
                    <a:pt x="3039" y="1008"/>
                    <a:pt x="3015" y="1023"/>
                    <a:pt x="2984" y="1023"/>
                  </a:cubicBezTo>
                  <a:cubicBezTo>
                    <a:pt x="2949" y="1023"/>
                    <a:pt x="2949" y="1023"/>
                    <a:pt x="2949" y="1023"/>
                  </a:cubicBezTo>
                  <a:cubicBezTo>
                    <a:pt x="2919" y="1023"/>
                    <a:pt x="2895" y="1008"/>
                    <a:pt x="2895" y="988"/>
                  </a:cubicBezTo>
                  <a:cubicBezTo>
                    <a:pt x="2895" y="965"/>
                    <a:pt x="2895" y="965"/>
                    <a:pt x="2895" y="965"/>
                  </a:cubicBezTo>
                  <a:cubicBezTo>
                    <a:pt x="2895" y="946"/>
                    <a:pt x="2919" y="930"/>
                    <a:pt x="2949" y="930"/>
                  </a:cubicBezTo>
                  <a:cubicBezTo>
                    <a:pt x="2984" y="930"/>
                    <a:pt x="2984" y="930"/>
                    <a:pt x="2984" y="930"/>
                  </a:cubicBezTo>
                  <a:cubicBezTo>
                    <a:pt x="3015" y="930"/>
                    <a:pt x="3039" y="946"/>
                    <a:pt x="3039" y="965"/>
                  </a:cubicBezTo>
                  <a:cubicBezTo>
                    <a:pt x="3039" y="988"/>
                    <a:pt x="3039" y="988"/>
                    <a:pt x="3039" y="988"/>
                  </a:cubicBezTo>
                  <a:cubicBezTo>
                    <a:pt x="3039" y="988"/>
                    <a:pt x="3039" y="988"/>
                    <a:pt x="3039" y="988"/>
                  </a:cubicBezTo>
                  <a:close/>
                  <a:moveTo>
                    <a:pt x="3047" y="604"/>
                  </a:moveTo>
                  <a:cubicBezTo>
                    <a:pt x="3047" y="624"/>
                    <a:pt x="3031" y="641"/>
                    <a:pt x="3011" y="641"/>
                  </a:cubicBezTo>
                  <a:cubicBezTo>
                    <a:pt x="2520" y="641"/>
                    <a:pt x="2520" y="641"/>
                    <a:pt x="2520" y="641"/>
                  </a:cubicBezTo>
                  <a:cubicBezTo>
                    <a:pt x="2501" y="641"/>
                    <a:pt x="2483" y="624"/>
                    <a:pt x="2483" y="604"/>
                  </a:cubicBezTo>
                  <a:cubicBezTo>
                    <a:pt x="2483" y="113"/>
                    <a:pt x="2483" y="113"/>
                    <a:pt x="2483" y="113"/>
                  </a:cubicBezTo>
                  <a:cubicBezTo>
                    <a:pt x="2483" y="92"/>
                    <a:pt x="2501" y="76"/>
                    <a:pt x="2520" y="76"/>
                  </a:cubicBezTo>
                  <a:cubicBezTo>
                    <a:pt x="3011" y="76"/>
                    <a:pt x="3011" y="76"/>
                    <a:pt x="3011" y="76"/>
                  </a:cubicBezTo>
                  <a:cubicBezTo>
                    <a:pt x="3031" y="76"/>
                    <a:pt x="3047" y="92"/>
                    <a:pt x="3047" y="113"/>
                  </a:cubicBezTo>
                  <a:cubicBezTo>
                    <a:pt x="3047" y="604"/>
                    <a:pt x="3047" y="604"/>
                    <a:pt x="3047" y="604"/>
                  </a:cubicBezTo>
                  <a:cubicBezTo>
                    <a:pt x="3047" y="604"/>
                    <a:pt x="3047" y="604"/>
                    <a:pt x="3047" y="604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close/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close/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close/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close/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close/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close/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close/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close/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close/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close/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close/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close/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close/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close/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close/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close/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close/>
                  <a:moveTo>
                    <a:pt x="2814" y="4927"/>
                  </a:moveTo>
                  <a:cubicBezTo>
                    <a:pt x="2662" y="4927"/>
                    <a:pt x="2662" y="4927"/>
                    <a:pt x="2662" y="4927"/>
                  </a:cubicBezTo>
                  <a:cubicBezTo>
                    <a:pt x="2662" y="4813"/>
                    <a:pt x="2662" y="4813"/>
                    <a:pt x="2662" y="4813"/>
                  </a:cubicBezTo>
                  <a:cubicBezTo>
                    <a:pt x="2814" y="4813"/>
                    <a:pt x="2814" y="4813"/>
                    <a:pt x="2814" y="4813"/>
                  </a:cubicBezTo>
                  <a:cubicBezTo>
                    <a:pt x="2814" y="4927"/>
                    <a:pt x="2814" y="4927"/>
                    <a:pt x="2814" y="4927"/>
                  </a:cubicBezTo>
                  <a:moveTo>
                    <a:pt x="2602" y="4927"/>
                  </a:moveTo>
                  <a:cubicBezTo>
                    <a:pt x="2450" y="4927"/>
                    <a:pt x="2450" y="4927"/>
                    <a:pt x="2450" y="4927"/>
                  </a:cubicBezTo>
                  <a:cubicBezTo>
                    <a:pt x="2450" y="4813"/>
                    <a:pt x="2450" y="4813"/>
                    <a:pt x="2450" y="4813"/>
                  </a:cubicBezTo>
                  <a:cubicBezTo>
                    <a:pt x="2602" y="4813"/>
                    <a:pt x="2602" y="4813"/>
                    <a:pt x="2602" y="4813"/>
                  </a:cubicBezTo>
                  <a:cubicBezTo>
                    <a:pt x="2602" y="4927"/>
                    <a:pt x="2602" y="4927"/>
                    <a:pt x="2602" y="4927"/>
                  </a:cubicBezTo>
                  <a:moveTo>
                    <a:pt x="2814" y="4745"/>
                  </a:moveTo>
                  <a:cubicBezTo>
                    <a:pt x="2662" y="4745"/>
                    <a:pt x="2662" y="4745"/>
                    <a:pt x="2662" y="4745"/>
                  </a:cubicBezTo>
                  <a:cubicBezTo>
                    <a:pt x="2662" y="4631"/>
                    <a:pt x="2662" y="4631"/>
                    <a:pt x="2662" y="4631"/>
                  </a:cubicBezTo>
                  <a:cubicBezTo>
                    <a:pt x="2814" y="4631"/>
                    <a:pt x="2814" y="4631"/>
                    <a:pt x="2814" y="4631"/>
                  </a:cubicBezTo>
                  <a:cubicBezTo>
                    <a:pt x="2814" y="4745"/>
                    <a:pt x="2814" y="4745"/>
                    <a:pt x="2814" y="4745"/>
                  </a:cubicBezTo>
                  <a:moveTo>
                    <a:pt x="2602" y="4745"/>
                  </a:moveTo>
                  <a:cubicBezTo>
                    <a:pt x="2450" y="4745"/>
                    <a:pt x="2450" y="4745"/>
                    <a:pt x="2450" y="4745"/>
                  </a:cubicBezTo>
                  <a:cubicBezTo>
                    <a:pt x="2450" y="4631"/>
                    <a:pt x="2450" y="4631"/>
                    <a:pt x="2450" y="4631"/>
                  </a:cubicBezTo>
                  <a:cubicBezTo>
                    <a:pt x="2602" y="4631"/>
                    <a:pt x="2602" y="4631"/>
                    <a:pt x="2602" y="4631"/>
                  </a:cubicBezTo>
                  <a:cubicBezTo>
                    <a:pt x="2602" y="4745"/>
                    <a:pt x="2602" y="4745"/>
                    <a:pt x="2602" y="4745"/>
                  </a:cubicBezTo>
                  <a:moveTo>
                    <a:pt x="2814" y="4570"/>
                  </a:moveTo>
                  <a:cubicBezTo>
                    <a:pt x="2662" y="4570"/>
                    <a:pt x="2662" y="4570"/>
                    <a:pt x="2662" y="4570"/>
                  </a:cubicBezTo>
                  <a:cubicBezTo>
                    <a:pt x="2662" y="4418"/>
                    <a:pt x="2662" y="4418"/>
                    <a:pt x="2662" y="4418"/>
                  </a:cubicBezTo>
                  <a:cubicBezTo>
                    <a:pt x="2814" y="4418"/>
                    <a:pt x="2814" y="4418"/>
                    <a:pt x="2814" y="4418"/>
                  </a:cubicBezTo>
                  <a:cubicBezTo>
                    <a:pt x="2814" y="4570"/>
                    <a:pt x="2814" y="4570"/>
                    <a:pt x="2814" y="4570"/>
                  </a:cubicBezTo>
                  <a:moveTo>
                    <a:pt x="2602" y="4570"/>
                  </a:moveTo>
                  <a:cubicBezTo>
                    <a:pt x="2450" y="4570"/>
                    <a:pt x="2450" y="4570"/>
                    <a:pt x="2450" y="4570"/>
                  </a:cubicBezTo>
                  <a:cubicBezTo>
                    <a:pt x="2450" y="4418"/>
                    <a:pt x="2450" y="4418"/>
                    <a:pt x="2450" y="4418"/>
                  </a:cubicBezTo>
                  <a:cubicBezTo>
                    <a:pt x="2602" y="4418"/>
                    <a:pt x="2602" y="4418"/>
                    <a:pt x="2602" y="4418"/>
                  </a:cubicBezTo>
                  <a:cubicBezTo>
                    <a:pt x="2602" y="4570"/>
                    <a:pt x="2602" y="4570"/>
                    <a:pt x="2602" y="4570"/>
                  </a:cubicBezTo>
                  <a:moveTo>
                    <a:pt x="2814" y="4365"/>
                  </a:moveTo>
                  <a:cubicBezTo>
                    <a:pt x="2662" y="4365"/>
                    <a:pt x="2662" y="4365"/>
                    <a:pt x="2662" y="4365"/>
                  </a:cubicBezTo>
                  <a:cubicBezTo>
                    <a:pt x="2662" y="4220"/>
                    <a:pt x="2662" y="4220"/>
                    <a:pt x="2662" y="4220"/>
                  </a:cubicBezTo>
                  <a:cubicBezTo>
                    <a:pt x="2814" y="4220"/>
                    <a:pt x="2814" y="4220"/>
                    <a:pt x="2814" y="4220"/>
                  </a:cubicBezTo>
                  <a:cubicBezTo>
                    <a:pt x="2814" y="4365"/>
                    <a:pt x="2814" y="4365"/>
                    <a:pt x="2814" y="4365"/>
                  </a:cubicBezTo>
                  <a:moveTo>
                    <a:pt x="2602" y="4365"/>
                  </a:moveTo>
                  <a:cubicBezTo>
                    <a:pt x="2450" y="4365"/>
                    <a:pt x="2450" y="4365"/>
                    <a:pt x="2450" y="4365"/>
                  </a:cubicBezTo>
                  <a:cubicBezTo>
                    <a:pt x="2450" y="4220"/>
                    <a:pt x="2450" y="4220"/>
                    <a:pt x="2450" y="4220"/>
                  </a:cubicBezTo>
                  <a:cubicBezTo>
                    <a:pt x="2602" y="4220"/>
                    <a:pt x="2602" y="4220"/>
                    <a:pt x="2602" y="4220"/>
                  </a:cubicBezTo>
                  <a:cubicBezTo>
                    <a:pt x="2602" y="4365"/>
                    <a:pt x="2602" y="4365"/>
                    <a:pt x="2602" y="4365"/>
                  </a:cubicBezTo>
                  <a:moveTo>
                    <a:pt x="2367" y="4083"/>
                  </a:moveTo>
                  <a:cubicBezTo>
                    <a:pt x="2367" y="5300"/>
                    <a:pt x="2367" y="5300"/>
                    <a:pt x="2367" y="5300"/>
                  </a:cubicBezTo>
                  <a:cubicBezTo>
                    <a:pt x="2526" y="5300"/>
                    <a:pt x="2526" y="5300"/>
                    <a:pt x="2526" y="5300"/>
                  </a:cubicBezTo>
                  <a:cubicBezTo>
                    <a:pt x="2526" y="5095"/>
                    <a:pt x="2526" y="5095"/>
                    <a:pt x="2526" y="5095"/>
                  </a:cubicBezTo>
                  <a:cubicBezTo>
                    <a:pt x="2738" y="5095"/>
                    <a:pt x="2738" y="5095"/>
                    <a:pt x="2738" y="5095"/>
                  </a:cubicBezTo>
                  <a:cubicBezTo>
                    <a:pt x="2738" y="5300"/>
                    <a:pt x="2738" y="5300"/>
                    <a:pt x="2738" y="5300"/>
                  </a:cubicBezTo>
                  <a:cubicBezTo>
                    <a:pt x="2890" y="5300"/>
                    <a:pt x="2890" y="5300"/>
                    <a:pt x="2890" y="5300"/>
                  </a:cubicBezTo>
                  <a:cubicBezTo>
                    <a:pt x="2890" y="4083"/>
                    <a:pt x="2890" y="4083"/>
                    <a:pt x="2890" y="4083"/>
                  </a:cubicBezTo>
                  <a:cubicBezTo>
                    <a:pt x="2367" y="4083"/>
                    <a:pt x="2367" y="4083"/>
                    <a:pt x="2367" y="4083"/>
                  </a:cubicBezTo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close/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close/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close/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close/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close/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close/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close/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close/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close/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close/>
                  <a:moveTo>
                    <a:pt x="3367" y="4981"/>
                  </a:moveTo>
                  <a:cubicBezTo>
                    <a:pt x="3208" y="4981"/>
                    <a:pt x="3208" y="4981"/>
                    <a:pt x="3208" y="4981"/>
                  </a:cubicBezTo>
                  <a:cubicBezTo>
                    <a:pt x="3208" y="4821"/>
                    <a:pt x="3208" y="4821"/>
                    <a:pt x="3208" y="4821"/>
                  </a:cubicBezTo>
                  <a:cubicBezTo>
                    <a:pt x="3367" y="4821"/>
                    <a:pt x="3367" y="4821"/>
                    <a:pt x="3367" y="4821"/>
                  </a:cubicBezTo>
                  <a:cubicBezTo>
                    <a:pt x="3367" y="4981"/>
                    <a:pt x="3367" y="4981"/>
                    <a:pt x="3367" y="4981"/>
                  </a:cubicBezTo>
                  <a:moveTo>
                    <a:pt x="3147" y="4981"/>
                  </a:moveTo>
                  <a:cubicBezTo>
                    <a:pt x="2996" y="4981"/>
                    <a:pt x="2996" y="4981"/>
                    <a:pt x="2996" y="4981"/>
                  </a:cubicBezTo>
                  <a:cubicBezTo>
                    <a:pt x="2996" y="4821"/>
                    <a:pt x="2996" y="4821"/>
                    <a:pt x="2996" y="4821"/>
                  </a:cubicBezTo>
                  <a:cubicBezTo>
                    <a:pt x="3147" y="4821"/>
                    <a:pt x="3147" y="4821"/>
                    <a:pt x="3147" y="4821"/>
                  </a:cubicBezTo>
                  <a:cubicBezTo>
                    <a:pt x="3147" y="4981"/>
                    <a:pt x="3147" y="4981"/>
                    <a:pt x="3147" y="4981"/>
                  </a:cubicBezTo>
                  <a:moveTo>
                    <a:pt x="3367" y="4768"/>
                  </a:moveTo>
                  <a:cubicBezTo>
                    <a:pt x="3208" y="4768"/>
                    <a:pt x="3208" y="4768"/>
                    <a:pt x="3208" y="4768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367" y="4608"/>
                    <a:pt x="3367" y="4608"/>
                    <a:pt x="3367" y="4608"/>
                  </a:cubicBezTo>
                  <a:cubicBezTo>
                    <a:pt x="3367" y="4768"/>
                    <a:pt x="3367" y="4768"/>
                    <a:pt x="3367" y="4768"/>
                  </a:cubicBezTo>
                  <a:moveTo>
                    <a:pt x="3147" y="4768"/>
                  </a:moveTo>
                  <a:cubicBezTo>
                    <a:pt x="2996" y="4768"/>
                    <a:pt x="2996" y="4768"/>
                    <a:pt x="2996" y="4768"/>
                  </a:cubicBezTo>
                  <a:cubicBezTo>
                    <a:pt x="2996" y="4608"/>
                    <a:pt x="2996" y="4608"/>
                    <a:pt x="2996" y="4608"/>
                  </a:cubicBezTo>
                  <a:cubicBezTo>
                    <a:pt x="3147" y="4608"/>
                    <a:pt x="3147" y="4608"/>
                    <a:pt x="3147" y="4608"/>
                  </a:cubicBezTo>
                  <a:cubicBezTo>
                    <a:pt x="3147" y="4768"/>
                    <a:pt x="3147" y="4768"/>
                    <a:pt x="3147" y="4768"/>
                  </a:cubicBezTo>
                  <a:moveTo>
                    <a:pt x="2920" y="4479"/>
                  </a:moveTo>
                  <a:cubicBezTo>
                    <a:pt x="2920" y="5300"/>
                    <a:pt x="2920" y="5300"/>
                    <a:pt x="2920" y="5300"/>
                  </a:cubicBezTo>
                  <a:cubicBezTo>
                    <a:pt x="3079" y="5300"/>
                    <a:pt x="3079" y="5300"/>
                    <a:pt x="3079" y="5300"/>
                  </a:cubicBezTo>
                  <a:cubicBezTo>
                    <a:pt x="3079" y="5095"/>
                    <a:pt x="3079" y="5095"/>
                    <a:pt x="3079" y="5095"/>
                  </a:cubicBezTo>
                  <a:cubicBezTo>
                    <a:pt x="3284" y="5095"/>
                    <a:pt x="3284" y="5095"/>
                    <a:pt x="3284" y="5095"/>
                  </a:cubicBezTo>
                  <a:cubicBezTo>
                    <a:pt x="3284" y="5300"/>
                    <a:pt x="3284" y="5300"/>
                    <a:pt x="3284" y="5300"/>
                  </a:cubicBezTo>
                  <a:cubicBezTo>
                    <a:pt x="3443" y="5300"/>
                    <a:pt x="3443" y="5300"/>
                    <a:pt x="3443" y="5300"/>
                  </a:cubicBezTo>
                  <a:cubicBezTo>
                    <a:pt x="3443" y="4479"/>
                    <a:pt x="3443" y="4479"/>
                    <a:pt x="3443" y="4479"/>
                  </a:cubicBezTo>
                  <a:cubicBezTo>
                    <a:pt x="2920" y="4479"/>
                    <a:pt x="2920" y="4479"/>
                    <a:pt x="2920" y="4479"/>
                  </a:cubicBezTo>
                  <a:moveTo>
                    <a:pt x="697" y="2398"/>
                  </a:moveTo>
                  <a:cubicBezTo>
                    <a:pt x="794" y="2398"/>
                    <a:pt x="875" y="2464"/>
                    <a:pt x="920" y="2559"/>
                  </a:cubicBezTo>
                  <a:cubicBezTo>
                    <a:pt x="972" y="2522"/>
                    <a:pt x="1031" y="2500"/>
                    <a:pt x="1098" y="2500"/>
                  </a:cubicBezTo>
                  <a:cubicBezTo>
                    <a:pt x="1247" y="2500"/>
                    <a:pt x="1373" y="2602"/>
                    <a:pt x="1402" y="2741"/>
                  </a:cubicBezTo>
                  <a:cubicBezTo>
                    <a:pt x="1417" y="2734"/>
                    <a:pt x="1440" y="2726"/>
                    <a:pt x="1462" y="2726"/>
                  </a:cubicBezTo>
                  <a:cubicBezTo>
                    <a:pt x="1543" y="2726"/>
                    <a:pt x="1610" y="2792"/>
                    <a:pt x="1610" y="2872"/>
                  </a:cubicBezTo>
                  <a:cubicBezTo>
                    <a:pt x="1610" y="2953"/>
                    <a:pt x="1543" y="3018"/>
                    <a:pt x="1462" y="3018"/>
                  </a:cubicBezTo>
                  <a:cubicBezTo>
                    <a:pt x="1432" y="3018"/>
                    <a:pt x="1410" y="3011"/>
                    <a:pt x="1388" y="2996"/>
                  </a:cubicBezTo>
                  <a:cubicBezTo>
                    <a:pt x="1343" y="3106"/>
                    <a:pt x="1232" y="3186"/>
                    <a:pt x="1098" y="3186"/>
                  </a:cubicBezTo>
                  <a:cubicBezTo>
                    <a:pt x="1016" y="3186"/>
                    <a:pt x="935" y="3150"/>
                    <a:pt x="883" y="3099"/>
                  </a:cubicBezTo>
                  <a:cubicBezTo>
                    <a:pt x="838" y="3150"/>
                    <a:pt x="772" y="3179"/>
                    <a:pt x="697" y="3179"/>
                  </a:cubicBezTo>
                  <a:cubicBezTo>
                    <a:pt x="608" y="3179"/>
                    <a:pt x="534" y="3135"/>
                    <a:pt x="489" y="3077"/>
                  </a:cubicBezTo>
                  <a:cubicBezTo>
                    <a:pt x="475" y="3128"/>
                    <a:pt x="423" y="3164"/>
                    <a:pt x="363" y="3164"/>
                  </a:cubicBezTo>
                  <a:cubicBezTo>
                    <a:pt x="296" y="3164"/>
                    <a:pt x="244" y="3120"/>
                    <a:pt x="230" y="3062"/>
                  </a:cubicBezTo>
                  <a:cubicBezTo>
                    <a:pt x="207" y="3091"/>
                    <a:pt x="170" y="3106"/>
                    <a:pt x="133" y="3106"/>
                  </a:cubicBezTo>
                  <a:cubicBezTo>
                    <a:pt x="59" y="3106"/>
                    <a:pt x="0" y="3047"/>
                    <a:pt x="0" y="2982"/>
                  </a:cubicBezTo>
                  <a:cubicBezTo>
                    <a:pt x="0" y="2909"/>
                    <a:pt x="59" y="2850"/>
                    <a:pt x="133" y="2850"/>
                  </a:cubicBezTo>
                  <a:cubicBezTo>
                    <a:pt x="155" y="2850"/>
                    <a:pt x="170" y="2858"/>
                    <a:pt x="193" y="2865"/>
                  </a:cubicBezTo>
                  <a:cubicBezTo>
                    <a:pt x="193" y="2858"/>
                    <a:pt x="193" y="2850"/>
                    <a:pt x="193" y="2843"/>
                  </a:cubicBezTo>
                  <a:cubicBezTo>
                    <a:pt x="193" y="2726"/>
                    <a:pt x="289" y="2632"/>
                    <a:pt x="408" y="2632"/>
                  </a:cubicBezTo>
                  <a:cubicBezTo>
                    <a:pt x="423" y="2632"/>
                    <a:pt x="430" y="2632"/>
                    <a:pt x="445" y="2632"/>
                  </a:cubicBezTo>
                  <a:cubicBezTo>
                    <a:pt x="467" y="2500"/>
                    <a:pt x="571" y="2398"/>
                    <a:pt x="697" y="23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12139" y="934096"/>
            <a:ext cx="3382232" cy="3143523"/>
            <a:chOff x="4686299" y="1324795"/>
            <a:chExt cx="2103120" cy="2103120"/>
          </a:xfrm>
        </p:grpSpPr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4782101" y="1414125"/>
              <a:ext cx="1896629" cy="1910028"/>
            </a:xfrm>
            <a:prstGeom prst="ellipse">
              <a:avLst/>
            </a:prstGeom>
            <a:solidFill>
              <a:srgbClr val="0B77BE"/>
            </a:solidFill>
            <a:ln w="12700" cap="flat" cmpd="sng" algn="ctr">
              <a:solidFill>
                <a:srgbClr val="FFFFFF">
                  <a:alpha val="3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chilly" dir="t">
                <a:rot lat="0" lon="0" rev="9180000"/>
              </a:lightRig>
            </a:scene3d>
            <a:sp3d prstMaterial="powder">
              <a:bevelT w="946150" h="698500"/>
            </a:sp3d>
          </p:spPr>
          <p:txBody>
            <a:bodyPr lIns="91436" tIns="45719" rIns="91436" bIns="45719" anchor="ctr"/>
            <a:lstStyle/>
            <a:p>
              <a:pPr marL="0" marR="0" lvl="0" indent="0" algn="ctr" defTabSz="9132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>
                  <a:tab pos="0" algn="l"/>
                  <a:tab pos="1218125" algn="l"/>
                  <a:tab pos="2436246" algn="l"/>
                  <a:tab pos="3654375" algn="l"/>
                  <a:tab pos="4872484" algn="l"/>
                  <a:tab pos="6090617" algn="l"/>
                  <a:tab pos="7308745" algn="l"/>
                  <a:tab pos="8526858" algn="l"/>
                  <a:tab pos="9744982" algn="l"/>
                  <a:tab pos="10963106" algn="l"/>
                  <a:tab pos="12181231" algn="l"/>
                  <a:tab pos="13399352" algn="l"/>
                </a:tabLst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Wingdings" pitchFamily="2" charset="2"/>
              </a:endParaRPr>
            </a:p>
          </p:txBody>
        </p:sp>
        <p:sp>
          <p:nvSpPr>
            <p:cNvPr id="263" name="Donut 262"/>
            <p:cNvSpPr/>
            <p:nvPr/>
          </p:nvSpPr>
          <p:spPr>
            <a:xfrm>
              <a:off x="4686299" y="1324795"/>
              <a:ext cx="2103120" cy="2103120"/>
            </a:xfrm>
            <a:prstGeom prst="donut">
              <a:avLst>
                <a:gd name="adj" fmla="val 2162"/>
              </a:avLst>
            </a:prstGeom>
            <a:gradFill flip="none" rotWithShape="1">
              <a:gsLst>
                <a:gs pos="0">
                  <a:srgbClr val="00FFF6"/>
                </a:gs>
                <a:gs pos="100000">
                  <a:srgbClr val="00C7C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65100" dir="2700000">
                <a:srgbClr val="00FFF6"/>
              </a:outerShdw>
            </a:effectLst>
          </p:spPr>
          <p:txBody>
            <a:bodyPr rtlCol="0" anchor="ctr"/>
            <a:lstStyle/>
            <a:p>
              <a:pPr marL="0" marR="0" lvl="0" indent="0" algn="ctr" defTabSz="9135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96D6"/>
                </a:solidFill>
                <a:effectLst/>
                <a:uLnTx/>
                <a:uFillTx/>
                <a:latin typeface="CiscoSansTT Light"/>
                <a:ea typeface="+mn-ea"/>
                <a:cs typeface="+mn-cs"/>
              </a:endParaRPr>
            </a:p>
          </p:txBody>
        </p:sp>
        <p:sp>
          <p:nvSpPr>
            <p:cNvPr id="264" name="Text Placeholder 5"/>
            <p:cNvSpPr txBox="1">
              <a:spLocks/>
            </p:cNvSpPr>
            <p:nvPr/>
          </p:nvSpPr>
          <p:spPr>
            <a:xfrm>
              <a:off x="4835089" y="2076220"/>
              <a:ext cx="1790652" cy="655968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4000"/>
                </a:srgbClr>
              </a:outerShdw>
            </a:effectLst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5000"/>
                </a:lnSpc>
                <a:spcBef>
                  <a:spcPts val="1440"/>
                </a:spcBef>
                <a:buClr>
                  <a:srgbClr val="106FE2"/>
                </a:buClr>
                <a:buSzPct val="100000"/>
                <a:buFont typeface="Wingdings" charset="2"/>
                <a:buChar char="§"/>
                <a:tabLst/>
                <a:defRPr lang="en-US" sz="20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06400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Clr>
                  <a:srgbClr val="106FE2"/>
                </a:buClr>
                <a:buFont typeface="Lucida Grande"/>
                <a:buChar char="–"/>
                <a:defRPr lang="en-US" sz="18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85800" indent="-1588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6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866775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030288" indent="0" algn="l" defTabSz="914400" rtl="0" eaLnBrk="1" latinLnBrk="0" hangingPunct="1">
                <a:lnSpc>
                  <a:spcPct val="95000"/>
                </a:lnSpc>
                <a:spcBef>
                  <a:spcPts val="840"/>
                </a:spcBef>
                <a:buFont typeface="Arial" pitchFamily="34" charset="0"/>
                <a:buNone/>
                <a:defRPr lang="en-US" sz="1400" kern="120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144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Wingdings" charset="2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Big Data </a:t>
              </a:r>
              <a:r>
                <a:rPr lang="en-GB" sz="2400" dirty="0" smtClean="0">
                  <a:solidFill>
                    <a:srgbClr val="FFFFFF"/>
                  </a:solidFill>
                  <a:latin typeface="CiscoSansTT ExtraLight"/>
                </a:rPr>
                <a:t>Analytics in DC or Cloud</a:t>
              </a:r>
              <a:endPara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256" y="2985079"/>
            <a:ext cx="381923" cy="4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656" y="3137479"/>
            <a:ext cx="381923" cy="4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056" y="3289878"/>
            <a:ext cx="381923" cy="4215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3102867" y="4978480"/>
            <a:ext cx="5330475" cy="12366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4155594" y="5346132"/>
            <a:ext cx="35074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Virtualization </a:t>
            </a:r>
            <a:endParaRPr lang="en-US" sz="3200" dirty="0"/>
          </a:p>
        </p:txBody>
      </p:sp>
      <p:sp>
        <p:nvSpPr>
          <p:cNvPr id="17" name="Left-Right Arrow 16"/>
          <p:cNvSpPr/>
          <p:nvPr/>
        </p:nvSpPr>
        <p:spPr>
          <a:xfrm>
            <a:off x="3659481" y="2256058"/>
            <a:ext cx="3375411" cy="835578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Network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duotone>
              <a:srgbClr val="272A4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287" y="1238341"/>
            <a:ext cx="822960" cy="822960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 rot="2509237">
            <a:off x="3404595" y="3641408"/>
            <a:ext cx="2079991" cy="897567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Network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18925459">
            <a:off x="5563034" y="3577178"/>
            <a:ext cx="2176933" cy="897567"/>
          </a:xfrm>
          <a:prstGeom prst="left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Network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19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99720" y="1334333"/>
            <a:ext cx="5782963" cy="4354434"/>
            <a:chOff x="5028098" y="990600"/>
            <a:chExt cx="3200400" cy="3213100"/>
          </a:xfrm>
        </p:grpSpPr>
        <p:pic>
          <p:nvPicPr>
            <p:cNvPr id="18" name="Picture 15" descr="C:\Users\Owner\AppData\Local\Microsoft\Windows\Temporary Internet Files\Content.IE5\L3J34I8G\MC900438059[1]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28098" y="1003300"/>
              <a:ext cx="3200400" cy="3200400"/>
            </a:xfrm>
            <a:prstGeom prst="rect">
              <a:avLst/>
            </a:prstGeom>
            <a:noFill/>
          </p:spPr>
        </p:pic>
        <p:pic>
          <p:nvPicPr>
            <p:cNvPr id="19" name="Picture 18" descr="big_data_circle_60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5104298" y="990600"/>
              <a:ext cx="3098800" cy="3098800"/>
            </a:xfrm>
            <a:prstGeom prst="rect">
              <a:avLst/>
            </a:prstGeom>
          </p:spPr>
        </p:pic>
      </p:grpSp>
      <p:sp>
        <p:nvSpPr>
          <p:cNvPr id="960516" name="AutoShape 4" descr="data:image/jpeg;base64,/9j/4AAQSkZJRgABAQAAAQABAAD/2wCEAAkGBhAPDxUQEBIQERQWFRcWFhUQEhoSEBMYHBQdIBQQGR0XGycfIxwjGhUXIS8hIzMqLCwwHSUxNTwqNSYrLCkBCQoKDgwOGQ8PGiwkHiUqNTAsKSwsMjQqKTAvMDU1LCwpLCwpNTYtLDAsNSw2LCwqNSosKSwwNSksLCkpLCkpLP/AABEIAGAA6gMBIgACEQEDEQH/xAAcAAEAAwADAQEAAAAAAAAAAAAABAUGAQMHAgj/xAA7EAACAQMCAwUGAwQLAAAAAAABAgADBBESIQUTMQYUQVFhByIycYGhUpGxI0K00iQzNDZDYnWDkpOi/8QAFgEBAQEAAAAAAAAAAAAAAAAAAAEC/8QAHBEBAQEAAQUAAAAAAAAAAAAAAAERIQIxMkFR/9oADAMBAAIRAxEAPwD3GIiAiIgIiICIiAiIgIiICIiAiIgIiICIiAiIgIiICIiAiIgIiICIiAiIgIiICIiAiJwygjB6GBzEr7G8IqNb1D76jUpP+JTPRvmD7p/PxlhCS6REQpERAREQEREBERAREQEREBERAREQEREBErB2ktj0cn5U3I+yyZaXtOsuumwYZxkeBHUHxB9DLlSWV3xE6O/U+bydQ5mnVp8dOcZkV3xE6rq6SkhdzpUdT1xv6fOB2xKw9pLb8bf9b/yywo1ldQyEMpGQQcgjzEuVJZVJ2qJoindr1ouNX+am2zr+ku6VQMoYHIIBB8wehkXjVtzLaqnnTYfXTt98SD2NuuZZUieqgr/xOB9sS+me3Uu4iVjdpbQXYsTWTvJTWKW+rTjOemOgzjrjeZbWcREBEyXEParwi3qmjUu6etThtCtUVT5FlBE0fDuJ0bmktahUSrTbo9Ngyn6jx9IEqImc7Qe0PhvD6nKublEqYzoUGo4HgSEBxt5wNHEq+A9prS/pmpaVqdZRsdB95T4Bgdx9ZaQETNcY9o/C7Ou1vc3SUqq41IVckZUFeikdCDO/gHbrh/EKhpWlwlZ1XUVVWBC5Az7yjxIgX0RIa8Xom5NqHHOFMVSmDkIWID5xjqCIEyIiAiIgJwZzEDO8Cva621MLbs4C7MKqLnc74JzLHhVrUDVatQKjVGB0K2rSFQKMnG7HG+PSSeH2Yo0lpAkhRjJ6nf0kiatZnT2113FdaaM7HCqCSfIAbmZPvD6O8cm45/M539UdOnGOTny5W3z3mmv7EVlCMSF1KWA/fAOdB9CQMyTEuFmvi3rrURXU5VgCD5gjYyu7TH+iP4/Bt5/tF2kuwsRRUopJXUxUH9wE50D0BJxOeIWQrUzTJIBxuOuzA+PyknFLtiuuuN16S6ntXAyBk1k0gk4GcHYZI38JN4PZtRohX06ssxC/CpZy2kegziSa9utRGRxlWBBB6EHqJ82dA06aoWZ9Ixqb4jjpnHjiN4JOX3V+E/I/pM37Pv7H/uN+iy74vccu3qv+Gmx/8nH3ld2LteXY089Wy35nb7YlnjUvlFrxC+S3ovWqnSlNGdifBVGWP5CfnqrxeqytxYWfEe/d7F2tXurd2Fuq4Fvr/Bys5OMfrPdO1nZteI2rWr1KlJHZdfLxqdQ2TTyegJAlolsgpimFAQLpC493TjGnHljaZbdPCeJU7qhTuKRylRFdT6MMj6yi9pt7VocHu6lAkOKRAK/EoLAOw9QrMc+Endk+zS8Ntu606j1Kau7UxUxmmrHPKBHUAk4zvvLavQWorI6hlYFWVhlWBGCpHkQYFN2S4NaULCjStkp8pqSnKgEVMqMu3mTnxk3g/A7W0Dra0qdEO5dxTGkFyBk48NsbDaZOn7MqtvlLHid9aUCSeQNNVEz1WmX3UfnNF2X7KUeHU2Wm1aq1RtdWrXqGpVqvjGtj06DG0C3rsQpIGSAcDzONhMJ7HbOi3DxebPc13qtc1DvVNTmNmmSdwAAPd+vjN9MVfezYLXqXHD7y54e1VtVVaGl6FRvGpofYMfMQNHacAtKNw9zSo0krVFCu6KFZ1Bzvj18fHbyllM12a7EJZ1nuqle5u7l10NWuHyQmc8tFXChc74mlgeUVKt+vH+JdxtrW49y0195qcvT+wGnT553np9pRAUEoiOVGoIBgHG4B8RmZTins7ere1ryjf3lo1YUw60NAU6ECr1GfDP1k7s/2UuLWtzKvEb27XSV5dcpoySPf90ZyMfeBpZirf+81X/TaX8Q82syXH+wTXV532le3VpUNFaJ7vpAZVYsM6hnq32ga2JnOAdla9q7tV4heXYZCoWuV0qc/GNIBzLbh/DzR1Zq1amTtzG1adzsvpv8AaBNiIgIiICIiAiIgIiICInDNgZO0Ci7Wk1KaWqfFXcL8kXd2+QAEuqFEIoRdgoAHyA2kGytS9VrlxuRopg9Up5zn5sdz6YEspb8Zk50iIkaIiICIiAiIgIiICIiAiIgIiICIiAiIgIiICIiAiIgJwROYgIiICIiAiIgIiICIiAiIgIiICIiAiIgIiIH/2Q=="/>
          <p:cNvSpPr>
            <a:spLocks noChangeAspect="1" noChangeArrowheads="1"/>
          </p:cNvSpPr>
          <p:nvPr/>
        </p:nvSpPr>
        <p:spPr bwMode="auto">
          <a:xfrm>
            <a:off x="84667" y="-433388"/>
            <a:ext cx="297180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0518" name="AutoShape 6" descr="data:image/jpeg;base64,/9j/4AAQSkZJRgABAQAAAQABAAD/2wCEAAkGBhAPDxUQEBIQERQWFRcWFhUQEhoSEBMYHBQdIBQQGR0XGycfIxwjGhUXIS8hIzMqLCwwHSUxNTwqNSYrLCkBCQoKDgwOGQ8PGiwkHiUqNTAsKSwsMjQqKTAvMDU1LCwpLCwpNTYtLDAsNSw2LCwqNSosKSwwNSksLCkpLCkpLP/AABEIAGAA6gMBIgACEQEDEQH/xAAcAAEAAwADAQEAAAAAAAAAAAAABAUGAQMHAgj/xAA7EAACAQMCAwUGAwQLAAAAAAABAgADBBESIQUTMQYUQVFhByIycYGhUpGxI0K00iQzNDZDYnWDkpOi/8QAFgEBAQEAAAAAAAAAAAAAAAAAAAEC/8QAHBEBAQEAAQUAAAAAAAAAAAAAAAERIQIxMkFR/9oADAMBAAIRAxEAPwD3GIiAiIgIiICIiAiIgIiICIiAiIgIiICIiAiIgIiICIiAiIgIiICIiAiIgIiICIiAiJwygjB6GBzEr7G8IqNb1D76jUpP+JTPRvmD7p/PxlhCS6REQpERAREQEREBERAREQEREBERAREQEREBErB2ktj0cn5U3I+yyZaXtOsuumwYZxkeBHUHxB9DLlSWV3xE6O/U+bydQ5mnVp8dOcZkV3xE6rq6SkhdzpUdT1xv6fOB2xKw9pLb8bf9b/yywo1ldQyEMpGQQcgjzEuVJZVJ2qJoindr1ouNX+am2zr+ku6VQMoYHIIBB8wehkXjVtzLaqnnTYfXTt98SD2NuuZZUieqgr/xOB9sS+me3Uu4iVjdpbQXYsTWTvJTWKW+rTjOemOgzjrjeZbWcREBEyXEParwi3qmjUu6etThtCtUVT5FlBE0fDuJ0bmktahUSrTbo9Ngyn6jx9IEqImc7Qe0PhvD6nKublEqYzoUGo4HgSEBxt5wNHEq+A9prS/pmpaVqdZRsdB95T4Bgdx9ZaQETNcY9o/C7Ou1vc3SUqq41IVckZUFeikdCDO/gHbrh/EKhpWlwlZ1XUVVWBC5Az7yjxIgX0RIa8Xom5NqHHOFMVSmDkIWID5xjqCIEyIiAiIgJwZzEDO8Cva621MLbs4C7MKqLnc74JzLHhVrUDVatQKjVGB0K2rSFQKMnG7HG+PSSeH2Yo0lpAkhRjJ6nf0kiatZnT2113FdaaM7HCqCSfIAbmZPvD6O8cm45/M539UdOnGOTny5W3z3mmv7EVlCMSF1KWA/fAOdB9CQMyTEuFmvi3rrURXU5VgCD5gjYyu7TH+iP4/Bt5/tF2kuwsRRUopJXUxUH9wE50D0BJxOeIWQrUzTJIBxuOuzA+PyknFLtiuuuN16S6ntXAyBk1k0gk4GcHYZI38JN4PZtRohX06ssxC/CpZy2kegziSa9utRGRxlWBBB6EHqJ82dA06aoWZ9Ixqb4jjpnHjiN4JOX3V+E/I/pM37Pv7H/uN+iy74vccu3qv+Gmx/8nH3ld2LteXY089Wy35nb7YlnjUvlFrxC+S3ovWqnSlNGdifBVGWP5CfnqrxeqytxYWfEe/d7F2tXurd2Fuq4Fvr/Bys5OMfrPdO1nZteI2rWr1KlJHZdfLxqdQ2TTyegJAlolsgpimFAQLpC493TjGnHljaZbdPCeJU7qhTuKRylRFdT6MMj6yi9pt7VocHu6lAkOKRAK/EoLAOw9QrMc+Endk+zS8Ntu606j1Kau7UxUxmmrHPKBHUAk4zvvLavQWorI6hlYFWVhlWBGCpHkQYFN2S4NaULCjStkp8pqSnKgEVMqMu3mTnxk3g/A7W0Dra0qdEO5dxTGkFyBk48NsbDaZOn7MqtvlLHid9aUCSeQNNVEz1WmX3UfnNF2X7KUeHU2Wm1aq1RtdWrXqGpVqvjGtj06DG0C3rsQpIGSAcDzONhMJ7HbOi3DxebPc13qtc1DvVNTmNmmSdwAAPd+vjN9MVfezYLXqXHD7y54e1VtVVaGl6FRvGpofYMfMQNHacAtKNw9zSo0krVFCu6KFZ1Bzvj18fHbyllM12a7EJZ1nuqle5u7l10NWuHyQmc8tFXChc74mlgeUVKt+vH+JdxtrW49y0195qcvT+wGnT553np9pRAUEoiOVGoIBgHG4B8RmZTins7ere1ryjf3lo1YUw60NAU6ECr1GfDP1k7s/2UuLWtzKvEb27XSV5dcpoySPf90ZyMfeBpZirf+81X/TaX8Q82syXH+wTXV532le3VpUNFaJ7vpAZVYsM6hnq32ga2JnOAdla9q7tV4heXYZCoWuV0qc/GNIBzLbh/DzR1Zq1amTtzG1adzsvpv8AaBNiIgIiICIiAiIgIiICInDNgZO0Ci7Wk1KaWqfFXcL8kXd2+QAEuqFEIoRdgoAHyA2kGytS9VrlxuRopg9Up5zn5sdz6YEspb8Zk50iIkaIiICIiAiIgIiICIiAiIgIiICIiAiIgIiICIiAiIgJwROYgIiICIiAiIgIiICIiAiIgIiICIiAiIgIiIH/2Q=="/>
          <p:cNvSpPr>
            <a:spLocks noChangeAspect="1" noChangeArrowheads="1"/>
          </p:cNvSpPr>
          <p:nvPr/>
        </p:nvSpPr>
        <p:spPr bwMode="auto">
          <a:xfrm>
            <a:off x="84667" y="-433388"/>
            <a:ext cx="297180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0522" name="AutoShape 10" descr="data:image/jpeg;base64,/9j/4AAQSkZJRgABAQAAAQABAAD/2wCEAAkGBhQSERUUEhIUFRUWFhgVGBcWGBgVFxQYFBobFhgUHR4XHCofGB8oHhYXIDsgJCctLy0sFiozNzEqNScsLCkBCQoKDgsNGQ4OGjQlHiQ0Ni80NDU1NTE1LzU1KTIwLCo0NTIyNDYzNTQvLCwsLy80NCwvLS8sNCwvLCksNCwyLP/AABEIACoApgMBIgACEQEDEQH/xAAcAAACAgMBAQAAAAAAAAAAAAAGBwAFAQMECAL/xABFEAACAQIDBAMLBwoHAAAAAAABAgMAEQQFEgYHITETQWEiNVFxdIGRobGywTZSYnOSs9EIFBcjMjRCU3KTFTOChMPS8f/EABoBAQACAwEAAAAAAAAAAAAAAAACBAMFBgH/xAAkEQACAgEDBAIDAAAAAAAAAAABAgADEQQSIRMxUaEFQWFxgf/aAAwDAQACEQMRAD8AZW3W1X5pCBGR0shKr9EAd0/muPOeyqPZbbWQYULIGkkDkBmJ7pOdyeZNyR5qrNvYTNjkQ8tA8w1MTVvkWVAkG3crawHZyFblaak043jvzOffUXWakhDgDiHAm1NZeQ5n4VvoVz3bzBZcRHPL+sI1FEUuwB6zbl56qP055b86f+0341pz+Jv1zjmGuZZzBhwDPNHEGuFMjqmojmBqPGt+GxKyIrxsrowurKQQwPWCOdKHfpjVmwmBlS+mQs63FjZ0Ui46uBo42PzOLD5PhpZnCRpAhZm5D4k9g515PYV1KAJN+GWg21zHtETWrfl++XLZXCdM6EkAGRGVbnwnkPGaRDipVHtTtjh8vjSTEF9MjaF0KX42LdXYDXfkubx4qCOeK/RyLqXUNJty4jq5UidtShjajeJhcvlWLEGQM66xoQuLXK8x2g1aZztJBhYenxEgjjNrE3JYkXCgDiTSJZ1WjaTC9L0P5zD0urR0fSLr1fN03vfsoVw++nL5JFjVpizMEH6o2uxsPbS4w/yoPlrfGkT0HUqozvarD4SwmezEXCgFmt4bDkOHXVR+lHB+GT7B/Gsy0WOMqpxMDampDtZhmF1Sq7Jc+hxaF4W1AGxBFmU9oNced7aYbCtokcl+tUGoi/K/UKiKnLbAOZI3Vhd5YY8y9qVSZBtbFixIY1cdGATqAHO/Kx7KrP0o4PwyfYP41Iae0kqFORIHU1BQxYYMLqlU+S7V4fFEiGS7KLlWBVrcr8eY8XhqVjZGQ4YYmVXVxuU5EGdpXhTGXljkLFLKy6uIvxH7JBIv1eGiLZ+A2B0FFHEBiCxJ6zbgPFWra3BXVZB/CbHxNa/sHoq3y8dxcdZq3ZZmlcShVUV1DZ/cQskC4naYpKNaNi2BVuIIiQkKey6DhT3GSwfyIv7afhSKyr5Uf7yb3JK9BVSmzii/KBQCDBgAAB5AAOAACrwqs26nI2dy1Rycx3/0xuw9Yq1/KE/ycJ9ZJ7oqm2+7wZX/AFL9zJSIbbpMhg/wuFzDGzya2ZmVWJOogcSOQAAtQfv7yeKJsLJHGqM4lVtIChgugrcAcxqbj20f7pu9GG/pb32oM/KF5YPxzf8AHSJxby8QXyTK2bmSl/NCw+FMbdf3pwf1XxNLTeF3hyrxr9y1Mvdf3pwf1XxNIiy39/v0Hk4+8et2/jEm2BS/ciGR7eE9wAfRf01o3+fv0Hk4+8evrfz+1gvJ39qUiNTZTZ3DxYPDhYY+ESNcopYsVDFiSL3ub0ncP8qD5a3xp55Ab4SAj+TH7gpGYf5UHy1vjSISbRIJc50OLqZoYyPo9wCPb6aaM+UQMhVoY9JUgjQvK3i4UsM07+DymH2pRdnezWNmkk6PG6In4BLHgpFiOHn9NbbUDIrBbHE0mmODaQu47jB3dRIRiZlU3Ux3+y1lPoJrl2IjE+aO0gDEdLJ3XHjqAB4+DVRxsdsgMCjXbXI9tTAWAA5KPbegrdt3xk+rl99ayG1bOs6eBMYpavoI/kxraQPAK5fzGA8OjiN+rSvH1UEb2c1dRFApIVwztbhqtYBT2czVlk27fDRiKQlzIpSS9wBqFm5W5X/9qgKQtQsZsZ7TYm8vaakXOO/Pn+Ra5kxw+KmWIlQsjoLfNDcvUKlY2l/fMR9dJ7xqV0aKGUEicq7FXIB+4+J4Q6lWFwRY+eubAxmMaGNxyVvD4PPXbWGFxXJhuMTtSozu+4jdsdncZgs4OOgw7zIZRMpRWYXK6XjbSCV5nj29fKigb357d58X6/8ApTJXlUqMlFNvmgmxWEwLxwSktqdkCszR60U6WsOHg81bs/2RmxWz+EjjjJmhWOToyNLGylWWx/is17dlNQ1mkRI7C7aY3LsOcNLluJlVWJSyOjJqN2U3U3F7nz1wbbYzH5zNCseXzxLGGChlbnJpuzMQFUdyPXT8qCkRa7xNhpZMpw8MC9JJhdB0rzcKhRtI6zxvbr8dUux+32LwOFTDS5XiZDFdVZVZe5JJAIKcxe1OWsUied94OPxOZ4iOVcvxMQSMR2KM1+6Zr8F+l6qNt7+x0+Kw+Gmw8bSPCpV0UXcq4U3A5tYryHHuqaNfVIia2S3i43CYZMPNlmIl6MaFdVdTpHIMCh4gcL9lUWQYXETZ7Himwk8SSYkyHUjWQMDzNreevQFZFIix20yHERY4YqGJpFLJINKltLx2uGA481Bv21cpvDlsL5dPfrte3uUbVirh1IdVWxc448SiNKyOzVvjPPYGVWzueNikZmgeHS2mz8zwvfkKBd3mXSpmEjPG6rol4spA4utuJFNCsVBb9gdVHDepNtOXKMzcr7gPvO2cknWOWJS5jurKvFtLWIYDrsR66+MDt9OsaK+AnZlUAkAgEgWvYrwo8rFerqB0xW65x2njaYiw2VtgnvxmInNMBPLNJIMNMNbs9tDG2ok25dtSntUq4Pk2AwFlA/EqTkv6n//Z"/>
          <p:cNvSpPr>
            <a:spLocks noChangeAspect="1" noChangeArrowheads="1"/>
          </p:cNvSpPr>
          <p:nvPr/>
        </p:nvSpPr>
        <p:spPr bwMode="auto">
          <a:xfrm>
            <a:off x="84667" y="-190500"/>
            <a:ext cx="2108200" cy="40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0524" name="AutoShape 12" descr="data:image/jpeg;base64,/9j/4AAQSkZJRgABAQAAAQABAAD/2wBDAAkGBwgHBgkIBwgKCgkLDRYPDQwMDRsUFRAWIB0iIiAdHx8kKDQsJCYxJx8fLT0tMTU3Ojo6Iys/RD84QzQ5Ojf/2wBDAQoKCg0MDRoPDxo3JR8lNzc3Nzc3Nzc3Nzc3Nzc3Nzc3Nzc3Nzc3Nzc3Nzc3Nzc3Nzc3Nzc3Nzc3Nzc3Nzc3Nzf/wAARCAByAOQDASIAAhEBAxEB/8QAHAABAAIDAQEBAAAAAAAAAAAAAAEHBQYIAgME/8QARhAAAQMDAQQFCAcFBQkAAAAAAQACAwQFEQYHEiExE0FRYbIIFDZxdJGhsSI1N3KBs8EyMzRzdRYXI0KCJCdSVGKTo8PS/8QAGQEBAAMBAQAAAAAAAAAAAAAAAAEEBQID/8QAJREBAAICAgIBAwUAAAAAAAAAAAECAwQREiExQRNh4SRRkbHR/9oADAMBAAIRAxEAPwC8UREBERAREQEREBERAREQEREBERAREQEREBERAREQEREBERAREQEREBERARMplAREQEREBERAREQEREBEUZHaglEROQREygIiICJlEBERAREQFGQpVS6y2xNtF0nt9moGVRpyWyzyyFrd4cwABxx2oLaUZVLx7UNbyxNli0gXxvGWuDX4PwWe0ZrfVV5v8FFdtOGipZGuLpiHfRIHAcRhBg9r+r79YtTQUtpuDqaF1MHlgbn6WVYGza41d20Zba+4TGaomYXPeRjPEqotvfplText+atLZKQ3ZzZ3OOAISSeziUG45B61KpvUe2s01ylpbFbWVMMTywzzSEB5Bx9EAdq8N2na4e1rmaPduuAIO7Jx+CC5iQOZwpVHTbZtQ0FUIbpp2KJw4mNz3scR3ZCtXSOpKLVdmjuVBvNBcWSRP/ajeObT70GbypyqUve1+8W7UVbbYbbROjp6swNe5zt4jexn4q6IXF8THnm5oPwQe1GQte19fajTWl6y7UkUcstPukMkJDSC4A8vWtU2Y7RLjq69VVDXUVNAyGn6UOhJJJzjrQWYSBzKlaRtE2g0mjWxQNpzV3CdpeyEO3Q1nLeceoZWjUW13Vlxa6S36YZURtOC6Lfc0fjjCDfdrV1r7Lo2ettdS6nqGzwtEjQMgF4BHFansY1TetQXi5Q3avkqY4oGOja/HAlxz8lGuLvcr5sgnrbxQeY1Tq2NhhIIwBKMHisP5PX1/d/Zo/E5RIvbPepWo6x1nDp+RtNFB5xVvbvbucBo7SVr1NtB1DVx9JS2RkzAcbzA4jPuVqmplvXtx4VrbeOtusys9Oriquqtol+o93zuzRw73Lf3hn4LdNJaih1FbjURs6OaN25NETndOM8+sKMmtkx17WjwnHs4726xPlnCcdaZWu6t1VTacgaHMM1TJ+7iBxnvJ6gtQp9Z6vugMtstkDoc4B6Nzh78hMerkvXt6j7mTapSevufstHKlYTTtXdKmzdPd6dsVZl2Y2jAwOS1KTWmp2SPDdP5aHEAhruIz6lzTXve0xHHhN89KREzz/CyPxQFVdNtGvNJK1ldZ44s8cOc5pI7uC3nTN+p7/bhV04LCDuvjPNruxTl1suKO1o8Ix7OPJbiJ8sxkInBF4Pby+dUd2mmI5hjj8FyfpCBt01fZo6v/EFTWsfKDydk7xB7iV1fWfwk38t3yXKmzr0z0/n/AJpnyKOnVzGBrQ1oAaOQHAAL0ByQKUHPW3z0zpvYh4lYGjJnU+xiCWM4cygkIPvVf7fPTOm9iHiW96U+xFn9Ok/VBUOyulhrdeWGnqGh8Zkc8tcOBLYnOHxAXUwHDC5f2PfaJYPXL+Q9dQjmUFUeUFRQnT9DW7jenjqQ3fA4lpGME9nHK/D5Ok8hbqCncf8ADY6nkA7HOEgPhb7ll/KA9Eab2tiwnk6fv9RfdpfnMgrfV3p1dv6mfGF1dTfw8X3B8lyjq706u39UPjC6upv4eL7g+SDTNs/2c3b7rPGFW/k/eltw9iHjVkbZ/s5u33WeMKt/J+9LLj7EPGgwG2Soll2h3kveXCFsUcYP+UCJpx73E/iugNEW6C2aVtlNTMaxgp2k4HFxI5nvXPW1/wC0C/n/AK4/yY10lpz6gt/s7Pkg1Hbh9n1UDyNRB+YFo3k9fX939mj8TlvO3H7P6n2mD8wLRvJ79ILv7NH4nIPW0KUyaruJPNmGg+oK39MU0dLp+3xRMDW+bsPAcyQCT8VTmvPSq6ff/RWjV6gi09pe21dRBJMHRRM3YyAclg7Vq7dbThxVr8srWmsZclrI2jU8M2lKx8jQXRAOjPWDlajselc27XCEfsuga8+sHA+B+K/NrDXLb7bhQ0lLLAx7gZDIQSccgAMrYdlFlmoqOouNVE6N1SQ2IOGDuDrI6sn5KOk4dSa5Pcp7Rl2otT1DTtpU7pdVVYeSeiY1re7hnh71bemaeOn0/b442gNEDM47cc1UG0X0tuX+nwhXLYvqWh/kM+Sjc8a2NOpHOfJy/bxQjJ6lo20LV89mljt9sLW1b2775C0O3G9XA9ZwVhLe7aFcaVlRT1kgieMgydE0kdRwWqtTUvNIvaYiJ/dYtt1i80iOZhmdrsEbrFTTlo6VlSAHY6iDkL8Oxx/0bnEM43mO/HGP0XjWjLpHoKkbfH79b54N85B4fSxy4ck2N/vLn6mfqrkRxpWjn1/qr2/WRMfKzUU4RZXLTmHyrB/sk38t3yXKezsgaz0/x4edM4/gV1g9oexzTycMFcyap0lftJ6idU0lJUOhjqTUUlTBGXt/a3mggdY6wodOm89ynKpOl2x6ijha2q0o6aQDDns6Vgce3G4ce9bDo/aXdNQX+nttTpx1FFIHF07nyHdwOXFg+aDRtvnpnTexDxLfNJtLticYaMk2+TA960nbvSVM+sKZ8FNPK0UYBMcTnAHe7grK2bURl2aW+iqWOZv07o3BwIIySOXNBR+ySVkO0GwPe7A33t/EwvAHvK6jBXKd60nf9LXPo3UlSH08odTVcMRcHbpyxwxnjwHAqwKLbDqKOmYyr0s6edoAdKwSxhx7d3cOPegzvlAOH9kqUE4Jq2YWG8nPjNqIjlu0v/tWp6x1LqXXM9NBNaJ4IYXF0VNDBI7ecRjJJAycHuVq7G9J1emLDUS3OPoq2ulEjos8Y2NGGg9/FxPrQUdrI9Hri8OcMBtyc49w3gcrq2mI82i+4PkufNrOibpS6mrbnS0c1TQVruk34WZ6N2AC04yerOe9ZOybWdSW+2QUlZpuWtliaGdOWyxueBwGRuHj35Qb9tnP+7m7epnjCrfyf+GrLj7EPGmr9o941Np+qtEml5qdtQGjpWmV+7gg8ujGeXavrsFpamHVVe6emnia6iwHSRlozv8AeAg1fa60naHf29e9Fw9cLF0Nomtjr9KWqpiOWvpmH4Kr9tOiblVXoX+0UrqqKWFrKqOJuXsc3ID8dYIwO7HetY0ZrbU+kYHUMNrmrKHeLhDPTyNLHE8d1wHAd2CgtTbhx2f1PtMH5gWjeT39f3f2aPxOX5NZ7Qrvquwy2mXTE9K2SRj+lb0jyN1wOMdGOeO1ZDYDS1NPfbq6emmia6mjAMkbmZ+ke0BB8NffR1VdM/8AH+iuazQxz2K3tkja9vm0ZG80H/IO1V5tJ01XG7uulFTvngmaBII25LXDtHYV8bHri92ugio5bSatkTd1j3b7HYHLP0Tla+XHOxgp9OfMMnFeMOa/ePa0/MqUcqWD/thfYNAGAMY5Kt/7yboeB05/5n//AAtz0tdpb3aI66ek81e57m9FvE4wSOZA54zyWfl18uOOb/2v48+PJPFVRbRPSy4/6fCFc1i+paH+Qz5BU9tBpqiTVdxMcErwQ3BawkH6IVwWTIs1E0jiIWc/UFb3LRODHxKpqRMZr8qa2gOe/V1y3+THMaPu7jVdVtDfMKfdADejbjHqVdbTtNVctwF2ooXSskYGTtYMuaRyd6sYH4L4WfXl2t1vgpJLK6pMTd0Slz2kgcsjdK7y452MFPp/DjFeMOa/f5Z/a36NQ+1M+RWK2N/vLp6o/wBVidVaqr9R25tHJZZKYNlEge1z38s8Mbg7VmdkMMsMty6WKRm8IyN5pHb2qZpOPTtW3v8AJF4ybcWr6/Cy0UZ7kWTw1eEqMKUQFGPWpRBGELcqUQQBhSiIII70wpRBGEA7ypRAUYUogjHepREBecL0iDzzGEwvSIPOExgYXpRhDhBAKYXpRhBGE4L1hRhBHBAABwU4TCI4CiYRR5OEoiKUiIiAiIgIiICIiAiIgIiICIiAiIgIiICIiAiIgIiICIiAiIgIiICIiAiIgIiICIiAiIgIiICIiAiIgIiICIiAiIgIiICIiAiIg//Z"/>
          <p:cNvSpPr>
            <a:spLocks noChangeAspect="1" noChangeArrowheads="1"/>
          </p:cNvSpPr>
          <p:nvPr/>
        </p:nvSpPr>
        <p:spPr bwMode="auto">
          <a:xfrm>
            <a:off x="84667" y="-403225"/>
            <a:ext cx="2260600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Big Data Analytics Platforms in DC and Cloud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79811" y="4189863"/>
            <a:ext cx="265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46568"/>
                </a:solidFill>
              </a:rPr>
              <a:t>Massively Parallel Processing; RDBMS for EDW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03" y="3912866"/>
            <a:ext cx="2656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46568"/>
                </a:solidFill>
              </a:rPr>
              <a:t>Unstructured</a:t>
            </a:r>
          </a:p>
          <a:p>
            <a:r>
              <a:rPr lang="en-US" sz="1400" dirty="0" smtClean="0">
                <a:solidFill>
                  <a:srgbClr val="546568"/>
                </a:solidFill>
              </a:rPr>
              <a:t>Key-Value Store Database</a:t>
            </a:r>
          </a:p>
          <a:p>
            <a:r>
              <a:rPr lang="en-US" sz="1400" dirty="0" smtClean="0">
                <a:solidFill>
                  <a:srgbClr val="546568"/>
                </a:solidFill>
              </a:rPr>
              <a:t>Document Database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9884" y="5813440"/>
            <a:ext cx="7172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46568"/>
                </a:solidFill>
              </a:rPr>
              <a:t>Apache Opens Source Project</a:t>
            </a:r>
          </a:p>
          <a:p>
            <a:pPr algn="ctr"/>
            <a:r>
              <a:rPr lang="en-US" sz="1400" dirty="0" smtClean="0">
                <a:solidFill>
                  <a:srgbClr val="546568"/>
                </a:solidFill>
              </a:rPr>
              <a:t>Manage and Process Massive Amounts of Data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52919" y="2877674"/>
            <a:ext cx="7754471" cy="2864223"/>
            <a:chOff x="1539688" y="2877671"/>
            <a:chExt cx="5815853" cy="2864223"/>
          </a:xfrm>
        </p:grpSpPr>
        <p:sp>
          <p:nvSpPr>
            <p:cNvPr id="13" name="Freeform 12"/>
            <p:cNvSpPr/>
            <p:nvPr/>
          </p:nvSpPr>
          <p:spPr>
            <a:xfrm>
              <a:off x="1539688" y="2877671"/>
              <a:ext cx="5815853" cy="2864223"/>
            </a:xfrm>
            <a:custGeom>
              <a:avLst/>
              <a:gdLst>
                <a:gd name="connsiteX0" fmla="*/ 685800 w 5815853"/>
                <a:gd name="connsiteY0" fmla="*/ 336176 h 2864223"/>
                <a:gd name="connsiteX1" fmla="*/ 685800 w 5815853"/>
                <a:gd name="connsiteY1" fmla="*/ 6723 h 2864223"/>
                <a:gd name="connsiteX2" fmla="*/ 0 w 5815853"/>
                <a:gd name="connsiteY2" fmla="*/ 692523 h 2864223"/>
                <a:gd name="connsiteX3" fmla="*/ 685800 w 5815853"/>
                <a:gd name="connsiteY3" fmla="*/ 1385047 h 2864223"/>
                <a:gd name="connsiteX4" fmla="*/ 685800 w 5815853"/>
                <a:gd name="connsiteY4" fmla="*/ 1035423 h 2864223"/>
                <a:gd name="connsiteX5" fmla="*/ 2480983 w 5815853"/>
                <a:gd name="connsiteY5" fmla="*/ 1035423 h 2864223"/>
                <a:gd name="connsiteX6" fmla="*/ 2480983 w 5815853"/>
                <a:gd name="connsiteY6" fmla="*/ 2212041 h 2864223"/>
                <a:gd name="connsiteX7" fmla="*/ 2191871 w 5815853"/>
                <a:gd name="connsiteY7" fmla="*/ 2212041 h 2864223"/>
                <a:gd name="connsiteX8" fmla="*/ 2783541 w 5815853"/>
                <a:gd name="connsiteY8" fmla="*/ 2864223 h 2864223"/>
                <a:gd name="connsiteX9" fmla="*/ 3395383 w 5815853"/>
                <a:gd name="connsiteY9" fmla="*/ 2218764 h 2864223"/>
                <a:gd name="connsiteX10" fmla="*/ 3106271 w 5815853"/>
                <a:gd name="connsiteY10" fmla="*/ 2218764 h 2864223"/>
                <a:gd name="connsiteX11" fmla="*/ 3106271 w 5815853"/>
                <a:gd name="connsiteY11" fmla="*/ 1048870 h 2864223"/>
                <a:gd name="connsiteX12" fmla="*/ 5123330 w 5815853"/>
                <a:gd name="connsiteY12" fmla="*/ 1048870 h 2864223"/>
                <a:gd name="connsiteX13" fmla="*/ 5123330 w 5815853"/>
                <a:gd name="connsiteY13" fmla="*/ 1391770 h 2864223"/>
                <a:gd name="connsiteX14" fmla="*/ 5815853 w 5815853"/>
                <a:gd name="connsiteY14" fmla="*/ 692523 h 2864223"/>
                <a:gd name="connsiteX15" fmla="*/ 5123330 w 5815853"/>
                <a:gd name="connsiteY15" fmla="*/ 0 h 2864223"/>
                <a:gd name="connsiteX16" fmla="*/ 5116606 w 5815853"/>
                <a:gd name="connsiteY16" fmla="*/ 349623 h 2864223"/>
                <a:gd name="connsiteX17" fmla="*/ 685800 w 5815853"/>
                <a:gd name="connsiteY17" fmla="*/ 336176 h 286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15853" h="2864223">
                  <a:moveTo>
                    <a:pt x="685800" y="336176"/>
                  </a:moveTo>
                  <a:lnTo>
                    <a:pt x="685800" y="6723"/>
                  </a:lnTo>
                  <a:lnTo>
                    <a:pt x="0" y="692523"/>
                  </a:lnTo>
                  <a:lnTo>
                    <a:pt x="685800" y="1385047"/>
                  </a:lnTo>
                  <a:lnTo>
                    <a:pt x="685800" y="1035423"/>
                  </a:lnTo>
                  <a:lnTo>
                    <a:pt x="2480983" y="1035423"/>
                  </a:lnTo>
                  <a:lnTo>
                    <a:pt x="2480983" y="2212041"/>
                  </a:lnTo>
                  <a:lnTo>
                    <a:pt x="2191871" y="2212041"/>
                  </a:lnTo>
                  <a:lnTo>
                    <a:pt x="2783541" y="2864223"/>
                  </a:lnTo>
                  <a:lnTo>
                    <a:pt x="3395383" y="2218764"/>
                  </a:lnTo>
                  <a:lnTo>
                    <a:pt x="3106271" y="2218764"/>
                  </a:lnTo>
                  <a:lnTo>
                    <a:pt x="3106271" y="1048870"/>
                  </a:lnTo>
                  <a:lnTo>
                    <a:pt x="5123330" y="1048870"/>
                  </a:lnTo>
                  <a:lnTo>
                    <a:pt x="5123330" y="1391770"/>
                  </a:lnTo>
                  <a:lnTo>
                    <a:pt x="5815853" y="692523"/>
                  </a:lnTo>
                  <a:lnTo>
                    <a:pt x="5123330" y="0"/>
                  </a:lnTo>
                  <a:lnTo>
                    <a:pt x="5116606" y="349623"/>
                  </a:lnTo>
                  <a:lnTo>
                    <a:pt x="685800" y="336176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4124" y="3350556"/>
              <a:ext cx="980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No SQL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9600" y="3350556"/>
              <a:ext cx="1853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MPP Databases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646958" y="4530082"/>
              <a:ext cx="133011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Hadoop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val 181"/>
          <p:cNvSpPr/>
          <p:nvPr/>
        </p:nvSpPr>
        <p:spPr>
          <a:xfrm>
            <a:off x="8517293" y="4235643"/>
            <a:ext cx="4228271" cy="1127487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48000"/>
                </a:srgbClr>
              </a:gs>
              <a:gs pos="100000">
                <a:srgbClr val="FFFFFF">
                  <a:alpha val="6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8" rIns="91254" bIns="45628" rtlCol="0" anchor="ctr"/>
          <a:lstStyle/>
          <a:p>
            <a:pPr algn="ctr" defTabSz="608014"/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151" name="Trapezoid 150"/>
          <p:cNvSpPr/>
          <p:nvPr/>
        </p:nvSpPr>
        <p:spPr>
          <a:xfrm rot="10800000">
            <a:off x="1190760" y="2641664"/>
            <a:ext cx="9662947" cy="680169"/>
          </a:xfrm>
          <a:prstGeom prst="trapezoid">
            <a:avLst>
              <a:gd name="adj" fmla="val 586839"/>
            </a:avLst>
          </a:prstGeom>
          <a:gradFill flip="none" rotWithShape="1">
            <a:gsLst>
              <a:gs pos="833">
                <a:schemeClr val="tx2">
                  <a:lumMod val="60000"/>
                  <a:lumOff val="40000"/>
                  <a:alpha val="4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54" tIns="45628" rIns="91254" bIns="456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8014"/>
            <a:endParaRPr lang="en-US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243898" y="4867195"/>
            <a:ext cx="3740375" cy="100987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6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FFFFFF">
                <a:alpha val="77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8" rIns="91254" bIns="45628" rtlCol="0" anchor="ctr"/>
          <a:lstStyle/>
          <a:p>
            <a:pPr algn="ctr" defTabSz="608014"/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03758" y="4665043"/>
            <a:ext cx="5237836" cy="1414179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48000"/>
                </a:srgbClr>
              </a:gs>
              <a:gs pos="100000">
                <a:srgbClr val="FFFFFF">
                  <a:alpha val="6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8" rIns="91254" bIns="45628" rtlCol="0" anchor="ctr"/>
          <a:lstStyle/>
          <a:p>
            <a:pPr algn="ctr" defTabSz="608014"/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67" y="333530"/>
            <a:ext cx="11546635" cy="569582"/>
          </a:xfrm>
        </p:spPr>
        <p:txBody>
          <a:bodyPr/>
          <a:lstStyle/>
          <a:p>
            <a:r>
              <a:rPr lang="en-US" dirty="0" smtClean="0"/>
              <a:t>Network Edge Computing Platform – UCS Mini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3453" y="3764769"/>
            <a:ext cx="4208159" cy="949806"/>
          </a:xfrm>
          <a:prstGeom prst="rect">
            <a:avLst/>
          </a:prstGeom>
        </p:spPr>
        <p:txBody>
          <a:bodyPr wrap="square" lIns="91242" tIns="45622" rIns="91242" bIns="45622">
            <a:spAutoFit/>
          </a:bodyPr>
          <a:lstStyle/>
          <a:p>
            <a:pPr defTabSz="911204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solidFill>
                  <a:srgbClr val="FFFFFF"/>
                </a:solidFill>
                <a:latin typeface="CiscoSansTT Light"/>
              </a:rPr>
              <a:t>New </a:t>
            </a:r>
            <a:r>
              <a:rPr lang="en-US" sz="1600" b="1" i="1" dirty="0" smtClean="0">
                <a:solidFill>
                  <a:srgbClr val="FFFFFF"/>
                </a:solidFill>
                <a:latin typeface="CiscoSansTT Light"/>
              </a:rPr>
              <a:t>architectural entry point for </a:t>
            </a:r>
            <a:r>
              <a:rPr lang="en-US" sz="1600" b="1" i="1" dirty="0" err="1" smtClean="0">
                <a:solidFill>
                  <a:srgbClr val="FFFFFF"/>
                </a:solidFill>
                <a:latin typeface="CiscoSansTT Light"/>
              </a:rPr>
              <a:t>IoE</a:t>
            </a:r>
            <a:r>
              <a:rPr lang="en-US" sz="1600" b="1" i="1" dirty="0" smtClean="0">
                <a:solidFill>
                  <a:srgbClr val="FFFFFF"/>
                </a:solidFill>
                <a:latin typeface="CiscoSansTT Light"/>
              </a:rPr>
              <a:t> and Network Edge Analytics</a:t>
            </a:r>
            <a:endParaRPr lang="en-US" sz="1600" b="1" i="1" dirty="0">
              <a:solidFill>
                <a:srgbClr val="FFFFFF"/>
              </a:solidFill>
              <a:latin typeface="CiscoSansTT Light"/>
            </a:endParaRPr>
          </a:p>
          <a:p>
            <a:pPr defTabSz="911204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  <a:latin typeface="CiscoSansTT Light"/>
              </a:rPr>
              <a:t>UCS</a:t>
            </a:r>
            <a:r>
              <a:rPr lang="en-US" sz="1600" dirty="0">
                <a:solidFill>
                  <a:srgbClr val="FF0000"/>
                </a:solidFill>
                <a:latin typeface="CiscoSansTT Light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iscoSansTT Light"/>
              </a:rPr>
              <a:t>Mini :</a:t>
            </a:r>
            <a:endParaRPr lang="en-US" sz="1600" dirty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71744" y="4892443"/>
            <a:ext cx="3732065" cy="1516219"/>
          </a:xfrm>
          <a:prstGeom prst="rect">
            <a:avLst/>
          </a:prstGeom>
        </p:spPr>
        <p:txBody>
          <a:bodyPr wrap="square" lIns="91242" tIns="45622" rIns="91242" bIns="45622" numCol="2">
            <a:noAutofit/>
          </a:bodyPr>
          <a:lstStyle/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Compute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Solid-state </a:t>
            </a:r>
            <a:r>
              <a:rPr lang="en-US" sz="1500" dirty="0">
                <a:solidFill>
                  <a:srgbClr val="FFFFFF"/>
                </a:solidFill>
                <a:latin typeface="CiscoSansTT Light"/>
              </a:rPr>
              <a:t> </a:t>
            </a:r>
            <a:endParaRPr lang="en-US" sz="1200" dirty="0">
              <a:solidFill>
                <a:srgbClr val="FFFFFF"/>
              </a:solidFill>
              <a:latin typeface="CiscoSansTT Light"/>
            </a:endParaRP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Networking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UCS Manager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Unified </a:t>
            </a:r>
            <a:br>
              <a:rPr lang="en-US" sz="1200" dirty="0">
                <a:solidFill>
                  <a:srgbClr val="FFFFFF"/>
                </a:solidFill>
                <a:latin typeface="CiscoSansTT Light"/>
              </a:rPr>
            </a:br>
            <a:r>
              <a:rPr lang="en-US" sz="1200" dirty="0">
                <a:solidFill>
                  <a:srgbClr val="FFFFFF"/>
                </a:solidFill>
                <a:latin typeface="CiscoSansTT Light"/>
              </a:rPr>
              <a:t>Computing in 6U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Chassis-Integrated </a:t>
            </a:r>
            <a:br>
              <a:rPr lang="en-US" sz="1200" dirty="0">
                <a:solidFill>
                  <a:srgbClr val="FFFFFF"/>
                </a:solidFill>
                <a:latin typeface="CiscoSansTT Light"/>
              </a:rPr>
            </a:br>
            <a:r>
              <a:rPr lang="en-US" sz="1200" dirty="0">
                <a:solidFill>
                  <a:srgbClr val="FFFFFF"/>
                </a:solidFill>
                <a:latin typeface="CiscoSansTT Light"/>
              </a:rPr>
              <a:t>Fabric Interconnects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UCS Manager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CiscoSansTT Light"/>
              </a:rPr>
              <a:t>Standard UCS Blades / Fans / Power Supplies</a:t>
            </a:r>
          </a:p>
          <a:p>
            <a:pPr marL="171077" lvl="1" indent="-171077" defTabSz="911204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43832" y="5885521"/>
            <a:ext cx="3810632" cy="523207"/>
          </a:xfrm>
          <a:prstGeom prst="rect">
            <a:avLst/>
          </a:prstGeom>
          <a:noFill/>
        </p:spPr>
        <p:txBody>
          <a:bodyPr wrap="square" lIns="91238" tIns="45620" rIns="91238" bIns="45620" rtlCol="0">
            <a:spAutoFit/>
          </a:bodyPr>
          <a:lstStyle/>
          <a:p>
            <a:pPr algn="ctr" defTabSz="608014"/>
            <a:r>
              <a:rPr lang="en-US" sz="2800" dirty="0">
                <a:solidFill>
                  <a:srgbClr val="EBBA00"/>
                </a:solidFill>
                <a:latin typeface="CiscoSansTT Light"/>
              </a:rPr>
              <a:t>UCS Mini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195316" y="3031332"/>
            <a:ext cx="1683593" cy="855975"/>
          </a:xfrm>
          <a:prstGeom prst="rect">
            <a:avLst/>
          </a:prstGeom>
          <a:gradFill flip="none" rotWithShape="1">
            <a:gsLst>
              <a:gs pos="833">
                <a:schemeClr val="tx2">
                  <a:lumMod val="60000"/>
                  <a:lumOff val="40000"/>
                  <a:alpha val="45000"/>
                </a:schemeClr>
              </a:gs>
              <a:gs pos="66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54" tIns="45628" rIns="91254" bIns="456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8014"/>
            <a:endParaRPr lang="en-US">
              <a:solidFill>
                <a:srgbClr val="FFFFFF"/>
              </a:solidFill>
              <a:latin typeface="CiscoSansTT Light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4896557" y="4049890"/>
            <a:ext cx="2257777" cy="1439333"/>
            <a:chOff x="1827020" y="4243008"/>
            <a:chExt cx="1444892" cy="727184"/>
          </a:xfrm>
        </p:grpSpPr>
        <p:sp>
          <p:nvSpPr>
            <p:cNvPr id="174" name="Oval 173"/>
            <p:cNvSpPr/>
            <p:nvPr/>
          </p:nvSpPr>
          <p:spPr>
            <a:xfrm>
              <a:off x="1827020" y="4866013"/>
              <a:ext cx="1444892" cy="101708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54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014"/>
              <a:endParaRPr lang="en-US" dirty="0">
                <a:solidFill>
                  <a:srgbClr val="FFFFFF"/>
                </a:solidFill>
                <a:latin typeface="CiscoSansTT Light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1997531" y="4243008"/>
              <a:ext cx="1117910" cy="727184"/>
              <a:chOff x="5648197" y="4162703"/>
              <a:chExt cx="1117910" cy="727184"/>
            </a:xfrm>
          </p:grpSpPr>
          <p:pic>
            <p:nvPicPr>
              <p:cNvPr id="17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495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3463" y="4162703"/>
                <a:ext cx="1021718" cy="698992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022"/>
                        </a14:imgEffect>
                        <a14:imgEffect>
                          <a14:saturation sat="57000"/>
                        </a14:imgEffect>
                        <a14:imgEffect>
                          <a14:brightnessContrast bright="-16000" contrast="-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8197" y="4328557"/>
                <a:ext cx="1117910" cy="561330"/>
              </a:xfrm>
              <a:prstGeom prst="rect">
                <a:avLst/>
              </a:prstGeom>
              <a:effectLst/>
            </p:spPr>
          </p:pic>
        </p:grpSp>
      </p:grpSp>
      <p:cxnSp>
        <p:nvCxnSpPr>
          <p:cNvPr id="178" name="Straight Connector 177"/>
          <p:cNvCxnSpPr/>
          <p:nvPr/>
        </p:nvCxnSpPr>
        <p:spPr>
          <a:xfrm>
            <a:off x="5195253" y="3321767"/>
            <a:ext cx="1710977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9488267" y="4770413"/>
            <a:ext cx="2404695" cy="26100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54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8" rIns="91254" bIns="45628" rtlCol="0" anchor="ctr"/>
          <a:lstStyle/>
          <a:p>
            <a:pPr algn="ctr" defTabSz="608014"/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51108" y="874889"/>
            <a:ext cx="7167769" cy="2518323"/>
            <a:chOff x="93324" y="965861"/>
            <a:chExt cx="8132779" cy="3034128"/>
          </a:xfrm>
        </p:grpSpPr>
        <p:sp>
          <p:nvSpPr>
            <p:cNvPr id="42" name="Left Arrow 41"/>
            <p:cNvSpPr/>
            <p:nvPr/>
          </p:nvSpPr>
          <p:spPr>
            <a:xfrm>
              <a:off x="93324" y="965861"/>
              <a:ext cx="8132779" cy="1069167"/>
            </a:xfrm>
            <a:prstGeom prst="leftArrow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48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07527" y="1288870"/>
              <a:ext cx="3028735" cy="2711071"/>
              <a:chOff x="807315" y="1288868"/>
              <a:chExt cx="3027946" cy="2711071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07315" y="1288868"/>
                <a:ext cx="3027946" cy="2711071"/>
                <a:chOff x="-963" y="1288868"/>
                <a:chExt cx="3737456" cy="2711071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68858" y="1765584"/>
                  <a:ext cx="3167635" cy="22343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chemeClr val="accent1">
                        <a:alpha val="29000"/>
                      </a:schemeClr>
                    </a:gs>
                    <a:gs pos="0">
                      <a:schemeClr val="accent1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8546"/>
                  <a:endParaRPr lang="en-US" sz="7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53131" y="1765584"/>
                  <a:ext cx="3163823" cy="2234355"/>
                </a:xfrm>
                <a:prstGeom prst="rect">
                  <a:avLst/>
                </a:prstGeom>
                <a:gradFill>
                  <a:gsLst>
                    <a:gs pos="12000">
                      <a:schemeClr val="accent4">
                        <a:lumMod val="50000"/>
                        <a:alpha val="68000"/>
                      </a:schemeClr>
                    </a:gs>
                    <a:gs pos="68000">
                      <a:schemeClr val="accent1"/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5" rIns="91428" bIns="45715" rtlCol="0" anchor="ctr"/>
                <a:lstStyle/>
                <a:p>
                  <a:pPr algn="ctr" defTabSz="608546"/>
                  <a:endParaRPr lang="en-US" sz="11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-963" y="1288868"/>
                  <a:ext cx="3737456" cy="969391"/>
                  <a:chOff x="-964" y="1100192"/>
                  <a:chExt cx="3737456" cy="969391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1080395" y="1661686"/>
                    <a:ext cx="2086434" cy="407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8546"/>
                    <a:r>
                      <a:rPr lang="en-US" sz="1600" dirty="0">
                        <a:solidFill>
                          <a:srgbClr val="FFFFFF"/>
                        </a:solidFill>
                      </a:rPr>
                      <a:t>UCS Mini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-964" y="1100192"/>
                    <a:ext cx="3737456" cy="463518"/>
                  </a:xfrm>
                  <a:prstGeom prst="rect">
                    <a:avLst/>
                  </a:prstGeom>
                  <a:noFill/>
                </p:spPr>
                <p:txBody>
                  <a:bodyPr wrap="square" lIns="91436" tIns="45719" rIns="91436" bIns="45719" rtlCol="0">
                    <a:spAutoFit/>
                  </a:bodyPr>
                  <a:lstStyle/>
                  <a:p>
                    <a:pPr algn="ctr" defTabSz="608546"/>
                    <a:r>
                      <a:rPr lang="en-US" sz="1900" dirty="0">
                        <a:solidFill>
                          <a:srgbClr val="FFFFFF"/>
                        </a:solidFill>
                        <a:latin typeface="CiscoSansTT ExtraLight"/>
                      </a:rPr>
                      <a:t>Edge-Scale Computing</a:t>
                    </a:r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1662366" y="2303054"/>
                <a:ext cx="1807513" cy="1150327"/>
                <a:chOff x="4349562" y="4248891"/>
                <a:chExt cx="3781614" cy="2459884"/>
              </a:xfrm>
            </p:grpSpPr>
            <p:pic>
              <p:nvPicPr>
                <p:cNvPr id="58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495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2685" y="4248891"/>
                  <a:ext cx="3456219" cy="236451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8022"/>
                          </a14:imgEffect>
                          <a14:imgEffect>
                            <a14:saturation sat="57000"/>
                          </a14:imgEffect>
                          <a14:imgEffect>
                            <a14:brightnessContrast bright="-16000" contrast="-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9562" y="4809935"/>
                  <a:ext cx="3781614" cy="18988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>
              <a:off x="3965464" y="1291060"/>
              <a:ext cx="4234941" cy="2708929"/>
              <a:chOff x="4105152" y="1291010"/>
              <a:chExt cx="3832839" cy="270893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105152" y="1765537"/>
                <a:ext cx="3832838" cy="223440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29000"/>
                    </a:schemeClr>
                  </a:gs>
                  <a:gs pos="0">
                    <a:schemeClr val="accent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546"/>
                <a:endParaRPr lang="en-US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05153" y="1765537"/>
                <a:ext cx="3832838" cy="2234401"/>
              </a:xfrm>
              <a:prstGeom prst="rect">
                <a:avLst/>
              </a:prstGeom>
              <a:gradFill>
                <a:gsLst>
                  <a:gs pos="12000">
                    <a:schemeClr val="accent4">
                      <a:lumMod val="50000"/>
                      <a:alpha val="68000"/>
                    </a:schemeClr>
                  </a:gs>
                  <a:gs pos="68000">
                    <a:schemeClr val="accent1"/>
                  </a:gs>
                </a:gsLst>
                <a:lin ang="5400000" scaled="1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5" rIns="91428" bIns="45715" rtlCol="0" anchor="ctr"/>
              <a:lstStyle/>
              <a:p>
                <a:pPr algn="ctr" defTabSz="608546"/>
                <a:endParaRPr lang="en-US"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80959" y="1291010"/>
                <a:ext cx="3264825" cy="815792"/>
              </a:xfrm>
              <a:prstGeom prst="rect">
                <a:avLst/>
              </a:prstGeom>
              <a:noFill/>
            </p:spPr>
            <p:txBody>
              <a:bodyPr wrap="square" lIns="91436" tIns="45719" rIns="91436" bIns="45719" rtlCol="0">
                <a:spAutoFit/>
              </a:bodyPr>
              <a:lstStyle/>
              <a:p>
                <a:pPr algn="ctr" defTabSz="608546"/>
                <a:r>
                  <a:rPr lang="en-US" sz="1900" dirty="0" smtClean="0">
                    <a:solidFill>
                      <a:srgbClr val="FFFFFF"/>
                    </a:solidFill>
                    <a:latin typeface="CiscoSansTT ExtraLight"/>
                  </a:rPr>
                  <a:t>Core Big Data Workloads</a:t>
                </a:r>
                <a:endParaRPr lang="en-US" sz="1900" dirty="0">
                  <a:solidFill>
                    <a:srgbClr val="FFFFFF"/>
                  </a:solidFill>
                  <a:latin typeface="CiscoSansTT ExtraLight"/>
                </a:endParaRPr>
              </a:p>
              <a:p>
                <a:pPr algn="ctr" defTabSz="608546"/>
                <a:endParaRPr lang="en-US" sz="1900" dirty="0">
                  <a:solidFill>
                    <a:srgbClr val="FFFFFF"/>
                  </a:solidFill>
                  <a:latin typeface="CiscoSansTT ExtraLight"/>
                </a:endParaRPr>
              </a:p>
            </p:txBody>
          </p:sp>
        </p:grpSp>
        <p:pic>
          <p:nvPicPr>
            <p:cNvPr id="45" name="Picture 9" descr="C:\Users\Melissa\Desktop\server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33875" y="1813177"/>
              <a:ext cx="784447" cy="2135251"/>
            </a:xfrm>
            <a:prstGeom prst="rect">
              <a:avLst/>
            </a:prstGeom>
            <a:noFill/>
          </p:spPr>
        </p:pic>
        <p:grpSp>
          <p:nvGrpSpPr>
            <p:cNvPr id="46" name="Group 45"/>
            <p:cNvGrpSpPr/>
            <p:nvPr/>
          </p:nvGrpSpPr>
          <p:grpSpPr>
            <a:xfrm>
              <a:off x="6684648" y="2331243"/>
              <a:ext cx="943653" cy="606583"/>
              <a:chOff x="1837949" y="1954126"/>
              <a:chExt cx="1756515" cy="894035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949" y="1954126"/>
                <a:ext cx="1379482" cy="894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2905" y="1957018"/>
                <a:ext cx="951559" cy="89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" name="Group 46"/>
            <p:cNvGrpSpPr/>
            <p:nvPr/>
          </p:nvGrpSpPr>
          <p:grpSpPr>
            <a:xfrm flipH="1">
              <a:off x="6199332" y="1938363"/>
              <a:ext cx="373101" cy="1525476"/>
              <a:chOff x="4534716" y="1487425"/>
              <a:chExt cx="216393" cy="186549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818364" y="2420170"/>
                <a:ext cx="1865490" cy="0"/>
              </a:xfrm>
              <a:prstGeom prst="line">
                <a:avLst/>
              </a:prstGeom>
              <a:ln w="12700" cap="rnd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 rot="16200000" flipH="1">
                <a:off x="4251799" y="2323906"/>
                <a:ext cx="758362" cy="192528"/>
              </a:xfrm>
              <a:prstGeom prst="triangle">
                <a:avLst/>
              </a:prstGeom>
              <a:gradFill flip="none" rotWithShape="1">
                <a:gsLst>
                  <a:gs pos="79000">
                    <a:srgbClr val="FFFFFF"/>
                  </a:gs>
                  <a:gs pos="0">
                    <a:srgbClr val="FFFFFF"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8546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8" name="Picture 9" descr="C:\Users\Melissa\Desktop\server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99922" y="1841437"/>
              <a:ext cx="784447" cy="213525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536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51" grpId="0" animBg="1"/>
      <p:bldP spid="71" grpId="0"/>
      <p:bldP spid="72" grpId="0"/>
      <p:bldP spid="172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5896586" y="2024644"/>
            <a:ext cx="5727828" cy="4593005"/>
          </a:xfrm>
          <a:prstGeom prst="rect">
            <a:avLst/>
          </a:prstGeom>
          <a:solidFill>
            <a:srgbClr val="FFFFFF">
              <a:alpha val="68000"/>
            </a:srgbClr>
          </a:solidFill>
          <a:ln w="152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5640000">
              <a:srgbClr val="000000">
                <a:alpha val="44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9180000"/>
            </a:lightRig>
          </a:scene3d>
          <a:sp3d prstMaterial="softEdge">
            <a:bevelT w="311150" h="158750"/>
          </a:sp3d>
        </p:spPr>
        <p:txBody>
          <a:bodyPr anchor="ctr"/>
          <a:lstStyle/>
          <a:p>
            <a:pPr algn="ctr" defTabSz="913906">
              <a:buClr>
                <a:srgbClr val="FFFFFF"/>
              </a:buClr>
              <a:tabLst>
                <a:tab pos="0" algn="l"/>
                <a:tab pos="1218936" algn="l"/>
                <a:tab pos="2437872" algn="l"/>
                <a:tab pos="3656808" algn="l"/>
                <a:tab pos="4875744" algn="l"/>
                <a:tab pos="6094679" algn="l"/>
                <a:tab pos="7313615" algn="l"/>
                <a:tab pos="8532551" algn="l"/>
                <a:tab pos="9751487" algn="l"/>
                <a:tab pos="10970423" algn="l"/>
                <a:tab pos="12189357" algn="l"/>
                <a:tab pos="13408294" algn="l"/>
              </a:tabLst>
              <a:defRPr/>
            </a:pPr>
            <a:endParaRPr lang="en-GB" sz="2000" dirty="0">
              <a:solidFill>
                <a:srgbClr val="FFFFFF"/>
              </a:solidFill>
              <a:latin typeface="CiscoSansTT Light"/>
              <a:cs typeface="Arial"/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22" y="404086"/>
            <a:ext cx="11546635" cy="696582"/>
          </a:xfrm>
        </p:spPr>
        <p:txBody>
          <a:bodyPr/>
          <a:lstStyle/>
          <a:p>
            <a:r>
              <a:rPr lang="en-US" dirty="0"/>
              <a:t>How Data Virtualization Works</a:t>
            </a:r>
            <a:br>
              <a:rPr lang="en-US" dirty="0"/>
            </a:br>
            <a:r>
              <a:rPr lang="en-US" sz="2400" dirty="0">
                <a:solidFill>
                  <a:schemeClr val="accent2"/>
                </a:solidFill>
              </a:rPr>
              <a:t>Example Scenario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5059" y="3787563"/>
            <a:ext cx="4469855" cy="1143000"/>
            <a:chOff x="314975" y="3124201"/>
            <a:chExt cx="4468691" cy="1143000"/>
          </a:xfrm>
        </p:grpSpPr>
        <p:sp>
          <p:nvSpPr>
            <p:cNvPr id="25" name="Rectangle 24"/>
            <p:cNvSpPr/>
            <p:nvPr/>
          </p:nvSpPr>
          <p:spPr>
            <a:xfrm>
              <a:off x="314975" y="3124201"/>
              <a:ext cx="4468691" cy="1143000"/>
            </a:xfrm>
            <a:prstGeom prst="rect">
              <a:avLst/>
            </a:prstGeom>
            <a:solidFill>
              <a:srgbClr val="FFFFFF">
                <a:alpha val="77000"/>
              </a:srgbClr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soft" dir="t">
                <a:rot lat="0" lon="0" rev="9180000"/>
              </a:lightRig>
            </a:scene3d>
            <a:sp3d prstMaterial="softEdge">
              <a:bevelT w="311150" h="158750"/>
            </a:sp3d>
          </p:spPr>
          <p:txBody>
            <a:bodyPr anchor="ctr"/>
            <a:lstStyle/>
            <a:p>
              <a:pPr algn="ctr" defTabSz="913906">
                <a:buClr>
                  <a:srgbClr val="FFFFFF"/>
                </a:buClr>
                <a:tabLst>
                  <a:tab pos="0" algn="l"/>
                  <a:tab pos="1218936" algn="l"/>
                  <a:tab pos="2437872" algn="l"/>
                  <a:tab pos="3656808" algn="l"/>
                  <a:tab pos="4875744" algn="l"/>
                  <a:tab pos="6094679" algn="l"/>
                  <a:tab pos="7313615" algn="l"/>
                  <a:tab pos="8532551" algn="l"/>
                  <a:tab pos="9751487" algn="l"/>
                  <a:tab pos="10970423" algn="l"/>
                  <a:tab pos="12189357" algn="l"/>
                  <a:tab pos="13408294" algn="l"/>
                </a:tabLst>
                <a:defRPr/>
              </a:pPr>
              <a:endParaRPr lang="en-GB" sz="2000" dirty="0">
                <a:solidFill>
                  <a:srgbClr val="272A48"/>
                </a:solidFill>
                <a:latin typeface="CiscoSansTT Light"/>
                <a:cs typeface="Arial"/>
                <a:sym typeface="Wingdings" pitchFamily="2" charset="2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6647" y="3233018"/>
              <a:ext cx="3787802" cy="914400"/>
              <a:chOff x="526647" y="3368485"/>
              <a:chExt cx="3787802" cy="914400"/>
            </a:xfrm>
          </p:grpSpPr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070443" y="3368485"/>
                <a:ext cx="3244006" cy="91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5400" dir="2700000">
                  <a:srgbClr val="000000">
                    <a:alpha val="2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247">
                  <a:defRPr/>
                </a:pPr>
                <a:r>
                  <a:rPr lang="en-US" sz="1800" dirty="0" smtClean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So the data needs </a:t>
                </a:r>
                <a:r>
                  <a:rPr lang="en-US" sz="1800" dirty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to look like this</a:t>
                </a:r>
                <a:r>
                  <a:rPr lang="en-US" sz="1800" dirty="0" smtClean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…</a:t>
                </a:r>
                <a:endParaRPr lang="en-US" sz="1800" dirty="0">
                  <a:solidFill>
                    <a:srgbClr val="272A48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26647" y="3661690"/>
                <a:ext cx="410778" cy="410778"/>
              </a:xfrm>
              <a:prstGeom prst="ellipse">
                <a:avLst/>
              </a:prstGeom>
              <a:solidFill>
                <a:srgbClr val="13BCC7"/>
              </a:solidFill>
              <a:ln w="88900" cap="flat" cmpd="sng" algn="ctr">
                <a:solidFill>
                  <a:schemeClr val="bg1">
                    <a:alpha val="13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92100" dir="2700000" algn="ctr" rotWithShape="0">
                  <a:prstClr val="black">
                    <a:alpha val="6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47"/>
                <a:endParaRPr lang="en-US" sz="2200" dirty="0">
                  <a:solidFill>
                    <a:srgbClr val="272A48"/>
                  </a:solidFill>
                  <a:latin typeface="CiscoSansTT Ligh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1872" y="3615274"/>
                <a:ext cx="312962" cy="369332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25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defTabSz="914247"/>
                <a:r>
                  <a:rPr lang="en-US" b="1" dirty="0" smtClean="0">
                    <a:solidFill>
                      <a:srgbClr val="272A48"/>
                    </a:solidFill>
                    <a:latin typeface="CiscoSansTT Light"/>
                  </a:rPr>
                  <a:t>2</a:t>
                </a:r>
                <a:endParaRPr lang="en-US" b="1" dirty="0">
                  <a:solidFill>
                    <a:srgbClr val="272A48"/>
                  </a:solidFill>
                  <a:latin typeface="CiscoSansTT Light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15059" y="5181595"/>
            <a:ext cx="4469855" cy="1143000"/>
            <a:chOff x="314975" y="4419601"/>
            <a:chExt cx="4468691" cy="1143000"/>
          </a:xfrm>
        </p:grpSpPr>
        <p:sp>
          <p:nvSpPr>
            <p:cNvPr id="31" name="Rectangle 30"/>
            <p:cNvSpPr/>
            <p:nvPr/>
          </p:nvSpPr>
          <p:spPr>
            <a:xfrm>
              <a:off x="314975" y="4419601"/>
              <a:ext cx="4468691" cy="114300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soft" dir="t">
                <a:rot lat="0" lon="0" rev="9180000"/>
              </a:lightRig>
            </a:scene3d>
            <a:sp3d prstMaterial="softEdge">
              <a:bevelT w="311150" h="158750"/>
            </a:sp3d>
          </p:spPr>
          <p:txBody>
            <a:bodyPr anchor="ctr"/>
            <a:lstStyle/>
            <a:p>
              <a:pPr algn="ctr" defTabSz="913906">
                <a:buClr>
                  <a:srgbClr val="FFFFFF"/>
                </a:buClr>
                <a:tabLst>
                  <a:tab pos="0" algn="l"/>
                  <a:tab pos="1218936" algn="l"/>
                  <a:tab pos="2437872" algn="l"/>
                  <a:tab pos="3656808" algn="l"/>
                  <a:tab pos="4875744" algn="l"/>
                  <a:tab pos="6094679" algn="l"/>
                  <a:tab pos="7313615" algn="l"/>
                  <a:tab pos="8532551" algn="l"/>
                  <a:tab pos="9751487" algn="l"/>
                  <a:tab pos="10970423" algn="l"/>
                  <a:tab pos="12189357" algn="l"/>
                  <a:tab pos="13408294" algn="l"/>
                </a:tabLst>
                <a:defRPr/>
              </a:pPr>
              <a:endParaRPr lang="en-GB" sz="2000" dirty="0">
                <a:solidFill>
                  <a:srgbClr val="272A48"/>
                </a:solidFill>
                <a:latin typeface="CiscoSansTT Light"/>
                <a:cs typeface="Arial"/>
                <a:sym typeface="Wingdings" pitchFamily="2" charset="2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6647" y="4536390"/>
              <a:ext cx="4016201" cy="914400"/>
              <a:chOff x="526647" y="4544850"/>
              <a:chExt cx="4016201" cy="914400"/>
            </a:xfrm>
          </p:grpSpPr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1061976" y="4544850"/>
                <a:ext cx="3480872" cy="91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5400" dir="2700000">
                  <a:srgbClr val="000000">
                    <a:alpha val="2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247">
                  <a:defRPr/>
                </a:pPr>
                <a:r>
                  <a:rPr lang="en-US" sz="1800" dirty="0" smtClean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But the </a:t>
                </a:r>
                <a:r>
                  <a:rPr lang="en-US" sz="1800" dirty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data comes from these sources, in these formats…</a:t>
                </a: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526647" y="4847025"/>
                <a:ext cx="410778" cy="410778"/>
              </a:xfrm>
              <a:prstGeom prst="ellipse">
                <a:avLst/>
              </a:prstGeom>
              <a:solidFill>
                <a:srgbClr val="13BCC7"/>
              </a:solidFill>
              <a:ln w="88900" cap="flat" cmpd="sng" algn="ctr">
                <a:solidFill>
                  <a:schemeClr val="bg1">
                    <a:alpha val="13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92100" dir="2700000" algn="ctr" rotWithShape="0">
                  <a:prstClr val="black">
                    <a:alpha val="6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47"/>
                <a:endParaRPr lang="en-US" sz="2200" dirty="0">
                  <a:solidFill>
                    <a:srgbClr val="272A48"/>
                  </a:solidFill>
                  <a:latin typeface="CiscoSansTT Ligh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1872" y="4800609"/>
                <a:ext cx="312962" cy="369332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25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defTabSz="914247"/>
                <a:r>
                  <a:rPr lang="en-US" b="1" dirty="0" smtClean="0">
                    <a:solidFill>
                      <a:srgbClr val="272A48"/>
                    </a:solidFill>
                    <a:latin typeface="CiscoSansTT Light"/>
                  </a:rPr>
                  <a:t>3</a:t>
                </a:r>
                <a:endParaRPr lang="en-US" b="1" dirty="0">
                  <a:solidFill>
                    <a:srgbClr val="272A48"/>
                  </a:solidFill>
                  <a:latin typeface="CiscoSansTT Light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15059" y="2368873"/>
            <a:ext cx="4469855" cy="1143000"/>
            <a:chOff x="314975" y="1828801"/>
            <a:chExt cx="4468691" cy="1143000"/>
          </a:xfrm>
        </p:grpSpPr>
        <p:sp>
          <p:nvSpPr>
            <p:cNvPr id="37" name="Rectangle 36"/>
            <p:cNvSpPr/>
            <p:nvPr/>
          </p:nvSpPr>
          <p:spPr>
            <a:xfrm>
              <a:off x="314975" y="1828801"/>
              <a:ext cx="4468691" cy="1143000"/>
            </a:xfrm>
            <a:prstGeom prst="rect">
              <a:avLst/>
            </a:prstGeom>
            <a:solidFill>
              <a:srgbClr val="FFFFFF">
                <a:alpha val="77000"/>
              </a:srgbClr>
            </a:solidFill>
            <a:ln w="152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640000">
                <a:srgbClr val="000000">
                  <a:alpha val="44000"/>
                </a:srgbClr>
              </a:outerShdw>
            </a:effectLst>
            <a:scene3d>
              <a:camera prst="perspectiveFront" fov="0">
                <a:rot lat="0" lon="0" rev="0"/>
              </a:camera>
              <a:lightRig rig="soft" dir="t">
                <a:rot lat="0" lon="0" rev="9180000"/>
              </a:lightRig>
            </a:scene3d>
            <a:sp3d prstMaterial="softEdge">
              <a:bevelT w="311150" h="158750"/>
            </a:sp3d>
          </p:spPr>
          <p:txBody>
            <a:bodyPr anchor="ctr"/>
            <a:lstStyle/>
            <a:p>
              <a:pPr algn="ctr" defTabSz="913906">
                <a:buClr>
                  <a:srgbClr val="FFFFFF"/>
                </a:buClr>
                <a:tabLst>
                  <a:tab pos="0" algn="l"/>
                  <a:tab pos="1218936" algn="l"/>
                  <a:tab pos="2437872" algn="l"/>
                  <a:tab pos="3656808" algn="l"/>
                  <a:tab pos="4875744" algn="l"/>
                  <a:tab pos="6094679" algn="l"/>
                  <a:tab pos="7313615" algn="l"/>
                  <a:tab pos="8532551" algn="l"/>
                  <a:tab pos="9751487" algn="l"/>
                  <a:tab pos="10970423" algn="l"/>
                  <a:tab pos="12189357" algn="l"/>
                  <a:tab pos="13408294" algn="l"/>
                </a:tabLst>
                <a:defRPr/>
              </a:pPr>
              <a:endParaRPr lang="en-GB" sz="2000" dirty="0">
                <a:solidFill>
                  <a:srgbClr val="272A48"/>
                </a:solidFill>
                <a:latin typeface="CiscoSansTT Light"/>
                <a:cs typeface="Arial"/>
                <a:sym typeface="Wingdings" pitchFamily="2" charset="2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26647" y="1946590"/>
              <a:ext cx="3963356" cy="914400"/>
              <a:chOff x="526647" y="2192120"/>
              <a:chExt cx="3963356" cy="914400"/>
            </a:xfrm>
          </p:grpSpPr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1070442" y="2192120"/>
                <a:ext cx="3419561" cy="914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5400" dir="2700000">
                  <a:srgbClr val="000000">
                    <a:alpha val="2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247">
                  <a:defRPr/>
                </a:pPr>
                <a:r>
                  <a:rPr lang="en-US" sz="1800" dirty="0" smtClean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I </a:t>
                </a:r>
                <a:r>
                  <a:rPr lang="en-US" sz="1800" dirty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need to build </a:t>
                </a:r>
                <a:r>
                  <a:rPr lang="en-US" sz="1800" dirty="0" smtClean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BI/Analytics application </a:t>
                </a:r>
                <a:r>
                  <a:rPr lang="en-US" sz="1800" dirty="0">
                    <a:solidFill>
                      <a:srgbClr val="272A48"/>
                    </a:solidFill>
                    <a:latin typeface="Arial" pitchFamily="34" charset="0"/>
                    <a:ea typeface="ＭＳ Ｐゴシック" pitchFamily="34" charset="-128"/>
                  </a:rPr>
                  <a:t>that looks like this…</a:t>
                </a: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526647" y="2476358"/>
                <a:ext cx="410778" cy="410778"/>
              </a:xfrm>
              <a:prstGeom prst="ellipse">
                <a:avLst/>
              </a:prstGeom>
              <a:solidFill>
                <a:srgbClr val="13BCC7"/>
              </a:solidFill>
              <a:ln w="88900" cap="flat" cmpd="sng" algn="ctr">
                <a:solidFill>
                  <a:schemeClr val="bg1">
                    <a:alpha val="13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92100" dir="2700000" algn="ctr" rotWithShape="0">
                  <a:prstClr val="black">
                    <a:alpha val="6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47"/>
                <a:endParaRPr lang="en-US" sz="2200" dirty="0">
                  <a:solidFill>
                    <a:srgbClr val="272A48"/>
                  </a:solidFill>
                  <a:latin typeface="CiscoSansTT Ligh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41872" y="2429942"/>
                <a:ext cx="312963" cy="369332"/>
              </a:xfrm>
              <a:prstGeom prst="rect">
                <a:avLst/>
              </a:prstGeom>
              <a:noFill/>
              <a:effectLst>
                <a:outerShdw blurRad="50800" dist="25400" dir="2700000">
                  <a:srgbClr val="000000">
                    <a:alpha val="25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defTabSz="914247"/>
                <a:r>
                  <a:rPr lang="en-US" b="1" dirty="0" smtClean="0">
                    <a:solidFill>
                      <a:srgbClr val="272A48"/>
                    </a:solidFill>
                    <a:latin typeface="CiscoSansTT Light"/>
                  </a:rPr>
                  <a:t>1</a:t>
                </a:r>
                <a:endParaRPr lang="en-US" b="1" dirty="0">
                  <a:solidFill>
                    <a:srgbClr val="272A48"/>
                  </a:solidFill>
                  <a:latin typeface="CiscoSansTT Light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8066620" y="3815996"/>
            <a:ext cx="1384299" cy="854075"/>
            <a:chOff x="8064518" y="3279775"/>
            <a:chExt cx="1383939" cy="854075"/>
          </a:xfrm>
        </p:grpSpPr>
        <p:grpSp>
          <p:nvGrpSpPr>
            <p:cNvPr id="65" name="Group 5"/>
            <p:cNvGrpSpPr>
              <a:grpSpLocks/>
            </p:cNvGrpSpPr>
            <p:nvPr/>
          </p:nvGrpSpPr>
          <p:grpSpPr bwMode="auto">
            <a:xfrm>
              <a:off x="8527946" y="3279775"/>
              <a:ext cx="459197" cy="854075"/>
              <a:chOff x="4259" y="2026"/>
              <a:chExt cx="217" cy="538"/>
            </a:xfrm>
          </p:grpSpPr>
          <p:sp>
            <p:nvSpPr>
              <p:cNvPr id="76" name="Rectangle 6"/>
              <p:cNvSpPr>
                <a:spLocks noChangeArrowheads="1"/>
              </p:cNvSpPr>
              <p:nvPr/>
            </p:nvSpPr>
            <p:spPr bwMode="auto">
              <a:xfrm>
                <a:off x="4259" y="2026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C8C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7" name="Rectangle 7"/>
              <p:cNvSpPr>
                <a:spLocks noChangeArrowheads="1"/>
              </p:cNvSpPr>
              <p:nvPr/>
            </p:nvSpPr>
            <p:spPr bwMode="auto">
              <a:xfrm>
                <a:off x="4259" y="2161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C8C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8" name="Rectangle 8"/>
              <p:cNvSpPr>
                <a:spLocks noChangeArrowheads="1"/>
              </p:cNvSpPr>
              <p:nvPr/>
            </p:nvSpPr>
            <p:spPr bwMode="auto">
              <a:xfrm>
                <a:off x="4259" y="2298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C8C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9" name="Rectangle 9"/>
              <p:cNvSpPr>
                <a:spLocks noChangeArrowheads="1"/>
              </p:cNvSpPr>
              <p:nvPr/>
            </p:nvSpPr>
            <p:spPr bwMode="auto">
              <a:xfrm>
                <a:off x="4259" y="2431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C8C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</p:grpSp>
        <p:grpSp>
          <p:nvGrpSpPr>
            <p:cNvPr id="66" name="Group 10"/>
            <p:cNvGrpSpPr>
              <a:grpSpLocks/>
            </p:cNvGrpSpPr>
            <p:nvPr/>
          </p:nvGrpSpPr>
          <p:grpSpPr bwMode="auto">
            <a:xfrm>
              <a:off x="8064518" y="3279775"/>
              <a:ext cx="459197" cy="854075"/>
              <a:chOff x="4261" y="2026"/>
              <a:chExt cx="217" cy="538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4261" y="2026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3" name="Rectangle 12"/>
              <p:cNvSpPr>
                <a:spLocks noChangeArrowheads="1"/>
              </p:cNvSpPr>
              <p:nvPr/>
            </p:nvSpPr>
            <p:spPr bwMode="auto">
              <a:xfrm>
                <a:off x="4261" y="2161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6466AB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4" name="Rectangle 13"/>
              <p:cNvSpPr>
                <a:spLocks noChangeArrowheads="1"/>
              </p:cNvSpPr>
              <p:nvPr/>
            </p:nvSpPr>
            <p:spPr bwMode="auto">
              <a:xfrm>
                <a:off x="4261" y="2298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6466AB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5" name="Rectangle 14"/>
              <p:cNvSpPr>
                <a:spLocks noChangeArrowheads="1"/>
              </p:cNvSpPr>
              <p:nvPr/>
            </p:nvSpPr>
            <p:spPr bwMode="auto">
              <a:xfrm>
                <a:off x="4261" y="2431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6466AB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</p:grpSp>
        <p:grpSp>
          <p:nvGrpSpPr>
            <p:cNvPr id="67" name="Group 15"/>
            <p:cNvGrpSpPr>
              <a:grpSpLocks/>
            </p:cNvGrpSpPr>
            <p:nvPr/>
          </p:nvGrpSpPr>
          <p:grpSpPr bwMode="auto">
            <a:xfrm>
              <a:off x="8989260" y="3279775"/>
              <a:ext cx="459197" cy="854075"/>
              <a:chOff x="4262" y="2026"/>
              <a:chExt cx="217" cy="538"/>
            </a:xfrm>
          </p:grpSpPr>
          <p:sp>
            <p:nvSpPr>
              <p:cNvPr id="68" name="Rectangle 16"/>
              <p:cNvSpPr>
                <a:spLocks noChangeArrowheads="1"/>
              </p:cNvSpPr>
              <p:nvPr/>
            </p:nvSpPr>
            <p:spPr bwMode="auto">
              <a:xfrm>
                <a:off x="4262" y="2026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3D526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69" name="Rectangle 17"/>
              <p:cNvSpPr>
                <a:spLocks noChangeArrowheads="1"/>
              </p:cNvSpPr>
              <p:nvPr/>
            </p:nvSpPr>
            <p:spPr bwMode="auto">
              <a:xfrm>
                <a:off x="4262" y="2161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3D526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0" name="Rectangle 18"/>
              <p:cNvSpPr>
                <a:spLocks noChangeArrowheads="1"/>
              </p:cNvSpPr>
              <p:nvPr/>
            </p:nvSpPr>
            <p:spPr bwMode="auto">
              <a:xfrm>
                <a:off x="4262" y="2298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3D526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  <p:sp>
            <p:nvSpPr>
              <p:cNvPr id="71" name="Rectangle 19"/>
              <p:cNvSpPr>
                <a:spLocks noChangeArrowheads="1"/>
              </p:cNvSpPr>
              <p:nvPr/>
            </p:nvSpPr>
            <p:spPr bwMode="auto">
              <a:xfrm>
                <a:off x="4262" y="2431"/>
                <a:ext cx="217" cy="133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>
                      <a:alpha val="2500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3D526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</a:pPr>
                <a:endParaRPr lang="en-US" sz="2000" dirty="0">
                  <a:solidFill>
                    <a:srgbClr val="FFFFFF"/>
                  </a:solidFill>
                  <a:latin typeface="CiscoSansTT Light"/>
                  <a:cs typeface="Arial"/>
                </a:endParaRPr>
              </a:p>
            </p:txBody>
          </p:sp>
        </p:grpSp>
      </p:grpSp>
      <p:grpSp>
        <p:nvGrpSpPr>
          <p:cNvPr id="80" name="Group 101"/>
          <p:cNvGrpSpPr/>
          <p:nvPr/>
        </p:nvGrpSpPr>
        <p:grpSpPr>
          <a:xfrm>
            <a:off x="7929111" y="1939979"/>
            <a:ext cx="1699208" cy="1698765"/>
            <a:chOff x="3884107" y="1886552"/>
            <a:chExt cx="3251200" cy="3251200"/>
          </a:xfrm>
          <a:effectLst>
            <a:outerShdw blurRad="50800" dist="38100" dir="5400000">
              <a:srgbClr val="000000">
                <a:alpha val="27000"/>
              </a:srgbClr>
            </a:outerShdw>
          </a:effectLst>
        </p:grpSpPr>
        <p:pic>
          <p:nvPicPr>
            <p:cNvPr id="81" name="Picture 80" descr="end_host_1177_256.png"/>
            <p:cNvPicPr>
              <a:picLocks noChangeAspect="1"/>
            </p:cNvPicPr>
            <p:nvPr/>
          </p:nvPicPr>
          <p:blipFill>
            <a:blip r:embed="rId3">
              <a:lum bright="17000"/>
            </a:blip>
            <a:stretch>
              <a:fillRect/>
            </a:stretch>
          </p:blipFill>
          <p:spPr>
            <a:xfrm>
              <a:off x="3884107" y="1886552"/>
              <a:ext cx="3251200" cy="325120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4099070" y="2417379"/>
              <a:ext cx="2812314" cy="1690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7"/>
              <a:endParaRPr lang="en-US" sz="1900" dirty="0" smtClean="0">
                <a:solidFill>
                  <a:srgbClr val="FFFFFF"/>
                </a:solidFill>
                <a:latin typeface="CiscoSansTT Light"/>
              </a:endParaRPr>
            </a:p>
          </p:txBody>
        </p:sp>
        <p:pic>
          <p:nvPicPr>
            <p:cNvPr id="83" name="Picture 35" descr="bi-tool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13" t="10766" r="9113" b="25929"/>
            <a:stretch>
              <a:fillRect/>
            </a:stretch>
          </p:blipFill>
          <p:spPr bwMode="auto">
            <a:xfrm>
              <a:off x="4362218" y="2532087"/>
              <a:ext cx="2286018" cy="146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6289068" y="5075888"/>
            <a:ext cx="5086219" cy="1107891"/>
            <a:chOff x="6376329" y="4996867"/>
            <a:chExt cx="5084894" cy="1107891"/>
          </a:xfrm>
        </p:grpSpPr>
        <p:grpSp>
          <p:nvGrpSpPr>
            <p:cNvPr id="85" name="Group 84"/>
            <p:cNvGrpSpPr/>
            <p:nvPr/>
          </p:nvGrpSpPr>
          <p:grpSpPr>
            <a:xfrm>
              <a:off x="6376329" y="4996867"/>
              <a:ext cx="5084894" cy="1107891"/>
              <a:chOff x="6376329" y="4996867"/>
              <a:chExt cx="5084894" cy="1107891"/>
            </a:xfrm>
          </p:grpSpPr>
          <p:pic>
            <p:nvPicPr>
              <p:cNvPr id="101" name="Picture 44" descr="packaged-app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375648" y="5019183"/>
                <a:ext cx="1085575" cy="1085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" name="Group 101"/>
              <p:cNvGrpSpPr/>
              <p:nvPr/>
            </p:nvGrpSpPr>
            <p:grpSpPr>
              <a:xfrm>
                <a:off x="6376329" y="4996867"/>
                <a:ext cx="3100205" cy="1099132"/>
                <a:chOff x="6376329" y="4996867"/>
                <a:chExt cx="3100205" cy="1099132"/>
              </a:xfrm>
            </p:grpSpPr>
            <p:pic>
              <p:nvPicPr>
                <p:cNvPr id="103" name="Picture 36" descr="object-2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6329" y="4996867"/>
                  <a:ext cx="929793" cy="106139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5400000">
                    <a:srgbClr val="000000">
                      <a:alpha val="27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" name="Picture 35" descr="object-1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84640" y="5001050"/>
                  <a:ext cx="1191894" cy="109494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5400000">
                    <a:srgbClr val="000000">
                      <a:alpha val="27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6" name="Group 29"/>
            <p:cNvGrpSpPr>
              <a:grpSpLocks/>
            </p:cNvGrpSpPr>
            <p:nvPr/>
          </p:nvGrpSpPr>
          <p:grpSpPr bwMode="auto">
            <a:xfrm>
              <a:off x="6566304" y="5130283"/>
              <a:ext cx="459196" cy="893765"/>
              <a:chOff x="867" y="3333"/>
              <a:chExt cx="217" cy="563"/>
            </a:xfrm>
          </p:grpSpPr>
          <p:sp>
            <p:nvSpPr>
              <p:cNvPr id="97" name="AutoShape 30"/>
              <p:cNvSpPr>
                <a:spLocks noChangeArrowheads="1"/>
              </p:cNvSpPr>
              <p:nvPr/>
            </p:nvSpPr>
            <p:spPr bwMode="auto">
              <a:xfrm>
                <a:off x="867" y="3333"/>
                <a:ext cx="217" cy="133"/>
              </a:xfrm>
              <a:prstGeom prst="diamond">
                <a:avLst/>
              </a:prstGeom>
              <a:solidFill>
                <a:srgbClr val="6466AB"/>
              </a:soli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8" name="AutoShape 31"/>
              <p:cNvSpPr>
                <a:spLocks noChangeArrowheads="1"/>
              </p:cNvSpPr>
              <p:nvPr/>
            </p:nvSpPr>
            <p:spPr bwMode="auto">
              <a:xfrm>
                <a:off x="867" y="3476"/>
                <a:ext cx="217" cy="133"/>
              </a:xfrm>
              <a:prstGeom prst="diamond">
                <a:avLst/>
              </a:prstGeom>
              <a:solidFill>
                <a:srgbClr val="6466AB"/>
              </a:soli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9" name="AutoShape 32"/>
              <p:cNvSpPr>
                <a:spLocks noChangeArrowheads="1"/>
              </p:cNvSpPr>
              <p:nvPr/>
            </p:nvSpPr>
            <p:spPr bwMode="auto">
              <a:xfrm>
                <a:off x="867" y="3619"/>
                <a:ext cx="217" cy="133"/>
              </a:xfrm>
              <a:prstGeom prst="diamond">
                <a:avLst/>
              </a:prstGeom>
              <a:solidFill>
                <a:srgbClr val="6466AB"/>
              </a:soli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100" name="AutoShape 33"/>
              <p:cNvSpPr>
                <a:spLocks noChangeArrowheads="1"/>
              </p:cNvSpPr>
              <p:nvPr/>
            </p:nvSpPr>
            <p:spPr bwMode="auto">
              <a:xfrm>
                <a:off x="867" y="3763"/>
                <a:ext cx="217" cy="133"/>
              </a:xfrm>
              <a:prstGeom prst="diamond">
                <a:avLst/>
              </a:prstGeom>
              <a:solidFill>
                <a:srgbClr val="6466AB"/>
              </a:soli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</p:grpSp>
        <p:grpSp>
          <p:nvGrpSpPr>
            <p:cNvPr id="87" name="Group 54"/>
            <p:cNvGrpSpPr>
              <a:grpSpLocks/>
            </p:cNvGrpSpPr>
            <p:nvPr/>
          </p:nvGrpSpPr>
          <p:grpSpPr bwMode="auto">
            <a:xfrm>
              <a:off x="8659138" y="5130278"/>
              <a:ext cx="459198" cy="893765"/>
              <a:chOff x="4259" y="2032"/>
              <a:chExt cx="217" cy="563"/>
            </a:xfrm>
          </p:grpSpPr>
          <p:sp>
            <p:nvSpPr>
              <p:cNvPr id="93" name="Rectangle 55"/>
              <p:cNvSpPr>
                <a:spLocks noChangeArrowheads="1"/>
              </p:cNvSpPr>
              <p:nvPr/>
            </p:nvSpPr>
            <p:spPr bwMode="auto">
              <a:xfrm>
                <a:off x="4259" y="2032"/>
                <a:ext cx="217" cy="133"/>
              </a:xfrm>
              <a:prstGeom prst="rect">
                <a:avLst/>
              </a:prstGeom>
              <a:gradFill flip="none" rotWithShape="1">
                <a:gsLst>
                  <a:gs pos="26000">
                    <a:srgbClr val="00C8CD"/>
                  </a:gs>
                  <a:gs pos="100000">
                    <a:srgbClr val="005D60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4" name="Rectangle 56"/>
              <p:cNvSpPr>
                <a:spLocks noChangeArrowheads="1"/>
              </p:cNvSpPr>
              <p:nvPr/>
            </p:nvSpPr>
            <p:spPr bwMode="auto">
              <a:xfrm>
                <a:off x="4259" y="2175"/>
                <a:ext cx="217" cy="133"/>
              </a:xfrm>
              <a:prstGeom prst="rect">
                <a:avLst/>
              </a:prstGeom>
              <a:gradFill flip="none" rotWithShape="1">
                <a:gsLst>
                  <a:gs pos="26000">
                    <a:srgbClr val="00C8CD"/>
                  </a:gs>
                  <a:gs pos="100000">
                    <a:srgbClr val="005D60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5" name="Rectangle 57"/>
              <p:cNvSpPr>
                <a:spLocks noChangeArrowheads="1"/>
              </p:cNvSpPr>
              <p:nvPr/>
            </p:nvSpPr>
            <p:spPr bwMode="auto">
              <a:xfrm>
                <a:off x="4259" y="2318"/>
                <a:ext cx="217" cy="133"/>
              </a:xfrm>
              <a:prstGeom prst="rect">
                <a:avLst/>
              </a:prstGeom>
              <a:gradFill flip="none" rotWithShape="1">
                <a:gsLst>
                  <a:gs pos="26000">
                    <a:srgbClr val="00C8CD"/>
                  </a:gs>
                  <a:gs pos="100000">
                    <a:srgbClr val="005D60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6" name="Rectangle 58"/>
              <p:cNvSpPr>
                <a:spLocks noChangeArrowheads="1"/>
              </p:cNvSpPr>
              <p:nvPr/>
            </p:nvSpPr>
            <p:spPr bwMode="auto">
              <a:xfrm>
                <a:off x="4259" y="2462"/>
                <a:ext cx="217" cy="133"/>
              </a:xfrm>
              <a:prstGeom prst="rect">
                <a:avLst/>
              </a:prstGeom>
              <a:gradFill flip="none" rotWithShape="1">
                <a:gsLst>
                  <a:gs pos="26000">
                    <a:srgbClr val="00C8CD"/>
                  </a:gs>
                  <a:gs pos="100000">
                    <a:srgbClr val="005D60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</p:grpSp>
        <p:grpSp>
          <p:nvGrpSpPr>
            <p:cNvPr id="88" name="Group 59"/>
            <p:cNvGrpSpPr>
              <a:grpSpLocks/>
            </p:cNvGrpSpPr>
            <p:nvPr/>
          </p:nvGrpSpPr>
          <p:grpSpPr bwMode="auto">
            <a:xfrm>
              <a:off x="10893764" y="5135045"/>
              <a:ext cx="459198" cy="893765"/>
              <a:chOff x="2899" y="3240"/>
              <a:chExt cx="217" cy="563"/>
            </a:xfrm>
          </p:grpSpPr>
          <p:sp>
            <p:nvSpPr>
              <p:cNvPr id="89" name="AutoShape 60"/>
              <p:cNvSpPr>
                <a:spLocks noChangeArrowheads="1"/>
              </p:cNvSpPr>
              <p:nvPr/>
            </p:nvSpPr>
            <p:spPr bwMode="auto">
              <a:xfrm>
                <a:off x="2899" y="3240"/>
                <a:ext cx="217" cy="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26000">
                    <a:srgbClr val="03D526"/>
                  </a:gs>
                  <a:gs pos="100000">
                    <a:srgbClr val="026211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0" name="AutoShape 61"/>
              <p:cNvSpPr>
                <a:spLocks noChangeArrowheads="1"/>
              </p:cNvSpPr>
              <p:nvPr/>
            </p:nvSpPr>
            <p:spPr bwMode="auto">
              <a:xfrm>
                <a:off x="2899" y="3383"/>
                <a:ext cx="217" cy="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26000">
                    <a:srgbClr val="03D526"/>
                  </a:gs>
                  <a:gs pos="100000">
                    <a:srgbClr val="026211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1" name="AutoShape 62"/>
              <p:cNvSpPr>
                <a:spLocks noChangeArrowheads="1"/>
              </p:cNvSpPr>
              <p:nvPr/>
            </p:nvSpPr>
            <p:spPr bwMode="auto">
              <a:xfrm>
                <a:off x="2899" y="3526"/>
                <a:ext cx="217" cy="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26000">
                    <a:srgbClr val="03D526"/>
                  </a:gs>
                  <a:gs pos="100000">
                    <a:srgbClr val="026211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  <p:sp>
            <p:nvSpPr>
              <p:cNvPr id="92" name="AutoShape 63"/>
              <p:cNvSpPr>
                <a:spLocks noChangeArrowheads="1"/>
              </p:cNvSpPr>
              <p:nvPr/>
            </p:nvSpPr>
            <p:spPr bwMode="auto">
              <a:xfrm>
                <a:off x="2899" y="3670"/>
                <a:ext cx="217" cy="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26000">
                    <a:srgbClr val="03D526"/>
                  </a:gs>
                  <a:gs pos="100000">
                    <a:srgbClr val="026211"/>
                  </a:gs>
                </a:gsLst>
                <a:lin ang="5400000" scaled="0"/>
                <a:tileRect/>
              </a:gradFill>
              <a:ln w="152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 fov="0">
                  <a:rot lat="0" lon="0" rev="0"/>
                </a:camera>
                <a:lightRig rig="soft" dir="t">
                  <a:rot lat="0" lon="0" rev="9180000"/>
                </a:lightRig>
              </a:scene3d>
              <a:sp3d prstMaterial="softEdge">
                <a:bevelT w="311150" h="158750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913906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tabLst>
                    <a:tab pos="0" algn="l"/>
                    <a:tab pos="1218936" algn="l"/>
                    <a:tab pos="2437872" algn="l"/>
                    <a:tab pos="3656808" algn="l"/>
                    <a:tab pos="4875744" algn="l"/>
                    <a:tab pos="6094679" algn="l"/>
                    <a:tab pos="7313615" algn="l"/>
                    <a:tab pos="8532551" algn="l"/>
                    <a:tab pos="9751487" algn="l"/>
                    <a:tab pos="10970423" algn="l"/>
                    <a:tab pos="12189357" algn="l"/>
                    <a:tab pos="13408294" algn="l"/>
                  </a:tabLst>
                  <a:defRPr/>
                </a:pPr>
                <a:endParaRPr lang="en-US" sz="2000" dirty="0" smtClean="0">
                  <a:solidFill>
                    <a:srgbClr val="FFFFFF"/>
                  </a:solidFill>
                  <a:latin typeface="CiscoSansTT Light"/>
                  <a:cs typeface="Arial"/>
                  <a:sym typeface="Wingdings" pitchFamily="2" charset="2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6952706" y="211668"/>
            <a:ext cx="4124519" cy="1690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marL="0" lvl="1" algn="ctr">
              <a:lnSpc>
                <a:spcPct val="150000"/>
              </a:lnSpc>
              <a:buClr>
                <a:srgbClr val="6DB344"/>
              </a:buClr>
            </a:pPr>
            <a:r>
              <a:rPr lang="en-US" sz="1400" b="1" dirty="0" smtClean="0"/>
              <a:t>Agile data </a:t>
            </a:r>
            <a:r>
              <a:rPr lang="en-US" sz="1400" b="1" dirty="0"/>
              <a:t>integration </a:t>
            </a:r>
            <a:r>
              <a:rPr lang="en-US" sz="1400" b="1" dirty="0" smtClean="0"/>
              <a:t>software</a:t>
            </a:r>
            <a:br>
              <a:rPr lang="en-US" sz="1400" b="1" dirty="0" smtClean="0"/>
            </a:br>
            <a:r>
              <a:rPr lang="en-US" sz="1400" b="1" dirty="0" smtClean="0"/>
              <a:t>that </a:t>
            </a:r>
            <a:r>
              <a:rPr lang="en-US" sz="1400" b="1" dirty="0"/>
              <a:t>makes it easy to access </a:t>
            </a:r>
            <a:r>
              <a:rPr lang="en-US" sz="1400" b="1" dirty="0" smtClean="0"/>
              <a:t>all your data,</a:t>
            </a:r>
            <a:br>
              <a:rPr lang="en-US" sz="1400" b="1" dirty="0" smtClean="0"/>
            </a:br>
            <a:r>
              <a:rPr lang="en-US" sz="1400" b="1" dirty="0" smtClean="0"/>
              <a:t>no </a:t>
            </a:r>
            <a:r>
              <a:rPr lang="en-US" sz="1400" b="1" dirty="0"/>
              <a:t>matter where </a:t>
            </a:r>
            <a:r>
              <a:rPr lang="en-US" sz="1400" b="1" dirty="0" smtClean="0"/>
              <a:t>it’s managed,</a:t>
            </a:r>
            <a:br>
              <a:rPr lang="en-US" sz="1400" b="1" dirty="0" smtClean="0"/>
            </a:br>
            <a:r>
              <a:rPr lang="en-US" sz="1400" b="1" dirty="0" smtClean="0"/>
              <a:t>and query it across </a:t>
            </a:r>
            <a:r>
              <a:rPr lang="en-US" sz="1400" b="1" dirty="0"/>
              <a:t>the </a:t>
            </a:r>
            <a:r>
              <a:rPr lang="en-US" sz="1400" b="1" dirty="0" smtClean="0"/>
              <a:t>network </a:t>
            </a:r>
            <a:br>
              <a:rPr lang="en-US" sz="1400" b="1" dirty="0" smtClean="0"/>
            </a:br>
            <a:r>
              <a:rPr lang="en-US" sz="1400" b="1" dirty="0" smtClean="0"/>
              <a:t>as </a:t>
            </a:r>
            <a:r>
              <a:rPr lang="en-US" sz="1400" b="1" dirty="0"/>
              <a:t>if it </a:t>
            </a:r>
            <a:r>
              <a:rPr lang="en-US" sz="1400" b="1" dirty="0" smtClean="0"/>
              <a:t>were in </a:t>
            </a:r>
            <a:r>
              <a:rPr lang="en-US" sz="1400" b="1" dirty="0"/>
              <a:t>a single place.</a:t>
            </a:r>
          </a:p>
        </p:txBody>
      </p:sp>
    </p:spTree>
    <p:extLst>
      <p:ext uri="{BB962C8B-B14F-4D97-AF65-F5344CB8AC3E}">
        <p14:creationId xmlns:p14="http://schemas.microsoft.com/office/powerpoint/2010/main" val="41921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SX15_Breakout">
  <a:themeElements>
    <a:clrScheme name="GSX15_Breakouts">
      <a:dk1>
        <a:srgbClr val="2C2C2C"/>
      </a:dk1>
      <a:lt1>
        <a:sysClr val="window" lastClr="FFFFFF"/>
      </a:lt1>
      <a:dk2>
        <a:srgbClr val="E7E6E6"/>
      </a:dk2>
      <a:lt2>
        <a:srgbClr val="474173"/>
      </a:lt2>
      <a:accent1>
        <a:srgbClr val="130F65"/>
      </a:accent1>
      <a:accent2>
        <a:srgbClr val="00A3E0"/>
      </a:accent2>
      <a:accent3>
        <a:srgbClr val="78BE20"/>
      </a:accent3>
      <a:accent4>
        <a:srgbClr val="FF6A39"/>
      </a:accent4>
      <a:accent5>
        <a:srgbClr val="33828D"/>
      </a:accent5>
      <a:accent6>
        <a:srgbClr val="3CB6B9"/>
      </a:accent6>
      <a:hlink>
        <a:srgbClr val="0087D5"/>
      </a:hlink>
      <a:folHlink>
        <a:srgbClr val="44546A"/>
      </a:folHlink>
    </a:clrScheme>
    <a:fontScheme name="GSXFY15">
      <a:majorFont>
        <a:latin typeface="CiscoSansTT ExtraLight"/>
        <a:ea typeface=""/>
        <a:cs typeface=""/>
      </a:majorFont>
      <a:minorFont>
        <a:latin typeface="CiscoSans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x9_Cool_Template_Version_0.16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GSX12 16x9 template_blue light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75000"/>
                <a:alpha val="0"/>
              </a:schemeClr>
            </a:gs>
            <a:gs pos="49000">
              <a:schemeClr val="tx2">
                <a:lumMod val="75000"/>
                <a:alpha val="30000"/>
              </a:schemeClr>
            </a:gs>
            <a:gs pos="100000">
              <a:schemeClr val="tx2">
                <a:lumMod val="75000"/>
                <a:alpha val="70000"/>
              </a:schemeClr>
            </a:gs>
          </a:gsLst>
          <a:lin ang="16200000" scaled="0"/>
        </a:gradFill>
        <a:ln w="9525" cap="flat" cmpd="sng" algn="ctr">
          <a:gradFill>
            <a:gsLst>
              <a:gs pos="2000">
                <a:schemeClr val="tx2">
                  <a:alpha val="0"/>
                </a:schemeClr>
              </a:gs>
              <a:gs pos="23000">
                <a:schemeClr val="tx2">
                  <a:alpha val="60000"/>
                </a:schemeClr>
              </a:gs>
              <a:gs pos="100000">
                <a:schemeClr val="tx2"/>
              </a:gs>
            </a:gsLst>
            <a:lin ang="16200000" scaled="0"/>
          </a:gradFill>
          <a:prstDash val="solid"/>
          <a:round/>
          <a:headEnd type="none" w="med" len="med"/>
          <a:tailEnd type="none" w="med" len="med"/>
        </a:ln>
        <a:effectLst>
          <a:outerShdw blurRad="76200" dist="50800" dir="2700000" algn="tl" rotWithShape="0">
            <a:prstClr val="black">
              <a:alpha val="60000"/>
            </a:prstClr>
          </a:outerShdw>
        </a:effectLst>
      </a:spPr>
      <a:bodyPr vert="vert270" wrap="none" lIns="82124" tIns="41061" rIns="82124" bIns="41061" numCol="1" rtlCol="0" anchor="ctr" anchorCtr="0" compatLnSpc="1">
        <a:prstTxWarp prst="textNoShape">
          <a:avLst/>
        </a:prstTxWarp>
        <a:noAutofit/>
      </a:bodyPr>
      <a:lstStyle>
        <a:defPPr algn="ctr" defTabSz="814388" eaLnBrk="0" fontAlgn="base" hangingPunct="0">
          <a:lnSpc>
            <a:spcPct val="90000"/>
          </a:lnSpc>
          <a:spcBef>
            <a:spcPct val="0"/>
          </a:spcBef>
          <a:spcAft>
            <a:spcPct val="0"/>
          </a:spcAft>
          <a:defRPr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20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9344</TotalTime>
  <Words>261</Words>
  <Application>Microsoft Macintosh PowerPoint</Application>
  <PresentationFormat>Custom</PresentationFormat>
  <Paragraphs>94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GSX15_Breakout</vt:lpstr>
      <vt:lpstr>16x9_Cool_Template_Version_0.16</vt:lpstr>
      <vt:lpstr>5_GSX12 16x9 template_blue light</vt:lpstr>
      <vt:lpstr>Office Theme</vt:lpstr>
      <vt:lpstr>2_Office Theme</vt:lpstr>
      <vt:lpstr>PowerPoint.Show.8</vt:lpstr>
      <vt:lpstr>PowerPoint Presentation</vt:lpstr>
      <vt:lpstr>Lightning Speaker </vt:lpstr>
      <vt:lpstr>Approaches to Big Data &amp; Analytics</vt:lpstr>
      <vt:lpstr>Agenda</vt:lpstr>
      <vt:lpstr>New Data Sources (IoT) Creates Big Data</vt:lpstr>
      <vt:lpstr>Big Data and Analytics Approach</vt:lpstr>
      <vt:lpstr>Cisco Big Data Analytics Platforms in DC and Cloud</vt:lpstr>
      <vt:lpstr>Network Edge Computing Platform – UCS Mini</vt:lpstr>
      <vt:lpstr>How Data Virtualization Works Example Scenario</vt:lpstr>
      <vt:lpstr>Data Virtualization: Big Data Warehouse Expansion</vt:lpstr>
      <vt:lpstr>Big Data and Analytics Approach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Jeffrey Guerra</dc:creator>
  <cp:keywords/>
  <dc:description/>
  <cp:lastModifiedBy>Megan Dotson</cp:lastModifiedBy>
  <cp:revision>411</cp:revision>
  <cp:lastPrinted>2014-10-08T22:26:37Z</cp:lastPrinted>
  <dcterms:created xsi:type="dcterms:W3CDTF">2013-05-10T23:31:37Z</dcterms:created>
  <dcterms:modified xsi:type="dcterms:W3CDTF">2015-03-24T16:45:58Z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2603584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D6.1.0</vt:lpwstr>
  </property>
  <property fmtid="{D5CDD505-2E9C-101B-9397-08002B2CF9AE}" pid="5" name="com.versly.content.uuid">
    <vt:lpwstr>99764ebe-a9c8-452c-ace4-8658d49d3e2d</vt:lpwstr>
  </property>
  <property fmtid="{D5CDD505-2E9C-101B-9397-08002B2CF9AE}" pid="6" name="com.versly.space.uuid">
    <vt:lpwstr>99764ebe-a9c8-452c-ace4-8658d49d3e2d</vt:lpwstr>
  </property>
  <property fmtid="{D5CDD505-2E9C-101B-9397-08002B2CF9AE}" pid="7" name="com.versly.content.version">
    <vt:lpwstr>1</vt:lpwstr>
  </property>
  <property fmtid="{D5CDD505-2E9C-101B-9397-08002B2CF9AE}" pid="8" name="assetId">
    <vt:lpwstr>652500109</vt:lpwstr>
  </property>
  <property fmtid="{D5CDD505-2E9C-101B-9397-08002B2CF9AE}" pid="9" name="repositoryId">
    <vt:lpwstr>887732139</vt:lpwstr>
  </property>
</Properties>
</file>