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jpg" ContentType="image/jpeg"/>
  <Default Extension="emf" ContentType="image/x-emf"/>
  <Default Extension="rels" ContentType="application/vnd.openxmlformats-package.relationships+xml"/>
  <Default Extension="bin" ContentType="application/vnd.openxmlformats-officedocument.presentationml.printerSettings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2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  <p:sldMasterId id="2147483696" r:id="rId2"/>
    <p:sldMasterId id="2147483708" r:id="rId3"/>
  </p:sldMasterIdLst>
  <p:notesMasterIdLst>
    <p:notesMasterId r:id="rId18"/>
  </p:notesMasterIdLst>
  <p:sldIdLst>
    <p:sldId id="277" r:id="rId4"/>
    <p:sldId id="276" r:id="rId5"/>
    <p:sldId id="256" r:id="rId6"/>
    <p:sldId id="259" r:id="rId7"/>
    <p:sldId id="267" r:id="rId8"/>
    <p:sldId id="261" r:id="rId9"/>
    <p:sldId id="262" r:id="rId10"/>
    <p:sldId id="263" r:id="rId11"/>
    <p:sldId id="264" r:id="rId12"/>
    <p:sldId id="258" r:id="rId13"/>
    <p:sldId id="275" r:id="rId14"/>
    <p:sldId id="273" r:id="rId15"/>
    <p:sldId id="274" r:id="rId16"/>
    <p:sldId id="266" r:id="rId17"/>
  </p:sldIdLst>
  <p:sldSz cx="12188825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69595" autoAdjust="0"/>
  </p:normalViewPr>
  <p:slideViewPr>
    <p:cSldViewPr snapToGrid="0" snapToObjects="1">
      <p:cViewPr varScale="1">
        <p:scale>
          <a:sx n="57" d="100"/>
          <a:sy n="57" d="100"/>
        </p:scale>
        <p:origin x="-1560" y="-104"/>
      </p:cViewPr>
      <p:guideLst>
        <p:guide orient="horz" pos="2160"/>
        <p:guide pos="3839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6.xml"/><Relationship Id="rId20" Type="http://schemas.openxmlformats.org/officeDocument/2006/relationships/presProps" Target="presProps.xml"/><Relationship Id="rId21" Type="http://schemas.openxmlformats.org/officeDocument/2006/relationships/viewProps" Target="viewProps.xml"/><Relationship Id="rId22" Type="http://schemas.openxmlformats.org/officeDocument/2006/relationships/theme" Target="theme/theme1.xml"/><Relationship Id="rId23" Type="http://schemas.openxmlformats.org/officeDocument/2006/relationships/tableStyles" Target="tableStyles.xml"/><Relationship Id="rId10" Type="http://schemas.openxmlformats.org/officeDocument/2006/relationships/slide" Target="slides/slide7.xml"/><Relationship Id="rId11" Type="http://schemas.openxmlformats.org/officeDocument/2006/relationships/slide" Target="slides/slide8.xml"/><Relationship Id="rId12" Type="http://schemas.openxmlformats.org/officeDocument/2006/relationships/slide" Target="slides/slide9.xml"/><Relationship Id="rId13" Type="http://schemas.openxmlformats.org/officeDocument/2006/relationships/slide" Target="slides/slide10.xml"/><Relationship Id="rId14" Type="http://schemas.openxmlformats.org/officeDocument/2006/relationships/slide" Target="slides/slide11.xml"/><Relationship Id="rId15" Type="http://schemas.openxmlformats.org/officeDocument/2006/relationships/slide" Target="slides/slide12.xml"/><Relationship Id="rId16" Type="http://schemas.openxmlformats.org/officeDocument/2006/relationships/slide" Target="slides/slide13.xml"/><Relationship Id="rId17" Type="http://schemas.openxmlformats.org/officeDocument/2006/relationships/slide" Target="slides/slide14.xml"/><Relationship Id="rId18" Type="http://schemas.openxmlformats.org/officeDocument/2006/relationships/notesMaster" Target="notesMasters/notesMaster1.xml"/><Relationship Id="rId19" Type="http://schemas.openxmlformats.org/officeDocument/2006/relationships/printerSettings" Target="printerSettings/printerSettings1.bin"/><Relationship Id="rId1" Type="http://schemas.openxmlformats.org/officeDocument/2006/relationships/slideMaster" Target="slideMasters/slideMaster1.xml"/><Relationship Id="rId2" Type="http://schemas.openxmlformats.org/officeDocument/2006/relationships/slideMaster" Target="slideMasters/slideMaster2.xml"/><Relationship Id="rId3" Type="http://schemas.openxmlformats.org/officeDocument/2006/relationships/slideMaster" Target="slideMasters/slideMaster3.xml"/><Relationship Id="rId4" Type="http://schemas.openxmlformats.org/officeDocument/2006/relationships/slide" Target="slides/slide1.xml"/><Relationship Id="rId5" Type="http://schemas.openxmlformats.org/officeDocument/2006/relationships/slide" Target="slides/slide2.xml"/><Relationship Id="rId6" Type="http://schemas.openxmlformats.org/officeDocument/2006/relationships/slide" Target="slides/slide3.xml"/><Relationship Id="rId7" Type="http://schemas.openxmlformats.org/officeDocument/2006/relationships/slide" Target="slides/slide4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2F14492-BDB2-0647-B1A4-F0B5789BA90F}" type="datetimeFigureOut">
              <a:rPr lang="en-US" smtClean="0"/>
              <a:t>3/24/15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EBF83-4530-AC41-9974-F1367653875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49752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4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3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8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1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2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060096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12102A6-C4BE-0541-85D6-4DCFAD5553F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75996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718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7185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7185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7185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lvl="0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077185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sz="1200" dirty="0" smtClean="0">
              <a:solidFill>
                <a:schemeClr val="accent5">
                  <a:lumMod val="75000"/>
                </a:scheme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1CD0B25-0D7B-3241-8671-02D40E9770D0}" type="slidenum">
              <a:rPr lang="en-US" smtClean="0"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06009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127EBF83-4530-AC41-9974-F1367653875F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327388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lnSpc>
                <a:spcPct val="120000"/>
              </a:lnSpc>
            </a:pPr>
            <a:endParaRPr lang="en-US" dirty="0" smtClean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005ABC3A-58A1-4764-8920-56CB00A0D588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9149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3.emf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jpg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2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Relationship Id="rId2" Type="http://schemas.openxmlformats.org/officeDocument/2006/relationships/image" Target="../media/image5.jpg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1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 anchorCtr="0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tx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sp>
        <p:nvSpPr>
          <p:cNvPr id="51" name="Rectangle 50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 55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5" name="Group 54"/>
          <p:cNvGrpSpPr/>
          <p:nvPr userDrawn="1"/>
        </p:nvGrpSpPr>
        <p:grpSpPr>
          <a:xfrm>
            <a:off x="8176896" y="911996"/>
            <a:ext cx="3743609" cy="5946004"/>
            <a:chOff x="8176895" y="950096"/>
            <a:chExt cx="3743609" cy="5946004"/>
          </a:xfrm>
        </p:grpSpPr>
        <p:grpSp>
          <p:nvGrpSpPr>
            <p:cNvPr id="20" name="Group 4"/>
            <p:cNvGrpSpPr>
              <a:grpSpLocks noChangeAspect="1"/>
            </p:cNvGrpSpPr>
            <p:nvPr userDrawn="1"/>
          </p:nvGrpSpPr>
          <p:grpSpPr bwMode="auto">
            <a:xfrm>
              <a:off x="8176895" y="950096"/>
              <a:ext cx="3743609" cy="5946004"/>
              <a:chOff x="4362" y="359"/>
              <a:chExt cx="4037" cy="6412"/>
            </a:xfrm>
          </p:grpSpPr>
          <p:sp>
            <p:nvSpPr>
              <p:cNvPr id="21" name="Freeform 20"/>
              <p:cNvSpPr>
                <a:spLocks noEditPoints="1"/>
              </p:cNvSpPr>
              <p:nvPr userDrawn="1"/>
            </p:nvSpPr>
            <p:spPr bwMode="auto">
              <a:xfrm>
                <a:off x="4840" y="1791"/>
                <a:ext cx="1168" cy="1168"/>
              </a:xfrm>
              <a:custGeom>
                <a:avLst/>
                <a:gdLst>
                  <a:gd name="T0" fmla="*/ 320 w 645"/>
                  <a:gd name="T1" fmla="*/ 645 h 645"/>
                  <a:gd name="T2" fmla="*/ 281 w 645"/>
                  <a:gd name="T3" fmla="*/ 628 h 645"/>
                  <a:gd name="T4" fmla="*/ 16 w 645"/>
                  <a:gd name="T5" fmla="*/ 364 h 645"/>
                  <a:gd name="T6" fmla="*/ 0 w 645"/>
                  <a:gd name="T7" fmla="*/ 325 h 645"/>
                  <a:gd name="T8" fmla="*/ 16 w 645"/>
                  <a:gd name="T9" fmla="*/ 286 h 645"/>
                  <a:gd name="T10" fmla="*/ 281 w 645"/>
                  <a:gd name="T11" fmla="*/ 22 h 645"/>
                  <a:gd name="T12" fmla="*/ 359 w 645"/>
                  <a:gd name="T13" fmla="*/ 22 h 645"/>
                  <a:gd name="T14" fmla="*/ 623 w 645"/>
                  <a:gd name="T15" fmla="*/ 286 h 645"/>
                  <a:gd name="T16" fmla="*/ 623 w 645"/>
                  <a:gd name="T17" fmla="*/ 364 h 645"/>
                  <a:gd name="T18" fmla="*/ 359 w 645"/>
                  <a:gd name="T19" fmla="*/ 628 h 645"/>
                  <a:gd name="T20" fmla="*/ 320 w 645"/>
                  <a:gd name="T21" fmla="*/ 645 h 645"/>
                  <a:gd name="T22" fmla="*/ 134 w 645"/>
                  <a:gd name="T23" fmla="*/ 325 h 645"/>
                  <a:gd name="T24" fmla="*/ 320 w 645"/>
                  <a:gd name="T25" fmla="*/ 511 h 645"/>
                  <a:gd name="T26" fmla="*/ 506 w 645"/>
                  <a:gd name="T27" fmla="*/ 325 h 645"/>
                  <a:gd name="T28" fmla="*/ 320 w 645"/>
                  <a:gd name="T29" fmla="*/ 139 h 645"/>
                  <a:gd name="T30" fmla="*/ 134 w 645"/>
                  <a:gd name="T31" fmla="*/ 32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5" h="645">
                    <a:moveTo>
                      <a:pt x="320" y="645"/>
                    </a:moveTo>
                    <a:cubicBezTo>
                      <a:pt x="306" y="645"/>
                      <a:pt x="291" y="639"/>
                      <a:pt x="281" y="628"/>
                    </a:cubicBezTo>
                    <a:cubicBezTo>
                      <a:pt x="16" y="364"/>
                      <a:pt x="16" y="364"/>
                      <a:pt x="16" y="364"/>
                    </a:cubicBezTo>
                    <a:cubicBezTo>
                      <a:pt x="6" y="354"/>
                      <a:pt x="0" y="340"/>
                      <a:pt x="0" y="325"/>
                    </a:cubicBezTo>
                    <a:cubicBezTo>
                      <a:pt x="0" y="310"/>
                      <a:pt x="6" y="296"/>
                      <a:pt x="16" y="286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302" y="0"/>
                      <a:pt x="337" y="0"/>
                      <a:pt x="359" y="22"/>
                    </a:cubicBezTo>
                    <a:cubicBezTo>
                      <a:pt x="623" y="286"/>
                      <a:pt x="623" y="286"/>
                      <a:pt x="623" y="286"/>
                    </a:cubicBezTo>
                    <a:cubicBezTo>
                      <a:pt x="645" y="307"/>
                      <a:pt x="645" y="343"/>
                      <a:pt x="623" y="364"/>
                    </a:cubicBezTo>
                    <a:cubicBezTo>
                      <a:pt x="359" y="628"/>
                      <a:pt x="359" y="628"/>
                      <a:pt x="359" y="628"/>
                    </a:cubicBezTo>
                    <a:cubicBezTo>
                      <a:pt x="348" y="639"/>
                      <a:pt x="334" y="645"/>
                      <a:pt x="320" y="645"/>
                    </a:cubicBezTo>
                    <a:close/>
                    <a:moveTo>
                      <a:pt x="134" y="325"/>
                    </a:moveTo>
                    <a:cubicBezTo>
                      <a:pt x="320" y="511"/>
                      <a:pt x="320" y="511"/>
                      <a:pt x="320" y="511"/>
                    </a:cubicBezTo>
                    <a:cubicBezTo>
                      <a:pt x="506" y="325"/>
                      <a:pt x="506" y="325"/>
                      <a:pt x="506" y="325"/>
                    </a:cubicBezTo>
                    <a:cubicBezTo>
                      <a:pt x="320" y="139"/>
                      <a:pt x="320" y="139"/>
                      <a:pt x="320" y="139"/>
                    </a:cubicBezTo>
                    <a:lnTo>
                      <a:pt x="134" y="32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1"/>
              <p:cNvSpPr>
                <a:spLocks noEditPoints="1"/>
              </p:cNvSpPr>
              <p:nvPr userDrawn="1"/>
            </p:nvSpPr>
            <p:spPr bwMode="auto">
              <a:xfrm>
                <a:off x="4362" y="3066"/>
                <a:ext cx="1168" cy="1168"/>
              </a:xfrm>
              <a:custGeom>
                <a:avLst/>
                <a:gdLst>
                  <a:gd name="T0" fmla="*/ 320 w 645"/>
                  <a:gd name="T1" fmla="*/ 645 h 645"/>
                  <a:gd name="T2" fmla="*/ 280 w 645"/>
                  <a:gd name="T3" fmla="*/ 629 h 645"/>
                  <a:gd name="T4" fmla="*/ 16 w 645"/>
                  <a:gd name="T5" fmla="*/ 364 h 645"/>
                  <a:gd name="T6" fmla="*/ 0 w 645"/>
                  <a:gd name="T7" fmla="*/ 325 h 645"/>
                  <a:gd name="T8" fmla="*/ 16 w 645"/>
                  <a:gd name="T9" fmla="*/ 286 h 645"/>
                  <a:gd name="T10" fmla="*/ 280 w 645"/>
                  <a:gd name="T11" fmla="*/ 22 h 645"/>
                  <a:gd name="T12" fmla="*/ 359 w 645"/>
                  <a:gd name="T13" fmla="*/ 22 h 645"/>
                  <a:gd name="T14" fmla="*/ 623 w 645"/>
                  <a:gd name="T15" fmla="*/ 286 h 645"/>
                  <a:gd name="T16" fmla="*/ 623 w 645"/>
                  <a:gd name="T17" fmla="*/ 364 h 645"/>
                  <a:gd name="T18" fmla="*/ 359 w 645"/>
                  <a:gd name="T19" fmla="*/ 629 h 645"/>
                  <a:gd name="T20" fmla="*/ 320 w 645"/>
                  <a:gd name="T21" fmla="*/ 645 h 645"/>
                  <a:gd name="T22" fmla="*/ 134 w 645"/>
                  <a:gd name="T23" fmla="*/ 325 h 645"/>
                  <a:gd name="T24" fmla="*/ 320 w 645"/>
                  <a:gd name="T25" fmla="*/ 511 h 645"/>
                  <a:gd name="T26" fmla="*/ 505 w 645"/>
                  <a:gd name="T27" fmla="*/ 325 h 645"/>
                  <a:gd name="T28" fmla="*/ 320 w 645"/>
                  <a:gd name="T29" fmla="*/ 140 h 645"/>
                  <a:gd name="T30" fmla="*/ 134 w 645"/>
                  <a:gd name="T31" fmla="*/ 32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5" h="645">
                    <a:moveTo>
                      <a:pt x="320" y="645"/>
                    </a:moveTo>
                    <a:cubicBezTo>
                      <a:pt x="305" y="645"/>
                      <a:pt x="291" y="639"/>
                      <a:pt x="280" y="629"/>
                    </a:cubicBezTo>
                    <a:cubicBezTo>
                      <a:pt x="16" y="364"/>
                      <a:pt x="16" y="364"/>
                      <a:pt x="16" y="364"/>
                    </a:cubicBezTo>
                    <a:cubicBezTo>
                      <a:pt x="6" y="354"/>
                      <a:pt x="0" y="340"/>
                      <a:pt x="0" y="325"/>
                    </a:cubicBezTo>
                    <a:cubicBezTo>
                      <a:pt x="0" y="311"/>
                      <a:pt x="6" y="296"/>
                      <a:pt x="16" y="286"/>
                    </a:cubicBezTo>
                    <a:cubicBezTo>
                      <a:pt x="280" y="22"/>
                      <a:pt x="280" y="22"/>
                      <a:pt x="280" y="22"/>
                    </a:cubicBezTo>
                    <a:cubicBezTo>
                      <a:pt x="302" y="0"/>
                      <a:pt x="337" y="0"/>
                      <a:pt x="359" y="22"/>
                    </a:cubicBezTo>
                    <a:cubicBezTo>
                      <a:pt x="623" y="286"/>
                      <a:pt x="623" y="286"/>
                      <a:pt x="623" y="286"/>
                    </a:cubicBezTo>
                    <a:cubicBezTo>
                      <a:pt x="645" y="308"/>
                      <a:pt x="645" y="343"/>
                      <a:pt x="623" y="364"/>
                    </a:cubicBezTo>
                    <a:cubicBezTo>
                      <a:pt x="359" y="629"/>
                      <a:pt x="359" y="629"/>
                      <a:pt x="359" y="629"/>
                    </a:cubicBezTo>
                    <a:cubicBezTo>
                      <a:pt x="348" y="639"/>
                      <a:pt x="334" y="645"/>
                      <a:pt x="320" y="645"/>
                    </a:cubicBezTo>
                    <a:close/>
                    <a:moveTo>
                      <a:pt x="134" y="325"/>
                    </a:moveTo>
                    <a:cubicBezTo>
                      <a:pt x="320" y="511"/>
                      <a:pt x="320" y="511"/>
                      <a:pt x="320" y="511"/>
                    </a:cubicBezTo>
                    <a:cubicBezTo>
                      <a:pt x="505" y="325"/>
                      <a:pt x="505" y="325"/>
                      <a:pt x="505" y="325"/>
                    </a:cubicBezTo>
                    <a:cubicBezTo>
                      <a:pt x="320" y="140"/>
                      <a:pt x="320" y="140"/>
                      <a:pt x="320" y="140"/>
                    </a:cubicBezTo>
                    <a:lnTo>
                      <a:pt x="134" y="325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Rectangle 22"/>
              <p:cNvSpPr>
                <a:spLocks noChangeArrowheads="1"/>
              </p:cNvSpPr>
              <p:nvPr userDrawn="1"/>
            </p:nvSpPr>
            <p:spPr bwMode="auto">
              <a:xfrm>
                <a:off x="5318" y="2778"/>
                <a:ext cx="201" cy="87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Rectangle 8"/>
              <p:cNvSpPr>
                <a:spLocks noChangeArrowheads="1"/>
              </p:cNvSpPr>
              <p:nvPr userDrawn="1"/>
            </p:nvSpPr>
            <p:spPr bwMode="auto">
              <a:xfrm>
                <a:off x="6755" y="948"/>
                <a:ext cx="201" cy="2228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9"/>
              <p:cNvSpPr>
                <a:spLocks noChangeArrowheads="1"/>
              </p:cNvSpPr>
              <p:nvPr userDrawn="1"/>
            </p:nvSpPr>
            <p:spPr bwMode="auto">
              <a:xfrm>
                <a:off x="4840" y="2379"/>
                <a:ext cx="201" cy="797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10"/>
              <p:cNvSpPr>
                <a:spLocks noChangeArrowheads="1"/>
              </p:cNvSpPr>
              <p:nvPr userDrawn="1"/>
            </p:nvSpPr>
            <p:spPr bwMode="auto">
              <a:xfrm>
                <a:off x="5318" y="3655"/>
                <a:ext cx="201" cy="3116"/>
              </a:xfrm>
              <a:prstGeom prst="rect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Rectangle 11"/>
              <p:cNvSpPr>
                <a:spLocks noChangeArrowheads="1"/>
              </p:cNvSpPr>
              <p:nvPr userDrawn="1"/>
            </p:nvSpPr>
            <p:spPr bwMode="auto">
              <a:xfrm>
                <a:off x="7711" y="2858"/>
                <a:ext cx="201" cy="3900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Rectangle 12"/>
              <p:cNvSpPr>
                <a:spLocks noChangeArrowheads="1"/>
              </p:cNvSpPr>
              <p:nvPr userDrawn="1"/>
            </p:nvSpPr>
            <p:spPr bwMode="auto">
              <a:xfrm>
                <a:off x="8189" y="2379"/>
                <a:ext cx="201" cy="4379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Rectangle 13"/>
              <p:cNvSpPr>
                <a:spLocks noChangeArrowheads="1"/>
              </p:cNvSpPr>
              <p:nvPr userDrawn="1"/>
            </p:nvSpPr>
            <p:spPr bwMode="auto">
              <a:xfrm>
                <a:off x="6755" y="4133"/>
                <a:ext cx="201" cy="2638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14"/>
              <p:cNvSpPr>
                <a:spLocks noChangeArrowheads="1"/>
              </p:cNvSpPr>
              <p:nvPr userDrawn="1"/>
            </p:nvSpPr>
            <p:spPr bwMode="auto">
              <a:xfrm>
                <a:off x="7233" y="2379"/>
                <a:ext cx="201" cy="127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15"/>
              <p:cNvSpPr>
                <a:spLocks/>
              </p:cNvSpPr>
              <p:nvPr userDrawn="1"/>
            </p:nvSpPr>
            <p:spPr bwMode="auto">
              <a:xfrm>
                <a:off x="7233" y="3655"/>
                <a:ext cx="201" cy="3116"/>
              </a:xfrm>
              <a:custGeom>
                <a:avLst/>
                <a:gdLst>
                  <a:gd name="T0" fmla="*/ 0 w 201"/>
                  <a:gd name="T1" fmla="*/ 0 h 3116"/>
                  <a:gd name="T2" fmla="*/ 0 w 201"/>
                  <a:gd name="T3" fmla="*/ 478 h 3116"/>
                  <a:gd name="T4" fmla="*/ 0 w 201"/>
                  <a:gd name="T5" fmla="*/ 784 h 3116"/>
                  <a:gd name="T6" fmla="*/ 0 w 201"/>
                  <a:gd name="T7" fmla="*/ 3116 h 3116"/>
                  <a:gd name="T8" fmla="*/ 201 w 201"/>
                  <a:gd name="T9" fmla="*/ 3116 h 3116"/>
                  <a:gd name="T10" fmla="*/ 201 w 201"/>
                  <a:gd name="T11" fmla="*/ 1027 h 3116"/>
                  <a:gd name="T12" fmla="*/ 201 w 201"/>
                  <a:gd name="T13" fmla="*/ 742 h 3116"/>
                  <a:gd name="T14" fmla="*/ 201 w 201"/>
                  <a:gd name="T15" fmla="*/ 478 h 3116"/>
                  <a:gd name="T16" fmla="*/ 201 w 201"/>
                  <a:gd name="T17" fmla="*/ 0 h 3116"/>
                  <a:gd name="T18" fmla="*/ 0 w 201"/>
                  <a:gd name="T19" fmla="*/ 0 h 3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3116">
                    <a:moveTo>
                      <a:pt x="0" y="0"/>
                    </a:moveTo>
                    <a:lnTo>
                      <a:pt x="0" y="478"/>
                    </a:lnTo>
                    <a:lnTo>
                      <a:pt x="0" y="784"/>
                    </a:lnTo>
                    <a:lnTo>
                      <a:pt x="0" y="3116"/>
                    </a:lnTo>
                    <a:lnTo>
                      <a:pt x="201" y="3116"/>
                    </a:lnTo>
                    <a:lnTo>
                      <a:pt x="201" y="1027"/>
                    </a:lnTo>
                    <a:lnTo>
                      <a:pt x="201" y="742"/>
                    </a:lnTo>
                    <a:lnTo>
                      <a:pt x="201" y="478"/>
                    </a:lnTo>
                    <a:lnTo>
                      <a:pt x="20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Rectangle 16"/>
              <p:cNvSpPr>
                <a:spLocks noChangeArrowheads="1"/>
              </p:cNvSpPr>
              <p:nvPr userDrawn="1"/>
            </p:nvSpPr>
            <p:spPr bwMode="auto">
              <a:xfrm>
                <a:off x="5796" y="948"/>
                <a:ext cx="201" cy="1431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7"/>
              <p:cNvSpPr>
                <a:spLocks noEditPoints="1"/>
              </p:cNvSpPr>
              <p:nvPr userDrawn="1"/>
            </p:nvSpPr>
            <p:spPr bwMode="auto">
              <a:xfrm>
                <a:off x="7222" y="1800"/>
                <a:ext cx="1177" cy="1159"/>
              </a:xfrm>
              <a:custGeom>
                <a:avLst/>
                <a:gdLst>
                  <a:gd name="T0" fmla="*/ 325 w 650"/>
                  <a:gd name="T1" fmla="*/ 640 h 640"/>
                  <a:gd name="T2" fmla="*/ 286 w 650"/>
                  <a:gd name="T3" fmla="*/ 623 h 640"/>
                  <a:gd name="T4" fmla="*/ 22 w 650"/>
                  <a:gd name="T5" fmla="*/ 359 h 640"/>
                  <a:gd name="T6" fmla="*/ 22 w 650"/>
                  <a:gd name="T7" fmla="*/ 281 h 640"/>
                  <a:gd name="T8" fmla="*/ 286 w 650"/>
                  <a:gd name="T9" fmla="*/ 17 h 640"/>
                  <a:gd name="T10" fmla="*/ 325 w 650"/>
                  <a:gd name="T11" fmla="*/ 0 h 640"/>
                  <a:gd name="T12" fmla="*/ 365 w 650"/>
                  <a:gd name="T13" fmla="*/ 17 h 640"/>
                  <a:gd name="T14" fmla="*/ 629 w 650"/>
                  <a:gd name="T15" fmla="*/ 281 h 640"/>
                  <a:gd name="T16" fmla="*/ 629 w 650"/>
                  <a:gd name="T17" fmla="*/ 359 h 640"/>
                  <a:gd name="T18" fmla="*/ 365 w 650"/>
                  <a:gd name="T19" fmla="*/ 623 h 640"/>
                  <a:gd name="T20" fmla="*/ 325 w 650"/>
                  <a:gd name="T21" fmla="*/ 640 h 640"/>
                  <a:gd name="T22" fmla="*/ 140 w 650"/>
                  <a:gd name="T23" fmla="*/ 320 h 640"/>
                  <a:gd name="T24" fmla="*/ 325 w 650"/>
                  <a:gd name="T25" fmla="*/ 506 h 640"/>
                  <a:gd name="T26" fmla="*/ 511 w 650"/>
                  <a:gd name="T27" fmla="*/ 320 h 640"/>
                  <a:gd name="T28" fmla="*/ 325 w 650"/>
                  <a:gd name="T29" fmla="*/ 134 h 640"/>
                  <a:gd name="T30" fmla="*/ 140 w 650"/>
                  <a:gd name="T31" fmla="*/ 320 h 6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0" h="640">
                    <a:moveTo>
                      <a:pt x="325" y="640"/>
                    </a:moveTo>
                    <a:cubicBezTo>
                      <a:pt x="311" y="640"/>
                      <a:pt x="297" y="634"/>
                      <a:pt x="286" y="623"/>
                    </a:cubicBezTo>
                    <a:cubicBezTo>
                      <a:pt x="22" y="359"/>
                      <a:pt x="22" y="359"/>
                      <a:pt x="22" y="359"/>
                    </a:cubicBezTo>
                    <a:cubicBezTo>
                      <a:pt x="0" y="338"/>
                      <a:pt x="0" y="302"/>
                      <a:pt x="22" y="281"/>
                    </a:cubicBezTo>
                    <a:cubicBezTo>
                      <a:pt x="286" y="17"/>
                      <a:pt x="286" y="17"/>
                      <a:pt x="286" y="17"/>
                    </a:cubicBezTo>
                    <a:cubicBezTo>
                      <a:pt x="297" y="6"/>
                      <a:pt x="311" y="0"/>
                      <a:pt x="325" y="0"/>
                    </a:cubicBezTo>
                    <a:cubicBezTo>
                      <a:pt x="340" y="0"/>
                      <a:pt x="354" y="6"/>
                      <a:pt x="365" y="17"/>
                    </a:cubicBezTo>
                    <a:cubicBezTo>
                      <a:pt x="629" y="281"/>
                      <a:pt x="629" y="281"/>
                      <a:pt x="629" y="281"/>
                    </a:cubicBezTo>
                    <a:cubicBezTo>
                      <a:pt x="650" y="302"/>
                      <a:pt x="650" y="338"/>
                      <a:pt x="629" y="359"/>
                    </a:cubicBezTo>
                    <a:cubicBezTo>
                      <a:pt x="365" y="623"/>
                      <a:pt x="365" y="623"/>
                      <a:pt x="365" y="623"/>
                    </a:cubicBezTo>
                    <a:cubicBezTo>
                      <a:pt x="354" y="634"/>
                      <a:pt x="340" y="640"/>
                      <a:pt x="325" y="640"/>
                    </a:cubicBezTo>
                    <a:close/>
                    <a:moveTo>
                      <a:pt x="140" y="320"/>
                    </a:moveTo>
                    <a:cubicBezTo>
                      <a:pt x="325" y="506"/>
                      <a:pt x="325" y="506"/>
                      <a:pt x="325" y="506"/>
                    </a:cubicBezTo>
                    <a:cubicBezTo>
                      <a:pt x="511" y="320"/>
                      <a:pt x="511" y="320"/>
                      <a:pt x="511" y="320"/>
                    </a:cubicBezTo>
                    <a:cubicBezTo>
                      <a:pt x="325" y="134"/>
                      <a:pt x="325" y="134"/>
                      <a:pt x="325" y="134"/>
                    </a:cubicBezTo>
                    <a:lnTo>
                      <a:pt x="140" y="32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8"/>
              <p:cNvSpPr>
                <a:spLocks/>
              </p:cNvSpPr>
              <p:nvPr userDrawn="1"/>
            </p:nvSpPr>
            <p:spPr bwMode="auto">
              <a:xfrm>
                <a:off x="5827" y="1426"/>
                <a:ext cx="649" cy="5332"/>
              </a:xfrm>
              <a:custGeom>
                <a:avLst/>
                <a:gdLst>
                  <a:gd name="T0" fmla="*/ 649 w 649"/>
                  <a:gd name="T1" fmla="*/ 0 h 5332"/>
                  <a:gd name="T2" fmla="*/ 449 w 649"/>
                  <a:gd name="T3" fmla="*/ 0 h 5332"/>
                  <a:gd name="T4" fmla="*/ 449 w 649"/>
                  <a:gd name="T5" fmla="*/ 1986 h 5332"/>
                  <a:gd name="T6" fmla="*/ 141 w 649"/>
                  <a:gd name="T7" fmla="*/ 1680 h 5332"/>
                  <a:gd name="T8" fmla="*/ 0 w 649"/>
                  <a:gd name="T9" fmla="*/ 1821 h 5332"/>
                  <a:gd name="T10" fmla="*/ 449 w 649"/>
                  <a:gd name="T11" fmla="*/ 2270 h 5332"/>
                  <a:gd name="T12" fmla="*/ 449 w 649"/>
                  <a:gd name="T13" fmla="*/ 2577 h 5332"/>
                  <a:gd name="T14" fmla="*/ 449 w 649"/>
                  <a:gd name="T15" fmla="*/ 5332 h 5332"/>
                  <a:gd name="T16" fmla="*/ 649 w 649"/>
                  <a:gd name="T17" fmla="*/ 5332 h 5332"/>
                  <a:gd name="T18" fmla="*/ 649 w 649"/>
                  <a:gd name="T19" fmla="*/ 2577 h 5332"/>
                  <a:gd name="T20" fmla="*/ 649 w 649"/>
                  <a:gd name="T21" fmla="*/ 2577 h 5332"/>
                  <a:gd name="T22" fmla="*/ 649 w 649"/>
                  <a:gd name="T23" fmla="*/ 0 h 5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49" h="5332">
                    <a:moveTo>
                      <a:pt x="649" y="0"/>
                    </a:moveTo>
                    <a:lnTo>
                      <a:pt x="449" y="0"/>
                    </a:lnTo>
                    <a:lnTo>
                      <a:pt x="449" y="1986"/>
                    </a:lnTo>
                    <a:lnTo>
                      <a:pt x="141" y="1680"/>
                    </a:lnTo>
                    <a:lnTo>
                      <a:pt x="0" y="1821"/>
                    </a:lnTo>
                    <a:lnTo>
                      <a:pt x="449" y="2270"/>
                    </a:lnTo>
                    <a:lnTo>
                      <a:pt x="449" y="2577"/>
                    </a:lnTo>
                    <a:lnTo>
                      <a:pt x="449" y="5332"/>
                    </a:lnTo>
                    <a:lnTo>
                      <a:pt x="649" y="5332"/>
                    </a:lnTo>
                    <a:lnTo>
                      <a:pt x="649" y="2577"/>
                    </a:lnTo>
                    <a:lnTo>
                      <a:pt x="649" y="2577"/>
                    </a:lnTo>
                    <a:lnTo>
                      <a:pt x="649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19"/>
              <p:cNvSpPr>
                <a:spLocks noEditPoints="1"/>
              </p:cNvSpPr>
              <p:nvPr userDrawn="1"/>
            </p:nvSpPr>
            <p:spPr bwMode="auto">
              <a:xfrm>
                <a:off x="6476" y="3066"/>
                <a:ext cx="958" cy="1168"/>
              </a:xfrm>
              <a:custGeom>
                <a:avLst/>
                <a:gdLst>
                  <a:gd name="T0" fmla="*/ 512 w 529"/>
                  <a:gd name="T1" fmla="*/ 286 h 645"/>
                  <a:gd name="T2" fmla="*/ 418 w 529"/>
                  <a:gd name="T3" fmla="*/ 191 h 645"/>
                  <a:gd name="T4" fmla="*/ 248 w 529"/>
                  <a:gd name="T5" fmla="*/ 22 h 645"/>
                  <a:gd name="T6" fmla="*/ 170 w 529"/>
                  <a:gd name="T7" fmla="*/ 22 h 645"/>
                  <a:gd name="T8" fmla="*/ 0 w 529"/>
                  <a:gd name="T9" fmla="*/ 191 h 645"/>
                  <a:gd name="T10" fmla="*/ 0 w 529"/>
                  <a:gd name="T11" fmla="*/ 459 h 645"/>
                  <a:gd name="T12" fmla="*/ 170 w 529"/>
                  <a:gd name="T13" fmla="*/ 629 h 645"/>
                  <a:gd name="T14" fmla="*/ 209 w 529"/>
                  <a:gd name="T15" fmla="*/ 645 h 645"/>
                  <a:gd name="T16" fmla="*/ 248 w 529"/>
                  <a:gd name="T17" fmla="*/ 629 h 645"/>
                  <a:gd name="T18" fmla="*/ 418 w 529"/>
                  <a:gd name="T19" fmla="*/ 459 h 645"/>
                  <a:gd name="T20" fmla="*/ 512 w 529"/>
                  <a:gd name="T21" fmla="*/ 364 h 645"/>
                  <a:gd name="T22" fmla="*/ 529 w 529"/>
                  <a:gd name="T23" fmla="*/ 325 h 645"/>
                  <a:gd name="T24" fmla="*/ 512 w 529"/>
                  <a:gd name="T25" fmla="*/ 286 h 645"/>
                  <a:gd name="T26" fmla="*/ 209 w 529"/>
                  <a:gd name="T27" fmla="*/ 511 h 645"/>
                  <a:gd name="T28" fmla="*/ 23 w 529"/>
                  <a:gd name="T29" fmla="*/ 325 h 645"/>
                  <a:gd name="T30" fmla="*/ 209 w 529"/>
                  <a:gd name="T31" fmla="*/ 140 h 645"/>
                  <a:gd name="T32" fmla="*/ 395 w 529"/>
                  <a:gd name="T33" fmla="*/ 325 h 645"/>
                  <a:gd name="T34" fmla="*/ 209 w 529"/>
                  <a:gd name="T35" fmla="*/ 511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29" h="645">
                    <a:moveTo>
                      <a:pt x="512" y="286"/>
                    </a:moveTo>
                    <a:cubicBezTo>
                      <a:pt x="418" y="191"/>
                      <a:pt x="418" y="191"/>
                      <a:pt x="418" y="191"/>
                    </a:cubicBezTo>
                    <a:cubicBezTo>
                      <a:pt x="248" y="22"/>
                      <a:pt x="248" y="22"/>
                      <a:pt x="248" y="22"/>
                    </a:cubicBezTo>
                    <a:cubicBezTo>
                      <a:pt x="227" y="0"/>
                      <a:pt x="192" y="0"/>
                      <a:pt x="170" y="22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459"/>
                      <a:pt x="0" y="459"/>
                      <a:pt x="0" y="459"/>
                    </a:cubicBezTo>
                    <a:cubicBezTo>
                      <a:pt x="170" y="629"/>
                      <a:pt x="170" y="629"/>
                      <a:pt x="170" y="629"/>
                    </a:cubicBezTo>
                    <a:cubicBezTo>
                      <a:pt x="180" y="639"/>
                      <a:pt x="194" y="645"/>
                      <a:pt x="209" y="645"/>
                    </a:cubicBezTo>
                    <a:cubicBezTo>
                      <a:pt x="224" y="645"/>
                      <a:pt x="238" y="639"/>
                      <a:pt x="248" y="629"/>
                    </a:cubicBezTo>
                    <a:cubicBezTo>
                      <a:pt x="418" y="459"/>
                      <a:pt x="418" y="459"/>
                      <a:pt x="418" y="459"/>
                    </a:cubicBezTo>
                    <a:cubicBezTo>
                      <a:pt x="512" y="364"/>
                      <a:pt x="512" y="364"/>
                      <a:pt x="512" y="364"/>
                    </a:cubicBezTo>
                    <a:cubicBezTo>
                      <a:pt x="523" y="354"/>
                      <a:pt x="529" y="340"/>
                      <a:pt x="529" y="325"/>
                    </a:cubicBezTo>
                    <a:cubicBezTo>
                      <a:pt x="529" y="311"/>
                      <a:pt x="523" y="296"/>
                      <a:pt x="512" y="286"/>
                    </a:cubicBezTo>
                    <a:close/>
                    <a:moveTo>
                      <a:pt x="209" y="511"/>
                    </a:moveTo>
                    <a:cubicBezTo>
                      <a:pt x="23" y="325"/>
                      <a:pt x="23" y="325"/>
                      <a:pt x="23" y="325"/>
                    </a:cubicBezTo>
                    <a:cubicBezTo>
                      <a:pt x="209" y="140"/>
                      <a:pt x="209" y="140"/>
                      <a:pt x="209" y="140"/>
                    </a:cubicBezTo>
                    <a:cubicBezTo>
                      <a:pt x="395" y="325"/>
                      <a:pt x="395" y="325"/>
                      <a:pt x="395" y="325"/>
                    </a:cubicBezTo>
                    <a:lnTo>
                      <a:pt x="209" y="511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21"/>
              <p:cNvSpPr>
                <a:spLocks noEditPoints="1"/>
              </p:cNvSpPr>
              <p:nvPr userDrawn="1"/>
            </p:nvSpPr>
            <p:spPr bwMode="auto">
              <a:xfrm>
                <a:off x="5796" y="359"/>
                <a:ext cx="1169" cy="1169"/>
              </a:xfrm>
              <a:custGeom>
                <a:avLst/>
                <a:gdLst>
                  <a:gd name="T0" fmla="*/ 320 w 645"/>
                  <a:gd name="T1" fmla="*/ 645 h 645"/>
                  <a:gd name="T2" fmla="*/ 281 w 645"/>
                  <a:gd name="T3" fmla="*/ 629 h 645"/>
                  <a:gd name="T4" fmla="*/ 17 w 645"/>
                  <a:gd name="T5" fmla="*/ 364 h 645"/>
                  <a:gd name="T6" fmla="*/ 0 w 645"/>
                  <a:gd name="T7" fmla="*/ 325 h 645"/>
                  <a:gd name="T8" fmla="*/ 17 w 645"/>
                  <a:gd name="T9" fmla="*/ 286 h 645"/>
                  <a:gd name="T10" fmla="*/ 281 w 645"/>
                  <a:gd name="T11" fmla="*/ 22 h 645"/>
                  <a:gd name="T12" fmla="*/ 359 w 645"/>
                  <a:gd name="T13" fmla="*/ 22 h 645"/>
                  <a:gd name="T14" fmla="*/ 623 w 645"/>
                  <a:gd name="T15" fmla="*/ 286 h 645"/>
                  <a:gd name="T16" fmla="*/ 623 w 645"/>
                  <a:gd name="T17" fmla="*/ 364 h 645"/>
                  <a:gd name="T18" fmla="*/ 359 w 645"/>
                  <a:gd name="T19" fmla="*/ 629 h 645"/>
                  <a:gd name="T20" fmla="*/ 320 w 645"/>
                  <a:gd name="T21" fmla="*/ 645 h 645"/>
                  <a:gd name="T22" fmla="*/ 134 w 645"/>
                  <a:gd name="T23" fmla="*/ 325 h 645"/>
                  <a:gd name="T24" fmla="*/ 320 w 645"/>
                  <a:gd name="T25" fmla="*/ 511 h 645"/>
                  <a:gd name="T26" fmla="*/ 506 w 645"/>
                  <a:gd name="T27" fmla="*/ 325 h 645"/>
                  <a:gd name="T28" fmla="*/ 320 w 645"/>
                  <a:gd name="T29" fmla="*/ 140 h 645"/>
                  <a:gd name="T30" fmla="*/ 134 w 645"/>
                  <a:gd name="T31" fmla="*/ 325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45" h="645">
                    <a:moveTo>
                      <a:pt x="320" y="645"/>
                    </a:moveTo>
                    <a:cubicBezTo>
                      <a:pt x="306" y="645"/>
                      <a:pt x="292" y="639"/>
                      <a:pt x="281" y="629"/>
                    </a:cubicBezTo>
                    <a:cubicBezTo>
                      <a:pt x="17" y="364"/>
                      <a:pt x="17" y="364"/>
                      <a:pt x="17" y="364"/>
                    </a:cubicBezTo>
                    <a:cubicBezTo>
                      <a:pt x="6" y="354"/>
                      <a:pt x="0" y="340"/>
                      <a:pt x="0" y="325"/>
                    </a:cubicBezTo>
                    <a:cubicBezTo>
                      <a:pt x="0" y="311"/>
                      <a:pt x="6" y="296"/>
                      <a:pt x="17" y="286"/>
                    </a:cubicBezTo>
                    <a:cubicBezTo>
                      <a:pt x="281" y="22"/>
                      <a:pt x="281" y="22"/>
                      <a:pt x="281" y="22"/>
                    </a:cubicBezTo>
                    <a:cubicBezTo>
                      <a:pt x="302" y="0"/>
                      <a:pt x="338" y="0"/>
                      <a:pt x="359" y="22"/>
                    </a:cubicBezTo>
                    <a:cubicBezTo>
                      <a:pt x="623" y="286"/>
                      <a:pt x="623" y="286"/>
                      <a:pt x="623" y="286"/>
                    </a:cubicBezTo>
                    <a:cubicBezTo>
                      <a:pt x="645" y="308"/>
                      <a:pt x="645" y="343"/>
                      <a:pt x="623" y="364"/>
                    </a:cubicBezTo>
                    <a:cubicBezTo>
                      <a:pt x="359" y="629"/>
                      <a:pt x="359" y="629"/>
                      <a:pt x="359" y="629"/>
                    </a:cubicBezTo>
                    <a:cubicBezTo>
                      <a:pt x="348" y="639"/>
                      <a:pt x="334" y="645"/>
                      <a:pt x="320" y="645"/>
                    </a:cubicBezTo>
                    <a:close/>
                    <a:moveTo>
                      <a:pt x="134" y="325"/>
                    </a:moveTo>
                    <a:cubicBezTo>
                      <a:pt x="320" y="511"/>
                      <a:pt x="320" y="511"/>
                      <a:pt x="320" y="511"/>
                    </a:cubicBezTo>
                    <a:cubicBezTo>
                      <a:pt x="506" y="325"/>
                      <a:pt x="506" y="325"/>
                      <a:pt x="506" y="325"/>
                    </a:cubicBezTo>
                    <a:cubicBezTo>
                      <a:pt x="320" y="140"/>
                      <a:pt x="320" y="140"/>
                      <a:pt x="320" y="140"/>
                    </a:cubicBezTo>
                    <a:lnTo>
                      <a:pt x="134" y="325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22"/>
              <p:cNvSpPr>
                <a:spLocks noEditPoints="1"/>
              </p:cNvSpPr>
              <p:nvPr userDrawn="1"/>
            </p:nvSpPr>
            <p:spPr bwMode="auto">
              <a:xfrm>
                <a:off x="4362" y="3066"/>
                <a:ext cx="956" cy="3705"/>
              </a:xfrm>
              <a:custGeom>
                <a:avLst/>
                <a:gdLst>
                  <a:gd name="T0" fmla="*/ 528 w 528"/>
                  <a:gd name="T1" fmla="*/ 191 h 2045"/>
                  <a:gd name="T2" fmla="*/ 359 w 528"/>
                  <a:gd name="T3" fmla="*/ 22 h 2045"/>
                  <a:gd name="T4" fmla="*/ 280 w 528"/>
                  <a:gd name="T5" fmla="*/ 22 h 2045"/>
                  <a:gd name="T6" fmla="*/ 16 w 528"/>
                  <a:gd name="T7" fmla="*/ 286 h 2045"/>
                  <a:gd name="T8" fmla="*/ 0 w 528"/>
                  <a:gd name="T9" fmla="*/ 325 h 2045"/>
                  <a:gd name="T10" fmla="*/ 0 w 528"/>
                  <a:gd name="T11" fmla="*/ 2045 h 2045"/>
                  <a:gd name="T12" fmla="*/ 111 w 528"/>
                  <a:gd name="T13" fmla="*/ 2045 h 2045"/>
                  <a:gd name="T14" fmla="*/ 111 w 528"/>
                  <a:gd name="T15" fmla="*/ 459 h 2045"/>
                  <a:gd name="T16" fmla="*/ 264 w 528"/>
                  <a:gd name="T17" fmla="*/ 612 h 2045"/>
                  <a:gd name="T18" fmla="*/ 264 w 528"/>
                  <a:gd name="T19" fmla="*/ 2038 h 2045"/>
                  <a:gd name="T20" fmla="*/ 375 w 528"/>
                  <a:gd name="T21" fmla="*/ 2038 h 2045"/>
                  <a:gd name="T22" fmla="*/ 375 w 528"/>
                  <a:gd name="T23" fmla="*/ 612 h 2045"/>
                  <a:gd name="T24" fmla="*/ 528 w 528"/>
                  <a:gd name="T25" fmla="*/ 459 h 2045"/>
                  <a:gd name="T26" fmla="*/ 528 w 528"/>
                  <a:gd name="T27" fmla="*/ 191 h 2045"/>
                  <a:gd name="T28" fmla="*/ 320 w 528"/>
                  <a:gd name="T29" fmla="*/ 511 h 2045"/>
                  <a:gd name="T30" fmla="*/ 134 w 528"/>
                  <a:gd name="T31" fmla="*/ 325 h 2045"/>
                  <a:gd name="T32" fmla="*/ 320 w 528"/>
                  <a:gd name="T33" fmla="*/ 140 h 2045"/>
                  <a:gd name="T34" fmla="*/ 505 w 528"/>
                  <a:gd name="T35" fmla="*/ 325 h 2045"/>
                  <a:gd name="T36" fmla="*/ 320 w 528"/>
                  <a:gd name="T37" fmla="*/ 511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28" h="2045">
                    <a:moveTo>
                      <a:pt x="528" y="191"/>
                    </a:moveTo>
                    <a:cubicBezTo>
                      <a:pt x="359" y="22"/>
                      <a:pt x="359" y="22"/>
                      <a:pt x="359" y="22"/>
                    </a:cubicBezTo>
                    <a:cubicBezTo>
                      <a:pt x="337" y="0"/>
                      <a:pt x="302" y="0"/>
                      <a:pt x="280" y="22"/>
                    </a:cubicBezTo>
                    <a:cubicBezTo>
                      <a:pt x="16" y="286"/>
                      <a:pt x="16" y="286"/>
                      <a:pt x="16" y="286"/>
                    </a:cubicBezTo>
                    <a:cubicBezTo>
                      <a:pt x="6" y="296"/>
                      <a:pt x="0" y="311"/>
                      <a:pt x="0" y="325"/>
                    </a:cubicBezTo>
                    <a:cubicBezTo>
                      <a:pt x="0" y="2045"/>
                      <a:pt x="0" y="2045"/>
                      <a:pt x="0" y="2045"/>
                    </a:cubicBezTo>
                    <a:cubicBezTo>
                      <a:pt x="111" y="2045"/>
                      <a:pt x="111" y="2045"/>
                      <a:pt x="111" y="2045"/>
                    </a:cubicBezTo>
                    <a:cubicBezTo>
                      <a:pt x="111" y="459"/>
                      <a:pt x="111" y="459"/>
                      <a:pt x="111" y="459"/>
                    </a:cubicBezTo>
                    <a:cubicBezTo>
                      <a:pt x="264" y="612"/>
                      <a:pt x="264" y="612"/>
                      <a:pt x="264" y="612"/>
                    </a:cubicBezTo>
                    <a:cubicBezTo>
                      <a:pt x="264" y="2038"/>
                      <a:pt x="264" y="2038"/>
                      <a:pt x="264" y="2038"/>
                    </a:cubicBezTo>
                    <a:cubicBezTo>
                      <a:pt x="375" y="2038"/>
                      <a:pt x="375" y="2038"/>
                      <a:pt x="375" y="2038"/>
                    </a:cubicBezTo>
                    <a:cubicBezTo>
                      <a:pt x="375" y="612"/>
                      <a:pt x="375" y="612"/>
                      <a:pt x="375" y="612"/>
                    </a:cubicBezTo>
                    <a:cubicBezTo>
                      <a:pt x="528" y="459"/>
                      <a:pt x="528" y="459"/>
                      <a:pt x="528" y="459"/>
                    </a:cubicBezTo>
                    <a:lnTo>
                      <a:pt x="528" y="191"/>
                    </a:lnTo>
                    <a:close/>
                    <a:moveTo>
                      <a:pt x="320" y="511"/>
                    </a:moveTo>
                    <a:cubicBezTo>
                      <a:pt x="134" y="325"/>
                      <a:pt x="134" y="325"/>
                      <a:pt x="134" y="325"/>
                    </a:cubicBezTo>
                    <a:cubicBezTo>
                      <a:pt x="320" y="140"/>
                      <a:pt x="320" y="140"/>
                      <a:pt x="320" y="140"/>
                    </a:cubicBezTo>
                    <a:cubicBezTo>
                      <a:pt x="505" y="325"/>
                      <a:pt x="505" y="325"/>
                      <a:pt x="505" y="325"/>
                    </a:cubicBezTo>
                    <a:lnTo>
                      <a:pt x="320" y="51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23"/>
              <p:cNvSpPr>
                <a:spLocks/>
              </p:cNvSpPr>
              <p:nvPr userDrawn="1"/>
            </p:nvSpPr>
            <p:spPr bwMode="auto">
              <a:xfrm>
                <a:off x="5318" y="3412"/>
                <a:ext cx="201" cy="485"/>
              </a:xfrm>
              <a:custGeom>
                <a:avLst/>
                <a:gdLst>
                  <a:gd name="T0" fmla="*/ 111 w 111"/>
                  <a:gd name="T1" fmla="*/ 134 h 268"/>
                  <a:gd name="T2" fmla="*/ 95 w 111"/>
                  <a:gd name="T3" fmla="*/ 95 h 268"/>
                  <a:gd name="T4" fmla="*/ 0 w 111"/>
                  <a:gd name="T5" fmla="*/ 0 h 268"/>
                  <a:gd name="T6" fmla="*/ 0 w 111"/>
                  <a:gd name="T7" fmla="*/ 268 h 268"/>
                  <a:gd name="T8" fmla="*/ 95 w 111"/>
                  <a:gd name="T9" fmla="*/ 173 h 268"/>
                  <a:gd name="T10" fmla="*/ 111 w 111"/>
                  <a:gd name="T11" fmla="*/ 134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1" h="268">
                    <a:moveTo>
                      <a:pt x="111" y="134"/>
                    </a:moveTo>
                    <a:cubicBezTo>
                      <a:pt x="111" y="120"/>
                      <a:pt x="105" y="105"/>
                      <a:pt x="95" y="9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95" y="173"/>
                      <a:pt x="95" y="173"/>
                      <a:pt x="95" y="173"/>
                    </a:cubicBezTo>
                    <a:cubicBezTo>
                      <a:pt x="105" y="163"/>
                      <a:pt x="111" y="149"/>
                      <a:pt x="111" y="13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ectangle 24"/>
              <p:cNvSpPr>
                <a:spLocks noChangeArrowheads="1"/>
              </p:cNvSpPr>
              <p:nvPr userDrawn="1"/>
            </p:nvSpPr>
            <p:spPr bwMode="auto">
              <a:xfrm>
                <a:off x="5796" y="2379"/>
                <a:ext cx="201" cy="4379"/>
              </a:xfrm>
              <a:prstGeom prst="rect">
                <a:avLst/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25"/>
              <p:cNvSpPr>
                <a:spLocks/>
              </p:cNvSpPr>
              <p:nvPr userDrawn="1"/>
            </p:nvSpPr>
            <p:spPr bwMode="auto">
              <a:xfrm>
                <a:off x="5796" y="2137"/>
                <a:ext cx="212" cy="485"/>
              </a:xfrm>
              <a:custGeom>
                <a:avLst/>
                <a:gdLst>
                  <a:gd name="T0" fmla="*/ 95 w 117"/>
                  <a:gd name="T1" fmla="*/ 95 h 268"/>
                  <a:gd name="T2" fmla="*/ 0 w 117"/>
                  <a:gd name="T3" fmla="*/ 0 h 268"/>
                  <a:gd name="T4" fmla="*/ 0 w 117"/>
                  <a:gd name="T5" fmla="*/ 268 h 268"/>
                  <a:gd name="T6" fmla="*/ 95 w 117"/>
                  <a:gd name="T7" fmla="*/ 173 h 268"/>
                  <a:gd name="T8" fmla="*/ 95 w 117"/>
                  <a:gd name="T9" fmla="*/ 95 h 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7" h="268">
                    <a:moveTo>
                      <a:pt x="95" y="95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68"/>
                      <a:pt x="0" y="268"/>
                      <a:pt x="0" y="268"/>
                    </a:cubicBezTo>
                    <a:cubicBezTo>
                      <a:pt x="95" y="173"/>
                      <a:pt x="95" y="173"/>
                      <a:pt x="95" y="173"/>
                    </a:cubicBezTo>
                    <a:cubicBezTo>
                      <a:pt x="117" y="152"/>
                      <a:pt x="117" y="116"/>
                      <a:pt x="95" y="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2" name="Rectangle 51"/>
            <p:cNvSpPr/>
            <p:nvPr userDrawn="1"/>
          </p:nvSpPr>
          <p:spPr>
            <a:xfrm>
              <a:off x="9693070" y="3412067"/>
              <a:ext cx="258724" cy="732366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Freeform 23"/>
            <p:cNvSpPr>
              <a:spLocks/>
            </p:cNvSpPr>
            <p:nvPr userDrawn="1"/>
          </p:nvSpPr>
          <p:spPr bwMode="auto">
            <a:xfrm flipH="1">
              <a:off x="9954042" y="3776736"/>
              <a:ext cx="186392" cy="449752"/>
            </a:xfrm>
            <a:custGeom>
              <a:avLst/>
              <a:gdLst>
                <a:gd name="T0" fmla="*/ 111 w 111"/>
                <a:gd name="T1" fmla="*/ 134 h 268"/>
                <a:gd name="T2" fmla="*/ 95 w 111"/>
                <a:gd name="T3" fmla="*/ 95 h 268"/>
                <a:gd name="T4" fmla="*/ 0 w 111"/>
                <a:gd name="T5" fmla="*/ 0 h 268"/>
                <a:gd name="T6" fmla="*/ 0 w 111"/>
                <a:gd name="T7" fmla="*/ 268 h 268"/>
                <a:gd name="T8" fmla="*/ 95 w 111"/>
                <a:gd name="T9" fmla="*/ 173 h 268"/>
                <a:gd name="T10" fmla="*/ 111 w 111"/>
                <a:gd name="T11" fmla="*/ 1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68">
                  <a:moveTo>
                    <a:pt x="111" y="134"/>
                  </a:moveTo>
                  <a:cubicBezTo>
                    <a:pt x="111" y="120"/>
                    <a:pt x="105" y="105"/>
                    <a:pt x="95" y="9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105" y="163"/>
                    <a:pt x="111" y="149"/>
                    <a:pt x="111" y="13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524069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2LINES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79414" y="1803400"/>
            <a:ext cx="11313560" cy="4432300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1872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/>
          <p:cNvSpPr>
            <a:spLocks noGrp="1"/>
          </p:cNvSpPr>
          <p:nvPr>
            <p:ph sz="half" idx="1"/>
          </p:nvPr>
        </p:nvSpPr>
        <p:spPr>
          <a:xfrm>
            <a:off x="379414" y="1447800"/>
            <a:ext cx="5486400" cy="4678366"/>
          </a:xfrm>
        </p:spPr>
        <p:txBody>
          <a:bodyPr>
            <a:noAutofit/>
          </a:bodyPr>
          <a:lstStyle>
            <a:lvl1pPr>
              <a:defRPr sz="2600">
                <a:solidFill>
                  <a:srgbClr val="505150"/>
                </a:solidFill>
              </a:defRPr>
            </a:lvl1pPr>
            <a:lvl2pPr>
              <a:defRPr sz="2600">
                <a:solidFill>
                  <a:srgbClr val="505150"/>
                </a:solidFill>
              </a:defRPr>
            </a:lvl2pPr>
            <a:lvl3pPr>
              <a:defRPr sz="2600">
                <a:solidFill>
                  <a:srgbClr val="505150"/>
                </a:solidFill>
              </a:defRPr>
            </a:lvl3pPr>
            <a:lvl4pPr>
              <a:defRPr sz="2600">
                <a:solidFill>
                  <a:srgbClr val="505150"/>
                </a:solidFill>
              </a:defRPr>
            </a:lvl4pPr>
            <a:lvl5pPr>
              <a:defRPr sz="2600">
                <a:solidFill>
                  <a:srgbClr val="505150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1" name="Content Placeholder 3"/>
          <p:cNvSpPr>
            <a:spLocks noGrp="1"/>
          </p:cNvSpPr>
          <p:nvPr>
            <p:ph sz="half" idx="2"/>
          </p:nvPr>
        </p:nvSpPr>
        <p:spPr>
          <a:xfrm>
            <a:off x="6206574" y="1447800"/>
            <a:ext cx="5486400" cy="4678366"/>
          </a:xfrm>
        </p:spPr>
        <p:txBody>
          <a:bodyPr>
            <a:noAutofit/>
          </a:bodyPr>
          <a:lstStyle>
            <a:lvl1pPr>
              <a:defRPr sz="2600">
                <a:solidFill>
                  <a:srgbClr val="505150"/>
                </a:solidFill>
              </a:defRPr>
            </a:lvl1pPr>
            <a:lvl2pPr>
              <a:defRPr sz="2600">
                <a:solidFill>
                  <a:srgbClr val="505150"/>
                </a:solidFill>
              </a:defRPr>
            </a:lvl2pPr>
            <a:lvl3pPr>
              <a:defRPr sz="2600">
                <a:solidFill>
                  <a:srgbClr val="505150"/>
                </a:solidFill>
              </a:defRPr>
            </a:lvl3pPr>
            <a:lvl4pPr>
              <a:defRPr sz="2600">
                <a:solidFill>
                  <a:srgbClr val="505150"/>
                </a:solidFill>
              </a:defRPr>
            </a:lvl4pPr>
            <a:lvl5pPr>
              <a:defRPr sz="2600">
                <a:solidFill>
                  <a:srgbClr val="505150"/>
                </a:solidFill>
              </a:defRPr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2" name="Title Placeholder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5763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lumn with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</p:spPr>
        <p:txBody>
          <a:bodyPr anchor="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11" name="Text Placeholder 7"/>
          <p:cNvSpPr>
            <a:spLocks noGrp="1"/>
          </p:cNvSpPr>
          <p:nvPr>
            <p:ph type="body" sz="quarter" idx="13"/>
          </p:nvPr>
        </p:nvSpPr>
        <p:spPr>
          <a:xfrm>
            <a:off x="379413" y="4635500"/>
            <a:ext cx="3532187" cy="1503366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2" name="Text Placeholder 7"/>
          <p:cNvSpPr>
            <a:spLocks noGrp="1"/>
          </p:cNvSpPr>
          <p:nvPr>
            <p:ph type="body" sz="quarter" idx="14"/>
          </p:nvPr>
        </p:nvSpPr>
        <p:spPr>
          <a:xfrm>
            <a:off x="4270100" y="4635500"/>
            <a:ext cx="3532187" cy="1503366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3" name="Text Placeholder 7"/>
          <p:cNvSpPr>
            <a:spLocks noGrp="1"/>
          </p:cNvSpPr>
          <p:nvPr>
            <p:ph type="body" sz="quarter" idx="15"/>
          </p:nvPr>
        </p:nvSpPr>
        <p:spPr>
          <a:xfrm>
            <a:off x="8160787" y="4635500"/>
            <a:ext cx="3532187" cy="1503366"/>
          </a:xfrm>
        </p:spPr>
        <p:txBody>
          <a:bodyPr>
            <a:noAutofit/>
          </a:bodyPr>
          <a:lstStyle>
            <a:lvl1pPr marL="0" indent="0">
              <a:buNone/>
              <a:defRPr sz="2000">
                <a:solidFill>
                  <a:srgbClr val="505150"/>
                </a:solidFill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4" name="Text Placeholder 7"/>
          <p:cNvSpPr>
            <a:spLocks noGrp="1"/>
          </p:cNvSpPr>
          <p:nvPr>
            <p:ph type="body" sz="quarter" idx="16"/>
          </p:nvPr>
        </p:nvSpPr>
        <p:spPr>
          <a:xfrm>
            <a:off x="379413" y="4254500"/>
            <a:ext cx="3532187" cy="419100"/>
          </a:xfrm>
        </p:spPr>
        <p:txBody>
          <a:bodyPr>
            <a:noAutofit/>
          </a:bodyPr>
          <a:lstStyle>
            <a:lvl1pPr marL="0" indent="0">
              <a:buNone/>
              <a:defRPr sz="2200" b="0" i="0">
                <a:solidFill>
                  <a:schemeClr val="tx2"/>
                </a:solidFill>
                <a:latin typeface="+mj-lt"/>
                <a:cs typeface="Calibri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5" name="Text Placeholder 7"/>
          <p:cNvSpPr>
            <a:spLocks noGrp="1"/>
          </p:cNvSpPr>
          <p:nvPr>
            <p:ph type="body" sz="quarter" idx="17"/>
          </p:nvPr>
        </p:nvSpPr>
        <p:spPr>
          <a:xfrm>
            <a:off x="4270100" y="4254500"/>
            <a:ext cx="3532187" cy="419100"/>
          </a:xfrm>
        </p:spPr>
        <p:txBody>
          <a:bodyPr>
            <a:noAutofit/>
          </a:bodyPr>
          <a:lstStyle>
            <a:lvl1pPr marL="0" indent="0">
              <a:buNone/>
              <a:defRPr sz="2200" b="0" i="0">
                <a:solidFill>
                  <a:schemeClr val="tx2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6" name="Text Placeholder 7"/>
          <p:cNvSpPr>
            <a:spLocks noGrp="1"/>
          </p:cNvSpPr>
          <p:nvPr>
            <p:ph type="body" sz="quarter" idx="18"/>
          </p:nvPr>
        </p:nvSpPr>
        <p:spPr>
          <a:xfrm>
            <a:off x="8160787" y="4254500"/>
            <a:ext cx="3532187" cy="419100"/>
          </a:xfrm>
        </p:spPr>
        <p:txBody>
          <a:bodyPr>
            <a:noAutofit/>
          </a:bodyPr>
          <a:lstStyle>
            <a:lvl1pPr marL="0" indent="0">
              <a:buNone/>
              <a:defRPr sz="2200" b="0" i="0">
                <a:solidFill>
                  <a:schemeClr val="tx2"/>
                </a:solidFill>
                <a:latin typeface="Calibri"/>
                <a:cs typeface="Calibri"/>
              </a:defRPr>
            </a:lvl1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17" name="Picture Placeholder 16"/>
          <p:cNvSpPr>
            <a:spLocks noGrp="1"/>
          </p:cNvSpPr>
          <p:nvPr>
            <p:ph type="pic" sz="quarter" idx="19"/>
          </p:nvPr>
        </p:nvSpPr>
        <p:spPr>
          <a:xfrm>
            <a:off x="379413" y="1447803"/>
            <a:ext cx="3532187" cy="2590799"/>
          </a:xfrm>
        </p:spPr>
        <p:txBody>
          <a:bodyPr/>
          <a:lstStyle/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18" name="Picture Placeholder 16"/>
          <p:cNvSpPr>
            <a:spLocks noGrp="1"/>
          </p:cNvSpPr>
          <p:nvPr>
            <p:ph type="pic" sz="quarter" idx="20"/>
          </p:nvPr>
        </p:nvSpPr>
        <p:spPr>
          <a:xfrm>
            <a:off x="4270100" y="1447803"/>
            <a:ext cx="3532187" cy="2590799"/>
          </a:xfrm>
        </p:spPr>
        <p:txBody>
          <a:bodyPr/>
          <a:lstStyle/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  <p:sp>
        <p:nvSpPr>
          <p:cNvPr id="19" name="Picture Placeholder 16"/>
          <p:cNvSpPr>
            <a:spLocks noGrp="1"/>
          </p:cNvSpPr>
          <p:nvPr>
            <p:ph type="pic" sz="quarter" idx="21"/>
          </p:nvPr>
        </p:nvSpPr>
        <p:spPr>
          <a:xfrm>
            <a:off x="8160787" y="1447803"/>
            <a:ext cx="3532187" cy="2590799"/>
          </a:xfrm>
        </p:spPr>
        <p:txBody>
          <a:bodyPr/>
          <a:lstStyle/>
          <a:p>
            <a:r>
              <a:rPr lang="en-US" smtClean="0"/>
              <a:t>Drag picture to placeholder or click icon to add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62377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</p:spPr>
        <p:txBody>
          <a:bodyPr anchor="t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296519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</p:spPr>
        <p:txBody>
          <a:bodyPr anchor="t"/>
          <a:lstStyle>
            <a:lvl1pPr>
              <a:defRPr>
                <a:solidFill>
                  <a:srgbClr val="F5F5F5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6" name="Slide Number Placeholder 5"/>
          <p:cNvSpPr txBox="1">
            <a:spLocks/>
          </p:cNvSpPr>
          <p:nvPr userDrawn="1"/>
        </p:nvSpPr>
        <p:spPr>
          <a:xfrm>
            <a:off x="11352212" y="6457949"/>
            <a:ext cx="340761" cy="198967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457200" rtl="0" eaLnBrk="1" latinLnBrk="0" hangingPunct="1">
              <a:defRPr sz="700" kern="1200">
                <a:solidFill>
                  <a:schemeClr val="tx1"/>
                </a:solidFill>
                <a:latin typeface="Calibre Ligh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solidFill>
                <a:srgbClr val="F5F5F5"/>
              </a:solidFill>
              <a:latin typeface="+mn-lt"/>
              <a:cs typeface="Calibri"/>
            </a:endParaRPr>
          </a:p>
        </p:txBody>
      </p:sp>
      <p:grpSp>
        <p:nvGrpSpPr>
          <p:cNvPr id="8" name="Group 7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9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772358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 DARK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/>
          </p:nvPr>
        </p:nvSpPr>
        <p:spPr>
          <a:xfrm>
            <a:off x="379412" y="274638"/>
            <a:ext cx="11313561" cy="792162"/>
          </a:xfrm>
        </p:spPr>
        <p:txBody>
          <a:bodyPr/>
          <a:lstStyle>
            <a:lvl1pPr>
              <a:defRPr>
                <a:solidFill>
                  <a:srgbClr val="F5F5F5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8" name="Group 7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9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83664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2306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4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Slide Number Placeholder 5"/>
          <p:cNvSpPr txBox="1">
            <a:spLocks/>
          </p:cNvSpPr>
          <p:nvPr userDrawn="1"/>
        </p:nvSpPr>
        <p:spPr>
          <a:xfrm>
            <a:off x="11352212" y="6457949"/>
            <a:ext cx="340761" cy="198967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457200" rtl="0" eaLnBrk="1" latinLnBrk="0" hangingPunct="1">
              <a:defRPr sz="700" kern="1200">
                <a:solidFill>
                  <a:schemeClr val="tx1"/>
                </a:solidFill>
                <a:latin typeface="Calibre Ligh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solidFill>
                <a:schemeClr val="bg1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5739678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Content DARK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4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" name="Slide Number Placeholder 5"/>
          <p:cNvSpPr txBox="1">
            <a:spLocks/>
          </p:cNvSpPr>
          <p:nvPr userDrawn="1"/>
        </p:nvSpPr>
        <p:spPr>
          <a:xfrm>
            <a:off x="11352212" y="6457949"/>
            <a:ext cx="340761" cy="198967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457200" rtl="0" eaLnBrk="1" latinLnBrk="0" hangingPunct="1">
              <a:defRPr sz="700" kern="1200">
                <a:solidFill>
                  <a:schemeClr val="tx1"/>
                </a:solidFill>
                <a:latin typeface="Calibre Ligh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solidFill>
                <a:schemeClr val="bg1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61023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69233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1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3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rgbClr val="F5F5F5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bg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grpSp>
        <p:nvGrpSpPr>
          <p:cNvPr id="51" name="Group 50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rgbClr val="29A7D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Rectangle 64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" name="Group 2"/>
          <p:cNvGrpSpPr/>
          <p:nvPr userDrawn="1"/>
        </p:nvGrpSpPr>
        <p:grpSpPr>
          <a:xfrm>
            <a:off x="8176896" y="911996"/>
            <a:ext cx="3743609" cy="5946004"/>
            <a:chOff x="8176895" y="950096"/>
            <a:chExt cx="3743609" cy="5946004"/>
          </a:xfrm>
        </p:grpSpPr>
        <p:sp>
          <p:nvSpPr>
            <p:cNvPr id="21" name="Freeform 20"/>
            <p:cNvSpPr>
              <a:spLocks noEditPoints="1"/>
            </p:cNvSpPr>
            <p:nvPr userDrawn="1"/>
          </p:nvSpPr>
          <p:spPr bwMode="auto">
            <a:xfrm>
              <a:off x="8620156" y="2278025"/>
              <a:ext cx="1083115" cy="1083115"/>
            </a:xfrm>
            <a:custGeom>
              <a:avLst/>
              <a:gdLst>
                <a:gd name="T0" fmla="*/ 320 w 645"/>
                <a:gd name="T1" fmla="*/ 645 h 645"/>
                <a:gd name="T2" fmla="*/ 281 w 645"/>
                <a:gd name="T3" fmla="*/ 628 h 645"/>
                <a:gd name="T4" fmla="*/ 16 w 645"/>
                <a:gd name="T5" fmla="*/ 364 h 645"/>
                <a:gd name="T6" fmla="*/ 0 w 645"/>
                <a:gd name="T7" fmla="*/ 325 h 645"/>
                <a:gd name="T8" fmla="*/ 16 w 645"/>
                <a:gd name="T9" fmla="*/ 286 h 645"/>
                <a:gd name="T10" fmla="*/ 281 w 645"/>
                <a:gd name="T11" fmla="*/ 22 h 645"/>
                <a:gd name="T12" fmla="*/ 359 w 645"/>
                <a:gd name="T13" fmla="*/ 22 h 645"/>
                <a:gd name="T14" fmla="*/ 623 w 645"/>
                <a:gd name="T15" fmla="*/ 286 h 645"/>
                <a:gd name="T16" fmla="*/ 623 w 645"/>
                <a:gd name="T17" fmla="*/ 364 h 645"/>
                <a:gd name="T18" fmla="*/ 359 w 645"/>
                <a:gd name="T19" fmla="*/ 628 h 645"/>
                <a:gd name="T20" fmla="*/ 320 w 645"/>
                <a:gd name="T21" fmla="*/ 645 h 645"/>
                <a:gd name="T22" fmla="*/ 134 w 645"/>
                <a:gd name="T23" fmla="*/ 325 h 645"/>
                <a:gd name="T24" fmla="*/ 320 w 645"/>
                <a:gd name="T25" fmla="*/ 511 h 645"/>
                <a:gd name="T26" fmla="*/ 506 w 645"/>
                <a:gd name="T27" fmla="*/ 325 h 645"/>
                <a:gd name="T28" fmla="*/ 320 w 645"/>
                <a:gd name="T29" fmla="*/ 139 h 645"/>
                <a:gd name="T30" fmla="*/ 134 w 645"/>
                <a:gd name="T31" fmla="*/ 32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5" h="645">
                  <a:moveTo>
                    <a:pt x="320" y="645"/>
                  </a:moveTo>
                  <a:cubicBezTo>
                    <a:pt x="306" y="645"/>
                    <a:pt x="291" y="639"/>
                    <a:pt x="281" y="628"/>
                  </a:cubicBezTo>
                  <a:cubicBezTo>
                    <a:pt x="16" y="364"/>
                    <a:pt x="16" y="364"/>
                    <a:pt x="16" y="364"/>
                  </a:cubicBezTo>
                  <a:cubicBezTo>
                    <a:pt x="6" y="354"/>
                    <a:pt x="0" y="340"/>
                    <a:pt x="0" y="325"/>
                  </a:cubicBezTo>
                  <a:cubicBezTo>
                    <a:pt x="0" y="310"/>
                    <a:pt x="6" y="296"/>
                    <a:pt x="16" y="286"/>
                  </a:cubicBezTo>
                  <a:cubicBezTo>
                    <a:pt x="281" y="22"/>
                    <a:pt x="281" y="22"/>
                    <a:pt x="281" y="22"/>
                  </a:cubicBezTo>
                  <a:cubicBezTo>
                    <a:pt x="302" y="0"/>
                    <a:pt x="337" y="0"/>
                    <a:pt x="359" y="22"/>
                  </a:cubicBezTo>
                  <a:cubicBezTo>
                    <a:pt x="623" y="286"/>
                    <a:pt x="623" y="286"/>
                    <a:pt x="623" y="286"/>
                  </a:cubicBezTo>
                  <a:cubicBezTo>
                    <a:pt x="645" y="307"/>
                    <a:pt x="645" y="343"/>
                    <a:pt x="623" y="364"/>
                  </a:cubicBezTo>
                  <a:cubicBezTo>
                    <a:pt x="359" y="628"/>
                    <a:pt x="359" y="628"/>
                    <a:pt x="359" y="628"/>
                  </a:cubicBezTo>
                  <a:cubicBezTo>
                    <a:pt x="348" y="639"/>
                    <a:pt x="334" y="645"/>
                    <a:pt x="320" y="645"/>
                  </a:cubicBezTo>
                  <a:close/>
                  <a:moveTo>
                    <a:pt x="134" y="325"/>
                  </a:moveTo>
                  <a:cubicBezTo>
                    <a:pt x="320" y="511"/>
                    <a:pt x="320" y="511"/>
                    <a:pt x="320" y="511"/>
                  </a:cubicBezTo>
                  <a:cubicBezTo>
                    <a:pt x="506" y="325"/>
                    <a:pt x="506" y="325"/>
                    <a:pt x="506" y="325"/>
                  </a:cubicBezTo>
                  <a:cubicBezTo>
                    <a:pt x="320" y="139"/>
                    <a:pt x="320" y="139"/>
                    <a:pt x="320" y="139"/>
                  </a:cubicBezTo>
                  <a:lnTo>
                    <a:pt x="134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 noEditPoints="1"/>
            </p:cNvSpPr>
            <p:nvPr userDrawn="1"/>
          </p:nvSpPr>
          <p:spPr bwMode="auto">
            <a:xfrm>
              <a:off x="8176895" y="3460363"/>
              <a:ext cx="1083115" cy="1083115"/>
            </a:xfrm>
            <a:custGeom>
              <a:avLst/>
              <a:gdLst>
                <a:gd name="T0" fmla="*/ 320 w 645"/>
                <a:gd name="T1" fmla="*/ 645 h 645"/>
                <a:gd name="T2" fmla="*/ 280 w 645"/>
                <a:gd name="T3" fmla="*/ 629 h 645"/>
                <a:gd name="T4" fmla="*/ 16 w 645"/>
                <a:gd name="T5" fmla="*/ 364 h 645"/>
                <a:gd name="T6" fmla="*/ 0 w 645"/>
                <a:gd name="T7" fmla="*/ 325 h 645"/>
                <a:gd name="T8" fmla="*/ 16 w 645"/>
                <a:gd name="T9" fmla="*/ 286 h 645"/>
                <a:gd name="T10" fmla="*/ 280 w 645"/>
                <a:gd name="T11" fmla="*/ 22 h 645"/>
                <a:gd name="T12" fmla="*/ 359 w 645"/>
                <a:gd name="T13" fmla="*/ 22 h 645"/>
                <a:gd name="T14" fmla="*/ 623 w 645"/>
                <a:gd name="T15" fmla="*/ 286 h 645"/>
                <a:gd name="T16" fmla="*/ 623 w 645"/>
                <a:gd name="T17" fmla="*/ 364 h 645"/>
                <a:gd name="T18" fmla="*/ 359 w 645"/>
                <a:gd name="T19" fmla="*/ 629 h 645"/>
                <a:gd name="T20" fmla="*/ 320 w 645"/>
                <a:gd name="T21" fmla="*/ 645 h 645"/>
                <a:gd name="T22" fmla="*/ 134 w 645"/>
                <a:gd name="T23" fmla="*/ 325 h 645"/>
                <a:gd name="T24" fmla="*/ 320 w 645"/>
                <a:gd name="T25" fmla="*/ 511 h 645"/>
                <a:gd name="T26" fmla="*/ 505 w 645"/>
                <a:gd name="T27" fmla="*/ 325 h 645"/>
                <a:gd name="T28" fmla="*/ 320 w 645"/>
                <a:gd name="T29" fmla="*/ 140 h 645"/>
                <a:gd name="T30" fmla="*/ 134 w 645"/>
                <a:gd name="T31" fmla="*/ 32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5" h="645">
                  <a:moveTo>
                    <a:pt x="320" y="645"/>
                  </a:moveTo>
                  <a:cubicBezTo>
                    <a:pt x="305" y="645"/>
                    <a:pt x="291" y="639"/>
                    <a:pt x="280" y="629"/>
                  </a:cubicBezTo>
                  <a:cubicBezTo>
                    <a:pt x="16" y="364"/>
                    <a:pt x="16" y="364"/>
                    <a:pt x="16" y="364"/>
                  </a:cubicBezTo>
                  <a:cubicBezTo>
                    <a:pt x="6" y="354"/>
                    <a:pt x="0" y="340"/>
                    <a:pt x="0" y="325"/>
                  </a:cubicBezTo>
                  <a:cubicBezTo>
                    <a:pt x="0" y="311"/>
                    <a:pt x="6" y="296"/>
                    <a:pt x="16" y="286"/>
                  </a:cubicBezTo>
                  <a:cubicBezTo>
                    <a:pt x="280" y="22"/>
                    <a:pt x="280" y="22"/>
                    <a:pt x="280" y="22"/>
                  </a:cubicBezTo>
                  <a:cubicBezTo>
                    <a:pt x="302" y="0"/>
                    <a:pt x="337" y="0"/>
                    <a:pt x="359" y="22"/>
                  </a:cubicBezTo>
                  <a:cubicBezTo>
                    <a:pt x="623" y="286"/>
                    <a:pt x="623" y="286"/>
                    <a:pt x="623" y="286"/>
                  </a:cubicBezTo>
                  <a:cubicBezTo>
                    <a:pt x="645" y="308"/>
                    <a:pt x="645" y="343"/>
                    <a:pt x="623" y="364"/>
                  </a:cubicBezTo>
                  <a:cubicBezTo>
                    <a:pt x="359" y="629"/>
                    <a:pt x="359" y="629"/>
                    <a:pt x="359" y="629"/>
                  </a:cubicBezTo>
                  <a:cubicBezTo>
                    <a:pt x="348" y="639"/>
                    <a:pt x="334" y="645"/>
                    <a:pt x="320" y="645"/>
                  </a:cubicBezTo>
                  <a:close/>
                  <a:moveTo>
                    <a:pt x="134" y="325"/>
                  </a:moveTo>
                  <a:cubicBezTo>
                    <a:pt x="320" y="511"/>
                    <a:pt x="320" y="511"/>
                    <a:pt x="320" y="511"/>
                  </a:cubicBezTo>
                  <a:cubicBezTo>
                    <a:pt x="505" y="325"/>
                    <a:pt x="505" y="325"/>
                    <a:pt x="505" y="325"/>
                  </a:cubicBezTo>
                  <a:cubicBezTo>
                    <a:pt x="320" y="140"/>
                    <a:pt x="320" y="140"/>
                    <a:pt x="320" y="140"/>
                  </a:cubicBezTo>
                  <a:lnTo>
                    <a:pt x="134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2"/>
            <p:cNvSpPr>
              <a:spLocks noChangeArrowheads="1"/>
            </p:cNvSpPr>
            <p:nvPr userDrawn="1"/>
          </p:nvSpPr>
          <p:spPr bwMode="auto">
            <a:xfrm>
              <a:off x="9063417" y="3193294"/>
              <a:ext cx="186392" cy="81326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8"/>
            <p:cNvSpPr>
              <a:spLocks noChangeArrowheads="1"/>
            </p:cNvSpPr>
            <p:nvPr userDrawn="1"/>
          </p:nvSpPr>
          <p:spPr bwMode="auto">
            <a:xfrm>
              <a:off x="10395983" y="1496290"/>
              <a:ext cx="186392" cy="206607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9"/>
            <p:cNvSpPr>
              <a:spLocks noChangeArrowheads="1"/>
            </p:cNvSpPr>
            <p:nvPr userDrawn="1"/>
          </p:nvSpPr>
          <p:spPr bwMode="auto">
            <a:xfrm>
              <a:off x="8620156" y="2823291"/>
              <a:ext cx="186392" cy="739078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10"/>
            <p:cNvSpPr>
              <a:spLocks noChangeArrowheads="1"/>
            </p:cNvSpPr>
            <p:nvPr userDrawn="1"/>
          </p:nvSpPr>
          <p:spPr bwMode="auto">
            <a:xfrm>
              <a:off x="9063417" y="4006557"/>
              <a:ext cx="186392" cy="288954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11"/>
            <p:cNvSpPr>
              <a:spLocks noChangeArrowheads="1"/>
            </p:cNvSpPr>
            <p:nvPr userDrawn="1"/>
          </p:nvSpPr>
          <p:spPr bwMode="auto">
            <a:xfrm>
              <a:off x="11282505" y="3267480"/>
              <a:ext cx="186392" cy="3616565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12"/>
            <p:cNvSpPr>
              <a:spLocks noChangeArrowheads="1"/>
            </p:cNvSpPr>
            <p:nvPr userDrawn="1"/>
          </p:nvSpPr>
          <p:spPr bwMode="auto">
            <a:xfrm>
              <a:off x="11725766" y="2823291"/>
              <a:ext cx="186392" cy="40607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14"/>
            <p:cNvSpPr>
              <a:spLocks noChangeArrowheads="1"/>
            </p:cNvSpPr>
            <p:nvPr userDrawn="1"/>
          </p:nvSpPr>
          <p:spPr bwMode="auto">
            <a:xfrm>
              <a:off x="10839244" y="2823291"/>
              <a:ext cx="186392" cy="1183266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5"/>
            <p:cNvSpPr>
              <a:spLocks/>
            </p:cNvSpPr>
            <p:nvPr userDrawn="1"/>
          </p:nvSpPr>
          <p:spPr bwMode="auto">
            <a:xfrm>
              <a:off x="10839244" y="4006557"/>
              <a:ext cx="186392" cy="2889543"/>
            </a:xfrm>
            <a:custGeom>
              <a:avLst/>
              <a:gdLst>
                <a:gd name="T0" fmla="*/ 0 w 201"/>
                <a:gd name="T1" fmla="*/ 0 h 3116"/>
                <a:gd name="T2" fmla="*/ 0 w 201"/>
                <a:gd name="T3" fmla="*/ 478 h 3116"/>
                <a:gd name="T4" fmla="*/ 0 w 201"/>
                <a:gd name="T5" fmla="*/ 784 h 3116"/>
                <a:gd name="T6" fmla="*/ 0 w 201"/>
                <a:gd name="T7" fmla="*/ 3116 h 3116"/>
                <a:gd name="T8" fmla="*/ 201 w 201"/>
                <a:gd name="T9" fmla="*/ 3116 h 3116"/>
                <a:gd name="T10" fmla="*/ 201 w 201"/>
                <a:gd name="T11" fmla="*/ 1027 h 3116"/>
                <a:gd name="T12" fmla="*/ 201 w 201"/>
                <a:gd name="T13" fmla="*/ 742 h 3116"/>
                <a:gd name="T14" fmla="*/ 201 w 201"/>
                <a:gd name="T15" fmla="*/ 478 h 3116"/>
                <a:gd name="T16" fmla="*/ 201 w 201"/>
                <a:gd name="T17" fmla="*/ 0 h 3116"/>
                <a:gd name="T18" fmla="*/ 0 w 201"/>
                <a:gd name="T19" fmla="*/ 0 h 3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1" h="3116">
                  <a:moveTo>
                    <a:pt x="0" y="0"/>
                  </a:moveTo>
                  <a:lnTo>
                    <a:pt x="0" y="478"/>
                  </a:lnTo>
                  <a:lnTo>
                    <a:pt x="0" y="784"/>
                  </a:lnTo>
                  <a:lnTo>
                    <a:pt x="0" y="3116"/>
                  </a:lnTo>
                  <a:lnTo>
                    <a:pt x="201" y="3116"/>
                  </a:lnTo>
                  <a:lnTo>
                    <a:pt x="201" y="1027"/>
                  </a:lnTo>
                  <a:lnTo>
                    <a:pt x="201" y="742"/>
                  </a:lnTo>
                  <a:lnTo>
                    <a:pt x="201" y="478"/>
                  </a:lnTo>
                  <a:lnTo>
                    <a:pt x="20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Rectangle 16"/>
            <p:cNvSpPr>
              <a:spLocks noChangeArrowheads="1"/>
            </p:cNvSpPr>
            <p:nvPr userDrawn="1"/>
          </p:nvSpPr>
          <p:spPr bwMode="auto">
            <a:xfrm>
              <a:off x="9506678" y="1496290"/>
              <a:ext cx="186392" cy="1327001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7"/>
            <p:cNvSpPr>
              <a:spLocks noEditPoints="1"/>
            </p:cNvSpPr>
            <p:nvPr userDrawn="1"/>
          </p:nvSpPr>
          <p:spPr bwMode="auto">
            <a:xfrm>
              <a:off x="10829043" y="2286370"/>
              <a:ext cx="1091461" cy="1074769"/>
            </a:xfrm>
            <a:custGeom>
              <a:avLst/>
              <a:gdLst>
                <a:gd name="T0" fmla="*/ 325 w 650"/>
                <a:gd name="T1" fmla="*/ 640 h 640"/>
                <a:gd name="T2" fmla="*/ 286 w 650"/>
                <a:gd name="T3" fmla="*/ 623 h 640"/>
                <a:gd name="T4" fmla="*/ 22 w 650"/>
                <a:gd name="T5" fmla="*/ 359 h 640"/>
                <a:gd name="T6" fmla="*/ 22 w 650"/>
                <a:gd name="T7" fmla="*/ 281 h 640"/>
                <a:gd name="T8" fmla="*/ 286 w 650"/>
                <a:gd name="T9" fmla="*/ 17 h 640"/>
                <a:gd name="T10" fmla="*/ 325 w 650"/>
                <a:gd name="T11" fmla="*/ 0 h 640"/>
                <a:gd name="T12" fmla="*/ 365 w 650"/>
                <a:gd name="T13" fmla="*/ 17 h 640"/>
                <a:gd name="T14" fmla="*/ 629 w 650"/>
                <a:gd name="T15" fmla="*/ 281 h 640"/>
                <a:gd name="T16" fmla="*/ 629 w 650"/>
                <a:gd name="T17" fmla="*/ 359 h 640"/>
                <a:gd name="T18" fmla="*/ 365 w 650"/>
                <a:gd name="T19" fmla="*/ 623 h 640"/>
                <a:gd name="T20" fmla="*/ 325 w 650"/>
                <a:gd name="T21" fmla="*/ 640 h 640"/>
                <a:gd name="T22" fmla="*/ 140 w 650"/>
                <a:gd name="T23" fmla="*/ 320 h 640"/>
                <a:gd name="T24" fmla="*/ 325 w 650"/>
                <a:gd name="T25" fmla="*/ 506 h 640"/>
                <a:gd name="T26" fmla="*/ 511 w 650"/>
                <a:gd name="T27" fmla="*/ 320 h 640"/>
                <a:gd name="T28" fmla="*/ 325 w 650"/>
                <a:gd name="T29" fmla="*/ 134 h 640"/>
                <a:gd name="T30" fmla="*/ 140 w 650"/>
                <a:gd name="T31" fmla="*/ 320 h 6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50" h="640">
                  <a:moveTo>
                    <a:pt x="325" y="640"/>
                  </a:moveTo>
                  <a:cubicBezTo>
                    <a:pt x="311" y="640"/>
                    <a:pt x="297" y="634"/>
                    <a:pt x="286" y="623"/>
                  </a:cubicBezTo>
                  <a:cubicBezTo>
                    <a:pt x="22" y="359"/>
                    <a:pt x="22" y="359"/>
                    <a:pt x="22" y="359"/>
                  </a:cubicBezTo>
                  <a:cubicBezTo>
                    <a:pt x="0" y="338"/>
                    <a:pt x="0" y="302"/>
                    <a:pt x="22" y="281"/>
                  </a:cubicBezTo>
                  <a:cubicBezTo>
                    <a:pt x="286" y="17"/>
                    <a:pt x="286" y="17"/>
                    <a:pt x="286" y="17"/>
                  </a:cubicBezTo>
                  <a:cubicBezTo>
                    <a:pt x="297" y="6"/>
                    <a:pt x="311" y="0"/>
                    <a:pt x="325" y="0"/>
                  </a:cubicBezTo>
                  <a:cubicBezTo>
                    <a:pt x="340" y="0"/>
                    <a:pt x="354" y="6"/>
                    <a:pt x="365" y="17"/>
                  </a:cubicBezTo>
                  <a:cubicBezTo>
                    <a:pt x="629" y="281"/>
                    <a:pt x="629" y="281"/>
                    <a:pt x="629" y="281"/>
                  </a:cubicBezTo>
                  <a:cubicBezTo>
                    <a:pt x="650" y="302"/>
                    <a:pt x="650" y="338"/>
                    <a:pt x="629" y="359"/>
                  </a:cubicBezTo>
                  <a:cubicBezTo>
                    <a:pt x="365" y="623"/>
                    <a:pt x="365" y="623"/>
                    <a:pt x="365" y="623"/>
                  </a:cubicBezTo>
                  <a:cubicBezTo>
                    <a:pt x="354" y="634"/>
                    <a:pt x="340" y="640"/>
                    <a:pt x="325" y="640"/>
                  </a:cubicBezTo>
                  <a:close/>
                  <a:moveTo>
                    <a:pt x="140" y="320"/>
                  </a:moveTo>
                  <a:cubicBezTo>
                    <a:pt x="325" y="506"/>
                    <a:pt x="325" y="506"/>
                    <a:pt x="325" y="506"/>
                  </a:cubicBezTo>
                  <a:cubicBezTo>
                    <a:pt x="511" y="320"/>
                    <a:pt x="511" y="320"/>
                    <a:pt x="511" y="320"/>
                  </a:cubicBezTo>
                  <a:cubicBezTo>
                    <a:pt x="325" y="134"/>
                    <a:pt x="325" y="134"/>
                    <a:pt x="325" y="134"/>
                  </a:cubicBezTo>
                  <a:lnTo>
                    <a:pt x="140" y="3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8"/>
            <p:cNvSpPr>
              <a:spLocks/>
            </p:cNvSpPr>
            <p:nvPr userDrawn="1"/>
          </p:nvSpPr>
          <p:spPr bwMode="auto">
            <a:xfrm>
              <a:off x="9535425" y="1939551"/>
              <a:ext cx="601834" cy="4944494"/>
            </a:xfrm>
            <a:custGeom>
              <a:avLst/>
              <a:gdLst>
                <a:gd name="T0" fmla="*/ 649 w 649"/>
                <a:gd name="T1" fmla="*/ 0 h 5332"/>
                <a:gd name="T2" fmla="*/ 449 w 649"/>
                <a:gd name="T3" fmla="*/ 0 h 5332"/>
                <a:gd name="T4" fmla="*/ 449 w 649"/>
                <a:gd name="T5" fmla="*/ 1986 h 5332"/>
                <a:gd name="T6" fmla="*/ 141 w 649"/>
                <a:gd name="T7" fmla="*/ 1680 h 5332"/>
                <a:gd name="T8" fmla="*/ 0 w 649"/>
                <a:gd name="T9" fmla="*/ 1821 h 5332"/>
                <a:gd name="T10" fmla="*/ 449 w 649"/>
                <a:gd name="T11" fmla="*/ 2270 h 5332"/>
                <a:gd name="T12" fmla="*/ 449 w 649"/>
                <a:gd name="T13" fmla="*/ 2577 h 5332"/>
                <a:gd name="T14" fmla="*/ 449 w 649"/>
                <a:gd name="T15" fmla="*/ 5332 h 5332"/>
                <a:gd name="T16" fmla="*/ 649 w 649"/>
                <a:gd name="T17" fmla="*/ 5332 h 5332"/>
                <a:gd name="T18" fmla="*/ 649 w 649"/>
                <a:gd name="T19" fmla="*/ 2577 h 5332"/>
                <a:gd name="T20" fmla="*/ 649 w 649"/>
                <a:gd name="T21" fmla="*/ 2577 h 5332"/>
                <a:gd name="T22" fmla="*/ 649 w 649"/>
                <a:gd name="T23" fmla="*/ 0 h 5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49" h="5332">
                  <a:moveTo>
                    <a:pt x="649" y="0"/>
                  </a:moveTo>
                  <a:lnTo>
                    <a:pt x="449" y="0"/>
                  </a:lnTo>
                  <a:lnTo>
                    <a:pt x="449" y="1986"/>
                  </a:lnTo>
                  <a:lnTo>
                    <a:pt x="141" y="1680"/>
                  </a:lnTo>
                  <a:lnTo>
                    <a:pt x="0" y="1821"/>
                  </a:lnTo>
                  <a:lnTo>
                    <a:pt x="449" y="2270"/>
                  </a:lnTo>
                  <a:lnTo>
                    <a:pt x="449" y="2577"/>
                  </a:lnTo>
                  <a:lnTo>
                    <a:pt x="449" y="5332"/>
                  </a:lnTo>
                  <a:lnTo>
                    <a:pt x="649" y="5332"/>
                  </a:lnTo>
                  <a:lnTo>
                    <a:pt x="649" y="2577"/>
                  </a:lnTo>
                  <a:lnTo>
                    <a:pt x="649" y="257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9"/>
            <p:cNvSpPr>
              <a:spLocks noEditPoints="1"/>
            </p:cNvSpPr>
            <p:nvPr userDrawn="1"/>
          </p:nvSpPr>
          <p:spPr bwMode="auto">
            <a:xfrm>
              <a:off x="10137259" y="3460363"/>
              <a:ext cx="888377" cy="1083115"/>
            </a:xfrm>
            <a:custGeom>
              <a:avLst/>
              <a:gdLst>
                <a:gd name="T0" fmla="*/ 512 w 529"/>
                <a:gd name="T1" fmla="*/ 286 h 645"/>
                <a:gd name="T2" fmla="*/ 418 w 529"/>
                <a:gd name="T3" fmla="*/ 191 h 645"/>
                <a:gd name="T4" fmla="*/ 248 w 529"/>
                <a:gd name="T5" fmla="*/ 22 h 645"/>
                <a:gd name="T6" fmla="*/ 170 w 529"/>
                <a:gd name="T7" fmla="*/ 22 h 645"/>
                <a:gd name="T8" fmla="*/ 0 w 529"/>
                <a:gd name="T9" fmla="*/ 191 h 645"/>
                <a:gd name="T10" fmla="*/ 0 w 529"/>
                <a:gd name="T11" fmla="*/ 459 h 645"/>
                <a:gd name="T12" fmla="*/ 170 w 529"/>
                <a:gd name="T13" fmla="*/ 629 h 645"/>
                <a:gd name="T14" fmla="*/ 209 w 529"/>
                <a:gd name="T15" fmla="*/ 645 h 645"/>
                <a:gd name="T16" fmla="*/ 248 w 529"/>
                <a:gd name="T17" fmla="*/ 629 h 645"/>
                <a:gd name="T18" fmla="*/ 418 w 529"/>
                <a:gd name="T19" fmla="*/ 459 h 645"/>
                <a:gd name="T20" fmla="*/ 512 w 529"/>
                <a:gd name="T21" fmla="*/ 364 h 645"/>
                <a:gd name="T22" fmla="*/ 529 w 529"/>
                <a:gd name="T23" fmla="*/ 325 h 645"/>
                <a:gd name="T24" fmla="*/ 512 w 529"/>
                <a:gd name="T25" fmla="*/ 286 h 645"/>
                <a:gd name="T26" fmla="*/ 209 w 529"/>
                <a:gd name="T27" fmla="*/ 511 h 645"/>
                <a:gd name="T28" fmla="*/ 23 w 529"/>
                <a:gd name="T29" fmla="*/ 325 h 645"/>
                <a:gd name="T30" fmla="*/ 209 w 529"/>
                <a:gd name="T31" fmla="*/ 140 h 645"/>
                <a:gd name="T32" fmla="*/ 395 w 529"/>
                <a:gd name="T33" fmla="*/ 325 h 645"/>
                <a:gd name="T34" fmla="*/ 209 w 529"/>
                <a:gd name="T35" fmla="*/ 511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29" h="645">
                  <a:moveTo>
                    <a:pt x="512" y="286"/>
                  </a:moveTo>
                  <a:cubicBezTo>
                    <a:pt x="418" y="191"/>
                    <a:pt x="418" y="191"/>
                    <a:pt x="418" y="191"/>
                  </a:cubicBezTo>
                  <a:cubicBezTo>
                    <a:pt x="248" y="22"/>
                    <a:pt x="248" y="22"/>
                    <a:pt x="248" y="22"/>
                  </a:cubicBezTo>
                  <a:cubicBezTo>
                    <a:pt x="227" y="0"/>
                    <a:pt x="192" y="0"/>
                    <a:pt x="170" y="22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0" y="459"/>
                    <a:pt x="0" y="459"/>
                    <a:pt x="0" y="459"/>
                  </a:cubicBezTo>
                  <a:cubicBezTo>
                    <a:pt x="170" y="629"/>
                    <a:pt x="170" y="629"/>
                    <a:pt x="170" y="629"/>
                  </a:cubicBezTo>
                  <a:cubicBezTo>
                    <a:pt x="180" y="639"/>
                    <a:pt x="194" y="645"/>
                    <a:pt x="209" y="645"/>
                  </a:cubicBezTo>
                  <a:cubicBezTo>
                    <a:pt x="224" y="645"/>
                    <a:pt x="238" y="639"/>
                    <a:pt x="248" y="629"/>
                  </a:cubicBezTo>
                  <a:cubicBezTo>
                    <a:pt x="418" y="459"/>
                    <a:pt x="418" y="459"/>
                    <a:pt x="418" y="459"/>
                  </a:cubicBezTo>
                  <a:cubicBezTo>
                    <a:pt x="512" y="364"/>
                    <a:pt x="512" y="364"/>
                    <a:pt x="512" y="364"/>
                  </a:cubicBezTo>
                  <a:cubicBezTo>
                    <a:pt x="523" y="354"/>
                    <a:pt x="529" y="340"/>
                    <a:pt x="529" y="325"/>
                  </a:cubicBezTo>
                  <a:cubicBezTo>
                    <a:pt x="529" y="311"/>
                    <a:pt x="523" y="296"/>
                    <a:pt x="512" y="286"/>
                  </a:cubicBezTo>
                  <a:close/>
                  <a:moveTo>
                    <a:pt x="209" y="511"/>
                  </a:moveTo>
                  <a:cubicBezTo>
                    <a:pt x="23" y="325"/>
                    <a:pt x="23" y="325"/>
                    <a:pt x="23" y="325"/>
                  </a:cubicBezTo>
                  <a:cubicBezTo>
                    <a:pt x="209" y="140"/>
                    <a:pt x="209" y="140"/>
                    <a:pt x="209" y="140"/>
                  </a:cubicBezTo>
                  <a:cubicBezTo>
                    <a:pt x="395" y="325"/>
                    <a:pt x="395" y="325"/>
                    <a:pt x="395" y="325"/>
                  </a:cubicBezTo>
                  <a:lnTo>
                    <a:pt x="209" y="5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0"/>
            <p:cNvSpPr>
              <a:spLocks/>
            </p:cNvSpPr>
            <p:nvPr userDrawn="1"/>
          </p:nvSpPr>
          <p:spPr bwMode="auto">
            <a:xfrm>
              <a:off x="9951794" y="3781217"/>
              <a:ext cx="185465" cy="449752"/>
            </a:xfrm>
            <a:custGeom>
              <a:avLst/>
              <a:gdLst>
                <a:gd name="T0" fmla="*/ 200 w 200"/>
                <a:gd name="T1" fmla="*/ 0 h 485"/>
                <a:gd name="T2" fmla="*/ 100 w 200"/>
                <a:gd name="T3" fmla="*/ 101 h 485"/>
                <a:gd name="T4" fmla="*/ 0 w 200"/>
                <a:gd name="T5" fmla="*/ 0 h 485"/>
                <a:gd name="T6" fmla="*/ 0 w 200"/>
                <a:gd name="T7" fmla="*/ 284 h 485"/>
                <a:gd name="T8" fmla="*/ 200 w 200"/>
                <a:gd name="T9" fmla="*/ 485 h 485"/>
                <a:gd name="T10" fmla="*/ 200 w 200"/>
                <a:gd name="T11" fmla="*/ 0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485">
                  <a:moveTo>
                    <a:pt x="200" y="0"/>
                  </a:moveTo>
                  <a:lnTo>
                    <a:pt x="100" y="101"/>
                  </a:lnTo>
                  <a:lnTo>
                    <a:pt x="0" y="0"/>
                  </a:lnTo>
                  <a:lnTo>
                    <a:pt x="0" y="284"/>
                  </a:lnTo>
                  <a:lnTo>
                    <a:pt x="200" y="485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1"/>
            <p:cNvSpPr>
              <a:spLocks noEditPoints="1"/>
            </p:cNvSpPr>
            <p:nvPr userDrawn="1"/>
          </p:nvSpPr>
          <p:spPr bwMode="auto">
            <a:xfrm>
              <a:off x="9506678" y="950096"/>
              <a:ext cx="1084042" cy="1084042"/>
            </a:xfrm>
            <a:custGeom>
              <a:avLst/>
              <a:gdLst>
                <a:gd name="T0" fmla="*/ 320 w 645"/>
                <a:gd name="T1" fmla="*/ 645 h 645"/>
                <a:gd name="T2" fmla="*/ 281 w 645"/>
                <a:gd name="T3" fmla="*/ 629 h 645"/>
                <a:gd name="T4" fmla="*/ 17 w 645"/>
                <a:gd name="T5" fmla="*/ 364 h 645"/>
                <a:gd name="T6" fmla="*/ 0 w 645"/>
                <a:gd name="T7" fmla="*/ 325 h 645"/>
                <a:gd name="T8" fmla="*/ 17 w 645"/>
                <a:gd name="T9" fmla="*/ 286 h 645"/>
                <a:gd name="T10" fmla="*/ 281 w 645"/>
                <a:gd name="T11" fmla="*/ 22 h 645"/>
                <a:gd name="T12" fmla="*/ 359 w 645"/>
                <a:gd name="T13" fmla="*/ 22 h 645"/>
                <a:gd name="T14" fmla="*/ 623 w 645"/>
                <a:gd name="T15" fmla="*/ 286 h 645"/>
                <a:gd name="T16" fmla="*/ 623 w 645"/>
                <a:gd name="T17" fmla="*/ 364 h 645"/>
                <a:gd name="T18" fmla="*/ 359 w 645"/>
                <a:gd name="T19" fmla="*/ 629 h 645"/>
                <a:gd name="T20" fmla="*/ 320 w 645"/>
                <a:gd name="T21" fmla="*/ 645 h 645"/>
                <a:gd name="T22" fmla="*/ 134 w 645"/>
                <a:gd name="T23" fmla="*/ 325 h 645"/>
                <a:gd name="T24" fmla="*/ 320 w 645"/>
                <a:gd name="T25" fmla="*/ 511 h 645"/>
                <a:gd name="T26" fmla="*/ 506 w 645"/>
                <a:gd name="T27" fmla="*/ 325 h 645"/>
                <a:gd name="T28" fmla="*/ 320 w 645"/>
                <a:gd name="T29" fmla="*/ 140 h 645"/>
                <a:gd name="T30" fmla="*/ 134 w 645"/>
                <a:gd name="T31" fmla="*/ 325 h 6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5" h="645">
                  <a:moveTo>
                    <a:pt x="320" y="645"/>
                  </a:moveTo>
                  <a:cubicBezTo>
                    <a:pt x="306" y="645"/>
                    <a:pt x="292" y="639"/>
                    <a:pt x="281" y="629"/>
                  </a:cubicBezTo>
                  <a:cubicBezTo>
                    <a:pt x="17" y="364"/>
                    <a:pt x="17" y="364"/>
                    <a:pt x="17" y="364"/>
                  </a:cubicBezTo>
                  <a:cubicBezTo>
                    <a:pt x="6" y="354"/>
                    <a:pt x="0" y="340"/>
                    <a:pt x="0" y="325"/>
                  </a:cubicBezTo>
                  <a:cubicBezTo>
                    <a:pt x="0" y="311"/>
                    <a:pt x="6" y="296"/>
                    <a:pt x="17" y="286"/>
                  </a:cubicBezTo>
                  <a:cubicBezTo>
                    <a:pt x="281" y="22"/>
                    <a:pt x="281" y="22"/>
                    <a:pt x="281" y="22"/>
                  </a:cubicBezTo>
                  <a:cubicBezTo>
                    <a:pt x="302" y="0"/>
                    <a:pt x="338" y="0"/>
                    <a:pt x="359" y="22"/>
                  </a:cubicBezTo>
                  <a:cubicBezTo>
                    <a:pt x="623" y="286"/>
                    <a:pt x="623" y="286"/>
                    <a:pt x="623" y="286"/>
                  </a:cubicBezTo>
                  <a:cubicBezTo>
                    <a:pt x="645" y="308"/>
                    <a:pt x="645" y="343"/>
                    <a:pt x="623" y="364"/>
                  </a:cubicBezTo>
                  <a:cubicBezTo>
                    <a:pt x="359" y="629"/>
                    <a:pt x="359" y="629"/>
                    <a:pt x="359" y="629"/>
                  </a:cubicBezTo>
                  <a:cubicBezTo>
                    <a:pt x="348" y="639"/>
                    <a:pt x="334" y="645"/>
                    <a:pt x="320" y="645"/>
                  </a:cubicBezTo>
                  <a:close/>
                  <a:moveTo>
                    <a:pt x="134" y="325"/>
                  </a:moveTo>
                  <a:cubicBezTo>
                    <a:pt x="320" y="511"/>
                    <a:pt x="320" y="511"/>
                    <a:pt x="320" y="511"/>
                  </a:cubicBezTo>
                  <a:cubicBezTo>
                    <a:pt x="506" y="325"/>
                    <a:pt x="506" y="325"/>
                    <a:pt x="506" y="325"/>
                  </a:cubicBezTo>
                  <a:cubicBezTo>
                    <a:pt x="320" y="140"/>
                    <a:pt x="320" y="140"/>
                    <a:pt x="320" y="140"/>
                  </a:cubicBezTo>
                  <a:lnTo>
                    <a:pt x="134" y="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2"/>
            <p:cNvSpPr>
              <a:spLocks noEditPoints="1"/>
            </p:cNvSpPr>
            <p:nvPr userDrawn="1"/>
          </p:nvSpPr>
          <p:spPr bwMode="auto">
            <a:xfrm>
              <a:off x="8176895" y="3460363"/>
              <a:ext cx="886522" cy="3435737"/>
            </a:xfrm>
            <a:custGeom>
              <a:avLst/>
              <a:gdLst>
                <a:gd name="T0" fmla="*/ 528 w 528"/>
                <a:gd name="T1" fmla="*/ 191 h 2045"/>
                <a:gd name="T2" fmla="*/ 359 w 528"/>
                <a:gd name="T3" fmla="*/ 22 h 2045"/>
                <a:gd name="T4" fmla="*/ 280 w 528"/>
                <a:gd name="T5" fmla="*/ 22 h 2045"/>
                <a:gd name="T6" fmla="*/ 16 w 528"/>
                <a:gd name="T7" fmla="*/ 286 h 2045"/>
                <a:gd name="T8" fmla="*/ 0 w 528"/>
                <a:gd name="T9" fmla="*/ 325 h 2045"/>
                <a:gd name="T10" fmla="*/ 0 w 528"/>
                <a:gd name="T11" fmla="*/ 2045 h 2045"/>
                <a:gd name="T12" fmla="*/ 111 w 528"/>
                <a:gd name="T13" fmla="*/ 2045 h 2045"/>
                <a:gd name="T14" fmla="*/ 111 w 528"/>
                <a:gd name="T15" fmla="*/ 459 h 2045"/>
                <a:gd name="T16" fmla="*/ 264 w 528"/>
                <a:gd name="T17" fmla="*/ 612 h 2045"/>
                <a:gd name="T18" fmla="*/ 264 w 528"/>
                <a:gd name="T19" fmla="*/ 2038 h 2045"/>
                <a:gd name="T20" fmla="*/ 375 w 528"/>
                <a:gd name="T21" fmla="*/ 2038 h 2045"/>
                <a:gd name="T22" fmla="*/ 375 w 528"/>
                <a:gd name="T23" fmla="*/ 612 h 2045"/>
                <a:gd name="T24" fmla="*/ 528 w 528"/>
                <a:gd name="T25" fmla="*/ 459 h 2045"/>
                <a:gd name="T26" fmla="*/ 528 w 528"/>
                <a:gd name="T27" fmla="*/ 191 h 2045"/>
                <a:gd name="T28" fmla="*/ 320 w 528"/>
                <a:gd name="T29" fmla="*/ 511 h 2045"/>
                <a:gd name="T30" fmla="*/ 134 w 528"/>
                <a:gd name="T31" fmla="*/ 325 h 2045"/>
                <a:gd name="T32" fmla="*/ 320 w 528"/>
                <a:gd name="T33" fmla="*/ 140 h 2045"/>
                <a:gd name="T34" fmla="*/ 505 w 528"/>
                <a:gd name="T35" fmla="*/ 325 h 2045"/>
                <a:gd name="T36" fmla="*/ 320 w 528"/>
                <a:gd name="T37" fmla="*/ 511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28" h="2045">
                  <a:moveTo>
                    <a:pt x="528" y="191"/>
                  </a:moveTo>
                  <a:cubicBezTo>
                    <a:pt x="359" y="22"/>
                    <a:pt x="359" y="22"/>
                    <a:pt x="359" y="22"/>
                  </a:cubicBezTo>
                  <a:cubicBezTo>
                    <a:pt x="337" y="0"/>
                    <a:pt x="302" y="0"/>
                    <a:pt x="280" y="22"/>
                  </a:cubicBezTo>
                  <a:cubicBezTo>
                    <a:pt x="16" y="286"/>
                    <a:pt x="16" y="286"/>
                    <a:pt x="16" y="286"/>
                  </a:cubicBezTo>
                  <a:cubicBezTo>
                    <a:pt x="6" y="296"/>
                    <a:pt x="0" y="311"/>
                    <a:pt x="0" y="325"/>
                  </a:cubicBezTo>
                  <a:cubicBezTo>
                    <a:pt x="0" y="2045"/>
                    <a:pt x="0" y="2045"/>
                    <a:pt x="0" y="2045"/>
                  </a:cubicBezTo>
                  <a:cubicBezTo>
                    <a:pt x="111" y="2045"/>
                    <a:pt x="111" y="2045"/>
                    <a:pt x="111" y="2045"/>
                  </a:cubicBezTo>
                  <a:cubicBezTo>
                    <a:pt x="111" y="459"/>
                    <a:pt x="111" y="459"/>
                    <a:pt x="111" y="459"/>
                  </a:cubicBezTo>
                  <a:cubicBezTo>
                    <a:pt x="264" y="612"/>
                    <a:pt x="264" y="612"/>
                    <a:pt x="264" y="612"/>
                  </a:cubicBezTo>
                  <a:cubicBezTo>
                    <a:pt x="264" y="2038"/>
                    <a:pt x="264" y="2038"/>
                    <a:pt x="264" y="2038"/>
                  </a:cubicBezTo>
                  <a:cubicBezTo>
                    <a:pt x="375" y="2038"/>
                    <a:pt x="375" y="2038"/>
                    <a:pt x="375" y="2038"/>
                  </a:cubicBezTo>
                  <a:cubicBezTo>
                    <a:pt x="375" y="612"/>
                    <a:pt x="375" y="612"/>
                    <a:pt x="375" y="612"/>
                  </a:cubicBezTo>
                  <a:cubicBezTo>
                    <a:pt x="528" y="459"/>
                    <a:pt x="528" y="459"/>
                    <a:pt x="528" y="459"/>
                  </a:cubicBezTo>
                  <a:lnTo>
                    <a:pt x="528" y="191"/>
                  </a:lnTo>
                  <a:close/>
                  <a:moveTo>
                    <a:pt x="320" y="511"/>
                  </a:moveTo>
                  <a:cubicBezTo>
                    <a:pt x="134" y="325"/>
                    <a:pt x="134" y="325"/>
                    <a:pt x="134" y="325"/>
                  </a:cubicBezTo>
                  <a:cubicBezTo>
                    <a:pt x="320" y="140"/>
                    <a:pt x="320" y="140"/>
                    <a:pt x="320" y="140"/>
                  </a:cubicBezTo>
                  <a:cubicBezTo>
                    <a:pt x="505" y="325"/>
                    <a:pt x="505" y="325"/>
                    <a:pt x="505" y="325"/>
                  </a:cubicBezTo>
                  <a:lnTo>
                    <a:pt x="320" y="5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3"/>
            <p:cNvSpPr>
              <a:spLocks/>
            </p:cNvSpPr>
            <p:nvPr userDrawn="1"/>
          </p:nvSpPr>
          <p:spPr bwMode="auto">
            <a:xfrm>
              <a:off x="9063417" y="3781217"/>
              <a:ext cx="186392" cy="449752"/>
            </a:xfrm>
            <a:custGeom>
              <a:avLst/>
              <a:gdLst>
                <a:gd name="T0" fmla="*/ 111 w 111"/>
                <a:gd name="T1" fmla="*/ 134 h 268"/>
                <a:gd name="T2" fmla="*/ 95 w 111"/>
                <a:gd name="T3" fmla="*/ 95 h 268"/>
                <a:gd name="T4" fmla="*/ 0 w 111"/>
                <a:gd name="T5" fmla="*/ 0 h 268"/>
                <a:gd name="T6" fmla="*/ 0 w 111"/>
                <a:gd name="T7" fmla="*/ 268 h 268"/>
                <a:gd name="T8" fmla="*/ 95 w 111"/>
                <a:gd name="T9" fmla="*/ 173 h 268"/>
                <a:gd name="T10" fmla="*/ 111 w 111"/>
                <a:gd name="T11" fmla="*/ 134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1" h="268">
                  <a:moveTo>
                    <a:pt x="111" y="134"/>
                  </a:moveTo>
                  <a:cubicBezTo>
                    <a:pt x="111" y="120"/>
                    <a:pt x="105" y="105"/>
                    <a:pt x="95" y="9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105" y="163"/>
                    <a:pt x="111" y="149"/>
                    <a:pt x="111" y="1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24"/>
            <p:cNvSpPr>
              <a:spLocks noChangeArrowheads="1"/>
            </p:cNvSpPr>
            <p:nvPr userDrawn="1"/>
          </p:nvSpPr>
          <p:spPr bwMode="auto">
            <a:xfrm>
              <a:off x="9506678" y="2823291"/>
              <a:ext cx="186392" cy="4060754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5"/>
            <p:cNvSpPr>
              <a:spLocks/>
            </p:cNvSpPr>
            <p:nvPr userDrawn="1"/>
          </p:nvSpPr>
          <p:spPr bwMode="auto">
            <a:xfrm>
              <a:off x="9506678" y="2598879"/>
              <a:ext cx="196593" cy="449752"/>
            </a:xfrm>
            <a:custGeom>
              <a:avLst/>
              <a:gdLst>
                <a:gd name="T0" fmla="*/ 95 w 117"/>
                <a:gd name="T1" fmla="*/ 95 h 268"/>
                <a:gd name="T2" fmla="*/ 0 w 117"/>
                <a:gd name="T3" fmla="*/ 0 h 268"/>
                <a:gd name="T4" fmla="*/ 0 w 117"/>
                <a:gd name="T5" fmla="*/ 268 h 268"/>
                <a:gd name="T6" fmla="*/ 95 w 117"/>
                <a:gd name="T7" fmla="*/ 173 h 268"/>
                <a:gd name="T8" fmla="*/ 95 w 117"/>
                <a:gd name="T9" fmla="*/ 95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7" h="268">
                  <a:moveTo>
                    <a:pt x="95" y="95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8"/>
                    <a:pt x="0" y="268"/>
                    <a:pt x="0" y="268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117" y="152"/>
                    <a:pt x="117" y="116"/>
                    <a:pt x="95" y="9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" name="Rectangle 1"/>
            <p:cNvSpPr/>
            <p:nvPr userDrawn="1"/>
          </p:nvSpPr>
          <p:spPr>
            <a:xfrm>
              <a:off x="9693070" y="3412067"/>
              <a:ext cx="258724" cy="732366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Rectangle 13"/>
            <p:cNvSpPr>
              <a:spLocks noChangeArrowheads="1"/>
            </p:cNvSpPr>
            <p:nvPr userDrawn="1"/>
          </p:nvSpPr>
          <p:spPr bwMode="auto">
            <a:xfrm>
              <a:off x="10395983" y="4449818"/>
              <a:ext cx="186392" cy="2446282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378992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lide Number Placeholder 5"/>
          <p:cNvSpPr txBox="1">
            <a:spLocks/>
          </p:cNvSpPr>
          <p:nvPr userDrawn="1"/>
        </p:nvSpPr>
        <p:spPr>
          <a:xfrm>
            <a:off x="11352212" y="6457949"/>
            <a:ext cx="340761" cy="198967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457200" rtl="0" eaLnBrk="1" latinLnBrk="0" hangingPunct="1">
              <a:defRPr sz="700" kern="1200">
                <a:solidFill>
                  <a:schemeClr val="tx1"/>
                </a:solidFill>
                <a:latin typeface="Calibre Ligh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900" dirty="0">
              <a:solidFill>
                <a:schemeClr val="bg1"/>
              </a:solidFill>
              <a:latin typeface="Calibri"/>
            </a:endParaRPr>
          </a:p>
        </p:txBody>
      </p:sp>
      <p:sp>
        <p:nvSpPr>
          <p:cNvPr id="16" name="Rectangle 15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8323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DARK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899043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se Stud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4078861" y="0"/>
            <a:ext cx="8109964" cy="68580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Drag picture to placeholder or click icon to add</a:t>
            </a:r>
            <a:endParaRPr lang="en-US"/>
          </a:p>
        </p:txBody>
      </p:sp>
      <p:sp>
        <p:nvSpPr>
          <p:cNvPr id="4" name="Text Placeholder 19"/>
          <p:cNvSpPr>
            <a:spLocks noGrp="1"/>
          </p:cNvSpPr>
          <p:nvPr>
            <p:ph type="body" sz="quarter" idx="10" hasCustomPrompt="1"/>
          </p:nvPr>
        </p:nvSpPr>
        <p:spPr>
          <a:xfrm>
            <a:off x="396388" y="3439160"/>
            <a:ext cx="3192633" cy="2186940"/>
          </a:xfrm>
        </p:spPr>
        <p:txBody>
          <a:bodyPr anchor="b"/>
          <a:lstStyle>
            <a:lvl1pPr marL="0" indent="0">
              <a:lnSpc>
                <a:spcPct val="90000"/>
              </a:lnSpc>
              <a:buNone/>
              <a:defRPr baseline="0">
                <a:solidFill>
                  <a:schemeClr val="accent5"/>
                </a:solidFill>
              </a:defRPr>
            </a:lvl1pPr>
            <a:lvl2pPr marL="285750" indent="0">
              <a:buNone/>
              <a:defRPr>
                <a:solidFill>
                  <a:schemeClr val="bg2">
                    <a:lumMod val="50000"/>
                  </a:schemeClr>
                </a:solidFill>
              </a:defRPr>
            </a:lvl2pPr>
            <a:lvl3pPr marL="571500" indent="0">
              <a:buNone/>
              <a:defRPr>
                <a:solidFill>
                  <a:schemeClr val="bg2">
                    <a:lumMod val="50000"/>
                  </a:schemeClr>
                </a:solidFill>
              </a:defRPr>
            </a:lvl3pPr>
            <a:lvl4pPr marL="1371600" indent="0">
              <a:buNone/>
              <a:defRPr>
                <a:solidFill>
                  <a:schemeClr val="bg2">
                    <a:lumMod val="50000"/>
                  </a:schemeClr>
                </a:solidFill>
              </a:defRPr>
            </a:lvl4pPr>
            <a:lvl5pPr marL="1828800" indent="0">
              <a:buNone/>
              <a:defRPr>
                <a:solidFill>
                  <a:schemeClr val="bg2">
                    <a:lumMod val="50000"/>
                  </a:schemeClr>
                </a:solidFill>
              </a:defRPr>
            </a:lvl5pPr>
          </a:lstStyle>
          <a:p>
            <a:pPr lvl="0"/>
            <a:r>
              <a:rPr lang="en-US" dirty="0" smtClean="0"/>
              <a:t>CASE STUDY Click to add text. To add emphasis to a word or two, it is preferred you use color (i.e. light blue)</a:t>
            </a:r>
          </a:p>
        </p:txBody>
      </p:sp>
    </p:spTree>
    <p:extLst>
      <p:ext uri="{BB962C8B-B14F-4D97-AF65-F5344CB8AC3E}">
        <p14:creationId xmlns:p14="http://schemas.microsoft.com/office/powerpoint/2010/main" val="13666049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artner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/>
          <p:cNvGrpSpPr/>
          <p:nvPr userDrawn="1"/>
        </p:nvGrpSpPr>
        <p:grpSpPr>
          <a:xfrm>
            <a:off x="506924" y="6032500"/>
            <a:ext cx="1410777" cy="478408"/>
            <a:chOff x="443423" y="6032500"/>
            <a:chExt cx="1410777" cy="478408"/>
          </a:xfrm>
        </p:grpSpPr>
        <p:grpSp>
          <p:nvGrpSpPr>
            <p:cNvPr id="6" name="Group 5"/>
            <p:cNvGrpSpPr/>
            <p:nvPr userDrawn="1"/>
          </p:nvGrpSpPr>
          <p:grpSpPr>
            <a:xfrm>
              <a:off x="443423" y="6165891"/>
              <a:ext cx="1164827" cy="226840"/>
              <a:chOff x="382588" y="4784726"/>
              <a:chExt cx="896938" cy="174625"/>
            </a:xfrm>
            <a:solidFill>
              <a:schemeClr val="tx1"/>
            </a:solidFill>
          </p:grpSpPr>
          <p:sp>
            <p:nvSpPr>
              <p:cNvPr id="7" name="Freeform 15"/>
              <p:cNvSpPr>
                <a:spLocks/>
              </p:cNvSpPr>
              <p:nvPr userDrawn="1"/>
            </p:nvSpPr>
            <p:spPr bwMode="auto">
              <a:xfrm>
                <a:off x="1087438" y="4824413"/>
                <a:ext cx="77788" cy="134938"/>
              </a:xfrm>
              <a:custGeom>
                <a:avLst/>
                <a:gdLst>
                  <a:gd name="T0" fmla="*/ 347 w 390"/>
                  <a:gd name="T1" fmla="*/ 0 h 666"/>
                  <a:gd name="T2" fmla="*/ 347 w 390"/>
                  <a:gd name="T3" fmla="*/ 0 h 666"/>
                  <a:gd name="T4" fmla="*/ 217 w 390"/>
                  <a:gd name="T5" fmla="*/ 17 h 666"/>
                  <a:gd name="T6" fmla="*/ 161 w 390"/>
                  <a:gd name="T7" fmla="*/ 38 h 666"/>
                  <a:gd name="T8" fmla="*/ 149 w 390"/>
                  <a:gd name="T9" fmla="*/ 24 h 666"/>
                  <a:gd name="T10" fmla="*/ 89 w 390"/>
                  <a:gd name="T11" fmla="*/ 0 h 666"/>
                  <a:gd name="T12" fmla="*/ 0 w 390"/>
                  <a:gd name="T13" fmla="*/ 0 h 666"/>
                  <a:gd name="T14" fmla="*/ 0 w 390"/>
                  <a:gd name="T15" fmla="*/ 666 h 666"/>
                  <a:gd name="T16" fmla="*/ 174 w 390"/>
                  <a:gd name="T17" fmla="*/ 666 h 666"/>
                  <a:gd name="T18" fmla="*/ 174 w 390"/>
                  <a:gd name="T19" fmla="*/ 320 h 666"/>
                  <a:gd name="T20" fmla="*/ 209 w 390"/>
                  <a:gd name="T21" fmla="*/ 203 h 666"/>
                  <a:gd name="T22" fmla="*/ 315 w 390"/>
                  <a:gd name="T23" fmla="*/ 168 h 666"/>
                  <a:gd name="T24" fmla="*/ 390 w 390"/>
                  <a:gd name="T25" fmla="*/ 168 h 666"/>
                  <a:gd name="T26" fmla="*/ 390 w 390"/>
                  <a:gd name="T27" fmla="*/ 0 h 666"/>
                  <a:gd name="T28" fmla="*/ 347 w 390"/>
                  <a:gd name="T29" fmla="*/ 0 h 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0" h="666">
                    <a:moveTo>
                      <a:pt x="347" y="0"/>
                    </a:moveTo>
                    <a:lnTo>
                      <a:pt x="347" y="0"/>
                    </a:lnTo>
                    <a:cubicBezTo>
                      <a:pt x="303" y="0"/>
                      <a:pt x="259" y="5"/>
                      <a:pt x="217" y="17"/>
                    </a:cubicBezTo>
                    <a:cubicBezTo>
                      <a:pt x="197" y="23"/>
                      <a:pt x="178" y="30"/>
                      <a:pt x="161" y="38"/>
                    </a:cubicBezTo>
                    <a:cubicBezTo>
                      <a:pt x="158" y="33"/>
                      <a:pt x="154" y="28"/>
                      <a:pt x="149" y="24"/>
                    </a:cubicBezTo>
                    <a:cubicBezTo>
                      <a:pt x="132" y="7"/>
                      <a:pt x="112" y="0"/>
                      <a:pt x="89" y="0"/>
                    </a:cubicBezTo>
                    <a:lnTo>
                      <a:pt x="0" y="0"/>
                    </a:lnTo>
                    <a:lnTo>
                      <a:pt x="0" y="666"/>
                    </a:lnTo>
                    <a:lnTo>
                      <a:pt x="174" y="666"/>
                    </a:lnTo>
                    <a:lnTo>
                      <a:pt x="174" y="320"/>
                    </a:lnTo>
                    <a:cubicBezTo>
                      <a:pt x="174" y="253"/>
                      <a:pt x="185" y="226"/>
                      <a:pt x="209" y="203"/>
                    </a:cubicBezTo>
                    <a:cubicBezTo>
                      <a:pt x="231" y="180"/>
                      <a:pt x="267" y="168"/>
                      <a:pt x="315" y="168"/>
                    </a:cubicBezTo>
                    <a:lnTo>
                      <a:pt x="390" y="168"/>
                    </a:lnTo>
                    <a:lnTo>
                      <a:pt x="390" y="0"/>
                    </a:lnTo>
                    <a:lnTo>
                      <a:pt x="34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Freeform 16"/>
              <p:cNvSpPr>
                <a:spLocks/>
              </p:cNvSpPr>
              <p:nvPr userDrawn="1"/>
            </p:nvSpPr>
            <p:spPr bwMode="auto">
              <a:xfrm>
                <a:off x="512763" y="4784726"/>
                <a:ext cx="33338" cy="173038"/>
              </a:xfrm>
              <a:custGeom>
                <a:avLst/>
                <a:gdLst>
                  <a:gd name="T0" fmla="*/ 89 w 173"/>
                  <a:gd name="T1" fmla="*/ 0 h 862"/>
                  <a:gd name="T2" fmla="*/ 89 w 173"/>
                  <a:gd name="T3" fmla="*/ 0 h 862"/>
                  <a:gd name="T4" fmla="*/ 0 w 173"/>
                  <a:gd name="T5" fmla="*/ 0 h 862"/>
                  <a:gd name="T6" fmla="*/ 0 w 173"/>
                  <a:gd name="T7" fmla="*/ 780 h 862"/>
                  <a:gd name="T8" fmla="*/ 24 w 173"/>
                  <a:gd name="T9" fmla="*/ 838 h 862"/>
                  <a:gd name="T10" fmla="*/ 84 w 173"/>
                  <a:gd name="T11" fmla="*/ 862 h 862"/>
                  <a:gd name="T12" fmla="*/ 173 w 173"/>
                  <a:gd name="T13" fmla="*/ 862 h 862"/>
                  <a:gd name="T14" fmla="*/ 173 w 173"/>
                  <a:gd name="T15" fmla="*/ 81 h 862"/>
                  <a:gd name="T16" fmla="*/ 149 w 173"/>
                  <a:gd name="T17" fmla="*/ 23 h 862"/>
                  <a:gd name="T18" fmla="*/ 89 w 173"/>
                  <a:gd name="T19" fmla="*/ 0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3" h="862">
                    <a:moveTo>
                      <a:pt x="89" y="0"/>
                    </a:moveTo>
                    <a:lnTo>
                      <a:pt x="89" y="0"/>
                    </a:lnTo>
                    <a:lnTo>
                      <a:pt x="0" y="0"/>
                    </a:lnTo>
                    <a:lnTo>
                      <a:pt x="0" y="780"/>
                    </a:lnTo>
                    <a:cubicBezTo>
                      <a:pt x="0" y="803"/>
                      <a:pt x="7" y="822"/>
                      <a:pt x="24" y="838"/>
                    </a:cubicBezTo>
                    <a:cubicBezTo>
                      <a:pt x="41" y="854"/>
                      <a:pt x="61" y="862"/>
                      <a:pt x="84" y="862"/>
                    </a:cubicBezTo>
                    <a:lnTo>
                      <a:pt x="173" y="862"/>
                    </a:lnTo>
                    <a:lnTo>
                      <a:pt x="173" y="81"/>
                    </a:lnTo>
                    <a:cubicBezTo>
                      <a:pt x="173" y="58"/>
                      <a:pt x="165" y="38"/>
                      <a:pt x="149" y="23"/>
                    </a:cubicBezTo>
                    <a:cubicBezTo>
                      <a:pt x="131" y="7"/>
                      <a:pt x="112" y="0"/>
                      <a:pt x="89" y="0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" name="Freeform 17"/>
              <p:cNvSpPr>
                <a:spLocks noEditPoints="1"/>
              </p:cNvSpPr>
              <p:nvPr userDrawn="1"/>
            </p:nvSpPr>
            <p:spPr bwMode="auto">
              <a:xfrm>
                <a:off x="560388" y="4821238"/>
                <a:ext cx="119063" cy="138113"/>
              </a:xfrm>
              <a:custGeom>
                <a:avLst/>
                <a:gdLst>
                  <a:gd name="T0" fmla="*/ 302 w 607"/>
                  <a:gd name="T1" fmla="*/ 0 h 688"/>
                  <a:gd name="T2" fmla="*/ 302 w 607"/>
                  <a:gd name="T3" fmla="*/ 0 h 688"/>
                  <a:gd name="T4" fmla="*/ 607 w 607"/>
                  <a:gd name="T5" fmla="*/ 345 h 688"/>
                  <a:gd name="T6" fmla="*/ 302 w 607"/>
                  <a:gd name="T7" fmla="*/ 688 h 688"/>
                  <a:gd name="T8" fmla="*/ 0 w 607"/>
                  <a:gd name="T9" fmla="*/ 345 h 688"/>
                  <a:gd name="T10" fmla="*/ 302 w 607"/>
                  <a:gd name="T11" fmla="*/ 0 h 688"/>
                  <a:gd name="T12" fmla="*/ 302 w 607"/>
                  <a:gd name="T13" fmla="*/ 547 h 688"/>
                  <a:gd name="T14" fmla="*/ 302 w 607"/>
                  <a:gd name="T15" fmla="*/ 547 h 688"/>
                  <a:gd name="T16" fmla="*/ 438 w 607"/>
                  <a:gd name="T17" fmla="*/ 347 h 688"/>
                  <a:gd name="T18" fmla="*/ 302 w 607"/>
                  <a:gd name="T19" fmla="*/ 146 h 688"/>
                  <a:gd name="T20" fmla="*/ 168 w 607"/>
                  <a:gd name="T21" fmla="*/ 347 h 688"/>
                  <a:gd name="T22" fmla="*/ 302 w 607"/>
                  <a:gd name="T23" fmla="*/ 54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7" h="688">
                    <a:moveTo>
                      <a:pt x="302" y="0"/>
                    </a:moveTo>
                    <a:lnTo>
                      <a:pt x="302" y="0"/>
                    </a:lnTo>
                    <a:cubicBezTo>
                      <a:pt x="498" y="0"/>
                      <a:pt x="607" y="130"/>
                      <a:pt x="607" y="345"/>
                    </a:cubicBezTo>
                    <a:cubicBezTo>
                      <a:pt x="607" y="560"/>
                      <a:pt x="498" y="688"/>
                      <a:pt x="302" y="688"/>
                    </a:cubicBezTo>
                    <a:cubicBezTo>
                      <a:pt x="103" y="688"/>
                      <a:pt x="0" y="560"/>
                      <a:pt x="0" y="345"/>
                    </a:cubicBezTo>
                    <a:cubicBezTo>
                      <a:pt x="0" y="130"/>
                      <a:pt x="103" y="0"/>
                      <a:pt x="302" y="0"/>
                    </a:cubicBezTo>
                    <a:close/>
                    <a:moveTo>
                      <a:pt x="302" y="547"/>
                    </a:moveTo>
                    <a:lnTo>
                      <a:pt x="302" y="547"/>
                    </a:lnTo>
                    <a:cubicBezTo>
                      <a:pt x="405" y="547"/>
                      <a:pt x="438" y="439"/>
                      <a:pt x="438" y="347"/>
                    </a:cubicBezTo>
                    <a:cubicBezTo>
                      <a:pt x="438" y="256"/>
                      <a:pt x="405" y="146"/>
                      <a:pt x="302" y="146"/>
                    </a:cubicBezTo>
                    <a:cubicBezTo>
                      <a:pt x="199" y="146"/>
                      <a:pt x="168" y="256"/>
                      <a:pt x="168" y="347"/>
                    </a:cubicBezTo>
                    <a:cubicBezTo>
                      <a:pt x="168" y="439"/>
                      <a:pt x="199" y="547"/>
                      <a:pt x="302" y="54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2" name="Freeform 18"/>
              <p:cNvSpPr>
                <a:spLocks/>
              </p:cNvSpPr>
              <p:nvPr userDrawn="1"/>
            </p:nvSpPr>
            <p:spPr bwMode="auto">
              <a:xfrm>
                <a:off x="382588" y="4821238"/>
                <a:ext cx="117475" cy="138113"/>
              </a:xfrm>
              <a:custGeom>
                <a:avLst/>
                <a:gdLst>
                  <a:gd name="T0" fmla="*/ 303 w 592"/>
                  <a:gd name="T1" fmla="*/ 547 h 689"/>
                  <a:gd name="T2" fmla="*/ 303 w 592"/>
                  <a:gd name="T3" fmla="*/ 547 h 689"/>
                  <a:gd name="T4" fmla="*/ 168 w 592"/>
                  <a:gd name="T5" fmla="*/ 347 h 689"/>
                  <a:gd name="T6" fmla="*/ 303 w 592"/>
                  <a:gd name="T7" fmla="*/ 146 h 689"/>
                  <a:gd name="T8" fmla="*/ 412 w 592"/>
                  <a:gd name="T9" fmla="*/ 217 h 689"/>
                  <a:gd name="T10" fmla="*/ 592 w 592"/>
                  <a:gd name="T11" fmla="*/ 217 h 689"/>
                  <a:gd name="T12" fmla="*/ 303 w 592"/>
                  <a:gd name="T13" fmla="*/ 0 h 689"/>
                  <a:gd name="T14" fmla="*/ 0 w 592"/>
                  <a:gd name="T15" fmla="*/ 345 h 689"/>
                  <a:gd name="T16" fmla="*/ 303 w 592"/>
                  <a:gd name="T17" fmla="*/ 689 h 689"/>
                  <a:gd name="T18" fmla="*/ 592 w 592"/>
                  <a:gd name="T19" fmla="*/ 473 h 689"/>
                  <a:gd name="T20" fmla="*/ 474 w 592"/>
                  <a:gd name="T21" fmla="*/ 473 h 689"/>
                  <a:gd name="T22" fmla="*/ 424 w 592"/>
                  <a:gd name="T23" fmla="*/ 491 h 689"/>
                  <a:gd name="T24" fmla="*/ 303 w 592"/>
                  <a:gd name="T25" fmla="*/ 547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92" h="689">
                    <a:moveTo>
                      <a:pt x="303" y="547"/>
                    </a:moveTo>
                    <a:lnTo>
                      <a:pt x="303" y="547"/>
                    </a:lnTo>
                    <a:cubicBezTo>
                      <a:pt x="199" y="547"/>
                      <a:pt x="168" y="439"/>
                      <a:pt x="168" y="347"/>
                    </a:cubicBezTo>
                    <a:cubicBezTo>
                      <a:pt x="168" y="256"/>
                      <a:pt x="199" y="146"/>
                      <a:pt x="303" y="146"/>
                    </a:cubicBezTo>
                    <a:cubicBezTo>
                      <a:pt x="356" y="146"/>
                      <a:pt x="391" y="176"/>
                      <a:pt x="412" y="217"/>
                    </a:cubicBezTo>
                    <a:lnTo>
                      <a:pt x="592" y="217"/>
                    </a:lnTo>
                    <a:cubicBezTo>
                      <a:pt x="556" y="80"/>
                      <a:pt x="456" y="0"/>
                      <a:pt x="303" y="0"/>
                    </a:cubicBezTo>
                    <a:cubicBezTo>
                      <a:pt x="103" y="0"/>
                      <a:pt x="0" y="130"/>
                      <a:pt x="0" y="345"/>
                    </a:cubicBezTo>
                    <a:cubicBezTo>
                      <a:pt x="0" y="560"/>
                      <a:pt x="103" y="689"/>
                      <a:pt x="303" y="689"/>
                    </a:cubicBezTo>
                    <a:cubicBezTo>
                      <a:pt x="456" y="689"/>
                      <a:pt x="556" y="609"/>
                      <a:pt x="592" y="473"/>
                    </a:cubicBezTo>
                    <a:lnTo>
                      <a:pt x="474" y="473"/>
                    </a:lnTo>
                    <a:cubicBezTo>
                      <a:pt x="474" y="473"/>
                      <a:pt x="442" y="473"/>
                      <a:pt x="424" y="491"/>
                    </a:cubicBezTo>
                    <a:cubicBezTo>
                      <a:pt x="392" y="520"/>
                      <a:pt x="367" y="547"/>
                      <a:pt x="303" y="547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3" name="Freeform 19"/>
              <p:cNvSpPr>
                <a:spLocks/>
              </p:cNvSpPr>
              <p:nvPr userDrawn="1"/>
            </p:nvSpPr>
            <p:spPr bwMode="auto">
              <a:xfrm>
                <a:off x="692151" y="4824413"/>
                <a:ext cx="114300" cy="134938"/>
              </a:xfrm>
              <a:custGeom>
                <a:avLst/>
                <a:gdLst>
                  <a:gd name="T0" fmla="*/ 553 w 577"/>
                  <a:gd name="T1" fmla="*/ 25 h 672"/>
                  <a:gd name="T2" fmla="*/ 553 w 577"/>
                  <a:gd name="T3" fmla="*/ 25 h 672"/>
                  <a:gd name="T4" fmla="*/ 492 w 577"/>
                  <a:gd name="T5" fmla="*/ 0 h 672"/>
                  <a:gd name="T6" fmla="*/ 406 w 577"/>
                  <a:gd name="T7" fmla="*/ 0 h 672"/>
                  <a:gd name="T8" fmla="*/ 406 w 577"/>
                  <a:gd name="T9" fmla="*/ 417 h 672"/>
                  <a:gd name="T10" fmla="*/ 370 w 577"/>
                  <a:gd name="T11" fmla="*/ 504 h 672"/>
                  <a:gd name="T12" fmla="*/ 288 w 577"/>
                  <a:gd name="T13" fmla="*/ 531 h 672"/>
                  <a:gd name="T14" fmla="*/ 208 w 577"/>
                  <a:gd name="T15" fmla="*/ 504 h 672"/>
                  <a:gd name="T16" fmla="*/ 172 w 577"/>
                  <a:gd name="T17" fmla="*/ 417 h 672"/>
                  <a:gd name="T18" fmla="*/ 172 w 577"/>
                  <a:gd name="T19" fmla="*/ 85 h 672"/>
                  <a:gd name="T20" fmla="*/ 148 w 577"/>
                  <a:gd name="T21" fmla="*/ 25 h 672"/>
                  <a:gd name="T22" fmla="*/ 88 w 577"/>
                  <a:gd name="T23" fmla="*/ 0 h 672"/>
                  <a:gd name="T24" fmla="*/ 0 w 577"/>
                  <a:gd name="T25" fmla="*/ 0 h 672"/>
                  <a:gd name="T26" fmla="*/ 0 w 577"/>
                  <a:gd name="T27" fmla="*/ 387 h 672"/>
                  <a:gd name="T28" fmla="*/ 93 w 577"/>
                  <a:gd name="T29" fmla="*/ 618 h 672"/>
                  <a:gd name="T30" fmla="*/ 288 w 577"/>
                  <a:gd name="T31" fmla="*/ 672 h 672"/>
                  <a:gd name="T32" fmla="*/ 485 w 577"/>
                  <a:gd name="T33" fmla="*/ 618 h 672"/>
                  <a:gd name="T34" fmla="*/ 577 w 577"/>
                  <a:gd name="T35" fmla="*/ 387 h 672"/>
                  <a:gd name="T36" fmla="*/ 577 w 577"/>
                  <a:gd name="T37" fmla="*/ 85 h 672"/>
                  <a:gd name="T38" fmla="*/ 553 w 577"/>
                  <a:gd name="T39" fmla="*/ 25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77" h="672">
                    <a:moveTo>
                      <a:pt x="553" y="25"/>
                    </a:moveTo>
                    <a:lnTo>
                      <a:pt x="553" y="25"/>
                    </a:lnTo>
                    <a:cubicBezTo>
                      <a:pt x="538" y="8"/>
                      <a:pt x="518" y="0"/>
                      <a:pt x="492" y="0"/>
                    </a:cubicBezTo>
                    <a:lnTo>
                      <a:pt x="406" y="0"/>
                    </a:lnTo>
                    <a:lnTo>
                      <a:pt x="406" y="417"/>
                    </a:lnTo>
                    <a:cubicBezTo>
                      <a:pt x="406" y="457"/>
                      <a:pt x="393" y="486"/>
                      <a:pt x="370" y="504"/>
                    </a:cubicBezTo>
                    <a:cubicBezTo>
                      <a:pt x="346" y="522"/>
                      <a:pt x="318" y="531"/>
                      <a:pt x="288" y="531"/>
                    </a:cubicBezTo>
                    <a:cubicBezTo>
                      <a:pt x="259" y="531"/>
                      <a:pt x="232" y="522"/>
                      <a:pt x="208" y="504"/>
                    </a:cubicBezTo>
                    <a:cubicBezTo>
                      <a:pt x="184" y="486"/>
                      <a:pt x="172" y="457"/>
                      <a:pt x="172" y="417"/>
                    </a:cubicBezTo>
                    <a:lnTo>
                      <a:pt x="172" y="85"/>
                    </a:lnTo>
                    <a:cubicBezTo>
                      <a:pt x="172" y="61"/>
                      <a:pt x="164" y="41"/>
                      <a:pt x="148" y="25"/>
                    </a:cubicBezTo>
                    <a:cubicBezTo>
                      <a:pt x="132" y="8"/>
                      <a:pt x="112" y="0"/>
                      <a:pt x="88" y="0"/>
                    </a:cubicBezTo>
                    <a:lnTo>
                      <a:pt x="0" y="0"/>
                    </a:lnTo>
                    <a:lnTo>
                      <a:pt x="0" y="387"/>
                    </a:lnTo>
                    <a:cubicBezTo>
                      <a:pt x="0" y="505"/>
                      <a:pt x="34" y="577"/>
                      <a:pt x="93" y="618"/>
                    </a:cubicBezTo>
                    <a:cubicBezTo>
                      <a:pt x="151" y="659"/>
                      <a:pt x="216" y="672"/>
                      <a:pt x="288" y="672"/>
                    </a:cubicBezTo>
                    <a:cubicBezTo>
                      <a:pt x="362" y="672"/>
                      <a:pt x="426" y="659"/>
                      <a:pt x="485" y="618"/>
                    </a:cubicBezTo>
                    <a:cubicBezTo>
                      <a:pt x="544" y="577"/>
                      <a:pt x="577" y="505"/>
                      <a:pt x="577" y="387"/>
                    </a:cubicBezTo>
                    <a:lnTo>
                      <a:pt x="577" y="85"/>
                    </a:lnTo>
                    <a:cubicBezTo>
                      <a:pt x="577" y="61"/>
                      <a:pt x="569" y="41"/>
                      <a:pt x="553" y="25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" name="Freeform 20"/>
              <p:cNvSpPr>
                <a:spLocks noEditPoints="1"/>
              </p:cNvSpPr>
              <p:nvPr userDrawn="1"/>
            </p:nvSpPr>
            <p:spPr bwMode="auto">
              <a:xfrm>
                <a:off x="820738" y="4784726"/>
                <a:ext cx="122238" cy="174625"/>
              </a:xfrm>
              <a:custGeom>
                <a:avLst/>
                <a:gdLst>
                  <a:gd name="T0" fmla="*/ 308 w 618"/>
                  <a:gd name="T1" fmla="*/ 726 h 868"/>
                  <a:gd name="T2" fmla="*/ 308 w 618"/>
                  <a:gd name="T3" fmla="*/ 726 h 868"/>
                  <a:gd name="T4" fmla="*/ 171 w 618"/>
                  <a:gd name="T5" fmla="*/ 526 h 868"/>
                  <a:gd name="T6" fmla="*/ 308 w 618"/>
                  <a:gd name="T7" fmla="*/ 325 h 868"/>
                  <a:gd name="T8" fmla="*/ 446 w 618"/>
                  <a:gd name="T9" fmla="*/ 525 h 868"/>
                  <a:gd name="T10" fmla="*/ 446 w 618"/>
                  <a:gd name="T11" fmla="*/ 527 h 868"/>
                  <a:gd name="T12" fmla="*/ 308 w 618"/>
                  <a:gd name="T13" fmla="*/ 726 h 868"/>
                  <a:gd name="T14" fmla="*/ 593 w 618"/>
                  <a:gd name="T15" fmla="*/ 23 h 868"/>
                  <a:gd name="T16" fmla="*/ 593 w 618"/>
                  <a:gd name="T17" fmla="*/ 23 h 868"/>
                  <a:gd name="T18" fmla="*/ 533 w 618"/>
                  <a:gd name="T19" fmla="*/ 0 h 868"/>
                  <a:gd name="T20" fmla="*/ 446 w 618"/>
                  <a:gd name="T21" fmla="*/ 0 h 868"/>
                  <a:gd name="T22" fmla="*/ 446 w 618"/>
                  <a:gd name="T23" fmla="*/ 246 h 868"/>
                  <a:gd name="T24" fmla="*/ 280 w 618"/>
                  <a:gd name="T25" fmla="*/ 179 h 868"/>
                  <a:gd name="T26" fmla="*/ 0 w 618"/>
                  <a:gd name="T27" fmla="*/ 524 h 868"/>
                  <a:gd name="T28" fmla="*/ 308 w 618"/>
                  <a:gd name="T29" fmla="*/ 868 h 868"/>
                  <a:gd name="T30" fmla="*/ 618 w 618"/>
                  <a:gd name="T31" fmla="*/ 527 h 868"/>
                  <a:gd name="T32" fmla="*/ 618 w 618"/>
                  <a:gd name="T33" fmla="*/ 81 h 868"/>
                  <a:gd name="T34" fmla="*/ 593 w 618"/>
                  <a:gd name="T35" fmla="*/ 23 h 8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8" h="868">
                    <a:moveTo>
                      <a:pt x="308" y="726"/>
                    </a:moveTo>
                    <a:lnTo>
                      <a:pt x="308" y="726"/>
                    </a:lnTo>
                    <a:cubicBezTo>
                      <a:pt x="203" y="726"/>
                      <a:pt x="171" y="618"/>
                      <a:pt x="171" y="526"/>
                    </a:cubicBezTo>
                    <a:cubicBezTo>
                      <a:pt x="171" y="435"/>
                      <a:pt x="203" y="325"/>
                      <a:pt x="308" y="325"/>
                    </a:cubicBezTo>
                    <a:cubicBezTo>
                      <a:pt x="413" y="325"/>
                      <a:pt x="446" y="434"/>
                      <a:pt x="446" y="525"/>
                    </a:cubicBezTo>
                    <a:lnTo>
                      <a:pt x="446" y="527"/>
                    </a:lnTo>
                    <a:cubicBezTo>
                      <a:pt x="446" y="618"/>
                      <a:pt x="413" y="726"/>
                      <a:pt x="308" y="726"/>
                    </a:cubicBezTo>
                    <a:close/>
                    <a:moveTo>
                      <a:pt x="593" y="23"/>
                    </a:moveTo>
                    <a:lnTo>
                      <a:pt x="593" y="23"/>
                    </a:lnTo>
                    <a:cubicBezTo>
                      <a:pt x="576" y="7"/>
                      <a:pt x="557" y="0"/>
                      <a:pt x="533" y="0"/>
                    </a:cubicBezTo>
                    <a:lnTo>
                      <a:pt x="446" y="0"/>
                    </a:lnTo>
                    <a:lnTo>
                      <a:pt x="446" y="246"/>
                    </a:lnTo>
                    <a:cubicBezTo>
                      <a:pt x="420" y="221"/>
                      <a:pt x="364" y="179"/>
                      <a:pt x="280" y="179"/>
                    </a:cubicBezTo>
                    <a:cubicBezTo>
                      <a:pt x="102" y="179"/>
                      <a:pt x="0" y="309"/>
                      <a:pt x="0" y="524"/>
                    </a:cubicBezTo>
                    <a:cubicBezTo>
                      <a:pt x="0" y="739"/>
                      <a:pt x="106" y="868"/>
                      <a:pt x="308" y="868"/>
                    </a:cubicBezTo>
                    <a:cubicBezTo>
                      <a:pt x="506" y="868"/>
                      <a:pt x="616" y="740"/>
                      <a:pt x="618" y="527"/>
                    </a:cubicBezTo>
                    <a:lnTo>
                      <a:pt x="618" y="81"/>
                    </a:lnTo>
                    <a:cubicBezTo>
                      <a:pt x="618" y="58"/>
                      <a:pt x="609" y="38"/>
                      <a:pt x="593" y="23"/>
                    </a:cubicBez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" name="Freeform 21"/>
              <p:cNvSpPr>
                <a:spLocks noEditPoints="1"/>
              </p:cNvSpPr>
              <p:nvPr userDrawn="1"/>
            </p:nvSpPr>
            <p:spPr bwMode="auto">
              <a:xfrm>
                <a:off x="955676" y="4821238"/>
                <a:ext cx="119063" cy="138113"/>
              </a:xfrm>
              <a:custGeom>
                <a:avLst/>
                <a:gdLst>
                  <a:gd name="T0" fmla="*/ 303 w 606"/>
                  <a:gd name="T1" fmla="*/ 146 h 689"/>
                  <a:gd name="T2" fmla="*/ 303 w 606"/>
                  <a:gd name="T3" fmla="*/ 146 h 689"/>
                  <a:gd name="T4" fmla="*/ 178 w 606"/>
                  <a:gd name="T5" fmla="*/ 262 h 689"/>
                  <a:gd name="T6" fmla="*/ 429 w 606"/>
                  <a:gd name="T7" fmla="*/ 262 h 689"/>
                  <a:gd name="T8" fmla="*/ 303 w 606"/>
                  <a:gd name="T9" fmla="*/ 146 h 689"/>
                  <a:gd name="T10" fmla="*/ 606 w 606"/>
                  <a:gd name="T11" fmla="*/ 307 h 689"/>
                  <a:gd name="T12" fmla="*/ 606 w 606"/>
                  <a:gd name="T13" fmla="*/ 307 h 689"/>
                  <a:gd name="T14" fmla="*/ 597 w 606"/>
                  <a:gd name="T15" fmla="*/ 345 h 689"/>
                  <a:gd name="T16" fmla="*/ 582 w 606"/>
                  <a:gd name="T17" fmla="*/ 366 h 689"/>
                  <a:gd name="T18" fmla="*/ 524 w 606"/>
                  <a:gd name="T19" fmla="*/ 391 h 689"/>
                  <a:gd name="T20" fmla="*/ 172 w 606"/>
                  <a:gd name="T21" fmla="*/ 391 h 689"/>
                  <a:gd name="T22" fmla="*/ 303 w 606"/>
                  <a:gd name="T23" fmla="*/ 547 h 689"/>
                  <a:gd name="T24" fmla="*/ 424 w 606"/>
                  <a:gd name="T25" fmla="*/ 491 h 689"/>
                  <a:gd name="T26" fmla="*/ 474 w 606"/>
                  <a:gd name="T27" fmla="*/ 473 h 689"/>
                  <a:gd name="T28" fmla="*/ 593 w 606"/>
                  <a:gd name="T29" fmla="*/ 473 h 689"/>
                  <a:gd name="T30" fmla="*/ 303 w 606"/>
                  <a:gd name="T31" fmla="*/ 689 h 689"/>
                  <a:gd name="T32" fmla="*/ 0 w 606"/>
                  <a:gd name="T33" fmla="*/ 345 h 689"/>
                  <a:gd name="T34" fmla="*/ 303 w 606"/>
                  <a:gd name="T35" fmla="*/ 0 h 689"/>
                  <a:gd name="T36" fmla="*/ 593 w 606"/>
                  <a:gd name="T37" fmla="*/ 217 h 689"/>
                  <a:gd name="T38" fmla="*/ 606 w 606"/>
                  <a:gd name="T39" fmla="*/ 297 h 689"/>
                  <a:gd name="T40" fmla="*/ 606 w 606"/>
                  <a:gd name="T41" fmla="*/ 307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06" h="689">
                    <a:moveTo>
                      <a:pt x="303" y="146"/>
                    </a:moveTo>
                    <a:lnTo>
                      <a:pt x="303" y="146"/>
                    </a:lnTo>
                    <a:cubicBezTo>
                      <a:pt x="231" y="146"/>
                      <a:pt x="184" y="200"/>
                      <a:pt x="178" y="262"/>
                    </a:cubicBezTo>
                    <a:lnTo>
                      <a:pt x="429" y="262"/>
                    </a:lnTo>
                    <a:cubicBezTo>
                      <a:pt x="428" y="200"/>
                      <a:pt x="373" y="146"/>
                      <a:pt x="303" y="146"/>
                    </a:cubicBezTo>
                    <a:close/>
                    <a:moveTo>
                      <a:pt x="606" y="307"/>
                    </a:moveTo>
                    <a:lnTo>
                      <a:pt x="606" y="307"/>
                    </a:lnTo>
                    <a:cubicBezTo>
                      <a:pt x="606" y="320"/>
                      <a:pt x="603" y="333"/>
                      <a:pt x="597" y="345"/>
                    </a:cubicBezTo>
                    <a:cubicBezTo>
                      <a:pt x="593" y="353"/>
                      <a:pt x="588" y="359"/>
                      <a:pt x="582" y="366"/>
                    </a:cubicBezTo>
                    <a:cubicBezTo>
                      <a:pt x="566" y="382"/>
                      <a:pt x="547" y="391"/>
                      <a:pt x="524" y="391"/>
                    </a:cubicBezTo>
                    <a:lnTo>
                      <a:pt x="172" y="391"/>
                    </a:lnTo>
                    <a:cubicBezTo>
                      <a:pt x="176" y="470"/>
                      <a:pt x="216" y="547"/>
                      <a:pt x="303" y="547"/>
                    </a:cubicBezTo>
                    <a:cubicBezTo>
                      <a:pt x="368" y="547"/>
                      <a:pt x="393" y="520"/>
                      <a:pt x="424" y="491"/>
                    </a:cubicBezTo>
                    <a:cubicBezTo>
                      <a:pt x="442" y="473"/>
                      <a:pt x="474" y="473"/>
                      <a:pt x="474" y="473"/>
                    </a:cubicBezTo>
                    <a:lnTo>
                      <a:pt x="593" y="473"/>
                    </a:lnTo>
                    <a:cubicBezTo>
                      <a:pt x="556" y="609"/>
                      <a:pt x="457" y="689"/>
                      <a:pt x="303" y="689"/>
                    </a:cubicBezTo>
                    <a:cubicBezTo>
                      <a:pt x="104" y="689"/>
                      <a:pt x="0" y="560"/>
                      <a:pt x="0" y="345"/>
                    </a:cubicBezTo>
                    <a:cubicBezTo>
                      <a:pt x="0" y="130"/>
                      <a:pt x="104" y="0"/>
                      <a:pt x="303" y="0"/>
                    </a:cubicBezTo>
                    <a:cubicBezTo>
                      <a:pt x="457" y="0"/>
                      <a:pt x="556" y="80"/>
                      <a:pt x="593" y="217"/>
                    </a:cubicBezTo>
                    <a:cubicBezTo>
                      <a:pt x="599" y="242"/>
                      <a:pt x="603" y="268"/>
                      <a:pt x="606" y="297"/>
                    </a:cubicBezTo>
                    <a:lnTo>
                      <a:pt x="606" y="307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Freeform 22"/>
              <p:cNvSpPr>
                <a:spLocks noEditPoints="1"/>
              </p:cNvSpPr>
              <p:nvPr userDrawn="1"/>
            </p:nvSpPr>
            <p:spPr bwMode="auto">
              <a:xfrm>
                <a:off x="1169988" y="4821238"/>
                <a:ext cx="109538" cy="138113"/>
              </a:xfrm>
              <a:custGeom>
                <a:avLst/>
                <a:gdLst>
                  <a:gd name="T0" fmla="*/ 372 w 559"/>
                  <a:gd name="T1" fmla="*/ 508 h 688"/>
                  <a:gd name="T2" fmla="*/ 372 w 559"/>
                  <a:gd name="T3" fmla="*/ 508 h 688"/>
                  <a:gd name="T4" fmla="*/ 263 w 559"/>
                  <a:gd name="T5" fmla="*/ 547 h 688"/>
                  <a:gd name="T6" fmla="*/ 184 w 559"/>
                  <a:gd name="T7" fmla="*/ 526 h 688"/>
                  <a:gd name="T8" fmla="*/ 161 w 559"/>
                  <a:gd name="T9" fmla="*/ 475 h 688"/>
                  <a:gd name="T10" fmla="*/ 179 w 559"/>
                  <a:gd name="T11" fmla="*/ 429 h 688"/>
                  <a:gd name="T12" fmla="*/ 288 w 559"/>
                  <a:gd name="T13" fmla="*/ 386 h 688"/>
                  <a:gd name="T14" fmla="*/ 398 w 559"/>
                  <a:gd name="T15" fmla="*/ 350 h 688"/>
                  <a:gd name="T16" fmla="*/ 398 w 559"/>
                  <a:gd name="T17" fmla="*/ 400 h 688"/>
                  <a:gd name="T18" fmla="*/ 372 w 559"/>
                  <a:gd name="T19" fmla="*/ 508 h 688"/>
                  <a:gd name="T20" fmla="*/ 559 w 559"/>
                  <a:gd name="T21" fmla="*/ 185 h 688"/>
                  <a:gd name="T22" fmla="*/ 559 w 559"/>
                  <a:gd name="T23" fmla="*/ 185 h 688"/>
                  <a:gd name="T24" fmla="*/ 486 w 559"/>
                  <a:gd name="T25" fmla="*/ 47 h 688"/>
                  <a:gd name="T26" fmla="*/ 278 w 559"/>
                  <a:gd name="T27" fmla="*/ 0 h 688"/>
                  <a:gd name="T28" fmla="*/ 87 w 559"/>
                  <a:gd name="T29" fmla="*/ 57 h 688"/>
                  <a:gd name="T30" fmla="*/ 17 w 559"/>
                  <a:gd name="T31" fmla="*/ 185 h 688"/>
                  <a:gd name="T32" fmla="*/ 183 w 559"/>
                  <a:gd name="T33" fmla="*/ 185 h 688"/>
                  <a:gd name="T34" fmla="*/ 224 w 559"/>
                  <a:gd name="T35" fmla="*/ 146 h 688"/>
                  <a:gd name="T36" fmla="*/ 286 w 559"/>
                  <a:gd name="T37" fmla="*/ 136 h 688"/>
                  <a:gd name="T38" fmla="*/ 356 w 559"/>
                  <a:gd name="T39" fmla="*/ 147 h 688"/>
                  <a:gd name="T40" fmla="*/ 394 w 559"/>
                  <a:gd name="T41" fmla="*/ 195 h 688"/>
                  <a:gd name="T42" fmla="*/ 286 w 559"/>
                  <a:gd name="T43" fmla="*/ 255 h 688"/>
                  <a:gd name="T44" fmla="*/ 66 w 559"/>
                  <a:gd name="T45" fmla="*/ 322 h 688"/>
                  <a:gd name="T46" fmla="*/ 0 w 559"/>
                  <a:gd name="T47" fmla="*/ 475 h 688"/>
                  <a:gd name="T48" fmla="*/ 67 w 559"/>
                  <a:gd name="T49" fmla="*/ 633 h 688"/>
                  <a:gd name="T50" fmla="*/ 274 w 559"/>
                  <a:gd name="T51" fmla="*/ 688 h 688"/>
                  <a:gd name="T52" fmla="*/ 482 w 559"/>
                  <a:gd name="T53" fmla="*/ 637 h 688"/>
                  <a:gd name="T54" fmla="*/ 559 w 559"/>
                  <a:gd name="T55" fmla="*/ 497 h 688"/>
                  <a:gd name="T56" fmla="*/ 559 w 559"/>
                  <a:gd name="T57" fmla="*/ 18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59" h="688">
                    <a:moveTo>
                      <a:pt x="372" y="508"/>
                    </a:moveTo>
                    <a:lnTo>
                      <a:pt x="372" y="508"/>
                    </a:lnTo>
                    <a:cubicBezTo>
                      <a:pt x="345" y="534"/>
                      <a:pt x="309" y="547"/>
                      <a:pt x="263" y="547"/>
                    </a:cubicBezTo>
                    <a:cubicBezTo>
                      <a:pt x="249" y="547"/>
                      <a:pt x="203" y="544"/>
                      <a:pt x="184" y="526"/>
                    </a:cubicBezTo>
                    <a:cubicBezTo>
                      <a:pt x="170" y="513"/>
                      <a:pt x="161" y="499"/>
                      <a:pt x="161" y="475"/>
                    </a:cubicBezTo>
                    <a:cubicBezTo>
                      <a:pt x="161" y="457"/>
                      <a:pt x="168" y="440"/>
                      <a:pt x="179" y="429"/>
                    </a:cubicBezTo>
                    <a:cubicBezTo>
                      <a:pt x="203" y="403"/>
                      <a:pt x="230" y="399"/>
                      <a:pt x="288" y="386"/>
                    </a:cubicBezTo>
                    <a:cubicBezTo>
                      <a:pt x="327" y="378"/>
                      <a:pt x="373" y="364"/>
                      <a:pt x="398" y="350"/>
                    </a:cubicBezTo>
                    <a:lnTo>
                      <a:pt x="398" y="400"/>
                    </a:lnTo>
                    <a:cubicBezTo>
                      <a:pt x="398" y="446"/>
                      <a:pt x="399" y="483"/>
                      <a:pt x="372" y="508"/>
                    </a:cubicBezTo>
                    <a:close/>
                    <a:moveTo>
                      <a:pt x="559" y="185"/>
                    </a:moveTo>
                    <a:lnTo>
                      <a:pt x="559" y="185"/>
                    </a:lnTo>
                    <a:cubicBezTo>
                      <a:pt x="559" y="126"/>
                      <a:pt x="534" y="80"/>
                      <a:pt x="486" y="47"/>
                    </a:cubicBezTo>
                    <a:cubicBezTo>
                      <a:pt x="440" y="17"/>
                      <a:pt x="371" y="0"/>
                      <a:pt x="278" y="0"/>
                    </a:cubicBezTo>
                    <a:cubicBezTo>
                      <a:pt x="196" y="0"/>
                      <a:pt x="131" y="20"/>
                      <a:pt x="87" y="57"/>
                    </a:cubicBezTo>
                    <a:cubicBezTo>
                      <a:pt x="47" y="90"/>
                      <a:pt x="23" y="135"/>
                      <a:pt x="17" y="185"/>
                    </a:cubicBezTo>
                    <a:lnTo>
                      <a:pt x="183" y="185"/>
                    </a:lnTo>
                    <a:cubicBezTo>
                      <a:pt x="191" y="165"/>
                      <a:pt x="205" y="152"/>
                      <a:pt x="224" y="146"/>
                    </a:cubicBezTo>
                    <a:cubicBezTo>
                      <a:pt x="242" y="139"/>
                      <a:pt x="262" y="136"/>
                      <a:pt x="286" y="136"/>
                    </a:cubicBezTo>
                    <a:cubicBezTo>
                      <a:pt x="315" y="136"/>
                      <a:pt x="335" y="139"/>
                      <a:pt x="356" y="147"/>
                    </a:cubicBezTo>
                    <a:cubicBezTo>
                      <a:pt x="381" y="156"/>
                      <a:pt x="394" y="170"/>
                      <a:pt x="394" y="195"/>
                    </a:cubicBezTo>
                    <a:cubicBezTo>
                      <a:pt x="394" y="221"/>
                      <a:pt x="358" y="246"/>
                      <a:pt x="286" y="255"/>
                    </a:cubicBezTo>
                    <a:cubicBezTo>
                      <a:pt x="198" y="266"/>
                      <a:pt x="129" y="276"/>
                      <a:pt x="66" y="322"/>
                    </a:cubicBezTo>
                    <a:cubicBezTo>
                      <a:pt x="26" y="352"/>
                      <a:pt x="0" y="406"/>
                      <a:pt x="0" y="475"/>
                    </a:cubicBezTo>
                    <a:cubicBezTo>
                      <a:pt x="0" y="549"/>
                      <a:pt x="23" y="601"/>
                      <a:pt x="67" y="633"/>
                    </a:cubicBezTo>
                    <a:cubicBezTo>
                      <a:pt x="107" y="663"/>
                      <a:pt x="170" y="688"/>
                      <a:pt x="274" y="688"/>
                    </a:cubicBezTo>
                    <a:cubicBezTo>
                      <a:pt x="366" y="688"/>
                      <a:pt x="436" y="668"/>
                      <a:pt x="482" y="637"/>
                    </a:cubicBezTo>
                    <a:cubicBezTo>
                      <a:pt x="530" y="604"/>
                      <a:pt x="557" y="566"/>
                      <a:pt x="559" y="497"/>
                    </a:cubicBezTo>
                    <a:lnTo>
                      <a:pt x="559" y="185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cxnSp>
          <p:nvCxnSpPr>
            <p:cNvPr id="5" name="Straight Connector 4"/>
            <p:cNvCxnSpPr>
              <a:endCxn id="2" idx="3"/>
            </p:cNvCxnSpPr>
            <p:nvPr userDrawn="1"/>
          </p:nvCxnSpPr>
          <p:spPr>
            <a:xfrm>
              <a:off x="1854200" y="6032500"/>
              <a:ext cx="0" cy="478408"/>
            </a:xfrm>
            <a:prstGeom prst="line">
              <a:avLst/>
            </a:prstGeom>
            <a:ln w="12700">
              <a:solidFill>
                <a:schemeClr val="accent5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365761" y="457200"/>
            <a:ext cx="11313561" cy="792162"/>
          </a:xfrm>
        </p:spPr>
        <p:txBody>
          <a:bodyPr/>
          <a:lstStyle/>
          <a:p>
            <a:r>
              <a:rPr lang="en-US" dirty="0" smtClean="0"/>
              <a:t>Click to edit Master title style - PARTNER</a:t>
            </a:r>
            <a:endParaRPr lang="en-US" dirty="0"/>
          </a:p>
        </p:txBody>
      </p:sp>
      <p:sp>
        <p:nvSpPr>
          <p:cNvPr id="18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79414" y="1435100"/>
            <a:ext cx="11313560" cy="4191000"/>
          </a:xfrm>
        </p:spPr>
        <p:txBody>
          <a:bodyPr/>
          <a:lstStyle>
            <a:lvl1pPr>
              <a:defRPr>
                <a:solidFill>
                  <a:srgbClr val="505150"/>
                </a:solidFill>
              </a:defRPr>
            </a:lvl1pPr>
            <a:lvl2pPr>
              <a:defRPr>
                <a:solidFill>
                  <a:srgbClr val="505150"/>
                </a:solidFill>
              </a:defRPr>
            </a:lvl2pPr>
            <a:lvl3pPr>
              <a:defRPr>
                <a:solidFill>
                  <a:srgbClr val="505150"/>
                </a:solidFill>
              </a:defRPr>
            </a:lvl3pPr>
            <a:lvl4pPr>
              <a:defRPr>
                <a:solidFill>
                  <a:srgbClr val="505150"/>
                </a:solidFill>
              </a:defRPr>
            </a:lvl4pPr>
            <a:lvl5pPr>
              <a:defRPr>
                <a:solidFill>
                  <a:srgbClr val="505150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05349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/Quote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/>
          </p:nvPr>
        </p:nvSpPr>
        <p:spPr>
          <a:xfrm>
            <a:off x="410302" y="2191551"/>
            <a:ext cx="82256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Subtitle 2"/>
          <p:cNvSpPr>
            <a:spLocks noGrp="1"/>
          </p:cNvSpPr>
          <p:nvPr>
            <p:ph type="subTitle" idx="1"/>
          </p:nvPr>
        </p:nvSpPr>
        <p:spPr>
          <a:xfrm>
            <a:off x="435703" y="4662997"/>
            <a:ext cx="8200296" cy="624450"/>
          </a:xfrm>
        </p:spPr>
        <p:txBody>
          <a:bodyPr>
            <a:noAutofit/>
          </a:bodyPr>
          <a:lstStyle>
            <a:lvl1pPr marL="0" indent="0" algn="l">
              <a:buNone/>
              <a:defRPr sz="2600">
                <a:solidFill>
                  <a:schemeClr val="tx1"/>
                </a:solidFill>
                <a:latin typeface="Calibri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19370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/Quote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/>
          </p:nvPr>
        </p:nvSpPr>
        <p:spPr>
          <a:xfrm>
            <a:off x="410302" y="2191551"/>
            <a:ext cx="82256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bg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Subtitle 2"/>
          <p:cNvSpPr>
            <a:spLocks noGrp="1"/>
          </p:cNvSpPr>
          <p:nvPr>
            <p:ph type="subTitle" idx="1"/>
          </p:nvPr>
        </p:nvSpPr>
        <p:spPr>
          <a:xfrm>
            <a:off x="435703" y="4662997"/>
            <a:ext cx="8200296" cy="624450"/>
          </a:xfrm>
        </p:spPr>
        <p:txBody>
          <a:bodyPr>
            <a:noAutofit/>
          </a:bodyPr>
          <a:lstStyle>
            <a:lvl1pPr marL="0" indent="0" algn="l">
              <a:buNone/>
              <a:defRPr sz="2600">
                <a:solidFill>
                  <a:schemeClr val="tx1"/>
                </a:solidFill>
                <a:latin typeface="Calibri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19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6502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gue/Quote DARK BLU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>
            <a:spLocks noGrp="1"/>
          </p:cNvSpPr>
          <p:nvPr>
            <p:ph type="ctrTitle"/>
          </p:nvPr>
        </p:nvSpPr>
        <p:spPr>
          <a:xfrm>
            <a:off x="410302" y="2191551"/>
            <a:ext cx="82256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bg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4" name="Subtitle 2"/>
          <p:cNvSpPr>
            <a:spLocks noGrp="1"/>
          </p:cNvSpPr>
          <p:nvPr>
            <p:ph type="subTitle" idx="1"/>
          </p:nvPr>
        </p:nvSpPr>
        <p:spPr>
          <a:xfrm>
            <a:off x="435703" y="4675697"/>
            <a:ext cx="8200296" cy="624450"/>
          </a:xfrm>
        </p:spPr>
        <p:txBody>
          <a:bodyPr>
            <a:noAutofit/>
          </a:bodyPr>
          <a:lstStyle>
            <a:lvl1pPr marL="0" indent="0" algn="l">
              <a:buNone/>
              <a:defRPr sz="2600">
                <a:solidFill>
                  <a:schemeClr val="tx2">
                    <a:lumMod val="60000"/>
                    <a:lumOff val="40000"/>
                  </a:schemeClr>
                </a:solidFill>
                <a:latin typeface="Calibri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18" name="Group 17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19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16502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itle 1"/>
          <p:cNvSpPr>
            <a:spLocks noGrp="1"/>
          </p:cNvSpPr>
          <p:nvPr>
            <p:ph type="ctrTitle" hasCustomPrompt="1"/>
          </p:nvPr>
        </p:nvSpPr>
        <p:spPr>
          <a:xfrm>
            <a:off x="5740842" y="2971801"/>
            <a:ext cx="5282758" cy="757137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5600">
                <a:solidFill>
                  <a:schemeClr val="tx2"/>
                </a:solidFill>
              </a:defRPr>
            </a:lvl1pPr>
          </a:lstStyle>
          <a:p>
            <a:r>
              <a:rPr lang="en-US" dirty="0" smtClean="0"/>
              <a:t>Click to edit style</a:t>
            </a:r>
            <a:endParaRPr lang="en-US" dirty="0"/>
          </a:p>
        </p:txBody>
      </p:sp>
      <p:grpSp>
        <p:nvGrpSpPr>
          <p:cNvPr id="7" name="Group 6"/>
          <p:cNvGrpSpPr/>
          <p:nvPr userDrawn="1"/>
        </p:nvGrpSpPr>
        <p:grpSpPr>
          <a:xfrm>
            <a:off x="5853511" y="2436319"/>
            <a:ext cx="1633140" cy="318040"/>
            <a:chOff x="382588" y="4784726"/>
            <a:chExt cx="896938" cy="174625"/>
          </a:xfrm>
          <a:solidFill>
            <a:schemeClr val="tx1"/>
          </a:solidFill>
        </p:grpSpPr>
        <p:sp>
          <p:nvSpPr>
            <p:cNvPr id="8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7" name="Picture 2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6702" y="1308291"/>
            <a:ext cx="3689175" cy="423367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777311" y="3756674"/>
            <a:ext cx="5246290" cy="624450"/>
          </a:xfrm>
        </p:spPr>
        <p:txBody>
          <a:bodyPr>
            <a:noAutofit/>
          </a:bodyPr>
          <a:lstStyle>
            <a:lvl1pPr marL="0" indent="0" algn="l">
              <a:buNone/>
              <a:defRPr sz="2600">
                <a:solidFill>
                  <a:schemeClr val="tx1"/>
                </a:solidFill>
                <a:latin typeface="Calibri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presenter contact info</a:t>
            </a:r>
            <a:endParaRPr lang="en-US" dirty="0"/>
          </a:p>
        </p:txBody>
      </p:sp>
      <p:sp>
        <p:nvSpPr>
          <p:cNvPr id="20" name="Rectangle 19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34868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losing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Title 1"/>
          <p:cNvSpPr>
            <a:spLocks noGrp="1"/>
          </p:cNvSpPr>
          <p:nvPr>
            <p:ph type="ctrTitle" hasCustomPrompt="1"/>
          </p:nvPr>
        </p:nvSpPr>
        <p:spPr>
          <a:xfrm>
            <a:off x="5740842" y="2933700"/>
            <a:ext cx="5282758" cy="797574"/>
          </a:xfrm>
        </p:spPr>
        <p:txBody>
          <a:bodyPr>
            <a:noAutofit/>
          </a:bodyPr>
          <a:lstStyle>
            <a:lvl1pPr>
              <a:lnSpc>
                <a:spcPct val="80000"/>
              </a:lnSpc>
              <a:defRPr sz="5600">
                <a:solidFill>
                  <a:schemeClr val="bg2"/>
                </a:solidFill>
              </a:defRPr>
            </a:lvl1pPr>
          </a:lstStyle>
          <a:p>
            <a:r>
              <a:rPr lang="en-US" dirty="0" smtClean="0"/>
              <a:t>Click to edit style</a:t>
            </a:r>
            <a:endParaRPr lang="en-US" dirty="0"/>
          </a:p>
        </p:txBody>
      </p:sp>
      <p:grpSp>
        <p:nvGrpSpPr>
          <p:cNvPr id="7" name="Group 6"/>
          <p:cNvGrpSpPr/>
          <p:nvPr userDrawn="1"/>
        </p:nvGrpSpPr>
        <p:grpSpPr>
          <a:xfrm>
            <a:off x="5853511" y="2436319"/>
            <a:ext cx="1633140" cy="318040"/>
            <a:chOff x="382588" y="4784726"/>
            <a:chExt cx="896938" cy="174625"/>
          </a:xfrm>
          <a:solidFill>
            <a:schemeClr val="bg2"/>
          </a:solidFill>
        </p:grpSpPr>
        <p:sp>
          <p:nvSpPr>
            <p:cNvPr id="8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Freeform 5"/>
          <p:cNvSpPr>
            <a:spLocks noChangeAspect="1" noEditPoints="1"/>
          </p:cNvSpPr>
          <p:nvPr userDrawn="1"/>
        </p:nvSpPr>
        <p:spPr bwMode="auto">
          <a:xfrm>
            <a:off x="1536701" y="1309687"/>
            <a:ext cx="3684216" cy="4233672"/>
          </a:xfrm>
          <a:custGeom>
            <a:avLst/>
            <a:gdLst>
              <a:gd name="T0" fmla="*/ 38 w 3332"/>
              <a:gd name="T1" fmla="*/ 932 h 3828"/>
              <a:gd name="T2" fmla="*/ 1666 w 3332"/>
              <a:gd name="T3" fmla="*/ 3828 h 3828"/>
              <a:gd name="T4" fmla="*/ 3179 w 3332"/>
              <a:gd name="T5" fmla="*/ 1693 h 3828"/>
              <a:gd name="T6" fmla="*/ 3179 w 3332"/>
              <a:gd name="T7" fmla="*/ 1130 h 3828"/>
              <a:gd name="T8" fmla="*/ 1743 w 3332"/>
              <a:gd name="T9" fmla="*/ 437 h 3828"/>
              <a:gd name="T10" fmla="*/ 2755 w 3332"/>
              <a:gd name="T11" fmla="*/ 1199 h 3828"/>
              <a:gd name="T12" fmla="*/ 2832 w 3332"/>
              <a:gd name="T13" fmla="*/ 1331 h 3828"/>
              <a:gd name="T14" fmla="*/ 2258 w 3332"/>
              <a:gd name="T15" fmla="*/ 1530 h 3828"/>
              <a:gd name="T16" fmla="*/ 1743 w 3332"/>
              <a:gd name="T17" fmla="*/ 2422 h 3828"/>
              <a:gd name="T18" fmla="*/ 1914 w 3332"/>
              <a:gd name="T19" fmla="*/ 1729 h 3828"/>
              <a:gd name="T20" fmla="*/ 2487 w 3332"/>
              <a:gd name="T21" fmla="*/ 1441 h 3828"/>
              <a:gd name="T22" fmla="*/ 1743 w 3332"/>
              <a:gd name="T23" fmla="*/ 2820 h 3828"/>
              <a:gd name="T24" fmla="*/ 1743 w 3332"/>
              <a:gd name="T25" fmla="*/ 746 h 3828"/>
              <a:gd name="T26" fmla="*/ 1743 w 3332"/>
              <a:gd name="T27" fmla="*/ 1232 h 3828"/>
              <a:gd name="T28" fmla="*/ 1743 w 3332"/>
              <a:gd name="T29" fmla="*/ 1541 h 3828"/>
              <a:gd name="T30" fmla="*/ 1590 w 3332"/>
              <a:gd name="T31" fmla="*/ 1409 h 3828"/>
              <a:gd name="T32" fmla="*/ 1380 w 3332"/>
              <a:gd name="T33" fmla="*/ 1795 h 3828"/>
              <a:gd name="T34" fmla="*/ 1114 w 3332"/>
              <a:gd name="T35" fmla="*/ 2943 h 3828"/>
              <a:gd name="T36" fmla="*/ 1036 w 3332"/>
              <a:gd name="T37" fmla="*/ 2368 h 3828"/>
              <a:gd name="T38" fmla="*/ 1036 w 3332"/>
              <a:gd name="T39" fmla="*/ 2191 h 3828"/>
              <a:gd name="T40" fmla="*/ 1074 w 3332"/>
              <a:gd name="T41" fmla="*/ 1530 h 3828"/>
              <a:gd name="T42" fmla="*/ 1457 w 3332"/>
              <a:gd name="T43" fmla="*/ 1309 h 3828"/>
              <a:gd name="T44" fmla="*/ 1457 w 3332"/>
              <a:gd name="T45" fmla="*/ 911 h 3828"/>
              <a:gd name="T46" fmla="*/ 1457 w 3332"/>
              <a:gd name="T47" fmla="*/ 911 h 3828"/>
              <a:gd name="T48" fmla="*/ 1304 w 3332"/>
              <a:gd name="T49" fmla="*/ 1232 h 3828"/>
              <a:gd name="T50" fmla="*/ 540 w 3332"/>
              <a:gd name="T51" fmla="*/ 1043 h 3828"/>
              <a:gd name="T52" fmla="*/ 153 w 3332"/>
              <a:gd name="T53" fmla="*/ 1443 h 3828"/>
              <a:gd name="T54" fmla="*/ 348 w 3332"/>
              <a:gd name="T55" fmla="*/ 1729 h 3828"/>
              <a:gd name="T56" fmla="*/ 347 w 3332"/>
              <a:gd name="T57" fmla="*/ 2030 h 3828"/>
              <a:gd name="T58" fmla="*/ 230 w 3332"/>
              <a:gd name="T59" fmla="*/ 2834 h 3828"/>
              <a:gd name="T60" fmla="*/ 577 w 3332"/>
              <a:gd name="T61" fmla="*/ 2633 h 3828"/>
              <a:gd name="T62" fmla="*/ 500 w 3332"/>
              <a:gd name="T63" fmla="*/ 2500 h 3828"/>
              <a:gd name="T64" fmla="*/ 501 w 3332"/>
              <a:gd name="T65" fmla="*/ 1463 h 3828"/>
              <a:gd name="T66" fmla="*/ 693 w 3332"/>
              <a:gd name="T67" fmla="*/ 955 h 3828"/>
              <a:gd name="T68" fmla="*/ 1457 w 3332"/>
              <a:gd name="T69" fmla="*/ 514 h 3828"/>
              <a:gd name="T70" fmla="*/ 1304 w 3332"/>
              <a:gd name="T71" fmla="*/ 1000 h 3828"/>
              <a:gd name="T72" fmla="*/ 694 w 3332"/>
              <a:gd name="T73" fmla="*/ 1131 h 3828"/>
              <a:gd name="T74" fmla="*/ 961 w 3332"/>
              <a:gd name="T75" fmla="*/ 3031 h 3828"/>
              <a:gd name="T76" fmla="*/ 1114 w 3332"/>
              <a:gd name="T77" fmla="*/ 3120 h 3828"/>
              <a:gd name="T78" fmla="*/ 1459 w 3332"/>
              <a:gd name="T79" fmla="*/ 2921 h 3828"/>
              <a:gd name="T80" fmla="*/ 1189 w 3332"/>
              <a:gd name="T81" fmla="*/ 2368 h 3828"/>
              <a:gd name="T82" fmla="*/ 1457 w 3332"/>
              <a:gd name="T83" fmla="*/ 2125 h 3828"/>
              <a:gd name="T84" fmla="*/ 1533 w 3332"/>
              <a:gd name="T85" fmla="*/ 1839 h 3828"/>
              <a:gd name="T86" fmla="*/ 1743 w 3332"/>
              <a:gd name="T87" fmla="*/ 3619 h 3828"/>
              <a:gd name="T88" fmla="*/ 2012 w 3332"/>
              <a:gd name="T89" fmla="*/ 2841 h 3828"/>
              <a:gd name="T90" fmla="*/ 2550 w 3332"/>
              <a:gd name="T91" fmla="*/ 3153 h 3828"/>
              <a:gd name="T92" fmla="*/ 2509 w 3332"/>
              <a:gd name="T93" fmla="*/ 2952 h 3828"/>
              <a:gd name="T94" fmla="*/ 2165 w 3332"/>
              <a:gd name="T95" fmla="*/ 2753 h 3828"/>
              <a:gd name="T96" fmla="*/ 2832 w 3332"/>
              <a:gd name="T97" fmla="*/ 2589 h 3828"/>
              <a:gd name="T98" fmla="*/ 2720 w 3332"/>
              <a:gd name="T99" fmla="*/ 2135 h 3828"/>
              <a:gd name="T100" fmla="*/ 2832 w 3332"/>
              <a:gd name="T101" fmla="*/ 1894 h 3828"/>
              <a:gd name="T102" fmla="*/ 2908 w 3332"/>
              <a:gd name="T103" fmla="*/ 1110 h 3828"/>
              <a:gd name="T104" fmla="*/ 2985 w 3332"/>
              <a:gd name="T105" fmla="*/ 1982 h 38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332" h="3828">
                <a:moveTo>
                  <a:pt x="3332" y="998"/>
                </a:moveTo>
                <a:cubicBezTo>
                  <a:pt x="3332" y="970"/>
                  <a:pt x="3318" y="945"/>
                  <a:pt x="3294" y="932"/>
                </a:cubicBezTo>
                <a:cubicBezTo>
                  <a:pt x="1704" y="14"/>
                  <a:pt x="1704" y="14"/>
                  <a:pt x="1704" y="14"/>
                </a:cubicBezTo>
                <a:cubicBezTo>
                  <a:pt x="1681" y="0"/>
                  <a:pt x="1651" y="0"/>
                  <a:pt x="1628" y="14"/>
                </a:cubicBezTo>
                <a:cubicBezTo>
                  <a:pt x="38" y="932"/>
                  <a:pt x="38" y="932"/>
                  <a:pt x="38" y="932"/>
                </a:cubicBezTo>
                <a:cubicBezTo>
                  <a:pt x="15" y="945"/>
                  <a:pt x="0" y="970"/>
                  <a:pt x="0" y="998"/>
                </a:cubicBezTo>
                <a:cubicBezTo>
                  <a:pt x="0" y="2833"/>
                  <a:pt x="0" y="2833"/>
                  <a:pt x="0" y="2833"/>
                </a:cubicBezTo>
                <a:cubicBezTo>
                  <a:pt x="0" y="2861"/>
                  <a:pt x="14" y="2886"/>
                  <a:pt x="38" y="2900"/>
                </a:cubicBezTo>
                <a:cubicBezTo>
                  <a:pt x="1628" y="3818"/>
                  <a:pt x="1628" y="3818"/>
                  <a:pt x="1628" y="3818"/>
                </a:cubicBezTo>
                <a:cubicBezTo>
                  <a:pt x="1640" y="3824"/>
                  <a:pt x="1653" y="3828"/>
                  <a:pt x="1666" y="3828"/>
                </a:cubicBezTo>
                <a:cubicBezTo>
                  <a:pt x="1679" y="3828"/>
                  <a:pt x="1693" y="3824"/>
                  <a:pt x="1704" y="3818"/>
                </a:cubicBezTo>
                <a:cubicBezTo>
                  <a:pt x="3294" y="2900"/>
                  <a:pt x="3294" y="2900"/>
                  <a:pt x="3294" y="2900"/>
                </a:cubicBezTo>
                <a:cubicBezTo>
                  <a:pt x="3318" y="2886"/>
                  <a:pt x="3332" y="2861"/>
                  <a:pt x="3332" y="2834"/>
                </a:cubicBezTo>
                <a:lnTo>
                  <a:pt x="3332" y="998"/>
                </a:lnTo>
                <a:close/>
                <a:moveTo>
                  <a:pt x="3179" y="1693"/>
                </a:moveTo>
                <a:cubicBezTo>
                  <a:pt x="2985" y="1806"/>
                  <a:pt x="2985" y="1806"/>
                  <a:pt x="2985" y="1806"/>
                </a:cubicBezTo>
                <a:cubicBezTo>
                  <a:pt x="2985" y="1243"/>
                  <a:pt x="2985" y="1243"/>
                  <a:pt x="2985" y="1243"/>
                </a:cubicBezTo>
                <a:cubicBezTo>
                  <a:pt x="2985" y="1243"/>
                  <a:pt x="2985" y="1243"/>
                  <a:pt x="2985" y="1243"/>
                </a:cubicBezTo>
                <a:cubicBezTo>
                  <a:pt x="2985" y="1243"/>
                  <a:pt x="2985" y="1243"/>
                  <a:pt x="2985" y="1243"/>
                </a:cubicBezTo>
                <a:cubicBezTo>
                  <a:pt x="3179" y="1130"/>
                  <a:pt x="3179" y="1130"/>
                  <a:pt x="3179" y="1130"/>
                </a:cubicBezTo>
                <a:lnTo>
                  <a:pt x="3179" y="1693"/>
                </a:lnTo>
                <a:close/>
                <a:moveTo>
                  <a:pt x="1743" y="213"/>
                </a:moveTo>
                <a:cubicBezTo>
                  <a:pt x="2205" y="480"/>
                  <a:pt x="2205" y="480"/>
                  <a:pt x="2205" y="480"/>
                </a:cubicBezTo>
                <a:cubicBezTo>
                  <a:pt x="2010" y="592"/>
                  <a:pt x="2010" y="592"/>
                  <a:pt x="2010" y="592"/>
                </a:cubicBezTo>
                <a:cubicBezTo>
                  <a:pt x="1743" y="437"/>
                  <a:pt x="1743" y="437"/>
                  <a:pt x="1743" y="437"/>
                </a:cubicBezTo>
                <a:lnTo>
                  <a:pt x="1743" y="213"/>
                </a:lnTo>
                <a:close/>
                <a:moveTo>
                  <a:pt x="2564" y="1309"/>
                </a:moveTo>
                <a:cubicBezTo>
                  <a:pt x="1819" y="879"/>
                  <a:pt x="1819" y="879"/>
                  <a:pt x="1819" y="879"/>
                </a:cubicBezTo>
                <a:cubicBezTo>
                  <a:pt x="2010" y="769"/>
                  <a:pt x="2010" y="769"/>
                  <a:pt x="2010" y="769"/>
                </a:cubicBezTo>
                <a:cubicBezTo>
                  <a:pt x="2755" y="1199"/>
                  <a:pt x="2755" y="1199"/>
                  <a:pt x="2755" y="1199"/>
                </a:cubicBezTo>
                <a:lnTo>
                  <a:pt x="2564" y="1309"/>
                </a:lnTo>
                <a:close/>
                <a:moveTo>
                  <a:pt x="2832" y="1331"/>
                </a:moveTo>
                <a:cubicBezTo>
                  <a:pt x="2832" y="1463"/>
                  <a:pt x="2832" y="1463"/>
                  <a:pt x="2832" y="1463"/>
                </a:cubicBezTo>
                <a:cubicBezTo>
                  <a:pt x="2717" y="1397"/>
                  <a:pt x="2717" y="1397"/>
                  <a:pt x="2717" y="1397"/>
                </a:cubicBezTo>
                <a:lnTo>
                  <a:pt x="2832" y="1331"/>
                </a:lnTo>
                <a:close/>
                <a:moveTo>
                  <a:pt x="1821" y="2554"/>
                </a:moveTo>
                <a:cubicBezTo>
                  <a:pt x="2258" y="2302"/>
                  <a:pt x="2258" y="2302"/>
                  <a:pt x="2258" y="2302"/>
                </a:cubicBezTo>
                <a:cubicBezTo>
                  <a:pt x="2282" y="2288"/>
                  <a:pt x="2296" y="2263"/>
                  <a:pt x="2296" y="2235"/>
                </a:cubicBezTo>
                <a:cubicBezTo>
                  <a:pt x="2296" y="1596"/>
                  <a:pt x="2296" y="1596"/>
                  <a:pt x="2296" y="1596"/>
                </a:cubicBezTo>
                <a:cubicBezTo>
                  <a:pt x="2296" y="1569"/>
                  <a:pt x="2282" y="1543"/>
                  <a:pt x="2258" y="1530"/>
                </a:cubicBezTo>
                <a:cubicBezTo>
                  <a:pt x="2163" y="1475"/>
                  <a:pt x="2163" y="1475"/>
                  <a:pt x="2163" y="1475"/>
                </a:cubicBezTo>
                <a:cubicBezTo>
                  <a:pt x="2010" y="1564"/>
                  <a:pt x="2010" y="1564"/>
                  <a:pt x="2010" y="1564"/>
                </a:cubicBezTo>
                <a:cubicBezTo>
                  <a:pt x="2143" y="1640"/>
                  <a:pt x="2143" y="1640"/>
                  <a:pt x="2143" y="1640"/>
                </a:cubicBezTo>
                <a:cubicBezTo>
                  <a:pt x="2143" y="2191"/>
                  <a:pt x="2143" y="2191"/>
                  <a:pt x="2143" y="2191"/>
                </a:cubicBezTo>
                <a:cubicBezTo>
                  <a:pt x="1743" y="2422"/>
                  <a:pt x="1743" y="2422"/>
                  <a:pt x="1743" y="2422"/>
                </a:cubicBezTo>
                <a:cubicBezTo>
                  <a:pt x="1743" y="2202"/>
                  <a:pt x="1743" y="2202"/>
                  <a:pt x="1743" y="2202"/>
                </a:cubicBezTo>
                <a:cubicBezTo>
                  <a:pt x="1914" y="2103"/>
                  <a:pt x="1914" y="2103"/>
                  <a:pt x="1914" y="2103"/>
                </a:cubicBezTo>
                <a:cubicBezTo>
                  <a:pt x="1937" y="2089"/>
                  <a:pt x="1952" y="2064"/>
                  <a:pt x="1952" y="2037"/>
                </a:cubicBezTo>
                <a:cubicBezTo>
                  <a:pt x="1952" y="1795"/>
                  <a:pt x="1952" y="1795"/>
                  <a:pt x="1952" y="1795"/>
                </a:cubicBezTo>
                <a:cubicBezTo>
                  <a:pt x="1952" y="1767"/>
                  <a:pt x="1937" y="1742"/>
                  <a:pt x="1914" y="1729"/>
                </a:cubicBezTo>
                <a:cubicBezTo>
                  <a:pt x="1819" y="1674"/>
                  <a:pt x="1819" y="1674"/>
                  <a:pt x="1819" y="1674"/>
                </a:cubicBezTo>
                <a:cubicBezTo>
                  <a:pt x="2010" y="1564"/>
                  <a:pt x="2010" y="1564"/>
                  <a:pt x="2010" y="1564"/>
                </a:cubicBezTo>
                <a:cubicBezTo>
                  <a:pt x="2163" y="1475"/>
                  <a:pt x="2163" y="1475"/>
                  <a:pt x="2163" y="1475"/>
                </a:cubicBezTo>
                <a:cubicBezTo>
                  <a:pt x="2354" y="1365"/>
                  <a:pt x="2354" y="1365"/>
                  <a:pt x="2354" y="1365"/>
                </a:cubicBezTo>
                <a:cubicBezTo>
                  <a:pt x="2487" y="1441"/>
                  <a:pt x="2487" y="1441"/>
                  <a:pt x="2487" y="1441"/>
                </a:cubicBezTo>
                <a:cubicBezTo>
                  <a:pt x="2487" y="2390"/>
                  <a:pt x="2487" y="2390"/>
                  <a:pt x="2487" y="2390"/>
                </a:cubicBezTo>
                <a:cubicBezTo>
                  <a:pt x="2012" y="2664"/>
                  <a:pt x="2012" y="2664"/>
                  <a:pt x="2012" y="2664"/>
                </a:cubicBezTo>
                <a:lnTo>
                  <a:pt x="1821" y="2554"/>
                </a:lnTo>
                <a:close/>
                <a:moveTo>
                  <a:pt x="1859" y="2753"/>
                </a:moveTo>
                <a:cubicBezTo>
                  <a:pt x="1743" y="2820"/>
                  <a:pt x="1743" y="2820"/>
                  <a:pt x="1743" y="2820"/>
                </a:cubicBezTo>
                <a:cubicBezTo>
                  <a:pt x="1743" y="2685"/>
                  <a:pt x="1743" y="2685"/>
                  <a:pt x="1743" y="2685"/>
                </a:cubicBezTo>
                <a:lnTo>
                  <a:pt x="1859" y="2753"/>
                </a:lnTo>
                <a:close/>
                <a:moveTo>
                  <a:pt x="1743" y="614"/>
                </a:moveTo>
                <a:cubicBezTo>
                  <a:pt x="1857" y="680"/>
                  <a:pt x="1857" y="680"/>
                  <a:pt x="1857" y="680"/>
                </a:cubicBezTo>
                <a:cubicBezTo>
                  <a:pt x="1743" y="746"/>
                  <a:pt x="1743" y="746"/>
                  <a:pt x="1743" y="746"/>
                </a:cubicBezTo>
                <a:lnTo>
                  <a:pt x="1743" y="614"/>
                </a:lnTo>
                <a:close/>
                <a:moveTo>
                  <a:pt x="1743" y="1012"/>
                </a:moveTo>
                <a:cubicBezTo>
                  <a:pt x="2201" y="1276"/>
                  <a:pt x="2201" y="1276"/>
                  <a:pt x="2201" y="1276"/>
                </a:cubicBezTo>
                <a:cubicBezTo>
                  <a:pt x="2010" y="1387"/>
                  <a:pt x="2010" y="1387"/>
                  <a:pt x="2010" y="1387"/>
                </a:cubicBezTo>
                <a:cubicBezTo>
                  <a:pt x="1743" y="1232"/>
                  <a:pt x="1743" y="1232"/>
                  <a:pt x="1743" y="1232"/>
                </a:cubicBezTo>
                <a:lnTo>
                  <a:pt x="1743" y="1012"/>
                </a:lnTo>
                <a:close/>
                <a:moveTo>
                  <a:pt x="1743" y="1409"/>
                </a:moveTo>
                <a:cubicBezTo>
                  <a:pt x="1857" y="1475"/>
                  <a:pt x="1857" y="1475"/>
                  <a:pt x="1857" y="1475"/>
                </a:cubicBezTo>
                <a:cubicBezTo>
                  <a:pt x="1857" y="1475"/>
                  <a:pt x="1857" y="1475"/>
                  <a:pt x="1857" y="1475"/>
                </a:cubicBezTo>
                <a:cubicBezTo>
                  <a:pt x="1743" y="1541"/>
                  <a:pt x="1743" y="1541"/>
                  <a:pt x="1743" y="1541"/>
                </a:cubicBezTo>
                <a:lnTo>
                  <a:pt x="1743" y="1409"/>
                </a:lnTo>
                <a:close/>
                <a:moveTo>
                  <a:pt x="1380" y="1992"/>
                </a:moveTo>
                <a:cubicBezTo>
                  <a:pt x="1189" y="2103"/>
                  <a:pt x="1189" y="2103"/>
                  <a:pt x="1189" y="2103"/>
                </a:cubicBezTo>
                <a:cubicBezTo>
                  <a:pt x="1189" y="1640"/>
                  <a:pt x="1189" y="1640"/>
                  <a:pt x="1189" y="1640"/>
                </a:cubicBezTo>
                <a:cubicBezTo>
                  <a:pt x="1590" y="1409"/>
                  <a:pt x="1590" y="1409"/>
                  <a:pt x="1590" y="1409"/>
                </a:cubicBezTo>
                <a:cubicBezTo>
                  <a:pt x="1590" y="1630"/>
                  <a:pt x="1590" y="1630"/>
                  <a:pt x="1590" y="1630"/>
                </a:cubicBezTo>
                <a:cubicBezTo>
                  <a:pt x="1627" y="1608"/>
                  <a:pt x="1627" y="1608"/>
                  <a:pt x="1627" y="1608"/>
                </a:cubicBezTo>
                <a:cubicBezTo>
                  <a:pt x="1627" y="1608"/>
                  <a:pt x="1627" y="1608"/>
                  <a:pt x="1627" y="1608"/>
                </a:cubicBezTo>
                <a:cubicBezTo>
                  <a:pt x="1418" y="1729"/>
                  <a:pt x="1418" y="1729"/>
                  <a:pt x="1418" y="1729"/>
                </a:cubicBezTo>
                <a:cubicBezTo>
                  <a:pt x="1395" y="1742"/>
                  <a:pt x="1380" y="1768"/>
                  <a:pt x="1380" y="1795"/>
                </a:cubicBezTo>
                <a:lnTo>
                  <a:pt x="1380" y="1992"/>
                </a:lnTo>
                <a:close/>
                <a:moveTo>
                  <a:pt x="1036" y="2677"/>
                </a:moveTo>
                <a:cubicBezTo>
                  <a:pt x="1189" y="2765"/>
                  <a:pt x="1189" y="2765"/>
                  <a:pt x="1189" y="2765"/>
                </a:cubicBezTo>
                <a:cubicBezTo>
                  <a:pt x="1306" y="2833"/>
                  <a:pt x="1306" y="2833"/>
                  <a:pt x="1306" y="2833"/>
                </a:cubicBezTo>
                <a:cubicBezTo>
                  <a:pt x="1114" y="2943"/>
                  <a:pt x="1114" y="2943"/>
                  <a:pt x="1114" y="2943"/>
                </a:cubicBezTo>
                <a:cubicBezTo>
                  <a:pt x="845" y="2787"/>
                  <a:pt x="845" y="2787"/>
                  <a:pt x="845" y="2787"/>
                </a:cubicBezTo>
                <a:cubicBezTo>
                  <a:pt x="845" y="2567"/>
                  <a:pt x="845" y="2567"/>
                  <a:pt x="845" y="2567"/>
                </a:cubicBezTo>
                <a:lnTo>
                  <a:pt x="1036" y="2677"/>
                </a:lnTo>
                <a:close/>
                <a:moveTo>
                  <a:pt x="921" y="2434"/>
                </a:moveTo>
                <a:cubicBezTo>
                  <a:pt x="1036" y="2368"/>
                  <a:pt x="1036" y="2368"/>
                  <a:pt x="1036" y="2368"/>
                </a:cubicBezTo>
                <a:cubicBezTo>
                  <a:pt x="1036" y="2500"/>
                  <a:pt x="1036" y="2500"/>
                  <a:pt x="1036" y="2500"/>
                </a:cubicBezTo>
                <a:lnTo>
                  <a:pt x="921" y="2434"/>
                </a:lnTo>
                <a:close/>
                <a:moveTo>
                  <a:pt x="1074" y="1530"/>
                </a:moveTo>
                <a:cubicBezTo>
                  <a:pt x="1050" y="1543"/>
                  <a:pt x="1036" y="1569"/>
                  <a:pt x="1036" y="1596"/>
                </a:cubicBezTo>
                <a:cubicBezTo>
                  <a:pt x="1036" y="2191"/>
                  <a:pt x="1036" y="2191"/>
                  <a:pt x="1036" y="2191"/>
                </a:cubicBezTo>
                <a:cubicBezTo>
                  <a:pt x="845" y="2302"/>
                  <a:pt x="845" y="2302"/>
                  <a:pt x="845" y="2302"/>
                </a:cubicBezTo>
                <a:cubicBezTo>
                  <a:pt x="845" y="1441"/>
                  <a:pt x="845" y="1441"/>
                  <a:pt x="845" y="1441"/>
                </a:cubicBezTo>
                <a:cubicBezTo>
                  <a:pt x="1037" y="1331"/>
                  <a:pt x="1037" y="1331"/>
                  <a:pt x="1037" y="1331"/>
                </a:cubicBezTo>
                <a:cubicBezTo>
                  <a:pt x="1228" y="1441"/>
                  <a:pt x="1228" y="1441"/>
                  <a:pt x="1228" y="1441"/>
                </a:cubicBezTo>
                <a:lnTo>
                  <a:pt x="1074" y="1530"/>
                </a:lnTo>
                <a:close/>
                <a:moveTo>
                  <a:pt x="1457" y="1232"/>
                </a:moveTo>
                <a:cubicBezTo>
                  <a:pt x="1457" y="1088"/>
                  <a:pt x="1457" y="1088"/>
                  <a:pt x="1457" y="1088"/>
                </a:cubicBezTo>
                <a:cubicBezTo>
                  <a:pt x="1590" y="1012"/>
                  <a:pt x="1590" y="1012"/>
                  <a:pt x="1590" y="1012"/>
                </a:cubicBezTo>
                <a:cubicBezTo>
                  <a:pt x="1590" y="1232"/>
                  <a:pt x="1590" y="1232"/>
                  <a:pt x="1590" y="1232"/>
                </a:cubicBezTo>
                <a:cubicBezTo>
                  <a:pt x="1457" y="1309"/>
                  <a:pt x="1457" y="1309"/>
                  <a:pt x="1457" y="1309"/>
                </a:cubicBezTo>
                <a:lnTo>
                  <a:pt x="1457" y="1232"/>
                </a:lnTo>
                <a:close/>
                <a:moveTo>
                  <a:pt x="1457" y="911"/>
                </a:moveTo>
                <a:cubicBezTo>
                  <a:pt x="1457" y="1038"/>
                  <a:pt x="1457" y="1038"/>
                  <a:pt x="1457" y="1038"/>
                </a:cubicBezTo>
                <a:cubicBezTo>
                  <a:pt x="1457" y="1038"/>
                  <a:pt x="1457" y="1038"/>
                  <a:pt x="1457" y="1038"/>
                </a:cubicBezTo>
                <a:cubicBezTo>
                  <a:pt x="1457" y="911"/>
                  <a:pt x="1457" y="911"/>
                  <a:pt x="1457" y="911"/>
                </a:cubicBezTo>
                <a:cubicBezTo>
                  <a:pt x="1457" y="911"/>
                  <a:pt x="1457" y="911"/>
                  <a:pt x="1457" y="911"/>
                </a:cubicBezTo>
                <a:cubicBezTo>
                  <a:pt x="1457" y="691"/>
                  <a:pt x="1457" y="691"/>
                  <a:pt x="1457" y="691"/>
                </a:cubicBezTo>
                <a:cubicBezTo>
                  <a:pt x="1590" y="614"/>
                  <a:pt x="1590" y="614"/>
                  <a:pt x="1590" y="614"/>
                </a:cubicBezTo>
                <a:cubicBezTo>
                  <a:pt x="1590" y="835"/>
                  <a:pt x="1590" y="835"/>
                  <a:pt x="1590" y="835"/>
                </a:cubicBezTo>
                <a:lnTo>
                  <a:pt x="1457" y="911"/>
                </a:lnTo>
                <a:close/>
                <a:moveTo>
                  <a:pt x="1304" y="1232"/>
                </a:moveTo>
                <a:cubicBezTo>
                  <a:pt x="1304" y="1308"/>
                  <a:pt x="1304" y="1308"/>
                  <a:pt x="1304" y="1308"/>
                </a:cubicBezTo>
                <a:cubicBezTo>
                  <a:pt x="1190" y="1242"/>
                  <a:pt x="1190" y="1242"/>
                  <a:pt x="1190" y="1242"/>
                </a:cubicBezTo>
                <a:cubicBezTo>
                  <a:pt x="1304" y="1176"/>
                  <a:pt x="1304" y="1176"/>
                  <a:pt x="1304" y="1176"/>
                </a:cubicBezTo>
                <a:lnTo>
                  <a:pt x="1304" y="1232"/>
                </a:lnTo>
                <a:close/>
                <a:moveTo>
                  <a:pt x="153" y="1042"/>
                </a:moveTo>
                <a:cubicBezTo>
                  <a:pt x="346" y="930"/>
                  <a:pt x="346" y="930"/>
                  <a:pt x="346" y="930"/>
                </a:cubicBezTo>
                <a:cubicBezTo>
                  <a:pt x="540" y="1043"/>
                  <a:pt x="540" y="1043"/>
                  <a:pt x="540" y="1043"/>
                </a:cubicBezTo>
                <a:cubicBezTo>
                  <a:pt x="540" y="1043"/>
                  <a:pt x="540" y="1043"/>
                  <a:pt x="540" y="1043"/>
                </a:cubicBezTo>
                <a:cubicBezTo>
                  <a:pt x="540" y="1043"/>
                  <a:pt x="540" y="1043"/>
                  <a:pt x="540" y="1043"/>
                </a:cubicBezTo>
                <a:cubicBezTo>
                  <a:pt x="386" y="1132"/>
                  <a:pt x="386" y="1132"/>
                  <a:pt x="386" y="1132"/>
                </a:cubicBezTo>
                <a:cubicBezTo>
                  <a:pt x="386" y="1132"/>
                  <a:pt x="386" y="1132"/>
                  <a:pt x="386" y="1132"/>
                </a:cubicBezTo>
                <a:cubicBezTo>
                  <a:pt x="153" y="1267"/>
                  <a:pt x="153" y="1267"/>
                  <a:pt x="153" y="1267"/>
                </a:cubicBezTo>
                <a:lnTo>
                  <a:pt x="153" y="1042"/>
                </a:lnTo>
                <a:close/>
                <a:moveTo>
                  <a:pt x="153" y="1443"/>
                </a:moveTo>
                <a:cubicBezTo>
                  <a:pt x="348" y="1331"/>
                  <a:pt x="348" y="1331"/>
                  <a:pt x="348" y="1331"/>
                </a:cubicBezTo>
                <a:cubicBezTo>
                  <a:pt x="348" y="1552"/>
                  <a:pt x="348" y="1552"/>
                  <a:pt x="348" y="1552"/>
                </a:cubicBezTo>
                <a:cubicBezTo>
                  <a:pt x="153" y="1664"/>
                  <a:pt x="153" y="1664"/>
                  <a:pt x="153" y="1664"/>
                </a:cubicBezTo>
                <a:lnTo>
                  <a:pt x="153" y="1443"/>
                </a:lnTo>
                <a:close/>
                <a:moveTo>
                  <a:pt x="348" y="1729"/>
                </a:moveTo>
                <a:cubicBezTo>
                  <a:pt x="348" y="1853"/>
                  <a:pt x="348" y="1853"/>
                  <a:pt x="348" y="1853"/>
                </a:cubicBezTo>
                <a:cubicBezTo>
                  <a:pt x="240" y="1791"/>
                  <a:pt x="240" y="1791"/>
                  <a:pt x="240" y="1791"/>
                </a:cubicBezTo>
                <a:lnTo>
                  <a:pt x="348" y="1729"/>
                </a:lnTo>
                <a:close/>
                <a:moveTo>
                  <a:pt x="153" y="1918"/>
                </a:moveTo>
                <a:cubicBezTo>
                  <a:pt x="347" y="2030"/>
                  <a:pt x="347" y="2030"/>
                  <a:pt x="347" y="2030"/>
                </a:cubicBezTo>
                <a:cubicBezTo>
                  <a:pt x="347" y="2589"/>
                  <a:pt x="347" y="2589"/>
                  <a:pt x="347" y="2589"/>
                </a:cubicBezTo>
                <a:cubicBezTo>
                  <a:pt x="153" y="2701"/>
                  <a:pt x="153" y="2701"/>
                  <a:pt x="153" y="2701"/>
                </a:cubicBezTo>
                <a:lnTo>
                  <a:pt x="153" y="1918"/>
                </a:lnTo>
                <a:close/>
                <a:moveTo>
                  <a:pt x="692" y="3100"/>
                </a:moveTo>
                <a:cubicBezTo>
                  <a:pt x="230" y="2834"/>
                  <a:pt x="230" y="2834"/>
                  <a:pt x="230" y="2834"/>
                </a:cubicBezTo>
                <a:cubicBezTo>
                  <a:pt x="424" y="2721"/>
                  <a:pt x="424" y="2721"/>
                  <a:pt x="424" y="2721"/>
                </a:cubicBezTo>
                <a:cubicBezTo>
                  <a:pt x="692" y="2876"/>
                  <a:pt x="692" y="2876"/>
                  <a:pt x="692" y="2876"/>
                </a:cubicBezTo>
                <a:lnTo>
                  <a:pt x="692" y="3100"/>
                </a:lnTo>
                <a:close/>
                <a:moveTo>
                  <a:pt x="692" y="2699"/>
                </a:moveTo>
                <a:cubicBezTo>
                  <a:pt x="577" y="2633"/>
                  <a:pt x="577" y="2633"/>
                  <a:pt x="577" y="2633"/>
                </a:cubicBezTo>
                <a:cubicBezTo>
                  <a:pt x="577" y="2633"/>
                  <a:pt x="577" y="2633"/>
                  <a:pt x="577" y="2633"/>
                </a:cubicBezTo>
                <a:cubicBezTo>
                  <a:pt x="692" y="2567"/>
                  <a:pt x="692" y="2567"/>
                  <a:pt x="692" y="2567"/>
                </a:cubicBezTo>
                <a:lnTo>
                  <a:pt x="692" y="2699"/>
                </a:lnTo>
                <a:close/>
                <a:moveTo>
                  <a:pt x="692" y="2390"/>
                </a:moveTo>
                <a:cubicBezTo>
                  <a:pt x="500" y="2500"/>
                  <a:pt x="500" y="2500"/>
                  <a:pt x="500" y="2500"/>
                </a:cubicBezTo>
                <a:cubicBezTo>
                  <a:pt x="501" y="1640"/>
                  <a:pt x="501" y="1640"/>
                  <a:pt x="501" y="1640"/>
                </a:cubicBezTo>
                <a:cubicBezTo>
                  <a:pt x="692" y="1530"/>
                  <a:pt x="692" y="1530"/>
                  <a:pt x="692" y="1530"/>
                </a:cubicBezTo>
                <a:lnTo>
                  <a:pt x="692" y="2390"/>
                </a:lnTo>
                <a:close/>
                <a:moveTo>
                  <a:pt x="730" y="1331"/>
                </a:moveTo>
                <a:cubicBezTo>
                  <a:pt x="501" y="1463"/>
                  <a:pt x="501" y="1463"/>
                  <a:pt x="501" y="1463"/>
                </a:cubicBezTo>
                <a:cubicBezTo>
                  <a:pt x="501" y="1243"/>
                  <a:pt x="501" y="1243"/>
                  <a:pt x="501" y="1243"/>
                </a:cubicBezTo>
                <a:cubicBezTo>
                  <a:pt x="694" y="1131"/>
                  <a:pt x="694" y="1131"/>
                  <a:pt x="694" y="1131"/>
                </a:cubicBezTo>
                <a:cubicBezTo>
                  <a:pt x="694" y="1131"/>
                  <a:pt x="694" y="1131"/>
                  <a:pt x="694" y="1131"/>
                </a:cubicBezTo>
                <a:cubicBezTo>
                  <a:pt x="847" y="1043"/>
                  <a:pt x="847" y="1043"/>
                  <a:pt x="847" y="1043"/>
                </a:cubicBezTo>
                <a:cubicBezTo>
                  <a:pt x="693" y="955"/>
                  <a:pt x="693" y="955"/>
                  <a:pt x="693" y="955"/>
                </a:cubicBezTo>
                <a:cubicBezTo>
                  <a:pt x="694" y="955"/>
                  <a:pt x="694" y="955"/>
                  <a:pt x="694" y="955"/>
                </a:cubicBezTo>
                <a:cubicBezTo>
                  <a:pt x="499" y="842"/>
                  <a:pt x="499" y="842"/>
                  <a:pt x="499" y="842"/>
                </a:cubicBezTo>
                <a:cubicBezTo>
                  <a:pt x="1590" y="213"/>
                  <a:pt x="1590" y="213"/>
                  <a:pt x="1590" y="213"/>
                </a:cubicBezTo>
                <a:cubicBezTo>
                  <a:pt x="1590" y="437"/>
                  <a:pt x="1590" y="437"/>
                  <a:pt x="1590" y="437"/>
                </a:cubicBezTo>
                <a:cubicBezTo>
                  <a:pt x="1457" y="514"/>
                  <a:pt x="1457" y="514"/>
                  <a:pt x="1457" y="514"/>
                </a:cubicBezTo>
                <a:cubicBezTo>
                  <a:pt x="1304" y="602"/>
                  <a:pt x="1304" y="602"/>
                  <a:pt x="1304" y="602"/>
                </a:cubicBezTo>
                <a:cubicBezTo>
                  <a:pt x="694" y="955"/>
                  <a:pt x="694" y="955"/>
                  <a:pt x="694" y="955"/>
                </a:cubicBezTo>
                <a:cubicBezTo>
                  <a:pt x="847" y="1043"/>
                  <a:pt x="847" y="1043"/>
                  <a:pt x="847" y="1043"/>
                </a:cubicBezTo>
                <a:cubicBezTo>
                  <a:pt x="1304" y="779"/>
                  <a:pt x="1304" y="779"/>
                  <a:pt x="1304" y="779"/>
                </a:cubicBezTo>
                <a:cubicBezTo>
                  <a:pt x="1304" y="1000"/>
                  <a:pt x="1304" y="1000"/>
                  <a:pt x="1304" y="1000"/>
                </a:cubicBezTo>
                <a:cubicBezTo>
                  <a:pt x="1304" y="1000"/>
                  <a:pt x="1304" y="1000"/>
                  <a:pt x="1304" y="1000"/>
                </a:cubicBezTo>
                <a:cubicBezTo>
                  <a:pt x="1304" y="1000"/>
                  <a:pt x="1304" y="1000"/>
                  <a:pt x="1304" y="1000"/>
                </a:cubicBezTo>
                <a:cubicBezTo>
                  <a:pt x="1037" y="1154"/>
                  <a:pt x="1037" y="1154"/>
                  <a:pt x="1037" y="1154"/>
                </a:cubicBezTo>
                <a:cubicBezTo>
                  <a:pt x="847" y="1043"/>
                  <a:pt x="847" y="1043"/>
                  <a:pt x="847" y="1043"/>
                </a:cubicBezTo>
                <a:cubicBezTo>
                  <a:pt x="694" y="1131"/>
                  <a:pt x="694" y="1131"/>
                  <a:pt x="694" y="1131"/>
                </a:cubicBezTo>
                <a:cubicBezTo>
                  <a:pt x="884" y="1242"/>
                  <a:pt x="884" y="1242"/>
                  <a:pt x="884" y="1242"/>
                </a:cubicBezTo>
                <a:cubicBezTo>
                  <a:pt x="730" y="1331"/>
                  <a:pt x="730" y="1331"/>
                  <a:pt x="730" y="1331"/>
                </a:cubicBezTo>
                <a:cubicBezTo>
                  <a:pt x="730" y="1331"/>
                  <a:pt x="730" y="1331"/>
                  <a:pt x="730" y="1331"/>
                </a:cubicBezTo>
                <a:close/>
                <a:moveTo>
                  <a:pt x="845" y="2964"/>
                </a:moveTo>
                <a:cubicBezTo>
                  <a:pt x="961" y="3031"/>
                  <a:pt x="961" y="3031"/>
                  <a:pt x="961" y="3031"/>
                </a:cubicBezTo>
                <a:cubicBezTo>
                  <a:pt x="845" y="3099"/>
                  <a:pt x="845" y="3099"/>
                  <a:pt x="845" y="3099"/>
                </a:cubicBezTo>
                <a:lnTo>
                  <a:pt x="845" y="2964"/>
                </a:lnTo>
                <a:close/>
                <a:moveTo>
                  <a:pt x="1590" y="3619"/>
                </a:moveTo>
                <a:cubicBezTo>
                  <a:pt x="920" y="3232"/>
                  <a:pt x="920" y="3232"/>
                  <a:pt x="920" y="3232"/>
                </a:cubicBezTo>
                <a:cubicBezTo>
                  <a:pt x="1114" y="3120"/>
                  <a:pt x="1114" y="3120"/>
                  <a:pt x="1114" y="3120"/>
                </a:cubicBezTo>
                <a:cubicBezTo>
                  <a:pt x="1590" y="3394"/>
                  <a:pt x="1590" y="3394"/>
                  <a:pt x="1590" y="3394"/>
                </a:cubicBezTo>
                <a:lnTo>
                  <a:pt x="1590" y="3619"/>
                </a:lnTo>
                <a:close/>
                <a:moveTo>
                  <a:pt x="1590" y="3217"/>
                </a:moveTo>
                <a:cubicBezTo>
                  <a:pt x="1267" y="3031"/>
                  <a:pt x="1267" y="3031"/>
                  <a:pt x="1267" y="3031"/>
                </a:cubicBezTo>
                <a:cubicBezTo>
                  <a:pt x="1459" y="2921"/>
                  <a:pt x="1459" y="2921"/>
                  <a:pt x="1459" y="2921"/>
                </a:cubicBezTo>
                <a:cubicBezTo>
                  <a:pt x="1590" y="2997"/>
                  <a:pt x="1590" y="2997"/>
                  <a:pt x="1590" y="2997"/>
                </a:cubicBezTo>
                <a:lnTo>
                  <a:pt x="1590" y="3217"/>
                </a:lnTo>
                <a:close/>
                <a:moveTo>
                  <a:pt x="1590" y="2820"/>
                </a:moveTo>
                <a:cubicBezTo>
                  <a:pt x="1189" y="2589"/>
                  <a:pt x="1189" y="2589"/>
                  <a:pt x="1189" y="2589"/>
                </a:cubicBezTo>
                <a:cubicBezTo>
                  <a:pt x="1189" y="2368"/>
                  <a:pt x="1189" y="2368"/>
                  <a:pt x="1189" y="2368"/>
                </a:cubicBezTo>
                <a:cubicBezTo>
                  <a:pt x="1590" y="2599"/>
                  <a:pt x="1590" y="2599"/>
                  <a:pt x="1590" y="2599"/>
                </a:cubicBezTo>
                <a:lnTo>
                  <a:pt x="1590" y="2820"/>
                </a:lnTo>
                <a:close/>
                <a:moveTo>
                  <a:pt x="1590" y="2422"/>
                </a:moveTo>
                <a:cubicBezTo>
                  <a:pt x="1266" y="2235"/>
                  <a:pt x="1266" y="2235"/>
                  <a:pt x="1266" y="2235"/>
                </a:cubicBezTo>
                <a:cubicBezTo>
                  <a:pt x="1457" y="2125"/>
                  <a:pt x="1457" y="2125"/>
                  <a:pt x="1457" y="2125"/>
                </a:cubicBezTo>
                <a:cubicBezTo>
                  <a:pt x="1590" y="2202"/>
                  <a:pt x="1590" y="2202"/>
                  <a:pt x="1590" y="2202"/>
                </a:cubicBezTo>
                <a:lnTo>
                  <a:pt x="1590" y="2422"/>
                </a:lnTo>
                <a:close/>
                <a:moveTo>
                  <a:pt x="1666" y="2069"/>
                </a:moveTo>
                <a:cubicBezTo>
                  <a:pt x="1533" y="1992"/>
                  <a:pt x="1533" y="1992"/>
                  <a:pt x="1533" y="1992"/>
                </a:cubicBezTo>
                <a:cubicBezTo>
                  <a:pt x="1533" y="1839"/>
                  <a:pt x="1533" y="1839"/>
                  <a:pt x="1533" y="1839"/>
                </a:cubicBezTo>
                <a:cubicBezTo>
                  <a:pt x="1666" y="1762"/>
                  <a:pt x="1666" y="1762"/>
                  <a:pt x="1666" y="1762"/>
                </a:cubicBezTo>
                <a:cubicBezTo>
                  <a:pt x="1799" y="1839"/>
                  <a:pt x="1799" y="1839"/>
                  <a:pt x="1799" y="1839"/>
                </a:cubicBezTo>
                <a:cubicBezTo>
                  <a:pt x="1799" y="1993"/>
                  <a:pt x="1799" y="1993"/>
                  <a:pt x="1799" y="1993"/>
                </a:cubicBezTo>
                <a:lnTo>
                  <a:pt x="1666" y="2069"/>
                </a:lnTo>
                <a:close/>
                <a:moveTo>
                  <a:pt x="1743" y="3619"/>
                </a:moveTo>
                <a:cubicBezTo>
                  <a:pt x="1743" y="3394"/>
                  <a:pt x="1743" y="3394"/>
                  <a:pt x="1743" y="3394"/>
                </a:cubicBezTo>
                <a:cubicBezTo>
                  <a:pt x="1743" y="3394"/>
                  <a:pt x="1743" y="3394"/>
                  <a:pt x="1743" y="3394"/>
                </a:cubicBezTo>
                <a:cubicBezTo>
                  <a:pt x="1743" y="3217"/>
                  <a:pt x="1743" y="3217"/>
                  <a:pt x="1743" y="3217"/>
                </a:cubicBezTo>
                <a:cubicBezTo>
                  <a:pt x="1743" y="2997"/>
                  <a:pt x="1743" y="2997"/>
                  <a:pt x="1743" y="2997"/>
                </a:cubicBezTo>
                <a:cubicBezTo>
                  <a:pt x="2012" y="2841"/>
                  <a:pt x="2012" y="2841"/>
                  <a:pt x="2012" y="2841"/>
                </a:cubicBezTo>
                <a:cubicBezTo>
                  <a:pt x="2203" y="2952"/>
                  <a:pt x="2203" y="2952"/>
                  <a:pt x="2203" y="2952"/>
                </a:cubicBezTo>
                <a:cubicBezTo>
                  <a:pt x="1743" y="3217"/>
                  <a:pt x="1743" y="3217"/>
                  <a:pt x="1743" y="3217"/>
                </a:cubicBezTo>
                <a:cubicBezTo>
                  <a:pt x="1743" y="3394"/>
                  <a:pt x="1743" y="3394"/>
                  <a:pt x="1743" y="3394"/>
                </a:cubicBezTo>
                <a:cubicBezTo>
                  <a:pt x="2356" y="3040"/>
                  <a:pt x="2356" y="3040"/>
                  <a:pt x="2356" y="3040"/>
                </a:cubicBezTo>
                <a:cubicBezTo>
                  <a:pt x="2550" y="3153"/>
                  <a:pt x="2550" y="3153"/>
                  <a:pt x="2550" y="3153"/>
                </a:cubicBezTo>
                <a:lnTo>
                  <a:pt x="1743" y="3619"/>
                </a:lnTo>
                <a:close/>
                <a:moveTo>
                  <a:pt x="2832" y="2990"/>
                </a:moveTo>
                <a:cubicBezTo>
                  <a:pt x="2703" y="3064"/>
                  <a:pt x="2703" y="3064"/>
                  <a:pt x="2703" y="3064"/>
                </a:cubicBezTo>
                <a:cubicBezTo>
                  <a:pt x="2509" y="2952"/>
                  <a:pt x="2509" y="2952"/>
                  <a:pt x="2509" y="2952"/>
                </a:cubicBezTo>
                <a:cubicBezTo>
                  <a:pt x="2509" y="2952"/>
                  <a:pt x="2509" y="2952"/>
                  <a:pt x="2509" y="2952"/>
                </a:cubicBezTo>
                <a:cubicBezTo>
                  <a:pt x="2509" y="2952"/>
                  <a:pt x="2509" y="2952"/>
                  <a:pt x="2509" y="2952"/>
                </a:cubicBezTo>
                <a:cubicBezTo>
                  <a:pt x="2832" y="2765"/>
                  <a:pt x="2832" y="2765"/>
                  <a:pt x="2832" y="2765"/>
                </a:cubicBezTo>
                <a:lnTo>
                  <a:pt x="2832" y="2990"/>
                </a:lnTo>
                <a:close/>
                <a:moveTo>
                  <a:pt x="2356" y="2863"/>
                </a:moveTo>
                <a:cubicBezTo>
                  <a:pt x="2165" y="2753"/>
                  <a:pt x="2165" y="2753"/>
                  <a:pt x="2165" y="2753"/>
                </a:cubicBezTo>
                <a:cubicBezTo>
                  <a:pt x="2602" y="2500"/>
                  <a:pt x="2602" y="2500"/>
                  <a:pt x="2602" y="2500"/>
                </a:cubicBezTo>
                <a:cubicBezTo>
                  <a:pt x="2626" y="2487"/>
                  <a:pt x="2640" y="2461"/>
                  <a:pt x="2640" y="2434"/>
                </a:cubicBezTo>
                <a:cubicBezTo>
                  <a:pt x="2640" y="2266"/>
                  <a:pt x="2640" y="2266"/>
                  <a:pt x="2640" y="2266"/>
                </a:cubicBezTo>
                <a:cubicBezTo>
                  <a:pt x="2832" y="2376"/>
                  <a:pt x="2832" y="2376"/>
                  <a:pt x="2832" y="2376"/>
                </a:cubicBezTo>
                <a:cubicBezTo>
                  <a:pt x="2832" y="2589"/>
                  <a:pt x="2832" y="2589"/>
                  <a:pt x="2832" y="2589"/>
                </a:cubicBezTo>
                <a:lnTo>
                  <a:pt x="2356" y="2863"/>
                </a:lnTo>
                <a:close/>
                <a:moveTo>
                  <a:pt x="2720" y="2135"/>
                </a:moveTo>
                <a:cubicBezTo>
                  <a:pt x="2832" y="2071"/>
                  <a:pt x="2832" y="2071"/>
                  <a:pt x="2832" y="2071"/>
                </a:cubicBezTo>
                <a:cubicBezTo>
                  <a:pt x="2832" y="2199"/>
                  <a:pt x="2832" y="2199"/>
                  <a:pt x="2832" y="2199"/>
                </a:cubicBezTo>
                <a:lnTo>
                  <a:pt x="2720" y="2135"/>
                </a:lnTo>
                <a:close/>
                <a:moveTo>
                  <a:pt x="2831" y="1894"/>
                </a:moveTo>
                <a:cubicBezTo>
                  <a:pt x="2640" y="2004"/>
                  <a:pt x="2640" y="2004"/>
                  <a:pt x="2640" y="2004"/>
                </a:cubicBezTo>
                <a:cubicBezTo>
                  <a:pt x="2640" y="1530"/>
                  <a:pt x="2640" y="1530"/>
                  <a:pt x="2640" y="1530"/>
                </a:cubicBezTo>
                <a:cubicBezTo>
                  <a:pt x="2832" y="1640"/>
                  <a:pt x="2832" y="1640"/>
                  <a:pt x="2832" y="1640"/>
                </a:cubicBezTo>
                <a:cubicBezTo>
                  <a:pt x="2832" y="1894"/>
                  <a:pt x="2832" y="1894"/>
                  <a:pt x="2832" y="1894"/>
                </a:cubicBezTo>
                <a:lnTo>
                  <a:pt x="2831" y="1894"/>
                </a:lnTo>
                <a:close/>
                <a:moveTo>
                  <a:pt x="2163" y="680"/>
                </a:moveTo>
                <a:cubicBezTo>
                  <a:pt x="2358" y="568"/>
                  <a:pt x="2358" y="568"/>
                  <a:pt x="2358" y="568"/>
                </a:cubicBezTo>
                <a:cubicBezTo>
                  <a:pt x="3103" y="998"/>
                  <a:pt x="3103" y="998"/>
                  <a:pt x="3103" y="998"/>
                </a:cubicBezTo>
                <a:cubicBezTo>
                  <a:pt x="2908" y="1110"/>
                  <a:pt x="2908" y="1110"/>
                  <a:pt x="2908" y="1110"/>
                </a:cubicBezTo>
                <a:lnTo>
                  <a:pt x="2163" y="680"/>
                </a:lnTo>
                <a:close/>
                <a:moveTo>
                  <a:pt x="2985" y="2902"/>
                </a:moveTo>
                <a:cubicBezTo>
                  <a:pt x="2985" y="2633"/>
                  <a:pt x="2985" y="2633"/>
                  <a:pt x="2985" y="2633"/>
                </a:cubicBezTo>
                <a:cubicBezTo>
                  <a:pt x="2985" y="2633"/>
                  <a:pt x="2985" y="2633"/>
                  <a:pt x="2985" y="2633"/>
                </a:cubicBezTo>
                <a:cubicBezTo>
                  <a:pt x="2985" y="1982"/>
                  <a:pt x="2985" y="1982"/>
                  <a:pt x="2985" y="1982"/>
                </a:cubicBezTo>
                <a:cubicBezTo>
                  <a:pt x="2985" y="1982"/>
                  <a:pt x="2985" y="1982"/>
                  <a:pt x="2985" y="1982"/>
                </a:cubicBezTo>
                <a:cubicBezTo>
                  <a:pt x="3179" y="1870"/>
                  <a:pt x="3179" y="1870"/>
                  <a:pt x="3179" y="1870"/>
                </a:cubicBezTo>
                <a:cubicBezTo>
                  <a:pt x="3179" y="2789"/>
                  <a:pt x="3179" y="2789"/>
                  <a:pt x="3179" y="2789"/>
                </a:cubicBezTo>
                <a:lnTo>
                  <a:pt x="2985" y="290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tx1"/>
              </a:solidFill>
            </a:endParaRPr>
          </a:p>
        </p:txBody>
      </p:sp>
      <p:sp>
        <p:nvSpPr>
          <p:cNvPr id="18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5777311" y="3756674"/>
            <a:ext cx="5246290" cy="624450"/>
          </a:xfrm>
        </p:spPr>
        <p:txBody>
          <a:bodyPr>
            <a:noAutofit/>
          </a:bodyPr>
          <a:lstStyle>
            <a:lvl1pPr marL="0" indent="0" algn="l">
              <a:buNone/>
              <a:defRPr sz="2600">
                <a:solidFill>
                  <a:schemeClr val="tx1"/>
                </a:solidFill>
                <a:latin typeface="Calibri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 smtClean="0"/>
              <a:t>Click to edit presenter contact info</a:t>
            </a:r>
            <a:endParaRPr lang="en-US" dirty="0"/>
          </a:p>
        </p:txBody>
      </p:sp>
      <p:sp>
        <p:nvSpPr>
          <p:cNvPr id="32" name="Rectangle 31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85087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7492417" y="6457947"/>
            <a:ext cx="3859795" cy="201168"/>
          </a:xfrm>
          <a:prstGeom prst="rect">
            <a:avLst/>
          </a:prstGeom>
        </p:spPr>
        <p:txBody>
          <a:bodyPr/>
          <a:lstStyle/>
          <a:p>
            <a:r>
              <a:rPr lang="en-US" smtClean="0"/>
              <a:t>Click to enter confidentiality information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435843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2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tx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sp>
        <p:nvSpPr>
          <p:cNvPr id="51" name="Rectangle 50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2" name="Picture 41" descr="Cloudera_Data_Art_Color_9C_rgb.pn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215" b="32475"/>
          <a:stretch/>
        </p:blipFill>
        <p:spPr>
          <a:xfrm rot="16200000">
            <a:off x="7458886" y="1219940"/>
            <a:ext cx="5949884" cy="351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2241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3" y="4527190"/>
            <a:ext cx="12215501" cy="2345765"/>
          </a:xfrm>
          <a:prstGeom prst="rect">
            <a:avLst/>
          </a:prstGeom>
          <a:solidFill>
            <a:srgbClr val="EA304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" name="Picture 1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17" b="49471"/>
          <a:stretch/>
        </p:blipFill>
        <p:spPr>
          <a:xfrm>
            <a:off x="3" y="14"/>
            <a:ext cx="12215501" cy="4796119"/>
          </a:xfrm>
          <a:prstGeom prst="rect">
            <a:avLst/>
          </a:prstGeom>
        </p:spPr>
      </p:pic>
      <p:pic>
        <p:nvPicPr>
          <p:cNvPr id="5" name="Picture 4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892" r="218" b="-4296"/>
          <a:stretch/>
        </p:blipFill>
        <p:spPr>
          <a:xfrm>
            <a:off x="3" y="5943482"/>
            <a:ext cx="12215501" cy="1422518"/>
          </a:xfrm>
          <a:prstGeom prst="rect">
            <a:avLst/>
          </a:prstGeom>
        </p:spPr>
      </p:pic>
      <p:pic>
        <p:nvPicPr>
          <p:cNvPr id="6" name="Picture 5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94" t="63167" r="28946" b="20642"/>
          <a:stretch/>
        </p:blipFill>
        <p:spPr>
          <a:xfrm>
            <a:off x="4939271" y="4915642"/>
            <a:ext cx="2310301" cy="859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098932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88522374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4406914"/>
            <a:ext cx="10360501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33" y="2906713"/>
            <a:ext cx="10360501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320027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6"/>
            <a:ext cx="5383398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6"/>
            <a:ext cx="5383398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9015313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3" y="1535113"/>
            <a:ext cx="538551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443" y="2174875"/>
            <a:ext cx="538551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1761" y="1535113"/>
            <a:ext cx="53876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761" y="2174875"/>
            <a:ext cx="53876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56414368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7142445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6927193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444" y="273050"/>
            <a:ext cx="4010039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5492" y="273064"/>
            <a:ext cx="6813892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444" y="1435103"/>
            <a:ext cx="4010039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1621120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096" y="4800600"/>
            <a:ext cx="7313295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096" y="612775"/>
            <a:ext cx="7313295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096" y="5367338"/>
            <a:ext cx="7313295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0205465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74012916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2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3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rgbClr val="F5F5F5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bg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grpSp>
        <p:nvGrpSpPr>
          <p:cNvPr id="51" name="Group 50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rgbClr val="29A7D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6" name="Picture 45" descr="Cloudera_Data_Art_Color_9C_blue.pn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1426" b="32357"/>
          <a:stretch/>
        </p:blipFill>
        <p:spPr>
          <a:xfrm rot="16200000">
            <a:off x="7438690" y="1215308"/>
            <a:ext cx="5965445" cy="3534830"/>
          </a:xfrm>
          <a:prstGeom prst="rect">
            <a:avLst/>
          </a:prstGeom>
        </p:spPr>
      </p:pic>
      <p:sp>
        <p:nvSpPr>
          <p:cNvPr id="25" name="Rectangle 24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1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274652"/>
            <a:ext cx="2742486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441" y="274652"/>
            <a:ext cx="802431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6" y="6356364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6" y="6356364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01759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2" y="1"/>
            <a:ext cx="12215501" cy="6872942"/>
          </a:xfrm>
          <a:prstGeom prst="rect">
            <a:avLst/>
          </a:prstGeom>
          <a:solidFill>
            <a:srgbClr val="EA304C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  <a:latin typeface="Calibri"/>
            </a:endParaRPr>
          </a:p>
        </p:txBody>
      </p:sp>
      <p:sp>
        <p:nvSpPr>
          <p:cNvPr id="4" name="Rectangle 3"/>
          <p:cNvSpPr/>
          <p:nvPr userDrawn="1"/>
        </p:nvSpPr>
        <p:spPr>
          <a:xfrm>
            <a:off x="4" y="5926674"/>
            <a:ext cx="12301685" cy="93133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914400"/>
            <a:endParaRPr lang="en-US">
              <a:solidFill>
                <a:prstClr val="white"/>
              </a:solidFill>
              <a:latin typeface="Calibri"/>
            </a:endParaRPr>
          </a:p>
        </p:txBody>
      </p:sp>
      <p:pic>
        <p:nvPicPr>
          <p:cNvPr id="2" name="Picture 1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617" b="49471"/>
          <a:stretch/>
        </p:blipFill>
        <p:spPr>
          <a:xfrm>
            <a:off x="536852" y="8"/>
            <a:ext cx="11115121" cy="4796119"/>
          </a:xfrm>
          <a:prstGeom prst="rect">
            <a:avLst/>
          </a:prstGeom>
        </p:spPr>
      </p:pic>
      <p:pic>
        <p:nvPicPr>
          <p:cNvPr id="5" name="Picture 4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91892" r="218" b="-4296"/>
          <a:stretch/>
        </p:blipFill>
        <p:spPr>
          <a:xfrm>
            <a:off x="387959" y="5943482"/>
            <a:ext cx="11412916" cy="1422518"/>
          </a:xfrm>
          <a:prstGeom prst="rect">
            <a:avLst/>
          </a:prstGeom>
        </p:spPr>
      </p:pic>
      <p:pic>
        <p:nvPicPr>
          <p:cNvPr id="6" name="Picture 5" descr="BDG_Event_Poster.jpg"/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0294" t="63167" r="28946" b="20642"/>
          <a:stretch/>
        </p:blipFill>
        <p:spPr>
          <a:xfrm>
            <a:off x="5157101" y="4915642"/>
            <a:ext cx="1874629" cy="8596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83240951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8389431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2833" y="4406908"/>
            <a:ext cx="10360501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2833" y="2906713"/>
            <a:ext cx="10360501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6388283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441" y="1600206"/>
            <a:ext cx="5383398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5986" y="1600206"/>
            <a:ext cx="5383398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70364501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2" y="1535113"/>
            <a:ext cx="5385514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442" y="2174875"/>
            <a:ext cx="5385514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1759" y="1535113"/>
            <a:ext cx="53876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1759" y="2174875"/>
            <a:ext cx="53876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6688697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4741959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9544147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444" y="273050"/>
            <a:ext cx="4010039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5492" y="273058"/>
            <a:ext cx="6813892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444" y="1435103"/>
            <a:ext cx="4010039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2681034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095" y="4800600"/>
            <a:ext cx="7313295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095" y="612775"/>
            <a:ext cx="7313295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095" y="5367338"/>
            <a:ext cx="7313295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0187196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3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tx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sp>
        <p:nvSpPr>
          <p:cNvPr id="51" name="Rectangle 50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7" name="Rectangle 106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/>
          <p:cNvGrpSpPr/>
          <p:nvPr userDrawn="1"/>
        </p:nvGrpSpPr>
        <p:grpSpPr>
          <a:xfrm>
            <a:off x="8737602" y="381001"/>
            <a:ext cx="3158908" cy="6510869"/>
            <a:chOff x="8737601" y="380999"/>
            <a:chExt cx="3158908" cy="6510869"/>
          </a:xfrm>
        </p:grpSpPr>
        <p:grpSp>
          <p:nvGrpSpPr>
            <p:cNvPr id="75" name="Group 74"/>
            <p:cNvGrpSpPr/>
            <p:nvPr userDrawn="1"/>
          </p:nvGrpSpPr>
          <p:grpSpPr>
            <a:xfrm>
              <a:off x="8737601" y="380999"/>
              <a:ext cx="3158908" cy="6510869"/>
              <a:chOff x="8737601" y="380999"/>
              <a:chExt cx="3158908" cy="6510869"/>
            </a:xfrm>
          </p:grpSpPr>
          <p:sp>
            <p:nvSpPr>
              <p:cNvPr id="76" name="Freeform 33"/>
              <p:cNvSpPr>
                <a:spLocks noChangeArrowheads="1"/>
              </p:cNvSpPr>
              <p:nvPr/>
            </p:nvSpPr>
            <p:spPr bwMode="auto">
              <a:xfrm>
                <a:off x="10451316" y="380999"/>
                <a:ext cx="594370" cy="603420"/>
              </a:xfrm>
              <a:custGeom>
                <a:avLst/>
                <a:gdLst>
                  <a:gd name="T0" fmla="*/ 748 w 872"/>
                  <a:gd name="T1" fmla="*/ 885 h 886"/>
                  <a:gd name="T2" fmla="*/ 122 w 872"/>
                  <a:gd name="T3" fmla="*/ 885 h 886"/>
                  <a:gd name="T4" fmla="*/ 97 w 872"/>
                  <a:gd name="T5" fmla="*/ 880 h 886"/>
                  <a:gd name="T6" fmla="*/ 76 w 872"/>
                  <a:gd name="T7" fmla="*/ 875 h 886"/>
                  <a:gd name="T8" fmla="*/ 51 w 872"/>
                  <a:gd name="T9" fmla="*/ 865 h 886"/>
                  <a:gd name="T10" fmla="*/ 36 w 872"/>
                  <a:gd name="T11" fmla="*/ 850 h 886"/>
                  <a:gd name="T12" fmla="*/ 20 w 872"/>
                  <a:gd name="T13" fmla="*/ 829 h 886"/>
                  <a:gd name="T14" fmla="*/ 10 w 872"/>
                  <a:gd name="T15" fmla="*/ 809 h 886"/>
                  <a:gd name="T16" fmla="*/ 0 w 872"/>
                  <a:gd name="T17" fmla="*/ 783 h 886"/>
                  <a:gd name="T18" fmla="*/ 0 w 872"/>
                  <a:gd name="T19" fmla="*/ 758 h 886"/>
                  <a:gd name="T20" fmla="*/ 0 w 872"/>
                  <a:gd name="T21" fmla="*/ 127 h 886"/>
                  <a:gd name="T22" fmla="*/ 0 w 872"/>
                  <a:gd name="T23" fmla="*/ 102 h 886"/>
                  <a:gd name="T24" fmla="*/ 10 w 872"/>
                  <a:gd name="T25" fmla="*/ 76 h 886"/>
                  <a:gd name="T26" fmla="*/ 20 w 872"/>
                  <a:gd name="T27" fmla="*/ 55 h 886"/>
                  <a:gd name="T28" fmla="*/ 36 w 872"/>
                  <a:gd name="T29" fmla="*/ 35 h 886"/>
                  <a:gd name="T30" fmla="*/ 51 w 872"/>
                  <a:gd name="T31" fmla="*/ 20 h 886"/>
                  <a:gd name="T32" fmla="*/ 76 w 872"/>
                  <a:gd name="T33" fmla="*/ 10 h 886"/>
                  <a:gd name="T34" fmla="*/ 97 w 872"/>
                  <a:gd name="T35" fmla="*/ 5 h 886"/>
                  <a:gd name="T36" fmla="*/ 122 w 872"/>
                  <a:gd name="T37" fmla="*/ 0 h 886"/>
                  <a:gd name="T38" fmla="*/ 748 w 872"/>
                  <a:gd name="T39" fmla="*/ 0 h 886"/>
                  <a:gd name="T40" fmla="*/ 774 w 872"/>
                  <a:gd name="T41" fmla="*/ 5 h 886"/>
                  <a:gd name="T42" fmla="*/ 794 w 872"/>
                  <a:gd name="T43" fmla="*/ 10 h 886"/>
                  <a:gd name="T44" fmla="*/ 815 w 872"/>
                  <a:gd name="T45" fmla="*/ 20 h 886"/>
                  <a:gd name="T46" fmla="*/ 835 w 872"/>
                  <a:gd name="T47" fmla="*/ 35 h 886"/>
                  <a:gd name="T48" fmla="*/ 850 w 872"/>
                  <a:gd name="T49" fmla="*/ 55 h 886"/>
                  <a:gd name="T50" fmla="*/ 860 w 872"/>
                  <a:gd name="T51" fmla="*/ 76 h 886"/>
                  <a:gd name="T52" fmla="*/ 871 w 872"/>
                  <a:gd name="T53" fmla="*/ 102 h 886"/>
                  <a:gd name="T54" fmla="*/ 871 w 872"/>
                  <a:gd name="T55" fmla="*/ 127 h 886"/>
                  <a:gd name="T56" fmla="*/ 871 w 872"/>
                  <a:gd name="T57" fmla="*/ 758 h 886"/>
                  <a:gd name="T58" fmla="*/ 871 w 872"/>
                  <a:gd name="T59" fmla="*/ 783 h 886"/>
                  <a:gd name="T60" fmla="*/ 860 w 872"/>
                  <a:gd name="T61" fmla="*/ 809 h 886"/>
                  <a:gd name="T62" fmla="*/ 850 w 872"/>
                  <a:gd name="T63" fmla="*/ 829 h 886"/>
                  <a:gd name="T64" fmla="*/ 835 w 872"/>
                  <a:gd name="T65" fmla="*/ 850 h 886"/>
                  <a:gd name="T66" fmla="*/ 815 w 872"/>
                  <a:gd name="T67" fmla="*/ 865 h 886"/>
                  <a:gd name="T68" fmla="*/ 794 w 872"/>
                  <a:gd name="T69" fmla="*/ 875 h 886"/>
                  <a:gd name="T70" fmla="*/ 774 w 872"/>
                  <a:gd name="T71" fmla="*/ 880 h 886"/>
                  <a:gd name="T72" fmla="*/ 748 w 872"/>
                  <a:gd name="T73" fmla="*/ 885 h 886"/>
                  <a:gd name="T74" fmla="*/ 249 w 872"/>
                  <a:gd name="T75" fmla="*/ 636 h 886"/>
                  <a:gd name="T76" fmla="*/ 621 w 872"/>
                  <a:gd name="T77" fmla="*/ 636 h 886"/>
                  <a:gd name="T78" fmla="*/ 621 w 872"/>
                  <a:gd name="T79" fmla="*/ 249 h 886"/>
                  <a:gd name="T80" fmla="*/ 249 w 872"/>
                  <a:gd name="T81" fmla="*/ 249 h 886"/>
                  <a:gd name="T82" fmla="*/ 249 w 872"/>
                  <a:gd name="T83" fmla="*/ 636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72" h="886">
                    <a:moveTo>
                      <a:pt x="748" y="885"/>
                    </a:moveTo>
                    <a:lnTo>
                      <a:pt x="122" y="885"/>
                    </a:lnTo>
                    <a:lnTo>
                      <a:pt x="97" y="880"/>
                    </a:lnTo>
                    <a:lnTo>
                      <a:pt x="76" y="875"/>
                    </a:lnTo>
                    <a:lnTo>
                      <a:pt x="51" y="865"/>
                    </a:lnTo>
                    <a:lnTo>
                      <a:pt x="36" y="850"/>
                    </a:lnTo>
                    <a:lnTo>
                      <a:pt x="20" y="829"/>
                    </a:lnTo>
                    <a:lnTo>
                      <a:pt x="10" y="809"/>
                    </a:lnTo>
                    <a:lnTo>
                      <a:pt x="0" y="783"/>
                    </a:lnTo>
                    <a:lnTo>
                      <a:pt x="0" y="758"/>
                    </a:lnTo>
                    <a:lnTo>
                      <a:pt x="0" y="127"/>
                    </a:lnTo>
                    <a:lnTo>
                      <a:pt x="0" y="102"/>
                    </a:lnTo>
                    <a:lnTo>
                      <a:pt x="10" y="76"/>
                    </a:lnTo>
                    <a:lnTo>
                      <a:pt x="20" y="55"/>
                    </a:lnTo>
                    <a:lnTo>
                      <a:pt x="36" y="35"/>
                    </a:lnTo>
                    <a:lnTo>
                      <a:pt x="51" y="20"/>
                    </a:lnTo>
                    <a:lnTo>
                      <a:pt x="76" y="10"/>
                    </a:lnTo>
                    <a:lnTo>
                      <a:pt x="97" y="5"/>
                    </a:lnTo>
                    <a:lnTo>
                      <a:pt x="122" y="0"/>
                    </a:lnTo>
                    <a:lnTo>
                      <a:pt x="748" y="0"/>
                    </a:lnTo>
                    <a:lnTo>
                      <a:pt x="774" y="5"/>
                    </a:lnTo>
                    <a:lnTo>
                      <a:pt x="794" y="10"/>
                    </a:lnTo>
                    <a:lnTo>
                      <a:pt x="815" y="20"/>
                    </a:lnTo>
                    <a:lnTo>
                      <a:pt x="835" y="35"/>
                    </a:lnTo>
                    <a:lnTo>
                      <a:pt x="850" y="55"/>
                    </a:lnTo>
                    <a:lnTo>
                      <a:pt x="860" y="76"/>
                    </a:lnTo>
                    <a:lnTo>
                      <a:pt x="871" y="102"/>
                    </a:lnTo>
                    <a:lnTo>
                      <a:pt x="871" y="127"/>
                    </a:lnTo>
                    <a:lnTo>
                      <a:pt x="871" y="758"/>
                    </a:lnTo>
                    <a:lnTo>
                      <a:pt x="871" y="783"/>
                    </a:lnTo>
                    <a:lnTo>
                      <a:pt x="860" y="809"/>
                    </a:lnTo>
                    <a:lnTo>
                      <a:pt x="850" y="829"/>
                    </a:lnTo>
                    <a:lnTo>
                      <a:pt x="835" y="850"/>
                    </a:lnTo>
                    <a:lnTo>
                      <a:pt x="815" y="865"/>
                    </a:lnTo>
                    <a:lnTo>
                      <a:pt x="794" y="875"/>
                    </a:lnTo>
                    <a:lnTo>
                      <a:pt x="774" y="880"/>
                    </a:lnTo>
                    <a:lnTo>
                      <a:pt x="748" y="885"/>
                    </a:lnTo>
                    <a:close/>
                    <a:moveTo>
                      <a:pt x="249" y="636"/>
                    </a:moveTo>
                    <a:lnTo>
                      <a:pt x="621" y="636"/>
                    </a:lnTo>
                    <a:lnTo>
                      <a:pt x="621" y="249"/>
                    </a:lnTo>
                    <a:lnTo>
                      <a:pt x="249" y="249"/>
                    </a:lnTo>
                    <a:lnTo>
                      <a:pt x="249" y="636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7" name="Freeform 34"/>
              <p:cNvSpPr>
                <a:spLocks noChangeArrowheads="1"/>
              </p:cNvSpPr>
              <p:nvPr/>
            </p:nvSpPr>
            <p:spPr bwMode="auto">
              <a:xfrm>
                <a:off x="9163013" y="2070577"/>
                <a:ext cx="597386" cy="594370"/>
              </a:xfrm>
              <a:custGeom>
                <a:avLst/>
                <a:gdLst>
                  <a:gd name="T0" fmla="*/ 392 w 876"/>
                  <a:gd name="T1" fmla="*/ 870 h 871"/>
                  <a:gd name="T2" fmla="*/ 305 w 876"/>
                  <a:gd name="T3" fmla="*/ 855 h 871"/>
                  <a:gd name="T4" fmla="*/ 229 w 876"/>
                  <a:gd name="T5" fmla="*/ 819 h 871"/>
                  <a:gd name="T6" fmla="*/ 157 w 876"/>
                  <a:gd name="T7" fmla="*/ 773 h 871"/>
                  <a:gd name="T8" fmla="*/ 101 w 876"/>
                  <a:gd name="T9" fmla="*/ 712 h 871"/>
                  <a:gd name="T10" fmla="*/ 50 w 876"/>
                  <a:gd name="T11" fmla="*/ 646 h 871"/>
                  <a:gd name="T12" fmla="*/ 20 w 876"/>
                  <a:gd name="T13" fmla="*/ 565 h 871"/>
                  <a:gd name="T14" fmla="*/ 5 w 876"/>
                  <a:gd name="T15" fmla="*/ 479 h 871"/>
                  <a:gd name="T16" fmla="*/ 5 w 876"/>
                  <a:gd name="T17" fmla="*/ 392 h 871"/>
                  <a:gd name="T18" fmla="*/ 20 w 876"/>
                  <a:gd name="T19" fmla="*/ 305 h 871"/>
                  <a:gd name="T20" fmla="*/ 50 w 876"/>
                  <a:gd name="T21" fmla="*/ 229 h 871"/>
                  <a:gd name="T22" fmla="*/ 101 w 876"/>
                  <a:gd name="T23" fmla="*/ 158 h 871"/>
                  <a:gd name="T24" fmla="*/ 157 w 876"/>
                  <a:gd name="T25" fmla="*/ 102 h 871"/>
                  <a:gd name="T26" fmla="*/ 229 w 876"/>
                  <a:gd name="T27" fmla="*/ 51 h 871"/>
                  <a:gd name="T28" fmla="*/ 305 w 876"/>
                  <a:gd name="T29" fmla="*/ 21 h 871"/>
                  <a:gd name="T30" fmla="*/ 392 w 876"/>
                  <a:gd name="T31" fmla="*/ 0 h 871"/>
                  <a:gd name="T32" fmla="*/ 483 w 876"/>
                  <a:gd name="T33" fmla="*/ 0 h 871"/>
                  <a:gd name="T34" fmla="*/ 565 w 876"/>
                  <a:gd name="T35" fmla="*/ 21 h 871"/>
                  <a:gd name="T36" fmla="*/ 646 w 876"/>
                  <a:gd name="T37" fmla="*/ 51 h 871"/>
                  <a:gd name="T38" fmla="*/ 718 w 876"/>
                  <a:gd name="T39" fmla="*/ 102 h 871"/>
                  <a:gd name="T40" fmla="*/ 774 w 876"/>
                  <a:gd name="T41" fmla="*/ 158 h 871"/>
                  <a:gd name="T42" fmla="*/ 819 w 876"/>
                  <a:gd name="T43" fmla="*/ 229 h 871"/>
                  <a:gd name="T44" fmla="*/ 855 w 876"/>
                  <a:gd name="T45" fmla="*/ 305 h 871"/>
                  <a:gd name="T46" fmla="*/ 870 w 876"/>
                  <a:gd name="T47" fmla="*/ 392 h 871"/>
                  <a:gd name="T48" fmla="*/ 870 w 876"/>
                  <a:gd name="T49" fmla="*/ 479 h 871"/>
                  <a:gd name="T50" fmla="*/ 855 w 876"/>
                  <a:gd name="T51" fmla="*/ 565 h 871"/>
                  <a:gd name="T52" fmla="*/ 819 w 876"/>
                  <a:gd name="T53" fmla="*/ 646 h 871"/>
                  <a:gd name="T54" fmla="*/ 774 w 876"/>
                  <a:gd name="T55" fmla="*/ 712 h 871"/>
                  <a:gd name="T56" fmla="*/ 718 w 876"/>
                  <a:gd name="T57" fmla="*/ 773 h 871"/>
                  <a:gd name="T58" fmla="*/ 646 w 876"/>
                  <a:gd name="T59" fmla="*/ 819 h 871"/>
                  <a:gd name="T60" fmla="*/ 565 w 876"/>
                  <a:gd name="T61" fmla="*/ 855 h 871"/>
                  <a:gd name="T62" fmla="*/ 483 w 876"/>
                  <a:gd name="T63" fmla="*/ 870 h 871"/>
                  <a:gd name="T64" fmla="*/ 438 w 876"/>
                  <a:gd name="T65" fmla="*/ 250 h 871"/>
                  <a:gd name="T66" fmla="*/ 366 w 876"/>
                  <a:gd name="T67" fmla="*/ 265 h 871"/>
                  <a:gd name="T68" fmla="*/ 305 w 876"/>
                  <a:gd name="T69" fmla="*/ 305 h 871"/>
                  <a:gd name="T70" fmla="*/ 265 w 876"/>
                  <a:gd name="T71" fmla="*/ 361 h 871"/>
                  <a:gd name="T72" fmla="*/ 249 w 876"/>
                  <a:gd name="T73" fmla="*/ 438 h 871"/>
                  <a:gd name="T74" fmla="*/ 265 w 876"/>
                  <a:gd name="T75" fmla="*/ 509 h 871"/>
                  <a:gd name="T76" fmla="*/ 305 w 876"/>
                  <a:gd name="T77" fmla="*/ 570 h 871"/>
                  <a:gd name="T78" fmla="*/ 366 w 876"/>
                  <a:gd name="T79" fmla="*/ 611 h 871"/>
                  <a:gd name="T80" fmla="*/ 438 w 876"/>
                  <a:gd name="T81" fmla="*/ 621 h 871"/>
                  <a:gd name="T82" fmla="*/ 509 w 876"/>
                  <a:gd name="T83" fmla="*/ 611 h 871"/>
                  <a:gd name="T84" fmla="*/ 570 w 876"/>
                  <a:gd name="T85" fmla="*/ 570 h 871"/>
                  <a:gd name="T86" fmla="*/ 610 w 876"/>
                  <a:gd name="T87" fmla="*/ 509 h 871"/>
                  <a:gd name="T88" fmla="*/ 626 w 876"/>
                  <a:gd name="T89" fmla="*/ 438 h 871"/>
                  <a:gd name="T90" fmla="*/ 610 w 876"/>
                  <a:gd name="T91" fmla="*/ 361 h 871"/>
                  <a:gd name="T92" fmla="*/ 570 w 876"/>
                  <a:gd name="T93" fmla="*/ 305 h 871"/>
                  <a:gd name="T94" fmla="*/ 509 w 876"/>
                  <a:gd name="T95" fmla="*/ 265 h 871"/>
                  <a:gd name="T96" fmla="*/ 438 w 876"/>
                  <a:gd name="T97" fmla="*/ 250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6" h="871">
                    <a:moveTo>
                      <a:pt x="438" y="870"/>
                    </a:moveTo>
                    <a:lnTo>
                      <a:pt x="392" y="870"/>
                    </a:lnTo>
                    <a:lnTo>
                      <a:pt x="351" y="865"/>
                    </a:lnTo>
                    <a:lnTo>
                      <a:pt x="305" y="855"/>
                    </a:lnTo>
                    <a:lnTo>
                      <a:pt x="269" y="840"/>
                    </a:lnTo>
                    <a:lnTo>
                      <a:pt x="229" y="819"/>
                    </a:lnTo>
                    <a:lnTo>
                      <a:pt x="193" y="799"/>
                    </a:lnTo>
                    <a:lnTo>
                      <a:pt x="157" y="773"/>
                    </a:lnTo>
                    <a:lnTo>
                      <a:pt x="127" y="743"/>
                    </a:lnTo>
                    <a:lnTo>
                      <a:pt x="101" y="712"/>
                    </a:lnTo>
                    <a:lnTo>
                      <a:pt x="76" y="682"/>
                    </a:lnTo>
                    <a:lnTo>
                      <a:pt x="50" y="646"/>
                    </a:lnTo>
                    <a:lnTo>
                      <a:pt x="35" y="605"/>
                    </a:lnTo>
                    <a:lnTo>
                      <a:pt x="20" y="565"/>
                    </a:lnTo>
                    <a:lnTo>
                      <a:pt x="9" y="524"/>
                    </a:lnTo>
                    <a:lnTo>
                      <a:pt x="5" y="479"/>
                    </a:lnTo>
                    <a:lnTo>
                      <a:pt x="0" y="438"/>
                    </a:lnTo>
                    <a:lnTo>
                      <a:pt x="5" y="392"/>
                    </a:lnTo>
                    <a:lnTo>
                      <a:pt x="9" y="346"/>
                    </a:lnTo>
                    <a:lnTo>
                      <a:pt x="20" y="305"/>
                    </a:lnTo>
                    <a:lnTo>
                      <a:pt x="35" y="265"/>
                    </a:lnTo>
                    <a:lnTo>
                      <a:pt x="50" y="229"/>
                    </a:lnTo>
                    <a:lnTo>
                      <a:pt x="76" y="193"/>
                    </a:lnTo>
                    <a:lnTo>
                      <a:pt x="101" y="158"/>
                    </a:lnTo>
                    <a:lnTo>
                      <a:pt x="127" y="127"/>
                    </a:lnTo>
                    <a:lnTo>
                      <a:pt x="157" y="102"/>
                    </a:lnTo>
                    <a:lnTo>
                      <a:pt x="193" y="76"/>
                    </a:lnTo>
                    <a:lnTo>
                      <a:pt x="229" y="51"/>
                    </a:lnTo>
                    <a:lnTo>
                      <a:pt x="269" y="36"/>
                    </a:lnTo>
                    <a:lnTo>
                      <a:pt x="305" y="21"/>
                    </a:lnTo>
                    <a:lnTo>
                      <a:pt x="351" y="10"/>
                    </a:lnTo>
                    <a:lnTo>
                      <a:pt x="392" y="0"/>
                    </a:lnTo>
                    <a:lnTo>
                      <a:pt x="438" y="0"/>
                    </a:lnTo>
                    <a:lnTo>
                      <a:pt x="483" y="0"/>
                    </a:lnTo>
                    <a:lnTo>
                      <a:pt x="524" y="10"/>
                    </a:lnTo>
                    <a:lnTo>
                      <a:pt x="565" y="21"/>
                    </a:lnTo>
                    <a:lnTo>
                      <a:pt x="606" y="36"/>
                    </a:lnTo>
                    <a:lnTo>
                      <a:pt x="646" y="51"/>
                    </a:lnTo>
                    <a:lnTo>
                      <a:pt x="682" y="76"/>
                    </a:lnTo>
                    <a:lnTo>
                      <a:pt x="718" y="102"/>
                    </a:lnTo>
                    <a:lnTo>
                      <a:pt x="748" y="127"/>
                    </a:lnTo>
                    <a:lnTo>
                      <a:pt x="774" y="158"/>
                    </a:lnTo>
                    <a:lnTo>
                      <a:pt x="799" y="193"/>
                    </a:lnTo>
                    <a:lnTo>
                      <a:pt x="819" y="229"/>
                    </a:lnTo>
                    <a:lnTo>
                      <a:pt x="840" y="265"/>
                    </a:lnTo>
                    <a:lnTo>
                      <a:pt x="855" y="305"/>
                    </a:lnTo>
                    <a:lnTo>
                      <a:pt x="866" y="346"/>
                    </a:lnTo>
                    <a:lnTo>
                      <a:pt x="870" y="392"/>
                    </a:lnTo>
                    <a:lnTo>
                      <a:pt x="875" y="438"/>
                    </a:lnTo>
                    <a:lnTo>
                      <a:pt x="870" y="479"/>
                    </a:lnTo>
                    <a:lnTo>
                      <a:pt x="866" y="524"/>
                    </a:lnTo>
                    <a:lnTo>
                      <a:pt x="855" y="565"/>
                    </a:lnTo>
                    <a:lnTo>
                      <a:pt x="840" y="605"/>
                    </a:lnTo>
                    <a:lnTo>
                      <a:pt x="819" y="646"/>
                    </a:lnTo>
                    <a:lnTo>
                      <a:pt x="799" y="682"/>
                    </a:lnTo>
                    <a:lnTo>
                      <a:pt x="774" y="712"/>
                    </a:lnTo>
                    <a:lnTo>
                      <a:pt x="748" y="743"/>
                    </a:lnTo>
                    <a:lnTo>
                      <a:pt x="718" y="773"/>
                    </a:lnTo>
                    <a:lnTo>
                      <a:pt x="682" y="799"/>
                    </a:lnTo>
                    <a:lnTo>
                      <a:pt x="646" y="819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5"/>
                    </a:lnTo>
                    <a:lnTo>
                      <a:pt x="483" y="870"/>
                    </a:lnTo>
                    <a:lnTo>
                      <a:pt x="438" y="870"/>
                    </a:lnTo>
                    <a:close/>
                    <a:moveTo>
                      <a:pt x="438" y="250"/>
                    </a:moveTo>
                    <a:lnTo>
                      <a:pt x="402" y="254"/>
                    </a:lnTo>
                    <a:lnTo>
                      <a:pt x="366" y="265"/>
                    </a:lnTo>
                    <a:lnTo>
                      <a:pt x="330" y="280"/>
                    </a:lnTo>
                    <a:lnTo>
                      <a:pt x="305" y="305"/>
                    </a:lnTo>
                    <a:lnTo>
                      <a:pt x="280" y="331"/>
                    </a:lnTo>
                    <a:lnTo>
                      <a:pt x="265" y="361"/>
                    </a:lnTo>
                    <a:lnTo>
                      <a:pt x="254" y="397"/>
                    </a:lnTo>
                    <a:lnTo>
                      <a:pt x="249" y="438"/>
                    </a:lnTo>
                    <a:lnTo>
                      <a:pt x="254" y="473"/>
                    </a:lnTo>
                    <a:lnTo>
                      <a:pt x="265" y="509"/>
                    </a:lnTo>
                    <a:lnTo>
                      <a:pt x="280" y="539"/>
                    </a:lnTo>
                    <a:lnTo>
                      <a:pt x="305" y="570"/>
                    </a:lnTo>
                    <a:lnTo>
                      <a:pt x="330" y="590"/>
                    </a:lnTo>
                    <a:lnTo>
                      <a:pt x="366" y="611"/>
                    </a:lnTo>
                    <a:lnTo>
                      <a:pt x="402" y="621"/>
                    </a:lnTo>
                    <a:lnTo>
                      <a:pt x="438" y="621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0"/>
                    </a:lnTo>
                    <a:lnTo>
                      <a:pt x="570" y="570"/>
                    </a:lnTo>
                    <a:lnTo>
                      <a:pt x="590" y="539"/>
                    </a:lnTo>
                    <a:lnTo>
                      <a:pt x="610" y="509"/>
                    </a:lnTo>
                    <a:lnTo>
                      <a:pt x="621" y="473"/>
                    </a:lnTo>
                    <a:lnTo>
                      <a:pt x="626" y="438"/>
                    </a:lnTo>
                    <a:lnTo>
                      <a:pt x="621" y="397"/>
                    </a:lnTo>
                    <a:lnTo>
                      <a:pt x="610" y="361"/>
                    </a:lnTo>
                    <a:lnTo>
                      <a:pt x="590" y="331"/>
                    </a:lnTo>
                    <a:lnTo>
                      <a:pt x="570" y="305"/>
                    </a:lnTo>
                    <a:lnTo>
                      <a:pt x="539" y="280"/>
                    </a:lnTo>
                    <a:lnTo>
                      <a:pt x="509" y="265"/>
                    </a:lnTo>
                    <a:lnTo>
                      <a:pt x="473" y="254"/>
                    </a:lnTo>
                    <a:lnTo>
                      <a:pt x="438" y="250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8" name="Freeform 35"/>
              <p:cNvSpPr>
                <a:spLocks noChangeArrowheads="1"/>
              </p:cNvSpPr>
              <p:nvPr/>
            </p:nvSpPr>
            <p:spPr bwMode="auto">
              <a:xfrm>
                <a:off x="10873711" y="3410170"/>
                <a:ext cx="1022798" cy="597386"/>
              </a:xfrm>
              <a:custGeom>
                <a:avLst/>
                <a:gdLst>
                  <a:gd name="T0" fmla="*/ 749 w 1498"/>
                  <a:gd name="T1" fmla="*/ 875 h 876"/>
                  <a:gd name="T2" fmla="*/ 723 w 1498"/>
                  <a:gd name="T3" fmla="*/ 871 h 876"/>
                  <a:gd name="T4" fmla="*/ 703 w 1498"/>
                  <a:gd name="T5" fmla="*/ 866 h 876"/>
                  <a:gd name="T6" fmla="*/ 682 w 1498"/>
                  <a:gd name="T7" fmla="*/ 855 h 876"/>
                  <a:gd name="T8" fmla="*/ 662 w 1498"/>
                  <a:gd name="T9" fmla="*/ 835 h 876"/>
                  <a:gd name="T10" fmla="*/ 36 w 1498"/>
                  <a:gd name="T11" fmla="*/ 214 h 876"/>
                  <a:gd name="T12" fmla="*/ 15 w 1498"/>
                  <a:gd name="T13" fmla="*/ 184 h 876"/>
                  <a:gd name="T14" fmla="*/ 5 w 1498"/>
                  <a:gd name="T15" fmla="*/ 153 h 876"/>
                  <a:gd name="T16" fmla="*/ 0 w 1498"/>
                  <a:gd name="T17" fmla="*/ 112 h 876"/>
                  <a:gd name="T18" fmla="*/ 10 w 1498"/>
                  <a:gd name="T19" fmla="*/ 76 h 876"/>
                  <a:gd name="T20" fmla="*/ 31 w 1498"/>
                  <a:gd name="T21" fmla="*/ 46 h 876"/>
                  <a:gd name="T22" fmla="*/ 56 w 1498"/>
                  <a:gd name="T23" fmla="*/ 20 h 876"/>
                  <a:gd name="T24" fmla="*/ 92 w 1498"/>
                  <a:gd name="T25" fmla="*/ 5 h 876"/>
                  <a:gd name="T26" fmla="*/ 127 w 1498"/>
                  <a:gd name="T27" fmla="*/ 0 h 876"/>
                  <a:gd name="T28" fmla="*/ 1370 w 1498"/>
                  <a:gd name="T29" fmla="*/ 0 h 876"/>
                  <a:gd name="T30" fmla="*/ 1411 w 1498"/>
                  <a:gd name="T31" fmla="*/ 5 h 876"/>
                  <a:gd name="T32" fmla="*/ 1441 w 1498"/>
                  <a:gd name="T33" fmla="*/ 20 h 876"/>
                  <a:gd name="T34" fmla="*/ 1467 w 1498"/>
                  <a:gd name="T35" fmla="*/ 46 h 876"/>
                  <a:gd name="T36" fmla="*/ 1487 w 1498"/>
                  <a:gd name="T37" fmla="*/ 76 h 876"/>
                  <a:gd name="T38" fmla="*/ 1497 w 1498"/>
                  <a:gd name="T39" fmla="*/ 112 h 876"/>
                  <a:gd name="T40" fmla="*/ 1492 w 1498"/>
                  <a:gd name="T41" fmla="*/ 153 h 876"/>
                  <a:gd name="T42" fmla="*/ 1482 w 1498"/>
                  <a:gd name="T43" fmla="*/ 184 h 876"/>
                  <a:gd name="T44" fmla="*/ 1462 w 1498"/>
                  <a:gd name="T45" fmla="*/ 214 h 876"/>
                  <a:gd name="T46" fmla="*/ 835 w 1498"/>
                  <a:gd name="T47" fmla="*/ 835 h 876"/>
                  <a:gd name="T48" fmla="*/ 820 w 1498"/>
                  <a:gd name="T49" fmla="*/ 855 h 876"/>
                  <a:gd name="T50" fmla="*/ 795 w 1498"/>
                  <a:gd name="T51" fmla="*/ 866 h 876"/>
                  <a:gd name="T52" fmla="*/ 774 w 1498"/>
                  <a:gd name="T53" fmla="*/ 871 h 876"/>
                  <a:gd name="T54" fmla="*/ 749 w 1498"/>
                  <a:gd name="T55" fmla="*/ 875 h 876"/>
                  <a:gd name="T56" fmla="*/ 428 w 1498"/>
                  <a:gd name="T57" fmla="*/ 249 h 876"/>
                  <a:gd name="T58" fmla="*/ 749 w 1498"/>
                  <a:gd name="T59" fmla="*/ 570 h 876"/>
                  <a:gd name="T60" fmla="*/ 1070 w 1498"/>
                  <a:gd name="T61" fmla="*/ 249 h 876"/>
                  <a:gd name="T62" fmla="*/ 428 w 1498"/>
                  <a:gd name="T63" fmla="*/ 249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8" h="876">
                    <a:moveTo>
                      <a:pt x="749" y="875"/>
                    </a:moveTo>
                    <a:lnTo>
                      <a:pt x="723" y="871"/>
                    </a:lnTo>
                    <a:lnTo>
                      <a:pt x="703" y="866"/>
                    </a:lnTo>
                    <a:lnTo>
                      <a:pt x="682" y="855"/>
                    </a:lnTo>
                    <a:lnTo>
                      <a:pt x="662" y="835"/>
                    </a:lnTo>
                    <a:lnTo>
                      <a:pt x="36" y="214"/>
                    </a:lnTo>
                    <a:lnTo>
                      <a:pt x="15" y="184"/>
                    </a:lnTo>
                    <a:lnTo>
                      <a:pt x="5" y="153"/>
                    </a:lnTo>
                    <a:lnTo>
                      <a:pt x="0" y="112"/>
                    </a:lnTo>
                    <a:lnTo>
                      <a:pt x="10" y="76"/>
                    </a:lnTo>
                    <a:lnTo>
                      <a:pt x="31" y="46"/>
                    </a:lnTo>
                    <a:lnTo>
                      <a:pt x="56" y="20"/>
                    </a:lnTo>
                    <a:lnTo>
                      <a:pt x="92" y="5"/>
                    </a:lnTo>
                    <a:lnTo>
                      <a:pt x="127" y="0"/>
                    </a:lnTo>
                    <a:lnTo>
                      <a:pt x="1370" y="0"/>
                    </a:lnTo>
                    <a:lnTo>
                      <a:pt x="1411" y="5"/>
                    </a:lnTo>
                    <a:lnTo>
                      <a:pt x="1441" y="20"/>
                    </a:lnTo>
                    <a:lnTo>
                      <a:pt x="1467" y="46"/>
                    </a:lnTo>
                    <a:lnTo>
                      <a:pt x="1487" y="76"/>
                    </a:lnTo>
                    <a:lnTo>
                      <a:pt x="1497" y="112"/>
                    </a:lnTo>
                    <a:lnTo>
                      <a:pt x="1492" y="153"/>
                    </a:lnTo>
                    <a:lnTo>
                      <a:pt x="1482" y="184"/>
                    </a:lnTo>
                    <a:lnTo>
                      <a:pt x="1462" y="214"/>
                    </a:lnTo>
                    <a:lnTo>
                      <a:pt x="835" y="835"/>
                    </a:lnTo>
                    <a:lnTo>
                      <a:pt x="820" y="855"/>
                    </a:lnTo>
                    <a:lnTo>
                      <a:pt x="795" y="866"/>
                    </a:lnTo>
                    <a:lnTo>
                      <a:pt x="774" y="871"/>
                    </a:lnTo>
                    <a:lnTo>
                      <a:pt x="749" y="875"/>
                    </a:lnTo>
                    <a:close/>
                    <a:moveTo>
                      <a:pt x="428" y="249"/>
                    </a:moveTo>
                    <a:lnTo>
                      <a:pt x="749" y="570"/>
                    </a:lnTo>
                    <a:lnTo>
                      <a:pt x="1070" y="249"/>
                    </a:lnTo>
                    <a:lnTo>
                      <a:pt x="428" y="249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9" name="Freeform 37"/>
              <p:cNvSpPr>
                <a:spLocks noChangeArrowheads="1"/>
              </p:cNvSpPr>
              <p:nvPr/>
            </p:nvSpPr>
            <p:spPr bwMode="auto">
              <a:xfrm>
                <a:off x="9163013" y="5039407"/>
                <a:ext cx="168958" cy="1818593"/>
              </a:xfrm>
              <a:custGeom>
                <a:avLst/>
                <a:gdLst>
                  <a:gd name="T0" fmla="*/ 249 w 250"/>
                  <a:gd name="T1" fmla="*/ 4336 h 4337"/>
                  <a:gd name="T2" fmla="*/ 0 w 250"/>
                  <a:gd name="T3" fmla="*/ 4336 h 4337"/>
                  <a:gd name="T4" fmla="*/ 0 w 250"/>
                  <a:gd name="T5" fmla="*/ 0 h 4337"/>
                  <a:gd name="T6" fmla="*/ 249 w 250"/>
                  <a:gd name="T7" fmla="*/ 0 h 4337"/>
                  <a:gd name="T8" fmla="*/ 249 w 250"/>
                  <a:gd name="T9" fmla="*/ 4336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4337">
                    <a:moveTo>
                      <a:pt x="249" y="4336"/>
                    </a:moveTo>
                    <a:lnTo>
                      <a:pt x="0" y="4336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4336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0" name="Freeform 38"/>
              <p:cNvSpPr>
                <a:spLocks noChangeArrowheads="1"/>
              </p:cNvSpPr>
              <p:nvPr/>
            </p:nvSpPr>
            <p:spPr bwMode="auto">
              <a:xfrm>
                <a:off x="9163013" y="2369270"/>
                <a:ext cx="168958" cy="1300372"/>
              </a:xfrm>
              <a:custGeom>
                <a:avLst/>
                <a:gdLst>
                  <a:gd name="T0" fmla="*/ 249 w 250"/>
                  <a:gd name="T1" fmla="*/ 1903 h 1904"/>
                  <a:gd name="T2" fmla="*/ 0 w 250"/>
                  <a:gd name="T3" fmla="*/ 1903 h 1904"/>
                  <a:gd name="T4" fmla="*/ 0 w 250"/>
                  <a:gd name="T5" fmla="*/ 0 h 1904"/>
                  <a:gd name="T6" fmla="*/ 249 w 250"/>
                  <a:gd name="T7" fmla="*/ 0 h 1904"/>
                  <a:gd name="T8" fmla="*/ 249 w 250"/>
                  <a:gd name="T9" fmla="*/ 1903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904">
                    <a:moveTo>
                      <a:pt x="249" y="1903"/>
                    </a:moveTo>
                    <a:lnTo>
                      <a:pt x="0" y="1903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190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1" name="Freeform 39"/>
              <p:cNvSpPr>
                <a:spLocks noChangeArrowheads="1"/>
              </p:cNvSpPr>
              <p:nvPr/>
            </p:nvSpPr>
            <p:spPr bwMode="auto">
              <a:xfrm>
                <a:off x="9759182" y="2511074"/>
                <a:ext cx="847807" cy="1022798"/>
              </a:xfrm>
              <a:custGeom>
                <a:avLst/>
                <a:gdLst>
                  <a:gd name="T0" fmla="*/ 1208 w 1244"/>
                  <a:gd name="T1" fmla="*/ 657 h 1498"/>
                  <a:gd name="T2" fmla="*/ 1223 w 1244"/>
                  <a:gd name="T3" fmla="*/ 677 h 1498"/>
                  <a:gd name="T4" fmla="*/ 1238 w 1244"/>
                  <a:gd name="T5" fmla="*/ 697 h 1498"/>
                  <a:gd name="T6" fmla="*/ 1243 w 1244"/>
                  <a:gd name="T7" fmla="*/ 723 h 1498"/>
                  <a:gd name="T8" fmla="*/ 1243 w 1244"/>
                  <a:gd name="T9" fmla="*/ 749 h 1498"/>
                  <a:gd name="T10" fmla="*/ 1243 w 1244"/>
                  <a:gd name="T11" fmla="*/ 774 h 1498"/>
                  <a:gd name="T12" fmla="*/ 1233 w 1244"/>
                  <a:gd name="T13" fmla="*/ 794 h 1498"/>
                  <a:gd name="T14" fmla="*/ 1223 w 1244"/>
                  <a:gd name="T15" fmla="*/ 814 h 1498"/>
                  <a:gd name="T16" fmla="*/ 1208 w 1244"/>
                  <a:gd name="T17" fmla="*/ 835 h 1498"/>
                  <a:gd name="T18" fmla="*/ 586 w 1244"/>
                  <a:gd name="T19" fmla="*/ 1456 h 1498"/>
                  <a:gd name="T20" fmla="*/ 566 w 1244"/>
                  <a:gd name="T21" fmla="*/ 1476 h 1498"/>
                  <a:gd name="T22" fmla="*/ 545 w 1244"/>
                  <a:gd name="T23" fmla="*/ 1486 h 1498"/>
                  <a:gd name="T24" fmla="*/ 520 w 1244"/>
                  <a:gd name="T25" fmla="*/ 1492 h 1498"/>
                  <a:gd name="T26" fmla="*/ 500 w 1244"/>
                  <a:gd name="T27" fmla="*/ 1497 h 1498"/>
                  <a:gd name="T28" fmla="*/ 474 w 1244"/>
                  <a:gd name="T29" fmla="*/ 1492 h 1498"/>
                  <a:gd name="T30" fmla="*/ 449 w 1244"/>
                  <a:gd name="T31" fmla="*/ 1486 h 1498"/>
                  <a:gd name="T32" fmla="*/ 428 w 1244"/>
                  <a:gd name="T33" fmla="*/ 1476 h 1498"/>
                  <a:gd name="T34" fmla="*/ 408 w 1244"/>
                  <a:gd name="T35" fmla="*/ 1456 h 1498"/>
                  <a:gd name="T36" fmla="*/ 0 w 1244"/>
                  <a:gd name="T37" fmla="*/ 1048 h 1498"/>
                  <a:gd name="T38" fmla="*/ 0 w 1244"/>
                  <a:gd name="T39" fmla="*/ 448 h 1498"/>
                  <a:gd name="T40" fmla="*/ 408 w 1244"/>
                  <a:gd name="T41" fmla="*/ 36 h 1498"/>
                  <a:gd name="T42" fmla="*/ 428 w 1244"/>
                  <a:gd name="T43" fmla="*/ 21 h 1498"/>
                  <a:gd name="T44" fmla="*/ 449 w 1244"/>
                  <a:gd name="T45" fmla="*/ 10 h 1498"/>
                  <a:gd name="T46" fmla="*/ 474 w 1244"/>
                  <a:gd name="T47" fmla="*/ 6 h 1498"/>
                  <a:gd name="T48" fmla="*/ 500 w 1244"/>
                  <a:gd name="T49" fmla="*/ 0 h 1498"/>
                  <a:gd name="T50" fmla="*/ 520 w 1244"/>
                  <a:gd name="T51" fmla="*/ 6 h 1498"/>
                  <a:gd name="T52" fmla="*/ 545 w 1244"/>
                  <a:gd name="T53" fmla="*/ 10 h 1498"/>
                  <a:gd name="T54" fmla="*/ 566 w 1244"/>
                  <a:gd name="T55" fmla="*/ 21 h 1498"/>
                  <a:gd name="T56" fmla="*/ 586 w 1244"/>
                  <a:gd name="T57" fmla="*/ 36 h 1498"/>
                  <a:gd name="T58" fmla="*/ 1208 w 1244"/>
                  <a:gd name="T59" fmla="*/ 657 h 1498"/>
                  <a:gd name="T60" fmla="*/ 500 w 1244"/>
                  <a:gd name="T61" fmla="*/ 1191 h 1498"/>
                  <a:gd name="T62" fmla="*/ 943 w 1244"/>
                  <a:gd name="T63" fmla="*/ 749 h 1498"/>
                  <a:gd name="T64" fmla="*/ 500 w 1244"/>
                  <a:gd name="T65" fmla="*/ 300 h 1498"/>
                  <a:gd name="T66" fmla="*/ 51 w 1244"/>
                  <a:gd name="T67" fmla="*/ 749 h 1498"/>
                  <a:gd name="T68" fmla="*/ 500 w 1244"/>
                  <a:gd name="T69" fmla="*/ 1191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4" h="1498">
                    <a:moveTo>
                      <a:pt x="1208" y="657"/>
                    </a:moveTo>
                    <a:lnTo>
                      <a:pt x="1223" y="677"/>
                    </a:lnTo>
                    <a:lnTo>
                      <a:pt x="1238" y="697"/>
                    </a:lnTo>
                    <a:lnTo>
                      <a:pt x="1243" y="723"/>
                    </a:lnTo>
                    <a:lnTo>
                      <a:pt x="1243" y="749"/>
                    </a:lnTo>
                    <a:lnTo>
                      <a:pt x="1243" y="774"/>
                    </a:lnTo>
                    <a:lnTo>
                      <a:pt x="1233" y="794"/>
                    </a:lnTo>
                    <a:lnTo>
                      <a:pt x="1223" y="814"/>
                    </a:lnTo>
                    <a:lnTo>
                      <a:pt x="1208" y="835"/>
                    </a:lnTo>
                    <a:lnTo>
                      <a:pt x="586" y="1456"/>
                    </a:lnTo>
                    <a:lnTo>
                      <a:pt x="566" y="1476"/>
                    </a:lnTo>
                    <a:lnTo>
                      <a:pt x="545" y="1486"/>
                    </a:lnTo>
                    <a:lnTo>
                      <a:pt x="520" y="1492"/>
                    </a:lnTo>
                    <a:lnTo>
                      <a:pt x="500" y="1497"/>
                    </a:lnTo>
                    <a:lnTo>
                      <a:pt x="474" y="1492"/>
                    </a:lnTo>
                    <a:lnTo>
                      <a:pt x="449" y="1486"/>
                    </a:lnTo>
                    <a:lnTo>
                      <a:pt x="428" y="1476"/>
                    </a:lnTo>
                    <a:lnTo>
                      <a:pt x="408" y="1456"/>
                    </a:lnTo>
                    <a:lnTo>
                      <a:pt x="0" y="1048"/>
                    </a:lnTo>
                    <a:lnTo>
                      <a:pt x="0" y="448"/>
                    </a:lnTo>
                    <a:lnTo>
                      <a:pt x="408" y="36"/>
                    </a:lnTo>
                    <a:lnTo>
                      <a:pt x="428" y="21"/>
                    </a:lnTo>
                    <a:lnTo>
                      <a:pt x="449" y="10"/>
                    </a:lnTo>
                    <a:lnTo>
                      <a:pt x="474" y="6"/>
                    </a:lnTo>
                    <a:lnTo>
                      <a:pt x="500" y="0"/>
                    </a:lnTo>
                    <a:lnTo>
                      <a:pt x="520" y="6"/>
                    </a:lnTo>
                    <a:lnTo>
                      <a:pt x="545" y="10"/>
                    </a:lnTo>
                    <a:lnTo>
                      <a:pt x="566" y="21"/>
                    </a:lnTo>
                    <a:lnTo>
                      <a:pt x="586" y="36"/>
                    </a:lnTo>
                    <a:lnTo>
                      <a:pt x="1208" y="657"/>
                    </a:lnTo>
                    <a:close/>
                    <a:moveTo>
                      <a:pt x="500" y="1191"/>
                    </a:moveTo>
                    <a:lnTo>
                      <a:pt x="943" y="749"/>
                    </a:lnTo>
                    <a:lnTo>
                      <a:pt x="500" y="300"/>
                    </a:lnTo>
                    <a:lnTo>
                      <a:pt x="51" y="749"/>
                    </a:lnTo>
                    <a:lnTo>
                      <a:pt x="500" y="119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2" name="Freeform 40"/>
              <p:cNvSpPr>
                <a:spLocks noChangeArrowheads="1"/>
              </p:cNvSpPr>
              <p:nvPr/>
            </p:nvSpPr>
            <p:spPr bwMode="auto">
              <a:xfrm>
                <a:off x="9591441" y="2369270"/>
                <a:ext cx="168958" cy="1300372"/>
              </a:xfrm>
              <a:custGeom>
                <a:avLst/>
                <a:gdLst>
                  <a:gd name="T0" fmla="*/ 36 w 250"/>
                  <a:gd name="T1" fmla="*/ 865 h 1904"/>
                  <a:gd name="T2" fmla="*/ 20 w 250"/>
                  <a:gd name="T3" fmla="*/ 885 h 1904"/>
                  <a:gd name="T4" fmla="*/ 10 w 250"/>
                  <a:gd name="T5" fmla="*/ 910 h 1904"/>
                  <a:gd name="T6" fmla="*/ 0 w 250"/>
                  <a:gd name="T7" fmla="*/ 931 h 1904"/>
                  <a:gd name="T8" fmla="*/ 0 w 250"/>
                  <a:gd name="T9" fmla="*/ 0 h 1904"/>
                  <a:gd name="T10" fmla="*/ 249 w 250"/>
                  <a:gd name="T11" fmla="*/ 0 h 1904"/>
                  <a:gd name="T12" fmla="*/ 249 w 250"/>
                  <a:gd name="T13" fmla="*/ 656 h 1904"/>
                  <a:gd name="T14" fmla="*/ 36 w 250"/>
                  <a:gd name="T15" fmla="*/ 865 h 1904"/>
                  <a:gd name="T16" fmla="*/ 10 w 250"/>
                  <a:gd name="T17" fmla="*/ 1002 h 1904"/>
                  <a:gd name="T18" fmla="*/ 20 w 250"/>
                  <a:gd name="T19" fmla="*/ 1022 h 1904"/>
                  <a:gd name="T20" fmla="*/ 36 w 250"/>
                  <a:gd name="T21" fmla="*/ 1043 h 1904"/>
                  <a:gd name="T22" fmla="*/ 249 w 250"/>
                  <a:gd name="T23" fmla="*/ 1256 h 1904"/>
                  <a:gd name="T24" fmla="*/ 249 w 250"/>
                  <a:gd name="T25" fmla="*/ 1903 h 1904"/>
                  <a:gd name="T26" fmla="*/ 0 w 250"/>
                  <a:gd name="T27" fmla="*/ 1903 h 1904"/>
                  <a:gd name="T28" fmla="*/ 0 w 250"/>
                  <a:gd name="T29" fmla="*/ 977 h 1904"/>
                  <a:gd name="T30" fmla="*/ 10 w 250"/>
                  <a:gd name="T31" fmla="*/ 1002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0" h="1904">
                    <a:moveTo>
                      <a:pt x="36" y="865"/>
                    </a:moveTo>
                    <a:lnTo>
                      <a:pt x="20" y="885"/>
                    </a:lnTo>
                    <a:lnTo>
                      <a:pt x="10" y="910"/>
                    </a:lnTo>
                    <a:lnTo>
                      <a:pt x="0" y="931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56"/>
                    </a:lnTo>
                    <a:lnTo>
                      <a:pt x="36" y="865"/>
                    </a:lnTo>
                    <a:close/>
                    <a:moveTo>
                      <a:pt x="10" y="1002"/>
                    </a:moveTo>
                    <a:lnTo>
                      <a:pt x="20" y="1022"/>
                    </a:lnTo>
                    <a:lnTo>
                      <a:pt x="36" y="1043"/>
                    </a:lnTo>
                    <a:lnTo>
                      <a:pt x="249" y="1256"/>
                    </a:lnTo>
                    <a:lnTo>
                      <a:pt x="249" y="1903"/>
                    </a:lnTo>
                    <a:lnTo>
                      <a:pt x="0" y="1903"/>
                    </a:lnTo>
                    <a:lnTo>
                      <a:pt x="0" y="977"/>
                    </a:lnTo>
                    <a:lnTo>
                      <a:pt x="10" y="100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3" name="Freeform 41"/>
              <p:cNvSpPr>
                <a:spLocks noChangeArrowheads="1"/>
              </p:cNvSpPr>
              <p:nvPr/>
            </p:nvSpPr>
            <p:spPr bwMode="auto">
              <a:xfrm>
                <a:off x="9591441" y="2818819"/>
                <a:ext cx="168958" cy="407310"/>
              </a:xfrm>
              <a:custGeom>
                <a:avLst/>
                <a:gdLst>
                  <a:gd name="T0" fmla="*/ 36 w 250"/>
                  <a:gd name="T1" fmla="*/ 209 h 601"/>
                  <a:gd name="T2" fmla="*/ 249 w 250"/>
                  <a:gd name="T3" fmla="*/ 0 h 601"/>
                  <a:gd name="T4" fmla="*/ 249 w 250"/>
                  <a:gd name="T5" fmla="*/ 600 h 601"/>
                  <a:gd name="T6" fmla="*/ 36 w 250"/>
                  <a:gd name="T7" fmla="*/ 387 h 601"/>
                  <a:gd name="T8" fmla="*/ 20 w 250"/>
                  <a:gd name="T9" fmla="*/ 366 h 601"/>
                  <a:gd name="T10" fmla="*/ 10 w 250"/>
                  <a:gd name="T11" fmla="*/ 346 h 601"/>
                  <a:gd name="T12" fmla="*/ 0 w 250"/>
                  <a:gd name="T13" fmla="*/ 321 h 601"/>
                  <a:gd name="T14" fmla="*/ 0 w 250"/>
                  <a:gd name="T15" fmla="*/ 301 h 601"/>
                  <a:gd name="T16" fmla="*/ 0 w 250"/>
                  <a:gd name="T17" fmla="*/ 275 h 601"/>
                  <a:gd name="T18" fmla="*/ 10 w 250"/>
                  <a:gd name="T19" fmla="*/ 254 h 601"/>
                  <a:gd name="T20" fmla="*/ 20 w 250"/>
                  <a:gd name="T21" fmla="*/ 229 h 601"/>
                  <a:gd name="T22" fmla="*/ 36 w 250"/>
                  <a:gd name="T23" fmla="*/ 20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601">
                    <a:moveTo>
                      <a:pt x="36" y="209"/>
                    </a:moveTo>
                    <a:lnTo>
                      <a:pt x="249" y="0"/>
                    </a:lnTo>
                    <a:lnTo>
                      <a:pt x="249" y="600"/>
                    </a:lnTo>
                    <a:lnTo>
                      <a:pt x="36" y="387"/>
                    </a:lnTo>
                    <a:lnTo>
                      <a:pt x="20" y="366"/>
                    </a:lnTo>
                    <a:lnTo>
                      <a:pt x="10" y="346"/>
                    </a:lnTo>
                    <a:lnTo>
                      <a:pt x="0" y="321"/>
                    </a:lnTo>
                    <a:lnTo>
                      <a:pt x="0" y="301"/>
                    </a:lnTo>
                    <a:lnTo>
                      <a:pt x="0" y="275"/>
                    </a:lnTo>
                    <a:lnTo>
                      <a:pt x="10" y="254"/>
                    </a:lnTo>
                    <a:lnTo>
                      <a:pt x="20" y="229"/>
                    </a:lnTo>
                    <a:lnTo>
                      <a:pt x="36" y="20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4" name="Freeform 42"/>
              <p:cNvSpPr>
                <a:spLocks noChangeArrowheads="1"/>
              </p:cNvSpPr>
              <p:nvPr/>
            </p:nvSpPr>
            <p:spPr bwMode="auto">
              <a:xfrm>
                <a:off x="10016854" y="3449394"/>
                <a:ext cx="168958" cy="3408606"/>
              </a:xfrm>
              <a:custGeom>
                <a:avLst/>
                <a:gdLst>
                  <a:gd name="T0" fmla="*/ 250 w 251"/>
                  <a:gd name="T1" fmla="*/ 6661 h 6662"/>
                  <a:gd name="T2" fmla="*/ 0 w 251"/>
                  <a:gd name="T3" fmla="*/ 6661 h 6662"/>
                  <a:gd name="T4" fmla="*/ 0 w 251"/>
                  <a:gd name="T5" fmla="*/ 0 h 6662"/>
                  <a:gd name="T6" fmla="*/ 250 w 251"/>
                  <a:gd name="T7" fmla="*/ 0 h 6662"/>
                  <a:gd name="T8" fmla="*/ 250 w 251"/>
                  <a:gd name="T9" fmla="*/ 6661 h 6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662">
                    <a:moveTo>
                      <a:pt x="250" y="6661"/>
                    </a:moveTo>
                    <a:lnTo>
                      <a:pt x="0" y="666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66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5" name="Freeform 43"/>
              <p:cNvSpPr>
                <a:spLocks noChangeArrowheads="1"/>
              </p:cNvSpPr>
              <p:nvPr/>
            </p:nvSpPr>
            <p:spPr bwMode="auto">
              <a:xfrm>
                <a:off x="10445282" y="899940"/>
                <a:ext cx="168958" cy="4136448"/>
              </a:xfrm>
              <a:custGeom>
                <a:avLst/>
                <a:gdLst>
                  <a:gd name="T0" fmla="*/ 250 w 251"/>
                  <a:gd name="T1" fmla="*/ 6051 h 6052"/>
                  <a:gd name="T2" fmla="*/ 0 w 251"/>
                  <a:gd name="T3" fmla="*/ 6051 h 6052"/>
                  <a:gd name="T4" fmla="*/ 0 w 251"/>
                  <a:gd name="T5" fmla="*/ 0 h 6052"/>
                  <a:gd name="T6" fmla="*/ 250 w 251"/>
                  <a:gd name="T7" fmla="*/ 0 h 6052"/>
                  <a:gd name="T8" fmla="*/ 250 w 251"/>
                  <a:gd name="T9" fmla="*/ 6051 h 6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052">
                    <a:moveTo>
                      <a:pt x="250" y="6051"/>
                    </a:moveTo>
                    <a:lnTo>
                      <a:pt x="0" y="605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05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6" name="Freeform 44"/>
              <p:cNvSpPr>
                <a:spLocks noChangeArrowheads="1"/>
              </p:cNvSpPr>
              <p:nvPr/>
            </p:nvSpPr>
            <p:spPr bwMode="auto">
              <a:xfrm>
                <a:off x="10445282" y="5039407"/>
                <a:ext cx="168958" cy="1818593"/>
              </a:xfrm>
              <a:custGeom>
                <a:avLst/>
                <a:gdLst>
                  <a:gd name="T0" fmla="*/ 250 w 251"/>
                  <a:gd name="T1" fmla="*/ 0 h 4337"/>
                  <a:gd name="T2" fmla="*/ 250 w 251"/>
                  <a:gd name="T3" fmla="*/ 4336 h 4337"/>
                  <a:gd name="T4" fmla="*/ 0 w 251"/>
                  <a:gd name="T5" fmla="*/ 4336 h 4337"/>
                  <a:gd name="T6" fmla="*/ 0 w 251"/>
                  <a:gd name="T7" fmla="*/ 0 h 4337"/>
                  <a:gd name="T8" fmla="*/ 250 w 251"/>
                  <a:gd name="T9" fmla="*/ 0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4337">
                    <a:moveTo>
                      <a:pt x="250" y="0"/>
                    </a:moveTo>
                    <a:lnTo>
                      <a:pt x="250" y="4336"/>
                    </a:ln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7" name="Freeform 45"/>
              <p:cNvSpPr>
                <a:spLocks noChangeArrowheads="1"/>
              </p:cNvSpPr>
              <p:nvPr/>
            </p:nvSpPr>
            <p:spPr bwMode="auto">
              <a:xfrm>
                <a:off x="10870694" y="899940"/>
                <a:ext cx="168958" cy="4136448"/>
              </a:xfrm>
              <a:custGeom>
                <a:avLst/>
                <a:gdLst>
                  <a:gd name="T0" fmla="*/ 250 w 251"/>
                  <a:gd name="T1" fmla="*/ 6051 h 6052"/>
                  <a:gd name="T2" fmla="*/ 0 w 251"/>
                  <a:gd name="T3" fmla="*/ 6051 h 6052"/>
                  <a:gd name="T4" fmla="*/ 0 w 251"/>
                  <a:gd name="T5" fmla="*/ 0 h 6052"/>
                  <a:gd name="T6" fmla="*/ 250 w 251"/>
                  <a:gd name="T7" fmla="*/ 0 h 6052"/>
                  <a:gd name="T8" fmla="*/ 250 w 251"/>
                  <a:gd name="T9" fmla="*/ 6051 h 6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052">
                    <a:moveTo>
                      <a:pt x="250" y="6051"/>
                    </a:moveTo>
                    <a:lnTo>
                      <a:pt x="0" y="605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05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8" name="Freeform 46"/>
              <p:cNvSpPr>
                <a:spLocks noChangeArrowheads="1"/>
              </p:cNvSpPr>
              <p:nvPr/>
            </p:nvSpPr>
            <p:spPr bwMode="auto">
              <a:xfrm>
                <a:off x="11727551" y="3497667"/>
                <a:ext cx="168958" cy="3360333"/>
              </a:xfrm>
              <a:custGeom>
                <a:avLst/>
                <a:gdLst>
                  <a:gd name="T0" fmla="*/ 249 w 250"/>
                  <a:gd name="T1" fmla="*/ 6590 h 6591"/>
                  <a:gd name="T2" fmla="*/ 0 w 250"/>
                  <a:gd name="T3" fmla="*/ 6590 h 6591"/>
                  <a:gd name="T4" fmla="*/ 0 w 250"/>
                  <a:gd name="T5" fmla="*/ 0 h 6591"/>
                  <a:gd name="T6" fmla="*/ 249 w 250"/>
                  <a:gd name="T7" fmla="*/ 0 h 6591"/>
                  <a:gd name="T8" fmla="*/ 249 w 250"/>
                  <a:gd name="T9" fmla="*/ 6590 h 6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6591">
                    <a:moveTo>
                      <a:pt x="249" y="6590"/>
                    </a:moveTo>
                    <a:lnTo>
                      <a:pt x="0" y="659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59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9" name="Freeform 47"/>
              <p:cNvSpPr>
                <a:spLocks noChangeArrowheads="1"/>
              </p:cNvSpPr>
              <p:nvPr/>
            </p:nvSpPr>
            <p:spPr bwMode="auto">
              <a:xfrm>
                <a:off x="10445282" y="4740715"/>
                <a:ext cx="597386" cy="597386"/>
              </a:xfrm>
              <a:custGeom>
                <a:avLst/>
                <a:gdLst>
                  <a:gd name="T0" fmla="*/ 392 w 877"/>
                  <a:gd name="T1" fmla="*/ 871 h 877"/>
                  <a:gd name="T2" fmla="*/ 306 w 877"/>
                  <a:gd name="T3" fmla="*/ 855 h 877"/>
                  <a:gd name="T4" fmla="*/ 229 w 877"/>
                  <a:gd name="T5" fmla="*/ 820 h 877"/>
                  <a:gd name="T6" fmla="*/ 158 w 877"/>
                  <a:gd name="T7" fmla="*/ 774 h 877"/>
                  <a:gd name="T8" fmla="*/ 102 w 877"/>
                  <a:gd name="T9" fmla="*/ 718 h 877"/>
                  <a:gd name="T10" fmla="*/ 50 w 877"/>
                  <a:gd name="T11" fmla="*/ 647 h 877"/>
                  <a:gd name="T12" fmla="*/ 20 w 877"/>
                  <a:gd name="T13" fmla="*/ 570 h 877"/>
                  <a:gd name="T14" fmla="*/ 0 w 877"/>
                  <a:gd name="T15" fmla="*/ 484 h 877"/>
                  <a:gd name="T16" fmla="*/ 0 w 877"/>
                  <a:gd name="T17" fmla="*/ 392 h 877"/>
                  <a:gd name="T18" fmla="*/ 20 w 877"/>
                  <a:gd name="T19" fmla="*/ 311 h 877"/>
                  <a:gd name="T20" fmla="*/ 50 w 877"/>
                  <a:gd name="T21" fmla="*/ 229 h 877"/>
                  <a:gd name="T22" fmla="*/ 102 w 877"/>
                  <a:gd name="T23" fmla="*/ 158 h 877"/>
                  <a:gd name="T24" fmla="*/ 158 w 877"/>
                  <a:gd name="T25" fmla="*/ 102 h 877"/>
                  <a:gd name="T26" fmla="*/ 229 w 877"/>
                  <a:gd name="T27" fmla="*/ 56 h 877"/>
                  <a:gd name="T28" fmla="*/ 306 w 877"/>
                  <a:gd name="T29" fmla="*/ 21 h 877"/>
                  <a:gd name="T30" fmla="*/ 392 w 877"/>
                  <a:gd name="T31" fmla="*/ 5 h 877"/>
                  <a:gd name="T32" fmla="*/ 479 w 877"/>
                  <a:gd name="T33" fmla="*/ 5 h 877"/>
                  <a:gd name="T34" fmla="*/ 565 w 877"/>
                  <a:gd name="T35" fmla="*/ 21 h 877"/>
                  <a:gd name="T36" fmla="*/ 641 w 877"/>
                  <a:gd name="T37" fmla="*/ 51 h 877"/>
                  <a:gd name="T38" fmla="*/ 713 w 877"/>
                  <a:gd name="T39" fmla="*/ 102 h 877"/>
                  <a:gd name="T40" fmla="*/ 774 w 877"/>
                  <a:gd name="T41" fmla="*/ 163 h 877"/>
                  <a:gd name="T42" fmla="*/ 825 w 877"/>
                  <a:gd name="T43" fmla="*/ 234 h 877"/>
                  <a:gd name="T44" fmla="*/ 855 w 877"/>
                  <a:gd name="T45" fmla="*/ 311 h 877"/>
                  <a:gd name="T46" fmla="*/ 871 w 877"/>
                  <a:gd name="T47" fmla="*/ 397 h 877"/>
                  <a:gd name="T48" fmla="*/ 871 w 877"/>
                  <a:gd name="T49" fmla="*/ 484 h 877"/>
                  <a:gd name="T50" fmla="*/ 855 w 877"/>
                  <a:gd name="T51" fmla="*/ 565 h 877"/>
                  <a:gd name="T52" fmla="*/ 825 w 877"/>
                  <a:gd name="T53" fmla="*/ 642 h 877"/>
                  <a:gd name="T54" fmla="*/ 774 w 877"/>
                  <a:gd name="T55" fmla="*/ 713 h 877"/>
                  <a:gd name="T56" fmla="*/ 713 w 877"/>
                  <a:gd name="T57" fmla="*/ 774 h 877"/>
                  <a:gd name="T58" fmla="*/ 641 w 877"/>
                  <a:gd name="T59" fmla="*/ 825 h 877"/>
                  <a:gd name="T60" fmla="*/ 565 w 877"/>
                  <a:gd name="T61" fmla="*/ 855 h 877"/>
                  <a:gd name="T62" fmla="*/ 479 w 877"/>
                  <a:gd name="T63" fmla="*/ 871 h 877"/>
                  <a:gd name="T64" fmla="*/ 438 w 877"/>
                  <a:gd name="T65" fmla="*/ 250 h 877"/>
                  <a:gd name="T66" fmla="*/ 362 w 877"/>
                  <a:gd name="T67" fmla="*/ 265 h 877"/>
                  <a:gd name="T68" fmla="*/ 306 w 877"/>
                  <a:gd name="T69" fmla="*/ 306 h 877"/>
                  <a:gd name="T70" fmla="*/ 265 w 877"/>
                  <a:gd name="T71" fmla="*/ 367 h 877"/>
                  <a:gd name="T72" fmla="*/ 250 w 877"/>
                  <a:gd name="T73" fmla="*/ 438 h 877"/>
                  <a:gd name="T74" fmla="*/ 265 w 877"/>
                  <a:gd name="T75" fmla="*/ 510 h 877"/>
                  <a:gd name="T76" fmla="*/ 306 w 877"/>
                  <a:gd name="T77" fmla="*/ 570 h 877"/>
                  <a:gd name="T78" fmla="*/ 362 w 877"/>
                  <a:gd name="T79" fmla="*/ 611 h 877"/>
                  <a:gd name="T80" fmla="*/ 438 w 877"/>
                  <a:gd name="T81" fmla="*/ 626 h 877"/>
                  <a:gd name="T82" fmla="*/ 509 w 877"/>
                  <a:gd name="T83" fmla="*/ 611 h 877"/>
                  <a:gd name="T84" fmla="*/ 570 w 877"/>
                  <a:gd name="T85" fmla="*/ 570 h 877"/>
                  <a:gd name="T86" fmla="*/ 611 w 877"/>
                  <a:gd name="T87" fmla="*/ 510 h 877"/>
                  <a:gd name="T88" fmla="*/ 626 w 877"/>
                  <a:gd name="T89" fmla="*/ 438 h 877"/>
                  <a:gd name="T90" fmla="*/ 611 w 877"/>
                  <a:gd name="T91" fmla="*/ 367 h 877"/>
                  <a:gd name="T92" fmla="*/ 570 w 877"/>
                  <a:gd name="T93" fmla="*/ 306 h 877"/>
                  <a:gd name="T94" fmla="*/ 509 w 877"/>
                  <a:gd name="T95" fmla="*/ 265 h 877"/>
                  <a:gd name="T96" fmla="*/ 438 w 877"/>
                  <a:gd name="T97" fmla="*/ 250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7" h="877">
                    <a:moveTo>
                      <a:pt x="438" y="876"/>
                    </a:moveTo>
                    <a:lnTo>
                      <a:pt x="392" y="871"/>
                    </a:lnTo>
                    <a:lnTo>
                      <a:pt x="351" y="865"/>
                    </a:lnTo>
                    <a:lnTo>
                      <a:pt x="306" y="855"/>
                    </a:lnTo>
                    <a:lnTo>
                      <a:pt x="265" y="840"/>
                    </a:lnTo>
                    <a:lnTo>
                      <a:pt x="229" y="820"/>
                    </a:lnTo>
                    <a:lnTo>
                      <a:pt x="193" y="799"/>
                    </a:lnTo>
                    <a:lnTo>
                      <a:pt x="158" y="774"/>
                    </a:lnTo>
                    <a:lnTo>
                      <a:pt x="127" y="748"/>
                    </a:lnTo>
                    <a:lnTo>
                      <a:pt x="102" y="718"/>
                    </a:lnTo>
                    <a:lnTo>
                      <a:pt x="76" y="683"/>
                    </a:lnTo>
                    <a:lnTo>
                      <a:pt x="50" y="647"/>
                    </a:lnTo>
                    <a:lnTo>
                      <a:pt x="35" y="606"/>
                    </a:lnTo>
                    <a:lnTo>
                      <a:pt x="20" y="570"/>
                    </a:lnTo>
                    <a:lnTo>
                      <a:pt x="10" y="525"/>
                    </a:lnTo>
                    <a:lnTo>
                      <a:pt x="0" y="484"/>
                    </a:lnTo>
                    <a:lnTo>
                      <a:pt x="0" y="438"/>
                    </a:lnTo>
                    <a:lnTo>
                      <a:pt x="0" y="392"/>
                    </a:lnTo>
                    <a:lnTo>
                      <a:pt x="10" y="351"/>
                    </a:lnTo>
                    <a:lnTo>
                      <a:pt x="20" y="311"/>
                    </a:lnTo>
                    <a:lnTo>
                      <a:pt x="35" y="270"/>
                    </a:lnTo>
                    <a:lnTo>
                      <a:pt x="50" y="229"/>
                    </a:lnTo>
                    <a:lnTo>
                      <a:pt x="76" y="194"/>
                    </a:lnTo>
                    <a:lnTo>
                      <a:pt x="102" y="158"/>
                    </a:lnTo>
                    <a:lnTo>
                      <a:pt x="127" y="128"/>
                    </a:lnTo>
                    <a:lnTo>
                      <a:pt x="158" y="102"/>
                    </a:lnTo>
                    <a:lnTo>
                      <a:pt x="193" y="77"/>
                    </a:lnTo>
                    <a:lnTo>
                      <a:pt x="229" y="56"/>
                    </a:lnTo>
                    <a:lnTo>
                      <a:pt x="265" y="36"/>
                    </a:lnTo>
                    <a:lnTo>
                      <a:pt x="306" y="21"/>
                    </a:lnTo>
                    <a:lnTo>
                      <a:pt x="351" y="11"/>
                    </a:lnTo>
                    <a:lnTo>
                      <a:pt x="392" y="5"/>
                    </a:lnTo>
                    <a:lnTo>
                      <a:pt x="438" y="0"/>
                    </a:lnTo>
                    <a:lnTo>
                      <a:pt x="479" y="5"/>
                    </a:lnTo>
                    <a:lnTo>
                      <a:pt x="524" y="11"/>
                    </a:lnTo>
                    <a:lnTo>
                      <a:pt x="565" y="21"/>
                    </a:lnTo>
                    <a:lnTo>
                      <a:pt x="606" y="36"/>
                    </a:lnTo>
                    <a:lnTo>
                      <a:pt x="641" y="51"/>
                    </a:lnTo>
                    <a:lnTo>
                      <a:pt x="677" y="77"/>
                    </a:lnTo>
                    <a:lnTo>
                      <a:pt x="713" y="102"/>
                    </a:lnTo>
                    <a:lnTo>
                      <a:pt x="748" y="128"/>
                    </a:lnTo>
                    <a:lnTo>
                      <a:pt x="774" y="163"/>
                    </a:lnTo>
                    <a:lnTo>
                      <a:pt x="799" y="199"/>
                    </a:lnTo>
                    <a:lnTo>
                      <a:pt x="825" y="234"/>
                    </a:lnTo>
                    <a:lnTo>
                      <a:pt x="840" y="270"/>
                    </a:lnTo>
                    <a:lnTo>
                      <a:pt x="855" y="311"/>
                    </a:lnTo>
                    <a:lnTo>
                      <a:pt x="865" y="351"/>
                    </a:lnTo>
                    <a:lnTo>
                      <a:pt x="871" y="397"/>
                    </a:lnTo>
                    <a:lnTo>
                      <a:pt x="876" y="438"/>
                    </a:lnTo>
                    <a:lnTo>
                      <a:pt x="871" y="484"/>
                    </a:lnTo>
                    <a:lnTo>
                      <a:pt x="865" y="525"/>
                    </a:lnTo>
                    <a:lnTo>
                      <a:pt x="855" y="565"/>
                    </a:lnTo>
                    <a:lnTo>
                      <a:pt x="840" y="606"/>
                    </a:lnTo>
                    <a:lnTo>
                      <a:pt x="825" y="642"/>
                    </a:lnTo>
                    <a:lnTo>
                      <a:pt x="799" y="683"/>
                    </a:lnTo>
                    <a:lnTo>
                      <a:pt x="774" y="713"/>
                    </a:lnTo>
                    <a:lnTo>
                      <a:pt x="748" y="748"/>
                    </a:lnTo>
                    <a:lnTo>
                      <a:pt x="713" y="774"/>
                    </a:lnTo>
                    <a:lnTo>
                      <a:pt x="677" y="799"/>
                    </a:lnTo>
                    <a:lnTo>
                      <a:pt x="641" y="825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5"/>
                    </a:lnTo>
                    <a:lnTo>
                      <a:pt x="479" y="871"/>
                    </a:lnTo>
                    <a:lnTo>
                      <a:pt x="438" y="876"/>
                    </a:lnTo>
                    <a:close/>
                    <a:moveTo>
                      <a:pt x="438" y="250"/>
                    </a:moveTo>
                    <a:lnTo>
                      <a:pt x="397" y="255"/>
                    </a:lnTo>
                    <a:lnTo>
                      <a:pt x="362" y="265"/>
                    </a:lnTo>
                    <a:lnTo>
                      <a:pt x="331" y="285"/>
                    </a:lnTo>
                    <a:lnTo>
                      <a:pt x="306" y="306"/>
                    </a:lnTo>
                    <a:lnTo>
                      <a:pt x="280" y="336"/>
                    </a:lnTo>
                    <a:lnTo>
                      <a:pt x="265" y="367"/>
                    </a:lnTo>
                    <a:lnTo>
                      <a:pt x="254" y="402"/>
                    </a:lnTo>
                    <a:lnTo>
                      <a:pt x="250" y="438"/>
                    </a:lnTo>
                    <a:lnTo>
                      <a:pt x="254" y="474"/>
                    </a:lnTo>
                    <a:lnTo>
                      <a:pt x="265" y="510"/>
                    </a:lnTo>
                    <a:lnTo>
                      <a:pt x="280" y="545"/>
                    </a:lnTo>
                    <a:lnTo>
                      <a:pt x="306" y="570"/>
                    </a:lnTo>
                    <a:lnTo>
                      <a:pt x="331" y="596"/>
                    </a:lnTo>
                    <a:lnTo>
                      <a:pt x="362" y="611"/>
                    </a:lnTo>
                    <a:lnTo>
                      <a:pt x="397" y="621"/>
                    </a:lnTo>
                    <a:lnTo>
                      <a:pt x="438" y="626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6"/>
                    </a:lnTo>
                    <a:lnTo>
                      <a:pt x="570" y="570"/>
                    </a:lnTo>
                    <a:lnTo>
                      <a:pt x="591" y="540"/>
                    </a:lnTo>
                    <a:lnTo>
                      <a:pt x="611" y="510"/>
                    </a:lnTo>
                    <a:lnTo>
                      <a:pt x="621" y="474"/>
                    </a:lnTo>
                    <a:lnTo>
                      <a:pt x="626" y="438"/>
                    </a:lnTo>
                    <a:lnTo>
                      <a:pt x="621" y="402"/>
                    </a:lnTo>
                    <a:lnTo>
                      <a:pt x="611" y="367"/>
                    </a:lnTo>
                    <a:lnTo>
                      <a:pt x="591" y="336"/>
                    </a:lnTo>
                    <a:lnTo>
                      <a:pt x="570" y="306"/>
                    </a:lnTo>
                    <a:lnTo>
                      <a:pt x="539" y="281"/>
                    </a:lnTo>
                    <a:lnTo>
                      <a:pt x="509" y="265"/>
                    </a:lnTo>
                    <a:lnTo>
                      <a:pt x="473" y="255"/>
                    </a:lnTo>
                    <a:lnTo>
                      <a:pt x="438" y="250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0" name="Freeform 48"/>
              <p:cNvSpPr>
                <a:spLocks noChangeArrowheads="1"/>
              </p:cNvSpPr>
              <p:nvPr/>
            </p:nvSpPr>
            <p:spPr bwMode="auto">
              <a:xfrm>
                <a:off x="9163013" y="3370949"/>
                <a:ext cx="597386" cy="597386"/>
              </a:xfrm>
              <a:custGeom>
                <a:avLst/>
                <a:gdLst>
                  <a:gd name="T0" fmla="*/ 392 w 876"/>
                  <a:gd name="T1" fmla="*/ 871 h 876"/>
                  <a:gd name="T2" fmla="*/ 305 w 876"/>
                  <a:gd name="T3" fmla="*/ 855 h 876"/>
                  <a:gd name="T4" fmla="*/ 229 w 876"/>
                  <a:gd name="T5" fmla="*/ 819 h 876"/>
                  <a:gd name="T6" fmla="*/ 157 w 876"/>
                  <a:gd name="T7" fmla="*/ 774 h 876"/>
                  <a:gd name="T8" fmla="*/ 101 w 876"/>
                  <a:gd name="T9" fmla="*/ 713 h 876"/>
                  <a:gd name="T10" fmla="*/ 50 w 876"/>
                  <a:gd name="T11" fmla="*/ 646 h 876"/>
                  <a:gd name="T12" fmla="*/ 20 w 876"/>
                  <a:gd name="T13" fmla="*/ 565 h 876"/>
                  <a:gd name="T14" fmla="*/ 5 w 876"/>
                  <a:gd name="T15" fmla="*/ 484 h 876"/>
                  <a:gd name="T16" fmla="*/ 5 w 876"/>
                  <a:gd name="T17" fmla="*/ 392 h 876"/>
                  <a:gd name="T18" fmla="*/ 20 w 876"/>
                  <a:gd name="T19" fmla="*/ 305 h 876"/>
                  <a:gd name="T20" fmla="*/ 50 w 876"/>
                  <a:gd name="T21" fmla="*/ 229 h 876"/>
                  <a:gd name="T22" fmla="*/ 101 w 876"/>
                  <a:gd name="T23" fmla="*/ 158 h 876"/>
                  <a:gd name="T24" fmla="*/ 157 w 876"/>
                  <a:gd name="T25" fmla="*/ 102 h 876"/>
                  <a:gd name="T26" fmla="*/ 229 w 876"/>
                  <a:gd name="T27" fmla="*/ 51 h 876"/>
                  <a:gd name="T28" fmla="*/ 305 w 876"/>
                  <a:gd name="T29" fmla="*/ 20 h 876"/>
                  <a:gd name="T30" fmla="*/ 392 w 876"/>
                  <a:gd name="T31" fmla="*/ 0 h 876"/>
                  <a:gd name="T32" fmla="*/ 483 w 876"/>
                  <a:gd name="T33" fmla="*/ 0 h 876"/>
                  <a:gd name="T34" fmla="*/ 565 w 876"/>
                  <a:gd name="T35" fmla="*/ 20 h 876"/>
                  <a:gd name="T36" fmla="*/ 646 w 876"/>
                  <a:gd name="T37" fmla="*/ 51 h 876"/>
                  <a:gd name="T38" fmla="*/ 718 w 876"/>
                  <a:gd name="T39" fmla="*/ 102 h 876"/>
                  <a:gd name="T40" fmla="*/ 774 w 876"/>
                  <a:gd name="T41" fmla="*/ 158 h 876"/>
                  <a:gd name="T42" fmla="*/ 819 w 876"/>
                  <a:gd name="T43" fmla="*/ 229 h 876"/>
                  <a:gd name="T44" fmla="*/ 855 w 876"/>
                  <a:gd name="T45" fmla="*/ 305 h 876"/>
                  <a:gd name="T46" fmla="*/ 870 w 876"/>
                  <a:gd name="T47" fmla="*/ 392 h 876"/>
                  <a:gd name="T48" fmla="*/ 870 w 876"/>
                  <a:gd name="T49" fmla="*/ 484 h 876"/>
                  <a:gd name="T50" fmla="*/ 855 w 876"/>
                  <a:gd name="T51" fmla="*/ 565 h 876"/>
                  <a:gd name="T52" fmla="*/ 819 w 876"/>
                  <a:gd name="T53" fmla="*/ 646 h 876"/>
                  <a:gd name="T54" fmla="*/ 774 w 876"/>
                  <a:gd name="T55" fmla="*/ 713 h 876"/>
                  <a:gd name="T56" fmla="*/ 718 w 876"/>
                  <a:gd name="T57" fmla="*/ 774 h 876"/>
                  <a:gd name="T58" fmla="*/ 646 w 876"/>
                  <a:gd name="T59" fmla="*/ 819 h 876"/>
                  <a:gd name="T60" fmla="*/ 565 w 876"/>
                  <a:gd name="T61" fmla="*/ 855 h 876"/>
                  <a:gd name="T62" fmla="*/ 483 w 876"/>
                  <a:gd name="T63" fmla="*/ 871 h 876"/>
                  <a:gd name="T64" fmla="*/ 438 w 876"/>
                  <a:gd name="T65" fmla="*/ 249 h 876"/>
                  <a:gd name="T66" fmla="*/ 366 w 876"/>
                  <a:gd name="T67" fmla="*/ 265 h 876"/>
                  <a:gd name="T68" fmla="*/ 305 w 876"/>
                  <a:gd name="T69" fmla="*/ 305 h 876"/>
                  <a:gd name="T70" fmla="*/ 265 w 876"/>
                  <a:gd name="T71" fmla="*/ 367 h 876"/>
                  <a:gd name="T72" fmla="*/ 249 w 876"/>
                  <a:gd name="T73" fmla="*/ 438 h 876"/>
                  <a:gd name="T74" fmla="*/ 265 w 876"/>
                  <a:gd name="T75" fmla="*/ 509 h 876"/>
                  <a:gd name="T76" fmla="*/ 305 w 876"/>
                  <a:gd name="T77" fmla="*/ 570 h 876"/>
                  <a:gd name="T78" fmla="*/ 366 w 876"/>
                  <a:gd name="T79" fmla="*/ 611 h 876"/>
                  <a:gd name="T80" fmla="*/ 438 w 876"/>
                  <a:gd name="T81" fmla="*/ 626 h 876"/>
                  <a:gd name="T82" fmla="*/ 509 w 876"/>
                  <a:gd name="T83" fmla="*/ 611 h 876"/>
                  <a:gd name="T84" fmla="*/ 570 w 876"/>
                  <a:gd name="T85" fmla="*/ 570 h 876"/>
                  <a:gd name="T86" fmla="*/ 610 w 876"/>
                  <a:gd name="T87" fmla="*/ 509 h 876"/>
                  <a:gd name="T88" fmla="*/ 626 w 876"/>
                  <a:gd name="T89" fmla="*/ 438 h 876"/>
                  <a:gd name="T90" fmla="*/ 610 w 876"/>
                  <a:gd name="T91" fmla="*/ 361 h 876"/>
                  <a:gd name="T92" fmla="*/ 570 w 876"/>
                  <a:gd name="T93" fmla="*/ 305 h 876"/>
                  <a:gd name="T94" fmla="*/ 509 w 876"/>
                  <a:gd name="T95" fmla="*/ 265 h 876"/>
                  <a:gd name="T96" fmla="*/ 438 w 876"/>
                  <a:gd name="T97" fmla="*/ 249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6" h="876">
                    <a:moveTo>
                      <a:pt x="438" y="875"/>
                    </a:moveTo>
                    <a:lnTo>
                      <a:pt x="392" y="871"/>
                    </a:lnTo>
                    <a:lnTo>
                      <a:pt x="351" y="866"/>
                    </a:lnTo>
                    <a:lnTo>
                      <a:pt x="305" y="855"/>
                    </a:lnTo>
                    <a:lnTo>
                      <a:pt x="269" y="840"/>
                    </a:lnTo>
                    <a:lnTo>
                      <a:pt x="229" y="819"/>
                    </a:lnTo>
                    <a:lnTo>
                      <a:pt x="193" y="799"/>
                    </a:lnTo>
                    <a:lnTo>
                      <a:pt x="157" y="774"/>
                    </a:lnTo>
                    <a:lnTo>
                      <a:pt x="127" y="743"/>
                    </a:lnTo>
                    <a:lnTo>
                      <a:pt x="101" y="713"/>
                    </a:lnTo>
                    <a:lnTo>
                      <a:pt x="76" y="682"/>
                    </a:lnTo>
                    <a:lnTo>
                      <a:pt x="50" y="646"/>
                    </a:lnTo>
                    <a:lnTo>
                      <a:pt x="35" y="606"/>
                    </a:lnTo>
                    <a:lnTo>
                      <a:pt x="20" y="565"/>
                    </a:lnTo>
                    <a:lnTo>
                      <a:pt x="9" y="525"/>
                    </a:lnTo>
                    <a:lnTo>
                      <a:pt x="5" y="484"/>
                    </a:lnTo>
                    <a:lnTo>
                      <a:pt x="0" y="438"/>
                    </a:lnTo>
                    <a:lnTo>
                      <a:pt x="5" y="392"/>
                    </a:lnTo>
                    <a:lnTo>
                      <a:pt x="9" y="352"/>
                    </a:lnTo>
                    <a:lnTo>
                      <a:pt x="20" y="305"/>
                    </a:lnTo>
                    <a:lnTo>
                      <a:pt x="35" y="265"/>
                    </a:lnTo>
                    <a:lnTo>
                      <a:pt x="50" y="229"/>
                    </a:lnTo>
                    <a:lnTo>
                      <a:pt x="76" y="194"/>
                    </a:lnTo>
                    <a:lnTo>
                      <a:pt x="101" y="158"/>
                    </a:lnTo>
                    <a:lnTo>
                      <a:pt x="127" y="128"/>
                    </a:lnTo>
                    <a:lnTo>
                      <a:pt x="157" y="102"/>
                    </a:lnTo>
                    <a:lnTo>
                      <a:pt x="193" y="76"/>
                    </a:lnTo>
                    <a:lnTo>
                      <a:pt x="229" y="51"/>
                    </a:lnTo>
                    <a:lnTo>
                      <a:pt x="269" y="36"/>
                    </a:lnTo>
                    <a:lnTo>
                      <a:pt x="305" y="20"/>
                    </a:lnTo>
                    <a:lnTo>
                      <a:pt x="351" y="11"/>
                    </a:lnTo>
                    <a:lnTo>
                      <a:pt x="392" y="0"/>
                    </a:lnTo>
                    <a:lnTo>
                      <a:pt x="438" y="0"/>
                    </a:lnTo>
                    <a:lnTo>
                      <a:pt x="483" y="0"/>
                    </a:lnTo>
                    <a:lnTo>
                      <a:pt x="524" y="11"/>
                    </a:lnTo>
                    <a:lnTo>
                      <a:pt x="565" y="20"/>
                    </a:lnTo>
                    <a:lnTo>
                      <a:pt x="606" y="36"/>
                    </a:lnTo>
                    <a:lnTo>
                      <a:pt x="646" y="51"/>
                    </a:lnTo>
                    <a:lnTo>
                      <a:pt x="682" y="76"/>
                    </a:lnTo>
                    <a:lnTo>
                      <a:pt x="718" y="102"/>
                    </a:lnTo>
                    <a:lnTo>
                      <a:pt x="748" y="128"/>
                    </a:lnTo>
                    <a:lnTo>
                      <a:pt x="774" y="158"/>
                    </a:lnTo>
                    <a:lnTo>
                      <a:pt x="799" y="194"/>
                    </a:lnTo>
                    <a:lnTo>
                      <a:pt x="819" y="229"/>
                    </a:lnTo>
                    <a:lnTo>
                      <a:pt x="840" y="265"/>
                    </a:lnTo>
                    <a:lnTo>
                      <a:pt x="855" y="305"/>
                    </a:lnTo>
                    <a:lnTo>
                      <a:pt x="866" y="346"/>
                    </a:lnTo>
                    <a:lnTo>
                      <a:pt x="870" y="392"/>
                    </a:lnTo>
                    <a:lnTo>
                      <a:pt x="875" y="438"/>
                    </a:lnTo>
                    <a:lnTo>
                      <a:pt x="870" y="484"/>
                    </a:lnTo>
                    <a:lnTo>
                      <a:pt x="866" y="525"/>
                    </a:lnTo>
                    <a:lnTo>
                      <a:pt x="855" y="565"/>
                    </a:lnTo>
                    <a:lnTo>
                      <a:pt x="840" y="606"/>
                    </a:lnTo>
                    <a:lnTo>
                      <a:pt x="819" y="646"/>
                    </a:lnTo>
                    <a:lnTo>
                      <a:pt x="799" y="682"/>
                    </a:lnTo>
                    <a:lnTo>
                      <a:pt x="774" y="713"/>
                    </a:lnTo>
                    <a:lnTo>
                      <a:pt x="748" y="743"/>
                    </a:lnTo>
                    <a:lnTo>
                      <a:pt x="718" y="774"/>
                    </a:lnTo>
                    <a:lnTo>
                      <a:pt x="682" y="799"/>
                    </a:lnTo>
                    <a:lnTo>
                      <a:pt x="646" y="819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6"/>
                    </a:lnTo>
                    <a:lnTo>
                      <a:pt x="483" y="871"/>
                    </a:lnTo>
                    <a:lnTo>
                      <a:pt x="438" y="875"/>
                    </a:lnTo>
                    <a:close/>
                    <a:moveTo>
                      <a:pt x="438" y="249"/>
                    </a:moveTo>
                    <a:lnTo>
                      <a:pt x="402" y="255"/>
                    </a:lnTo>
                    <a:lnTo>
                      <a:pt x="366" y="265"/>
                    </a:lnTo>
                    <a:lnTo>
                      <a:pt x="330" y="280"/>
                    </a:lnTo>
                    <a:lnTo>
                      <a:pt x="305" y="305"/>
                    </a:lnTo>
                    <a:lnTo>
                      <a:pt x="280" y="331"/>
                    </a:lnTo>
                    <a:lnTo>
                      <a:pt x="265" y="367"/>
                    </a:lnTo>
                    <a:lnTo>
                      <a:pt x="254" y="397"/>
                    </a:lnTo>
                    <a:lnTo>
                      <a:pt x="249" y="438"/>
                    </a:lnTo>
                    <a:lnTo>
                      <a:pt x="254" y="473"/>
                    </a:lnTo>
                    <a:lnTo>
                      <a:pt x="265" y="509"/>
                    </a:lnTo>
                    <a:lnTo>
                      <a:pt x="280" y="540"/>
                    </a:lnTo>
                    <a:lnTo>
                      <a:pt x="305" y="570"/>
                    </a:lnTo>
                    <a:lnTo>
                      <a:pt x="330" y="590"/>
                    </a:lnTo>
                    <a:lnTo>
                      <a:pt x="366" y="611"/>
                    </a:lnTo>
                    <a:lnTo>
                      <a:pt x="402" y="621"/>
                    </a:lnTo>
                    <a:lnTo>
                      <a:pt x="438" y="626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0"/>
                    </a:lnTo>
                    <a:lnTo>
                      <a:pt x="570" y="570"/>
                    </a:lnTo>
                    <a:lnTo>
                      <a:pt x="590" y="540"/>
                    </a:lnTo>
                    <a:lnTo>
                      <a:pt x="610" y="509"/>
                    </a:lnTo>
                    <a:lnTo>
                      <a:pt x="621" y="473"/>
                    </a:lnTo>
                    <a:lnTo>
                      <a:pt x="626" y="438"/>
                    </a:lnTo>
                    <a:lnTo>
                      <a:pt x="621" y="397"/>
                    </a:lnTo>
                    <a:lnTo>
                      <a:pt x="610" y="361"/>
                    </a:lnTo>
                    <a:lnTo>
                      <a:pt x="590" y="331"/>
                    </a:lnTo>
                    <a:lnTo>
                      <a:pt x="570" y="305"/>
                    </a:lnTo>
                    <a:lnTo>
                      <a:pt x="539" y="280"/>
                    </a:lnTo>
                    <a:lnTo>
                      <a:pt x="509" y="265"/>
                    </a:lnTo>
                    <a:lnTo>
                      <a:pt x="473" y="255"/>
                    </a:lnTo>
                    <a:lnTo>
                      <a:pt x="438" y="24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1" name="Freeform 49"/>
              <p:cNvSpPr>
                <a:spLocks noChangeArrowheads="1"/>
              </p:cNvSpPr>
              <p:nvPr/>
            </p:nvSpPr>
            <p:spPr bwMode="auto">
              <a:xfrm>
                <a:off x="9163013" y="3669643"/>
                <a:ext cx="168958" cy="1366748"/>
              </a:xfrm>
              <a:custGeom>
                <a:avLst/>
                <a:gdLst>
                  <a:gd name="T0" fmla="*/ 249 w 250"/>
                  <a:gd name="T1" fmla="*/ 2000 h 2001"/>
                  <a:gd name="T2" fmla="*/ 0 w 250"/>
                  <a:gd name="T3" fmla="*/ 2000 h 2001"/>
                  <a:gd name="T4" fmla="*/ 0 w 250"/>
                  <a:gd name="T5" fmla="*/ 0 h 2001"/>
                  <a:gd name="T6" fmla="*/ 249 w 250"/>
                  <a:gd name="T7" fmla="*/ 0 h 2001"/>
                  <a:gd name="T8" fmla="*/ 249 w 250"/>
                  <a:gd name="T9" fmla="*/ 200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001">
                    <a:moveTo>
                      <a:pt x="249" y="2000"/>
                    </a:moveTo>
                    <a:lnTo>
                      <a:pt x="0" y="200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200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2" name="Freeform 50"/>
              <p:cNvSpPr>
                <a:spLocks noChangeArrowheads="1"/>
              </p:cNvSpPr>
              <p:nvPr/>
            </p:nvSpPr>
            <p:spPr bwMode="auto">
              <a:xfrm>
                <a:off x="9591441" y="3632200"/>
                <a:ext cx="168958" cy="3225800"/>
              </a:xfrm>
              <a:custGeom>
                <a:avLst/>
                <a:gdLst>
                  <a:gd name="T0" fmla="*/ 249 w 250"/>
                  <a:gd name="T1" fmla="*/ 6336 h 6337"/>
                  <a:gd name="T2" fmla="*/ 0 w 250"/>
                  <a:gd name="T3" fmla="*/ 6336 h 6337"/>
                  <a:gd name="T4" fmla="*/ 0 w 250"/>
                  <a:gd name="T5" fmla="*/ 0 h 6337"/>
                  <a:gd name="T6" fmla="*/ 249 w 250"/>
                  <a:gd name="T7" fmla="*/ 0 h 6337"/>
                  <a:gd name="T8" fmla="*/ 249 w 250"/>
                  <a:gd name="T9" fmla="*/ 6336 h 6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6337">
                    <a:moveTo>
                      <a:pt x="249" y="6336"/>
                    </a:moveTo>
                    <a:lnTo>
                      <a:pt x="0" y="6336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33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3" name="Freeform 51"/>
              <p:cNvSpPr>
                <a:spLocks noChangeArrowheads="1"/>
              </p:cNvSpPr>
              <p:nvPr/>
            </p:nvSpPr>
            <p:spPr bwMode="auto">
              <a:xfrm>
                <a:off x="11299123" y="3920061"/>
                <a:ext cx="168958" cy="1918878"/>
              </a:xfrm>
              <a:custGeom>
                <a:avLst/>
                <a:gdLst>
                  <a:gd name="T0" fmla="*/ 249 w 250"/>
                  <a:gd name="T1" fmla="*/ 2810 h 2811"/>
                  <a:gd name="T2" fmla="*/ 244 w 250"/>
                  <a:gd name="T3" fmla="*/ 2748 h 2811"/>
                  <a:gd name="T4" fmla="*/ 224 w 250"/>
                  <a:gd name="T5" fmla="*/ 2692 h 2811"/>
                  <a:gd name="T6" fmla="*/ 203 w 250"/>
                  <a:gd name="T7" fmla="*/ 2637 h 2811"/>
                  <a:gd name="T8" fmla="*/ 173 w 250"/>
                  <a:gd name="T9" fmla="*/ 2586 h 2811"/>
                  <a:gd name="T10" fmla="*/ 137 w 250"/>
                  <a:gd name="T11" fmla="*/ 2540 h 2811"/>
                  <a:gd name="T12" fmla="*/ 96 w 250"/>
                  <a:gd name="T13" fmla="*/ 2499 h 2811"/>
                  <a:gd name="T14" fmla="*/ 50 w 250"/>
                  <a:gd name="T15" fmla="*/ 2469 h 2811"/>
                  <a:gd name="T16" fmla="*/ 0 w 250"/>
                  <a:gd name="T17" fmla="*/ 2438 h 2811"/>
                  <a:gd name="T18" fmla="*/ 0 w 250"/>
                  <a:gd name="T19" fmla="*/ 2438 h 2811"/>
                  <a:gd name="T20" fmla="*/ 0 w 250"/>
                  <a:gd name="T21" fmla="*/ 0 h 2811"/>
                  <a:gd name="T22" fmla="*/ 249 w 250"/>
                  <a:gd name="T23" fmla="*/ 0 h 2811"/>
                  <a:gd name="T24" fmla="*/ 249 w 250"/>
                  <a:gd name="T25" fmla="*/ 2810 h 2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2811">
                    <a:moveTo>
                      <a:pt x="249" y="2810"/>
                    </a:moveTo>
                    <a:lnTo>
                      <a:pt x="244" y="2748"/>
                    </a:lnTo>
                    <a:lnTo>
                      <a:pt x="224" y="2692"/>
                    </a:lnTo>
                    <a:lnTo>
                      <a:pt x="203" y="2637"/>
                    </a:lnTo>
                    <a:lnTo>
                      <a:pt x="173" y="2586"/>
                    </a:lnTo>
                    <a:lnTo>
                      <a:pt x="137" y="2540"/>
                    </a:lnTo>
                    <a:lnTo>
                      <a:pt x="96" y="2499"/>
                    </a:lnTo>
                    <a:lnTo>
                      <a:pt x="50" y="2469"/>
                    </a:lnTo>
                    <a:lnTo>
                      <a:pt x="0" y="2438"/>
                    </a:lnTo>
                    <a:lnTo>
                      <a:pt x="0" y="2438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281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4" name="Freeform 52"/>
              <p:cNvSpPr>
                <a:spLocks noChangeArrowheads="1"/>
              </p:cNvSpPr>
              <p:nvPr/>
            </p:nvSpPr>
            <p:spPr bwMode="auto">
              <a:xfrm>
                <a:off x="11299123" y="4733959"/>
                <a:ext cx="168958" cy="2124041"/>
              </a:xfrm>
              <a:custGeom>
                <a:avLst/>
                <a:gdLst>
                  <a:gd name="T0" fmla="*/ 0 w 250"/>
                  <a:gd name="T1" fmla="*/ 367 h 3111"/>
                  <a:gd name="T2" fmla="*/ 50 w 250"/>
                  <a:gd name="T3" fmla="*/ 341 h 3111"/>
                  <a:gd name="T4" fmla="*/ 96 w 250"/>
                  <a:gd name="T5" fmla="*/ 306 h 3111"/>
                  <a:gd name="T6" fmla="*/ 137 w 250"/>
                  <a:gd name="T7" fmla="*/ 265 h 3111"/>
                  <a:gd name="T8" fmla="*/ 173 w 250"/>
                  <a:gd name="T9" fmla="*/ 220 h 3111"/>
                  <a:gd name="T10" fmla="*/ 203 w 250"/>
                  <a:gd name="T11" fmla="*/ 168 h 3111"/>
                  <a:gd name="T12" fmla="*/ 224 w 250"/>
                  <a:gd name="T13" fmla="*/ 117 h 3111"/>
                  <a:gd name="T14" fmla="*/ 244 w 250"/>
                  <a:gd name="T15" fmla="*/ 56 h 3111"/>
                  <a:gd name="T16" fmla="*/ 249 w 250"/>
                  <a:gd name="T17" fmla="*/ 0 h 3111"/>
                  <a:gd name="T18" fmla="*/ 249 w 250"/>
                  <a:gd name="T19" fmla="*/ 0 h 3111"/>
                  <a:gd name="T20" fmla="*/ 249 w 250"/>
                  <a:gd name="T21" fmla="*/ 3110 h 3111"/>
                  <a:gd name="T22" fmla="*/ 0 w 250"/>
                  <a:gd name="T23" fmla="*/ 3110 h 3111"/>
                  <a:gd name="T24" fmla="*/ 0 w 250"/>
                  <a:gd name="T25" fmla="*/ 367 h 3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3111">
                    <a:moveTo>
                      <a:pt x="0" y="367"/>
                    </a:moveTo>
                    <a:lnTo>
                      <a:pt x="50" y="341"/>
                    </a:lnTo>
                    <a:lnTo>
                      <a:pt x="96" y="306"/>
                    </a:lnTo>
                    <a:lnTo>
                      <a:pt x="137" y="265"/>
                    </a:lnTo>
                    <a:lnTo>
                      <a:pt x="173" y="220"/>
                    </a:lnTo>
                    <a:lnTo>
                      <a:pt x="203" y="168"/>
                    </a:lnTo>
                    <a:lnTo>
                      <a:pt x="224" y="117"/>
                    </a:lnTo>
                    <a:lnTo>
                      <a:pt x="244" y="56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49" y="3110"/>
                    </a:lnTo>
                    <a:lnTo>
                      <a:pt x="0" y="3110"/>
                    </a:lnTo>
                    <a:lnTo>
                      <a:pt x="0" y="367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5" name="Freeform 53"/>
              <p:cNvSpPr>
                <a:spLocks noChangeArrowheads="1"/>
              </p:cNvSpPr>
              <p:nvPr/>
            </p:nvSpPr>
            <p:spPr bwMode="auto">
              <a:xfrm>
                <a:off x="10870694" y="5046134"/>
                <a:ext cx="168958" cy="1845734"/>
              </a:xfrm>
              <a:custGeom>
                <a:avLst/>
                <a:gdLst>
                  <a:gd name="T0" fmla="*/ 5 w 251"/>
                  <a:gd name="T1" fmla="*/ 1201 h 4337"/>
                  <a:gd name="T2" fmla="*/ 5 w 251"/>
                  <a:gd name="T3" fmla="*/ 1262 h 4337"/>
                  <a:gd name="T4" fmla="*/ 20 w 251"/>
                  <a:gd name="T5" fmla="*/ 1323 h 4337"/>
                  <a:gd name="T6" fmla="*/ 41 w 251"/>
                  <a:gd name="T7" fmla="*/ 1379 h 4337"/>
                  <a:gd name="T8" fmla="*/ 71 w 251"/>
                  <a:gd name="T9" fmla="*/ 1435 h 4337"/>
                  <a:gd name="T10" fmla="*/ 107 w 251"/>
                  <a:gd name="T11" fmla="*/ 1481 h 4337"/>
                  <a:gd name="T12" fmla="*/ 153 w 251"/>
                  <a:gd name="T13" fmla="*/ 1527 h 4337"/>
                  <a:gd name="T14" fmla="*/ 199 w 251"/>
                  <a:gd name="T15" fmla="*/ 1563 h 4337"/>
                  <a:gd name="T16" fmla="*/ 250 w 251"/>
                  <a:gd name="T17" fmla="*/ 1593 h 4337"/>
                  <a:gd name="T18" fmla="*/ 250 w 251"/>
                  <a:gd name="T19" fmla="*/ 1593 h 4337"/>
                  <a:gd name="T20" fmla="*/ 250 w 251"/>
                  <a:gd name="T21" fmla="*/ 4336 h 4337"/>
                  <a:gd name="T22" fmla="*/ 0 w 251"/>
                  <a:gd name="T23" fmla="*/ 4336 h 4337"/>
                  <a:gd name="T24" fmla="*/ 0 w 251"/>
                  <a:gd name="T25" fmla="*/ 0 h 4337"/>
                  <a:gd name="T26" fmla="*/ 250 w 251"/>
                  <a:gd name="T27" fmla="*/ 0 h 4337"/>
                  <a:gd name="T28" fmla="*/ 250 w 251"/>
                  <a:gd name="T29" fmla="*/ 804 h 4337"/>
                  <a:gd name="T30" fmla="*/ 199 w 251"/>
                  <a:gd name="T31" fmla="*/ 835 h 4337"/>
                  <a:gd name="T32" fmla="*/ 153 w 251"/>
                  <a:gd name="T33" fmla="*/ 870 h 4337"/>
                  <a:gd name="T34" fmla="*/ 107 w 251"/>
                  <a:gd name="T35" fmla="*/ 916 h 4337"/>
                  <a:gd name="T36" fmla="*/ 71 w 251"/>
                  <a:gd name="T37" fmla="*/ 962 h 4337"/>
                  <a:gd name="T38" fmla="*/ 41 w 251"/>
                  <a:gd name="T39" fmla="*/ 1018 h 4337"/>
                  <a:gd name="T40" fmla="*/ 20 w 251"/>
                  <a:gd name="T41" fmla="*/ 1074 h 4337"/>
                  <a:gd name="T42" fmla="*/ 5 w 251"/>
                  <a:gd name="T43" fmla="*/ 1135 h 4337"/>
                  <a:gd name="T44" fmla="*/ 5 w 251"/>
                  <a:gd name="T45" fmla="*/ 1201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1" h="4337">
                    <a:moveTo>
                      <a:pt x="5" y="1201"/>
                    </a:moveTo>
                    <a:lnTo>
                      <a:pt x="5" y="1262"/>
                    </a:lnTo>
                    <a:lnTo>
                      <a:pt x="20" y="1323"/>
                    </a:lnTo>
                    <a:lnTo>
                      <a:pt x="41" y="1379"/>
                    </a:lnTo>
                    <a:lnTo>
                      <a:pt x="71" y="1435"/>
                    </a:lnTo>
                    <a:lnTo>
                      <a:pt x="107" y="1481"/>
                    </a:lnTo>
                    <a:lnTo>
                      <a:pt x="153" y="1527"/>
                    </a:lnTo>
                    <a:lnTo>
                      <a:pt x="199" y="1563"/>
                    </a:lnTo>
                    <a:lnTo>
                      <a:pt x="250" y="1593"/>
                    </a:lnTo>
                    <a:lnTo>
                      <a:pt x="250" y="1593"/>
                    </a:lnTo>
                    <a:lnTo>
                      <a:pt x="250" y="4336"/>
                    </a:ln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804"/>
                    </a:lnTo>
                    <a:lnTo>
                      <a:pt x="199" y="835"/>
                    </a:lnTo>
                    <a:lnTo>
                      <a:pt x="153" y="870"/>
                    </a:lnTo>
                    <a:lnTo>
                      <a:pt x="107" y="916"/>
                    </a:lnTo>
                    <a:lnTo>
                      <a:pt x="71" y="962"/>
                    </a:lnTo>
                    <a:lnTo>
                      <a:pt x="41" y="1018"/>
                    </a:lnTo>
                    <a:lnTo>
                      <a:pt x="20" y="1074"/>
                    </a:lnTo>
                    <a:lnTo>
                      <a:pt x="5" y="1135"/>
                    </a:lnTo>
                    <a:lnTo>
                      <a:pt x="5" y="120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6" name="Freeform 54"/>
              <p:cNvSpPr>
                <a:spLocks noChangeArrowheads="1"/>
              </p:cNvSpPr>
              <p:nvPr/>
            </p:nvSpPr>
            <p:spPr bwMode="auto">
              <a:xfrm>
                <a:off x="11042668" y="5256566"/>
                <a:ext cx="256455" cy="594370"/>
              </a:xfrm>
              <a:custGeom>
                <a:avLst/>
                <a:gdLst>
                  <a:gd name="T0" fmla="*/ 188 w 378"/>
                  <a:gd name="T1" fmla="*/ 250 h 872"/>
                  <a:gd name="T2" fmla="*/ 152 w 378"/>
                  <a:gd name="T3" fmla="*/ 255 h 872"/>
                  <a:gd name="T4" fmla="*/ 117 w 378"/>
                  <a:gd name="T5" fmla="*/ 265 h 872"/>
                  <a:gd name="T6" fmla="*/ 86 w 378"/>
                  <a:gd name="T7" fmla="*/ 280 h 872"/>
                  <a:gd name="T8" fmla="*/ 56 w 378"/>
                  <a:gd name="T9" fmla="*/ 306 h 872"/>
                  <a:gd name="T10" fmla="*/ 35 w 378"/>
                  <a:gd name="T11" fmla="*/ 331 h 872"/>
                  <a:gd name="T12" fmla="*/ 20 w 378"/>
                  <a:gd name="T13" fmla="*/ 362 h 872"/>
                  <a:gd name="T14" fmla="*/ 5 w 378"/>
                  <a:gd name="T15" fmla="*/ 398 h 872"/>
                  <a:gd name="T16" fmla="*/ 5 w 378"/>
                  <a:gd name="T17" fmla="*/ 438 h 872"/>
                  <a:gd name="T18" fmla="*/ 5 w 378"/>
                  <a:gd name="T19" fmla="*/ 438 h 872"/>
                  <a:gd name="T20" fmla="*/ 5 w 378"/>
                  <a:gd name="T21" fmla="*/ 474 h 872"/>
                  <a:gd name="T22" fmla="*/ 20 w 378"/>
                  <a:gd name="T23" fmla="*/ 509 h 872"/>
                  <a:gd name="T24" fmla="*/ 35 w 378"/>
                  <a:gd name="T25" fmla="*/ 540 h 872"/>
                  <a:gd name="T26" fmla="*/ 56 w 378"/>
                  <a:gd name="T27" fmla="*/ 571 h 872"/>
                  <a:gd name="T28" fmla="*/ 86 w 378"/>
                  <a:gd name="T29" fmla="*/ 591 h 872"/>
                  <a:gd name="T30" fmla="*/ 117 w 378"/>
                  <a:gd name="T31" fmla="*/ 611 h 872"/>
                  <a:gd name="T32" fmla="*/ 152 w 378"/>
                  <a:gd name="T33" fmla="*/ 621 h 872"/>
                  <a:gd name="T34" fmla="*/ 188 w 378"/>
                  <a:gd name="T35" fmla="*/ 621 h 872"/>
                  <a:gd name="T36" fmla="*/ 188 w 378"/>
                  <a:gd name="T37" fmla="*/ 621 h 872"/>
                  <a:gd name="T38" fmla="*/ 229 w 378"/>
                  <a:gd name="T39" fmla="*/ 621 h 872"/>
                  <a:gd name="T40" fmla="*/ 259 w 378"/>
                  <a:gd name="T41" fmla="*/ 611 h 872"/>
                  <a:gd name="T42" fmla="*/ 290 w 378"/>
                  <a:gd name="T43" fmla="*/ 596 h 872"/>
                  <a:gd name="T44" fmla="*/ 321 w 378"/>
                  <a:gd name="T45" fmla="*/ 571 h 872"/>
                  <a:gd name="T46" fmla="*/ 341 w 378"/>
                  <a:gd name="T47" fmla="*/ 545 h 872"/>
                  <a:gd name="T48" fmla="*/ 356 w 378"/>
                  <a:gd name="T49" fmla="*/ 519 h 872"/>
                  <a:gd name="T50" fmla="*/ 371 w 378"/>
                  <a:gd name="T51" fmla="*/ 484 h 872"/>
                  <a:gd name="T52" fmla="*/ 377 w 378"/>
                  <a:gd name="T53" fmla="*/ 448 h 872"/>
                  <a:gd name="T54" fmla="*/ 377 w 378"/>
                  <a:gd name="T55" fmla="*/ 448 h 872"/>
                  <a:gd name="T56" fmla="*/ 377 w 378"/>
                  <a:gd name="T57" fmla="*/ 830 h 872"/>
                  <a:gd name="T58" fmla="*/ 330 w 378"/>
                  <a:gd name="T59" fmla="*/ 850 h 872"/>
                  <a:gd name="T60" fmla="*/ 285 w 378"/>
                  <a:gd name="T61" fmla="*/ 860 h 872"/>
                  <a:gd name="T62" fmla="*/ 239 w 378"/>
                  <a:gd name="T63" fmla="*/ 871 h 872"/>
                  <a:gd name="T64" fmla="*/ 188 w 378"/>
                  <a:gd name="T65" fmla="*/ 871 h 872"/>
                  <a:gd name="T66" fmla="*/ 188 w 378"/>
                  <a:gd name="T67" fmla="*/ 871 h 872"/>
                  <a:gd name="T68" fmla="*/ 142 w 378"/>
                  <a:gd name="T69" fmla="*/ 871 h 872"/>
                  <a:gd name="T70" fmla="*/ 91 w 378"/>
                  <a:gd name="T71" fmla="*/ 860 h 872"/>
                  <a:gd name="T72" fmla="*/ 45 w 378"/>
                  <a:gd name="T73" fmla="*/ 850 h 872"/>
                  <a:gd name="T74" fmla="*/ 0 w 378"/>
                  <a:gd name="T75" fmla="*/ 830 h 872"/>
                  <a:gd name="T76" fmla="*/ 0 w 378"/>
                  <a:gd name="T77" fmla="*/ 830 h 872"/>
                  <a:gd name="T78" fmla="*/ 0 w 378"/>
                  <a:gd name="T79" fmla="*/ 41 h 872"/>
                  <a:gd name="T80" fmla="*/ 45 w 378"/>
                  <a:gd name="T81" fmla="*/ 26 h 872"/>
                  <a:gd name="T82" fmla="*/ 91 w 378"/>
                  <a:gd name="T83" fmla="*/ 11 h 872"/>
                  <a:gd name="T84" fmla="*/ 142 w 378"/>
                  <a:gd name="T85" fmla="*/ 0 h 872"/>
                  <a:gd name="T86" fmla="*/ 188 w 378"/>
                  <a:gd name="T87" fmla="*/ 0 h 872"/>
                  <a:gd name="T88" fmla="*/ 188 w 378"/>
                  <a:gd name="T89" fmla="*/ 0 h 872"/>
                  <a:gd name="T90" fmla="*/ 239 w 378"/>
                  <a:gd name="T91" fmla="*/ 0 h 872"/>
                  <a:gd name="T92" fmla="*/ 285 w 378"/>
                  <a:gd name="T93" fmla="*/ 11 h 872"/>
                  <a:gd name="T94" fmla="*/ 330 w 378"/>
                  <a:gd name="T95" fmla="*/ 26 h 872"/>
                  <a:gd name="T96" fmla="*/ 377 w 378"/>
                  <a:gd name="T97" fmla="*/ 41 h 872"/>
                  <a:gd name="T98" fmla="*/ 377 w 378"/>
                  <a:gd name="T99" fmla="*/ 41 h 872"/>
                  <a:gd name="T100" fmla="*/ 377 w 378"/>
                  <a:gd name="T101" fmla="*/ 423 h 872"/>
                  <a:gd name="T102" fmla="*/ 371 w 378"/>
                  <a:gd name="T103" fmla="*/ 387 h 872"/>
                  <a:gd name="T104" fmla="*/ 356 w 378"/>
                  <a:gd name="T105" fmla="*/ 357 h 872"/>
                  <a:gd name="T106" fmla="*/ 341 w 378"/>
                  <a:gd name="T107" fmla="*/ 326 h 872"/>
                  <a:gd name="T108" fmla="*/ 321 w 378"/>
                  <a:gd name="T109" fmla="*/ 301 h 872"/>
                  <a:gd name="T110" fmla="*/ 290 w 378"/>
                  <a:gd name="T111" fmla="*/ 280 h 872"/>
                  <a:gd name="T112" fmla="*/ 259 w 378"/>
                  <a:gd name="T113" fmla="*/ 265 h 872"/>
                  <a:gd name="T114" fmla="*/ 229 w 378"/>
                  <a:gd name="T115" fmla="*/ 255 h 872"/>
                  <a:gd name="T116" fmla="*/ 188 w 378"/>
                  <a:gd name="T117" fmla="*/ 250 h 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8" h="872">
                    <a:moveTo>
                      <a:pt x="188" y="250"/>
                    </a:moveTo>
                    <a:lnTo>
                      <a:pt x="152" y="255"/>
                    </a:lnTo>
                    <a:lnTo>
                      <a:pt x="117" y="265"/>
                    </a:lnTo>
                    <a:lnTo>
                      <a:pt x="86" y="280"/>
                    </a:lnTo>
                    <a:lnTo>
                      <a:pt x="56" y="306"/>
                    </a:lnTo>
                    <a:lnTo>
                      <a:pt x="35" y="331"/>
                    </a:lnTo>
                    <a:lnTo>
                      <a:pt x="20" y="362"/>
                    </a:lnTo>
                    <a:lnTo>
                      <a:pt x="5" y="398"/>
                    </a:lnTo>
                    <a:lnTo>
                      <a:pt x="5" y="438"/>
                    </a:lnTo>
                    <a:lnTo>
                      <a:pt x="5" y="438"/>
                    </a:lnTo>
                    <a:lnTo>
                      <a:pt x="5" y="474"/>
                    </a:lnTo>
                    <a:lnTo>
                      <a:pt x="20" y="509"/>
                    </a:lnTo>
                    <a:lnTo>
                      <a:pt x="35" y="540"/>
                    </a:lnTo>
                    <a:lnTo>
                      <a:pt x="56" y="571"/>
                    </a:lnTo>
                    <a:lnTo>
                      <a:pt x="86" y="591"/>
                    </a:lnTo>
                    <a:lnTo>
                      <a:pt x="117" y="611"/>
                    </a:lnTo>
                    <a:lnTo>
                      <a:pt x="152" y="621"/>
                    </a:lnTo>
                    <a:lnTo>
                      <a:pt x="188" y="621"/>
                    </a:lnTo>
                    <a:lnTo>
                      <a:pt x="188" y="621"/>
                    </a:lnTo>
                    <a:lnTo>
                      <a:pt x="229" y="621"/>
                    </a:lnTo>
                    <a:lnTo>
                      <a:pt x="259" y="611"/>
                    </a:lnTo>
                    <a:lnTo>
                      <a:pt x="290" y="596"/>
                    </a:lnTo>
                    <a:lnTo>
                      <a:pt x="321" y="571"/>
                    </a:lnTo>
                    <a:lnTo>
                      <a:pt x="341" y="545"/>
                    </a:lnTo>
                    <a:lnTo>
                      <a:pt x="356" y="519"/>
                    </a:lnTo>
                    <a:lnTo>
                      <a:pt x="371" y="484"/>
                    </a:lnTo>
                    <a:lnTo>
                      <a:pt x="377" y="448"/>
                    </a:lnTo>
                    <a:lnTo>
                      <a:pt x="377" y="448"/>
                    </a:lnTo>
                    <a:lnTo>
                      <a:pt x="377" y="830"/>
                    </a:lnTo>
                    <a:lnTo>
                      <a:pt x="330" y="850"/>
                    </a:lnTo>
                    <a:lnTo>
                      <a:pt x="285" y="860"/>
                    </a:lnTo>
                    <a:lnTo>
                      <a:pt x="239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42" y="871"/>
                    </a:lnTo>
                    <a:lnTo>
                      <a:pt x="91" y="860"/>
                    </a:lnTo>
                    <a:lnTo>
                      <a:pt x="45" y="850"/>
                    </a:lnTo>
                    <a:lnTo>
                      <a:pt x="0" y="830"/>
                    </a:lnTo>
                    <a:lnTo>
                      <a:pt x="0" y="830"/>
                    </a:lnTo>
                    <a:lnTo>
                      <a:pt x="0" y="41"/>
                    </a:lnTo>
                    <a:lnTo>
                      <a:pt x="45" y="26"/>
                    </a:lnTo>
                    <a:lnTo>
                      <a:pt x="91" y="11"/>
                    </a:lnTo>
                    <a:lnTo>
                      <a:pt x="142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39" y="0"/>
                    </a:lnTo>
                    <a:lnTo>
                      <a:pt x="285" y="11"/>
                    </a:lnTo>
                    <a:lnTo>
                      <a:pt x="330" y="26"/>
                    </a:lnTo>
                    <a:lnTo>
                      <a:pt x="377" y="41"/>
                    </a:lnTo>
                    <a:lnTo>
                      <a:pt x="377" y="41"/>
                    </a:lnTo>
                    <a:lnTo>
                      <a:pt x="377" y="423"/>
                    </a:lnTo>
                    <a:lnTo>
                      <a:pt x="371" y="387"/>
                    </a:lnTo>
                    <a:lnTo>
                      <a:pt x="356" y="357"/>
                    </a:lnTo>
                    <a:lnTo>
                      <a:pt x="341" y="326"/>
                    </a:lnTo>
                    <a:lnTo>
                      <a:pt x="321" y="301"/>
                    </a:lnTo>
                    <a:lnTo>
                      <a:pt x="290" y="280"/>
                    </a:lnTo>
                    <a:lnTo>
                      <a:pt x="259" y="265"/>
                    </a:lnTo>
                    <a:lnTo>
                      <a:pt x="229" y="255"/>
                    </a:lnTo>
                    <a:lnTo>
                      <a:pt x="188" y="25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7" name="Freeform 55"/>
              <p:cNvSpPr>
                <a:spLocks noChangeArrowheads="1"/>
              </p:cNvSpPr>
              <p:nvPr/>
            </p:nvSpPr>
            <p:spPr bwMode="auto">
              <a:xfrm>
                <a:off x="10873711" y="5283719"/>
                <a:ext cx="165942" cy="537044"/>
              </a:xfrm>
              <a:custGeom>
                <a:avLst/>
                <a:gdLst>
                  <a:gd name="T0" fmla="*/ 0 w 246"/>
                  <a:gd name="T1" fmla="*/ 397 h 790"/>
                  <a:gd name="T2" fmla="*/ 0 w 246"/>
                  <a:gd name="T3" fmla="*/ 331 h 790"/>
                  <a:gd name="T4" fmla="*/ 15 w 246"/>
                  <a:gd name="T5" fmla="*/ 270 h 790"/>
                  <a:gd name="T6" fmla="*/ 36 w 246"/>
                  <a:gd name="T7" fmla="*/ 214 h 790"/>
                  <a:gd name="T8" fmla="*/ 66 w 246"/>
                  <a:gd name="T9" fmla="*/ 158 h 790"/>
                  <a:gd name="T10" fmla="*/ 102 w 246"/>
                  <a:gd name="T11" fmla="*/ 112 h 790"/>
                  <a:gd name="T12" fmla="*/ 148 w 246"/>
                  <a:gd name="T13" fmla="*/ 66 h 790"/>
                  <a:gd name="T14" fmla="*/ 194 w 246"/>
                  <a:gd name="T15" fmla="*/ 31 h 790"/>
                  <a:gd name="T16" fmla="*/ 245 w 246"/>
                  <a:gd name="T17" fmla="*/ 0 h 790"/>
                  <a:gd name="T18" fmla="*/ 245 w 246"/>
                  <a:gd name="T19" fmla="*/ 0 h 790"/>
                  <a:gd name="T20" fmla="*/ 245 w 246"/>
                  <a:gd name="T21" fmla="*/ 789 h 790"/>
                  <a:gd name="T22" fmla="*/ 194 w 246"/>
                  <a:gd name="T23" fmla="*/ 759 h 790"/>
                  <a:gd name="T24" fmla="*/ 148 w 246"/>
                  <a:gd name="T25" fmla="*/ 723 h 790"/>
                  <a:gd name="T26" fmla="*/ 102 w 246"/>
                  <a:gd name="T27" fmla="*/ 677 h 790"/>
                  <a:gd name="T28" fmla="*/ 66 w 246"/>
                  <a:gd name="T29" fmla="*/ 631 h 790"/>
                  <a:gd name="T30" fmla="*/ 36 w 246"/>
                  <a:gd name="T31" fmla="*/ 575 h 790"/>
                  <a:gd name="T32" fmla="*/ 15 w 246"/>
                  <a:gd name="T33" fmla="*/ 519 h 790"/>
                  <a:gd name="T34" fmla="*/ 0 w 246"/>
                  <a:gd name="T35" fmla="*/ 458 h 790"/>
                  <a:gd name="T36" fmla="*/ 0 w 246"/>
                  <a:gd name="T37" fmla="*/ 397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6" h="790">
                    <a:moveTo>
                      <a:pt x="0" y="397"/>
                    </a:moveTo>
                    <a:lnTo>
                      <a:pt x="0" y="331"/>
                    </a:lnTo>
                    <a:lnTo>
                      <a:pt x="15" y="270"/>
                    </a:lnTo>
                    <a:lnTo>
                      <a:pt x="36" y="214"/>
                    </a:lnTo>
                    <a:lnTo>
                      <a:pt x="66" y="158"/>
                    </a:lnTo>
                    <a:lnTo>
                      <a:pt x="102" y="112"/>
                    </a:lnTo>
                    <a:lnTo>
                      <a:pt x="148" y="66"/>
                    </a:lnTo>
                    <a:lnTo>
                      <a:pt x="194" y="31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45" y="789"/>
                    </a:lnTo>
                    <a:lnTo>
                      <a:pt x="194" y="759"/>
                    </a:lnTo>
                    <a:lnTo>
                      <a:pt x="148" y="723"/>
                    </a:lnTo>
                    <a:lnTo>
                      <a:pt x="102" y="677"/>
                    </a:lnTo>
                    <a:lnTo>
                      <a:pt x="66" y="631"/>
                    </a:lnTo>
                    <a:lnTo>
                      <a:pt x="36" y="575"/>
                    </a:lnTo>
                    <a:lnTo>
                      <a:pt x="15" y="519"/>
                    </a:lnTo>
                    <a:lnTo>
                      <a:pt x="0" y="458"/>
                    </a:lnTo>
                    <a:lnTo>
                      <a:pt x="0" y="39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8" name="Freeform 56"/>
              <p:cNvSpPr>
                <a:spLocks noChangeArrowheads="1"/>
              </p:cNvSpPr>
              <p:nvPr/>
            </p:nvSpPr>
            <p:spPr bwMode="auto">
              <a:xfrm>
                <a:off x="11299123" y="5283719"/>
                <a:ext cx="168958" cy="537044"/>
              </a:xfrm>
              <a:custGeom>
                <a:avLst/>
                <a:gdLst>
                  <a:gd name="T0" fmla="*/ 249 w 250"/>
                  <a:gd name="T1" fmla="*/ 422 h 790"/>
                  <a:gd name="T2" fmla="*/ 244 w 250"/>
                  <a:gd name="T3" fmla="*/ 478 h 790"/>
                  <a:gd name="T4" fmla="*/ 224 w 250"/>
                  <a:gd name="T5" fmla="*/ 539 h 790"/>
                  <a:gd name="T6" fmla="*/ 203 w 250"/>
                  <a:gd name="T7" fmla="*/ 590 h 790"/>
                  <a:gd name="T8" fmla="*/ 173 w 250"/>
                  <a:gd name="T9" fmla="*/ 642 h 790"/>
                  <a:gd name="T10" fmla="*/ 137 w 250"/>
                  <a:gd name="T11" fmla="*/ 687 h 790"/>
                  <a:gd name="T12" fmla="*/ 96 w 250"/>
                  <a:gd name="T13" fmla="*/ 728 h 790"/>
                  <a:gd name="T14" fmla="*/ 50 w 250"/>
                  <a:gd name="T15" fmla="*/ 763 h 790"/>
                  <a:gd name="T16" fmla="*/ 0 w 250"/>
                  <a:gd name="T17" fmla="*/ 789 h 790"/>
                  <a:gd name="T18" fmla="*/ 0 w 250"/>
                  <a:gd name="T19" fmla="*/ 789 h 790"/>
                  <a:gd name="T20" fmla="*/ 0 w 250"/>
                  <a:gd name="T21" fmla="*/ 407 h 790"/>
                  <a:gd name="T22" fmla="*/ 0 w 250"/>
                  <a:gd name="T23" fmla="*/ 397 h 790"/>
                  <a:gd name="T24" fmla="*/ 0 w 250"/>
                  <a:gd name="T25" fmla="*/ 397 h 790"/>
                  <a:gd name="T26" fmla="*/ 0 w 250"/>
                  <a:gd name="T27" fmla="*/ 382 h 790"/>
                  <a:gd name="T28" fmla="*/ 0 w 250"/>
                  <a:gd name="T29" fmla="*/ 382 h 790"/>
                  <a:gd name="T30" fmla="*/ 0 w 250"/>
                  <a:gd name="T31" fmla="*/ 0 h 790"/>
                  <a:gd name="T32" fmla="*/ 50 w 250"/>
                  <a:gd name="T33" fmla="*/ 31 h 790"/>
                  <a:gd name="T34" fmla="*/ 96 w 250"/>
                  <a:gd name="T35" fmla="*/ 61 h 790"/>
                  <a:gd name="T36" fmla="*/ 137 w 250"/>
                  <a:gd name="T37" fmla="*/ 102 h 790"/>
                  <a:gd name="T38" fmla="*/ 173 w 250"/>
                  <a:gd name="T39" fmla="*/ 148 h 790"/>
                  <a:gd name="T40" fmla="*/ 203 w 250"/>
                  <a:gd name="T41" fmla="*/ 199 h 790"/>
                  <a:gd name="T42" fmla="*/ 224 w 250"/>
                  <a:gd name="T43" fmla="*/ 254 h 790"/>
                  <a:gd name="T44" fmla="*/ 244 w 250"/>
                  <a:gd name="T45" fmla="*/ 310 h 790"/>
                  <a:gd name="T46" fmla="*/ 249 w 250"/>
                  <a:gd name="T47" fmla="*/ 372 h 790"/>
                  <a:gd name="T48" fmla="*/ 249 w 250"/>
                  <a:gd name="T49" fmla="*/ 372 h 790"/>
                  <a:gd name="T50" fmla="*/ 249 w 250"/>
                  <a:gd name="T51" fmla="*/ 422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790">
                    <a:moveTo>
                      <a:pt x="249" y="422"/>
                    </a:moveTo>
                    <a:lnTo>
                      <a:pt x="244" y="478"/>
                    </a:lnTo>
                    <a:lnTo>
                      <a:pt x="224" y="539"/>
                    </a:lnTo>
                    <a:lnTo>
                      <a:pt x="203" y="590"/>
                    </a:lnTo>
                    <a:lnTo>
                      <a:pt x="173" y="642"/>
                    </a:lnTo>
                    <a:lnTo>
                      <a:pt x="137" y="687"/>
                    </a:lnTo>
                    <a:lnTo>
                      <a:pt x="96" y="728"/>
                    </a:lnTo>
                    <a:lnTo>
                      <a:pt x="50" y="763"/>
                    </a:lnTo>
                    <a:lnTo>
                      <a:pt x="0" y="789"/>
                    </a:lnTo>
                    <a:lnTo>
                      <a:pt x="0" y="789"/>
                    </a:lnTo>
                    <a:lnTo>
                      <a:pt x="0" y="407"/>
                    </a:lnTo>
                    <a:lnTo>
                      <a:pt x="0" y="397"/>
                    </a:lnTo>
                    <a:lnTo>
                      <a:pt x="0" y="397"/>
                    </a:lnTo>
                    <a:lnTo>
                      <a:pt x="0" y="382"/>
                    </a:lnTo>
                    <a:lnTo>
                      <a:pt x="0" y="382"/>
                    </a:lnTo>
                    <a:lnTo>
                      <a:pt x="0" y="0"/>
                    </a:lnTo>
                    <a:lnTo>
                      <a:pt x="50" y="31"/>
                    </a:lnTo>
                    <a:lnTo>
                      <a:pt x="96" y="61"/>
                    </a:lnTo>
                    <a:lnTo>
                      <a:pt x="137" y="102"/>
                    </a:lnTo>
                    <a:lnTo>
                      <a:pt x="173" y="148"/>
                    </a:lnTo>
                    <a:lnTo>
                      <a:pt x="203" y="199"/>
                    </a:lnTo>
                    <a:lnTo>
                      <a:pt x="224" y="254"/>
                    </a:lnTo>
                    <a:lnTo>
                      <a:pt x="244" y="310"/>
                    </a:lnTo>
                    <a:lnTo>
                      <a:pt x="249" y="372"/>
                    </a:lnTo>
                    <a:lnTo>
                      <a:pt x="249" y="372"/>
                    </a:lnTo>
                    <a:lnTo>
                      <a:pt x="249" y="42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99" name="Freeform 57"/>
              <p:cNvSpPr>
                <a:spLocks noChangeArrowheads="1"/>
              </p:cNvSpPr>
              <p:nvPr/>
            </p:nvSpPr>
            <p:spPr bwMode="auto">
              <a:xfrm>
                <a:off x="10445282" y="4770886"/>
                <a:ext cx="168958" cy="534028"/>
              </a:xfrm>
              <a:custGeom>
                <a:avLst/>
                <a:gdLst>
                  <a:gd name="T0" fmla="*/ 0 w 251"/>
                  <a:gd name="T1" fmla="*/ 392 h 785"/>
                  <a:gd name="T2" fmla="*/ 5 w 251"/>
                  <a:gd name="T3" fmla="*/ 326 h 785"/>
                  <a:gd name="T4" fmla="*/ 15 w 251"/>
                  <a:gd name="T5" fmla="*/ 270 h 785"/>
                  <a:gd name="T6" fmla="*/ 41 w 251"/>
                  <a:gd name="T7" fmla="*/ 209 h 785"/>
                  <a:gd name="T8" fmla="*/ 66 w 251"/>
                  <a:gd name="T9" fmla="*/ 158 h 785"/>
                  <a:gd name="T10" fmla="*/ 107 w 251"/>
                  <a:gd name="T11" fmla="*/ 107 h 785"/>
                  <a:gd name="T12" fmla="*/ 147 w 251"/>
                  <a:gd name="T13" fmla="*/ 66 h 785"/>
                  <a:gd name="T14" fmla="*/ 193 w 251"/>
                  <a:gd name="T15" fmla="*/ 31 h 785"/>
                  <a:gd name="T16" fmla="*/ 250 w 251"/>
                  <a:gd name="T17" fmla="*/ 0 h 785"/>
                  <a:gd name="T18" fmla="*/ 250 w 251"/>
                  <a:gd name="T19" fmla="*/ 0 h 785"/>
                  <a:gd name="T20" fmla="*/ 250 w 251"/>
                  <a:gd name="T21" fmla="*/ 784 h 785"/>
                  <a:gd name="T22" fmla="*/ 193 w 251"/>
                  <a:gd name="T23" fmla="*/ 753 h 785"/>
                  <a:gd name="T24" fmla="*/ 147 w 251"/>
                  <a:gd name="T25" fmla="*/ 718 h 785"/>
                  <a:gd name="T26" fmla="*/ 107 w 251"/>
                  <a:gd name="T27" fmla="*/ 677 h 785"/>
                  <a:gd name="T28" fmla="*/ 66 w 251"/>
                  <a:gd name="T29" fmla="*/ 626 h 785"/>
                  <a:gd name="T30" fmla="*/ 41 w 251"/>
                  <a:gd name="T31" fmla="*/ 575 h 785"/>
                  <a:gd name="T32" fmla="*/ 15 w 251"/>
                  <a:gd name="T33" fmla="*/ 519 h 785"/>
                  <a:gd name="T34" fmla="*/ 5 w 251"/>
                  <a:gd name="T35" fmla="*/ 458 h 785"/>
                  <a:gd name="T36" fmla="*/ 0 w 251"/>
                  <a:gd name="T37" fmla="*/ 392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1" h="785">
                    <a:moveTo>
                      <a:pt x="0" y="392"/>
                    </a:moveTo>
                    <a:lnTo>
                      <a:pt x="5" y="326"/>
                    </a:lnTo>
                    <a:lnTo>
                      <a:pt x="15" y="270"/>
                    </a:lnTo>
                    <a:lnTo>
                      <a:pt x="41" y="209"/>
                    </a:lnTo>
                    <a:lnTo>
                      <a:pt x="66" y="158"/>
                    </a:lnTo>
                    <a:lnTo>
                      <a:pt x="107" y="107"/>
                    </a:lnTo>
                    <a:lnTo>
                      <a:pt x="147" y="66"/>
                    </a:lnTo>
                    <a:lnTo>
                      <a:pt x="193" y="31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50" y="784"/>
                    </a:lnTo>
                    <a:lnTo>
                      <a:pt x="193" y="753"/>
                    </a:lnTo>
                    <a:lnTo>
                      <a:pt x="147" y="718"/>
                    </a:lnTo>
                    <a:lnTo>
                      <a:pt x="107" y="677"/>
                    </a:lnTo>
                    <a:lnTo>
                      <a:pt x="66" y="626"/>
                    </a:lnTo>
                    <a:lnTo>
                      <a:pt x="41" y="575"/>
                    </a:lnTo>
                    <a:lnTo>
                      <a:pt x="15" y="519"/>
                    </a:lnTo>
                    <a:lnTo>
                      <a:pt x="5" y="458"/>
                    </a:lnTo>
                    <a:lnTo>
                      <a:pt x="0" y="39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0" name="Freeform 58"/>
              <p:cNvSpPr>
                <a:spLocks noChangeArrowheads="1"/>
              </p:cNvSpPr>
              <p:nvPr/>
            </p:nvSpPr>
            <p:spPr bwMode="auto">
              <a:xfrm>
                <a:off x="10870694" y="4767868"/>
                <a:ext cx="168958" cy="540062"/>
              </a:xfrm>
              <a:custGeom>
                <a:avLst/>
                <a:gdLst>
                  <a:gd name="T0" fmla="*/ 250 w 251"/>
                  <a:gd name="T1" fmla="*/ 422 h 795"/>
                  <a:gd name="T2" fmla="*/ 244 w 251"/>
                  <a:gd name="T3" fmla="*/ 484 h 795"/>
                  <a:gd name="T4" fmla="*/ 229 w 251"/>
                  <a:gd name="T5" fmla="*/ 539 h 795"/>
                  <a:gd name="T6" fmla="*/ 204 w 251"/>
                  <a:gd name="T7" fmla="*/ 595 h 795"/>
                  <a:gd name="T8" fmla="*/ 173 w 251"/>
                  <a:gd name="T9" fmla="*/ 642 h 795"/>
                  <a:gd name="T10" fmla="*/ 138 w 251"/>
                  <a:gd name="T11" fmla="*/ 687 h 795"/>
                  <a:gd name="T12" fmla="*/ 97 w 251"/>
                  <a:gd name="T13" fmla="*/ 728 h 795"/>
                  <a:gd name="T14" fmla="*/ 51 w 251"/>
                  <a:gd name="T15" fmla="*/ 763 h 795"/>
                  <a:gd name="T16" fmla="*/ 0 w 251"/>
                  <a:gd name="T17" fmla="*/ 794 h 795"/>
                  <a:gd name="T18" fmla="*/ 0 w 251"/>
                  <a:gd name="T19" fmla="*/ 794 h 795"/>
                  <a:gd name="T20" fmla="*/ 0 w 251"/>
                  <a:gd name="T21" fmla="*/ 412 h 795"/>
                  <a:gd name="T22" fmla="*/ 0 w 251"/>
                  <a:gd name="T23" fmla="*/ 397 h 795"/>
                  <a:gd name="T24" fmla="*/ 0 w 251"/>
                  <a:gd name="T25" fmla="*/ 397 h 795"/>
                  <a:gd name="T26" fmla="*/ 0 w 251"/>
                  <a:gd name="T27" fmla="*/ 387 h 795"/>
                  <a:gd name="T28" fmla="*/ 0 w 251"/>
                  <a:gd name="T29" fmla="*/ 387 h 795"/>
                  <a:gd name="T30" fmla="*/ 0 w 251"/>
                  <a:gd name="T31" fmla="*/ 0 h 795"/>
                  <a:gd name="T32" fmla="*/ 51 w 251"/>
                  <a:gd name="T33" fmla="*/ 31 h 795"/>
                  <a:gd name="T34" fmla="*/ 97 w 251"/>
                  <a:gd name="T35" fmla="*/ 66 h 795"/>
                  <a:gd name="T36" fmla="*/ 138 w 251"/>
                  <a:gd name="T37" fmla="*/ 107 h 795"/>
                  <a:gd name="T38" fmla="*/ 173 w 251"/>
                  <a:gd name="T39" fmla="*/ 153 h 795"/>
                  <a:gd name="T40" fmla="*/ 204 w 251"/>
                  <a:gd name="T41" fmla="*/ 199 h 795"/>
                  <a:gd name="T42" fmla="*/ 229 w 251"/>
                  <a:gd name="T43" fmla="*/ 255 h 795"/>
                  <a:gd name="T44" fmla="*/ 244 w 251"/>
                  <a:gd name="T45" fmla="*/ 310 h 795"/>
                  <a:gd name="T46" fmla="*/ 250 w 251"/>
                  <a:gd name="T47" fmla="*/ 372 h 795"/>
                  <a:gd name="T48" fmla="*/ 250 w 251"/>
                  <a:gd name="T49" fmla="*/ 372 h 795"/>
                  <a:gd name="T50" fmla="*/ 250 w 251"/>
                  <a:gd name="T51" fmla="*/ 4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795">
                    <a:moveTo>
                      <a:pt x="250" y="422"/>
                    </a:moveTo>
                    <a:lnTo>
                      <a:pt x="244" y="484"/>
                    </a:lnTo>
                    <a:lnTo>
                      <a:pt x="229" y="539"/>
                    </a:lnTo>
                    <a:lnTo>
                      <a:pt x="204" y="595"/>
                    </a:lnTo>
                    <a:lnTo>
                      <a:pt x="173" y="642"/>
                    </a:lnTo>
                    <a:lnTo>
                      <a:pt x="138" y="687"/>
                    </a:lnTo>
                    <a:lnTo>
                      <a:pt x="97" y="728"/>
                    </a:lnTo>
                    <a:lnTo>
                      <a:pt x="51" y="763"/>
                    </a:lnTo>
                    <a:lnTo>
                      <a:pt x="0" y="794"/>
                    </a:lnTo>
                    <a:lnTo>
                      <a:pt x="0" y="794"/>
                    </a:lnTo>
                    <a:lnTo>
                      <a:pt x="0" y="412"/>
                    </a:lnTo>
                    <a:lnTo>
                      <a:pt x="0" y="397"/>
                    </a:lnTo>
                    <a:lnTo>
                      <a:pt x="0" y="397"/>
                    </a:lnTo>
                    <a:lnTo>
                      <a:pt x="0" y="387"/>
                    </a:lnTo>
                    <a:lnTo>
                      <a:pt x="0" y="387"/>
                    </a:lnTo>
                    <a:lnTo>
                      <a:pt x="0" y="0"/>
                    </a:lnTo>
                    <a:lnTo>
                      <a:pt x="51" y="31"/>
                    </a:lnTo>
                    <a:lnTo>
                      <a:pt x="97" y="66"/>
                    </a:lnTo>
                    <a:lnTo>
                      <a:pt x="138" y="107"/>
                    </a:lnTo>
                    <a:lnTo>
                      <a:pt x="173" y="153"/>
                    </a:lnTo>
                    <a:lnTo>
                      <a:pt x="204" y="199"/>
                    </a:lnTo>
                    <a:lnTo>
                      <a:pt x="229" y="255"/>
                    </a:lnTo>
                    <a:lnTo>
                      <a:pt x="244" y="310"/>
                    </a:lnTo>
                    <a:lnTo>
                      <a:pt x="250" y="372"/>
                    </a:lnTo>
                    <a:lnTo>
                      <a:pt x="250" y="372"/>
                    </a:lnTo>
                    <a:lnTo>
                      <a:pt x="250" y="42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1" name="Freeform 60"/>
              <p:cNvSpPr>
                <a:spLocks noChangeArrowheads="1"/>
              </p:cNvSpPr>
              <p:nvPr/>
            </p:nvSpPr>
            <p:spPr bwMode="auto">
              <a:xfrm>
                <a:off x="9163013" y="4770886"/>
                <a:ext cx="168958" cy="537044"/>
              </a:xfrm>
              <a:custGeom>
                <a:avLst/>
                <a:gdLst>
                  <a:gd name="T0" fmla="*/ 249 w 250"/>
                  <a:gd name="T1" fmla="*/ 417 h 790"/>
                  <a:gd name="T2" fmla="*/ 244 w 250"/>
                  <a:gd name="T3" fmla="*/ 479 h 790"/>
                  <a:gd name="T4" fmla="*/ 229 w 250"/>
                  <a:gd name="T5" fmla="*/ 534 h 790"/>
                  <a:gd name="T6" fmla="*/ 203 w 250"/>
                  <a:gd name="T7" fmla="*/ 590 h 790"/>
                  <a:gd name="T8" fmla="*/ 173 w 250"/>
                  <a:gd name="T9" fmla="*/ 637 h 790"/>
                  <a:gd name="T10" fmla="*/ 137 w 250"/>
                  <a:gd name="T11" fmla="*/ 682 h 790"/>
                  <a:gd name="T12" fmla="*/ 96 w 250"/>
                  <a:gd name="T13" fmla="*/ 723 h 790"/>
                  <a:gd name="T14" fmla="*/ 50 w 250"/>
                  <a:gd name="T15" fmla="*/ 758 h 790"/>
                  <a:gd name="T16" fmla="*/ 0 w 250"/>
                  <a:gd name="T17" fmla="*/ 789 h 790"/>
                  <a:gd name="T18" fmla="*/ 0 w 250"/>
                  <a:gd name="T19" fmla="*/ 789 h 790"/>
                  <a:gd name="T20" fmla="*/ 0 w 250"/>
                  <a:gd name="T21" fmla="*/ 407 h 790"/>
                  <a:gd name="T22" fmla="*/ 0 w 250"/>
                  <a:gd name="T23" fmla="*/ 392 h 790"/>
                  <a:gd name="T24" fmla="*/ 0 w 250"/>
                  <a:gd name="T25" fmla="*/ 392 h 790"/>
                  <a:gd name="T26" fmla="*/ 0 w 250"/>
                  <a:gd name="T27" fmla="*/ 382 h 790"/>
                  <a:gd name="T28" fmla="*/ 0 w 250"/>
                  <a:gd name="T29" fmla="*/ 382 h 790"/>
                  <a:gd name="T30" fmla="*/ 0 w 250"/>
                  <a:gd name="T31" fmla="*/ 0 h 790"/>
                  <a:gd name="T32" fmla="*/ 50 w 250"/>
                  <a:gd name="T33" fmla="*/ 26 h 790"/>
                  <a:gd name="T34" fmla="*/ 96 w 250"/>
                  <a:gd name="T35" fmla="*/ 61 h 790"/>
                  <a:gd name="T36" fmla="*/ 137 w 250"/>
                  <a:gd name="T37" fmla="*/ 102 h 790"/>
                  <a:gd name="T38" fmla="*/ 173 w 250"/>
                  <a:gd name="T39" fmla="*/ 148 h 790"/>
                  <a:gd name="T40" fmla="*/ 203 w 250"/>
                  <a:gd name="T41" fmla="*/ 194 h 790"/>
                  <a:gd name="T42" fmla="*/ 229 w 250"/>
                  <a:gd name="T43" fmla="*/ 250 h 790"/>
                  <a:gd name="T44" fmla="*/ 244 w 250"/>
                  <a:gd name="T45" fmla="*/ 305 h 790"/>
                  <a:gd name="T46" fmla="*/ 249 w 250"/>
                  <a:gd name="T47" fmla="*/ 367 h 790"/>
                  <a:gd name="T48" fmla="*/ 249 w 250"/>
                  <a:gd name="T49" fmla="*/ 367 h 790"/>
                  <a:gd name="T50" fmla="*/ 249 w 250"/>
                  <a:gd name="T51" fmla="*/ 417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790">
                    <a:moveTo>
                      <a:pt x="249" y="417"/>
                    </a:moveTo>
                    <a:lnTo>
                      <a:pt x="244" y="479"/>
                    </a:lnTo>
                    <a:lnTo>
                      <a:pt x="229" y="534"/>
                    </a:lnTo>
                    <a:lnTo>
                      <a:pt x="203" y="590"/>
                    </a:lnTo>
                    <a:lnTo>
                      <a:pt x="173" y="637"/>
                    </a:lnTo>
                    <a:lnTo>
                      <a:pt x="137" y="682"/>
                    </a:lnTo>
                    <a:lnTo>
                      <a:pt x="96" y="723"/>
                    </a:lnTo>
                    <a:lnTo>
                      <a:pt x="50" y="758"/>
                    </a:lnTo>
                    <a:lnTo>
                      <a:pt x="0" y="789"/>
                    </a:lnTo>
                    <a:lnTo>
                      <a:pt x="0" y="789"/>
                    </a:lnTo>
                    <a:lnTo>
                      <a:pt x="0" y="407"/>
                    </a:lnTo>
                    <a:lnTo>
                      <a:pt x="0" y="392"/>
                    </a:lnTo>
                    <a:lnTo>
                      <a:pt x="0" y="392"/>
                    </a:lnTo>
                    <a:lnTo>
                      <a:pt x="0" y="382"/>
                    </a:lnTo>
                    <a:lnTo>
                      <a:pt x="0" y="382"/>
                    </a:lnTo>
                    <a:lnTo>
                      <a:pt x="0" y="0"/>
                    </a:lnTo>
                    <a:lnTo>
                      <a:pt x="50" y="26"/>
                    </a:lnTo>
                    <a:lnTo>
                      <a:pt x="96" y="61"/>
                    </a:lnTo>
                    <a:lnTo>
                      <a:pt x="137" y="102"/>
                    </a:lnTo>
                    <a:lnTo>
                      <a:pt x="173" y="148"/>
                    </a:lnTo>
                    <a:lnTo>
                      <a:pt x="203" y="194"/>
                    </a:lnTo>
                    <a:lnTo>
                      <a:pt x="229" y="250"/>
                    </a:lnTo>
                    <a:lnTo>
                      <a:pt x="244" y="305"/>
                    </a:lnTo>
                    <a:lnTo>
                      <a:pt x="249" y="367"/>
                    </a:lnTo>
                    <a:lnTo>
                      <a:pt x="249" y="367"/>
                    </a:lnTo>
                    <a:lnTo>
                      <a:pt x="249" y="41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2" name="Freeform 36"/>
              <p:cNvSpPr>
                <a:spLocks noChangeArrowheads="1"/>
              </p:cNvSpPr>
              <p:nvPr/>
            </p:nvSpPr>
            <p:spPr bwMode="auto">
              <a:xfrm>
                <a:off x="8737601" y="5036385"/>
                <a:ext cx="168958" cy="1821615"/>
              </a:xfrm>
              <a:custGeom>
                <a:avLst/>
                <a:gdLst>
                  <a:gd name="T0" fmla="*/ 250 w 251"/>
                  <a:gd name="T1" fmla="*/ 4336 h 4337"/>
                  <a:gd name="T2" fmla="*/ 0 w 251"/>
                  <a:gd name="T3" fmla="*/ 4336 h 4337"/>
                  <a:gd name="T4" fmla="*/ 0 w 251"/>
                  <a:gd name="T5" fmla="*/ 0 h 4337"/>
                  <a:gd name="T6" fmla="*/ 250 w 251"/>
                  <a:gd name="T7" fmla="*/ 0 h 4337"/>
                  <a:gd name="T8" fmla="*/ 250 w 251"/>
                  <a:gd name="T9" fmla="*/ 4336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4337">
                    <a:moveTo>
                      <a:pt x="250" y="4336"/>
                    </a:move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4336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3" name="Freeform 59"/>
              <p:cNvSpPr>
                <a:spLocks noChangeArrowheads="1"/>
              </p:cNvSpPr>
              <p:nvPr/>
            </p:nvSpPr>
            <p:spPr bwMode="auto">
              <a:xfrm>
                <a:off x="8737601" y="4749761"/>
                <a:ext cx="594370" cy="597386"/>
              </a:xfrm>
              <a:custGeom>
                <a:avLst/>
                <a:gdLst>
                  <a:gd name="T0" fmla="*/ 392 w 872"/>
                  <a:gd name="T1" fmla="*/ 871 h 877"/>
                  <a:gd name="T2" fmla="*/ 306 w 872"/>
                  <a:gd name="T3" fmla="*/ 855 h 877"/>
                  <a:gd name="T4" fmla="*/ 224 w 872"/>
                  <a:gd name="T5" fmla="*/ 825 h 877"/>
                  <a:gd name="T6" fmla="*/ 158 w 872"/>
                  <a:gd name="T7" fmla="*/ 774 h 877"/>
                  <a:gd name="T8" fmla="*/ 97 w 872"/>
                  <a:gd name="T9" fmla="*/ 718 h 877"/>
                  <a:gd name="T10" fmla="*/ 51 w 872"/>
                  <a:gd name="T11" fmla="*/ 647 h 877"/>
                  <a:gd name="T12" fmla="*/ 15 w 872"/>
                  <a:gd name="T13" fmla="*/ 570 h 877"/>
                  <a:gd name="T14" fmla="*/ 0 w 872"/>
                  <a:gd name="T15" fmla="*/ 484 h 877"/>
                  <a:gd name="T16" fmla="*/ 0 w 872"/>
                  <a:gd name="T17" fmla="*/ 392 h 877"/>
                  <a:gd name="T18" fmla="*/ 15 w 872"/>
                  <a:gd name="T19" fmla="*/ 311 h 877"/>
                  <a:gd name="T20" fmla="*/ 51 w 872"/>
                  <a:gd name="T21" fmla="*/ 229 h 877"/>
                  <a:gd name="T22" fmla="*/ 97 w 872"/>
                  <a:gd name="T23" fmla="*/ 158 h 877"/>
                  <a:gd name="T24" fmla="*/ 158 w 872"/>
                  <a:gd name="T25" fmla="*/ 102 h 877"/>
                  <a:gd name="T26" fmla="*/ 224 w 872"/>
                  <a:gd name="T27" fmla="*/ 56 h 877"/>
                  <a:gd name="T28" fmla="*/ 306 w 872"/>
                  <a:gd name="T29" fmla="*/ 21 h 877"/>
                  <a:gd name="T30" fmla="*/ 392 w 872"/>
                  <a:gd name="T31" fmla="*/ 5 h 877"/>
                  <a:gd name="T32" fmla="*/ 479 w 872"/>
                  <a:gd name="T33" fmla="*/ 5 h 877"/>
                  <a:gd name="T34" fmla="*/ 566 w 872"/>
                  <a:gd name="T35" fmla="*/ 21 h 877"/>
                  <a:gd name="T36" fmla="*/ 642 w 872"/>
                  <a:gd name="T37" fmla="*/ 56 h 877"/>
                  <a:gd name="T38" fmla="*/ 713 w 872"/>
                  <a:gd name="T39" fmla="*/ 102 h 877"/>
                  <a:gd name="T40" fmla="*/ 774 w 872"/>
                  <a:gd name="T41" fmla="*/ 158 h 877"/>
                  <a:gd name="T42" fmla="*/ 820 w 872"/>
                  <a:gd name="T43" fmla="*/ 229 h 877"/>
                  <a:gd name="T44" fmla="*/ 851 w 872"/>
                  <a:gd name="T45" fmla="*/ 311 h 877"/>
                  <a:gd name="T46" fmla="*/ 871 w 872"/>
                  <a:gd name="T47" fmla="*/ 392 h 877"/>
                  <a:gd name="T48" fmla="*/ 871 w 872"/>
                  <a:gd name="T49" fmla="*/ 484 h 877"/>
                  <a:gd name="T50" fmla="*/ 851 w 872"/>
                  <a:gd name="T51" fmla="*/ 570 h 877"/>
                  <a:gd name="T52" fmla="*/ 820 w 872"/>
                  <a:gd name="T53" fmla="*/ 647 h 877"/>
                  <a:gd name="T54" fmla="*/ 774 w 872"/>
                  <a:gd name="T55" fmla="*/ 718 h 877"/>
                  <a:gd name="T56" fmla="*/ 713 w 872"/>
                  <a:gd name="T57" fmla="*/ 774 h 877"/>
                  <a:gd name="T58" fmla="*/ 642 w 872"/>
                  <a:gd name="T59" fmla="*/ 825 h 877"/>
                  <a:gd name="T60" fmla="*/ 566 w 872"/>
                  <a:gd name="T61" fmla="*/ 855 h 877"/>
                  <a:gd name="T62" fmla="*/ 479 w 872"/>
                  <a:gd name="T63" fmla="*/ 871 h 877"/>
                  <a:gd name="T64" fmla="*/ 433 w 872"/>
                  <a:gd name="T65" fmla="*/ 250 h 877"/>
                  <a:gd name="T66" fmla="*/ 362 w 872"/>
                  <a:gd name="T67" fmla="*/ 265 h 877"/>
                  <a:gd name="T68" fmla="*/ 301 w 872"/>
                  <a:gd name="T69" fmla="*/ 306 h 877"/>
                  <a:gd name="T70" fmla="*/ 260 w 872"/>
                  <a:gd name="T71" fmla="*/ 367 h 877"/>
                  <a:gd name="T72" fmla="*/ 250 w 872"/>
                  <a:gd name="T73" fmla="*/ 438 h 877"/>
                  <a:gd name="T74" fmla="*/ 260 w 872"/>
                  <a:gd name="T75" fmla="*/ 510 h 877"/>
                  <a:gd name="T76" fmla="*/ 301 w 872"/>
                  <a:gd name="T77" fmla="*/ 570 h 877"/>
                  <a:gd name="T78" fmla="*/ 362 w 872"/>
                  <a:gd name="T79" fmla="*/ 611 h 877"/>
                  <a:gd name="T80" fmla="*/ 433 w 872"/>
                  <a:gd name="T81" fmla="*/ 626 h 877"/>
                  <a:gd name="T82" fmla="*/ 510 w 872"/>
                  <a:gd name="T83" fmla="*/ 611 h 877"/>
                  <a:gd name="T84" fmla="*/ 566 w 872"/>
                  <a:gd name="T85" fmla="*/ 570 h 877"/>
                  <a:gd name="T86" fmla="*/ 606 w 872"/>
                  <a:gd name="T87" fmla="*/ 510 h 877"/>
                  <a:gd name="T88" fmla="*/ 622 w 872"/>
                  <a:gd name="T89" fmla="*/ 438 h 877"/>
                  <a:gd name="T90" fmla="*/ 606 w 872"/>
                  <a:gd name="T91" fmla="*/ 367 h 877"/>
                  <a:gd name="T92" fmla="*/ 566 w 872"/>
                  <a:gd name="T93" fmla="*/ 306 h 877"/>
                  <a:gd name="T94" fmla="*/ 510 w 872"/>
                  <a:gd name="T95" fmla="*/ 265 h 877"/>
                  <a:gd name="T96" fmla="*/ 433 w 872"/>
                  <a:gd name="T97" fmla="*/ 250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2" h="877">
                    <a:moveTo>
                      <a:pt x="433" y="876"/>
                    </a:moveTo>
                    <a:lnTo>
                      <a:pt x="392" y="871"/>
                    </a:lnTo>
                    <a:lnTo>
                      <a:pt x="346" y="865"/>
                    </a:lnTo>
                    <a:lnTo>
                      <a:pt x="306" y="855"/>
                    </a:lnTo>
                    <a:lnTo>
                      <a:pt x="265" y="840"/>
                    </a:lnTo>
                    <a:lnTo>
                      <a:pt x="224" y="825"/>
                    </a:lnTo>
                    <a:lnTo>
                      <a:pt x="189" y="799"/>
                    </a:lnTo>
                    <a:lnTo>
                      <a:pt x="158" y="774"/>
                    </a:lnTo>
                    <a:lnTo>
                      <a:pt x="127" y="748"/>
                    </a:lnTo>
                    <a:lnTo>
                      <a:pt x="97" y="718"/>
                    </a:lnTo>
                    <a:lnTo>
                      <a:pt x="71" y="683"/>
                    </a:lnTo>
                    <a:lnTo>
                      <a:pt x="51" y="647"/>
                    </a:lnTo>
                    <a:lnTo>
                      <a:pt x="31" y="606"/>
                    </a:lnTo>
                    <a:lnTo>
                      <a:pt x="15" y="570"/>
                    </a:lnTo>
                    <a:lnTo>
                      <a:pt x="5" y="525"/>
                    </a:lnTo>
                    <a:lnTo>
                      <a:pt x="0" y="484"/>
                    </a:lnTo>
                    <a:lnTo>
                      <a:pt x="0" y="438"/>
                    </a:lnTo>
                    <a:lnTo>
                      <a:pt x="0" y="392"/>
                    </a:lnTo>
                    <a:lnTo>
                      <a:pt x="5" y="351"/>
                    </a:lnTo>
                    <a:lnTo>
                      <a:pt x="15" y="311"/>
                    </a:lnTo>
                    <a:lnTo>
                      <a:pt x="31" y="270"/>
                    </a:lnTo>
                    <a:lnTo>
                      <a:pt x="51" y="229"/>
                    </a:lnTo>
                    <a:lnTo>
                      <a:pt x="71" y="194"/>
                    </a:lnTo>
                    <a:lnTo>
                      <a:pt x="97" y="158"/>
                    </a:lnTo>
                    <a:lnTo>
                      <a:pt x="127" y="128"/>
                    </a:lnTo>
                    <a:lnTo>
                      <a:pt x="158" y="102"/>
                    </a:lnTo>
                    <a:lnTo>
                      <a:pt x="189" y="77"/>
                    </a:lnTo>
                    <a:lnTo>
                      <a:pt x="224" y="56"/>
                    </a:lnTo>
                    <a:lnTo>
                      <a:pt x="265" y="36"/>
                    </a:lnTo>
                    <a:lnTo>
                      <a:pt x="306" y="21"/>
                    </a:lnTo>
                    <a:lnTo>
                      <a:pt x="346" y="11"/>
                    </a:lnTo>
                    <a:lnTo>
                      <a:pt x="392" y="5"/>
                    </a:lnTo>
                    <a:lnTo>
                      <a:pt x="433" y="0"/>
                    </a:lnTo>
                    <a:lnTo>
                      <a:pt x="479" y="5"/>
                    </a:lnTo>
                    <a:lnTo>
                      <a:pt x="525" y="11"/>
                    </a:lnTo>
                    <a:lnTo>
                      <a:pt x="566" y="21"/>
                    </a:lnTo>
                    <a:lnTo>
                      <a:pt x="606" y="36"/>
                    </a:lnTo>
                    <a:lnTo>
                      <a:pt x="642" y="56"/>
                    </a:lnTo>
                    <a:lnTo>
                      <a:pt x="678" y="77"/>
                    </a:lnTo>
                    <a:lnTo>
                      <a:pt x="713" y="102"/>
                    </a:lnTo>
                    <a:lnTo>
                      <a:pt x="744" y="128"/>
                    </a:lnTo>
                    <a:lnTo>
                      <a:pt x="774" y="158"/>
                    </a:lnTo>
                    <a:lnTo>
                      <a:pt x="795" y="194"/>
                    </a:lnTo>
                    <a:lnTo>
                      <a:pt x="820" y="229"/>
                    </a:lnTo>
                    <a:lnTo>
                      <a:pt x="835" y="270"/>
                    </a:lnTo>
                    <a:lnTo>
                      <a:pt x="851" y="311"/>
                    </a:lnTo>
                    <a:lnTo>
                      <a:pt x="861" y="351"/>
                    </a:lnTo>
                    <a:lnTo>
                      <a:pt x="871" y="392"/>
                    </a:lnTo>
                    <a:lnTo>
                      <a:pt x="871" y="438"/>
                    </a:lnTo>
                    <a:lnTo>
                      <a:pt x="871" y="484"/>
                    </a:lnTo>
                    <a:lnTo>
                      <a:pt x="861" y="525"/>
                    </a:lnTo>
                    <a:lnTo>
                      <a:pt x="851" y="570"/>
                    </a:lnTo>
                    <a:lnTo>
                      <a:pt x="835" y="606"/>
                    </a:lnTo>
                    <a:lnTo>
                      <a:pt x="820" y="647"/>
                    </a:lnTo>
                    <a:lnTo>
                      <a:pt x="795" y="683"/>
                    </a:lnTo>
                    <a:lnTo>
                      <a:pt x="774" y="718"/>
                    </a:lnTo>
                    <a:lnTo>
                      <a:pt x="744" y="748"/>
                    </a:lnTo>
                    <a:lnTo>
                      <a:pt x="713" y="774"/>
                    </a:lnTo>
                    <a:lnTo>
                      <a:pt x="678" y="799"/>
                    </a:lnTo>
                    <a:lnTo>
                      <a:pt x="642" y="825"/>
                    </a:lnTo>
                    <a:lnTo>
                      <a:pt x="606" y="840"/>
                    </a:lnTo>
                    <a:lnTo>
                      <a:pt x="566" y="855"/>
                    </a:lnTo>
                    <a:lnTo>
                      <a:pt x="525" y="865"/>
                    </a:lnTo>
                    <a:lnTo>
                      <a:pt x="479" y="871"/>
                    </a:lnTo>
                    <a:lnTo>
                      <a:pt x="433" y="876"/>
                    </a:lnTo>
                    <a:close/>
                    <a:moveTo>
                      <a:pt x="433" y="250"/>
                    </a:moveTo>
                    <a:lnTo>
                      <a:pt x="398" y="255"/>
                    </a:lnTo>
                    <a:lnTo>
                      <a:pt x="362" y="265"/>
                    </a:lnTo>
                    <a:lnTo>
                      <a:pt x="331" y="285"/>
                    </a:lnTo>
                    <a:lnTo>
                      <a:pt x="301" y="306"/>
                    </a:lnTo>
                    <a:lnTo>
                      <a:pt x="280" y="331"/>
                    </a:lnTo>
                    <a:lnTo>
                      <a:pt x="260" y="367"/>
                    </a:lnTo>
                    <a:lnTo>
                      <a:pt x="250" y="402"/>
                    </a:lnTo>
                    <a:lnTo>
                      <a:pt x="250" y="438"/>
                    </a:lnTo>
                    <a:lnTo>
                      <a:pt x="250" y="474"/>
                    </a:lnTo>
                    <a:lnTo>
                      <a:pt x="260" y="510"/>
                    </a:lnTo>
                    <a:lnTo>
                      <a:pt x="280" y="545"/>
                    </a:lnTo>
                    <a:lnTo>
                      <a:pt x="301" y="570"/>
                    </a:lnTo>
                    <a:lnTo>
                      <a:pt x="331" y="596"/>
                    </a:lnTo>
                    <a:lnTo>
                      <a:pt x="362" y="611"/>
                    </a:lnTo>
                    <a:lnTo>
                      <a:pt x="398" y="621"/>
                    </a:lnTo>
                    <a:lnTo>
                      <a:pt x="433" y="626"/>
                    </a:lnTo>
                    <a:lnTo>
                      <a:pt x="474" y="621"/>
                    </a:lnTo>
                    <a:lnTo>
                      <a:pt x="510" y="611"/>
                    </a:lnTo>
                    <a:lnTo>
                      <a:pt x="540" y="596"/>
                    </a:lnTo>
                    <a:lnTo>
                      <a:pt x="566" y="570"/>
                    </a:lnTo>
                    <a:lnTo>
                      <a:pt x="591" y="545"/>
                    </a:lnTo>
                    <a:lnTo>
                      <a:pt x="606" y="510"/>
                    </a:lnTo>
                    <a:lnTo>
                      <a:pt x="616" y="474"/>
                    </a:lnTo>
                    <a:lnTo>
                      <a:pt x="622" y="438"/>
                    </a:lnTo>
                    <a:lnTo>
                      <a:pt x="616" y="402"/>
                    </a:lnTo>
                    <a:lnTo>
                      <a:pt x="606" y="367"/>
                    </a:lnTo>
                    <a:lnTo>
                      <a:pt x="591" y="331"/>
                    </a:lnTo>
                    <a:lnTo>
                      <a:pt x="566" y="306"/>
                    </a:lnTo>
                    <a:lnTo>
                      <a:pt x="540" y="285"/>
                    </a:lnTo>
                    <a:lnTo>
                      <a:pt x="510" y="265"/>
                    </a:lnTo>
                    <a:lnTo>
                      <a:pt x="474" y="255"/>
                    </a:lnTo>
                    <a:lnTo>
                      <a:pt x="433" y="250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04" name="Freeform 94"/>
              <p:cNvSpPr>
                <a:spLocks noChangeArrowheads="1"/>
              </p:cNvSpPr>
              <p:nvPr/>
            </p:nvSpPr>
            <p:spPr bwMode="auto">
              <a:xfrm>
                <a:off x="9163013" y="4764846"/>
                <a:ext cx="168958" cy="534028"/>
              </a:xfrm>
              <a:custGeom>
                <a:avLst/>
                <a:gdLst>
                  <a:gd name="T0" fmla="*/ 0 w 250"/>
                  <a:gd name="T1" fmla="*/ 0 h 785"/>
                  <a:gd name="T2" fmla="*/ 56 w 250"/>
                  <a:gd name="T3" fmla="*/ 26 h 785"/>
                  <a:gd name="T4" fmla="*/ 101 w 250"/>
                  <a:gd name="T5" fmla="*/ 67 h 785"/>
                  <a:gd name="T6" fmla="*/ 142 w 250"/>
                  <a:gd name="T7" fmla="*/ 108 h 785"/>
                  <a:gd name="T8" fmla="*/ 183 w 250"/>
                  <a:gd name="T9" fmla="*/ 158 h 785"/>
                  <a:gd name="T10" fmla="*/ 208 w 250"/>
                  <a:gd name="T11" fmla="*/ 209 h 785"/>
                  <a:gd name="T12" fmla="*/ 234 w 250"/>
                  <a:gd name="T13" fmla="*/ 265 h 785"/>
                  <a:gd name="T14" fmla="*/ 244 w 250"/>
                  <a:gd name="T15" fmla="*/ 326 h 785"/>
                  <a:gd name="T16" fmla="*/ 249 w 250"/>
                  <a:gd name="T17" fmla="*/ 393 h 785"/>
                  <a:gd name="T18" fmla="*/ 249 w 250"/>
                  <a:gd name="T19" fmla="*/ 393 h 785"/>
                  <a:gd name="T20" fmla="*/ 244 w 250"/>
                  <a:gd name="T21" fmla="*/ 458 h 785"/>
                  <a:gd name="T22" fmla="*/ 234 w 250"/>
                  <a:gd name="T23" fmla="*/ 519 h 785"/>
                  <a:gd name="T24" fmla="*/ 208 w 250"/>
                  <a:gd name="T25" fmla="*/ 575 h 785"/>
                  <a:gd name="T26" fmla="*/ 183 w 250"/>
                  <a:gd name="T27" fmla="*/ 627 h 785"/>
                  <a:gd name="T28" fmla="*/ 142 w 250"/>
                  <a:gd name="T29" fmla="*/ 678 h 785"/>
                  <a:gd name="T30" fmla="*/ 101 w 250"/>
                  <a:gd name="T31" fmla="*/ 718 h 785"/>
                  <a:gd name="T32" fmla="*/ 56 w 250"/>
                  <a:gd name="T33" fmla="*/ 754 h 785"/>
                  <a:gd name="T34" fmla="*/ 0 w 250"/>
                  <a:gd name="T35" fmla="*/ 784 h 785"/>
                  <a:gd name="T36" fmla="*/ 0 w 250"/>
                  <a:gd name="T37" fmla="*/ 784 h 785"/>
                  <a:gd name="T38" fmla="*/ 0 w 250"/>
                  <a:gd name="T39" fmla="*/ 393 h 785"/>
                  <a:gd name="T40" fmla="*/ 0 w 250"/>
                  <a:gd name="T41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0" h="785">
                    <a:moveTo>
                      <a:pt x="0" y="0"/>
                    </a:moveTo>
                    <a:lnTo>
                      <a:pt x="56" y="26"/>
                    </a:lnTo>
                    <a:lnTo>
                      <a:pt x="101" y="67"/>
                    </a:lnTo>
                    <a:lnTo>
                      <a:pt x="142" y="108"/>
                    </a:lnTo>
                    <a:lnTo>
                      <a:pt x="183" y="158"/>
                    </a:lnTo>
                    <a:lnTo>
                      <a:pt x="208" y="209"/>
                    </a:lnTo>
                    <a:lnTo>
                      <a:pt x="234" y="265"/>
                    </a:lnTo>
                    <a:lnTo>
                      <a:pt x="244" y="326"/>
                    </a:lnTo>
                    <a:lnTo>
                      <a:pt x="249" y="393"/>
                    </a:lnTo>
                    <a:lnTo>
                      <a:pt x="249" y="393"/>
                    </a:lnTo>
                    <a:lnTo>
                      <a:pt x="244" y="458"/>
                    </a:lnTo>
                    <a:lnTo>
                      <a:pt x="234" y="519"/>
                    </a:lnTo>
                    <a:lnTo>
                      <a:pt x="208" y="575"/>
                    </a:lnTo>
                    <a:lnTo>
                      <a:pt x="183" y="627"/>
                    </a:lnTo>
                    <a:lnTo>
                      <a:pt x="142" y="678"/>
                    </a:lnTo>
                    <a:lnTo>
                      <a:pt x="101" y="718"/>
                    </a:lnTo>
                    <a:lnTo>
                      <a:pt x="56" y="754"/>
                    </a:lnTo>
                    <a:lnTo>
                      <a:pt x="0" y="784"/>
                    </a:lnTo>
                    <a:lnTo>
                      <a:pt x="0" y="784"/>
                    </a:lnTo>
                    <a:lnTo>
                      <a:pt x="0" y="39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chemeClr val="accent6"/>
                  </a:solidFill>
                </a:endParaRPr>
              </a:p>
            </p:txBody>
          </p:sp>
        </p:grpSp>
        <p:sp>
          <p:nvSpPr>
            <p:cNvPr id="106" name="Freeform 41"/>
            <p:cNvSpPr>
              <a:spLocks noChangeArrowheads="1"/>
            </p:cNvSpPr>
            <p:nvPr userDrawn="1"/>
          </p:nvSpPr>
          <p:spPr bwMode="auto">
            <a:xfrm flipH="1">
              <a:off x="10445282" y="2814127"/>
              <a:ext cx="168958" cy="407310"/>
            </a:xfrm>
            <a:custGeom>
              <a:avLst/>
              <a:gdLst>
                <a:gd name="T0" fmla="*/ 36 w 250"/>
                <a:gd name="T1" fmla="*/ 209 h 601"/>
                <a:gd name="T2" fmla="*/ 249 w 250"/>
                <a:gd name="T3" fmla="*/ 0 h 601"/>
                <a:gd name="T4" fmla="*/ 249 w 250"/>
                <a:gd name="T5" fmla="*/ 600 h 601"/>
                <a:gd name="T6" fmla="*/ 36 w 250"/>
                <a:gd name="T7" fmla="*/ 387 h 601"/>
                <a:gd name="T8" fmla="*/ 20 w 250"/>
                <a:gd name="T9" fmla="*/ 366 h 601"/>
                <a:gd name="T10" fmla="*/ 10 w 250"/>
                <a:gd name="T11" fmla="*/ 346 h 601"/>
                <a:gd name="T12" fmla="*/ 0 w 250"/>
                <a:gd name="T13" fmla="*/ 321 h 601"/>
                <a:gd name="T14" fmla="*/ 0 w 250"/>
                <a:gd name="T15" fmla="*/ 301 h 601"/>
                <a:gd name="T16" fmla="*/ 0 w 250"/>
                <a:gd name="T17" fmla="*/ 275 h 601"/>
                <a:gd name="T18" fmla="*/ 10 w 250"/>
                <a:gd name="T19" fmla="*/ 254 h 601"/>
                <a:gd name="T20" fmla="*/ 20 w 250"/>
                <a:gd name="T21" fmla="*/ 229 h 601"/>
                <a:gd name="T22" fmla="*/ 36 w 250"/>
                <a:gd name="T23" fmla="*/ 20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0" h="601">
                  <a:moveTo>
                    <a:pt x="36" y="209"/>
                  </a:moveTo>
                  <a:lnTo>
                    <a:pt x="249" y="0"/>
                  </a:lnTo>
                  <a:lnTo>
                    <a:pt x="249" y="600"/>
                  </a:lnTo>
                  <a:lnTo>
                    <a:pt x="36" y="387"/>
                  </a:lnTo>
                  <a:lnTo>
                    <a:pt x="20" y="366"/>
                  </a:lnTo>
                  <a:lnTo>
                    <a:pt x="10" y="346"/>
                  </a:lnTo>
                  <a:lnTo>
                    <a:pt x="0" y="321"/>
                  </a:lnTo>
                  <a:lnTo>
                    <a:pt x="0" y="301"/>
                  </a:lnTo>
                  <a:lnTo>
                    <a:pt x="0" y="275"/>
                  </a:lnTo>
                  <a:lnTo>
                    <a:pt x="10" y="254"/>
                  </a:lnTo>
                  <a:lnTo>
                    <a:pt x="20" y="229"/>
                  </a:lnTo>
                  <a:lnTo>
                    <a:pt x="36" y="20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noFill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01611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22682270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6898" y="274646"/>
            <a:ext cx="2742486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441" y="274646"/>
            <a:ext cx="802431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441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55FD35E3-C08D-7A41-89CA-D952DDCB1691}" type="datetimeFigureOut">
              <a:rPr lang="en-US" smtClean="0">
                <a:solidFill>
                  <a:prstClr val="black"/>
                </a:solidFill>
                <a:latin typeface="Calibri"/>
              </a:rPr>
              <a:pPr/>
              <a:t>3/24/15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4515" y="6356358"/>
            <a:ext cx="3859795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5325" y="6356358"/>
            <a:ext cx="2844059" cy="365125"/>
          </a:xfrm>
          <a:prstGeom prst="rect">
            <a:avLst/>
          </a:prstGeom>
        </p:spPr>
        <p:txBody>
          <a:bodyPr/>
          <a:lstStyle/>
          <a:p>
            <a:fld id="{2D1035C2-0043-4142-93E5-D35E235BDC18}" type="slidenum">
              <a:rPr lang="en-US" smtClean="0">
                <a:solidFill>
                  <a:prstClr val="black"/>
                </a:solidFill>
                <a:latin typeface="Calibri"/>
              </a:rPr>
              <a:pPr/>
              <a:t>‹#›</a:t>
            </a:fld>
            <a:endParaRPr lang="en-US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1588863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3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Subtitle 2"/>
          <p:cNvSpPr>
            <a:spLocks noGrp="1"/>
          </p:cNvSpPr>
          <p:nvPr>
            <p:ph type="subTitle" idx="1"/>
          </p:nvPr>
        </p:nvSpPr>
        <p:spPr>
          <a:xfrm>
            <a:off x="435704" y="5179917"/>
            <a:ext cx="7336696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3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2097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rgbClr val="F5F5F5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bg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grpSp>
        <p:nvGrpSpPr>
          <p:cNvPr id="51" name="Group 50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rgbClr val="29A7D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Rectangle 89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 userDrawn="1"/>
        </p:nvGrpSpPr>
        <p:grpSpPr>
          <a:xfrm>
            <a:off x="8737602" y="381001"/>
            <a:ext cx="3158908" cy="6510869"/>
            <a:chOff x="8737601" y="380999"/>
            <a:chExt cx="3158908" cy="6510869"/>
          </a:xfrm>
          <a:solidFill>
            <a:schemeClr val="tx1"/>
          </a:solidFill>
        </p:grpSpPr>
        <p:grpSp>
          <p:nvGrpSpPr>
            <p:cNvPr id="47" name="Group 46"/>
            <p:cNvGrpSpPr/>
            <p:nvPr userDrawn="1"/>
          </p:nvGrpSpPr>
          <p:grpSpPr>
            <a:xfrm>
              <a:off x="8737601" y="380999"/>
              <a:ext cx="3158908" cy="6510869"/>
              <a:chOff x="8737601" y="380999"/>
              <a:chExt cx="3158908" cy="6510869"/>
            </a:xfrm>
            <a:grpFill/>
          </p:grpSpPr>
          <p:sp>
            <p:nvSpPr>
              <p:cNvPr id="49" name="Freeform 33"/>
              <p:cNvSpPr>
                <a:spLocks noChangeArrowheads="1"/>
              </p:cNvSpPr>
              <p:nvPr/>
            </p:nvSpPr>
            <p:spPr bwMode="auto">
              <a:xfrm>
                <a:off x="10451316" y="380999"/>
                <a:ext cx="594370" cy="603420"/>
              </a:xfrm>
              <a:custGeom>
                <a:avLst/>
                <a:gdLst>
                  <a:gd name="T0" fmla="*/ 748 w 872"/>
                  <a:gd name="T1" fmla="*/ 885 h 886"/>
                  <a:gd name="T2" fmla="*/ 122 w 872"/>
                  <a:gd name="T3" fmla="*/ 885 h 886"/>
                  <a:gd name="T4" fmla="*/ 97 w 872"/>
                  <a:gd name="T5" fmla="*/ 880 h 886"/>
                  <a:gd name="T6" fmla="*/ 76 w 872"/>
                  <a:gd name="T7" fmla="*/ 875 h 886"/>
                  <a:gd name="T8" fmla="*/ 51 w 872"/>
                  <a:gd name="T9" fmla="*/ 865 h 886"/>
                  <a:gd name="T10" fmla="*/ 36 w 872"/>
                  <a:gd name="T11" fmla="*/ 850 h 886"/>
                  <a:gd name="T12" fmla="*/ 20 w 872"/>
                  <a:gd name="T13" fmla="*/ 829 h 886"/>
                  <a:gd name="T14" fmla="*/ 10 w 872"/>
                  <a:gd name="T15" fmla="*/ 809 h 886"/>
                  <a:gd name="T16" fmla="*/ 0 w 872"/>
                  <a:gd name="T17" fmla="*/ 783 h 886"/>
                  <a:gd name="T18" fmla="*/ 0 w 872"/>
                  <a:gd name="T19" fmla="*/ 758 h 886"/>
                  <a:gd name="T20" fmla="*/ 0 w 872"/>
                  <a:gd name="T21" fmla="*/ 127 h 886"/>
                  <a:gd name="T22" fmla="*/ 0 w 872"/>
                  <a:gd name="T23" fmla="*/ 102 h 886"/>
                  <a:gd name="T24" fmla="*/ 10 w 872"/>
                  <a:gd name="T25" fmla="*/ 76 h 886"/>
                  <a:gd name="T26" fmla="*/ 20 w 872"/>
                  <a:gd name="T27" fmla="*/ 55 h 886"/>
                  <a:gd name="T28" fmla="*/ 36 w 872"/>
                  <a:gd name="T29" fmla="*/ 35 h 886"/>
                  <a:gd name="T30" fmla="*/ 51 w 872"/>
                  <a:gd name="T31" fmla="*/ 20 h 886"/>
                  <a:gd name="T32" fmla="*/ 76 w 872"/>
                  <a:gd name="T33" fmla="*/ 10 h 886"/>
                  <a:gd name="T34" fmla="*/ 97 w 872"/>
                  <a:gd name="T35" fmla="*/ 5 h 886"/>
                  <a:gd name="T36" fmla="*/ 122 w 872"/>
                  <a:gd name="T37" fmla="*/ 0 h 886"/>
                  <a:gd name="T38" fmla="*/ 748 w 872"/>
                  <a:gd name="T39" fmla="*/ 0 h 886"/>
                  <a:gd name="T40" fmla="*/ 774 w 872"/>
                  <a:gd name="T41" fmla="*/ 5 h 886"/>
                  <a:gd name="T42" fmla="*/ 794 w 872"/>
                  <a:gd name="T43" fmla="*/ 10 h 886"/>
                  <a:gd name="T44" fmla="*/ 815 w 872"/>
                  <a:gd name="T45" fmla="*/ 20 h 886"/>
                  <a:gd name="T46" fmla="*/ 835 w 872"/>
                  <a:gd name="T47" fmla="*/ 35 h 886"/>
                  <a:gd name="T48" fmla="*/ 850 w 872"/>
                  <a:gd name="T49" fmla="*/ 55 h 886"/>
                  <a:gd name="T50" fmla="*/ 860 w 872"/>
                  <a:gd name="T51" fmla="*/ 76 h 886"/>
                  <a:gd name="T52" fmla="*/ 871 w 872"/>
                  <a:gd name="T53" fmla="*/ 102 h 886"/>
                  <a:gd name="T54" fmla="*/ 871 w 872"/>
                  <a:gd name="T55" fmla="*/ 127 h 886"/>
                  <a:gd name="T56" fmla="*/ 871 w 872"/>
                  <a:gd name="T57" fmla="*/ 758 h 886"/>
                  <a:gd name="T58" fmla="*/ 871 w 872"/>
                  <a:gd name="T59" fmla="*/ 783 h 886"/>
                  <a:gd name="T60" fmla="*/ 860 w 872"/>
                  <a:gd name="T61" fmla="*/ 809 h 886"/>
                  <a:gd name="T62" fmla="*/ 850 w 872"/>
                  <a:gd name="T63" fmla="*/ 829 h 886"/>
                  <a:gd name="T64" fmla="*/ 835 w 872"/>
                  <a:gd name="T65" fmla="*/ 850 h 886"/>
                  <a:gd name="T66" fmla="*/ 815 w 872"/>
                  <a:gd name="T67" fmla="*/ 865 h 886"/>
                  <a:gd name="T68" fmla="*/ 794 w 872"/>
                  <a:gd name="T69" fmla="*/ 875 h 886"/>
                  <a:gd name="T70" fmla="*/ 774 w 872"/>
                  <a:gd name="T71" fmla="*/ 880 h 886"/>
                  <a:gd name="T72" fmla="*/ 748 w 872"/>
                  <a:gd name="T73" fmla="*/ 885 h 886"/>
                  <a:gd name="T74" fmla="*/ 249 w 872"/>
                  <a:gd name="T75" fmla="*/ 636 h 886"/>
                  <a:gd name="T76" fmla="*/ 621 w 872"/>
                  <a:gd name="T77" fmla="*/ 636 h 886"/>
                  <a:gd name="T78" fmla="*/ 621 w 872"/>
                  <a:gd name="T79" fmla="*/ 249 h 886"/>
                  <a:gd name="T80" fmla="*/ 249 w 872"/>
                  <a:gd name="T81" fmla="*/ 249 h 886"/>
                  <a:gd name="T82" fmla="*/ 249 w 872"/>
                  <a:gd name="T83" fmla="*/ 636 h 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72" h="886">
                    <a:moveTo>
                      <a:pt x="748" y="885"/>
                    </a:moveTo>
                    <a:lnTo>
                      <a:pt x="122" y="885"/>
                    </a:lnTo>
                    <a:lnTo>
                      <a:pt x="97" y="880"/>
                    </a:lnTo>
                    <a:lnTo>
                      <a:pt x="76" y="875"/>
                    </a:lnTo>
                    <a:lnTo>
                      <a:pt x="51" y="865"/>
                    </a:lnTo>
                    <a:lnTo>
                      <a:pt x="36" y="850"/>
                    </a:lnTo>
                    <a:lnTo>
                      <a:pt x="20" y="829"/>
                    </a:lnTo>
                    <a:lnTo>
                      <a:pt x="10" y="809"/>
                    </a:lnTo>
                    <a:lnTo>
                      <a:pt x="0" y="783"/>
                    </a:lnTo>
                    <a:lnTo>
                      <a:pt x="0" y="758"/>
                    </a:lnTo>
                    <a:lnTo>
                      <a:pt x="0" y="127"/>
                    </a:lnTo>
                    <a:lnTo>
                      <a:pt x="0" y="102"/>
                    </a:lnTo>
                    <a:lnTo>
                      <a:pt x="10" y="76"/>
                    </a:lnTo>
                    <a:lnTo>
                      <a:pt x="20" y="55"/>
                    </a:lnTo>
                    <a:lnTo>
                      <a:pt x="36" y="35"/>
                    </a:lnTo>
                    <a:lnTo>
                      <a:pt x="51" y="20"/>
                    </a:lnTo>
                    <a:lnTo>
                      <a:pt x="76" y="10"/>
                    </a:lnTo>
                    <a:lnTo>
                      <a:pt x="97" y="5"/>
                    </a:lnTo>
                    <a:lnTo>
                      <a:pt x="122" y="0"/>
                    </a:lnTo>
                    <a:lnTo>
                      <a:pt x="748" y="0"/>
                    </a:lnTo>
                    <a:lnTo>
                      <a:pt x="774" y="5"/>
                    </a:lnTo>
                    <a:lnTo>
                      <a:pt x="794" y="10"/>
                    </a:lnTo>
                    <a:lnTo>
                      <a:pt x="815" y="20"/>
                    </a:lnTo>
                    <a:lnTo>
                      <a:pt x="835" y="35"/>
                    </a:lnTo>
                    <a:lnTo>
                      <a:pt x="850" y="55"/>
                    </a:lnTo>
                    <a:lnTo>
                      <a:pt x="860" y="76"/>
                    </a:lnTo>
                    <a:lnTo>
                      <a:pt x="871" y="102"/>
                    </a:lnTo>
                    <a:lnTo>
                      <a:pt x="871" y="127"/>
                    </a:lnTo>
                    <a:lnTo>
                      <a:pt x="871" y="758"/>
                    </a:lnTo>
                    <a:lnTo>
                      <a:pt x="871" y="783"/>
                    </a:lnTo>
                    <a:lnTo>
                      <a:pt x="860" y="809"/>
                    </a:lnTo>
                    <a:lnTo>
                      <a:pt x="850" y="829"/>
                    </a:lnTo>
                    <a:lnTo>
                      <a:pt x="835" y="850"/>
                    </a:lnTo>
                    <a:lnTo>
                      <a:pt x="815" y="865"/>
                    </a:lnTo>
                    <a:lnTo>
                      <a:pt x="794" y="875"/>
                    </a:lnTo>
                    <a:lnTo>
                      <a:pt x="774" y="880"/>
                    </a:lnTo>
                    <a:lnTo>
                      <a:pt x="748" y="885"/>
                    </a:lnTo>
                    <a:close/>
                    <a:moveTo>
                      <a:pt x="249" y="636"/>
                    </a:moveTo>
                    <a:lnTo>
                      <a:pt x="621" y="636"/>
                    </a:lnTo>
                    <a:lnTo>
                      <a:pt x="621" y="249"/>
                    </a:lnTo>
                    <a:lnTo>
                      <a:pt x="249" y="249"/>
                    </a:lnTo>
                    <a:lnTo>
                      <a:pt x="249" y="636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50" name="Freeform 34"/>
              <p:cNvSpPr>
                <a:spLocks noChangeArrowheads="1"/>
              </p:cNvSpPr>
              <p:nvPr/>
            </p:nvSpPr>
            <p:spPr bwMode="auto">
              <a:xfrm>
                <a:off x="9163013" y="2070577"/>
                <a:ext cx="597386" cy="594370"/>
              </a:xfrm>
              <a:custGeom>
                <a:avLst/>
                <a:gdLst>
                  <a:gd name="T0" fmla="*/ 392 w 876"/>
                  <a:gd name="T1" fmla="*/ 870 h 871"/>
                  <a:gd name="T2" fmla="*/ 305 w 876"/>
                  <a:gd name="T3" fmla="*/ 855 h 871"/>
                  <a:gd name="T4" fmla="*/ 229 w 876"/>
                  <a:gd name="T5" fmla="*/ 819 h 871"/>
                  <a:gd name="T6" fmla="*/ 157 w 876"/>
                  <a:gd name="T7" fmla="*/ 773 h 871"/>
                  <a:gd name="T8" fmla="*/ 101 w 876"/>
                  <a:gd name="T9" fmla="*/ 712 h 871"/>
                  <a:gd name="T10" fmla="*/ 50 w 876"/>
                  <a:gd name="T11" fmla="*/ 646 h 871"/>
                  <a:gd name="T12" fmla="*/ 20 w 876"/>
                  <a:gd name="T13" fmla="*/ 565 h 871"/>
                  <a:gd name="T14" fmla="*/ 5 w 876"/>
                  <a:gd name="T15" fmla="*/ 479 h 871"/>
                  <a:gd name="T16" fmla="*/ 5 w 876"/>
                  <a:gd name="T17" fmla="*/ 392 h 871"/>
                  <a:gd name="T18" fmla="*/ 20 w 876"/>
                  <a:gd name="T19" fmla="*/ 305 h 871"/>
                  <a:gd name="T20" fmla="*/ 50 w 876"/>
                  <a:gd name="T21" fmla="*/ 229 h 871"/>
                  <a:gd name="T22" fmla="*/ 101 w 876"/>
                  <a:gd name="T23" fmla="*/ 158 h 871"/>
                  <a:gd name="T24" fmla="*/ 157 w 876"/>
                  <a:gd name="T25" fmla="*/ 102 h 871"/>
                  <a:gd name="T26" fmla="*/ 229 w 876"/>
                  <a:gd name="T27" fmla="*/ 51 h 871"/>
                  <a:gd name="T28" fmla="*/ 305 w 876"/>
                  <a:gd name="T29" fmla="*/ 21 h 871"/>
                  <a:gd name="T30" fmla="*/ 392 w 876"/>
                  <a:gd name="T31" fmla="*/ 0 h 871"/>
                  <a:gd name="T32" fmla="*/ 483 w 876"/>
                  <a:gd name="T33" fmla="*/ 0 h 871"/>
                  <a:gd name="T34" fmla="*/ 565 w 876"/>
                  <a:gd name="T35" fmla="*/ 21 h 871"/>
                  <a:gd name="T36" fmla="*/ 646 w 876"/>
                  <a:gd name="T37" fmla="*/ 51 h 871"/>
                  <a:gd name="T38" fmla="*/ 718 w 876"/>
                  <a:gd name="T39" fmla="*/ 102 h 871"/>
                  <a:gd name="T40" fmla="*/ 774 w 876"/>
                  <a:gd name="T41" fmla="*/ 158 h 871"/>
                  <a:gd name="T42" fmla="*/ 819 w 876"/>
                  <a:gd name="T43" fmla="*/ 229 h 871"/>
                  <a:gd name="T44" fmla="*/ 855 w 876"/>
                  <a:gd name="T45" fmla="*/ 305 h 871"/>
                  <a:gd name="T46" fmla="*/ 870 w 876"/>
                  <a:gd name="T47" fmla="*/ 392 h 871"/>
                  <a:gd name="T48" fmla="*/ 870 w 876"/>
                  <a:gd name="T49" fmla="*/ 479 h 871"/>
                  <a:gd name="T50" fmla="*/ 855 w 876"/>
                  <a:gd name="T51" fmla="*/ 565 h 871"/>
                  <a:gd name="T52" fmla="*/ 819 w 876"/>
                  <a:gd name="T53" fmla="*/ 646 h 871"/>
                  <a:gd name="T54" fmla="*/ 774 w 876"/>
                  <a:gd name="T55" fmla="*/ 712 h 871"/>
                  <a:gd name="T56" fmla="*/ 718 w 876"/>
                  <a:gd name="T57" fmla="*/ 773 h 871"/>
                  <a:gd name="T58" fmla="*/ 646 w 876"/>
                  <a:gd name="T59" fmla="*/ 819 h 871"/>
                  <a:gd name="T60" fmla="*/ 565 w 876"/>
                  <a:gd name="T61" fmla="*/ 855 h 871"/>
                  <a:gd name="T62" fmla="*/ 483 w 876"/>
                  <a:gd name="T63" fmla="*/ 870 h 871"/>
                  <a:gd name="T64" fmla="*/ 438 w 876"/>
                  <a:gd name="T65" fmla="*/ 250 h 871"/>
                  <a:gd name="T66" fmla="*/ 366 w 876"/>
                  <a:gd name="T67" fmla="*/ 265 h 871"/>
                  <a:gd name="T68" fmla="*/ 305 w 876"/>
                  <a:gd name="T69" fmla="*/ 305 h 871"/>
                  <a:gd name="T70" fmla="*/ 265 w 876"/>
                  <a:gd name="T71" fmla="*/ 361 h 871"/>
                  <a:gd name="T72" fmla="*/ 249 w 876"/>
                  <a:gd name="T73" fmla="*/ 438 h 871"/>
                  <a:gd name="T74" fmla="*/ 265 w 876"/>
                  <a:gd name="T75" fmla="*/ 509 h 871"/>
                  <a:gd name="T76" fmla="*/ 305 w 876"/>
                  <a:gd name="T77" fmla="*/ 570 h 871"/>
                  <a:gd name="T78" fmla="*/ 366 w 876"/>
                  <a:gd name="T79" fmla="*/ 611 h 871"/>
                  <a:gd name="T80" fmla="*/ 438 w 876"/>
                  <a:gd name="T81" fmla="*/ 621 h 871"/>
                  <a:gd name="T82" fmla="*/ 509 w 876"/>
                  <a:gd name="T83" fmla="*/ 611 h 871"/>
                  <a:gd name="T84" fmla="*/ 570 w 876"/>
                  <a:gd name="T85" fmla="*/ 570 h 871"/>
                  <a:gd name="T86" fmla="*/ 610 w 876"/>
                  <a:gd name="T87" fmla="*/ 509 h 871"/>
                  <a:gd name="T88" fmla="*/ 626 w 876"/>
                  <a:gd name="T89" fmla="*/ 438 h 871"/>
                  <a:gd name="T90" fmla="*/ 610 w 876"/>
                  <a:gd name="T91" fmla="*/ 361 h 871"/>
                  <a:gd name="T92" fmla="*/ 570 w 876"/>
                  <a:gd name="T93" fmla="*/ 305 h 871"/>
                  <a:gd name="T94" fmla="*/ 509 w 876"/>
                  <a:gd name="T95" fmla="*/ 265 h 871"/>
                  <a:gd name="T96" fmla="*/ 438 w 876"/>
                  <a:gd name="T97" fmla="*/ 250 h 8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6" h="871">
                    <a:moveTo>
                      <a:pt x="438" y="870"/>
                    </a:moveTo>
                    <a:lnTo>
                      <a:pt x="392" y="870"/>
                    </a:lnTo>
                    <a:lnTo>
                      <a:pt x="351" y="865"/>
                    </a:lnTo>
                    <a:lnTo>
                      <a:pt x="305" y="855"/>
                    </a:lnTo>
                    <a:lnTo>
                      <a:pt x="269" y="840"/>
                    </a:lnTo>
                    <a:lnTo>
                      <a:pt x="229" y="819"/>
                    </a:lnTo>
                    <a:lnTo>
                      <a:pt x="193" y="799"/>
                    </a:lnTo>
                    <a:lnTo>
                      <a:pt x="157" y="773"/>
                    </a:lnTo>
                    <a:lnTo>
                      <a:pt x="127" y="743"/>
                    </a:lnTo>
                    <a:lnTo>
                      <a:pt x="101" y="712"/>
                    </a:lnTo>
                    <a:lnTo>
                      <a:pt x="76" y="682"/>
                    </a:lnTo>
                    <a:lnTo>
                      <a:pt x="50" y="646"/>
                    </a:lnTo>
                    <a:lnTo>
                      <a:pt x="35" y="605"/>
                    </a:lnTo>
                    <a:lnTo>
                      <a:pt x="20" y="565"/>
                    </a:lnTo>
                    <a:lnTo>
                      <a:pt x="9" y="524"/>
                    </a:lnTo>
                    <a:lnTo>
                      <a:pt x="5" y="479"/>
                    </a:lnTo>
                    <a:lnTo>
                      <a:pt x="0" y="438"/>
                    </a:lnTo>
                    <a:lnTo>
                      <a:pt x="5" y="392"/>
                    </a:lnTo>
                    <a:lnTo>
                      <a:pt x="9" y="346"/>
                    </a:lnTo>
                    <a:lnTo>
                      <a:pt x="20" y="305"/>
                    </a:lnTo>
                    <a:lnTo>
                      <a:pt x="35" y="265"/>
                    </a:lnTo>
                    <a:lnTo>
                      <a:pt x="50" y="229"/>
                    </a:lnTo>
                    <a:lnTo>
                      <a:pt x="76" y="193"/>
                    </a:lnTo>
                    <a:lnTo>
                      <a:pt x="101" y="158"/>
                    </a:lnTo>
                    <a:lnTo>
                      <a:pt x="127" y="127"/>
                    </a:lnTo>
                    <a:lnTo>
                      <a:pt x="157" y="102"/>
                    </a:lnTo>
                    <a:lnTo>
                      <a:pt x="193" y="76"/>
                    </a:lnTo>
                    <a:lnTo>
                      <a:pt x="229" y="51"/>
                    </a:lnTo>
                    <a:lnTo>
                      <a:pt x="269" y="36"/>
                    </a:lnTo>
                    <a:lnTo>
                      <a:pt x="305" y="21"/>
                    </a:lnTo>
                    <a:lnTo>
                      <a:pt x="351" y="10"/>
                    </a:lnTo>
                    <a:lnTo>
                      <a:pt x="392" y="0"/>
                    </a:lnTo>
                    <a:lnTo>
                      <a:pt x="438" y="0"/>
                    </a:lnTo>
                    <a:lnTo>
                      <a:pt x="483" y="0"/>
                    </a:lnTo>
                    <a:lnTo>
                      <a:pt x="524" y="10"/>
                    </a:lnTo>
                    <a:lnTo>
                      <a:pt x="565" y="21"/>
                    </a:lnTo>
                    <a:lnTo>
                      <a:pt x="606" y="36"/>
                    </a:lnTo>
                    <a:lnTo>
                      <a:pt x="646" y="51"/>
                    </a:lnTo>
                    <a:lnTo>
                      <a:pt x="682" y="76"/>
                    </a:lnTo>
                    <a:lnTo>
                      <a:pt x="718" y="102"/>
                    </a:lnTo>
                    <a:lnTo>
                      <a:pt x="748" y="127"/>
                    </a:lnTo>
                    <a:lnTo>
                      <a:pt x="774" y="158"/>
                    </a:lnTo>
                    <a:lnTo>
                      <a:pt x="799" y="193"/>
                    </a:lnTo>
                    <a:lnTo>
                      <a:pt x="819" y="229"/>
                    </a:lnTo>
                    <a:lnTo>
                      <a:pt x="840" y="265"/>
                    </a:lnTo>
                    <a:lnTo>
                      <a:pt x="855" y="305"/>
                    </a:lnTo>
                    <a:lnTo>
                      <a:pt x="866" y="346"/>
                    </a:lnTo>
                    <a:lnTo>
                      <a:pt x="870" y="392"/>
                    </a:lnTo>
                    <a:lnTo>
                      <a:pt x="875" y="438"/>
                    </a:lnTo>
                    <a:lnTo>
                      <a:pt x="870" y="479"/>
                    </a:lnTo>
                    <a:lnTo>
                      <a:pt x="866" y="524"/>
                    </a:lnTo>
                    <a:lnTo>
                      <a:pt x="855" y="565"/>
                    </a:lnTo>
                    <a:lnTo>
                      <a:pt x="840" y="605"/>
                    </a:lnTo>
                    <a:lnTo>
                      <a:pt x="819" y="646"/>
                    </a:lnTo>
                    <a:lnTo>
                      <a:pt x="799" y="682"/>
                    </a:lnTo>
                    <a:lnTo>
                      <a:pt x="774" y="712"/>
                    </a:lnTo>
                    <a:lnTo>
                      <a:pt x="748" y="743"/>
                    </a:lnTo>
                    <a:lnTo>
                      <a:pt x="718" y="773"/>
                    </a:lnTo>
                    <a:lnTo>
                      <a:pt x="682" y="799"/>
                    </a:lnTo>
                    <a:lnTo>
                      <a:pt x="646" y="819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5"/>
                    </a:lnTo>
                    <a:lnTo>
                      <a:pt x="483" y="870"/>
                    </a:lnTo>
                    <a:lnTo>
                      <a:pt x="438" y="870"/>
                    </a:lnTo>
                    <a:close/>
                    <a:moveTo>
                      <a:pt x="438" y="250"/>
                    </a:moveTo>
                    <a:lnTo>
                      <a:pt x="402" y="254"/>
                    </a:lnTo>
                    <a:lnTo>
                      <a:pt x="366" y="265"/>
                    </a:lnTo>
                    <a:lnTo>
                      <a:pt x="330" y="280"/>
                    </a:lnTo>
                    <a:lnTo>
                      <a:pt x="305" y="305"/>
                    </a:lnTo>
                    <a:lnTo>
                      <a:pt x="280" y="331"/>
                    </a:lnTo>
                    <a:lnTo>
                      <a:pt x="265" y="361"/>
                    </a:lnTo>
                    <a:lnTo>
                      <a:pt x="254" y="397"/>
                    </a:lnTo>
                    <a:lnTo>
                      <a:pt x="249" y="438"/>
                    </a:lnTo>
                    <a:lnTo>
                      <a:pt x="254" y="473"/>
                    </a:lnTo>
                    <a:lnTo>
                      <a:pt x="265" y="509"/>
                    </a:lnTo>
                    <a:lnTo>
                      <a:pt x="280" y="539"/>
                    </a:lnTo>
                    <a:lnTo>
                      <a:pt x="305" y="570"/>
                    </a:lnTo>
                    <a:lnTo>
                      <a:pt x="330" y="590"/>
                    </a:lnTo>
                    <a:lnTo>
                      <a:pt x="366" y="611"/>
                    </a:lnTo>
                    <a:lnTo>
                      <a:pt x="402" y="621"/>
                    </a:lnTo>
                    <a:lnTo>
                      <a:pt x="438" y="621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0"/>
                    </a:lnTo>
                    <a:lnTo>
                      <a:pt x="570" y="570"/>
                    </a:lnTo>
                    <a:lnTo>
                      <a:pt x="590" y="539"/>
                    </a:lnTo>
                    <a:lnTo>
                      <a:pt x="610" y="509"/>
                    </a:lnTo>
                    <a:lnTo>
                      <a:pt x="621" y="473"/>
                    </a:lnTo>
                    <a:lnTo>
                      <a:pt x="626" y="438"/>
                    </a:lnTo>
                    <a:lnTo>
                      <a:pt x="621" y="397"/>
                    </a:lnTo>
                    <a:lnTo>
                      <a:pt x="610" y="361"/>
                    </a:lnTo>
                    <a:lnTo>
                      <a:pt x="590" y="331"/>
                    </a:lnTo>
                    <a:lnTo>
                      <a:pt x="570" y="305"/>
                    </a:lnTo>
                    <a:lnTo>
                      <a:pt x="539" y="280"/>
                    </a:lnTo>
                    <a:lnTo>
                      <a:pt x="509" y="265"/>
                    </a:lnTo>
                    <a:lnTo>
                      <a:pt x="473" y="254"/>
                    </a:lnTo>
                    <a:lnTo>
                      <a:pt x="438" y="25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1" name="Freeform 35"/>
              <p:cNvSpPr>
                <a:spLocks noChangeArrowheads="1"/>
              </p:cNvSpPr>
              <p:nvPr/>
            </p:nvSpPr>
            <p:spPr bwMode="auto">
              <a:xfrm>
                <a:off x="10873711" y="3410170"/>
                <a:ext cx="1022798" cy="597386"/>
              </a:xfrm>
              <a:custGeom>
                <a:avLst/>
                <a:gdLst>
                  <a:gd name="T0" fmla="*/ 749 w 1498"/>
                  <a:gd name="T1" fmla="*/ 875 h 876"/>
                  <a:gd name="T2" fmla="*/ 723 w 1498"/>
                  <a:gd name="T3" fmla="*/ 871 h 876"/>
                  <a:gd name="T4" fmla="*/ 703 w 1498"/>
                  <a:gd name="T5" fmla="*/ 866 h 876"/>
                  <a:gd name="T6" fmla="*/ 682 w 1498"/>
                  <a:gd name="T7" fmla="*/ 855 h 876"/>
                  <a:gd name="T8" fmla="*/ 662 w 1498"/>
                  <a:gd name="T9" fmla="*/ 835 h 876"/>
                  <a:gd name="T10" fmla="*/ 36 w 1498"/>
                  <a:gd name="T11" fmla="*/ 214 h 876"/>
                  <a:gd name="T12" fmla="*/ 15 w 1498"/>
                  <a:gd name="T13" fmla="*/ 184 h 876"/>
                  <a:gd name="T14" fmla="*/ 5 w 1498"/>
                  <a:gd name="T15" fmla="*/ 153 h 876"/>
                  <a:gd name="T16" fmla="*/ 0 w 1498"/>
                  <a:gd name="T17" fmla="*/ 112 h 876"/>
                  <a:gd name="T18" fmla="*/ 10 w 1498"/>
                  <a:gd name="T19" fmla="*/ 76 h 876"/>
                  <a:gd name="T20" fmla="*/ 31 w 1498"/>
                  <a:gd name="T21" fmla="*/ 46 h 876"/>
                  <a:gd name="T22" fmla="*/ 56 w 1498"/>
                  <a:gd name="T23" fmla="*/ 20 h 876"/>
                  <a:gd name="T24" fmla="*/ 92 w 1498"/>
                  <a:gd name="T25" fmla="*/ 5 h 876"/>
                  <a:gd name="T26" fmla="*/ 127 w 1498"/>
                  <a:gd name="T27" fmla="*/ 0 h 876"/>
                  <a:gd name="T28" fmla="*/ 1370 w 1498"/>
                  <a:gd name="T29" fmla="*/ 0 h 876"/>
                  <a:gd name="T30" fmla="*/ 1411 w 1498"/>
                  <a:gd name="T31" fmla="*/ 5 h 876"/>
                  <a:gd name="T32" fmla="*/ 1441 w 1498"/>
                  <a:gd name="T33" fmla="*/ 20 h 876"/>
                  <a:gd name="T34" fmla="*/ 1467 w 1498"/>
                  <a:gd name="T35" fmla="*/ 46 h 876"/>
                  <a:gd name="T36" fmla="*/ 1487 w 1498"/>
                  <a:gd name="T37" fmla="*/ 76 h 876"/>
                  <a:gd name="T38" fmla="*/ 1497 w 1498"/>
                  <a:gd name="T39" fmla="*/ 112 h 876"/>
                  <a:gd name="T40" fmla="*/ 1492 w 1498"/>
                  <a:gd name="T41" fmla="*/ 153 h 876"/>
                  <a:gd name="T42" fmla="*/ 1482 w 1498"/>
                  <a:gd name="T43" fmla="*/ 184 h 876"/>
                  <a:gd name="T44" fmla="*/ 1462 w 1498"/>
                  <a:gd name="T45" fmla="*/ 214 h 876"/>
                  <a:gd name="T46" fmla="*/ 835 w 1498"/>
                  <a:gd name="T47" fmla="*/ 835 h 876"/>
                  <a:gd name="T48" fmla="*/ 820 w 1498"/>
                  <a:gd name="T49" fmla="*/ 855 h 876"/>
                  <a:gd name="T50" fmla="*/ 795 w 1498"/>
                  <a:gd name="T51" fmla="*/ 866 h 876"/>
                  <a:gd name="T52" fmla="*/ 774 w 1498"/>
                  <a:gd name="T53" fmla="*/ 871 h 876"/>
                  <a:gd name="T54" fmla="*/ 749 w 1498"/>
                  <a:gd name="T55" fmla="*/ 875 h 876"/>
                  <a:gd name="T56" fmla="*/ 428 w 1498"/>
                  <a:gd name="T57" fmla="*/ 249 h 876"/>
                  <a:gd name="T58" fmla="*/ 749 w 1498"/>
                  <a:gd name="T59" fmla="*/ 570 h 876"/>
                  <a:gd name="T60" fmla="*/ 1070 w 1498"/>
                  <a:gd name="T61" fmla="*/ 249 h 876"/>
                  <a:gd name="T62" fmla="*/ 428 w 1498"/>
                  <a:gd name="T63" fmla="*/ 249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8" h="876">
                    <a:moveTo>
                      <a:pt x="749" y="875"/>
                    </a:moveTo>
                    <a:lnTo>
                      <a:pt x="723" y="871"/>
                    </a:lnTo>
                    <a:lnTo>
                      <a:pt x="703" y="866"/>
                    </a:lnTo>
                    <a:lnTo>
                      <a:pt x="682" y="855"/>
                    </a:lnTo>
                    <a:lnTo>
                      <a:pt x="662" y="835"/>
                    </a:lnTo>
                    <a:lnTo>
                      <a:pt x="36" y="214"/>
                    </a:lnTo>
                    <a:lnTo>
                      <a:pt x="15" y="184"/>
                    </a:lnTo>
                    <a:lnTo>
                      <a:pt x="5" y="153"/>
                    </a:lnTo>
                    <a:lnTo>
                      <a:pt x="0" y="112"/>
                    </a:lnTo>
                    <a:lnTo>
                      <a:pt x="10" y="76"/>
                    </a:lnTo>
                    <a:lnTo>
                      <a:pt x="31" y="46"/>
                    </a:lnTo>
                    <a:lnTo>
                      <a:pt x="56" y="20"/>
                    </a:lnTo>
                    <a:lnTo>
                      <a:pt x="92" y="5"/>
                    </a:lnTo>
                    <a:lnTo>
                      <a:pt x="127" y="0"/>
                    </a:lnTo>
                    <a:lnTo>
                      <a:pt x="1370" y="0"/>
                    </a:lnTo>
                    <a:lnTo>
                      <a:pt x="1411" y="5"/>
                    </a:lnTo>
                    <a:lnTo>
                      <a:pt x="1441" y="20"/>
                    </a:lnTo>
                    <a:lnTo>
                      <a:pt x="1467" y="46"/>
                    </a:lnTo>
                    <a:lnTo>
                      <a:pt x="1487" y="76"/>
                    </a:lnTo>
                    <a:lnTo>
                      <a:pt x="1497" y="112"/>
                    </a:lnTo>
                    <a:lnTo>
                      <a:pt x="1492" y="153"/>
                    </a:lnTo>
                    <a:lnTo>
                      <a:pt x="1482" y="184"/>
                    </a:lnTo>
                    <a:lnTo>
                      <a:pt x="1462" y="214"/>
                    </a:lnTo>
                    <a:lnTo>
                      <a:pt x="835" y="835"/>
                    </a:lnTo>
                    <a:lnTo>
                      <a:pt x="820" y="855"/>
                    </a:lnTo>
                    <a:lnTo>
                      <a:pt x="795" y="866"/>
                    </a:lnTo>
                    <a:lnTo>
                      <a:pt x="774" y="871"/>
                    </a:lnTo>
                    <a:lnTo>
                      <a:pt x="749" y="875"/>
                    </a:lnTo>
                    <a:close/>
                    <a:moveTo>
                      <a:pt x="428" y="249"/>
                    </a:moveTo>
                    <a:lnTo>
                      <a:pt x="749" y="570"/>
                    </a:lnTo>
                    <a:lnTo>
                      <a:pt x="1070" y="249"/>
                    </a:lnTo>
                    <a:lnTo>
                      <a:pt x="428" y="24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2" name="Freeform 37"/>
              <p:cNvSpPr>
                <a:spLocks noChangeArrowheads="1"/>
              </p:cNvSpPr>
              <p:nvPr/>
            </p:nvSpPr>
            <p:spPr bwMode="auto">
              <a:xfrm>
                <a:off x="9163013" y="5039407"/>
                <a:ext cx="168958" cy="1818593"/>
              </a:xfrm>
              <a:custGeom>
                <a:avLst/>
                <a:gdLst>
                  <a:gd name="T0" fmla="*/ 249 w 250"/>
                  <a:gd name="T1" fmla="*/ 4336 h 4337"/>
                  <a:gd name="T2" fmla="*/ 0 w 250"/>
                  <a:gd name="T3" fmla="*/ 4336 h 4337"/>
                  <a:gd name="T4" fmla="*/ 0 w 250"/>
                  <a:gd name="T5" fmla="*/ 0 h 4337"/>
                  <a:gd name="T6" fmla="*/ 249 w 250"/>
                  <a:gd name="T7" fmla="*/ 0 h 4337"/>
                  <a:gd name="T8" fmla="*/ 249 w 250"/>
                  <a:gd name="T9" fmla="*/ 4336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4337">
                    <a:moveTo>
                      <a:pt x="249" y="4336"/>
                    </a:moveTo>
                    <a:lnTo>
                      <a:pt x="0" y="4336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43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5" name="Freeform 38"/>
              <p:cNvSpPr>
                <a:spLocks noChangeArrowheads="1"/>
              </p:cNvSpPr>
              <p:nvPr/>
            </p:nvSpPr>
            <p:spPr bwMode="auto">
              <a:xfrm>
                <a:off x="9163013" y="2369270"/>
                <a:ext cx="168958" cy="1300372"/>
              </a:xfrm>
              <a:custGeom>
                <a:avLst/>
                <a:gdLst>
                  <a:gd name="T0" fmla="*/ 249 w 250"/>
                  <a:gd name="T1" fmla="*/ 1903 h 1904"/>
                  <a:gd name="T2" fmla="*/ 0 w 250"/>
                  <a:gd name="T3" fmla="*/ 1903 h 1904"/>
                  <a:gd name="T4" fmla="*/ 0 w 250"/>
                  <a:gd name="T5" fmla="*/ 0 h 1904"/>
                  <a:gd name="T6" fmla="*/ 249 w 250"/>
                  <a:gd name="T7" fmla="*/ 0 h 1904"/>
                  <a:gd name="T8" fmla="*/ 249 w 250"/>
                  <a:gd name="T9" fmla="*/ 1903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1904">
                    <a:moveTo>
                      <a:pt x="249" y="1903"/>
                    </a:moveTo>
                    <a:lnTo>
                      <a:pt x="0" y="1903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1903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6" name="Freeform 39"/>
              <p:cNvSpPr>
                <a:spLocks noChangeArrowheads="1"/>
              </p:cNvSpPr>
              <p:nvPr/>
            </p:nvSpPr>
            <p:spPr bwMode="auto">
              <a:xfrm>
                <a:off x="9759182" y="2511074"/>
                <a:ext cx="847807" cy="1022798"/>
              </a:xfrm>
              <a:custGeom>
                <a:avLst/>
                <a:gdLst>
                  <a:gd name="T0" fmla="*/ 1208 w 1244"/>
                  <a:gd name="T1" fmla="*/ 657 h 1498"/>
                  <a:gd name="T2" fmla="*/ 1223 w 1244"/>
                  <a:gd name="T3" fmla="*/ 677 h 1498"/>
                  <a:gd name="T4" fmla="*/ 1238 w 1244"/>
                  <a:gd name="T5" fmla="*/ 697 h 1498"/>
                  <a:gd name="T6" fmla="*/ 1243 w 1244"/>
                  <a:gd name="T7" fmla="*/ 723 h 1498"/>
                  <a:gd name="T8" fmla="*/ 1243 w 1244"/>
                  <a:gd name="T9" fmla="*/ 749 h 1498"/>
                  <a:gd name="T10" fmla="*/ 1243 w 1244"/>
                  <a:gd name="T11" fmla="*/ 774 h 1498"/>
                  <a:gd name="T12" fmla="*/ 1233 w 1244"/>
                  <a:gd name="T13" fmla="*/ 794 h 1498"/>
                  <a:gd name="T14" fmla="*/ 1223 w 1244"/>
                  <a:gd name="T15" fmla="*/ 814 h 1498"/>
                  <a:gd name="T16" fmla="*/ 1208 w 1244"/>
                  <a:gd name="T17" fmla="*/ 835 h 1498"/>
                  <a:gd name="T18" fmla="*/ 586 w 1244"/>
                  <a:gd name="T19" fmla="*/ 1456 h 1498"/>
                  <a:gd name="T20" fmla="*/ 566 w 1244"/>
                  <a:gd name="T21" fmla="*/ 1476 h 1498"/>
                  <a:gd name="T22" fmla="*/ 545 w 1244"/>
                  <a:gd name="T23" fmla="*/ 1486 h 1498"/>
                  <a:gd name="T24" fmla="*/ 520 w 1244"/>
                  <a:gd name="T25" fmla="*/ 1492 h 1498"/>
                  <a:gd name="T26" fmla="*/ 500 w 1244"/>
                  <a:gd name="T27" fmla="*/ 1497 h 1498"/>
                  <a:gd name="T28" fmla="*/ 474 w 1244"/>
                  <a:gd name="T29" fmla="*/ 1492 h 1498"/>
                  <a:gd name="T30" fmla="*/ 449 w 1244"/>
                  <a:gd name="T31" fmla="*/ 1486 h 1498"/>
                  <a:gd name="T32" fmla="*/ 428 w 1244"/>
                  <a:gd name="T33" fmla="*/ 1476 h 1498"/>
                  <a:gd name="T34" fmla="*/ 408 w 1244"/>
                  <a:gd name="T35" fmla="*/ 1456 h 1498"/>
                  <a:gd name="T36" fmla="*/ 0 w 1244"/>
                  <a:gd name="T37" fmla="*/ 1048 h 1498"/>
                  <a:gd name="T38" fmla="*/ 0 w 1244"/>
                  <a:gd name="T39" fmla="*/ 448 h 1498"/>
                  <a:gd name="T40" fmla="*/ 408 w 1244"/>
                  <a:gd name="T41" fmla="*/ 36 h 1498"/>
                  <a:gd name="T42" fmla="*/ 428 w 1244"/>
                  <a:gd name="T43" fmla="*/ 21 h 1498"/>
                  <a:gd name="T44" fmla="*/ 449 w 1244"/>
                  <a:gd name="T45" fmla="*/ 10 h 1498"/>
                  <a:gd name="T46" fmla="*/ 474 w 1244"/>
                  <a:gd name="T47" fmla="*/ 6 h 1498"/>
                  <a:gd name="T48" fmla="*/ 500 w 1244"/>
                  <a:gd name="T49" fmla="*/ 0 h 1498"/>
                  <a:gd name="T50" fmla="*/ 520 w 1244"/>
                  <a:gd name="T51" fmla="*/ 6 h 1498"/>
                  <a:gd name="T52" fmla="*/ 545 w 1244"/>
                  <a:gd name="T53" fmla="*/ 10 h 1498"/>
                  <a:gd name="T54" fmla="*/ 566 w 1244"/>
                  <a:gd name="T55" fmla="*/ 21 h 1498"/>
                  <a:gd name="T56" fmla="*/ 586 w 1244"/>
                  <a:gd name="T57" fmla="*/ 36 h 1498"/>
                  <a:gd name="T58" fmla="*/ 1208 w 1244"/>
                  <a:gd name="T59" fmla="*/ 657 h 1498"/>
                  <a:gd name="T60" fmla="*/ 500 w 1244"/>
                  <a:gd name="T61" fmla="*/ 1191 h 1498"/>
                  <a:gd name="T62" fmla="*/ 943 w 1244"/>
                  <a:gd name="T63" fmla="*/ 749 h 1498"/>
                  <a:gd name="T64" fmla="*/ 500 w 1244"/>
                  <a:gd name="T65" fmla="*/ 300 h 1498"/>
                  <a:gd name="T66" fmla="*/ 51 w 1244"/>
                  <a:gd name="T67" fmla="*/ 749 h 1498"/>
                  <a:gd name="T68" fmla="*/ 500 w 1244"/>
                  <a:gd name="T69" fmla="*/ 1191 h 1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244" h="1498">
                    <a:moveTo>
                      <a:pt x="1208" y="657"/>
                    </a:moveTo>
                    <a:lnTo>
                      <a:pt x="1223" y="677"/>
                    </a:lnTo>
                    <a:lnTo>
                      <a:pt x="1238" y="697"/>
                    </a:lnTo>
                    <a:lnTo>
                      <a:pt x="1243" y="723"/>
                    </a:lnTo>
                    <a:lnTo>
                      <a:pt x="1243" y="749"/>
                    </a:lnTo>
                    <a:lnTo>
                      <a:pt x="1243" y="774"/>
                    </a:lnTo>
                    <a:lnTo>
                      <a:pt x="1233" y="794"/>
                    </a:lnTo>
                    <a:lnTo>
                      <a:pt x="1223" y="814"/>
                    </a:lnTo>
                    <a:lnTo>
                      <a:pt x="1208" y="835"/>
                    </a:lnTo>
                    <a:lnTo>
                      <a:pt x="586" y="1456"/>
                    </a:lnTo>
                    <a:lnTo>
                      <a:pt x="566" y="1476"/>
                    </a:lnTo>
                    <a:lnTo>
                      <a:pt x="545" y="1486"/>
                    </a:lnTo>
                    <a:lnTo>
                      <a:pt x="520" y="1492"/>
                    </a:lnTo>
                    <a:lnTo>
                      <a:pt x="500" y="1497"/>
                    </a:lnTo>
                    <a:lnTo>
                      <a:pt x="474" y="1492"/>
                    </a:lnTo>
                    <a:lnTo>
                      <a:pt x="449" y="1486"/>
                    </a:lnTo>
                    <a:lnTo>
                      <a:pt x="428" y="1476"/>
                    </a:lnTo>
                    <a:lnTo>
                      <a:pt x="408" y="1456"/>
                    </a:lnTo>
                    <a:lnTo>
                      <a:pt x="0" y="1048"/>
                    </a:lnTo>
                    <a:lnTo>
                      <a:pt x="0" y="448"/>
                    </a:lnTo>
                    <a:lnTo>
                      <a:pt x="408" y="36"/>
                    </a:lnTo>
                    <a:lnTo>
                      <a:pt x="428" y="21"/>
                    </a:lnTo>
                    <a:lnTo>
                      <a:pt x="449" y="10"/>
                    </a:lnTo>
                    <a:lnTo>
                      <a:pt x="474" y="6"/>
                    </a:lnTo>
                    <a:lnTo>
                      <a:pt x="500" y="0"/>
                    </a:lnTo>
                    <a:lnTo>
                      <a:pt x="520" y="6"/>
                    </a:lnTo>
                    <a:lnTo>
                      <a:pt x="545" y="10"/>
                    </a:lnTo>
                    <a:lnTo>
                      <a:pt x="566" y="21"/>
                    </a:lnTo>
                    <a:lnTo>
                      <a:pt x="586" y="36"/>
                    </a:lnTo>
                    <a:lnTo>
                      <a:pt x="1208" y="657"/>
                    </a:lnTo>
                    <a:close/>
                    <a:moveTo>
                      <a:pt x="500" y="1191"/>
                    </a:moveTo>
                    <a:lnTo>
                      <a:pt x="943" y="749"/>
                    </a:lnTo>
                    <a:lnTo>
                      <a:pt x="500" y="300"/>
                    </a:lnTo>
                    <a:lnTo>
                      <a:pt x="51" y="749"/>
                    </a:lnTo>
                    <a:lnTo>
                      <a:pt x="500" y="1191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7" name="Freeform 40"/>
              <p:cNvSpPr>
                <a:spLocks noChangeArrowheads="1"/>
              </p:cNvSpPr>
              <p:nvPr/>
            </p:nvSpPr>
            <p:spPr bwMode="auto">
              <a:xfrm>
                <a:off x="9591441" y="2369270"/>
                <a:ext cx="168958" cy="1300372"/>
              </a:xfrm>
              <a:custGeom>
                <a:avLst/>
                <a:gdLst>
                  <a:gd name="T0" fmla="*/ 36 w 250"/>
                  <a:gd name="T1" fmla="*/ 865 h 1904"/>
                  <a:gd name="T2" fmla="*/ 20 w 250"/>
                  <a:gd name="T3" fmla="*/ 885 h 1904"/>
                  <a:gd name="T4" fmla="*/ 10 w 250"/>
                  <a:gd name="T5" fmla="*/ 910 h 1904"/>
                  <a:gd name="T6" fmla="*/ 0 w 250"/>
                  <a:gd name="T7" fmla="*/ 931 h 1904"/>
                  <a:gd name="T8" fmla="*/ 0 w 250"/>
                  <a:gd name="T9" fmla="*/ 0 h 1904"/>
                  <a:gd name="T10" fmla="*/ 249 w 250"/>
                  <a:gd name="T11" fmla="*/ 0 h 1904"/>
                  <a:gd name="T12" fmla="*/ 249 w 250"/>
                  <a:gd name="T13" fmla="*/ 656 h 1904"/>
                  <a:gd name="T14" fmla="*/ 36 w 250"/>
                  <a:gd name="T15" fmla="*/ 865 h 1904"/>
                  <a:gd name="T16" fmla="*/ 10 w 250"/>
                  <a:gd name="T17" fmla="*/ 1002 h 1904"/>
                  <a:gd name="T18" fmla="*/ 20 w 250"/>
                  <a:gd name="T19" fmla="*/ 1022 h 1904"/>
                  <a:gd name="T20" fmla="*/ 36 w 250"/>
                  <a:gd name="T21" fmla="*/ 1043 h 1904"/>
                  <a:gd name="T22" fmla="*/ 249 w 250"/>
                  <a:gd name="T23" fmla="*/ 1256 h 1904"/>
                  <a:gd name="T24" fmla="*/ 249 w 250"/>
                  <a:gd name="T25" fmla="*/ 1903 h 1904"/>
                  <a:gd name="T26" fmla="*/ 0 w 250"/>
                  <a:gd name="T27" fmla="*/ 1903 h 1904"/>
                  <a:gd name="T28" fmla="*/ 0 w 250"/>
                  <a:gd name="T29" fmla="*/ 977 h 1904"/>
                  <a:gd name="T30" fmla="*/ 10 w 250"/>
                  <a:gd name="T31" fmla="*/ 1002 h 1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0" h="1904">
                    <a:moveTo>
                      <a:pt x="36" y="865"/>
                    </a:moveTo>
                    <a:lnTo>
                      <a:pt x="20" y="885"/>
                    </a:lnTo>
                    <a:lnTo>
                      <a:pt x="10" y="910"/>
                    </a:lnTo>
                    <a:lnTo>
                      <a:pt x="0" y="931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56"/>
                    </a:lnTo>
                    <a:lnTo>
                      <a:pt x="36" y="865"/>
                    </a:lnTo>
                    <a:close/>
                    <a:moveTo>
                      <a:pt x="10" y="1002"/>
                    </a:moveTo>
                    <a:lnTo>
                      <a:pt x="20" y="1022"/>
                    </a:lnTo>
                    <a:lnTo>
                      <a:pt x="36" y="1043"/>
                    </a:lnTo>
                    <a:lnTo>
                      <a:pt x="249" y="1256"/>
                    </a:lnTo>
                    <a:lnTo>
                      <a:pt x="249" y="1903"/>
                    </a:lnTo>
                    <a:lnTo>
                      <a:pt x="0" y="1903"/>
                    </a:lnTo>
                    <a:lnTo>
                      <a:pt x="0" y="977"/>
                    </a:lnTo>
                    <a:lnTo>
                      <a:pt x="10" y="1002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8" name="Freeform 41"/>
              <p:cNvSpPr>
                <a:spLocks noChangeArrowheads="1"/>
              </p:cNvSpPr>
              <p:nvPr/>
            </p:nvSpPr>
            <p:spPr bwMode="auto">
              <a:xfrm>
                <a:off x="9591441" y="2818819"/>
                <a:ext cx="168958" cy="407310"/>
              </a:xfrm>
              <a:custGeom>
                <a:avLst/>
                <a:gdLst>
                  <a:gd name="T0" fmla="*/ 36 w 250"/>
                  <a:gd name="T1" fmla="*/ 209 h 601"/>
                  <a:gd name="T2" fmla="*/ 249 w 250"/>
                  <a:gd name="T3" fmla="*/ 0 h 601"/>
                  <a:gd name="T4" fmla="*/ 249 w 250"/>
                  <a:gd name="T5" fmla="*/ 600 h 601"/>
                  <a:gd name="T6" fmla="*/ 36 w 250"/>
                  <a:gd name="T7" fmla="*/ 387 h 601"/>
                  <a:gd name="T8" fmla="*/ 20 w 250"/>
                  <a:gd name="T9" fmla="*/ 366 h 601"/>
                  <a:gd name="T10" fmla="*/ 10 w 250"/>
                  <a:gd name="T11" fmla="*/ 346 h 601"/>
                  <a:gd name="T12" fmla="*/ 0 w 250"/>
                  <a:gd name="T13" fmla="*/ 321 h 601"/>
                  <a:gd name="T14" fmla="*/ 0 w 250"/>
                  <a:gd name="T15" fmla="*/ 301 h 601"/>
                  <a:gd name="T16" fmla="*/ 0 w 250"/>
                  <a:gd name="T17" fmla="*/ 275 h 601"/>
                  <a:gd name="T18" fmla="*/ 10 w 250"/>
                  <a:gd name="T19" fmla="*/ 254 h 601"/>
                  <a:gd name="T20" fmla="*/ 20 w 250"/>
                  <a:gd name="T21" fmla="*/ 229 h 601"/>
                  <a:gd name="T22" fmla="*/ 36 w 250"/>
                  <a:gd name="T23" fmla="*/ 209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50" h="601">
                    <a:moveTo>
                      <a:pt x="36" y="209"/>
                    </a:moveTo>
                    <a:lnTo>
                      <a:pt x="249" y="0"/>
                    </a:lnTo>
                    <a:lnTo>
                      <a:pt x="249" y="600"/>
                    </a:lnTo>
                    <a:lnTo>
                      <a:pt x="36" y="387"/>
                    </a:lnTo>
                    <a:lnTo>
                      <a:pt x="20" y="366"/>
                    </a:lnTo>
                    <a:lnTo>
                      <a:pt x="10" y="346"/>
                    </a:lnTo>
                    <a:lnTo>
                      <a:pt x="0" y="321"/>
                    </a:lnTo>
                    <a:lnTo>
                      <a:pt x="0" y="301"/>
                    </a:lnTo>
                    <a:lnTo>
                      <a:pt x="0" y="275"/>
                    </a:lnTo>
                    <a:lnTo>
                      <a:pt x="10" y="254"/>
                    </a:lnTo>
                    <a:lnTo>
                      <a:pt x="20" y="229"/>
                    </a:lnTo>
                    <a:lnTo>
                      <a:pt x="36" y="209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69" name="Freeform 42"/>
              <p:cNvSpPr>
                <a:spLocks noChangeArrowheads="1"/>
              </p:cNvSpPr>
              <p:nvPr/>
            </p:nvSpPr>
            <p:spPr bwMode="auto">
              <a:xfrm>
                <a:off x="10016854" y="3449394"/>
                <a:ext cx="168958" cy="3408606"/>
              </a:xfrm>
              <a:custGeom>
                <a:avLst/>
                <a:gdLst>
                  <a:gd name="T0" fmla="*/ 250 w 251"/>
                  <a:gd name="T1" fmla="*/ 6661 h 6662"/>
                  <a:gd name="T2" fmla="*/ 0 w 251"/>
                  <a:gd name="T3" fmla="*/ 6661 h 6662"/>
                  <a:gd name="T4" fmla="*/ 0 w 251"/>
                  <a:gd name="T5" fmla="*/ 0 h 6662"/>
                  <a:gd name="T6" fmla="*/ 250 w 251"/>
                  <a:gd name="T7" fmla="*/ 0 h 6662"/>
                  <a:gd name="T8" fmla="*/ 250 w 251"/>
                  <a:gd name="T9" fmla="*/ 6661 h 6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662">
                    <a:moveTo>
                      <a:pt x="250" y="6661"/>
                    </a:moveTo>
                    <a:lnTo>
                      <a:pt x="0" y="666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66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0" name="Freeform 43"/>
              <p:cNvSpPr>
                <a:spLocks noChangeArrowheads="1"/>
              </p:cNvSpPr>
              <p:nvPr/>
            </p:nvSpPr>
            <p:spPr bwMode="auto">
              <a:xfrm>
                <a:off x="10445282" y="899940"/>
                <a:ext cx="168958" cy="4136448"/>
              </a:xfrm>
              <a:custGeom>
                <a:avLst/>
                <a:gdLst>
                  <a:gd name="T0" fmla="*/ 250 w 251"/>
                  <a:gd name="T1" fmla="*/ 6051 h 6052"/>
                  <a:gd name="T2" fmla="*/ 0 w 251"/>
                  <a:gd name="T3" fmla="*/ 6051 h 6052"/>
                  <a:gd name="T4" fmla="*/ 0 w 251"/>
                  <a:gd name="T5" fmla="*/ 0 h 6052"/>
                  <a:gd name="T6" fmla="*/ 250 w 251"/>
                  <a:gd name="T7" fmla="*/ 0 h 6052"/>
                  <a:gd name="T8" fmla="*/ 250 w 251"/>
                  <a:gd name="T9" fmla="*/ 6051 h 6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052">
                    <a:moveTo>
                      <a:pt x="250" y="6051"/>
                    </a:moveTo>
                    <a:lnTo>
                      <a:pt x="0" y="605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05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1" name="Freeform 44"/>
              <p:cNvSpPr>
                <a:spLocks noChangeArrowheads="1"/>
              </p:cNvSpPr>
              <p:nvPr/>
            </p:nvSpPr>
            <p:spPr bwMode="auto">
              <a:xfrm>
                <a:off x="10445282" y="5039407"/>
                <a:ext cx="168958" cy="1818593"/>
              </a:xfrm>
              <a:custGeom>
                <a:avLst/>
                <a:gdLst>
                  <a:gd name="T0" fmla="*/ 250 w 251"/>
                  <a:gd name="T1" fmla="*/ 0 h 4337"/>
                  <a:gd name="T2" fmla="*/ 250 w 251"/>
                  <a:gd name="T3" fmla="*/ 4336 h 4337"/>
                  <a:gd name="T4" fmla="*/ 0 w 251"/>
                  <a:gd name="T5" fmla="*/ 4336 h 4337"/>
                  <a:gd name="T6" fmla="*/ 0 w 251"/>
                  <a:gd name="T7" fmla="*/ 0 h 4337"/>
                  <a:gd name="T8" fmla="*/ 250 w 251"/>
                  <a:gd name="T9" fmla="*/ 0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4337">
                    <a:moveTo>
                      <a:pt x="250" y="0"/>
                    </a:moveTo>
                    <a:lnTo>
                      <a:pt x="250" y="4336"/>
                    </a:ln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2" name="Freeform 45"/>
              <p:cNvSpPr>
                <a:spLocks noChangeArrowheads="1"/>
              </p:cNvSpPr>
              <p:nvPr/>
            </p:nvSpPr>
            <p:spPr bwMode="auto">
              <a:xfrm>
                <a:off x="10870694" y="899940"/>
                <a:ext cx="168958" cy="4136448"/>
              </a:xfrm>
              <a:custGeom>
                <a:avLst/>
                <a:gdLst>
                  <a:gd name="T0" fmla="*/ 250 w 251"/>
                  <a:gd name="T1" fmla="*/ 6051 h 6052"/>
                  <a:gd name="T2" fmla="*/ 0 w 251"/>
                  <a:gd name="T3" fmla="*/ 6051 h 6052"/>
                  <a:gd name="T4" fmla="*/ 0 w 251"/>
                  <a:gd name="T5" fmla="*/ 0 h 6052"/>
                  <a:gd name="T6" fmla="*/ 250 w 251"/>
                  <a:gd name="T7" fmla="*/ 0 h 6052"/>
                  <a:gd name="T8" fmla="*/ 250 w 251"/>
                  <a:gd name="T9" fmla="*/ 6051 h 60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6052">
                    <a:moveTo>
                      <a:pt x="250" y="6051"/>
                    </a:moveTo>
                    <a:lnTo>
                      <a:pt x="0" y="6051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605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3" name="Freeform 46"/>
              <p:cNvSpPr>
                <a:spLocks noChangeArrowheads="1"/>
              </p:cNvSpPr>
              <p:nvPr/>
            </p:nvSpPr>
            <p:spPr bwMode="auto">
              <a:xfrm>
                <a:off x="11727551" y="3497667"/>
                <a:ext cx="168958" cy="3360333"/>
              </a:xfrm>
              <a:custGeom>
                <a:avLst/>
                <a:gdLst>
                  <a:gd name="T0" fmla="*/ 249 w 250"/>
                  <a:gd name="T1" fmla="*/ 6590 h 6591"/>
                  <a:gd name="T2" fmla="*/ 0 w 250"/>
                  <a:gd name="T3" fmla="*/ 6590 h 6591"/>
                  <a:gd name="T4" fmla="*/ 0 w 250"/>
                  <a:gd name="T5" fmla="*/ 0 h 6591"/>
                  <a:gd name="T6" fmla="*/ 249 w 250"/>
                  <a:gd name="T7" fmla="*/ 0 h 6591"/>
                  <a:gd name="T8" fmla="*/ 249 w 250"/>
                  <a:gd name="T9" fmla="*/ 6590 h 6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6591">
                    <a:moveTo>
                      <a:pt x="249" y="6590"/>
                    </a:moveTo>
                    <a:lnTo>
                      <a:pt x="0" y="659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59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4" name="Freeform 47"/>
              <p:cNvSpPr>
                <a:spLocks noChangeArrowheads="1"/>
              </p:cNvSpPr>
              <p:nvPr/>
            </p:nvSpPr>
            <p:spPr bwMode="auto">
              <a:xfrm>
                <a:off x="10445282" y="4740715"/>
                <a:ext cx="597386" cy="597386"/>
              </a:xfrm>
              <a:custGeom>
                <a:avLst/>
                <a:gdLst>
                  <a:gd name="T0" fmla="*/ 392 w 877"/>
                  <a:gd name="T1" fmla="*/ 871 h 877"/>
                  <a:gd name="T2" fmla="*/ 306 w 877"/>
                  <a:gd name="T3" fmla="*/ 855 h 877"/>
                  <a:gd name="T4" fmla="*/ 229 w 877"/>
                  <a:gd name="T5" fmla="*/ 820 h 877"/>
                  <a:gd name="T6" fmla="*/ 158 w 877"/>
                  <a:gd name="T7" fmla="*/ 774 h 877"/>
                  <a:gd name="T8" fmla="*/ 102 w 877"/>
                  <a:gd name="T9" fmla="*/ 718 h 877"/>
                  <a:gd name="T10" fmla="*/ 50 w 877"/>
                  <a:gd name="T11" fmla="*/ 647 h 877"/>
                  <a:gd name="T12" fmla="*/ 20 w 877"/>
                  <a:gd name="T13" fmla="*/ 570 h 877"/>
                  <a:gd name="T14" fmla="*/ 0 w 877"/>
                  <a:gd name="T15" fmla="*/ 484 h 877"/>
                  <a:gd name="T16" fmla="*/ 0 w 877"/>
                  <a:gd name="T17" fmla="*/ 392 h 877"/>
                  <a:gd name="T18" fmla="*/ 20 w 877"/>
                  <a:gd name="T19" fmla="*/ 311 h 877"/>
                  <a:gd name="T20" fmla="*/ 50 w 877"/>
                  <a:gd name="T21" fmla="*/ 229 h 877"/>
                  <a:gd name="T22" fmla="*/ 102 w 877"/>
                  <a:gd name="T23" fmla="*/ 158 h 877"/>
                  <a:gd name="T24" fmla="*/ 158 w 877"/>
                  <a:gd name="T25" fmla="*/ 102 h 877"/>
                  <a:gd name="T26" fmla="*/ 229 w 877"/>
                  <a:gd name="T27" fmla="*/ 56 h 877"/>
                  <a:gd name="T28" fmla="*/ 306 w 877"/>
                  <a:gd name="T29" fmla="*/ 21 h 877"/>
                  <a:gd name="T30" fmla="*/ 392 w 877"/>
                  <a:gd name="T31" fmla="*/ 5 h 877"/>
                  <a:gd name="T32" fmla="*/ 479 w 877"/>
                  <a:gd name="T33" fmla="*/ 5 h 877"/>
                  <a:gd name="T34" fmla="*/ 565 w 877"/>
                  <a:gd name="T35" fmla="*/ 21 h 877"/>
                  <a:gd name="T36" fmla="*/ 641 w 877"/>
                  <a:gd name="T37" fmla="*/ 51 h 877"/>
                  <a:gd name="T38" fmla="*/ 713 w 877"/>
                  <a:gd name="T39" fmla="*/ 102 h 877"/>
                  <a:gd name="T40" fmla="*/ 774 w 877"/>
                  <a:gd name="T41" fmla="*/ 163 h 877"/>
                  <a:gd name="T42" fmla="*/ 825 w 877"/>
                  <a:gd name="T43" fmla="*/ 234 h 877"/>
                  <a:gd name="T44" fmla="*/ 855 w 877"/>
                  <a:gd name="T45" fmla="*/ 311 h 877"/>
                  <a:gd name="T46" fmla="*/ 871 w 877"/>
                  <a:gd name="T47" fmla="*/ 397 h 877"/>
                  <a:gd name="T48" fmla="*/ 871 w 877"/>
                  <a:gd name="T49" fmla="*/ 484 h 877"/>
                  <a:gd name="T50" fmla="*/ 855 w 877"/>
                  <a:gd name="T51" fmla="*/ 565 h 877"/>
                  <a:gd name="T52" fmla="*/ 825 w 877"/>
                  <a:gd name="T53" fmla="*/ 642 h 877"/>
                  <a:gd name="T54" fmla="*/ 774 w 877"/>
                  <a:gd name="T55" fmla="*/ 713 h 877"/>
                  <a:gd name="T56" fmla="*/ 713 w 877"/>
                  <a:gd name="T57" fmla="*/ 774 h 877"/>
                  <a:gd name="T58" fmla="*/ 641 w 877"/>
                  <a:gd name="T59" fmla="*/ 825 h 877"/>
                  <a:gd name="T60" fmla="*/ 565 w 877"/>
                  <a:gd name="T61" fmla="*/ 855 h 877"/>
                  <a:gd name="T62" fmla="*/ 479 w 877"/>
                  <a:gd name="T63" fmla="*/ 871 h 877"/>
                  <a:gd name="T64" fmla="*/ 438 w 877"/>
                  <a:gd name="T65" fmla="*/ 250 h 877"/>
                  <a:gd name="T66" fmla="*/ 362 w 877"/>
                  <a:gd name="T67" fmla="*/ 265 h 877"/>
                  <a:gd name="T68" fmla="*/ 306 w 877"/>
                  <a:gd name="T69" fmla="*/ 306 h 877"/>
                  <a:gd name="T70" fmla="*/ 265 w 877"/>
                  <a:gd name="T71" fmla="*/ 367 h 877"/>
                  <a:gd name="T72" fmla="*/ 250 w 877"/>
                  <a:gd name="T73" fmla="*/ 438 h 877"/>
                  <a:gd name="T74" fmla="*/ 265 w 877"/>
                  <a:gd name="T75" fmla="*/ 510 h 877"/>
                  <a:gd name="T76" fmla="*/ 306 w 877"/>
                  <a:gd name="T77" fmla="*/ 570 h 877"/>
                  <a:gd name="T78" fmla="*/ 362 w 877"/>
                  <a:gd name="T79" fmla="*/ 611 h 877"/>
                  <a:gd name="T80" fmla="*/ 438 w 877"/>
                  <a:gd name="T81" fmla="*/ 626 h 877"/>
                  <a:gd name="T82" fmla="*/ 509 w 877"/>
                  <a:gd name="T83" fmla="*/ 611 h 877"/>
                  <a:gd name="T84" fmla="*/ 570 w 877"/>
                  <a:gd name="T85" fmla="*/ 570 h 877"/>
                  <a:gd name="T86" fmla="*/ 611 w 877"/>
                  <a:gd name="T87" fmla="*/ 510 h 877"/>
                  <a:gd name="T88" fmla="*/ 626 w 877"/>
                  <a:gd name="T89" fmla="*/ 438 h 877"/>
                  <a:gd name="T90" fmla="*/ 611 w 877"/>
                  <a:gd name="T91" fmla="*/ 367 h 877"/>
                  <a:gd name="T92" fmla="*/ 570 w 877"/>
                  <a:gd name="T93" fmla="*/ 306 h 877"/>
                  <a:gd name="T94" fmla="*/ 509 w 877"/>
                  <a:gd name="T95" fmla="*/ 265 h 877"/>
                  <a:gd name="T96" fmla="*/ 438 w 877"/>
                  <a:gd name="T97" fmla="*/ 250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7" h="877">
                    <a:moveTo>
                      <a:pt x="438" y="876"/>
                    </a:moveTo>
                    <a:lnTo>
                      <a:pt x="392" y="871"/>
                    </a:lnTo>
                    <a:lnTo>
                      <a:pt x="351" y="865"/>
                    </a:lnTo>
                    <a:lnTo>
                      <a:pt x="306" y="855"/>
                    </a:lnTo>
                    <a:lnTo>
                      <a:pt x="265" y="840"/>
                    </a:lnTo>
                    <a:lnTo>
                      <a:pt x="229" y="820"/>
                    </a:lnTo>
                    <a:lnTo>
                      <a:pt x="193" y="799"/>
                    </a:lnTo>
                    <a:lnTo>
                      <a:pt x="158" y="774"/>
                    </a:lnTo>
                    <a:lnTo>
                      <a:pt x="127" y="748"/>
                    </a:lnTo>
                    <a:lnTo>
                      <a:pt x="102" y="718"/>
                    </a:lnTo>
                    <a:lnTo>
                      <a:pt x="76" y="683"/>
                    </a:lnTo>
                    <a:lnTo>
                      <a:pt x="50" y="647"/>
                    </a:lnTo>
                    <a:lnTo>
                      <a:pt x="35" y="606"/>
                    </a:lnTo>
                    <a:lnTo>
                      <a:pt x="20" y="570"/>
                    </a:lnTo>
                    <a:lnTo>
                      <a:pt x="10" y="525"/>
                    </a:lnTo>
                    <a:lnTo>
                      <a:pt x="0" y="484"/>
                    </a:lnTo>
                    <a:lnTo>
                      <a:pt x="0" y="438"/>
                    </a:lnTo>
                    <a:lnTo>
                      <a:pt x="0" y="392"/>
                    </a:lnTo>
                    <a:lnTo>
                      <a:pt x="10" y="351"/>
                    </a:lnTo>
                    <a:lnTo>
                      <a:pt x="20" y="311"/>
                    </a:lnTo>
                    <a:lnTo>
                      <a:pt x="35" y="270"/>
                    </a:lnTo>
                    <a:lnTo>
                      <a:pt x="50" y="229"/>
                    </a:lnTo>
                    <a:lnTo>
                      <a:pt x="76" y="194"/>
                    </a:lnTo>
                    <a:lnTo>
                      <a:pt x="102" y="158"/>
                    </a:lnTo>
                    <a:lnTo>
                      <a:pt x="127" y="128"/>
                    </a:lnTo>
                    <a:lnTo>
                      <a:pt x="158" y="102"/>
                    </a:lnTo>
                    <a:lnTo>
                      <a:pt x="193" y="77"/>
                    </a:lnTo>
                    <a:lnTo>
                      <a:pt x="229" y="56"/>
                    </a:lnTo>
                    <a:lnTo>
                      <a:pt x="265" y="36"/>
                    </a:lnTo>
                    <a:lnTo>
                      <a:pt x="306" y="21"/>
                    </a:lnTo>
                    <a:lnTo>
                      <a:pt x="351" y="11"/>
                    </a:lnTo>
                    <a:lnTo>
                      <a:pt x="392" y="5"/>
                    </a:lnTo>
                    <a:lnTo>
                      <a:pt x="438" y="0"/>
                    </a:lnTo>
                    <a:lnTo>
                      <a:pt x="479" y="5"/>
                    </a:lnTo>
                    <a:lnTo>
                      <a:pt x="524" y="11"/>
                    </a:lnTo>
                    <a:lnTo>
                      <a:pt x="565" y="21"/>
                    </a:lnTo>
                    <a:lnTo>
                      <a:pt x="606" y="36"/>
                    </a:lnTo>
                    <a:lnTo>
                      <a:pt x="641" y="51"/>
                    </a:lnTo>
                    <a:lnTo>
                      <a:pt x="677" y="77"/>
                    </a:lnTo>
                    <a:lnTo>
                      <a:pt x="713" y="102"/>
                    </a:lnTo>
                    <a:lnTo>
                      <a:pt x="748" y="128"/>
                    </a:lnTo>
                    <a:lnTo>
                      <a:pt x="774" y="163"/>
                    </a:lnTo>
                    <a:lnTo>
                      <a:pt x="799" y="199"/>
                    </a:lnTo>
                    <a:lnTo>
                      <a:pt x="825" y="234"/>
                    </a:lnTo>
                    <a:lnTo>
                      <a:pt x="840" y="270"/>
                    </a:lnTo>
                    <a:lnTo>
                      <a:pt x="855" y="311"/>
                    </a:lnTo>
                    <a:lnTo>
                      <a:pt x="865" y="351"/>
                    </a:lnTo>
                    <a:lnTo>
                      <a:pt x="871" y="397"/>
                    </a:lnTo>
                    <a:lnTo>
                      <a:pt x="876" y="438"/>
                    </a:lnTo>
                    <a:lnTo>
                      <a:pt x="871" y="484"/>
                    </a:lnTo>
                    <a:lnTo>
                      <a:pt x="865" y="525"/>
                    </a:lnTo>
                    <a:lnTo>
                      <a:pt x="855" y="565"/>
                    </a:lnTo>
                    <a:lnTo>
                      <a:pt x="840" y="606"/>
                    </a:lnTo>
                    <a:lnTo>
                      <a:pt x="825" y="642"/>
                    </a:lnTo>
                    <a:lnTo>
                      <a:pt x="799" y="683"/>
                    </a:lnTo>
                    <a:lnTo>
                      <a:pt x="774" y="713"/>
                    </a:lnTo>
                    <a:lnTo>
                      <a:pt x="748" y="748"/>
                    </a:lnTo>
                    <a:lnTo>
                      <a:pt x="713" y="774"/>
                    </a:lnTo>
                    <a:lnTo>
                      <a:pt x="677" y="799"/>
                    </a:lnTo>
                    <a:lnTo>
                      <a:pt x="641" y="825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5"/>
                    </a:lnTo>
                    <a:lnTo>
                      <a:pt x="479" y="871"/>
                    </a:lnTo>
                    <a:lnTo>
                      <a:pt x="438" y="876"/>
                    </a:lnTo>
                    <a:close/>
                    <a:moveTo>
                      <a:pt x="438" y="250"/>
                    </a:moveTo>
                    <a:lnTo>
                      <a:pt x="397" y="255"/>
                    </a:lnTo>
                    <a:lnTo>
                      <a:pt x="362" y="265"/>
                    </a:lnTo>
                    <a:lnTo>
                      <a:pt x="331" y="285"/>
                    </a:lnTo>
                    <a:lnTo>
                      <a:pt x="306" y="306"/>
                    </a:lnTo>
                    <a:lnTo>
                      <a:pt x="280" y="336"/>
                    </a:lnTo>
                    <a:lnTo>
                      <a:pt x="265" y="367"/>
                    </a:lnTo>
                    <a:lnTo>
                      <a:pt x="254" y="402"/>
                    </a:lnTo>
                    <a:lnTo>
                      <a:pt x="250" y="438"/>
                    </a:lnTo>
                    <a:lnTo>
                      <a:pt x="254" y="474"/>
                    </a:lnTo>
                    <a:lnTo>
                      <a:pt x="265" y="510"/>
                    </a:lnTo>
                    <a:lnTo>
                      <a:pt x="280" y="545"/>
                    </a:lnTo>
                    <a:lnTo>
                      <a:pt x="306" y="570"/>
                    </a:lnTo>
                    <a:lnTo>
                      <a:pt x="331" y="596"/>
                    </a:lnTo>
                    <a:lnTo>
                      <a:pt x="362" y="611"/>
                    </a:lnTo>
                    <a:lnTo>
                      <a:pt x="397" y="621"/>
                    </a:lnTo>
                    <a:lnTo>
                      <a:pt x="438" y="626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6"/>
                    </a:lnTo>
                    <a:lnTo>
                      <a:pt x="570" y="570"/>
                    </a:lnTo>
                    <a:lnTo>
                      <a:pt x="591" y="540"/>
                    </a:lnTo>
                    <a:lnTo>
                      <a:pt x="611" y="510"/>
                    </a:lnTo>
                    <a:lnTo>
                      <a:pt x="621" y="474"/>
                    </a:lnTo>
                    <a:lnTo>
                      <a:pt x="626" y="438"/>
                    </a:lnTo>
                    <a:lnTo>
                      <a:pt x="621" y="402"/>
                    </a:lnTo>
                    <a:lnTo>
                      <a:pt x="611" y="367"/>
                    </a:lnTo>
                    <a:lnTo>
                      <a:pt x="591" y="336"/>
                    </a:lnTo>
                    <a:lnTo>
                      <a:pt x="570" y="306"/>
                    </a:lnTo>
                    <a:lnTo>
                      <a:pt x="539" y="281"/>
                    </a:lnTo>
                    <a:lnTo>
                      <a:pt x="509" y="265"/>
                    </a:lnTo>
                    <a:lnTo>
                      <a:pt x="473" y="255"/>
                    </a:lnTo>
                    <a:lnTo>
                      <a:pt x="438" y="25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5" name="Freeform 48"/>
              <p:cNvSpPr>
                <a:spLocks noChangeArrowheads="1"/>
              </p:cNvSpPr>
              <p:nvPr/>
            </p:nvSpPr>
            <p:spPr bwMode="auto">
              <a:xfrm>
                <a:off x="9163013" y="3370949"/>
                <a:ext cx="597386" cy="597386"/>
              </a:xfrm>
              <a:custGeom>
                <a:avLst/>
                <a:gdLst>
                  <a:gd name="T0" fmla="*/ 392 w 876"/>
                  <a:gd name="T1" fmla="*/ 871 h 876"/>
                  <a:gd name="T2" fmla="*/ 305 w 876"/>
                  <a:gd name="T3" fmla="*/ 855 h 876"/>
                  <a:gd name="T4" fmla="*/ 229 w 876"/>
                  <a:gd name="T5" fmla="*/ 819 h 876"/>
                  <a:gd name="T6" fmla="*/ 157 w 876"/>
                  <a:gd name="T7" fmla="*/ 774 h 876"/>
                  <a:gd name="T8" fmla="*/ 101 w 876"/>
                  <a:gd name="T9" fmla="*/ 713 h 876"/>
                  <a:gd name="T10" fmla="*/ 50 w 876"/>
                  <a:gd name="T11" fmla="*/ 646 h 876"/>
                  <a:gd name="T12" fmla="*/ 20 w 876"/>
                  <a:gd name="T13" fmla="*/ 565 h 876"/>
                  <a:gd name="T14" fmla="*/ 5 w 876"/>
                  <a:gd name="T15" fmla="*/ 484 h 876"/>
                  <a:gd name="T16" fmla="*/ 5 w 876"/>
                  <a:gd name="T17" fmla="*/ 392 h 876"/>
                  <a:gd name="T18" fmla="*/ 20 w 876"/>
                  <a:gd name="T19" fmla="*/ 305 h 876"/>
                  <a:gd name="T20" fmla="*/ 50 w 876"/>
                  <a:gd name="T21" fmla="*/ 229 h 876"/>
                  <a:gd name="T22" fmla="*/ 101 w 876"/>
                  <a:gd name="T23" fmla="*/ 158 h 876"/>
                  <a:gd name="T24" fmla="*/ 157 w 876"/>
                  <a:gd name="T25" fmla="*/ 102 h 876"/>
                  <a:gd name="T26" fmla="*/ 229 w 876"/>
                  <a:gd name="T27" fmla="*/ 51 h 876"/>
                  <a:gd name="T28" fmla="*/ 305 w 876"/>
                  <a:gd name="T29" fmla="*/ 20 h 876"/>
                  <a:gd name="T30" fmla="*/ 392 w 876"/>
                  <a:gd name="T31" fmla="*/ 0 h 876"/>
                  <a:gd name="T32" fmla="*/ 483 w 876"/>
                  <a:gd name="T33" fmla="*/ 0 h 876"/>
                  <a:gd name="T34" fmla="*/ 565 w 876"/>
                  <a:gd name="T35" fmla="*/ 20 h 876"/>
                  <a:gd name="T36" fmla="*/ 646 w 876"/>
                  <a:gd name="T37" fmla="*/ 51 h 876"/>
                  <a:gd name="T38" fmla="*/ 718 w 876"/>
                  <a:gd name="T39" fmla="*/ 102 h 876"/>
                  <a:gd name="T40" fmla="*/ 774 w 876"/>
                  <a:gd name="T41" fmla="*/ 158 h 876"/>
                  <a:gd name="T42" fmla="*/ 819 w 876"/>
                  <a:gd name="T43" fmla="*/ 229 h 876"/>
                  <a:gd name="T44" fmla="*/ 855 w 876"/>
                  <a:gd name="T45" fmla="*/ 305 h 876"/>
                  <a:gd name="T46" fmla="*/ 870 w 876"/>
                  <a:gd name="T47" fmla="*/ 392 h 876"/>
                  <a:gd name="T48" fmla="*/ 870 w 876"/>
                  <a:gd name="T49" fmla="*/ 484 h 876"/>
                  <a:gd name="T50" fmla="*/ 855 w 876"/>
                  <a:gd name="T51" fmla="*/ 565 h 876"/>
                  <a:gd name="T52" fmla="*/ 819 w 876"/>
                  <a:gd name="T53" fmla="*/ 646 h 876"/>
                  <a:gd name="T54" fmla="*/ 774 w 876"/>
                  <a:gd name="T55" fmla="*/ 713 h 876"/>
                  <a:gd name="T56" fmla="*/ 718 w 876"/>
                  <a:gd name="T57" fmla="*/ 774 h 876"/>
                  <a:gd name="T58" fmla="*/ 646 w 876"/>
                  <a:gd name="T59" fmla="*/ 819 h 876"/>
                  <a:gd name="T60" fmla="*/ 565 w 876"/>
                  <a:gd name="T61" fmla="*/ 855 h 876"/>
                  <a:gd name="T62" fmla="*/ 483 w 876"/>
                  <a:gd name="T63" fmla="*/ 871 h 876"/>
                  <a:gd name="T64" fmla="*/ 438 w 876"/>
                  <a:gd name="T65" fmla="*/ 249 h 876"/>
                  <a:gd name="T66" fmla="*/ 366 w 876"/>
                  <a:gd name="T67" fmla="*/ 265 h 876"/>
                  <a:gd name="T68" fmla="*/ 305 w 876"/>
                  <a:gd name="T69" fmla="*/ 305 h 876"/>
                  <a:gd name="T70" fmla="*/ 265 w 876"/>
                  <a:gd name="T71" fmla="*/ 367 h 876"/>
                  <a:gd name="T72" fmla="*/ 249 w 876"/>
                  <a:gd name="T73" fmla="*/ 438 h 876"/>
                  <a:gd name="T74" fmla="*/ 265 w 876"/>
                  <a:gd name="T75" fmla="*/ 509 h 876"/>
                  <a:gd name="T76" fmla="*/ 305 w 876"/>
                  <a:gd name="T77" fmla="*/ 570 h 876"/>
                  <a:gd name="T78" fmla="*/ 366 w 876"/>
                  <a:gd name="T79" fmla="*/ 611 h 876"/>
                  <a:gd name="T80" fmla="*/ 438 w 876"/>
                  <a:gd name="T81" fmla="*/ 626 h 876"/>
                  <a:gd name="T82" fmla="*/ 509 w 876"/>
                  <a:gd name="T83" fmla="*/ 611 h 876"/>
                  <a:gd name="T84" fmla="*/ 570 w 876"/>
                  <a:gd name="T85" fmla="*/ 570 h 876"/>
                  <a:gd name="T86" fmla="*/ 610 w 876"/>
                  <a:gd name="T87" fmla="*/ 509 h 876"/>
                  <a:gd name="T88" fmla="*/ 626 w 876"/>
                  <a:gd name="T89" fmla="*/ 438 h 876"/>
                  <a:gd name="T90" fmla="*/ 610 w 876"/>
                  <a:gd name="T91" fmla="*/ 361 h 876"/>
                  <a:gd name="T92" fmla="*/ 570 w 876"/>
                  <a:gd name="T93" fmla="*/ 305 h 876"/>
                  <a:gd name="T94" fmla="*/ 509 w 876"/>
                  <a:gd name="T95" fmla="*/ 265 h 876"/>
                  <a:gd name="T96" fmla="*/ 438 w 876"/>
                  <a:gd name="T97" fmla="*/ 249 h 8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6" h="876">
                    <a:moveTo>
                      <a:pt x="438" y="875"/>
                    </a:moveTo>
                    <a:lnTo>
                      <a:pt x="392" y="871"/>
                    </a:lnTo>
                    <a:lnTo>
                      <a:pt x="351" y="866"/>
                    </a:lnTo>
                    <a:lnTo>
                      <a:pt x="305" y="855"/>
                    </a:lnTo>
                    <a:lnTo>
                      <a:pt x="269" y="840"/>
                    </a:lnTo>
                    <a:lnTo>
                      <a:pt x="229" y="819"/>
                    </a:lnTo>
                    <a:lnTo>
                      <a:pt x="193" y="799"/>
                    </a:lnTo>
                    <a:lnTo>
                      <a:pt x="157" y="774"/>
                    </a:lnTo>
                    <a:lnTo>
                      <a:pt x="127" y="743"/>
                    </a:lnTo>
                    <a:lnTo>
                      <a:pt x="101" y="713"/>
                    </a:lnTo>
                    <a:lnTo>
                      <a:pt x="76" y="682"/>
                    </a:lnTo>
                    <a:lnTo>
                      <a:pt x="50" y="646"/>
                    </a:lnTo>
                    <a:lnTo>
                      <a:pt x="35" y="606"/>
                    </a:lnTo>
                    <a:lnTo>
                      <a:pt x="20" y="565"/>
                    </a:lnTo>
                    <a:lnTo>
                      <a:pt x="9" y="525"/>
                    </a:lnTo>
                    <a:lnTo>
                      <a:pt x="5" y="484"/>
                    </a:lnTo>
                    <a:lnTo>
                      <a:pt x="0" y="438"/>
                    </a:lnTo>
                    <a:lnTo>
                      <a:pt x="5" y="392"/>
                    </a:lnTo>
                    <a:lnTo>
                      <a:pt x="9" y="352"/>
                    </a:lnTo>
                    <a:lnTo>
                      <a:pt x="20" y="305"/>
                    </a:lnTo>
                    <a:lnTo>
                      <a:pt x="35" y="265"/>
                    </a:lnTo>
                    <a:lnTo>
                      <a:pt x="50" y="229"/>
                    </a:lnTo>
                    <a:lnTo>
                      <a:pt x="76" y="194"/>
                    </a:lnTo>
                    <a:lnTo>
                      <a:pt x="101" y="158"/>
                    </a:lnTo>
                    <a:lnTo>
                      <a:pt x="127" y="128"/>
                    </a:lnTo>
                    <a:lnTo>
                      <a:pt x="157" y="102"/>
                    </a:lnTo>
                    <a:lnTo>
                      <a:pt x="193" y="76"/>
                    </a:lnTo>
                    <a:lnTo>
                      <a:pt x="229" y="51"/>
                    </a:lnTo>
                    <a:lnTo>
                      <a:pt x="269" y="36"/>
                    </a:lnTo>
                    <a:lnTo>
                      <a:pt x="305" y="20"/>
                    </a:lnTo>
                    <a:lnTo>
                      <a:pt x="351" y="11"/>
                    </a:lnTo>
                    <a:lnTo>
                      <a:pt x="392" y="0"/>
                    </a:lnTo>
                    <a:lnTo>
                      <a:pt x="438" y="0"/>
                    </a:lnTo>
                    <a:lnTo>
                      <a:pt x="483" y="0"/>
                    </a:lnTo>
                    <a:lnTo>
                      <a:pt x="524" y="11"/>
                    </a:lnTo>
                    <a:lnTo>
                      <a:pt x="565" y="20"/>
                    </a:lnTo>
                    <a:lnTo>
                      <a:pt x="606" y="36"/>
                    </a:lnTo>
                    <a:lnTo>
                      <a:pt x="646" y="51"/>
                    </a:lnTo>
                    <a:lnTo>
                      <a:pt x="682" y="76"/>
                    </a:lnTo>
                    <a:lnTo>
                      <a:pt x="718" y="102"/>
                    </a:lnTo>
                    <a:lnTo>
                      <a:pt x="748" y="128"/>
                    </a:lnTo>
                    <a:lnTo>
                      <a:pt x="774" y="158"/>
                    </a:lnTo>
                    <a:lnTo>
                      <a:pt x="799" y="194"/>
                    </a:lnTo>
                    <a:lnTo>
                      <a:pt x="819" y="229"/>
                    </a:lnTo>
                    <a:lnTo>
                      <a:pt x="840" y="265"/>
                    </a:lnTo>
                    <a:lnTo>
                      <a:pt x="855" y="305"/>
                    </a:lnTo>
                    <a:lnTo>
                      <a:pt x="866" y="346"/>
                    </a:lnTo>
                    <a:lnTo>
                      <a:pt x="870" y="392"/>
                    </a:lnTo>
                    <a:lnTo>
                      <a:pt x="875" y="438"/>
                    </a:lnTo>
                    <a:lnTo>
                      <a:pt x="870" y="484"/>
                    </a:lnTo>
                    <a:lnTo>
                      <a:pt x="866" y="525"/>
                    </a:lnTo>
                    <a:lnTo>
                      <a:pt x="855" y="565"/>
                    </a:lnTo>
                    <a:lnTo>
                      <a:pt x="840" y="606"/>
                    </a:lnTo>
                    <a:lnTo>
                      <a:pt x="819" y="646"/>
                    </a:lnTo>
                    <a:lnTo>
                      <a:pt x="799" y="682"/>
                    </a:lnTo>
                    <a:lnTo>
                      <a:pt x="774" y="713"/>
                    </a:lnTo>
                    <a:lnTo>
                      <a:pt x="748" y="743"/>
                    </a:lnTo>
                    <a:lnTo>
                      <a:pt x="718" y="774"/>
                    </a:lnTo>
                    <a:lnTo>
                      <a:pt x="682" y="799"/>
                    </a:lnTo>
                    <a:lnTo>
                      <a:pt x="646" y="819"/>
                    </a:lnTo>
                    <a:lnTo>
                      <a:pt x="606" y="840"/>
                    </a:lnTo>
                    <a:lnTo>
                      <a:pt x="565" y="855"/>
                    </a:lnTo>
                    <a:lnTo>
                      <a:pt x="524" y="866"/>
                    </a:lnTo>
                    <a:lnTo>
                      <a:pt x="483" y="871"/>
                    </a:lnTo>
                    <a:lnTo>
                      <a:pt x="438" y="875"/>
                    </a:lnTo>
                    <a:close/>
                    <a:moveTo>
                      <a:pt x="438" y="249"/>
                    </a:moveTo>
                    <a:lnTo>
                      <a:pt x="402" y="255"/>
                    </a:lnTo>
                    <a:lnTo>
                      <a:pt x="366" y="265"/>
                    </a:lnTo>
                    <a:lnTo>
                      <a:pt x="330" y="280"/>
                    </a:lnTo>
                    <a:lnTo>
                      <a:pt x="305" y="305"/>
                    </a:lnTo>
                    <a:lnTo>
                      <a:pt x="280" y="331"/>
                    </a:lnTo>
                    <a:lnTo>
                      <a:pt x="265" y="367"/>
                    </a:lnTo>
                    <a:lnTo>
                      <a:pt x="254" y="397"/>
                    </a:lnTo>
                    <a:lnTo>
                      <a:pt x="249" y="438"/>
                    </a:lnTo>
                    <a:lnTo>
                      <a:pt x="254" y="473"/>
                    </a:lnTo>
                    <a:lnTo>
                      <a:pt x="265" y="509"/>
                    </a:lnTo>
                    <a:lnTo>
                      <a:pt x="280" y="540"/>
                    </a:lnTo>
                    <a:lnTo>
                      <a:pt x="305" y="570"/>
                    </a:lnTo>
                    <a:lnTo>
                      <a:pt x="330" y="590"/>
                    </a:lnTo>
                    <a:lnTo>
                      <a:pt x="366" y="611"/>
                    </a:lnTo>
                    <a:lnTo>
                      <a:pt x="402" y="621"/>
                    </a:lnTo>
                    <a:lnTo>
                      <a:pt x="438" y="626"/>
                    </a:lnTo>
                    <a:lnTo>
                      <a:pt x="473" y="621"/>
                    </a:lnTo>
                    <a:lnTo>
                      <a:pt x="509" y="611"/>
                    </a:lnTo>
                    <a:lnTo>
                      <a:pt x="539" y="590"/>
                    </a:lnTo>
                    <a:lnTo>
                      <a:pt x="570" y="570"/>
                    </a:lnTo>
                    <a:lnTo>
                      <a:pt x="590" y="540"/>
                    </a:lnTo>
                    <a:lnTo>
                      <a:pt x="610" y="509"/>
                    </a:lnTo>
                    <a:lnTo>
                      <a:pt x="621" y="473"/>
                    </a:lnTo>
                    <a:lnTo>
                      <a:pt x="626" y="438"/>
                    </a:lnTo>
                    <a:lnTo>
                      <a:pt x="621" y="397"/>
                    </a:lnTo>
                    <a:lnTo>
                      <a:pt x="610" y="361"/>
                    </a:lnTo>
                    <a:lnTo>
                      <a:pt x="590" y="331"/>
                    </a:lnTo>
                    <a:lnTo>
                      <a:pt x="570" y="305"/>
                    </a:lnTo>
                    <a:lnTo>
                      <a:pt x="539" y="280"/>
                    </a:lnTo>
                    <a:lnTo>
                      <a:pt x="509" y="265"/>
                    </a:lnTo>
                    <a:lnTo>
                      <a:pt x="473" y="255"/>
                    </a:lnTo>
                    <a:lnTo>
                      <a:pt x="438" y="249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6" name="Freeform 49"/>
              <p:cNvSpPr>
                <a:spLocks noChangeArrowheads="1"/>
              </p:cNvSpPr>
              <p:nvPr/>
            </p:nvSpPr>
            <p:spPr bwMode="auto">
              <a:xfrm>
                <a:off x="9163013" y="3669643"/>
                <a:ext cx="168958" cy="1366748"/>
              </a:xfrm>
              <a:custGeom>
                <a:avLst/>
                <a:gdLst>
                  <a:gd name="T0" fmla="*/ 249 w 250"/>
                  <a:gd name="T1" fmla="*/ 2000 h 2001"/>
                  <a:gd name="T2" fmla="*/ 0 w 250"/>
                  <a:gd name="T3" fmla="*/ 2000 h 2001"/>
                  <a:gd name="T4" fmla="*/ 0 w 250"/>
                  <a:gd name="T5" fmla="*/ 0 h 2001"/>
                  <a:gd name="T6" fmla="*/ 249 w 250"/>
                  <a:gd name="T7" fmla="*/ 0 h 2001"/>
                  <a:gd name="T8" fmla="*/ 249 w 250"/>
                  <a:gd name="T9" fmla="*/ 2000 h 20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2001">
                    <a:moveTo>
                      <a:pt x="249" y="2000"/>
                    </a:moveTo>
                    <a:lnTo>
                      <a:pt x="0" y="2000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200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7" name="Freeform 50"/>
              <p:cNvSpPr>
                <a:spLocks noChangeArrowheads="1"/>
              </p:cNvSpPr>
              <p:nvPr/>
            </p:nvSpPr>
            <p:spPr bwMode="auto">
              <a:xfrm>
                <a:off x="9591441" y="3632200"/>
                <a:ext cx="168958" cy="3225800"/>
              </a:xfrm>
              <a:custGeom>
                <a:avLst/>
                <a:gdLst>
                  <a:gd name="T0" fmla="*/ 249 w 250"/>
                  <a:gd name="T1" fmla="*/ 6336 h 6337"/>
                  <a:gd name="T2" fmla="*/ 0 w 250"/>
                  <a:gd name="T3" fmla="*/ 6336 h 6337"/>
                  <a:gd name="T4" fmla="*/ 0 w 250"/>
                  <a:gd name="T5" fmla="*/ 0 h 6337"/>
                  <a:gd name="T6" fmla="*/ 249 w 250"/>
                  <a:gd name="T7" fmla="*/ 0 h 6337"/>
                  <a:gd name="T8" fmla="*/ 249 w 250"/>
                  <a:gd name="T9" fmla="*/ 6336 h 6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0" h="6337">
                    <a:moveTo>
                      <a:pt x="249" y="6336"/>
                    </a:moveTo>
                    <a:lnTo>
                      <a:pt x="0" y="6336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63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8" name="Freeform 51"/>
              <p:cNvSpPr>
                <a:spLocks noChangeArrowheads="1"/>
              </p:cNvSpPr>
              <p:nvPr/>
            </p:nvSpPr>
            <p:spPr bwMode="auto">
              <a:xfrm>
                <a:off x="11299123" y="3920061"/>
                <a:ext cx="168958" cy="1918878"/>
              </a:xfrm>
              <a:custGeom>
                <a:avLst/>
                <a:gdLst>
                  <a:gd name="T0" fmla="*/ 249 w 250"/>
                  <a:gd name="T1" fmla="*/ 2810 h 2811"/>
                  <a:gd name="T2" fmla="*/ 244 w 250"/>
                  <a:gd name="T3" fmla="*/ 2748 h 2811"/>
                  <a:gd name="T4" fmla="*/ 224 w 250"/>
                  <a:gd name="T5" fmla="*/ 2692 h 2811"/>
                  <a:gd name="T6" fmla="*/ 203 w 250"/>
                  <a:gd name="T7" fmla="*/ 2637 h 2811"/>
                  <a:gd name="T8" fmla="*/ 173 w 250"/>
                  <a:gd name="T9" fmla="*/ 2586 h 2811"/>
                  <a:gd name="T10" fmla="*/ 137 w 250"/>
                  <a:gd name="T11" fmla="*/ 2540 h 2811"/>
                  <a:gd name="T12" fmla="*/ 96 w 250"/>
                  <a:gd name="T13" fmla="*/ 2499 h 2811"/>
                  <a:gd name="T14" fmla="*/ 50 w 250"/>
                  <a:gd name="T15" fmla="*/ 2469 h 2811"/>
                  <a:gd name="T16" fmla="*/ 0 w 250"/>
                  <a:gd name="T17" fmla="*/ 2438 h 2811"/>
                  <a:gd name="T18" fmla="*/ 0 w 250"/>
                  <a:gd name="T19" fmla="*/ 2438 h 2811"/>
                  <a:gd name="T20" fmla="*/ 0 w 250"/>
                  <a:gd name="T21" fmla="*/ 0 h 2811"/>
                  <a:gd name="T22" fmla="*/ 249 w 250"/>
                  <a:gd name="T23" fmla="*/ 0 h 2811"/>
                  <a:gd name="T24" fmla="*/ 249 w 250"/>
                  <a:gd name="T25" fmla="*/ 2810 h 2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2811">
                    <a:moveTo>
                      <a:pt x="249" y="2810"/>
                    </a:moveTo>
                    <a:lnTo>
                      <a:pt x="244" y="2748"/>
                    </a:lnTo>
                    <a:lnTo>
                      <a:pt x="224" y="2692"/>
                    </a:lnTo>
                    <a:lnTo>
                      <a:pt x="203" y="2637"/>
                    </a:lnTo>
                    <a:lnTo>
                      <a:pt x="173" y="2586"/>
                    </a:lnTo>
                    <a:lnTo>
                      <a:pt x="137" y="2540"/>
                    </a:lnTo>
                    <a:lnTo>
                      <a:pt x="96" y="2499"/>
                    </a:lnTo>
                    <a:lnTo>
                      <a:pt x="50" y="2469"/>
                    </a:lnTo>
                    <a:lnTo>
                      <a:pt x="0" y="2438"/>
                    </a:lnTo>
                    <a:lnTo>
                      <a:pt x="0" y="2438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281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79" name="Freeform 52"/>
              <p:cNvSpPr>
                <a:spLocks noChangeArrowheads="1"/>
              </p:cNvSpPr>
              <p:nvPr/>
            </p:nvSpPr>
            <p:spPr bwMode="auto">
              <a:xfrm>
                <a:off x="11299123" y="4733959"/>
                <a:ext cx="168958" cy="2124041"/>
              </a:xfrm>
              <a:custGeom>
                <a:avLst/>
                <a:gdLst>
                  <a:gd name="T0" fmla="*/ 0 w 250"/>
                  <a:gd name="T1" fmla="*/ 367 h 3111"/>
                  <a:gd name="T2" fmla="*/ 50 w 250"/>
                  <a:gd name="T3" fmla="*/ 341 h 3111"/>
                  <a:gd name="T4" fmla="*/ 96 w 250"/>
                  <a:gd name="T5" fmla="*/ 306 h 3111"/>
                  <a:gd name="T6" fmla="*/ 137 w 250"/>
                  <a:gd name="T7" fmla="*/ 265 h 3111"/>
                  <a:gd name="T8" fmla="*/ 173 w 250"/>
                  <a:gd name="T9" fmla="*/ 220 h 3111"/>
                  <a:gd name="T10" fmla="*/ 203 w 250"/>
                  <a:gd name="T11" fmla="*/ 168 h 3111"/>
                  <a:gd name="T12" fmla="*/ 224 w 250"/>
                  <a:gd name="T13" fmla="*/ 117 h 3111"/>
                  <a:gd name="T14" fmla="*/ 244 w 250"/>
                  <a:gd name="T15" fmla="*/ 56 h 3111"/>
                  <a:gd name="T16" fmla="*/ 249 w 250"/>
                  <a:gd name="T17" fmla="*/ 0 h 3111"/>
                  <a:gd name="T18" fmla="*/ 249 w 250"/>
                  <a:gd name="T19" fmla="*/ 0 h 3111"/>
                  <a:gd name="T20" fmla="*/ 249 w 250"/>
                  <a:gd name="T21" fmla="*/ 3110 h 3111"/>
                  <a:gd name="T22" fmla="*/ 0 w 250"/>
                  <a:gd name="T23" fmla="*/ 3110 h 3111"/>
                  <a:gd name="T24" fmla="*/ 0 w 250"/>
                  <a:gd name="T25" fmla="*/ 367 h 3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0" h="3111">
                    <a:moveTo>
                      <a:pt x="0" y="367"/>
                    </a:moveTo>
                    <a:lnTo>
                      <a:pt x="50" y="341"/>
                    </a:lnTo>
                    <a:lnTo>
                      <a:pt x="96" y="306"/>
                    </a:lnTo>
                    <a:lnTo>
                      <a:pt x="137" y="265"/>
                    </a:lnTo>
                    <a:lnTo>
                      <a:pt x="173" y="220"/>
                    </a:lnTo>
                    <a:lnTo>
                      <a:pt x="203" y="168"/>
                    </a:lnTo>
                    <a:lnTo>
                      <a:pt x="224" y="117"/>
                    </a:lnTo>
                    <a:lnTo>
                      <a:pt x="244" y="56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49" y="3110"/>
                    </a:lnTo>
                    <a:lnTo>
                      <a:pt x="0" y="3110"/>
                    </a:lnTo>
                    <a:lnTo>
                      <a:pt x="0" y="36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0" name="Freeform 53"/>
              <p:cNvSpPr>
                <a:spLocks noChangeArrowheads="1"/>
              </p:cNvSpPr>
              <p:nvPr/>
            </p:nvSpPr>
            <p:spPr bwMode="auto">
              <a:xfrm>
                <a:off x="10870694" y="5046134"/>
                <a:ext cx="168958" cy="1845734"/>
              </a:xfrm>
              <a:custGeom>
                <a:avLst/>
                <a:gdLst>
                  <a:gd name="T0" fmla="*/ 5 w 251"/>
                  <a:gd name="T1" fmla="*/ 1201 h 4337"/>
                  <a:gd name="T2" fmla="*/ 5 w 251"/>
                  <a:gd name="T3" fmla="*/ 1262 h 4337"/>
                  <a:gd name="T4" fmla="*/ 20 w 251"/>
                  <a:gd name="T5" fmla="*/ 1323 h 4337"/>
                  <a:gd name="T6" fmla="*/ 41 w 251"/>
                  <a:gd name="T7" fmla="*/ 1379 h 4337"/>
                  <a:gd name="T8" fmla="*/ 71 w 251"/>
                  <a:gd name="T9" fmla="*/ 1435 h 4337"/>
                  <a:gd name="T10" fmla="*/ 107 w 251"/>
                  <a:gd name="T11" fmla="*/ 1481 h 4337"/>
                  <a:gd name="T12" fmla="*/ 153 w 251"/>
                  <a:gd name="T13" fmla="*/ 1527 h 4337"/>
                  <a:gd name="T14" fmla="*/ 199 w 251"/>
                  <a:gd name="T15" fmla="*/ 1563 h 4337"/>
                  <a:gd name="T16" fmla="*/ 250 w 251"/>
                  <a:gd name="T17" fmla="*/ 1593 h 4337"/>
                  <a:gd name="T18" fmla="*/ 250 w 251"/>
                  <a:gd name="T19" fmla="*/ 1593 h 4337"/>
                  <a:gd name="T20" fmla="*/ 250 w 251"/>
                  <a:gd name="T21" fmla="*/ 4336 h 4337"/>
                  <a:gd name="T22" fmla="*/ 0 w 251"/>
                  <a:gd name="T23" fmla="*/ 4336 h 4337"/>
                  <a:gd name="T24" fmla="*/ 0 w 251"/>
                  <a:gd name="T25" fmla="*/ 0 h 4337"/>
                  <a:gd name="T26" fmla="*/ 250 w 251"/>
                  <a:gd name="T27" fmla="*/ 0 h 4337"/>
                  <a:gd name="T28" fmla="*/ 250 w 251"/>
                  <a:gd name="T29" fmla="*/ 804 h 4337"/>
                  <a:gd name="T30" fmla="*/ 199 w 251"/>
                  <a:gd name="T31" fmla="*/ 835 h 4337"/>
                  <a:gd name="T32" fmla="*/ 153 w 251"/>
                  <a:gd name="T33" fmla="*/ 870 h 4337"/>
                  <a:gd name="T34" fmla="*/ 107 w 251"/>
                  <a:gd name="T35" fmla="*/ 916 h 4337"/>
                  <a:gd name="T36" fmla="*/ 71 w 251"/>
                  <a:gd name="T37" fmla="*/ 962 h 4337"/>
                  <a:gd name="T38" fmla="*/ 41 w 251"/>
                  <a:gd name="T39" fmla="*/ 1018 h 4337"/>
                  <a:gd name="T40" fmla="*/ 20 w 251"/>
                  <a:gd name="T41" fmla="*/ 1074 h 4337"/>
                  <a:gd name="T42" fmla="*/ 5 w 251"/>
                  <a:gd name="T43" fmla="*/ 1135 h 4337"/>
                  <a:gd name="T44" fmla="*/ 5 w 251"/>
                  <a:gd name="T45" fmla="*/ 1201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51" h="4337">
                    <a:moveTo>
                      <a:pt x="5" y="1201"/>
                    </a:moveTo>
                    <a:lnTo>
                      <a:pt x="5" y="1262"/>
                    </a:lnTo>
                    <a:lnTo>
                      <a:pt x="20" y="1323"/>
                    </a:lnTo>
                    <a:lnTo>
                      <a:pt x="41" y="1379"/>
                    </a:lnTo>
                    <a:lnTo>
                      <a:pt x="71" y="1435"/>
                    </a:lnTo>
                    <a:lnTo>
                      <a:pt x="107" y="1481"/>
                    </a:lnTo>
                    <a:lnTo>
                      <a:pt x="153" y="1527"/>
                    </a:lnTo>
                    <a:lnTo>
                      <a:pt x="199" y="1563"/>
                    </a:lnTo>
                    <a:lnTo>
                      <a:pt x="250" y="1593"/>
                    </a:lnTo>
                    <a:lnTo>
                      <a:pt x="250" y="1593"/>
                    </a:lnTo>
                    <a:lnTo>
                      <a:pt x="250" y="4336"/>
                    </a:ln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804"/>
                    </a:lnTo>
                    <a:lnTo>
                      <a:pt x="199" y="835"/>
                    </a:lnTo>
                    <a:lnTo>
                      <a:pt x="153" y="870"/>
                    </a:lnTo>
                    <a:lnTo>
                      <a:pt x="107" y="916"/>
                    </a:lnTo>
                    <a:lnTo>
                      <a:pt x="71" y="962"/>
                    </a:lnTo>
                    <a:lnTo>
                      <a:pt x="41" y="1018"/>
                    </a:lnTo>
                    <a:lnTo>
                      <a:pt x="20" y="1074"/>
                    </a:lnTo>
                    <a:lnTo>
                      <a:pt x="5" y="1135"/>
                    </a:lnTo>
                    <a:lnTo>
                      <a:pt x="5" y="1201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1" name="Freeform 54"/>
              <p:cNvSpPr>
                <a:spLocks noChangeArrowheads="1"/>
              </p:cNvSpPr>
              <p:nvPr/>
            </p:nvSpPr>
            <p:spPr bwMode="auto">
              <a:xfrm>
                <a:off x="11042668" y="5256566"/>
                <a:ext cx="256455" cy="594370"/>
              </a:xfrm>
              <a:custGeom>
                <a:avLst/>
                <a:gdLst>
                  <a:gd name="T0" fmla="*/ 188 w 378"/>
                  <a:gd name="T1" fmla="*/ 250 h 872"/>
                  <a:gd name="T2" fmla="*/ 152 w 378"/>
                  <a:gd name="T3" fmla="*/ 255 h 872"/>
                  <a:gd name="T4" fmla="*/ 117 w 378"/>
                  <a:gd name="T5" fmla="*/ 265 h 872"/>
                  <a:gd name="T6" fmla="*/ 86 w 378"/>
                  <a:gd name="T7" fmla="*/ 280 h 872"/>
                  <a:gd name="T8" fmla="*/ 56 w 378"/>
                  <a:gd name="T9" fmla="*/ 306 h 872"/>
                  <a:gd name="T10" fmla="*/ 35 w 378"/>
                  <a:gd name="T11" fmla="*/ 331 h 872"/>
                  <a:gd name="T12" fmla="*/ 20 w 378"/>
                  <a:gd name="T13" fmla="*/ 362 h 872"/>
                  <a:gd name="T14" fmla="*/ 5 w 378"/>
                  <a:gd name="T15" fmla="*/ 398 h 872"/>
                  <a:gd name="T16" fmla="*/ 5 w 378"/>
                  <a:gd name="T17" fmla="*/ 438 h 872"/>
                  <a:gd name="T18" fmla="*/ 5 w 378"/>
                  <a:gd name="T19" fmla="*/ 438 h 872"/>
                  <a:gd name="T20" fmla="*/ 5 w 378"/>
                  <a:gd name="T21" fmla="*/ 474 h 872"/>
                  <a:gd name="T22" fmla="*/ 20 w 378"/>
                  <a:gd name="T23" fmla="*/ 509 h 872"/>
                  <a:gd name="T24" fmla="*/ 35 w 378"/>
                  <a:gd name="T25" fmla="*/ 540 h 872"/>
                  <a:gd name="T26" fmla="*/ 56 w 378"/>
                  <a:gd name="T27" fmla="*/ 571 h 872"/>
                  <a:gd name="T28" fmla="*/ 86 w 378"/>
                  <a:gd name="T29" fmla="*/ 591 h 872"/>
                  <a:gd name="T30" fmla="*/ 117 w 378"/>
                  <a:gd name="T31" fmla="*/ 611 h 872"/>
                  <a:gd name="T32" fmla="*/ 152 w 378"/>
                  <a:gd name="T33" fmla="*/ 621 h 872"/>
                  <a:gd name="T34" fmla="*/ 188 w 378"/>
                  <a:gd name="T35" fmla="*/ 621 h 872"/>
                  <a:gd name="T36" fmla="*/ 188 w 378"/>
                  <a:gd name="T37" fmla="*/ 621 h 872"/>
                  <a:gd name="T38" fmla="*/ 229 w 378"/>
                  <a:gd name="T39" fmla="*/ 621 h 872"/>
                  <a:gd name="T40" fmla="*/ 259 w 378"/>
                  <a:gd name="T41" fmla="*/ 611 h 872"/>
                  <a:gd name="T42" fmla="*/ 290 w 378"/>
                  <a:gd name="T43" fmla="*/ 596 h 872"/>
                  <a:gd name="T44" fmla="*/ 321 w 378"/>
                  <a:gd name="T45" fmla="*/ 571 h 872"/>
                  <a:gd name="T46" fmla="*/ 341 w 378"/>
                  <a:gd name="T47" fmla="*/ 545 h 872"/>
                  <a:gd name="T48" fmla="*/ 356 w 378"/>
                  <a:gd name="T49" fmla="*/ 519 h 872"/>
                  <a:gd name="T50" fmla="*/ 371 w 378"/>
                  <a:gd name="T51" fmla="*/ 484 h 872"/>
                  <a:gd name="T52" fmla="*/ 377 w 378"/>
                  <a:gd name="T53" fmla="*/ 448 h 872"/>
                  <a:gd name="T54" fmla="*/ 377 w 378"/>
                  <a:gd name="T55" fmla="*/ 448 h 872"/>
                  <a:gd name="T56" fmla="*/ 377 w 378"/>
                  <a:gd name="T57" fmla="*/ 830 h 872"/>
                  <a:gd name="T58" fmla="*/ 330 w 378"/>
                  <a:gd name="T59" fmla="*/ 850 h 872"/>
                  <a:gd name="T60" fmla="*/ 285 w 378"/>
                  <a:gd name="T61" fmla="*/ 860 h 872"/>
                  <a:gd name="T62" fmla="*/ 239 w 378"/>
                  <a:gd name="T63" fmla="*/ 871 h 872"/>
                  <a:gd name="T64" fmla="*/ 188 w 378"/>
                  <a:gd name="T65" fmla="*/ 871 h 872"/>
                  <a:gd name="T66" fmla="*/ 188 w 378"/>
                  <a:gd name="T67" fmla="*/ 871 h 872"/>
                  <a:gd name="T68" fmla="*/ 142 w 378"/>
                  <a:gd name="T69" fmla="*/ 871 h 872"/>
                  <a:gd name="T70" fmla="*/ 91 w 378"/>
                  <a:gd name="T71" fmla="*/ 860 h 872"/>
                  <a:gd name="T72" fmla="*/ 45 w 378"/>
                  <a:gd name="T73" fmla="*/ 850 h 872"/>
                  <a:gd name="T74" fmla="*/ 0 w 378"/>
                  <a:gd name="T75" fmla="*/ 830 h 872"/>
                  <a:gd name="T76" fmla="*/ 0 w 378"/>
                  <a:gd name="T77" fmla="*/ 830 h 872"/>
                  <a:gd name="T78" fmla="*/ 0 w 378"/>
                  <a:gd name="T79" fmla="*/ 41 h 872"/>
                  <a:gd name="T80" fmla="*/ 45 w 378"/>
                  <a:gd name="T81" fmla="*/ 26 h 872"/>
                  <a:gd name="T82" fmla="*/ 91 w 378"/>
                  <a:gd name="T83" fmla="*/ 11 h 872"/>
                  <a:gd name="T84" fmla="*/ 142 w 378"/>
                  <a:gd name="T85" fmla="*/ 0 h 872"/>
                  <a:gd name="T86" fmla="*/ 188 w 378"/>
                  <a:gd name="T87" fmla="*/ 0 h 872"/>
                  <a:gd name="T88" fmla="*/ 188 w 378"/>
                  <a:gd name="T89" fmla="*/ 0 h 872"/>
                  <a:gd name="T90" fmla="*/ 239 w 378"/>
                  <a:gd name="T91" fmla="*/ 0 h 872"/>
                  <a:gd name="T92" fmla="*/ 285 w 378"/>
                  <a:gd name="T93" fmla="*/ 11 h 872"/>
                  <a:gd name="T94" fmla="*/ 330 w 378"/>
                  <a:gd name="T95" fmla="*/ 26 h 872"/>
                  <a:gd name="T96" fmla="*/ 377 w 378"/>
                  <a:gd name="T97" fmla="*/ 41 h 872"/>
                  <a:gd name="T98" fmla="*/ 377 w 378"/>
                  <a:gd name="T99" fmla="*/ 41 h 872"/>
                  <a:gd name="T100" fmla="*/ 377 w 378"/>
                  <a:gd name="T101" fmla="*/ 423 h 872"/>
                  <a:gd name="T102" fmla="*/ 371 w 378"/>
                  <a:gd name="T103" fmla="*/ 387 h 872"/>
                  <a:gd name="T104" fmla="*/ 356 w 378"/>
                  <a:gd name="T105" fmla="*/ 357 h 872"/>
                  <a:gd name="T106" fmla="*/ 341 w 378"/>
                  <a:gd name="T107" fmla="*/ 326 h 872"/>
                  <a:gd name="T108" fmla="*/ 321 w 378"/>
                  <a:gd name="T109" fmla="*/ 301 h 872"/>
                  <a:gd name="T110" fmla="*/ 290 w 378"/>
                  <a:gd name="T111" fmla="*/ 280 h 872"/>
                  <a:gd name="T112" fmla="*/ 259 w 378"/>
                  <a:gd name="T113" fmla="*/ 265 h 872"/>
                  <a:gd name="T114" fmla="*/ 229 w 378"/>
                  <a:gd name="T115" fmla="*/ 255 h 872"/>
                  <a:gd name="T116" fmla="*/ 188 w 378"/>
                  <a:gd name="T117" fmla="*/ 250 h 8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78" h="872">
                    <a:moveTo>
                      <a:pt x="188" y="250"/>
                    </a:moveTo>
                    <a:lnTo>
                      <a:pt x="152" y="255"/>
                    </a:lnTo>
                    <a:lnTo>
                      <a:pt x="117" y="265"/>
                    </a:lnTo>
                    <a:lnTo>
                      <a:pt x="86" y="280"/>
                    </a:lnTo>
                    <a:lnTo>
                      <a:pt x="56" y="306"/>
                    </a:lnTo>
                    <a:lnTo>
                      <a:pt x="35" y="331"/>
                    </a:lnTo>
                    <a:lnTo>
                      <a:pt x="20" y="362"/>
                    </a:lnTo>
                    <a:lnTo>
                      <a:pt x="5" y="398"/>
                    </a:lnTo>
                    <a:lnTo>
                      <a:pt x="5" y="438"/>
                    </a:lnTo>
                    <a:lnTo>
                      <a:pt x="5" y="438"/>
                    </a:lnTo>
                    <a:lnTo>
                      <a:pt x="5" y="474"/>
                    </a:lnTo>
                    <a:lnTo>
                      <a:pt x="20" y="509"/>
                    </a:lnTo>
                    <a:lnTo>
                      <a:pt x="35" y="540"/>
                    </a:lnTo>
                    <a:lnTo>
                      <a:pt x="56" y="571"/>
                    </a:lnTo>
                    <a:lnTo>
                      <a:pt x="86" y="591"/>
                    </a:lnTo>
                    <a:lnTo>
                      <a:pt x="117" y="611"/>
                    </a:lnTo>
                    <a:lnTo>
                      <a:pt x="152" y="621"/>
                    </a:lnTo>
                    <a:lnTo>
                      <a:pt x="188" y="621"/>
                    </a:lnTo>
                    <a:lnTo>
                      <a:pt x="188" y="621"/>
                    </a:lnTo>
                    <a:lnTo>
                      <a:pt x="229" y="621"/>
                    </a:lnTo>
                    <a:lnTo>
                      <a:pt x="259" y="611"/>
                    </a:lnTo>
                    <a:lnTo>
                      <a:pt x="290" y="596"/>
                    </a:lnTo>
                    <a:lnTo>
                      <a:pt x="321" y="571"/>
                    </a:lnTo>
                    <a:lnTo>
                      <a:pt x="341" y="545"/>
                    </a:lnTo>
                    <a:lnTo>
                      <a:pt x="356" y="519"/>
                    </a:lnTo>
                    <a:lnTo>
                      <a:pt x="371" y="484"/>
                    </a:lnTo>
                    <a:lnTo>
                      <a:pt x="377" y="448"/>
                    </a:lnTo>
                    <a:lnTo>
                      <a:pt x="377" y="448"/>
                    </a:lnTo>
                    <a:lnTo>
                      <a:pt x="377" y="830"/>
                    </a:lnTo>
                    <a:lnTo>
                      <a:pt x="330" y="850"/>
                    </a:lnTo>
                    <a:lnTo>
                      <a:pt x="285" y="860"/>
                    </a:lnTo>
                    <a:lnTo>
                      <a:pt x="239" y="871"/>
                    </a:lnTo>
                    <a:lnTo>
                      <a:pt x="188" y="871"/>
                    </a:lnTo>
                    <a:lnTo>
                      <a:pt x="188" y="871"/>
                    </a:lnTo>
                    <a:lnTo>
                      <a:pt x="142" y="871"/>
                    </a:lnTo>
                    <a:lnTo>
                      <a:pt x="91" y="860"/>
                    </a:lnTo>
                    <a:lnTo>
                      <a:pt x="45" y="850"/>
                    </a:lnTo>
                    <a:lnTo>
                      <a:pt x="0" y="830"/>
                    </a:lnTo>
                    <a:lnTo>
                      <a:pt x="0" y="830"/>
                    </a:lnTo>
                    <a:lnTo>
                      <a:pt x="0" y="41"/>
                    </a:lnTo>
                    <a:lnTo>
                      <a:pt x="45" y="26"/>
                    </a:lnTo>
                    <a:lnTo>
                      <a:pt x="91" y="11"/>
                    </a:lnTo>
                    <a:lnTo>
                      <a:pt x="142" y="0"/>
                    </a:lnTo>
                    <a:lnTo>
                      <a:pt x="188" y="0"/>
                    </a:lnTo>
                    <a:lnTo>
                      <a:pt x="188" y="0"/>
                    </a:lnTo>
                    <a:lnTo>
                      <a:pt x="239" y="0"/>
                    </a:lnTo>
                    <a:lnTo>
                      <a:pt x="285" y="11"/>
                    </a:lnTo>
                    <a:lnTo>
                      <a:pt x="330" y="26"/>
                    </a:lnTo>
                    <a:lnTo>
                      <a:pt x="377" y="41"/>
                    </a:lnTo>
                    <a:lnTo>
                      <a:pt x="377" y="41"/>
                    </a:lnTo>
                    <a:lnTo>
                      <a:pt x="377" y="423"/>
                    </a:lnTo>
                    <a:lnTo>
                      <a:pt x="371" y="387"/>
                    </a:lnTo>
                    <a:lnTo>
                      <a:pt x="356" y="357"/>
                    </a:lnTo>
                    <a:lnTo>
                      <a:pt x="341" y="326"/>
                    </a:lnTo>
                    <a:lnTo>
                      <a:pt x="321" y="301"/>
                    </a:lnTo>
                    <a:lnTo>
                      <a:pt x="290" y="280"/>
                    </a:lnTo>
                    <a:lnTo>
                      <a:pt x="259" y="265"/>
                    </a:lnTo>
                    <a:lnTo>
                      <a:pt x="229" y="255"/>
                    </a:lnTo>
                    <a:lnTo>
                      <a:pt x="188" y="250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2" name="Freeform 55"/>
              <p:cNvSpPr>
                <a:spLocks noChangeArrowheads="1"/>
              </p:cNvSpPr>
              <p:nvPr/>
            </p:nvSpPr>
            <p:spPr bwMode="auto">
              <a:xfrm>
                <a:off x="10873711" y="5283719"/>
                <a:ext cx="165942" cy="537044"/>
              </a:xfrm>
              <a:custGeom>
                <a:avLst/>
                <a:gdLst>
                  <a:gd name="T0" fmla="*/ 0 w 246"/>
                  <a:gd name="T1" fmla="*/ 397 h 790"/>
                  <a:gd name="T2" fmla="*/ 0 w 246"/>
                  <a:gd name="T3" fmla="*/ 331 h 790"/>
                  <a:gd name="T4" fmla="*/ 15 w 246"/>
                  <a:gd name="T5" fmla="*/ 270 h 790"/>
                  <a:gd name="T6" fmla="*/ 36 w 246"/>
                  <a:gd name="T7" fmla="*/ 214 h 790"/>
                  <a:gd name="T8" fmla="*/ 66 w 246"/>
                  <a:gd name="T9" fmla="*/ 158 h 790"/>
                  <a:gd name="T10" fmla="*/ 102 w 246"/>
                  <a:gd name="T11" fmla="*/ 112 h 790"/>
                  <a:gd name="T12" fmla="*/ 148 w 246"/>
                  <a:gd name="T13" fmla="*/ 66 h 790"/>
                  <a:gd name="T14" fmla="*/ 194 w 246"/>
                  <a:gd name="T15" fmla="*/ 31 h 790"/>
                  <a:gd name="T16" fmla="*/ 245 w 246"/>
                  <a:gd name="T17" fmla="*/ 0 h 790"/>
                  <a:gd name="T18" fmla="*/ 245 w 246"/>
                  <a:gd name="T19" fmla="*/ 0 h 790"/>
                  <a:gd name="T20" fmla="*/ 245 w 246"/>
                  <a:gd name="T21" fmla="*/ 789 h 790"/>
                  <a:gd name="T22" fmla="*/ 194 w 246"/>
                  <a:gd name="T23" fmla="*/ 759 h 790"/>
                  <a:gd name="T24" fmla="*/ 148 w 246"/>
                  <a:gd name="T25" fmla="*/ 723 h 790"/>
                  <a:gd name="T26" fmla="*/ 102 w 246"/>
                  <a:gd name="T27" fmla="*/ 677 h 790"/>
                  <a:gd name="T28" fmla="*/ 66 w 246"/>
                  <a:gd name="T29" fmla="*/ 631 h 790"/>
                  <a:gd name="T30" fmla="*/ 36 w 246"/>
                  <a:gd name="T31" fmla="*/ 575 h 790"/>
                  <a:gd name="T32" fmla="*/ 15 w 246"/>
                  <a:gd name="T33" fmla="*/ 519 h 790"/>
                  <a:gd name="T34" fmla="*/ 0 w 246"/>
                  <a:gd name="T35" fmla="*/ 458 h 790"/>
                  <a:gd name="T36" fmla="*/ 0 w 246"/>
                  <a:gd name="T37" fmla="*/ 397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6" h="790">
                    <a:moveTo>
                      <a:pt x="0" y="397"/>
                    </a:moveTo>
                    <a:lnTo>
                      <a:pt x="0" y="331"/>
                    </a:lnTo>
                    <a:lnTo>
                      <a:pt x="15" y="270"/>
                    </a:lnTo>
                    <a:lnTo>
                      <a:pt x="36" y="214"/>
                    </a:lnTo>
                    <a:lnTo>
                      <a:pt x="66" y="158"/>
                    </a:lnTo>
                    <a:lnTo>
                      <a:pt x="102" y="112"/>
                    </a:lnTo>
                    <a:lnTo>
                      <a:pt x="148" y="66"/>
                    </a:lnTo>
                    <a:lnTo>
                      <a:pt x="194" y="31"/>
                    </a:lnTo>
                    <a:lnTo>
                      <a:pt x="245" y="0"/>
                    </a:lnTo>
                    <a:lnTo>
                      <a:pt x="245" y="0"/>
                    </a:lnTo>
                    <a:lnTo>
                      <a:pt x="245" y="789"/>
                    </a:lnTo>
                    <a:lnTo>
                      <a:pt x="194" y="759"/>
                    </a:lnTo>
                    <a:lnTo>
                      <a:pt x="148" y="723"/>
                    </a:lnTo>
                    <a:lnTo>
                      <a:pt x="102" y="677"/>
                    </a:lnTo>
                    <a:lnTo>
                      <a:pt x="66" y="631"/>
                    </a:lnTo>
                    <a:lnTo>
                      <a:pt x="36" y="575"/>
                    </a:lnTo>
                    <a:lnTo>
                      <a:pt x="15" y="519"/>
                    </a:lnTo>
                    <a:lnTo>
                      <a:pt x="0" y="458"/>
                    </a:lnTo>
                    <a:lnTo>
                      <a:pt x="0" y="39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3" name="Freeform 56"/>
              <p:cNvSpPr>
                <a:spLocks noChangeArrowheads="1"/>
              </p:cNvSpPr>
              <p:nvPr/>
            </p:nvSpPr>
            <p:spPr bwMode="auto">
              <a:xfrm>
                <a:off x="11299123" y="5283719"/>
                <a:ext cx="168958" cy="537044"/>
              </a:xfrm>
              <a:custGeom>
                <a:avLst/>
                <a:gdLst>
                  <a:gd name="T0" fmla="*/ 249 w 250"/>
                  <a:gd name="T1" fmla="*/ 422 h 790"/>
                  <a:gd name="T2" fmla="*/ 244 w 250"/>
                  <a:gd name="T3" fmla="*/ 478 h 790"/>
                  <a:gd name="T4" fmla="*/ 224 w 250"/>
                  <a:gd name="T5" fmla="*/ 539 h 790"/>
                  <a:gd name="T6" fmla="*/ 203 w 250"/>
                  <a:gd name="T7" fmla="*/ 590 h 790"/>
                  <a:gd name="T8" fmla="*/ 173 w 250"/>
                  <a:gd name="T9" fmla="*/ 642 h 790"/>
                  <a:gd name="T10" fmla="*/ 137 w 250"/>
                  <a:gd name="T11" fmla="*/ 687 h 790"/>
                  <a:gd name="T12" fmla="*/ 96 w 250"/>
                  <a:gd name="T13" fmla="*/ 728 h 790"/>
                  <a:gd name="T14" fmla="*/ 50 w 250"/>
                  <a:gd name="T15" fmla="*/ 763 h 790"/>
                  <a:gd name="T16" fmla="*/ 0 w 250"/>
                  <a:gd name="T17" fmla="*/ 789 h 790"/>
                  <a:gd name="T18" fmla="*/ 0 w 250"/>
                  <a:gd name="T19" fmla="*/ 789 h 790"/>
                  <a:gd name="T20" fmla="*/ 0 w 250"/>
                  <a:gd name="T21" fmla="*/ 407 h 790"/>
                  <a:gd name="T22" fmla="*/ 0 w 250"/>
                  <a:gd name="T23" fmla="*/ 397 h 790"/>
                  <a:gd name="T24" fmla="*/ 0 w 250"/>
                  <a:gd name="T25" fmla="*/ 397 h 790"/>
                  <a:gd name="T26" fmla="*/ 0 w 250"/>
                  <a:gd name="T27" fmla="*/ 382 h 790"/>
                  <a:gd name="T28" fmla="*/ 0 w 250"/>
                  <a:gd name="T29" fmla="*/ 382 h 790"/>
                  <a:gd name="T30" fmla="*/ 0 w 250"/>
                  <a:gd name="T31" fmla="*/ 0 h 790"/>
                  <a:gd name="T32" fmla="*/ 50 w 250"/>
                  <a:gd name="T33" fmla="*/ 31 h 790"/>
                  <a:gd name="T34" fmla="*/ 96 w 250"/>
                  <a:gd name="T35" fmla="*/ 61 h 790"/>
                  <a:gd name="T36" fmla="*/ 137 w 250"/>
                  <a:gd name="T37" fmla="*/ 102 h 790"/>
                  <a:gd name="T38" fmla="*/ 173 w 250"/>
                  <a:gd name="T39" fmla="*/ 148 h 790"/>
                  <a:gd name="T40" fmla="*/ 203 w 250"/>
                  <a:gd name="T41" fmla="*/ 199 h 790"/>
                  <a:gd name="T42" fmla="*/ 224 w 250"/>
                  <a:gd name="T43" fmla="*/ 254 h 790"/>
                  <a:gd name="T44" fmla="*/ 244 w 250"/>
                  <a:gd name="T45" fmla="*/ 310 h 790"/>
                  <a:gd name="T46" fmla="*/ 249 w 250"/>
                  <a:gd name="T47" fmla="*/ 372 h 790"/>
                  <a:gd name="T48" fmla="*/ 249 w 250"/>
                  <a:gd name="T49" fmla="*/ 372 h 790"/>
                  <a:gd name="T50" fmla="*/ 249 w 250"/>
                  <a:gd name="T51" fmla="*/ 422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790">
                    <a:moveTo>
                      <a:pt x="249" y="422"/>
                    </a:moveTo>
                    <a:lnTo>
                      <a:pt x="244" y="478"/>
                    </a:lnTo>
                    <a:lnTo>
                      <a:pt x="224" y="539"/>
                    </a:lnTo>
                    <a:lnTo>
                      <a:pt x="203" y="590"/>
                    </a:lnTo>
                    <a:lnTo>
                      <a:pt x="173" y="642"/>
                    </a:lnTo>
                    <a:lnTo>
                      <a:pt x="137" y="687"/>
                    </a:lnTo>
                    <a:lnTo>
                      <a:pt x="96" y="728"/>
                    </a:lnTo>
                    <a:lnTo>
                      <a:pt x="50" y="763"/>
                    </a:lnTo>
                    <a:lnTo>
                      <a:pt x="0" y="789"/>
                    </a:lnTo>
                    <a:lnTo>
                      <a:pt x="0" y="789"/>
                    </a:lnTo>
                    <a:lnTo>
                      <a:pt x="0" y="407"/>
                    </a:lnTo>
                    <a:lnTo>
                      <a:pt x="0" y="397"/>
                    </a:lnTo>
                    <a:lnTo>
                      <a:pt x="0" y="397"/>
                    </a:lnTo>
                    <a:lnTo>
                      <a:pt x="0" y="382"/>
                    </a:lnTo>
                    <a:lnTo>
                      <a:pt x="0" y="382"/>
                    </a:lnTo>
                    <a:lnTo>
                      <a:pt x="0" y="0"/>
                    </a:lnTo>
                    <a:lnTo>
                      <a:pt x="50" y="31"/>
                    </a:lnTo>
                    <a:lnTo>
                      <a:pt x="96" y="61"/>
                    </a:lnTo>
                    <a:lnTo>
                      <a:pt x="137" y="102"/>
                    </a:lnTo>
                    <a:lnTo>
                      <a:pt x="173" y="148"/>
                    </a:lnTo>
                    <a:lnTo>
                      <a:pt x="203" y="199"/>
                    </a:lnTo>
                    <a:lnTo>
                      <a:pt x="224" y="254"/>
                    </a:lnTo>
                    <a:lnTo>
                      <a:pt x="244" y="310"/>
                    </a:lnTo>
                    <a:lnTo>
                      <a:pt x="249" y="372"/>
                    </a:lnTo>
                    <a:lnTo>
                      <a:pt x="249" y="372"/>
                    </a:lnTo>
                    <a:lnTo>
                      <a:pt x="249" y="42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4" name="Freeform 57"/>
              <p:cNvSpPr>
                <a:spLocks noChangeArrowheads="1"/>
              </p:cNvSpPr>
              <p:nvPr/>
            </p:nvSpPr>
            <p:spPr bwMode="auto">
              <a:xfrm>
                <a:off x="10445282" y="4770886"/>
                <a:ext cx="168958" cy="534028"/>
              </a:xfrm>
              <a:custGeom>
                <a:avLst/>
                <a:gdLst>
                  <a:gd name="T0" fmla="*/ 0 w 251"/>
                  <a:gd name="T1" fmla="*/ 392 h 785"/>
                  <a:gd name="T2" fmla="*/ 5 w 251"/>
                  <a:gd name="T3" fmla="*/ 326 h 785"/>
                  <a:gd name="T4" fmla="*/ 15 w 251"/>
                  <a:gd name="T5" fmla="*/ 270 h 785"/>
                  <a:gd name="T6" fmla="*/ 41 w 251"/>
                  <a:gd name="T7" fmla="*/ 209 h 785"/>
                  <a:gd name="T8" fmla="*/ 66 w 251"/>
                  <a:gd name="T9" fmla="*/ 158 h 785"/>
                  <a:gd name="T10" fmla="*/ 107 w 251"/>
                  <a:gd name="T11" fmla="*/ 107 h 785"/>
                  <a:gd name="T12" fmla="*/ 147 w 251"/>
                  <a:gd name="T13" fmla="*/ 66 h 785"/>
                  <a:gd name="T14" fmla="*/ 193 w 251"/>
                  <a:gd name="T15" fmla="*/ 31 h 785"/>
                  <a:gd name="T16" fmla="*/ 250 w 251"/>
                  <a:gd name="T17" fmla="*/ 0 h 785"/>
                  <a:gd name="T18" fmla="*/ 250 w 251"/>
                  <a:gd name="T19" fmla="*/ 0 h 785"/>
                  <a:gd name="T20" fmla="*/ 250 w 251"/>
                  <a:gd name="T21" fmla="*/ 784 h 785"/>
                  <a:gd name="T22" fmla="*/ 193 w 251"/>
                  <a:gd name="T23" fmla="*/ 753 h 785"/>
                  <a:gd name="T24" fmla="*/ 147 w 251"/>
                  <a:gd name="T25" fmla="*/ 718 h 785"/>
                  <a:gd name="T26" fmla="*/ 107 w 251"/>
                  <a:gd name="T27" fmla="*/ 677 h 785"/>
                  <a:gd name="T28" fmla="*/ 66 w 251"/>
                  <a:gd name="T29" fmla="*/ 626 h 785"/>
                  <a:gd name="T30" fmla="*/ 41 w 251"/>
                  <a:gd name="T31" fmla="*/ 575 h 785"/>
                  <a:gd name="T32" fmla="*/ 15 w 251"/>
                  <a:gd name="T33" fmla="*/ 519 h 785"/>
                  <a:gd name="T34" fmla="*/ 5 w 251"/>
                  <a:gd name="T35" fmla="*/ 458 h 785"/>
                  <a:gd name="T36" fmla="*/ 0 w 251"/>
                  <a:gd name="T37" fmla="*/ 392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51" h="785">
                    <a:moveTo>
                      <a:pt x="0" y="392"/>
                    </a:moveTo>
                    <a:lnTo>
                      <a:pt x="5" y="326"/>
                    </a:lnTo>
                    <a:lnTo>
                      <a:pt x="15" y="270"/>
                    </a:lnTo>
                    <a:lnTo>
                      <a:pt x="41" y="209"/>
                    </a:lnTo>
                    <a:lnTo>
                      <a:pt x="66" y="158"/>
                    </a:lnTo>
                    <a:lnTo>
                      <a:pt x="107" y="107"/>
                    </a:lnTo>
                    <a:lnTo>
                      <a:pt x="147" y="66"/>
                    </a:lnTo>
                    <a:lnTo>
                      <a:pt x="193" y="31"/>
                    </a:lnTo>
                    <a:lnTo>
                      <a:pt x="250" y="0"/>
                    </a:lnTo>
                    <a:lnTo>
                      <a:pt x="250" y="0"/>
                    </a:lnTo>
                    <a:lnTo>
                      <a:pt x="250" y="784"/>
                    </a:lnTo>
                    <a:lnTo>
                      <a:pt x="193" y="753"/>
                    </a:lnTo>
                    <a:lnTo>
                      <a:pt x="147" y="718"/>
                    </a:lnTo>
                    <a:lnTo>
                      <a:pt x="107" y="677"/>
                    </a:lnTo>
                    <a:lnTo>
                      <a:pt x="66" y="626"/>
                    </a:lnTo>
                    <a:lnTo>
                      <a:pt x="41" y="575"/>
                    </a:lnTo>
                    <a:lnTo>
                      <a:pt x="15" y="519"/>
                    </a:lnTo>
                    <a:lnTo>
                      <a:pt x="5" y="458"/>
                    </a:lnTo>
                    <a:lnTo>
                      <a:pt x="0" y="39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5" name="Freeform 58"/>
              <p:cNvSpPr>
                <a:spLocks noChangeArrowheads="1"/>
              </p:cNvSpPr>
              <p:nvPr/>
            </p:nvSpPr>
            <p:spPr bwMode="auto">
              <a:xfrm>
                <a:off x="10870694" y="4767868"/>
                <a:ext cx="168958" cy="540062"/>
              </a:xfrm>
              <a:custGeom>
                <a:avLst/>
                <a:gdLst>
                  <a:gd name="T0" fmla="*/ 250 w 251"/>
                  <a:gd name="T1" fmla="*/ 422 h 795"/>
                  <a:gd name="T2" fmla="*/ 244 w 251"/>
                  <a:gd name="T3" fmla="*/ 484 h 795"/>
                  <a:gd name="T4" fmla="*/ 229 w 251"/>
                  <a:gd name="T5" fmla="*/ 539 h 795"/>
                  <a:gd name="T6" fmla="*/ 204 w 251"/>
                  <a:gd name="T7" fmla="*/ 595 h 795"/>
                  <a:gd name="T8" fmla="*/ 173 w 251"/>
                  <a:gd name="T9" fmla="*/ 642 h 795"/>
                  <a:gd name="T10" fmla="*/ 138 w 251"/>
                  <a:gd name="T11" fmla="*/ 687 h 795"/>
                  <a:gd name="T12" fmla="*/ 97 w 251"/>
                  <a:gd name="T13" fmla="*/ 728 h 795"/>
                  <a:gd name="T14" fmla="*/ 51 w 251"/>
                  <a:gd name="T15" fmla="*/ 763 h 795"/>
                  <a:gd name="T16" fmla="*/ 0 w 251"/>
                  <a:gd name="T17" fmla="*/ 794 h 795"/>
                  <a:gd name="T18" fmla="*/ 0 w 251"/>
                  <a:gd name="T19" fmla="*/ 794 h 795"/>
                  <a:gd name="T20" fmla="*/ 0 w 251"/>
                  <a:gd name="T21" fmla="*/ 412 h 795"/>
                  <a:gd name="T22" fmla="*/ 0 w 251"/>
                  <a:gd name="T23" fmla="*/ 397 h 795"/>
                  <a:gd name="T24" fmla="*/ 0 w 251"/>
                  <a:gd name="T25" fmla="*/ 397 h 795"/>
                  <a:gd name="T26" fmla="*/ 0 w 251"/>
                  <a:gd name="T27" fmla="*/ 387 h 795"/>
                  <a:gd name="T28" fmla="*/ 0 w 251"/>
                  <a:gd name="T29" fmla="*/ 387 h 795"/>
                  <a:gd name="T30" fmla="*/ 0 w 251"/>
                  <a:gd name="T31" fmla="*/ 0 h 795"/>
                  <a:gd name="T32" fmla="*/ 51 w 251"/>
                  <a:gd name="T33" fmla="*/ 31 h 795"/>
                  <a:gd name="T34" fmla="*/ 97 w 251"/>
                  <a:gd name="T35" fmla="*/ 66 h 795"/>
                  <a:gd name="T36" fmla="*/ 138 w 251"/>
                  <a:gd name="T37" fmla="*/ 107 h 795"/>
                  <a:gd name="T38" fmla="*/ 173 w 251"/>
                  <a:gd name="T39" fmla="*/ 153 h 795"/>
                  <a:gd name="T40" fmla="*/ 204 w 251"/>
                  <a:gd name="T41" fmla="*/ 199 h 795"/>
                  <a:gd name="T42" fmla="*/ 229 w 251"/>
                  <a:gd name="T43" fmla="*/ 255 h 795"/>
                  <a:gd name="T44" fmla="*/ 244 w 251"/>
                  <a:gd name="T45" fmla="*/ 310 h 795"/>
                  <a:gd name="T46" fmla="*/ 250 w 251"/>
                  <a:gd name="T47" fmla="*/ 372 h 795"/>
                  <a:gd name="T48" fmla="*/ 250 w 251"/>
                  <a:gd name="T49" fmla="*/ 372 h 795"/>
                  <a:gd name="T50" fmla="*/ 250 w 251"/>
                  <a:gd name="T51" fmla="*/ 42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1" h="795">
                    <a:moveTo>
                      <a:pt x="250" y="422"/>
                    </a:moveTo>
                    <a:lnTo>
                      <a:pt x="244" y="484"/>
                    </a:lnTo>
                    <a:lnTo>
                      <a:pt x="229" y="539"/>
                    </a:lnTo>
                    <a:lnTo>
                      <a:pt x="204" y="595"/>
                    </a:lnTo>
                    <a:lnTo>
                      <a:pt x="173" y="642"/>
                    </a:lnTo>
                    <a:lnTo>
                      <a:pt x="138" y="687"/>
                    </a:lnTo>
                    <a:lnTo>
                      <a:pt x="97" y="728"/>
                    </a:lnTo>
                    <a:lnTo>
                      <a:pt x="51" y="763"/>
                    </a:lnTo>
                    <a:lnTo>
                      <a:pt x="0" y="794"/>
                    </a:lnTo>
                    <a:lnTo>
                      <a:pt x="0" y="794"/>
                    </a:lnTo>
                    <a:lnTo>
                      <a:pt x="0" y="412"/>
                    </a:lnTo>
                    <a:lnTo>
                      <a:pt x="0" y="397"/>
                    </a:lnTo>
                    <a:lnTo>
                      <a:pt x="0" y="397"/>
                    </a:lnTo>
                    <a:lnTo>
                      <a:pt x="0" y="387"/>
                    </a:lnTo>
                    <a:lnTo>
                      <a:pt x="0" y="387"/>
                    </a:lnTo>
                    <a:lnTo>
                      <a:pt x="0" y="0"/>
                    </a:lnTo>
                    <a:lnTo>
                      <a:pt x="51" y="31"/>
                    </a:lnTo>
                    <a:lnTo>
                      <a:pt x="97" y="66"/>
                    </a:lnTo>
                    <a:lnTo>
                      <a:pt x="138" y="107"/>
                    </a:lnTo>
                    <a:lnTo>
                      <a:pt x="173" y="153"/>
                    </a:lnTo>
                    <a:lnTo>
                      <a:pt x="204" y="199"/>
                    </a:lnTo>
                    <a:lnTo>
                      <a:pt x="229" y="255"/>
                    </a:lnTo>
                    <a:lnTo>
                      <a:pt x="244" y="310"/>
                    </a:lnTo>
                    <a:lnTo>
                      <a:pt x="250" y="372"/>
                    </a:lnTo>
                    <a:lnTo>
                      <a:pt x="250" y="372"/>
                    </a:lnTo>
                    <a:lnTo>
                      <a:pt x="250" y="422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6" name="Freeform 60"/>
              <p:cNvSpPr>
                <a:spLocks noChangeArrowheads="1"/>
              </p:cNvSpPr>
              <p:nvPr/>
            </p:nvSpPr>
            <p:spPr bwMode="auto">
              <a:xfrm>
                <a:off x="9163013" y="4770886"/>
                <a:ext cx="168958" cy="537044"/>
              </a:xfrm>
              <a:custGeom>
                <a:avLst/>
                <a:gdLst>
                  <a:gd name="T0" fmla="*/ 249 w 250"/>
                  <a:gd name="T1" fmla="*/ 417 h 790"/>
                  <a:gd name="T2" fmla="*/ 244 w 250"/>
                  <a:gd name="T3" fmla="*/ 479 h 790"/>
                  <a:gd name="T4" fmla="*/ 229 w 250"/>
                  <a:gd name="T5" fmla="*/ 534 h 790"/>
                  <a:gd name="T6" fmla="*/ 203 w 250"/>
                  <a:gd name="T7" fmla="*/ 590 h 790"/>
                  <a:gd name="T8" fmla="*/ 173 w 250"/>
                  <a:gd name="T9" fmla="*/ 637 h 790"/>
                  <a:gd name="T10" fmla="*/ 137 w 250"/>
                  <a:gd name="T11" fmla="*/ 682 h 790"/>
                  <a:gd name="T12" fmla="*/ 96 w 250"/>
                  <a:gd name="T13" fmla="*/ 723 h 790"/>
                  <a:gd name="T14" fmla="*/ 50 w 250"/>
                  <a:gd name="T15" fmla="*/ 758 h 790"/>
                  <a:gd name="T16" fmla="*/ 0 w 250"/>
                  <a:gd name="T17" fmla="*/ 789 h 790"/>
                  <a:gd name="T18" fmla="*/ 0 w 250"/>
                  <a:gd name="T19" fmla="*/ 789 h 790"/>
                  <a:gd name="T20" fmla="*/ 0 w 250"/>
                  <a:gd name="T21" fmla="*/ 407 h 790"/>
                  <a:gd name="T22" fmla="*/ 0 w 250"/>
                  <a:gd name="T23" fmla="*/ 392 h 790"/>
                  <a:gd name="T24" fmla="*/ 0 w 250"/>
                  <a:gd name="T25" fmla="*/ 392 h 790"/>
                  <a:gd name="T26" fmla="*/ 0 w 250"/>
                  <a:gd name="T27" fmla="*/ 382 h 790"/>
                  <a:gd name="T28" fmla="*/ 0 w 250"/>
                  <a:gd name="T29" fmla="*/ 382 h 790"/>
                  <a:gd name="T30" fmla="*/ 0 w 250"/>
                  <a:gd name="T31" fmla="*/ 0 h 790"/>
                  <a:gd name="T32" fmla="*/ 50 w 250"/>
                  <a:gd name="T33" fmla="*/ 26 h 790"/>
                  <a:gd name="T34" fmla="*/ 96 w 250"/>
                  <a:gd name="T35" fmla="*/ 61 h 790"/>
                  <a:gd name="T36" fmla="*/ 137 w 250"/>
                  <a:gd name="T37" fmla="*/ 102 h 790"/>
                  <a:gd name="T38" fmla="*/ 173 w 250"/>
                  <a:gd name="T39" fmla="*/ 148 h 790"/>
                  <a:gd name="T40" fmla="*/ 203 w 250"/>
                  <a:gd name="T41" fmla="*/ 194 h 790"/>
                  <a:gd name="T42" fmla="*/ 229 w 250"/>
                  <a:gd name="T43" fmla="*/ 250 h 790"/>
                  <a:gd name="T44" fmla="*/ 244 w 250"/>
                  <a:gd name="T45" fmla="*/ 305 h 790"/>
                  <a:gd name="T46" fmla="*/ 249 w 250"/>
                  <a:gd name="T47" fmla="*/ 367 h 790"/>
                  <a:gd name="T48" fmla="*/ 249 w 250"/>
                  <a:gd name="T49" fmla="*/ 367 h 790"/>
                  <a:gd name="T50" fmla="*/ 249 w 250"/>
                  <a:gd name="T51" fmla="*/ 417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790">
                    <a:moveTo>
                      <a:pt x="249" y="417"/>
                    </a:moveTo>
                    <a:lnTo>
                      <a:pt x="244" y="479"/>
                    </a:lnTo>
                    <a:lnTo>
                      <a:pt x="229" y="534"/>
                    </a:lnTo>
                    <a:lnTo>
                      <a:pt x="203" y="590"/>
                    </a:lnTo>
                    <a:lnTo>
                      <a:pt x="173" y="637"/>
                    </a:lnTo>
                    <a:lnTo>
                      <a:pt x="137" y="682"/>
                    </a:lnTo>
                    <a:lnTo>
                      <a:pt x="96" y="723"/>
                    </a:lnTo>
                    <a:lnTo>
                      <a:pt x="50" y="758"/>
                    </a:lnTo>
                    <a:lnTo>
                      <a:pt x="0" y="789"/>
                    </a:lnTo>
                    <a:lnTo>
                      <a:pt x="0" y="789"/>
                    </a:lnTo>
                    <a:lnTo>
                      <a:pt x="0" y="407"/>
                    </a:lnTo>
                    <a:lnTo>
                      <a:pt x="0" y="392"/>
                    </a:lnTo>
                    <a:lnTo>
                      <a:pt x="0" y="392"/>
                    </a:lnTo>
                    <a:lnTo>
                      <a:pt x="0" y="382"/>
                    </a:lnTo>
                    <a:lnTo>
                      <a:pt x="0" y="382"/>
                    </a:lnTo>
                    <a:lnTo>
                      <a:pt x="0" y="0"/>
                    </a:lnTo>
                    <a:lnTo>
                      <a:pt x="50" y="26"/>
                    </a:lnTo>
                    <a:lnTo>
                      <a:pt x="96" y="61"/>
                    </a:lnTo>
                    <a:lnTo>
                      <a:pt x="137" y="102"/>
                    </a:lnTo>
                    <a:lnTo>
                      <a:pt x="173" y="148"/>
                    </a:lnTo>
                    <a:lnTo>
                      <a:pt x="203" y="194"/>
                    </a:lnTo>
                    <a:lnTo>
                      <a:pt x="229" y="250"/>
                    </a:lnTo>
                    <a:lnTo>
                      <a:pt x="244" y="305"/>
                    </a:lnTo>
                    <a:lnTo>
                      <a:pt x="249" y="367"/>
                    </a:lnTo>
                    <a:lnTo>
                      <a:pt x="249" y="367"/>
                    </a:lnTo>
                    <a:lnTo>
                      <a:pt x="249" y="417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7" name="Freeform 36"/>
              <p:cNvSpPr>
                <a:spLocks noChangeArrowheads="1"/>
              </p:cNvSpPr>
              <p:nvPr/>
            </p:nvSpPr>
            <p:spPr bwMode="auto">
              <a:xfrm>
                <a:off x="8737601" y="5036385"/>
                <a:ext cx="168958" cy="1821615"/>
              </a:xfrm>
              <a:custGeom>
                <a:avLst/>
                <a:gdLst>
                  <a:gd name="T0" fmla="*/ 250 w 251"/>
                  <a:gd name="T1" fmla="*/ 4336 h 4337"/>
                  <a:gd name="T2" fmla="*/ 0 w 251"/>
                  <a:gd name="T3" fmla="*/ 4336 h 4337"/>
                  <a:gd name="T4" fmla="*/ 0 w 251"/>
                  <a:gd name="T5" fmla="*/ 0 h 4337"/>
                  <a:gd name="T6" fmla="*/ 250 w 251"/>
                  <a:gd name="T7" fmla="*/ 0 h 4337"/>
                  <a:gd name="T8" fmla="*/ 250 w 251"/>
                  <a:gd name="T9" fmla="*/ 4336 h 4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4337">
                    <a:moveTo>
                      <a:pt x="250" y="4336"/>
                    </a:moveTo>
                    <a:lnTo>
                      <a:pt x="0" y="4336"/>
                    </a:lnTo>
                    <a:lnTo>
                      <a:pt x="0" y="0"/>
                    </a:lnTo>
                    <a:lnTo>
                      <a:pt x="250" y="0"/>
                    </a:lnTo>
                    <a:lnTo>
                      <a:pt x="250" y="4336"/>
                    </a:lnTo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8" name="Freeform 59"/>
              <p:cNvSpPr>
                <a:spLocks noChangeArrowheads="1"/>
              </p:cNvSpPr>
              <p:nvPr/>
            </p:nvSpPr>
            <p:spPr bwMode="auto">
              <a:xfrm>
                <a:off x="8737601" y="4749761"/>
                <a:ext cx="594370" cy="597386"/>
              </a:xfrm>
              <a:custGeom>
                <a:avLst/>
                <a:gdLst>
                  <a:gd name="T0" fmla="*/ 392 w 872"/>
                  <a:gd name="T1" fmla="*/ 871 h 877"/>
                  <a:gd name="T2" fmla="*/ 306 w 872"/>
                  <a:gd name="T3" fmla="*/ 855 h 877"/>
                  <a:gd name="T4" fmla="*/ 224 w 872"/>
                  <a:gd name="T5" fmla="*/ 825 h 877"/>
                  <a:gd name="T6" fmla="*/ 158 w 872"/>
                  <a:gd name="T7" fmla="*/ 774 h 877"/>
                  <a:gd name="T8" fmla="*/ 97 w 872"/>
                  <a:gd name="T9" fmla="*/ 718 h 877"/>
                  <a:gd name="T10" fmla="*/ 51 w 872"/>
                  <a:gd name="T11" fmla="*/ 647 h 877"/>
                  <a:gd name="T12" fmla="*/ 15 w 872"/>
                  <a:gd name="T13" fmla="*/ 570 h 877"/>
                  <a:gd name="T14" fmla="*/ 0 w 872"/>
                  <a:gd name="T15" fmla="*/ 484 h 877"/>
                  <a:gd name="T16" fmla="*/ 0 w 872"/>
                  <a:gd name="T17" fmla="*/ 392 h 877"/>
                  <a:gd name="T18" fmla="*/ 15 w 872"/>
                  <a:gd name="T19" fmla="*/ 311 h 877"/>
                  <a:gd name="T20" fmla="*/ 51 w 872"/>
                  <a:gd name="T21" fmla="*/ 229 h 877"/>
                  <a:gd name="T22" fmla="*/ 97 w 872"/>
                  <a:gd name="T23" fmla="*/ 158 h 877"/>
                  <a:gd name="T24" fmla="*/ 158 w 872"/>
                  <a:gd name="T25" fmla="*/ 102 h 877"/>
                  <a:gd name="T26" fmla="*/ 224 w 872"/>
                  <a:gd name="T27" fmla="*/ 56 h 877"/>
                  <a:gd name="T28" fmla="*/ 306 w 872"/>
                  <a:gd name="T29" fmla="*/ 21 h 877"/>
                  <a:gd name="T30" fmla="*/ 392 w 872"/>
                  <a:gd name="T31" fmla="*/ 5 h 877"/>
                  <a:gd name="T32" fmla="*/ 479 w 872"/>
                  <a:gd name="T33" fmla="*/ 5 h 877"/>
                  <a:gd name="T34" fmla="*/ 566 w 872"/>
                  <a:gd name="T35" fmla="*/ 21 h 877"/>
                  <a:gd name="T36" fmla="*/ 642 w 872"/>
                  <a:gd name="T37" fmla="*/ 56 h 877"/>
                  <a:gd name="T38" fmla="*/ 713 w 872"/>
                  <a:gd name="T39" fmla="*/ 102 h 877"/>
                  <a:gd name="T40" fmla="*/ 774 w 872"/>
                  <a:gd name="T41" fmla="*/ 158 h 877"/>
                  <a:gd name="T42" fmla="*/ 820 w 872"/>
                  <a:gd name="T43" fmla="*/ 229 h 877"/>
                  <a:gd name="T44" fmla="*/ 851 w 872"/>
                  <a:gd name="T45" fmla="*/ 311 h 877"/>
                  <a:gd name="T46" fmla="*/ 871 w 872"/>
                  <a:gd name="T47" fmla="*/ 392 h 877"/>
                  <a:gd name="T48" fmla="*/ 871 w 872"/>
                  <a:gd name="T49" fmla="*/ 484 h 877"/>
                  <a:gd name="T50" fmla="*/ 851 w 872"/>
                  <a:gd name="T51" fmla="*/ 570 h 877"/>
                  <a:gd name="T52" fmla="*/ 820 w 872"/>
                  <a:gd name="T53" fmla="*/ 647 h 877"/>
                  <a:gd name="T54" fmla="*/ 774 w 872"/>
                  <a:gd name="T55" fmla="*/ 718 h 877"/>
                  <a:gd name="T56" fmla="*/ 713 w 872"/>
                  <a:gd name="T57" fmla="*/ 774 h 877"/>
                  <a:gd name="T58" fmla="*/ 642 w 872"/>
                  <a:gd name="T59" fmla="*/ 825 h 877"/>
                  <a:gd name="T60" fmla="*/ 566 w 872"/>
                  <a:gd name="T61" fmla="*/ 855 h 877"/>
                  <a:gd name="T62" fmla="*/ 479 w 872"/>
                  <a:gd name="T63" fmla="*/ 871 h 877"/>
                  <a:gd name="T64" fmla="*/ 433 w 872"/>
                  <a:gd name="T65" fmla="*/ 250 h 877"/>
                  <a:gd name="T66" fmla="*/ 362 w 872"/>
                  <a:gd name="T67" fmla="*/ 265 h 877"/>
                  <a:gd name="T68" fmla="*/ 301 w 872"/>
                  <a:gd name="T69" fmla="*/ 306 h 877"/>
                  <a:gd name="T70" fmla="*/ 260 w 872"/>
                  <a:gd name="T71" fmla="*/ 367 h 877"/>
                  <a:gd name="T72" fmla="*/ 250 w 872"/>
                  <a:gd name="T73" fmla="*/ 438 h 877"/>
                  <a:gd name="T74" fmla="*/ 260 w 872"/>
                  <a:gd name="T75" fmla="*/ 510 h 877"/>
                  <a:gd name="T76" fmla="*/ 301 w 872"/>
                  <a:gd name="T77" fmla="*/ 570 h 877"/>
                  <a:gd name="T78" fmla="*/ 362 w 872"/>
                  <a:gd name="T79" fmla="*/ 611 h 877"/>
                  <a:gd name="T80" fmla="*/ 433 w 872"/>
                  <a:gd name="T81" fmla="*/ 626 h 877"/>
                  <a:gd name="T82" fmla="*/ 510 w 872"/>
                  <a:gd name="T83" fmla="*/ 611 h 877"/>
                  <a:gd name="T84" fmla="*/ 566 w 872"/>
                  <a:gd name="T85" fmla="*/ 570 h 877"/>
                  <a:gd name="T86" fmla="*/ 606 w 872"/>
                  <a:gd name="T87" fmla="*/ 510 h 877"/>
                  <a:gd name="T88" fmla="*/ 622 w 872"/>
                  <a:gd name="T89" fmla="*/ 438 h 877"/>
                  <a:gd name="T90" fmla="*/ 606 w 872"/>
                  <a:gd name="T91" fmla="*/ 367 h 877"/>
                  <a:gd name="T92" fmla="*/ 566 w 872"/>
                  <a:gd name="T93" fmla="*/ 306 h 877"/>
                  <a:gd name="T94" fmla="*/ 510 w 872"/>
                  <a:gd name="T95" fmla="*/ 265 h 877"/>
                  <a:gd name="T96" fmla="*/ 433 w 872"/>
                  <a:gd name="T97" fmla="*/ 250 h 8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72" h="877">
                    <a:moveTo>
                      <a:pt x="433" y="876"/>
                    </a:moveTo>
                    <a:lnTo>
                      <a:pt x="392" y="871"/>
                    </a:lnTo>
                    <a:lnTo>
                      <a:pt x="346" y="865"/>
                    </a:lnTo>
                    <a:lnTo>
                      <a:pt x="306" y="855"/>
                    </a:lnTo>
                    <a:lnTo>
                      <a:pt x="265" y="840"/>
                    </a:lnTo>
                    <a:lnTo>
                      <a:pt x="224" y="825"/>
                    </a:lnTo>
                    <a:lnTo>
                      <a:pt x="189" y="799"/>
                    </a:lnTo>
                    <a:lnTo>
                      <a:pt x="158" y="774"/>
                    </a:lnTo>
                    <a:lnTo>
                      <a:pt x="127" y="748"/>
                    </a:lnTo>
                    <a:lnTo>
                      <a:pt x="97" y="718"/>
                    </a:lnTo>
                    <a:lnTo>
                      <a:pt x="71" y="683"/>
                    </a:lnTo>
                    <a:lnTo>
                      <a:pt x="51" y="647"/>
                    </a:lnTo>
                    <a:lnTo>
                      <a:pt x="31" y="606"/>
                    </a:lnTo>
                    <a:lnTo>
                      <a:pt x="15" y="570"/>
                    </a:lnTo>
                    <a:lnTo>
                      <a:pt x="5" y="525"/>
                    </a:lnTo>
                    <a:lnTo>
                      <a:pt x="0" y="484"/>
                    </a:lnTo>
                    <a:lnTo>
                      <a:pt x="0" y="438"/>
                    </a:lnTo>
                    <a:lnTo>
                      <a:pt x="0" y="392"/>
                    </a:lnTo>
                    <a:lnTo>
                      <a:pt x="5" y="351"/>
                    </a:lnTo>
                    <a:lnTo>
                      <a:pt x="15" y="311"/>
                    </a:lnTo>
                    <a:lnTo>
                      <a:pt x="31" y="270"/>
                    </a:lnTo>
                    <a:lnTo>
                      <a:pt x="51" y="229"/>
                    </a:lnTo>
                    <a:lnTo>
                      <a:pt x="71" y="194"/>
                    </a:lnTo>
                    <a:lnTo>
                      <a:pt x="97" y="158"/>
                    </a:lnTo>
                    <a:lnTo>
                      <a:pt x="127" y="128"/>
                    </a:lnTo>
                    <a:lnTo>
                      <a:pt x="158" y="102"/>
                    </a:lnTo>
                    <a:lnTo>
                      <a:pt x="189" y="77"/>
                    </a:lnTo>
                    <a:lnTo>
                      <a:pt x="224" y="56"/>
                    </a:lnTo>
                    <a:lnTo>
                      <a:pt x="265" y="36"/>
                    </a:lnTo>
                    <a:lnTo>
                      <a:pt x="306" y="21"/>
                    </a:lnTo>
                    <a:lnTo>
                      <a:pt x="346" y="11"/>
                    </a:lnTo>
                    <a:lnTo>
                      <a:pt x="392" y="5"/>
                    </a:lnTo>
                    <a:lnTo>
                      <a:pt x="433" y="0"/>
                    </a:lnTo>
                    <a:lnTo>
                      <a:pt x="479" y="5"/>
                    </a:lnTo>
                    <a:lnTo>
                      <a:pt x="525" y="11"/>
                    </a:lnTo>
                    <a:lnTo>
                      <a:pt x="566" y="21"/>
                    </a:lnTo>
                    <a:lnTo>
                      <a:pt x="606" y="36"/>
                    </a:lnTo>
                    <a:lnTo>
                      <a:pt x="642" y="56"/>
                    </a:lnTo>
                    <a:lnTo>
                      <a:pt x="678" y="77"/>
                    </a:lnTo>
                    <a:lnTo>
                      <a:pt x="713" y="102"/>
                    </a:lnTo>
                    <a:lnTo>
                      <a:pt x="744" y="128"/>
                    </a:lnTo>
                    <a:lnTo>
                      <a:pt x="774" y="158"/>
                    </a:lnTo>
                    <a:lnTo>
                      <a:pt x="795" y="194"/>
                    </a:lnTo>
                    <a:lnTo>
                      <a:pt x="820" y="229"/>
                    </a:lnTo>
                    <a:lnTo>
                      <a:pt x="835" y="270"/>
                    </a:lnTo>
                    <a:lnTo>
                      <a:pt x="851" y="311"/>
                    </a:lnTo>
                    <a:lnTo>
                      <a:pt x="861" y="351"/>
                    </a:lnTo>
                    <a:lnTo>
                      <a:pt x="871" y="392"/>
                    </a:lnTo>
                    <a:lnTo>
                      <a:pt x="871" y="438"/>
                    </a:lnTo>
                    <a:lnTo>
                      <a:pt x="871" y="484"/>
                    </a:lnTo>
                    <a:lnTo>
                      <a:pt x="861" y="525"/>
                    </a:lnTo>
                    <a:lnTo>
                      <a:pt x="851" y="570"/>
                    </a:lnTo>
                    <a:lnTo>
                      <a:pt x="835" y="606"/>
                    </a:lnTo>
                    <a:lnTo>
                      <a:pt x="820" y="647"/>
                    </a:lnTo>
                    <a:lnTo>
                      <a:pt x="795" y="683"/>
                    </a:lnTo>
                    <a:lnTo>
                      <a:pt x="774" y="718"/>
                    </a:lnTo>
                    <a:lnTo>
                      <a:pt x="744" y="748"/>
                    </a:lnTo>
                    <a:lnTo>
                      <a:pt x="713" y="774"/>
                    </a:lnTo>
                    <a:lnTo>
                      <a:pt x="678" y="799"/>
                    </a:lnTo>
                    <a:lnTo>
                      <a:pt x="642" y="825"/>
                    </a:lnTo>
                    <a:lnTo>
                      <a:pt x="606" y="840"/>
                    </a:lnTo>
                    <a:lnTo>
                      <a:pt x="566" y="855"/>
                    </a:lnTo>
                    <a:lnTo>
                      <a:pt x="525" y="865"/>
                    </a:lnTo>
                    <a:lnTo>
                      <a:pt x="479" y="871"/>
                    </a:lnTo>
                    <a:lnTo>
                      <a:pt x="433" y="876"/>
                    </a:lnTo>
                    <a:close/>
                    <a:moveTo>
                      <a:pt x="433" y="250"/>
                    </a:moveTo>
                    <a:lnTo>
                      <a:pt x="398" y="255"/>
                    </a:lnTo>
                    <a:lnTo>
                      <a:pt x="362" y="265"/>
                    </a:lnTo>
                    <a:lnTo>
                      <a:pt x="331" y="285"/>
                    </a:lnTo>
                    <a:lnTo>
                      <a:pt x="301" y="306"/>
                    </a:lnTo>
                    <a:lnTo>
                      <a:pt x="280" y="331"/>
                    </a:lnTo>
                    <a:lnTo>
                      <a:pt x="260" y="367"/>
                    </a:lnTo>
                    <a:lnTo>
                      <a:pt x="250" y="402"/>
                    </a:lnTo>
                    <a:lnTo>
                      <a:pt x="250" y="438"/>
                    </a:lnTo>
                    <a:lnTo>
                      <a:pt x="250" y="474"/>
                    </a:lnTo>
                    <a:lnTo>
                      <a:pt x="260" y="510"/>
                    </a:lnTo>
                    <a:lnTo>
                      <a:pt x="280" y="545"/>
                    </a:lnTo>
                    <a:lnTo>
                      <a:pt x="301" y="570"/>
                    </a:lnTo>
                    <a:lnTo>
                      <a:pt x="331" y="596"/>
                    </a:lnTo>
                    <a:lnTo>
                      <a:pt x="362" y="611"/>
                    </a:lnTo>
                    <a:lnTo>
                      <a:pt x="398" y="621"/>
                    </a:lnTo>
                    <a:lnTo>
                      <a:pt x="433" y="626"/>
                    </a:lnTo>
                    <a:lnTo>
                      <a:pt x="474" y="621"/>
                    </a:lnTo>
                    <a:lnTo>
                      <a:pt x="510" y="611"/>
                    </a:lnTo>
                    <a:lnTo>
                      <a:pt x="540" y="596"/>
                    </a:lnTo>
                    <a:lnTo>
                      <a:pt x="566" y="570"/>
                    </a:lnTo>
                    <a:lnTo>
                      <a:pt x="591" y="545"/>
                    </a:lnTo>
                    <a:lnTo>
                      <a:pt x="606" y="510"/>
                    </a:lnTo>
                    <a:lnTo>
                      <a:pt x="616" y="474"/>
                    </a:lnTo>
                    <a:lnTo>
                      <a:pt x="622" y="438"/>
                    </a:lnTo>
                    <a:lnTo>
                      <a:pt x="616" y="402"/>
                    </a:lnTo>
                    <a:lnTo>
                      <a:pt x="606" y="367"/>
                    </a:lnTo>
                    <a:lnTo>
                      <a:pt x="591" y="331"/>
                    </a:lnTo>
                    <a:lnTo>
                      <a:pt x="566" y="306"/>
                    </a:lnTo>
                    <a:lnTo>
                      <a:pt x="540" y="285"/>
                    </a:lnTo>
                    <a:lnTo>
                      <a:pt x="510" y="265"/>
                    </a:lnTo>
                    <a:lnTo>
                      <a:pt x="474" y="255"/>
                    </a:lnTo>
                    <a:lnTo>
                      <a:pt x="433" y="250"/>
                    </a:lnTo>
                    <a:close/>
                  </a:path>
                </a:pathLst>
              </a:custGeom>
              <a:grpFill/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89" name="Freeform 94"/>
              <p:cNvSpPr>
                <a:spLocks noChangeArrowheads="1"/>
              </p:cNvSpPr>
              <p:nvPr/>
            </p:nvSpPr>
            <p:spPr bwMode="auto">
              <a:xfrm>
                <a:off x="9163013" y="4764846"/>
                <a:ext cx="168958" cy="534028"/>
              </a:xfrm>
              <a:custGeom>
                <a:avLst/>
                <a:gdLst>
                  <a:gd name="T0" fmla="*/ 0 w 250"/>
                  <a:gd name="T1" fmla="*/ 0 h 785"/>
                  <a:gd name="T2" fmla="*/ 56 w 250"/>
                  <a:gd name="T3" fmla="*/ 26 h 785"/>
                  <a:gd name="T4" fmla="*/ 101 w 250"/>
                  <a:gd name="T5" fmla="*/ 67 h 785"/>
                  <a:gd name="T6" fmla="*/ 142 w 250"/>
                  <a:gd name="T7" fmla="*/ 108 h 785"/>
                  <a:gd name="T8" fmla="*/ 183 w 250"/>
                  <a:gd name="T9" fmla="*/ 158 h 785"/>
                  <a:gd name="T10" fmla="*/ 208 w 250"/>
                  <a:gd name="T11" fmla="*/ 209 h 785"/>
                  <a:gd name="T12" fmla="*/ 234 w 250"/>
                  <a:gd name="T13" fmla="*/ 265 h 785"/>
                  <a:gd name="T14" fmla="*/ 244 w 250"/>
                  <a:gd name="T15" fmla="*/ 326 h 785"/>
                  <a:gd name="T16" fmla="*/ 249 w 250"/>
                  <a:gd name="T17" fmla="*/ 393 h 785"/>
                  <a:gd name="T18" fmla="*/ 249 w 250"/>
                  <a:gd name="T19" fmla="*/ 393 h 785"/>
                  <a:gd name="T20" fmla="*/ 244 w 250"/>
                  <a:gd name="T21" fmla="*/ 458 h 785"/>
                  <a:gd name="T22" fmla="*/ 234 w 250"/>
                  <a:gd name="T23" fmla="*/ 519 h 785"/>
                  <a:gd name="T24" fmla="*/ 208 w 250"/>
                  <a:gd name="T25" fmla="*/ 575 h 785"/>
                  <a:gd name="T26" fmla="*/ 183 w 250"/>
                  <a:gd name="T27" fmla="*/ 627 h 785"/>
                  <a:gd name="T28" fmla="*/ 142 w 250"/>
                  <a:gd name="T29" fmla="*/ 678 h 785"/>
                  <a:gd name="T30" fmla="*/ 101 w 250"/>
                  <a:gd name="T31" fmla="*/ 718 h 785"/>
                  <a:gd name="T32" fmla="*/ 56 w 250"/>
                  <a:gd name="T33" fmla="*/ 754 h 785"/>
                  <a:gd name="T34" fmla="*/ 0 w 250"/>
                  <a:gd name="T35" fmla="*/ 784 h 785"/>
                  <a:gd name="T36" fmla="*/ 0 w 250"/>
                  <a:gd name="T37" fmla="*/ 784 h 785"/>
                  <a:gd name="T38" fmla="*/ 0 w 250"/>
                  <a:gd name="T39" fmla="*/ 393 h 785"/>
                  <a:gd name="T40" fmla="*/ 0 w 250"/>
                  <a:gd name="T41" fmla="*/ 0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0" h="785">
                    <a:moveTo>
                      <a:pt x="0" y="0"/>
                    </a:moveTo>
                    <a:lnTo>
                      <a:pt x="56" y="26"/>
                    </a:lnTo>
                    <a:lnTo>
                      <a:pt x="101" y="67"/>
                    </a:lnTo>
                    <a:lnTo>
                      <a:pt x="142" y="108"/>
                    </a:lnTo>
                    <a:lnTo>
                      <a:pt x="183" y="158"/>
                    </a:lnTo>
                    <a:lnTo>
                      <a:pt x="208" y="209"/>
                    </a:lnTo>
                    <a:lnTo>
                      <a:pt x="234" y="265"/>
                    </a:lnTo>
                    <a:lnTo>
                      <a:pt x="244" y="326"/>
                    </a:lnTo>
                    <a:lnTo>
                      <a:pt x="249" y="393"/>
                    </a:lnTo>
                    <a:lnTo>
                      <a:pt x="249" y="393"/>
                    </a:lnTo>
                    <a:lnTo>
                      <a:pt x="244" y="458"/>
                    </a:lnTo>
                    <a:lnTo>
                      <a:pt x="234" y="519"/>
                    </a:lnTo>
                    <a:lnTo>
                      <a:pt x="208" y="575"/>
                    </a:lnTo>
                    <a:lnTo>
                      <a:pt x="183" y="627"/>
                    </a:lnTo>
                    <a:lnTo>
                      <a:pt x="142" y="678"/>
                    </a:lnTo>
                    <a:lnTo>
                      <a:pt x="101" y="718"/>
                    </a:lnTo>
                    <a:lnTo>
                      <a:pt x="56" y="754"/>
                    </a:lnTo>
                    <a:lnTo>
                      <a:pt x="0" y="784"/>
                    </a:lnTo>
                    <a:lnTo>
                      <a:pt x="0" y="784"/>
                    </a:lnTo>
                    <a:lnTo>
                      <a:pt x="0" y="393"/>
                    </a:lnTo>
                    <a:lnTo>
                      <a:pt x="0" y="0"/>
                    </a:lnTo>
                  </a:path>
                </a:pathLst>
              </a:custGeom>
              <a:grpFill/>
              <a:ln>
                <a:noFill/>
              </a:ln>
              <a:effectLst/>
              <a:extLst/>
            </p:spPr>
            <p:txBody>
              <a:bodyPr wrap="none" anchor="ctr"/>
              <a:lstStyle/>
              <a:p>
                <a:pPr>
                  <a:defRPr/>
                </a:pPr>
                <a:endParaRPr lang="en-US" dirty="0">
                  <a:solidFill>
                    <a:schemeClr val="accent6"/>
                  </a:solidFill>
                </a:endParaRPr>
              </a:p>
            </p:txBody>
          </p:sp>
        </p:grpSp>
        <p:sp>
          <p:nvSpPr>
            <p:cNvPr id="48" name="Freeform 41"/>
            <p:cNvSpPr>
              <a:spLocks noChangeArrowheads="1"/>
            </p:cNvSpPr>
            <p:nvPr userDrawn="1"/>
          </p:nvSpPr>
          <p:spPr bwMode="auto">
            <a:xfrm flipH="1">
              <a:off x="10445282" y="2814127"/>
              <a:ext cx="168958" cy="407310"/>
            </a:xfrm>
            <a:custGeom>
              <a:avLst/>
              <a:gdLst>
                <a:gd name="T0" fmla="*/ 36 w 250"/>
                <a:gd name="T1" fmla="*/ 209 h 601"/>
                <a:gd name="T2" fmla="*/ 249 w 250"/>
                <a:gd name="T3" fmla="*/ 0 h 601"/>
                <a:gd name="T4" fmla="*/ 249 w 250"/>
                <a:gd name="T5" fmla="*/ 600 h 601"/>
                <a:gd name="T6" fmla="*/ 36 w 250"/>
                <a:gd name="T7" fmla="*/ 387 h 601"/>
                <a:gd name="T8" fmla="*/ 20 w 250"/>
                <a:gd name="T9" fmla="*/ 366 h 601"/>
                <a:gd name="T10" fmla="*/ 10 w 250"/>
                <a:gd name="T11" fmla="*/ 346 h 601"/>
                <a:gd name="T12" fmla="*/ 0 w 250"/>
                <a:gd name="T13" fmla="*/ 321 h 601"/>
                <a:gd name="T14" fmla="*/ 0 w 250"/>
                <a:gd name="T15" fmla="*/ 301 h 601"/>
                <a:gd name="T16" fmla="*/ 0 w 250"/>
                <a:gd name="T17" fmla="*/ 275 h 601"/>
                <a:gd name="T18" fmla="*/ 10 w 250"/>
                <a:gd name="T19" fmla="*/ 254 h 601"/>
                <a:gd name="T20" fmla="*/ 20 w 250"/>
                <a:gd name="T21" fmla="*/ 229 h 601"/>
                <a:gd name="T22" fmla="*/ 36 w 250"/>
                <a:gd name="T23" fmla="*/ 20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0" h="601">
                  <a:moveTo>
                    <a:pt x="36" y="209"/>
                  </a:moveTo>
                  <a:lnTo>
                    <a:pt x="249" y="0"/>
                  </a:lnTo>
                  <a:lnTo>
                    <a:pt x="249" y="600"/>
                  </a:lnTo>
                  <a:lnTo>
                    <a:pt x="36" y="387"/>
                  </a:lnTo>
                  <a:lnTo>
                    <a:pt x="20" y="366"/>
                  </a:lnTo>
                  <a:lnTo>
                    <a:pt x="10" y="346"/>
                  </a:lnTo>
                  <a:lnTo>
                    <a:pt x="0" y="321"/>
                  </a:lnTo>
                  <a:lnTo>
                    <a:pt x="0" y="301"/>
                  </a:lnTo>
                  <a:lnTo>
                    <a:pt x="0" y="275"/>
                  </a:lnTo>
                  <a:lnTo>
                    <a:pt x="10" y="254"/>
                  </a:lnTo>
                  <a:lnTo>
                    <a:pt x="20" y="229"/>
                  </a:lnTo>
                  <a:lnTo>
                    <a:pt x="36" y="209"/>
                  </a:lnTo>
                </a:path>
              </a:pathLst>
            </a:custGeom>
            <a:grpFill/>
            <a:ln>
              <a:noFill/>
            </a:ln>
            <a:effectLst/>
            <a:extLst/>
          </p:spPr>
          <p:txBody>
            <a:bodyPr wrap="none" anchor="ctr"/>
            <a:lstStyle/>
            <a:p>
              <a:pPr>
                <a:defRPr/>
              </a:pPr>
              <a:endParaRPr lang="en-US">
                <a:noFill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31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4 WHI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3789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chemeClr val="tx2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Subtitle 2"/>
          <p:cNvSpPr>
            <a:spLocks noGrp="1"/>
          </p:cNvSpPr>
          <p:nvPr>
            <p:ph type="subTitle" idx="1"/>
          </p:nvPr>
        </p:nvSpPr>
        <p:spPr>
          <a:xfrm>
            <a:off x="435703" y="5179917"/>
            <a:ext cx="7338389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tx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sp>
        <p:nvSpPr>
          <p:cNvPr id="51" name="Rectangle 50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6" name="Rectangle 225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 userDrawn="1"/>
        </p:nvGrpSpPr>
        <p:grpSpPr>
          <a:xfrm>
            <a:off x="7099301" y="172978"/>
            <a:ext cx="4795838" cy="6694549"/>
            <a:chOff x="7573963" y="693738"/>
            <a:chExt cx="4422775" cy="6173787"/>
          </a:xfrm>
        </p:grpSpPr>
        <p:sp>
          <p:nvSpPr>
            <p:cNvPr id="43" name="Freeform 3"/>
            <p:cNvSpPr>
              <a:spLocks noChangeArrowheads="1"/>
            </p:cNvSpPr>
            <p:nvPr/>
          </p:nvSpPr>
          <p:spPr bwMode="auto">
            <a:xfrm>
              <a:off x="11466513" y="1619250"/>
              <a:ext cx="61913" cy="984250"/>
            </a:xfrm>
            <a:custGeom>
              <a:avLst/>
              <a:gdLst>
                <a:gd name="T0" fmla="*/ 0 w 175"/>
                <a:gd name="T1" fmla="*/ 0 h 2739"/>
                <a:gd name="T2" fmla="*/ 0 w 175"/>
                <a:gd name="T3" fmla="*/ 2738 h 2739"/>
                <a:gd name="T4" fmla="*/ 174 w 175"/>
                <a:gd name="T5" fmla="*/ 2738 h 2739"/>
                <a:gd name="T6" fmla="*/ 174 w 175"/>
                <a:gd name="T7" fmla="*/ 272 h 2739"/>
                <a:gd name="T8" fmla="*/ 174 w 175"/>
                <a:gd name="T9" fmla="*/ 272 h 2739"/>
                <a:gd name="T10" fmla="*/ 136 w 175"/>
                <a:gd name="T11" fmla="*/ 250 h 2739"/>
                <a:gd name="T12" fmla="*/ 103 w 175"/>
                <a:gd name="T13" fmla="*/ 223 h 2739"/>
                <a:gd name="T14" fmla="*/ 76 w 175"/>
                <a:gd name="T15" fmla="*/ 196 h 2739"/>
                <a:gd name="T16" fmla="*/ 49 w 175"/>
                <a:gd name="T17" fmla="*/ 164 h 2739"/>
                <a:gd name="T18" fmla="*/ 27 w 175"/>
                <a:gd name="T19" fmla="*/ 125 h 2739"/>
                <a:gd name="T20" fmla="*/ 11 w 175"/>
                <a:gd name="T21" fmla="*/ 87 h 2739"/>
                <a:gd name="T22" fmla="*/ 5 w 175"/>
                <a:gd name="T23" fmla="*/ 44 h 2739"/>
                <a:gd name="T24" fmla="*/ 0 w 175"/>
                <a:gd name="T25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39">
                  <a:moveTo>
                    <a:pt x="0" y="0"/>
                  </a:moveTo>
                  <a:lnTo>
                    <a:pt x="0" y="2738"/>
                  </a:lnTo>
                  <a:lnTo>
                    <a:pt x="174" y="2738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6" y="250"/>
                  </a:lnTo>
                  <a:lnTo>
                    <a:pt x="103" y="223"/>
                  </a:lnTo>
                  <a:lnTo>
                    <a:pt x="76" y="196"/>
                  </a:lnTo>
                  <a:lnTo>
                    <a:pt x="49" y="164"/>
                  </a:lnTo>
                  <a:lnTo>
                    <a:pt x="27" y="125"/>
                  </a:lnTo>
                  <a:lnTo>
                    <a:pt x="11" y="87"/>
                  </a:lnTo>
                  <a:lnTo>
                    <a:pt x="5" y="44"/>
                  </a:lnTo>
                  <a:lnTo>
                    <a:pt x="0" y="0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4" name="Freeform 4"/>
            <p:cNvSpPr>
              <a:spLocks noChangeArrowheads="1"/>
            </p:cNvSpPr>
            <p:nvPr/>
          </p:nvSpPr>
          <p:spPr bwMode="auto">
            <a:xfrm>
              <a:off x="10220325" y="4595813"/>
              <a:ext cx="61913" cy="168275"/>
            </a:xfrm>
            <a:custGeom>
              <a:avLst/>
              <a:gdLst>
                <a:gd name="T0" fmla="*/ 0 w 175"/>
                <a:gd name="T1" fmla="*/ 273 h 474"/>
                <a:gd name="T2" fmla="*/ 0 w 175"/>
                <a:gd name="T3" fmla="*/ 473 h 474"/>
                <a:gd name="T4" fmla="*/ 174 w 175"/>
                <a:gd name="T5" fmla="*/ 473 h 474"/>
                <a:gd name="T6" fmla="*/ 174 w 175"/>
                <a:gd name="T7" fmla="*/ 0 h 474"/>
                <a:gd name="T8" fmla="*/ 174 w 175"/>
                <a:gd name="T9" fmla="*/ 0 h 474"/>
                <a:gd name="T10" fmla="*/ 174 w 175"/>
                <a:gd name="T11" fmla="*/ 44 h 474"/>
                <a:gd name="T12" fmla="*/ 163 w 175"/>
                <a:gd name="T13" fmla="*/ 88 h 474"/>
                <a:gd name="T14" fmla="*/ 147 w 175"/>
                <a:gd name="T15" fmla="*/ 125 h 474"/>
                <a:gd name="T16" fmla="*/ 125 w 175"/>
                <a:gd name="T17" fmla="*/ 164 h 474"/>
                <a:gd name="T18" fmla="*/ 103 w 175"/>
                <a:gd name="T19" fmla="*/ 196 h 474"/>
                <a:gd name="T20" fmla="*/ 71 w 175"/>
                <a:gd name="T21" fmla="*/ 229 h 474"/>
                <a:gd name="T22" fmla="*/ 38 w 175"/>
                <a:gd name="T23" fmla="*/ 250 h 474"/>
                <a:gd name="T24" fmla="*/ 0 w 175"/>
                <a:gd name="T25" fmla="*/ 27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474">
                  <a:moveTo>
                    <a:pt x="0" y="273"/>
                  </a:moveTo>
                  <a:lnTo>
                    <a:pt x="0" y="473"/>
                  </a:lnTo>
                  <a:lnTo>
                    <a:pt x="174" y="473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44"/>
                  </a:lnTo>
                  <a:lnTo>
                    <a:pt x="163" y="88"/>
                  </a:lnTo>
                  <a:lnTo>
                    <a:pt x="147" y="125"/>
                  </a:lnTo>
                  <a:lnTo>
                    <a:pt x="125" y="164"/>
                  </a:lnTo>
                  <a:lnTo>
                    <a:pt x="103" y="196"/>
                  </a:lnTo>
                  <a:lnTo>
                    <a:pt x="71" y="229"/>
                  </a:lnTo>
                  <a:lnTo>
                    <a:pt x="38" y="250"/>
                  </a:lnTo>
                  <a:lnTo>
                    <a:pt x="0" y="273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5" name="Freeform 5"/>
            <p:cNvSpPr>
              <a:spLocks noChangeArrowheads="1"/>
            </p:cNvSpPr>
            <p:nvPr/>
          </p:nvSpPr>
          <p:spPr bwMode="auto">
            <a:xfrm>
              <a:off x="8662988" y="6008688"/>
              <a:ext cx="60325" cy="261937"/>
            </a:xfrm>
            <a:custGeom>
              <a:avLst/>
              <a:gdLst>
                <a:gd name="T0" fmla="*/ 0 w 174"/>
                <a:gd name="T1" fmla="*/ 271 h 734"/>
                <a:gd name="T2" fmla="*/ 0 w 174"/>
                <a:gd name="T3" fmla="*/ 733 h 734"/>
                <a:gd name="T4" fmla="*/ 173 w 174"/>
                <a:gd name="T5" fmla="*/ 733 h 734"/>
                <a:gd name="T6" fmla="*/ 173 w 174"/>
                <a:gd name="T7" fmla="*/ 0 h 734"/>
                <a:gd name="T8" fmla="*/ 173 w 174"/>
                <a:gd name="T9" fmla="*/ 0 h 734"/>
                <a:gd name="T10" fmla="*/ 173 w 174"/>
                <a:gd name="T11" fmla="*/ 43 h 734"/>
                <a:gd name="T12" fmla="*/ 162 w 174"/>
                <a:gd name="T13" fmla="*/ 87 h 734"/>
                <a:gd name="T14" fmla="*/ 146 w 174"/>
                <a:gd name="T15" fmla="*/ 125 h 734"/>
                <a:gd name="T16" fmla="*/ 130 w 174"/>
                <a:gd name="T17" fmla="*/ 163 h 734"/>
                <a:gd name="T18" fmla="*/ 102 w 174"/>
                <a:gd name="T19" fmla="*/ 196 h 734"/>
                <a:gd name="T20" fmla="*/ 70 w 174"/>
                <a:gd name="T21" fmla="*/ 228 h 734"/>
                <a:gd name="T22" fmla="*/ 37 w 174"/>
                <a:gd name="T23" fmla="*/ 250 h 734"/>
                <a:gd name="T24" fmla="*/ 0 w 174"/>
                <a:gd name="T25" fmla="*/ 271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734">
                  <a:moveTo>
                    <a:pt x="0" y="271"/>
                  </a:moveTo>
                  <a:lnTo>
                    <a:pt x="0" y="733"/>
                  </a:lnTo>
                  <a:lnTo>
                    <a:pt x="173" y="733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43"/>
                  </a:lnTo>
                  <a:lnTo>
                    <a:pt x="162" y="87"/>
                  </a:lnTo>
                  <a:lnTo>
                    <a:pt x="146" y="125"/>
                  </a:lnTo>
                  <a:lnTo>
                    <a:pt x="130" y="163"/>
                  </a:lnTo>
                  <a:lnTo>
                    <a:pt x="102" y="196"/>
                  </a:lnTo>
                  <a:lnTo>
                    <a:pt x="70" y="228"/>
                  </a:lnTo>
                  <a:lnTo>
                    <a:pt x="37" y="250"/>
                  </a:lnTo>
                  <a:lnTo>
                    <a:pt x="0" y="271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6" name="Freeform 6"/>
            <p:cNvSpPr>
              <a:spLocks noChangeArrowheads="1"/>
            </p:cNvSpPr>
            <p:nvPr/>
          </p:nvSpPr>
          <p:spPr bwMode="auto">
            <a:xfrm>
              <a:off x="11310938" y="2573338"/>
              <a:ext cx="374650" cy="217487"/>
            </a:xfrm>
            <a:custGeom>
              <a:avLst/>
              <a:gdLst>
                <a:gd name="T0" fmla="*/ 521 w 1043"/>
                <a:gd name="T1" fmla="*/ 609 h 610"/>
                <a:gd name="T2" fmla="*/ 488 w 1043"/>
                <a:gd name="T3" fmla="*/ 604 h 610"/>
                <a:gd name="T4" fmla="*/ 472 w 1043"/>
                <a:gd name="T5" fmla="*/ 593 h 610"/>
                <a:gd name="T6" fmla="*/ 461 w 1043"/>
                <a:gd name="T7" fmla="*/ 581 h 610"/>
                <a:gd name="T8" fmla="*/ 27 w 1043"/>
                <a:gd name="T9" fmla="*/ 152 h 610"/>
                <a:gd name="T10" fmla="*/ 10 w 1043"/>
                <a:gd name="T11" fmla="*/ 131 h 610"/>
                <a:gd name="T12" fmla="*/ 0 w 1043"/>
                <a:gd name="T13" fmla="*/ 104 h 610"/>
                <a:gd name="T14" fmla="*/ 0 w 1043"/>
                <a:gd name="T15" fmla="*/ 82 h 610"/>
                <a:gd name="T16" fmla="*/ 5 w 1043"/>
                <a:gd name="T17" fmla="*/ 55 h 610"/>
                <a:gd name="T18" fmla="*/ 21 w 1043"/>
                <a:gd name="T19" fmla="*/ 33 h 610"/>
                <a:gd name="T20" fmla="*/ 37 w 1043"/>
                <a:gd name="T21" fmla="*/ 17 h 610"/>
                <a:gd name="T22" fmla="*/ 65 w 1043"/>
                <a:gd name="T23" fmla="*/ 6 h 610"/>
                <a:gd name="T24" fmla="*/ 86 w 1043"/>
                <a:gd name="T25" fmla="*/ 0 h 610"/>
                <a:gd name="T26" fmla="*/ 955 w 1043"/>
                <a:gd name="T27" fmla="*/ 0 h 610"/>
                <a:gd name="T28" fmla="*/ 977 w 1043"/>
                <a:gd name="T29" fmla="*/ 6 h 610"/>
                <a:gd name="T30" fmla="*/ 1004 w 1043"/>
                <a:gd name="T31" fmla="*/ 17 h 610"/>
                <a:gd name="T32" fmla="*/ 1020 w 1043"/>
                <a:gd name="T33" fmla="*/ 33 h 610"/>
                <a:gd name="T34" fmla="*/ 1031 w 1043"/>
                <a:gd name="T35" fmla="*/ 55 h 610"/>
                <a:gd name="T36" fmla="*/ 1042 w 1043"/>
                <a:gd name="T37" fmla="*/ 82 h 610"/>
                <a:gd name="T38" fmla="*/ 1037 w 1043"/>
                <a:gd name="T39" fmla="*/ 104 h 610"/>
                <a:gd name="T40" fmla="*/ 1031 w 1043"/>
                <a:gd name="T41" fmla="*/ 131 h 610"/>
                <a:gd name="T42" fmla="*/ 1014 w 1043"/>
                <a:gd name="T43" fmla="*/ 152 h 610"/>
                <a:gd name="T44" fmla="*/ 581 w 1043"/>
                <a:gd name="T45" fmla="*/ 581 h 610"/>
                <a:gd name="T46" fmla="*/ 570 w 1043"/>
                <a:gd name="T47" fmla="*/ 593 h 610"/>
                <a:gd name="T48" fmla="*/ 553 w 1043"/>
                <a:gd name="T49" fmla="*/ 604 h 610"/>
                <a:gd name="T50" fmla="*/ 521 w 1043"/>
                <a:gd name="T51" fmla="*/ 609 h 610"/>
                <a:gd name="T52" fmla="*/ 298 w 1043"/>
                <a:gd name="T53" fmla="*/ 174 h 610"/>
                <a:gd name="T54" fmla="*/ 521 w 1043"/>
                <a:gd name="T55" fmla="*/ 397 h 610"/>
                <a:gd name="T56" fmla="*/ 743 w 1043"/>
                <a:gd name="T57" fmla="*/ 174 h 610"/>
                <a:gd name="T58" fmla="*/ 298 w 1043"/>
                <a:gd name="T59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3" h="610">
                  <a:moveTo>
                    <a:pt x="521" y="609"/>
                  </a:moveTo>
                  <a:lnTo>
                    <a:pt x="488" y="604"/>
                  </a:lnTo>
                  <a:lnTo>
                    <a:pt x="472" y="593"/>
                  </a:lnTo>
                  <a:lnTo>
                    <a:pt x="461" y="581"/>
                  </a:lnTo>
                  <a:lnTo>
                    <a:pt x="27" y="152"/>
                  </a:lnTo>
                  <a:lnTo>
                    <a:pt x="10" y="131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5" y="55"/>
                  </a:lnTo>
                  <a:lnTo>
                    <a:pt x="21" y="33"/>
                  </a:lnTo>
                  <a:lnTo>
                    <a:pt x="37" y="17"/>
                  </a:lnTo>
                  <a:lnTo>
                    <a:pt x="65" y="6"/>
                  </a:lnTo>
                  <a:lnTo>
                    <a:pt x="86" y="0"/>
                  </a:lnTo>
                  <a:lnTo>
                    <a:pt x="955" y="0"/>
                  </a:lnTo>
                  <a:lnTo>
                    <a:pt x="977" y="6"/>
                  </a:lnTo>
                  <a:lnTo>
                    <a:pt x="1004" y="17"/>
                  </a:lnTo>
                  <a:lnTo>
                    <a:pt x="1020" y="33"/>
                  </a:lnTo>
                  <a:lnTo>
                    <a:pt x="1031" y="55"/>
                  </a:lnTo>
                  <a:lnTo>
                    <a:pt x="1042" y="82"/>
                  </a:lnTo>
                  <a:lnTo>
                    <a:pt x="1037" y="104"/>
                  </a:lnTo>
                  <a:lnTo>
                    <a:pt x="1031" y="131"/>
                  </a:lnTo>
                  <a:lnTo>
                    <a:pt x="1014" y="152"/>
                  </a:lnTo>
                  <a:lnTo>
                    <a:pt x="581" y="581"/>
                  </a:lnTo>
                  <a:lnTo>
                    <a:pt x="570" y="593"/>
                  </a:lnTo>
                  <a:lnTo>
                    <a:pt x="553" y="604"/>
                  </a:lnTo>
                  <a:lnTo>
                    <a:pt x="521" y="609"/>
                  </a:lnTo>
                  <a:close/>
                  <a:moveTo>
                    <a:pt x="298" y="174"/>
                  </a:moveTo>
                  <a:lnTo>
                    <a:pt x="521" y="397"/>
                  </a:lnTo>
                  <a:lnTo>
                    <a:pt x="743" y="174"/>
                  </a:lnTo>
                  <a:lnTo>
                    <a:pt x="298" y="174"/>
                  </a:lnTo>
                  <a:close/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7" name="Freeform 7"/>
            <p:cNvSpPr>
              <a:spLocks noChangeArrowheads="1"/>
            </p:cNvSpPr>
            <p:nvPr/>
          </p:nvSpPr>
          <p:spPr bwMode="auto">
            <a:xfrm>
              <a:off x="11156950" y="1960563"/>
              <a:ext cx="60325" cy="4141787"/>
            </a:xfrm>
            <a:custGeom>
              <a:avLst/>
              <a:gdLst>
                <a:gd name="T0" fmla="*/ 0 w 174"/>
                <a:gd name="T1" fmla="*/ 2928 h 11511"/>
                <a:gd name="T2" fmla="*/ 0 w 174"/>
                <a:gd name="T3" fmla="*/ 2928 h 11511"/>
                <a:gd name="T4" fmla="*/ 0 w 174"/>
                <a:gd name="T5" fmla="*/ 2885 h 11511"/>
                <a:gd name="T6" fmla="*/ 10 w 174"/>
                <a:gd name="T7" fmla="*/ 2841 h 11511"/>
                <a:gd name="T8" fmla="*/ 27 w 174"/>
                <a:gd name="T9" fmla="*/ 2803 h 11511"/>
                <a:gd name="T10" fmla="*/ 43 w 174"/>
                <a:gd name="T11" fmla="*/ 2765 h 11511"/>
                <a:gd name="T12" fmla="*/ 70 w 174"/>
                <a:gd name="T13" fmla="*/ 2733 h 11511"/>
                <a:gd name="T14" fmla="*/ 103 w 174"/>
                <a:gd name="T15" fmla="*/ 2700 h 11511"/>
                <a:gd name="T16" fmla="*/ 135 w 174"/>
                <a:gd name="T17" fmla="*/ 2678 h 11511"/>
                <a:gd name="T18" fmla="*/ 173 w 174"/>
                <a:gd name="T19" fmla="*/ 2656 h 11511"/>
                <a:gd name="T20" fmla="*/ 173 w 174"/>
                <a:gd name="T21" fmla="*/ 0 h 11511"/>
                <a:gd name="T22" fmla="*/ 0 w 174"/>
                <a:gd name="T23" fmla="*/ 0 h 11511"/>
                <a:gd name="T24" fmla="*/ 0 w 174"/>
                <a:gd name="T25" fmla="*/ 11510 h 11511"/>
                <a:gd name="T26" fmla="*/ 173 w 174"/>
                <a:gd name="T27" fmla="*/ 11510 h 11511"/>
                <a:gd name="T28" fmla="*/ 173 w 174"/>
                <a:gd name="T29" fmla="*/ 3205 h 11511"/>
                <a:gd name="T30" fmla="*/ 173 w 174"/>
                <a:gd name="T31" fmla="*/ 3205 h 11511"/>
                <a:gd name="T32" fmla="*/ 135 w 174"/>
                <a:gd name="T33" fmla="*/ 3184 h 11511"/>
                <a:gd name="T34" fmla="*/ 103 w 174"/>
                <a:gd name="T35" fmla="*/ 3156 h 11511"/>
                <a:gd name="T36" fmla="*/ 70 w 174"/>
                <a:gd name="T37" fmla="*/ 3129 h 11511"/>
                <a:gd name="T38" fmla="*/ 43 w 174"/>
                <a:gd name="T39" fmla="*/ 3091 h 11511"/>
                <a:gd name="T40" fmla="*/ 27 w 174"/>
                <a:gd name="T41" fmla="*/ 3059 h 11511"/>
                <a:gd name="T42" fmla="*/ 10 w 174"/>
                <a:gd name="T43" fmla="*/ 3015 h 11511"/>
                <a:gd name="T44" fmla="*/ 0 w 174"/>
                <a:gd name="T45" fmla="*/ 2972 h 11511"/>
                <a:gd name="T46" fmla="*/ 0 w 174"/>
                <a:gd name="T47" fmla="*/ 2928 h 1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11511">
                  <a:moveTo>
                    <a:pt x="0" y="2928"/>
                  </a:moveTo>
                  <a:lnTo>
                    <a:pt x="0" y="2928"/>
                  </a:lnTo>
                  <a:lnTo>
                    <a:pt x="0" y="2885"/>
                  </a:lnTo>
                  <a:lnTo>
                    <a:pt x="10" y="2841"/>
                  </a:lnTo>
                  <a:lnTo>
                    <a:pt x="27" y="2803"/>
                  </a:lnTo>
                  <a:lnTo>
                    <a:pt x="43" y="2765"/>
                  </a:lnTo>
                  <a:lnTo>
                    <a:pt x="70" y="2733"/>
                  </a:lnTo>
                  <a:lnTo>
                    <a:pt x="103" y="2700"/>
                  </a:lnTo>
                  <a:lnTo>
                    <a:pt x="135" y="2678"/>
                  </a:lnTo>
                  <a:lnTo>
                    <a:pt x="173" y="2656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11510"/>
                  </a:lnTo>
                  <a:lnTo>
                    <a:pt x="173" y="11510"/>
                  </a:lnTo>
                  <a:lnTo>
                    <a:pt x="173" y="3205"/>
                  </a:lnTo>
                  <a:lnTo>
                    <a:pt x="173" y="3205"/>
                  </a:lnTo>
                  <a:lnTo>
                    <a:pt x="135" y="3184"/>
                  </a:lnTo>
                  <a:lnTo>
                    <a:pt x="103" y="3156"/>
                  </a:lnTo>
                  <a:lnTo>
                    <a:pt x="70" y="3129"/>
                  </a:lnTo>
                  <a:lnTo>
                    <a:pt x="43" y="3091"/>
                  </a:lnTo>
                  <a:lnTo>
                    <a:pt x="27" y="3059"/>
                  </a:lnTo>
                  <a:lnTo>
                    <a:pt x="10" y="3015"/>
                  </a:lnTo>
                  <a:lnTo>
                    <a:pt x="0" y="2972"/>
                  </a:lnTo>
                  <a:lnTo>
                    <a:pt x="0" y="2928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8" name="Freeform 8"/>
            <p:cNvSpPr>
              <a:spLocks noChangeArrowheads="1"/>
            </p:cNvSpPr>
            <p:nvPr/>
          </p:nvSpPr>
          <p:spPr bwMode="auto">
            <a:xfrm>
              <a:off x="11310938" y="2117725"/>
              <a:ext cx="60325" cy="896937"/>
            </a:xfrm>
            <a:custGeom>
              <a:avLst/>
              <a:gdLst>
                <a:gd name="T0" fmla="*/ 0 w 174"/>
                <a:gd name="T1" fmla="*/ 0 h 2494"/>
                <a:gd name="T2" fmla="*/ 0 w 174"/>
                <a:gd name="T3" fmla="*/ 2221 h 2494"/>
                <a:gd name="T4" fmla="*/ 0 w 174"/>
                <a:gd name="T5" fmla="*/ 2221 h 2494"/>
                <a:gd name="T6" fmla="*/ 37 w 174"/>
                <a:gd name="T7" fmla="*/ 2243 h 2494"/>
                <a:gd name="T8" fmla="*/ 70 w 174"/>
                <a:gd name="T9" fmla="*/ 2265 h 2494"/>
                <a:gd name="T10" fmla="*/ 102 w 174"/>
                <a:gd name="T11" fmla="*/ 2298 h 2494"/>
                <a:gd name="T12" fmla="*/ 125 w 174"/>
                <a:gd name="T13" fmla="*/ 2330 h 2494"/>
                <a:gd name="T14" fmla="*/ 146 w 174"/>
                <a:gd name="T15" fmla="*/ 2368 h 2494"/>
                <a:gd name="T16" fmla="*/ 162 w 174"/>
                <a:gd name="T17" fmla="*/ 2406 h 2494"/>
                <a:gd name="T18" fmla="*/ 173 w 174"/>
                <a:gd name="T19" fmla="*/ 2450 h 2494"/>
                <a:gd name="T20" fmla="*/ 173 w 174"/>
                <a:gd name="T21" fmla="*/ 2493 h 2494"/>
                <a:gd name="T22" fmla="*/ 173 w 174"/>
                <a:gd name="T23" fmla="*/ 0 h 2494"/>
                <a:gd name="T24" fmla="*/ 0 w 174"/>
                <a:gd name="T25" fmla="*/ 0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2494">
                  <a:moveTo>
                    <a:pt x="0" y="0"/>
                  </a:moveTo>
                  <a:lnTo>
                    <a:pt x="0" y="2221"/>
                  </a:lnTo>
                  <a:lnTo>
                    <a:pt x="0" y="2221"/>
                  </a:lnTo>
                  <a:lnTo>
                    <a:pt x="37" y="2243"/>
                  </a:lnTo>
                  <a:lnTo>
                    <a:pt x="70" y="2265"/>
                  </a:lnTo>
                  <a:lnTo>
                    <a:pt x="102" y="2298"/>
                  </a:lnTo>
                  <a:lnTo>
                    <a:pt x="125" y="2330"/>
                  </a:lnTo>
                  <a:lnTo>
                    <a:pt x="146" y="2368"/>
                  </a:lnTo>
                  <a:lnTo>
                    <a:pt x="162" y="2406"/>
                  </a:lnTo>
                  <a:lnTo>
                    <a:pt x="173" y="2450"/>
                  </a:lnTo>
                  <a:lnTo>
                    <a:pt x="173" y="2493"/>
                  </a:lnTo>
                  <a:lnTo>
                    <a:pt x="173" y="0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9" name="Freeform 9"/>
            <p:cNvSpPr>
              <a:spLocks noChangeArrowheads="1"/>
            </p:cNvSpPr>
            <p:nvPr/>
          </p:nvSpPr>
          <p:spPr bwMode="auto">
            <a:xfrm>
              <a:off x="11310938" y="3014663"/>
              <a:ext cx="60325" cy="538162"/>
            </a:xfrm>
            <a:custGeom>
              <a:avLst/>
              <a:gdLst>
                <a:gd name="T0" fmla="*/ 0 w 174"/>
                <a:gd name="T1" fmla="*/ 277 h 1500"/>
                <a:gd name="T2" fmla="*/ 0 w 174"/>
                <a:gd name="T3" fmla="*/ 1499 h 1500"/>
                <a:gd name="T4" fmla="*/ 173 w 174"/>
                <a:gd name="T5" fmla="*/ 1499 h 1500"/>
                <a:gd name="T6" fmla="*/ 173 w 174"/>
                <a:gd name="T7" fmla="*/ 0 h 1500"/>
                <a:gd name="T8" fmla="*/ 173 w 174"/>
                <a:gd name="T9" fmla="*/ 0 h 1500"/>
                <a:gd name="T10" fmla="*/ 173 w 174"/>
                <a:gd name="T11" fmla="*/ 44 h 1500"/>
                <a:gd name="T12" fmla="*/ 162 w 174"/>
                <a:gd name="T13" fmla="*/ 87 h 1500"/>
                <a:gd name="T14" fmla="*/ 146 w 174"/>
                <a:gd name="T15" fmla="*/ 131 h 1500"/>
                <a:gd name="T16" fmla="*/ 125 w 174"/>
                <a:gd name="T17" fmla="*/ 163 h 1500"/>
                <a:gd name="T18" fmla="*/ 102 w 174"/>
                <a:gd name="T19" fmla="*/ 201 h 1500"/>
                <a:gd name="T20" fmla="*/ 70 w 174"/>
                <a:gd name="T21" fmla="*/ 228 h 1500"/>
                <a:gd name="T22" fmla="*/ 37 w 174"/>
                <a:gd name="T23" fmla="*/ 256 h 1500"/>
                <a:gd name="T24" fmla="*/ 0 w 174"/>
                <a:gd name="T25" fmla="*/ 27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1500">
                  <a:moveTo>
                    <a:pt x="0" y="277"/>
                  </a:moveTo>
                  <a:lnTo>
                    <a:pt x="0" y="1499"/>
                  </a:lnTo>
                  <a:lnTo>
                    <a:pt x="173" y="149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44"/>
                  </a:lnTo>
                  <a:lnTo>
                    <a:pt x="162" y="87"/>
                  </a:lnTo>
                  <a:lnTo>
                    <a:pt x="146" y="131"/>
                  </a:lnTo>
                  <a:lnTo>
                    <a:pt x="125" y="163"/>
                  </a:lnTo>
                  <a:lnTo>
                    <a:pt x="102" y="201"/>
                  </a:lnTo>
                  <a:lnTo>
                    <a:pt x="70" y="228"/>
                  </a:lnTo>
                  <a:lnTo>
                    <a:pt x="37" y="256"/>
                  </a:lnTo>
                  <a:lnTo>
                    <a:pt x="0" y="27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0" name="Freeform 10"/>
            <p:cNvSpPr>
              <a:spLocks noChangeArrowheads="1"/>
            </p:cNvSpPr>
            <p:nvPr/>
          </p:nvSpPr>
          <p:spPr bwMode="auto">
            <a:xfrm>
              <a:off x="11218863" y="2905125"/>
              <a:ext cx="90488" cy="217487"/>
            </a:xfrm>
            <a:custGeom>
              <a:avLst/>
              <a:gdLst>
                <a:gd name="T0" fmla="*/ 125 w 257"/>
                <a:gd name="T1" fmla="*/ 435 h 609"/>
                <a:gd name="T2" fmla="*/ 125 w 257"/>
                <a:gd name="T3" fmla="*/ 435 h 609"/>
                <a:gd name="T4" fmla="*/ 104 w 257"/>
                <a:gd name="T5" fmla="*/ 435 h 609"/>
                <a:gd name="T6" fmla="*/ 77 w 257"/>
                <a:gd name="T7" fmla="*/ 423 h 609"/>
                <a:gd name="T8" fmla="*/ 54 w 257"/>
                <a:gd name="T9" fmla="*/ 413 h 609"/>
                <a:gd name="T10" fmla="*/ 38 w 257"/>
                <a:gd name="T11" fmla="*/ 396 h 609"/>
                <a:gd name="T12" fmla="*/ 22 w 257"/>
                <a:gd name="T13" fmla="*/ 380 h 609"/>
                <a:gd name="T14" fmla="*/ 6 w 257"/>
                <a:gd name="T15" fmla="*/ 358 h 609"/>
                <a:gd name="T16" fmla="*/ 0 w 257"/>
                <a:gd name="T17" fmla="*/ 331 h 609"/>
                <a:gd name="T18" fmla="*/ 0 w 257"/>
                <a:gd name="T19" fmla="*/ 304 h 609"/>
                <a:gd name="T20" fmla="*/ 0 w 257"/>
                <a:gd name="T21" fmla="*/ 304 h 609"/>
                <a:gd name="T22" fmla="*/ 0 w 257"/>
                <a:gd name="T23" fmla="*/ 277 h 609"/>
                <a:gd name="T24" fmla="*/ 6 w 257"/>
                <a:gd name="T25" fmla="*/ 255 h 609"/>
                <a:gd name="T26" fmla="*/ 22 w 257"/>
                <a:gd name="T27" fmla="*/ 233 h 609"/>
                <a:gd name="T28" fmla="*/ 38 w 257"/>
                <a:gd name="T29" fmla="*/ 212 h 609"/>
                <a:gd name="T30" fmla="*/ 54 w 257"/>
                <a:gd name="T31" fmla="*/ 201 h 609"/>
                <a:gd name="T32" fmla="*/ 77 w 257"/>
                <a:gd name="T33" fmla="*/ 185 h 609"/>
                <a:gd name="T34" fmla="*/ 104 w 257"/>
                <a:gd name="T35" fmla="*/ 179 h 609"/>
                <a:gd name="T36" fmla="*/ 125 w 257"/>
                <a:gd name="T37" fmla="*/ 173 h 609"/>
                <a:gd name="T38" fmla="*/ 125 w 257"/>
                <a:gd name="T39" fmla="*/ 173 h 609"/>
                <a:gd name="T40" fmla="*/ 152 w 257"/>
                <a:gd name="T41" fmla="*/ 179 h 609"/>
                <a:gd name="T42" fmla="*/ 179 w 257"/>
                <a:gd name="T43" fmla="*/ 185 h 609"/>
                <a:gd name="T44" fmla="*/ 201 w 257"/>
                <a:gd name="T45" fmla="*/ 201 h 609"/>
                <a:gd name="T46" fmla="*/ 218 w 257"/>
                <a:gd name="T47" fmla="*/ 212 h 609"/>
                <a:gd name="T48" fmla="*/ 234 w 257"/>
                <a:gd name="T49" fmla="*/ 233 h 609"/>
                <a:gd name="T50" fmla="*/ 245 w 257"/>
                <a:gd name="T51" fmla="*/ 255 h 609"/>
                <a:gd name="T52" fmla="*/ 256 w 257"/>
                <a:gd name="T53" fmla="*/ 277 h 609"/>
                <a:gd name="T54" fmla="*/ 256 w 257"/>
                <a:gd name="T55" fmla="*/ 304 h 609"/>
                <a:gd name="T56" fmla="*/ 256 w 257"/>
                <a:gd name="T57" fmla="*/ 32 h 609"/>
                <a:gd name="T58" fmla="*/ 256 w 257"/>
                <a:gd name="T59" fmla="*/ 32 h 609"/>
                <a:gd name="T60" fmla="*/ 229 w 257"/>
                <a:gd name="T61" fmla="*/ 21 h 609"/>
                <a:gd name="T62" fmla="*/ 196 w 257"/>
                <a:gd name="T63" fmla="*/ 11 h 609"/>
                <a:gd name="T64" fmla="*/ 163 w 257"/>
                <a:gd name="T65" fmla="*/ 5 h 609"/>
                <a:gd name="T66" fmla="*/ 125 w 257"/>
                <a:gd name="T67" fmla="*/ 0 h 609"/>
                <a:gd name="T68" fmla="*/ 125 w 257"/>
                <a:gd name="T69" fmla="*/ 0 h 609"/>
                <a:gd name="T70" fmla="*/ 93 w 257"/>
                <a:gd name="T71" fmla="*/ 5 h 609"/>
                <a:gd name="T72" fmla="*/ 60 w 257"/>
                <a:gd name="T73" fmla="*/ 11 h 609"/>
                <a:gd name="T74" fmla="*/ 27 w 257"/>
                <a:gd name="T75" fmla="*/ 21 h 609"/>
                <a:gd name="T76" fmla="*/ 0 w 257"/>
                <a:gd name="T77" fmla="*/ 32 h 609"/>
                <a:gd name="T78" fmla="*/ 0 w 257"/>
                <a:gd name="T79" fmla="*/ 581 h 609"/>
                <a:gd name="T80" fmla="*/ 0 w 257"/>
                <a:gd name="T81" fmla="*/ 581 h 609"/>
                <a:gd name="T82" fmla="*/ 27 w 257"/>
                <a:gd name="T83" fmla="*/ 592 h 609"/>
                <a:gd name="T84" fmla="*/ 60 w 257"/>
                <a:gd name="T85" fmla="*/ 603 h 609"/>
                <a:gd name="T86" fmla="*/ 93 w 257"/>
                <a:gd name="T87" fmla="*/ 608 h 609"/>
                <a:gd name="T88" fmla="*/ 125 w 257"/>
                <a:gd name="T89" fmla="*/ 608 h 609"/>
                <a:gd name="T90" fmla="*/ 125 w 257"/>
                <a:gd name="T91" fmla="*/ 608 h 609"/>
                <a:gd name="T92" fmla="*/ 163 w 257"/>
                <a:gd name="T93" fmla="*/ 608 h 609"/>
                <a:gd name="T94" fmla="*/ 196 w 257"/>
                <a:gd name="T95" fmla="*/ 603 h 609"/>
                <a:gd name="T96" fmla="*/ 229 w 257"/>
                <a:gd name="T97" fmla="*/ 592 h 609"/>
                <a:gd name="T98" fmla="*/ 256 w 257"/>
                <a:gd name="T99" fmla="*/ 581 h 609"/>
                <a:gd name="T100" fmla="*/ 256 w 257"/>
                <a:gd name="T101" fmla="*/ 304 h 609"/>
                <a:gd name="T102" fmla="*/ 256 w 257"/>
                <a:gd name="T103" fmla="*/ 304 h 609"/>
                <a:gd name="T104" fmla="*/ 256 w 257"/>
                <a:gd name="T105" fmla="*/ 331 h 609"/>
                <a:gd name="T106" fmla="*/ 245 w 257"/>
                <a:gd name="T107" fmla="*/ 358 h 609"/>
                <a:gd name="T108" fmla="*/ 234 w 257"/>
                <a:gd name="T109" fmla="*/ 380 h 609"/>
                <a:gd name="T110" fmla="*/ 218 w 257"/>
                <a:gd name="T111" fmla="*/ 396 h 609"/>
                <a:gd name="T112" fmla="*/ 201 w 257"/>
                <a:gd name="T113" fmla="*/ 413 h 609"/>
                <a:gd name="T114" fmla="*/ 179 w 257"/>
                <a:gd name="T115" fmla="*/ 423 h 609"/>
                <a:gd name="T116" fmla="*/ 152 w 257"/>
                <a:gd name="T117" fmla="*/ 435 h 609"/>
                <a:gd name="T118" fmla="*/ 125 w 257"/>
                <a:gd name="T119" fmla="*/ 43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609">
                  <a:moveTo>
                    <a:pt x="125" y="435"/>
                  </a:moveTo>
                  <a:lnTo>
                    <a:pt x="125" y="435"/>
                  </a:lnTo>
                  <a:lnTo>
                    <a:pt x="104" y="435"/>
                  </a:lnTo>
                  <a:lnTo>
                    <a:pt x="77" y="423"/>
                  </a:lnTo>
                  <a:lnTo>
                    <a:pt x="54" y="413"/>
                  </a:lnTo>
                  <a:lnTo>
                    <a:pt x="38" y="396"/>
                  </a:lnTo>
                  <a:lnTo>
                    <a:pt x="22" y="380"/>
                  </a:lnTo>
                  <a:lnTo>
                    <a:pt x="6" y="358"/>
                  </a:lnTo>
                  <a:lnTo>
                    <a:pt x="0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6" y="255"/>
                  </a:lnTo>
                  <a:lnTo>
                    <a:pt x="22" y="233"/>
                  </a:lnTo>
                  <a:lnTo>
                    <a:pt x="38" y="212"/>
                  </a:lnTo>
                  <a:lnTo>
                    <a:pt x="54" y="201"/>
                  </a:lnTo>
                  <a:lnTo>
                    <a:pt x="77" y="185"/>
                  </a:lnTo>
                  <a:lnTo>
                    <a:pt x="104" y="179"/>
                  </a:lnTo>
                  <a:lnTo>
                    <a:pt x="125" y="173"/>
                  </a:lnTo>
                  <a:lnTo>
                    <a:pt x="125" y="173"/>
                  </a:lnTo>
                  <a:lnTo>
                    <a:pt x="152" y="179"/>
                  </a:lnTo>
                  <a:lnTo>
                    <a:pt x="179" y="185"/>
                  </a:lnTo>
                  <a:lnTo>
                    <a:pt x="201" y="201"/>
                  </a:lnTo>
                  <a:lnTo>
                    <a:pt x="218" y="212"/>
                  </a:lnTo>
                  <a:lnTo>
                    <a:pt x="234" y="233"/>
                  </a:lnTo>
                  <a:lnTo>
                    <a:pt x="245" y="255"/>
                  </a:lnTo>
                  <a:lnTo>
                    <a:pt x="256" y="277"/>
                  </a:lnTo>
                  <a:lnTo>
                    <a:pt x="256" y="304"/>
                  </a:lnTo>
                  <a:lnTo>
                    <a:pt x="256" y="32"/>
                  </a:lnTo>
                  <a:lnTo>
                    <a:pt x="256" y="32"/>
                  </a:lnTo>
                  <a:lnTo>
                    <a:pt x="229" y="21"/>
                  </a:lnTo>
                  <a:lnTo>
                    <a:pt x="196" y="11"/>
                  </a:lnTo>
                  <a:lnTo>
                    <a:pt x="163" y="5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93" y="5"/>
                  </a:lnTo>
                  <a:lnTo>
                    <a:pt x="60" y="11"/>
                  </a:lnTo>
                  <a:lnTo>
                    <a:pt x="27" y="21"/>
                  </a:lnTo>
                  <a:lnTo>
                    <a:pt x="0" y="32"/>
                  </a:lnTo>
                  <a:lnTo>
                    <a:pt x="0" y="581"/>
                  </a:lnTo>
                  <a:lnTo>
                    <a:pt x="0" y="581"/>
                  </a:lnTo>
                  <a:lnTo>
                    <a:pt x="27" y="592"/>
                  </a:lnTo>
                  <a:lnTo>
                    <a:pt x="60" y="603"/>
                  </a:lnTo>
                  <a:lnTo>
                    <a:pt x="93" y="608"/>
                  </a:lnTo>
                  <a:lnTo>
                    <a:pt x="125" y="608"/>
                  </a:lnTo>
                  <a:lnTo>
                    <a:pt x="125" y="608"/>
                  </a:lnTo>
                  <a:lnTo>
                    <a:pt x="163" y="608"/>
                  </a:lnTo>
                  <a:lnTo>
                    <a:pt x="196" y="603"/>
                  </a:lnTo>
                  <a:lnTo>
                    <a:pt x="229" y="592"/>
                  </a:lnTo>
                  <a:lnTo>
                    <a:pt x="256" y="581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31"/>
                  </a:lnTo>
                  <a:lnTo>
                    <a:pt x="245" y="358"/>
                  </a:lnTo>
                  <a:lnTo>
                    <a:pt x="234" y="380"/>
                  </a:lnTo>
                  <a:lnTo>
                    <a:pt x="218" y="396"/>
                  </a:lnTo>
                  <a:lnTo>
                    <a:pt x="201" y="413"/>
                  </a:lnTo>
                  <a:lnTo>
                    <a:pt x="179" y="423"/>
                  </a:lnTo>
                  <a:lnTo>
                    <a:pt x="152" y="435"/>
                  </a:lnTo>
                  <a:lnTo>
                    <a:pt x="125" y="435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3" name="Freeform 11"/>
            <p:cNvSpPr>
              <a:spLocks noChangeArrowheads="1"/>
            </p:cNvSpPr>
            <p:nvPr/>
          </p:nvSpPr>
          <p:spPr bwMode="auto">
            <a:xfrm>
              <a:off x="11156950" y="2917825"/>
              <a:ext cx="60325" cy="196850"/>
            </a:xfrm>
            <a:custGeom>
              <a:avLst/>
              <a:gdLst>
                <a:gd name="T0" fmla="*/ 0 w 174"/>
                <a:gd name="T1" fmla="*/ 272 h 550"/>
                <a:gd name="T2" fmla="*/ 0 w 174"/>
                <a:gd name="T3" fmla="*/ 272 h 550"/>
                <a:gd name="T4" fmla="*/ 0 w 174"/>
                <a:gd name="T5" fmla="*/ 316 h 550"/>
                <a:gd name="T6" fmla="*/ 10 w 174"/>
                <a:gd name="T7" fmla="*/ 359 h 550"/>
                <a:gd name="T8" fmla="*/ 27 w 174"/>
                <a:gd name="T9" fmla="*/ 403 h 550"/>
                <a:gd name="T10" fmla="*/ 43 w 174"/>
                <a:gd name="T11" fmla="*/ 435 h 550"/>
                <a:gd name="T12" fmla="*/ 70 w 174"/>
                <a:gd name="T13" fmla="*/ 473 h 550"/>
                <a:gd name="T14" fmla="*/ 103 w 174"/>
                <a:gd name="T15" fmla="*/ 500 h 550"/>
                <a:gd name="T16" fmla="*/ 135 w 174"/>
                <a:gd name="T17" fmla="*/ 528 h 550"/>
                <a:gd name="T18" fmla="*/ 173 w 174"/>
                <a:gd name="T19" fmla="*/ 549 h 550"/>
                <a:gd name="T20" fmla="*/ 173 w 174"/>
                <a:gd name="T21" fmla="*/ 0 h 550"/>
                <a:gd name="T22" fmla="*/ 173 w 174"/>
                <a:gd name="T23" fmla="*/ 0 h 550"/>
                <a:gd name="T24" fmla="*/ 135 w 174"/>
                <a:gd name="T25" fmla="*/ 22 h 550"/>
                <a:gd name="T26" fmla="*/ 103 w 174"/>
                <a:gd name="T27" fmla="*/ 44 h 550"/>
                <a:gd name="T28" fmla="*/ 70 w 174"/>
                <a:gd name="T29" fmla="*/ 77 h 550"/>
                <a:gd name="T30" fmla="*/ 43 w 174"/>
                <a:gd name="T31" fmla="*/ 109 h 550"/>
                <a:gd name="T32" fmla="*/ 27 w 174"/>
                <a:gd name="T33" fmla="*/ 147 h 550"/>
                <a:gd name="T34" fmla="*/ 10 w 174"/>
                <a:gd name="T35" fmla="*/ 185 h 550"/>
                <a:gd name="T36" fmla="*/ 0 w 174"/>
                <a:gd name="T37" fmla="*/ 229 h 550"/>
                <a:gd name="T38" fmla="*/ 0 w 174"/>
                <a:gd name="T39" fmla="*/ 27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50">
                  <a:moveTo>
                    <a:pt x="0" y="272"/>
                  </a:moveTo>
                  <a:lnTo>
                    <a:pt x="0" y="272"/>
                  </a:lnTo>
                  <a:lnTo>
                    <a:pt x="0" y="316"/>
                  </a:lnTo>
                  <a:lnTo>
                    <a:pt x="10" y="359"/>
                  </a:lnTo>
                  <a:lnTo>
                    <a:pt x="27" y="403"/>
                  </a:lnTo>
                  <a:lnTo>
                    <a:pt x="43" y="435"/>
                  </a:lnTo>
                  <a:lnTo>
                    <a:pt x="70" y="473"/>
                  </a:lnTo>
                  <a:lnTo>
                    <a:pt x="103" y="500"/>
                  </a:lnTo>
                  <a:lnTo>
                    <a:pt x="135" y="528"/>
                  </a:lnTo>
                  <a:lnTo>
                    <a:pt x="173" y="54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3" y="44"/>
                  </a:lnTo>
                  <a:lnTo>
                    <a:pt x="70" y="77"/>
                  </a:lnTo>
                  <a:lnTo>
                    <a:pt x="43" y="109"/>
                  </a:lnTo>
                  <a:lnTo>
                    <a:pt x="27" y="147"/>
                  </a:lnTo>
                  <a:lnTo>
                    <a:pt x="10" y="185"/>
                  </a:lnTo>
                  <a:lnTo>
                    <a:pt x="0" y="229"/>
                  </a:lnTo>
                  <a:lnTo>
                    <a:pt x="0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5" name="Freeform 12"/>
            <p:cNvSpPr>
              <a:spLocks noChangeArrowheads="1"/>
            </p:cNvSpPr>
            <p:nvPr/>
          </p:nvSpPr>
          <p:spPr bwMode="auto">
            <a:xfrm>
              <a:off x="11310938" y="2917825"/>
              <a:ext cx="60325" cy="196850"/>
            </a:xfrm>
            <a:custGeom>
              <a:avLst/>
              <a:gdLst>
                <a:gd name="T0" fmla="*/ 0 w 174"/>
                <a:gd name="T1" fmla="*/ 0 h 550"/>
                <a:gd name="T2" fmla="*/ 0 w 174"/>
                <a:gd name="T3" fmla="*/ 272 h 550"/>
                <a:gd name="T4" fmla="*/ 0 w 174"/>
                <a:gd name="T5" fmla="*/ 549 h 550"/>
                <a:gd name="T6" fmla="*/ 0 w 174"/>
                <a:gd name="T7" fmla="*/ 549 h 550"/>
                <a:gd name="T8" fmla="*/ 37 w 174"/>
                <a:gd name="T9" fmla="*/ 528 h 550"/>
                <a:gd name="T10" fmla="*/ 70 w 174"/>
                <a:gd name="T11" fmla="*/ 500 h 550"/>
                <a:gd name="T12" fmla="*/ 102 w 174"/>
                <a:gd name="T13" fmla="*/ 473 h 550"/>
                <a:gd name="T14" fmla="*/ 125 w 174"/>
                <a:gd name="T15" fmla="*/ 435 h 550"/>
                <a:gd name="T16" fmla="*/ 146 w 174"/>
                <a:gd name="T17" fmla="*/ 403 h 550"/>
                <a:gd name="T18" fmla="*/ 162 w 174"/>
                <a:gd name="T19" fmla="*/ 359 h 550"/>
                <a:gd name="T20" fmla="*/ 173 w 174"/>
                <a:gd name="T21" fmla="*/ 316 h 550"/>
                <a:gd name="T22" fmla="*/ 173 w 174"/>
                <a:gd name="T23" fmla="*/ 272 h 550"/>
                <a:gd name="T24" fmla="*/ 173 w 174"/>
                <a:gd name="T25" fmla="*/ 272 h 550"/>
                <a:gd name="T26" fmla="*/ 173 w 174"/>
                <a:gd name="T27" fmla="*/ 229 h 550"/>
                <a:gd name="T28" fmla="*/ 162 w 174"/>
                <a:gd name="T29" fmla="*/ 185 h 550"/>
                <a:gd name="T30" fmla="*/ 146 w 174"/>
                <a:gd name="T31" fmla="*/ 147 h 550"/>
                <a:gd name="T32" fmla="*/ 125 w 174"/>
                <a:gd name="T33" fmla="*/ 109 h 550"/>
                <a:gd name="T34" fmla="*/ 102 w 174"/>
                <a:gd name="T35" fmla="*/ 77 h 550"/>
                <a:gd name="T36" fmla="*/ 70 w 174"/>
                <a:gd name="T37" fmla="*/ 44 h 550"/>
                <a:gd name="T38" fmla="*/ 37 w 174"/>
                <a:gd name="T39" fmla="*/ 22 h 550"/>
                <a:gd name="T40" fmla="*/ 0 w 174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7" y="528"/>
                  </a:lnTo>
                  <a:lnTo>
                    <a:pt x="70" y="500"/>
                  </a:lnTo>
                  <a:lnTo>
                    <a:pt x="102" y="473"/>
                  </a:lnTo>
                  <a:lnTo>
                    <a:pt x="125" y="435"/>
                  </a:lnTo>
                  <a:lnTo>
                    <a:pt x="146" y="403"/>
                  </a:lnTo>
                  <a:lnTo>
                    <a:pt x="162" y="359"/>
                  </a:lnTo>
                  <a:lnTo>
                    <a:pt x="173" y="316"/>
                  </a:lnTo>
                  <a:lnTo>
                    <a:pt x="173" y="272"/>
                  </a:lnTo>
                  <a:lnTo>
                    <a:pt x="173" y="272"/>
                  </a:lnTo>
                  <a:lnTo>
                    <a:pt x="173" y="229"/>
                  </a:lnTo>
                  <a:lnTo>
                    <a:pt x="162" y="185"/>
                  </a:lnTo>
                  <a:lnTo>
                    <a:pt x="146" y="147"/>
                  </a:lnTo>
                  <a:lnTo>
                    <a:pt x="125" y="109"/>
                  </a:lnTo>
                  <a:lnTo>
                    <a:pt x="102" y="77"/>
                  </a:lnTo>
                  <a:lnTo>
                    <a:pt x="70" y="44"/>
                  </a:lnTo>
                  <a:lnTo>
                    <a:pt x="37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6" name="Freeform 13"/>
            <p:cNvSpPr>
              <a:spLocks noChangeArrowheads="1"/>
            </p:cNvSpPr>
            <p:nvPr/>
          </p:nvSpPr>
          <p:spPr bwMode="auto">
            <a:xfrm>
              <a:off x="11777663" y="5870575"/>
              <a:ext cx="61913" cy="993775"/>
            </a:xfrm>
            <a:custGeom>
              <a:avLst/>
              <a:gdLst>
                <a:gd name="T0" fmla="*/ 0 w 175"/>
                <a:gd name="T1" fmla="*/ 0 h 2766"/>
                <a:gd name="T2" fmla="*/ 0 w 175"/>
                <a:gd name="T3" fmla="*/ 2765 h 2766"/>
                <a:gd name="T4" fmla="*/ 174 w 175"/>
                <a:gd name="T5" fmla="*/ 2765 h 2766"/>
                <a:gd name="T6" fmla="*/ 174 w 175"/>
                <a:gd name="T7" fmla="*/ 272 h 2766"/>
                <a:gd name="T8" fmla="*/ 174 w 175"/>
                <a:gd name="T9" fmla="*/ 272 h 2766"/>
                <a:gd name="T10" fmla="*/ 136 w 175"/>
                <a:gd name="T11" fmla="*/ 250 h 2766"/>
                <a:gd name="T12" fmla="*/ 103 w 175"/>
                <a:gd name="T13" fmla="*/ 228 h 2766"/>
                <a:gd name="T14" fmla="*/ 76 w 175"/>
                <a:gd name="T15" fmla="*/ 195 h 2766"/>
                <a:gd name="T16" fmla="*/ 49 w 175"/>
                <a:gd name="T17" fmla="*/ 163 h 2766"/>
                <a:gd name="T18" fmla="*/ 27 w 175"/>
                <a:gd name="T19" fmla="*/ 125 h 2766"/>
                <a:gd name="T20" fmla="*/ 16 w 175"/>
                <a:gd name="T21" fmla="*/ 87 h 2766"/>
                <a:gd name="T22" fmla="*/ 6 w 175"/>
                <a:gd name="T23" fmla="*/ 43 h 2766"/>
                <a:gd name="T24" fmla="*/ 0 w 175"/>
                <a:gd name="T25" fmla="*/ 0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66">
                  <a:moveTo>
                    <a:pt x="0" y="0"/>
                  </a:moveTo>
                  <a:lnTo>
                    <a:pt x="0" y="2765"/>
                  </a:lnTo>
                  <a:lnTo>
                    <a:pt x="174" y="2765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6" y="250"/>
                  </a:lnTo>
                  <a:lnTo>
                    <a:pt x="103" y="228"/>
                  </a:lnTo>
                  <a:lnTo>
                    <a:pt x="76" y="195"/>
                  </a:lnTo>
                  <a:lnTo>
                    <a:pt x="49" y="163"/>
                  </a:lnTo>
                  <a:lnTo>
                    <a:pt x="27" y="125"/>
                  </a:lnTo>
                  <a:lnTo>
                    <a:pt x="16" y="87"/>
                  </a:lnTo>
                  <a:lnTo>
                    <a:pt x="6" y="43"/>
                  </a:lnTo>
                  <a:lnTo>
                    <a:pt x="0" y="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7" name="Freeform 14"/>
            <p:cNvSpPr>
              <a:spLocks noChangeArrowheads="1"/>
            </p:cNvSpPr>
            <p:nvPr/>
          </p:nvSpPr>
          <p:spPr bwMode="auto">
            <a:xfrm>
              <a:off x="11841163" y="58705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8" name="Freeform 15"/>
            <p:cNvSpPr>
              <a:spLocks noChangeArrowheads="1"/>
            </p:cNvSpPr>
            <p:nvPr/>
          </p:nvSpPr>
          <p:spPr bwMode="auto">
            <a:xfrm>
              <a:off x="11934825" y="5870575"/>
              <a:ext cx="61913" cy="993775"/>
            </a:xfrm>
            <a:custGeom>
              <a:avLst/>
              <a:gdLst>
                <a:gd name="T0" fmla="*/ 0 w 175"/>
                <a:gd name="T1" fmla="*/ 272 h 2766"/>
                <a:gd name="T2" fmla="*/ 0 w 175"/>
                <a:gd name="T3" fmla="*/ 2765 h 2766"/>
                <a:gd name="T4" fmla="*/ 174 w 175"/>
                <a:gd name="T5" fmla="*/ 2765 h 2766"/>
                <a:gd name="T6" fmla="*/ 174 w 175"/>
                <a:gd name="T7" fmla="*/ 0 h 2766"/>
                <a:gd name="T8" fmla="*/ 174 w 175"/>
                <a:gd name="T9" fmla="*/ 0 h 2766"/>
                <a:gd name="T10" fmla="*/ 168 w 175"/>
                <a:gd name="T11" fmla="*/ 43 h 2766"/>
                <a:gd name="T12" fmla="*/ 163 w 175"/>
                <a:gd name="T13" fmla="*/ 87 h 2766"/>
                <a:gd name="T14" fmla="*/ 147 w 175"/>
                <a:gd name="T15" fmla="*/ 125 h 2766"/>
                <a:gd name="T16" fmla="*/ 125 w 175"/>
                <a:gd name="T17" fmla="*/ 163 h 2766"/>
                <a:gd name="T18" fmla="*/ 98 w 175"/>
                <a:gd name="T19" fmla="*/ 195 h 2766"/>
                <a:gd name="T20" fmla="*/ 71 w 175"/>
                <a:gd name="T21" fmla="*/ 228 h 2766"/>
                <a:gd name="T22" fmla="*/ 38 w 175"/>
                <a:gd name="T23" fmla="*/ 250 h 2766"/>
                <a:gd name="T24" fmla="*/ 0 w 175"/>
                <a:gd name="T25" fmla="*/ 272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66">
                  <a:moveTo>
                    <a:pt x="0" y="272"/>
                  </a:moveTo>
                  <a:lnTo>
                    <a:pt x="0" y="2765"/>
                  </a:lnTo>
                  <a:lnTo>
                    <a:pt x="174" y="276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5" y="163"/>
                  </a:lnTo>
                  <a:lnTo>
                    <a:pt x="98" y="195"/>
                  </a:lnTo>
                  <a:lnTo>
                    <a:pt x="71" y="228"/>
                  </a:lnTo>
                  <a:lnTo>
                    <a:pt x="38" y="250"/>
                  </a:lnTo>
                  <a:lnTo>
                    <a:pt x="0" y="27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9" name="Freeform 16"/>
            <p:cNvSpPr>
              <a:spLocks noChangeArrowheads="1"/>
            </p:cNvSpPr>
            <p:nvPr/>
          </p:nvSpPr>
          <p:spPr bwMode="auto">
            <a:xfrm>
              <a:off x="11934825" y="2163763"/>
              <a:ext cx="61913" cy="3703637"/>
            </a:xfrm>
            <a:custGeom>
              <a:avLst/>
              <a:gdLst>
                <a:gd name="T0" fmla="*/ 0 w 175"/>
                <a:gd name="T1" fmla="*/ 0 h 10294"/>
                <a:gd name="T2" fmla="*/ 0 w 175"/>
                <a:gd name="T3" fmla="*/ 10016 h 10294"/>
                <a:gd name="T4" fmla="*/ 0 w 175"/>
                <a:gd name="T5" fmla="*/ 10016 h 10294"/>
                <a:gd name="T6" fmla="*/ 38 w 175"/>
                <a:gd name="T7" fmla="*/ 10038 h 10294"/>
                <a:gd name="T8" fmla="*/ 71 w 175"/>
                <a:gd name="T9" fmla="*/ 10065 h 10294"/>
                <a:gd name="T10" fmla="*/ 98 w 175"/>
                <a:gd name="T11" fmla="*/ 10092 h 10294"/>
                <a:gd name="T12" fmla="*/ 125 w 175"/>
                <a:gd name="T13" fmla="*/ 10130 h 10294"/>
                <a:gd name="T14" fmla="*/ 147 w 175"/>
                <a:gd name="T15" fmla="*/ 10163 h 10294"/>
                <a:gd name="T16" fmla="*/ 163 w 175"/>
                <a:gd name="T17" fmla="*/ 10206 h 10294"/>
                <a:gd name="T18" fmla="*/ 168 w 175"/>
                <a:gd name="T19" fmla="*/ 10250 h 10294"/>
                <a:gd name="T20" fmla="*/ 174 w 175"/>
                <a:gd name="T21" fmla="*/ 10293 h 10294"/>
                <a:gd name="T22" fmla="*/ 174 w 175"/>
                <a:gd name="T23" fmla="*/ 0 h 10294"/>
                <a:gd name="T24" fmla="*/ 0 w 175"/>
                <a:gd name="T25" fmla="*/ 0 h 10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0294">
                  <a:moveTo>
                    <a:pt x="0" y="0"/>
                  </a:moveTo>
                  <a:lnTo>
                    <a:pt x="0" y="10016"/>
                  </a:lnTo>
                  <a:lnTo>
                    <a:pt x="0" y="10016"/>
                  </a:lnTo>
                  <a:lnTo>
                    <a:pt x="38" y="10038"/>
                  </a:lnTo>
                  <a:lnTo>
                    <a:pt x="71" y="10065"/>
                  </a:lnTo>
                  <a:lnTo>
                    <a:pt x="98" y="10092"/>
                  </a:lnTo>
                  <a:lnTo>
                    <a:pt x="125" y="10130"/>
                  </a:lnTo>
                  <a:lnTo>
                    <a:pt x="147" y="10163"/>
                  </a:lnTo>
                  <a:lnTo>
                    <a:pt x="163" y="10206"/>
                  </a:lnTo>
                  <a:lnTo>
                    <a:pt x="168" y="10250"/>
                  </a:lnTo>
                  <a:lnTo>
                    <a:pt x="174" y="10293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0" name="Freeform 17"/>
            <p:cNvSpPr>
              <a:spLocks noChangeArrowheads="1"/>
            </p:cNvSpPr>
            <p:nvPr/>
          </p:nvSpPr>
          <p:spPr bwMode="auto">
            <a:xfrm>
              <a:off x="11777663" y="58705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1" name="Freeform 18"/>
            <p:cNvSpPr>
              <a:spLocks noChangeArrowheads="1"/>
            </p:cNvSpPr>
            <p:nvPr/>
          </p:nvSpPr>
          <p:spPr bwMode="auto">
            <a:xfrm>
              <a:off x="11841163" y="5870575"/>
              <a:ext cx="92075" cy="107950"/>
            </a:xfrm>
            <a:custGeom>
              <a:avLst/>
              <a:gdLst>
                <a:gd name="T0" fmla="*/ 130 w 261"/>
                <a:gd name="T1" fmla="*/ 131 h 305"/>
                <a:gd name="T2" fmla="*/ 130 w 261"/>
                <a:gd name="T3" fmla="*/ 131 h 305"/>
                <a:gd name="T4" fmla="*/ 103 w 261"/>
                <a:gd name="T5" fmla="*/ 125 h 305"/>
                <a:gd name="T6" fmla="*/ 81 w 261"/>
                <a:gd name="T7" fmla="*/ 120 h 305"/>
                <a:gd name="T8" fmla="*/ 59 w 261"/>
                <a:gd name="T9" fmla="*/ 103 h 305"/>
                <a:gd name="T10" fmla="*/ 38 w 261"/>
                <a:gd name="T11" fmla="*/ 93 h 305"/>
                <a:gd name="T12" fmla="*/ 22 w 261"/>
                <a:gd name="T13" fmla="*/ 70 h 305"/>
                <a:gd name="T14" fmla="*/ 11 w 261"/>
                <a:gd name="T15" fmla="*/ 49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2 h 305"/>
                <a:gd name="T22" fmla="*/ 0 w 261"/>
                <a:gd name="T23" fmla="*/ 272 h 305"/>
                <a:gd name="T24" fmla="*/ 32 w 261"/>
                <a:gd name="T25" fmla="*/ 283 h 305"/>
                <a:gd name="T26" fmla="*/ 65 w 261"/>
                <a:gd name="T27" fmla="*/ 293 h 305"/>
                <a:gd name="T28" fmla="*/ 97 w 261"/>
                <a:gd name="T29" fmla="*/ 299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299 h 305"/>
                <a:gd name="T36" fmla="*/ 201 w 261"/>
                <a:gd name="T37" fmla="*/ 293 h 305"/>
                <a:gd name="T38" fmla="*/ 228 w 261"/>
                <a:gd name="T39" fmla="*/ 283 h 305"/>
                <a:gd name="T40" fmla="*/ 260 w 261"/>
                <a:gd name="T41" fmla="*/ 272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49 h 305"/>
                <a:gd name="T50" fmla="*/ 238 w 261"/>
                <a:gd name="T51" fmla="*/ 70 h 305"/>
                <a:gd name="T52" fmla="*/ 222 w 261"/>
                <a:gd name="T53" fmla="*/ 93 h 305"/>
                <a:gd name="T54" fmla="*/ 201 w 261"/>
                <a:gd name="T55" fmla="*/ 103 h 305"/>
                <a:gd name="T56" fmla="*/ 179 w 261"/>
                <a:gd name="T57" fmla="*/ 120 h 305"/>
                <a:gd name="T58" fmla="*/ 157 w 261"/>
                <a:gd name="T59" fmla="*/ 125 h 305"/>
                <a:gd name="T60" fmla="*/ 130 w 261"/>
                <a:gd name="T61" fmla="*/ 13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1"/>
                  </a:moveTo>
                  <a:lnTo>
                    <a:pt x="130" y="131"/>
                  </a:lnTo>
                  <a:lnTo>
                    <a:pt x="103" y="125"/>
                  </a:lnTo>
                  <a:lnTo>
                    <a:pt x="81" y="120"/>
                  </a:lnTo>
                  <a:lnTo>
                    <a:pt x="59" y="103"/>
                  </a:lnTo>
                  <a:lnTo>
                    <a:pt x="38" y="93"/>
                  </a:lnTo>
                  <a:lnTo>
                    <a:pt x="22" y="70"/>
                  </a:lnTo>
                  <a:lnTo>
                    <a:pt x="11" y="49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2" y="283"/>
                  </a:lnTo>
                  <a:lnTo>
                    <a:pt x="65" y="293"/>
                  </a:lnTo>
                  <a:lnTo>
                    <a:pt x="97" y="299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299"/>
                  </a:lnTo>
                  <a:lnTo>
                    <a:pt x="201" y="293"/>
                  </a:lnTo>
                  <a:lnTo>
                    <a:pt x="228" y="283"/>
                  </a:lnTo>
                  <a:lnTo>
                    <a:pt x="260" y="27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9"/>
                  </a:lnTo>
                  <a:lnTo>
                    <a:pt x="238" y="70"/>
                  </a:lnTo>
                  <a:lnTo>
                    <a:pt x="222" y="93"/>
                  </a:lnTo>
                  <a:lnTo>
                    <a:pt x="201" y="103"/>
                  </a:lnTo>
                  <a:lnTo>
                    <a:pt x="179" y="120"/>
                  </a:lnTo>
                  <a:lnTo>
                    <a:pt x="157" y="125"/>
                  </a:lnTo>
                  <a:lnTo>
                    <a:pt x="130" y="131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2" name="Freeform 19"/>
            <p:cNvSpPr>
              <a:spLocks noChangeArrowheads="1"/>
            </p:cNvSpPr>
            <p:nvPr/>
          </p:nvSpPr>
          <p:spPr bwMode="auto">
            <a:xfrm>
              <a:off x="11841163" y="5761038"/>
              <a:ext cx="92075" cy="107950"/>
            </a:xfrm>
            <a:custGeom>
              <a:avLst/>
              <a:gdLst>
                <a:gd name="T0" fmla="*/ 130 w 261"/>
                <a:gd name="T1" fmla="*/ 174 h 305"/>
                <a:gd name="T2" fmla="*/ 130 w 261"/>
                <a:gd name="T3" fmla="*/ 174 h 305"/>
                <a:gd name="T4" fmla="*/ 157 w 261"/>
                <a:gd name="T5" fmla="*/ 174 h 305"/>
                <a:gd name="T6" fmla="*/ 179 w 261"/>
                <a:gd name="T7" fmla="*/ 185 h 305"/>
                <a:gd name="T8" fmla="*/ 201 w 261"/>
                <a:gd name="T9" fmla="*/ 195 h 305"/>
                <a:gd name="T10" fmla="*/ 222 w 261"/>
                <a:gd name="T11" fmla="*/ 212 h 305"/>
                <a:gd name="T12" fmla="*/ 238 w 261"/>
                <a:gd name="T13" fmla="*/ 228 h 305"/>
                <a:gd name="T14" fmla="*/ 249 w 261"/>
                <a:gd name="T15" fmla="*/ 250 h 305"/>
                <a:gd name="T16" fmla="*/ 255 w 261"/>
                <a:gd name="T17" fmla="*/ 277 h 305"/>
                <a:gd name="T18" fmla="*/ 260 w 261"/>
                <a:gd name="T19" fmla="*/ 304 h 305"/>
                <a:gd name="T20" fmla="*/ 260 w 261"/>
                <a:gd name="T21" fmla="*/ 27 h 305"/>
                <a:gd name="T22" fmla="*/ 260 w 261"/>
                <a:gd name="T23" fmla="*/ 27 h 305"/>
                <a:gd name="T24" fmla="*/ 228 w 261"/>
                <a:gd name="T25" fmla="*/ 16 h 305"/>
                <a:gd name="T26" fmla="*/ 201 w 261"/>
                <a:gd name="T27" fmla="*/ 6 h 305"/>
                <a:gd name="T28" fmla="*/ 163 w 261"/>
                <a:gd name="T29" fmla="*/ 0 h 305"/>
                <a:gd name="T30" fmla="*/ 130 w 261"/>
                <a:gd name="T31" fmla="*/ 0 h 305"/>
                <a:gd name="T32" fmla="*/ 130 w 261"/>
                <a:gd name="T33" fmla="*/ 0 h 305"/>
                <a:gd name="T34" fmla="*/ 97 w 261"/>
                <a:gd name="T35" fmla="*/ 0 h 305"/>
                <a:gd name="T36" fmla="*/ 65 w 261"/>
                <a:gd name="T37" fmla="*/ 6 h 305"/>
                <a:gd name="T38" fmla="*/ 32 w 261"/>
                <a:gd name="T39" fmla="*/ 16 h 305"/>
                <a:gd name="T40" fmla="*/ 0 w 261"/>
                <a:gd name="T41" fmla="*/ 27 h 305"/>
                <a:gd name="T42" fmla="*/ 0 w 261"/>
                <a:gd name="T43" fmla="*/ 304 h 305"/>
                <a:gd name="T44" fmla="*/ 0 w 261"/>
                <a:gd name="T45" fmla="*/ 304 h 305"/>
                <a:gd name="T46" fmla="*/ 5 w 261"/>
                <a:gd name="T47" fmla="*/ 277 h 305"/>
                <a:gd name="T48" fmla="*/ 11 w 261"/>
                <a:gd name="T49" fmla="*/ 250 h 305"/>
                <a:gd name="T50" fmla="*/ 22 w 261"/>
                <a:gd name="T51" fmla="*/ 228 h 305"/>
                <a:gd name="T52" fmla="*/ 38 w 261"/>
                <a:gd name="T53" fmla="*/ 212 h 305"/>
                <a:gd name="T54" fmla="*/ 59 w 261"/>
                <a:gd name="T55" fmla="*/ 195 h 305"/>
                <a:gd name="T56" fmla="*/ 81 w 261"/>
                <a:gd name="T57" fmla="*/ 185 h 305"/>
                <a:gd name="T58" fmla="*/ 103 w 261"/>
                <a:gd name="T59" fmla="*/ 174 h 305"/>
                <a:gd name="T60" fmla="*/ 130 w 261"/>
                <a:gd name="T61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2" y="212"/>
                  </a:lnTo>
                  <a:lnTo>
                    <a:pt x="238" y="228"/>
                  </a:lnTo>
                  <a:lnTo>
                    <a:pt x="249" y="250"/>
                  </a:lnTo>
                  <a:lnTo>
                    <a:pt x="255" y="277"/>
                  </a:lnTo>
                  <a:lnTo>
                    <a:pt x="260" y="304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6"/>
                  </a:lnTo>
                  <a:lnTo>
                    <a:pt x="201" y="6"/>
                  </a:lnTo>
                  <a:lnTo>
                    <a:pt x="16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6"/>
                  </a:lnTo>
                  <a:lnTo>
                    <a:pt x="32" y="16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5" y="277"/>
                  </a:lnTo>
                  <a:lnTo>
                    <a:pt x="11" y="250"/>
                  </a:lnTo>
                  <a:lnTo>
                    <a:pt x="22" y="228"/>
                  </a:lnTo>
                  <a:lnTo>
                    <a:pt x="38" y="212"/>
                  </a:lnTo>
                  <a:lnTo>
                    <a:pt x="59" y="195"/>
                  </a:lnTo>
                  <a:lnTo>
                    <a:pt x="81" y="185"/>
                  </a:lnTo>
                  <a:lnTo>
                    <a:pt x="103" y="174"/>
                  </a:lnTo>
                  <a:lnTo>
                    <a:pt x="130" y="174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3" name="Freeform 20"/>
            <p:cNvSpPr>
              <a:spLocks noChangeArrowheads="1"/>
            </p:cNvSpPr>
            <p:nvPr/>
          </p:nvSpPr>
          <p:spPr bwMode="auto">
            <a:xfrm>
              <a:off x="11777663" y="5770563"/>
              <a:ext cx="61913" cy="196850"/>
            </a:xfrm>
            <a:custGeom>
              <a:avLst/>
              <a:gdLst>
                <a:gd name="T0" fmla="*/ 174 w 175"/>
                <a:gd name="T1" fmla="*/ 277 h 550"/>
                <a:gd name="T2" fmla="*/ 174 w 175"/>
                <a:gd name="T3" fmla="*/ 277 h 550"/>
                <a:gd name="T4" fmla="*/ 174 w 175"/>
                <a:gd name="T5" fmla="*/ 277 h 550"/>
                <a:gd name="T6" fmla="*/ 174 w 175"/>
                <a:gd name="T7" fmla="*/ 0 h 550"/>
                <a:gd name="T8" fmla="*/ 174 w 175"/>
                <a:gd name="T9" fmla="*/ 0 h 550"/>
                <a:gd name="T10" fmla="*/ 136 w 175"/>
                <a:gd name="T11" fmla="*/ 22 h 550"/>
                <a:gd name="T12" fmla="*/ 103 w 175"/>
                <a:gd name="T13" fmla="*/ 49 h 550"/>
                <a:gd name="T14" fmla="*/ 76 w 175"/>
                <a:gd name="T15" fmla="*/ 76 h 550"/>
                <a:gd name="T16" fmla="*/ 49 w 175"/>
                <a:gd name="T17" fmla="*/ 109 h 550"/>
                <a:gd name="T18" fmla="*/ 27 w 175"/>
                <a:gd name="T19" fmla="*/ 147 h 550"/>
                <a:gd name="T20" fmla="*/ 16 w 175"/>
                <a:gd name="T21" fmla="*/ 190 h 550"/>
                <a:gd name="T22" fmla="*/ 6 w 175"/>
                <a:gd name="T23" fmla="*/ 228 h 550"/>
                <a:gd name="T24" fmla="*/ 0 w 175"/>
                <a:gd name="T25" fmla="*/ 277 h 550"/>
                <a:gd name="T26" fmla="*/ 0 w 175"/>
                <a:gd name="T27" fmla="*/ 277 h 550"/>
                <a:gd name="T28" fmla="*/ 0 w 175"/>
                <a:gd name="T29" fmla="*/ 277 h 550"/>
                <a:gd name="T30" fmla="*/ 6 w 175"/>
                <a:gd name="T31" fmla="*/ 320 h 550"/>
                <a:gd name="T32" fmla="*/ 16 w 175"/>
                <a:gd name="T33" fmla="*/ 364 h 550"/>
                <a:gd name="T34" fmla="*/ 27 w 175"/>
                <a:gd name="T35" fmla="*/ 402 h 550"/>
                <a:gd name="T36" fmla="*/ 49 w 175"/>
                <a:gd name="T37" fmla="*/ 440 h 550"/>
                <a:gd name="T38" fmla="*/ 76 w 175"/>
                <a:gd name="T39" fmla="*/ 472 h 550"/>
                <a:gd name="T40" fmla="*/ 103 w 175"/>
                <a:gd name="T41" fmla="*/ 505 h 550"/>
                <a:gd name="T42" fmla="*/ 136 w 175"/>
                <a:gd name="T43" fmla="*/ 527 h 550"/>
                <a:gd name="T44" fmla="*/ 174 w 175"/>
                <a:gd name="T45" fmla="*/ 549 h 550"/>
                <a:gd name="T46" fmla="*/ 174 w 175"/>
                <a:gd name="T47" fmla="*/ 27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50">
                  <a:moveTo>
                    <a:pt x="174" y="277"/>
                  </a:moveTo>
                  <a:lnTo>
                    <a:pt x="174" y="277"/>
                  </a:lnTo>
                  <a:lnTo>
                    <a:pt x="174" y="277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22"/>
                  </a:lnTo>
                  <a:lnTo>
                    <a:pt x="103" y="49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90"/>
                  </a:lnTo>
                  <a:lnTo>
                    <a:pt x="6" y="228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6" y="320"/>
                  </a:lnTo>
                  <a:lnTo>
                    <a:pt x="16" y="364"/>
                  </a:lnTo>
                  <a:lnTo>
                    <a:pt x="27" y="402"/>
                  </a:lnTo>
                  <a:lnTo>
                    <a:pt x="49" y="440"/>
                  </a:lnTo>
                  <a:lnTo>
                    <a:pt x="76" y="472"/>
                  </a:lnTo>
                  <a:lnTo>
                    <a:pt x="103" y="505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4" name="Freeform 21"/>
            <p:cNvSpPr>
              <a:spLocks noChangeArrowheads="1"/>
            </p:cNvSpPr>
            <p:nvPr/>
          </p:nvSpPr>
          <p:spPr bwMode="auto">
            <a:xfrm>
              <a:off x="11934825" y="5770563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1 w 175"/>
                <a:gd name="T11" fmla="*/ 505 h 550"/>
                <a:gd name="T12" fmla="*/ 98 w 175"/>
                <a:gd name="T13" fmla="*/ 472 h 550"/>
                <a:gd name="T14" fmla="*/ 125 w 175"/>
                <a:gd name="T15" fmla="*/ 440 h 550"/>
                <a:gd name="T16" fmla="*/ 147 w 175"/>
                <a:gd name="T17" fmla="*/ 402 h 550"/>
                <a:gd name="T18" fmla="*/ 163 w 175"/>
                <a:gd name="T19" fmla="*/ 364 h 550"/>
                <a:gd name="T20" fmla="*/ 168 w 175"/>
                <a:gd name="T21" fmla="*/ 320 h 550"/>
                <a:gd name="T22" fmla="*/ 174 w 175"/>
                <a:gd name="T23" fmla="*/ 277 h 550"/>
                <a:gd name="T24" fmla="*/ 174 w 175"/>
                <a:gd name="T25" fmla="*/ 277 h 550"/>
                <a:gd name="T26" fmla="*/ 168 w 175"/>
                <a:gd name="T27" fmla="*/ 234 h 550"/>
                <a:gd name="T28" fmla="*/ 163 w 175"/>
                <a:gd name="T29" fmla="*/ 190 h 550"/>
                <a:gd name="T30" fmla="*/ 147 w 175"/>
                <a:gd name="T31" fmla="*/ 147 h 550"/>
                <a:gd name="T32" fmla="*/ 125 w 175"/>
                <a:gd name="T33" fmla="*/ 114 h 550"/>
                <a:gd name="T34" fmla="*/ 98 w 175"/>
                <a:gd name="T35" fmla="*/ 76 h 550"/>
                <a:gd name="T36" fmla="*/ 71 w 175"/>
                <a:gd name="T37" fmla="*/ 49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1" y="505"/>
                  </a:lnTo>
                  <a:lnTo>
                    <a:pt x="98" y="472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3" y="364"/>
                  </a:lnTo>
                  <a:lnTo>
                    <a:pt x="168" y="320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8" y="234"/>
                  </a:lnTo>
                  <a:lnTo>
                    <a:pt x="163" y="190"/>
                  </a:lnTo>
                  <a:lnTo>
                    <a:pt x="147" y="147"/>
                  </a:lnTo>
                  <a:lnTo>
                    <a:pt x="125" y="114"/>
                  </a:lnTo>
                  <a:lnTo>
                    <a:pt x="98" y="76"/>
                  </a:lnTo>
                  <a:lnTo>
                    <a:pt x="71" y="49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" name="Freeform 22"/>
            <p:cNvSpPr>
              <a:spLocks noChangeArrowheads="1"/>
            </p:cNvSpPr>
            <p:nvPr/>
          </p:nvSpPr>
          <p:spPr bwMode="auto">
            <a:xfrm>
              <a:off x="10906125" y="58324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" name="Freeform 23"/>
            <p:cNvSpPr>
              <a:spLocks noChangeArrowheads="1"/>
            </p:cNvSpPr>
            <p:nvPr/>
          </p:nvSpPr>
          <p:spPr bwMode="auto">
            <a:xfrm>
              <a:off x="10844213" y="5832475"/>
              <a:ext cx="61913" cy="190500"/>
            </a:xfrm>
            <a:custGeom>
              <a:avLst/>
              <a:gdLst>
                <a:gd name="T0" fmla="*/ 0 w 175"/>
                <a:gd name="T1" fmla="*/ 0 h 533"/>
                <a:gd name="T2" fmla="*/ 0 w 175"/>
                <a:gd name="T3" fmla="*/ 532 h 533"/>
                <a:gd name="T4" fmla="*/ 174 w 175"/>
                <a:gd name="T5" fmla="*/ 532 h 533"/>
                <a:gd name="T6" fmla="*/ 174 w 175"/>
                <a:gd name="T7" fmla="*/ 277 h 533"/>
                <a:gd name="T8" fmla="*/ 174 w 175"/>
                <a:gd name="T9" fmla="*/ 277 h 533"/>
                <a:gd name="T10" fmla="*/ 136 w 175"/>
                <a:gd name="T11" fmla="*/ 255 h 533"/>
                <a:gd name="T12" fmla="*/ 103 w 175"/>
                <a:gd name="T13" fmla="*/ 228 h 533"/>
                <a:gd name="T14" fmla="*/ 76 w 175"/>
                <a:gd name="T15" fmla="*/ 201 h 533"/>
                <a:gd name="T16" fmla="*/ 49 w 175"/>
                <a:gd name="T17" fmla="*/ 163 h 533"/>
                <a:gd name="T18" fmla="*/ 27 w 175"/>
                <a:gd name="T19" fmla="*/ 130 h 533"/>
                <a:gd name="T20" fmla="*/ 16 w 175"/>
                <a:gd name="T21" fmla="*/ 87 h 533"/>
                <a:gd name="T22" fmla="*/ 5 w 175"/>
                <a:gd name="T23" fmla="*/ 49 h 533"/>
                <a:gd name="T24" fmla="*/ 0 w 175"/>
                <a:gd name="T25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533">
                  <a:moveTo>
                    <a:pt x="0" y="0"/>
                  </a:moveTo>
                  <a:lnTo>
                    <a:pt x="0" y="532"/>
                  </a:lnTo>
                  <a:lnTo>
                    <a:pt x="174" y="532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36" y="255"/>
                  </a:lnTo>
                  <a:lnTo>
                    <a:pt x="103" y="228"/>
                  </a:lnTo>
                  <a:lnTo>
                    <a:pt x="76" y="201"/>
                  </a:lnTo>
                  <a:lnTo>
                    <a:pt x="49" y="163"/>
                  </a:lnTo>
                  <a:lnTo>
                    <a:pt x="27" y="130"/>
                  </a:lnTo>
                  <a:lnTo>
                    <a:pt x="16" y="87"/>
                  </a:lnTo>
                  <a:lnTo>
                    <a:pt x="5" y="49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7" name="Freeform 24"/>
            <p:cNvSpPr>
              <a:spLocks noChangeArrowheads="1"/>
            </p:cNvSpPr>
            <p:nvPr/>
          </p:nvSpPr>
          <p:spPr bwMode="auto">
            <a:xfrm>
              <a:off x="10844213" y="3382963"/>
              <a:ext cx="61913" cy="2449512"/>
            </a:xfrm>
            <a:custGeom>
              <a:avLst/>
              <a:gdLst>
                <a:gd name="T0" fmla="*/ 174 w 175"/>
                <a:gd name="T1" fmla="*/ 6535 h 6808"/>
                <a:gd name="T2" fmla="*/ 174 w 175"/>
                <a:gd name="T3" fmla="*/ 0 h 6808"/>
                <a:gd name="T4" fmla="*/ 0 w 175"/>
                <a:gd name="T5" fmla="*/ 0 h 6808"/>
                <a:gd name="T6" fmla="*/ 0 w 175"/>
                <a:gd name="T7" fmla="*/ 6807 h 6808"/>
                <a:gd name="T8" fmla="*/ 0 w 175"/>
                <a:gd name="T9" fmla="*/ 6807 h 6808"/>
                <a:gd name="T10" fmla="*/ 5 w 175"/>
                <a:gd name="T11" fmla="*/ 6764 h 6808"/>
                <a:gd name="T12" fmla="*/ 16 w 175"/>
                <a:gd name="T13" fmla="*/ 6720 h 6808"/>
                <a:gd name="T14" fmla="*/ 27 w 175"/>
                <a:gd name="T15" fmla="*/ 6682 h 6808"/>
                <a:gd name="T16" fmla="*/ 49 w 175"/>
                <a:gd name="T17" fmla="*/ 6644 h 6808"/>
                <a:gd name="T18" fmla="*/ 76 w 175"/>
                <a:gd name="T19" fmla="*/ 6612 h 6808"/>
                <a:gd name="T20" fmla="*/ 103 w 175"/>
                <a:gd name="T21" fmla="*/ 6579 h 6808"/>
                <a:gd name="T22" fmla="*/ 136 w 175"/>
                <a:gd name="T23" fmla="*/ 6557 h 6808"/>
                <a:gd name="T24" fmla="*/ 174 w 175"/>
                <a:gd name="T25" fmla="*/ 6535 h 6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6808">
                  <a:moveTo>
                    <a:pt x="174" y="6535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807"/>
                  </a:lnTo>
                  <a:lnTo>
                    <a:pt x="0" y="6807"/>
                  </a:lnTo>
                  <a:lnTo>
                    <a:pt x="5" y="6764"/>
                  </a:lnTo>
                  <a:lnTo>
                    <a:pt x="16" y="6720"/>
                  </a:lnTo>
                  <a:lnTo>
                    <a:pt x="27" y="6682"/>
                  </a:lnTo>
                  <a:lnTo>
                    <a:pt x="49" y="6644"/>
                  </a:lnTo>
                  <a:lnTo>
                    <a:pt x="76" y="6612"/>
                  </a:lnTo>
                  <a:lnTo>
                    <a:pt x="103" y="6579"/>
                  </a:lnTo>
                  <a:lnTo>
                    <a:pt x="136" y="6557"/>
                  </a:lnTo>
                  <a:lnTo>
                    <a:pt x="174" y="6535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" name="Freeform 25"/>
            <p:cNvSpPr>
              <a:spLocks noChangeArrowheads="1"/>
            </p:cNvSpPr>
            <p:nvPr/>
          </p:nvSpPr>
          <p:spPr bwMode="auto">
            <a:xfrm>
              <a:off x="10999788" y="5832475"/>
              <a:ext cx="61913" cy="269875"/>
            </a:xfrm>
            <a:custGeom>
              <a:avLst/>
              <a:gdLst>
                <a:gd name="T0" fmla="*/ 0 w 175"/>
                <a:gd name="T1" fmla="*/ 277 h 756"/>
                <a:gd name="T2" fmla="*/ 0 w 175"/>
                <a:gd name="T3" fmla="*/ 755 h 756"/>
                <a:gd name="T4" fmla="*/ 174 w 175"/>
                <a:gd name="T5" fmla="*/ 755 h 756"/>
                <a:gd name="T6" fmla="*/ 174 w 175"/>
                <a:gd name="T7" fmla="*/ 0 h 756"/>
                <a:gd name="T8" fmla="*/ 174 w 175"/>
                <a:gd name="T9" fmla="*/ 0 h 756"/>
                <a:gd name="T10" fmla="*/ 169 w 175"/>
                <a:gd name="T11" fmla="*/ 60 h 756"/>
                <a:gd name="T12" fmla="*/ 152 w 175"/>
                <a:gd name="T13" fmla="*/ 119 h 756"/>
                <a:gd name="T14" fmla="*/ 120 w 175"/>
                <a:gd name="T15" fmla="*/ 169 h 756"/>
                <a:gd name="T16" fmla="*/ 81 w 175"/>
                <a:gd name="T17" fmla="*/ 217 h 756"/>
                <a:gd name="T18" fmla="*/ 81 w 175"/>
                <a:gd name="T19" fmla="*/ 217 h 756"/>
                <a:gd name="T20" fmla="*/ 44 w 175"/>
                <a:gd name="T21" fmla="*/ 250 h 756"/>
                <a:gd name="T22" fmla="*/ 0 w 175"/>
                <a:gd name="T23" fmla="*/ 277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756">
                  <a:moveTo>
                    <a:pt x="0" y="277"/>
                  </a:moveTo>
                  <a:lnTo>
                    <a:pt x="0" y="755"/>
                  </a:lnTo>
                  <a:lnTo>
                    <a:pt x="174" y="75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60"/>
                  </a:lnTo>
                  <a:lnTo>
                    <a:pt x="152" y="119"/>
                  </a:lnTo>
                  <a:lnTo>
                    <a:pt x="120" y="169"/>
                  </a:lnTo>
                  <a:lnTo>
                    <a:pt x="81" y="217"/>
                  </a:lnTo>
                  <a:lnTo>
                    <a:pt x="81" y="217"/>
                  </a:lnTo>
                  <a:lnTo>
                    <a:pt x="44" y="250"/>
                  </a:lnTo>
                  <a:lnTo>
                    <a:pt x="0" y="27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9" name="Freeform 26"/>
            <p:cNvSpPr>
              <a:spLocks noChangeArrowheads="1"/>
            </p:cNvSpPr>
            <p:nvPr/>
          </p:nvSpPr>
          <p:spPr bwMode="auto">
            <a:xfrm>
              <a:off x="10999788" y="5634038"/>
              <a:ext cx="61913" cy="198437"/>
            </a:xfrm>
            <a:custGeom>
              <a:avLst/>
              <a:gdLst>
                <a:gd name="T0" fmla="*/ 0 w 175"/>
                <a:gd name="T1" fmla="*/ 0 h 555"/>
                <a:gd name="T2" fmla="*/ 0 w 175"/>
                <a:gd name="T3" fmla="*/ 282 h 555"/>
                <a:gd name="T4" fmla="*/ 0 w 175"/>
                <a:gd name="T5" fmla="*/ 282 h 555"/>
                <a:gd name="T6" fmla="*/ 44 w 175"/>
                <a:gd name="T7" fmla="*/ 304 h 555"/>
                <a:gd name="T8" fmla="*/ 81 w 175"/>
                <a:gd name="T9" fmla="*/ 342 h 555"/>
                <a:gd name="T10" fmla="*/ 81 w 175"/>
                <a:gd name="T11" fmla="*/ 342 h 555"/>
                <a:gd name="T12" fmla="*/ 125 w 175"/>
                <a:gd name="T13" fmla="*/ 386 h 555"/>
                <a:gd name="T14" fmla="*/ 152 w 175"/>
                <a:gd name="T15" fmla="*/ 440 h 555"/>
                <a:gd name="T16" fmla="*/ 169 w 175"/>
                <a:gd name="T17" fmla="*/ 494 h 555"/>
                <a:gd name="T18" fmla="*/ 174 w 175"/>
                <a:gd name="T19" fmla="*/ 554 h 555"/>
                <a:gd name="T20" fmla="*/ 174 w 175"/>
                <a:gd name="T21" fmla="*/ 0 h 555"/>
                <a:gd name="T22" fmla="*/ 0 w 175"/>
                <a:gd name="T23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55">
                  <a:moveTo>
                    <a:pt x="0" y="0"/>
                  </a:moveTo>
                  <a:lnTo>
                    <a:pt x="0" y="282"/>
                  </a:lnTo>
                  <a:lnTo>
                    <a:pt x="0" y="282"/>
                  </a:lnTo>
                  <a:lnTo>
                    <a:pt x="44" y="304"/>
                  </a:lnTo>
                  <a:lnTo>
                    <a:pt x="81" y="342"/>
                  </a:lnTo>
                  <a:lnTo>
                    <a:pt x="81" y="342"/>
                  </a:lnTo>
                  <a:lnTo>
                    <a:pt x="125" y="386"/>
                  </a:lnTo>
                  <a:lnTo>
                    <a:pt x="152" y="440"/>
                  </a:lnTo>
                  <a:lnTo>
                    <a:pt x="169" y="494"/>
                  </a:lnTo>
                  <a:lnTo>
                    <a:pt x="174" y="554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0" name="Freeform 27"/>
            <p:cNvSpPr>
              <a:spLocks noChangeArrowheads="1"/>
            </p:cNvSpPr>
            <p:nvPr/>
          </p:nvSpPr>
          <p:spPr bwMode="auto">
            <a:xfrm>
              <a:off x="10906125" y="5722938"/>
              <a:ext cx="92075" cy="107950"/>
            </a:xfrm>
            <a:custGeom>
              <a:avLst/>
              <a:gdLst>
                <a:gd name="T0" fmla="*/ 130 w 261"/>
                <a:gd name="T1" fmla="*/ 173 h 305"/>
                <a:gd name="T2" fmla="*/ 130 w 261"/>
                <a:gd name="T3" fmla="*/ 173 h 305"/>
                <a:gd name="T4" fmla="*/ 157 w 261"/>
                <a:gd name="T5" fmla="*/ 179 h 305"/>
                <a:gd name="T6" fmla="*/ 179 w 261"/>
                <a:gd name="T7" fmla="*/ 184 h 305"/>
                <a:gd name="T8" fmla="*/ 201 w 261"/>
                <a:gd name="T9" fmla="*/ 195 h 305"/>
                <a:gd name="T10" fmla="*/ 222 w 261"/>
                <a:gd name="T11" fmla="*/ 211 h 305"/>
                <a:gd name="T12" fmla="*/ 222 w 261"/>
                <a:gd name="T13" fmla="*/ 211 h 305"/>
                <a:gd name="T14" fmla="*/ 239 w 261"/>
                <a:gd name="T15" fmla="*/ 233 h 305"/>
                <a:gd name="T16" fmla="*/ 249 w 261"/>
                <a:gd name="T17" fmla="*/ 255 h 305"/>
                <a:gd name="T18" fmla="*/ 255 w 261"/>
                <a:gd name="T19" fmla="*/ 277 h 305"/>
                <a:gd name="T20" fmla="*/ 260 w 261"/>
                <a:gd name="T21" fmla="*/ 304 h 305"/>
                <a:gd name="T22" fmla="*/ 260 w 261"/>
                <a:gd name="T23" fmla="*/ 32 h 305"/>
                <a:gd name="T24" fmla="*/ 260 w 261"/>
                <a:gd name="T25" fmla="*/ 32 h 305"/>
                <a:gd name="T26" fmla="*/ 228 w 261"/>
                <a:gd name="T27" fmla="*/ 16 h 305"/>
                <a:gd name="T28" fmla="*/ 195 w 261"/>
                <a:gd name="T29" fmla="*/ 11 h 305"/>
                <a:gd name="T30" fmla="*/ 162 w 261"/>
                <a:gd name="T31" fmla="*/ 5 h 305"/>
                <a:gd name="T32" fmla="*/ 130 w 261"/>
                <a:gd name="T33" fmla="*/ 0 h 305"/>
                <a:gd name="T34" fmla="*/ 130 w 261"/>
                <a:gd name="T35" fmla="*/ 0 h 305"/>
                <a:gd name="T36" fmla="*/ 97 w 261"/>
                <a:gd name="T37" fmla="*/ 5 h 305"/>
                <a:gd name="T38" fmla="*/ 65 w 261"/>
                <a:gd name="T39" fmla="*/ 11 h 305"/>
                <a:gd name="T40" fmla="*/ 33 w 261"/>
                <a:gd name="T41" fmla="*/ 16 h 305"/>
                <a:gd name="T42" fmla="*/ 0 w 261"/>
                <a:gd name="T43" fmla="*/ 32 h 305"/>
                <a:gd name="T44" fmla="*/ 0 w 261"/>
                <a:gd name="T45" fmla="*/ 304 h 305"/>
                <a:gd name="T46" fmla="*/ 0 w 261"/>
                <a:gd name="T47" fmla="*/ 304 h 305"/>
                <a:gd name="T48" fmla="*/ 5 w 261"/>
                <a:gd name="T49" fmla="*/ 277 h 305"/>
                <a:gd name="T50" fmla="*/ 10 w 261"/>
                <a:gd name="T51" fmla="*/ 255 h 305"/>
                <a:gd name="T52" fmla="*/ 21 w 261"/>
                <a:gd name="T53" fmla="*/ 233 h 305"/>
                <a:gd name="T54" fmla="*/ 37 w 261"/>
                <a:gd name="T55" fmla="*/ 211 h 305"/>
                <a:gd name="T56" fmla="*/ 60 w 261"/>
                <a:gd name="T57" fmla="*/ 195 h 305"/>
                <a:gd name="T58" fmla="*/ 81 w 261"/>
                <a:gd name="T59" fmla="*/ 184 h 305"/>
                <a:gd name="T60" fmla="*/ 103 w 261"/>
                <a:gd name="T61" fmla="*/ 179 h 305"/>
                <a:gd name="T62" fmla="*/ 130 w 261"/>
                <a:gd name="T63" fmla="*/ 17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05">
                  <a:moveTo>
                    <a:pt x="130" y="173"/>
                  </a:moveTo>
                  <a:lnTo>
                    <a:pt x="130" y="173"/>
                  </a:lnTo>
                  <a:lnTo>
                    <a:pt x="157" y="179"/>
                  </a:lnTo>
                  <a:lnTo>
                    <a:pt x="179" y="184"/>
                  </a:lnTo>
                  <a:lnTo>
                    <a:pt x="201" y="195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39" y="233"/>
                  </a:lnTo>
                  <a:lnTo>
                    <a:pt x="249" y="255"/>
                  </a:lnTo>
                  <a:lnTo>
                    <a:pt x="255" y="277"/>
                  </a:lnTo>
                  <a:lnTo>
                    <a:pt x="260" y="304"/>
                  </a:lnTo>
                  <a:lnTo>
                    <a:pt x="260" y="32"/>
                  </a:lnTo>
                  <a:lnTo>
                    <a:pt x="260" y="32"/>
                  </a:lnTo>
                  <a:lnTo>
                    <a:pt x="228" y="16"/>
                  </a:lnTo>
                  <a:lnTo>
                    <a:pt x="195" y="11"/>
                  </a:lnTo>
                  <a:lnTo>
                    <a:pt x="162" y="5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5"/>
                  </a:lnTo>
                  <a:lnTo>
                    <a:pt x="65" y="11"/>
                  </a:lnTo>
                  <a:lnTo>
                    <a:pt x="33" y="16"/>
                  </a:lnTo>
                  <a:lnTo>
                    <a:pt x="0" y="32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5" y="277"/>
                  </a:lnTo>
                  <a:lnTo>
                    <a:pt x="10" y="255"/>
                  </a:lnTo>
                  <a:lnTo>
                    <a:pt x="21" y="233"/>
                  </a:lnTo>
                  <a:lnTo>
                    <a:pt x="37" y="211"/>
                  </a:lnTo>
                  <a:lnTo>
                    <a:pt x="60" y="195"/>
                  </a:lnTo>
                  <a:lnTo>
                    <a:pt x="81" y="184"/>
                  </a:lnTo>
                  <a:lnTo>
                    <a:pt x="103" y="179"/>
                  </a:lnTo>
                  <a:lnTo>
                    <a:pt x="130" y="173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1" name="Freeform 28"/>
            <p:cNvSpPr>
              <a:spLocks noChangeArrowheads="1"/>
            </p:cNvSpPr>
            <p:nvPr/>
          </p:nvSpPr>
          <p:spPr bwMode="auto">
            <a:xfrm>
              <a:off x="10844213" y="58324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2" name="Freeform 29"/>
            <p:cNvSpPr>
              <a:spLocks noChangeArrowheads="1"/>
            </p:cNvSpPr>
            <p:nvPr/>
          </p:nvSpPr>
          <p:spPr bwMode="auto">
            <a:xfrm>
              <a:off x="10906125" y="5832475"/>
              <a:ext cx="92075" cy="107950"/>
            </a:xfrm>
            <a:custGeom>
              <a:avLst/>
              <a:gdLst>
                <a:gd name="T0" fmla="*/ 222 w 261"/>
                <a:gd name="T1" fmla="*/ 92 h 305"/>
                <a:gd name="T2" fmla="*/ 222 w 261"/>
                <a:gd name="T3" fmla="*/ 92 h 305"/>
                <a:gd name="T4" fmla="*/ 201 w 261"/>
                <a:gd name="T5" fmla="*/ 109 h 305"/>
                <a:gd name="T6" fmla="*/ 179 w 261"/>
                <a:gd name="T7" fmla="*/ 119 h 305"/>
                <a:gd name="T8" fmla="*/ 157 w 261"/>
                <a:gd name="T9" fmla="*/ 130 h 305"/>
                <a:gd name="T10" fmla="*/ 130 w 261"/>
                <a:gd name="T11" fmla="*/ 130 h 305"/>
                <a:gd name="T12" fmla="*/ 130 w 261"/>
                <a:gd name="T13" fmla="*/ 130 h 305"/>
                <a:gd name="T14" fmla="*/ 103 w 261"/>
                <a:gd name="T15" fmla="*/ 130 h 305"/>
                <a:gd name="T16" fmla="*/ 81 w 261"/>
                <a:gd name="T17" fmla="*/ 119 h 305"/>
                <a:gd name="T18" fmla="*/ 60 w 261"/>
                <a:gd name="T19" fmla="*/ 109 h 305"/>
                <a:gd name="T20" fmla="*/ 37 w 261"/>
                <a:gd name="T21" fmla="*/ 92 h 305"/>
                <a:gd name="T22" fmla="*/ 21 w 261"/>
                <a:gd name="T23" fmla="*/ 76 h 305"/>
                <a:gd name="T24" fmla="*/ 10 w 261"/>
                <a:gd name="T25" fmla="*/ 54 h 305"/>
                <a:gd name="T26" fmla="*/ 5 w 261"/>
                <a:gd name="T27" fmla="*/ 27 h 305"/>
                <a:gd name="T28" fmla="*/ 0 w 261"/>
                <a:gd name="T29" fmla="*/ 0 h 305"/>
                <a:gd name="T30" fmla="*/ 0 w 261"/>
                <a:gd name="T31" fmla="*/ 277 h 305"/>
                <a:gd name="T32" fmla="*/ 0 w 261"/>
                <a:gd name="T33" fmla="*/ 277 h 305"/>
                <a:gd name="T34" fmla="*/ 33 w 261"/>
                <a:gd name="T35" fmla="*/ 288 h 305"/>
                <a:gd name="T36" fmla="*/ 65 w 261"/>
                <a:gd name="T37" fmla="*/ 298 h 305"/>
                <a:gd name="T38" fmla="*/ 97 w 261"/>
                <a:gd name="T39" fmla="*/ 304 h 305"/>
                <a:gd name="T40" fmla="*/ 130 w 261"/>
                <a:gd name="T41" fmla="*/ 304 h 305"/>
                <a:gd name="T42" fmla="*/ 130 w 261"/>
                <a:gd name="T43" fmla="*/ 304 h 305"/>
                <a:gd name="T44" fmla="*/ 162 w 261"/>
                <a:gd name="T45" fmla="*/ 304 h 305"/>
                <a:gd name="T46" fmla="*/ 195 w 261"/>
                <a:gd name="T47" fmla="*/ 298 h 305"/>
                <a:gd name="T48" fmla="*/ 228 w 261"/>
                <a:gd name="T49" fmla="*/ 288 h 305"/>
                <a:gd name="T50" fmla="*/ 260 w 261"/>
                <a:gd name="T51" fmla="*/ 277 h 305"/>
                <a:gd name="T52" fmla="*/ 260 w 261"/>
                <a:gd name="T53" fmla="*/ 0 h 305"/>
                <a:gd name="T54" fmla="*/ 260 w 261"/>
                <a:gd name="T55" fmla="*/ 0 h 305"/>
                <a:gd name="T56" fmla="*/ 255 w 261"/>
                <a:gd name="T57" fmla="*/ 27 h 305"/>
                <a:gd name="T58" fmla="*/ 249 w 261"/>
                <a:gd name="T59" fmla="*/ 49 h 305"/>
                <a:gd name="T60" fmla="*/ 239 w 261"/>
                <a:gd name="T61" fmla="*/ 71 h 305"/>
                <a:gd name="T62" fmla="*/ 222 w 261"/>
                <a:gd name="T63" fmla="*/ 9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05">
                  <a:moveTo>
                    <a:pt x="222" y="92"/>
                  </a:moveTo>
                  <a:lnTo>
                    <a:pt x="222" y="92"/>
                  </a:lnTo>
                  <a:lnTo>
                    <a:pt x="201" y="109"/>
                  </a:lnTo>
                  <a:lnTo>
                    <a:pt x="179" y="119"/>
                  </a:lnTo>
                  <a:lnTo>
                    <a:pt x="157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03" y="130"/>
                  </a:lnTo>
                  <a:lnTo>
                    <a:pt x="81" y="119"/>
                  </a:lnTo>
                  <a:lnTo>
                    <a:pt x="60" y="109"/>
                  </a:lnTo>
                  <a:lnTo>
                    <a:pt x="37" y="92"/>
                  </a:lnTo>
                  <a:lnTo>
                    <a:pt x="21" y="76"/>
                  </a:lnTo>
                  <a:lnTo>
                    <a:pt x="10" y="54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3" y="288"/>
                  </a:lnTo>
                  <a:lnTo>
                    <a:pt x="65" y="298"/>
                  </a:lnTo>
                  <a:lnTo>
                    <a:pt x="97" y="304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2" y="304"/>
                  </a:lnTo>
                  <a:lnTo>
                    <a:pt x="195" y="298"/>
                  </a:lnTo>
                  <a:lnTo>
                    <a:pt x="228" y="288"/>
                  </a:lnTo>
                  <a:lnTo>
                    <a:pt x="260" y="277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9"/>
                  </a:lnTo>
                  <a:lnTo>
                    <a:pt x="239" y="71"/>
                  </a:lnTo>
                  <a:lnTo>
                    <a:pt x="222" y="92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3" name="Freeform 30"/>
            <p:cNvSpPr>
              <a:spLocks noChangeArrowheads="1"/>
            </p:cNvSpPr>
            <p:nvPr/>
          </p:nvSpPr>
          <p:spPr bwMode="auto">
            <a:xfrm>
              <a:off x="10844213" y="5735638"/>
              <a:ext cx="61913" cy="196850"/>
            </a:xfrm>
            <a:custGeom>
              <a:avLst/>
              <a:gdLst>
                <a:gd name="T0" fmla="*/ 174 w 175"/>
                <a:gd name="T1" fmla="*/ 272 h 550"/>
                <a:gd name="T2" fmla="*/ 174 w 175"/>
                <a:gd name="T3" fmla="*/ 272 h 550"/>
                <a:gd name="T4" fmla="*/ 174 w 175"/>
                <a:gd name="T5" fmla="*/ 272 h 550"/>
                <a:gd name="T6" fmla="*/ 174 w 175"/>
                <a:gd name="T7" fmla="*/ 0 h 550"/>
                <a:gd name="T8" fmla="*/ 174 w 175"/>
                <a:gd name="T9" fmla="*/ 0 h 550"/>
                <a:gd name="T10" fmla="*/ 136 w 175"/>
                <a:gd name="T11" fmla="*/ 22 h 550"/>
                <a:gd name="T12" fmla="*/ 103 w 175"/>
                <a:gd name="T13" fmla="*/ 44 h 550"/>
                <a:gd name="T14" fmla="*/ 76 w 175"/>
                <a:gd name="T15" fmla="*/ 77 h 550"/>
                <a:gd name="T16" fmla="*/ 49 w 175"/>
                <a:gd name="T17" fmla="*/ 109 h 550"/>
                <a:gd name="T18" fmla="*/ 27 w 175"/>
                <a:gd name="T19" fmla="*/ 147 h 550"/>
                <a:gd name="T20" fmla="*/ 16 w 175"/>
                <a:gd name="T21" fmla="*/ 185 h 550"/>
                <a:gd name="T22" fmla="*/ 5 w 175"/>
                <a:gd name="T23" fmla="*/ 229 h 550"/>
                <a:gd name="T24" fmla="*/ 0 w 175"/>
                <a:gd name="T25" fmla="*/ 272 h 550"/>
                <a:gd name="T26" fmla="*/ 0 w 175"/>
                <a:gd name="T27" fmla="*/ 272 h 550"/>
                <a:gd name="T28" fmla="*/ 0 w 175"/>
                <a:gd name="T29" fmla="*/ 272 h 550"/>
                <a:gd name="T30" fmla="*/ 5 w 175"/>
                <a:gd name="T31" fmla="*/ 321 h 550"/>
                <a:gd name="T32" fmla="*/ 16 w 175"/>
                <a:gd name="T33" fmla="*/ 359 h 550"/>
                <a:gd name="T34" fmla="*/ 27 w 175"/>
                <a:gd name="T35" fmla="*/ 402 h 550"/>
                <a:gd name="T36" fmla="*/ 49 w 175"/>
                <a:gd name="T37" fmla="*/ 435 h 550"/>
                <a:gd name="T38" fmla="*/ 76 w 175"/>
                <a:gd name="T39" fmla="*/ 473 h 550"/>
                <a:gd name="T40" fmla="*/ 103 w 175"/>
                <a:gd name="T41" fmla="*/ 500 h 550"/>
                <a:gd name="T42" fmla="*/ 136 w 175"/>
                <a:gd name="T43" fmla="*/ 527 h 550"/>
                <a:gd name="T44" fmla="*/ 174 w 175"/>
                <a:gd name="T45" fmla="*/ 549 h 550"/>
                <a:gd name="T46" fmla="*/ 174 w 175"/>
                <a:gd name="T47" fmla="*/ 27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50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22"/>
                  </a:lnTo>
                  <a:lnTo>
                    <a:pt x="103" y="44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85"/>
                  </a:lnTo>
                  <a:lnTo>
                    <a:pt x="5" y="229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5" y="321"/>
                  </a:lnTo>
                  <a:lnTo>
                    <a:pt x="16" y="359"/>
                  </a:lnTo>
                  <a:lnTo>
                    <a:pt x="27" y="402"/>
                  </a:lnTo>
                  <a:lnTo>
                    <a:pt x="49" y="435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2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4" name="Freeform 31"/>
            <p:cNvSpPr>
              <a:spLocks noChangeArrowheads="1"/>
            </p:cNvSpPr>
            <p:nvPr/>
          </p:nvSpPr>
          <p:spPr bwMode="auto">
            <a:xfrm>
              <a:off x="10999788" y="57356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2 h 550"/>
                <a:gd name="T4" fmla="*/ 0 w 175"/>
                <a:gd name="T5" fmla="*/ 549 h 550"/>
                <a:gd name="T6" fmla="*/ 0 w 175"/>
                <a:gd name="T7" fmla="*/ 549 h 550"/>
                <a:gd name="T8" fmla="*/ 44 w 175"/>
                <a:gd name="T9" fmla="*/ 522 h 550"/>
                <a:gd name="T10" fmla="*/ 81 w 175"/>
                <a:gd name="T11" fmla="*/ 489 h 550"/>
                <a:gd name="T12" fmla="*/ 81 w 175"/>
                <a:gd name="T13" fmla="*/ 489 h 550"/>
                <a:gd name="T14" fmla="*/ 120 w 175"/>
                <a:gd name="T15" fmla="*/ 441 h 550"/>
                <a:gd name="T16" fmla="*/ 152 w 175"/>
                <a:gd name="T17" fmla="*/ 391 h 550"/>
                <a:gd name="T18" fmla="*/ 169 w 175"/>
                <a:gd name="T19" fmla="*/ 332 h 550"/>
                <a:gd name="T20" fmla="*/ 174 w 175"/>
                <a:gd name="T21" fmla="*/ 272 h 550"/>
                <a:gd name="T22" fmla="*/ 174 w 175"/>
                <a:gd name="T23" fmla="*/ 272 h 550"/>
                <a:gd name="T24" fmla="*/ 169 w 175"/>
                <a:gd name="T25" fmla="*/ 212 h 550"/>
                <a:gd name="T26" fmla="*/ 152 w 175"/>
                <a:gd name="T27" fmla="*/ 158 h 550"/>
                <a:gd name="T28" fmla="*/ 125 w 175"/>
                <a:gd name="T29" fmla="*/ 104 h 550"/>
                <a:gd name="T30" fmla="*/ 81 w 175"/>
                <a:gd name="T31" fmla="*/ 60 h 550"/>
                <a:gd name="T32" fmla="*/ 81 w 175"/>
                <a:gd name="T33" fmla="*/ 60 h 550"/>
                <a:gd name="T34" fmla="*/ 44 w 175"/>
                <a:gd name="T35" fmla="*/ 22 h 550"/>
                <a:gd name="T36" fmla="*/ 0 w 175"/>
                <a:gd name="T37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44" y="522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20" y="441"/>
                  </a:lnTo>
                  <a:lnTo>
                    <a:pt x="152" y="391"/>
                  </a:lnTo>
                  <a:lnTo>
                    <a:pt x="169" y="332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69" y="212"/>
                  </a:lnTo>
                  <a:lnTo>
                    <a:pt x="152" y="158"/>
                  </a:lnTo>
                  <a:lnTo>
                    <a:pt x="125" y="104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44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5" name="Freeform 32"/>
            <p:cNvSpPr>
              <a:spLocks noChangeArrowheads="1"/>
            </p:cNvSpPr>
            <p:nvPr/>
          </p:nvSpPr>
          <p:spPr bwMode="auto">
            <a:xfrm>
              <a:off x="10282238" y="6478588"/>
              <a:ext cx="0" cy="0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6" name="Freeform 33"/>
            <p:cNvSpPr>
              <a:spLocks noChangeArrowheads="1"/>
            </p:cNvSpPr>
            <p:nvPr/>
          </p:nvSpPr>
          <p:spPr bwMode="auto">
            <a:xfrm>
              <a:off x="10220325" y="5078413"/>
              <a:ext cx="61913" cy="1785937"/>
            </a:xfrm>
            <a:custGeom>
              <a:avLst/>
              <a:gdLst>
                <a:gd name="T0" fmla="*/ 0 w 175"/>
                <a:gd name="T1" fmla="*/ 3890 h 4966"/>
                <a:gd name="T2" fmla="*/ 0 w 175"/>
                <a:gd name="T3" fmla="*/ 3890 h 4966"/>
                <a:gd name="T4" fmla="*/ 6 w 175"/>
                <a:gd name="T5" fmla="*/ 3846 h 4966"/>
                <a:gd name="T6" fmla="*/ 17 w 175"/>
                <a:gd name="T7" fmla="*/ 3802 h 4966"/>
                <a:gd name="T8" fmla="*/ 33 w 175"/>
                <a:gd name="T9" fmla="*/ 3765 h 4966"/>
                <a:gd name="T10" fmla="*/ 49 w 175"/>
                <a:gd name="T11" fmla="*/ 3727 h 4966"/>
                <a:gd name="T12" fmla="*/ 76 w 175"/>
                <a:gd name="T13" fmla="*/ 3694 h 4966"/>
                <a:gd name="T14" fmla="*/ 103 w 175"/>
                <a:gd name="T15" fmla="*/ 3667 h 4966"/>
                <a:gd name="T16" fmla="*/ 142 w 175"/>
                <a:gd name="T17" fmla="*/ 3640 h 4966"/>
                <a:gd name="T18" fmla="*/ 174 w 175"/>
                <a:gd name="T19" fmla="*/ 3618 h 4966"/>
                <a:gd name="T20" fmla="*/ 174 w 175"/>
                <a:gd name="T21" fmla="*/ 0 h 4966"/>
                <a:gd name="T22" fmla="*/ 0 w 175"/>
                <a:gd name="T23" fmla="*/ 0 h 4966"/>
                <a:gd name="T24" fmla="*/ 0 w 175"/>
                <a:gd name="T25" fmla="*/ 2792 h 4966"/>
                <a:gd name="T26" fmla="*/ 0 w 175"/>
                <a:gd name="T27" fmla="*/ 2792 h 4966"/>
                <a:gd name="T28" fmla="*/ 38 w 175"/>
                <a:gd name="T29" fmla="*/ 2809 h 4966"/>
                <a:gd name="T30" fmla="*/ 71 w 175"/>
                <a:gd name="T31" fmla="*/ 2836 h 4966"/>
                <a:gd name="T32" fmla="*/ 103 w 175"/>
                <a:gd name="T33" fmla="*/ 2868 h 4966"/>
                <a:gd name="T34" fmla="*/ 125 w 175"/>
                <a:gd name="T35" fmla="*/ 2901 h 4966"/>
                <a:gd name="T36" fmla="*/ 147 w 175"/>
                <a:gd name="T37" fmla="*/ 2939 h 4966"/>
                <a:gd name="T38" fmla="*/ 163 w 175"/>
                <a:gd name="T39" fmla="*/ 2977 h 4966"/>
                <a:gd name="T40" fmla="*/ 174 w 175"/>
                <a:gd name="T41" fmla="*/ 3020 h 4966"/>
                <a:gd name="T42" fmla="*/ 174 w 175"/>
                <a:gd name="T43" fmla="*/ 3064 h 4966"/>
                <a:gd name="T44" fmla="*/ 174 w 175"/>
                <a:gd name="T45" fmla="*/ 3064 h 4966"/>
                <a:gd name="T46" fmla="*/ 174 w 175"/>
                <a:gd name="T47" fmla="*/ 3107 h 4966"/>
                <a:gd name="T48" fmla="*/ 163 w 175"/>
                <a:gd name="T49" fmla="*/ 3151 h 4966"/>
                <a:gd name="T50" fmla="*/ 147 w 175"/>
                <a:gd name="T51" fmla="*/ 3189 h 4966"/>
                <a:gd name="T52" fmla="*/ 125 w 175"/>
                <a:gd name="T53" fmla="*/ 3227 h 4966"/>
                <a:gd name="T54" fmla="*/ 103 w 175"/>
                <a:gd name="T55" fmla="*/ 3259 h 4966"/>
                <a:gd name="T56" fmla="*/ 71 w 175"/>
                <a:gd name="T57" fmla="*/ 3292 h 4966"/>
                <a:gd name="T58" fmla="*/ 38 w 175"/>
                <a:gd name="T59" fmla="*/ 3319 h 4966"/>
                <a:gd name="T60" fmla="*/ 0 w 175"/>
                <a:gd name="T61" fmla="*/ 3336 h 4966"/>
                <a:gd name="T62" fmla="*/ 0 w 175"/>
                <a:gd name="T63" fmla="*/ 4965 h 4966"/>
                <a:gd name="T64" fmla="*/ 174 w 175"/>
                <a:gd name="T65" fmla="*/ 4965 h 4966"/>
                <a:gd name="T66" fmla="*/ 174 w 175"/>
                <a:gd name="T67" fmla="*/ 4166 h 4966"/>
                <a:gd name="T68" fmla="*/ 174 w 175"/>
                <a:gd name="T69" fmla="*/ 4166 h 4966"/>
                <a:gd name="T70" fmla="*/ 142 w 175"/>
                <a:gd name="T71" fmla="*/ 4145 h 4966"/>
                <a:gd name="T72" fmla="*/ 103 w 175"/>
                <a:gd name="T73" fmla="*/ 4118 h 4966"/>
                <a:gd name="T74" fmla="*/ 76 w 175"/>
                <a:gd name="T75" fmla="*/ 4091 h 4966"/>
                <a:gd name="T76" fmla="*/ 49 w 175"/>
                <a:gd name="T77" fmla="*/ 4058 h 4966"/>
                <a:gd name="T78" fmla="*/ 33 w 175"/>
                <a:gd name="T79" fmla="*/ 4020 h 4966"/>
                <a:gd name="T80" fmla="*/ 17 w 175"/>
                <a:gd name="T81" fmla="*/ 3977 h 4966"/>
                <a:gd name="T82" fmla="*/ 6 w 175"/>
                <a:gd name="T83" fmla="*/ 3938 h 4966"/>
                <a:gd name="T84" fmla="*/ 0 w 175"/>
                <a:gd name="T85" fmla="*/ 3890 h 4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4966">
                  <a:moveTo>
                    <a:pt x="0" y="3890"/>
                  </a:moveTo>
                  <a:lnTo>
                    <a:pt x="0" y="3890"/>
                  </a:lnTo>
                  <a:lnTo>
                    <a:pt x="6" y="3846"/>
                  </a:lnTo>
                  <a:lnTo>
                    <a:pt x="17" y="3802"/>
                  </a:lnTo>
                  <a:lnTo>
                    <a:pt x="33" y="3765"/>
                  </a:lnTo>
                  <a:lnTo>
                    <a:pt x="49" y="3727"/>
                  </a:lnTo>
                  <a:lnTo>
                    <a:pt x="76" y="3694"/>
                  </a:lnTo>
                  <a:lnTo>
                    <a:pt x="103" y="3667"/>
                  </a:lnTo>
                  <a:lnTo>
                    <a:pt x="142" y="3640"/>
                  </a:lnTo>
                  <a:lnTo>
                    <a:pt x="174" y="3618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2792"/>
                  </a:lnTo>
                  <a:lnTo>
                    <a:pt x="0" y="2792"/>
                  </a:lnTo>
                  <a:lnTo>
                    <a:pt x="38" y="2809"/>
                  </a:lnTo>
                  <a:lnTo>
                    <a:pt x="71" y="2836"/>
                  </a:lnTo>
                  <a:lnTo>
                    <a:pt x="103" y="2868"/>
                  </a:lnTo>
                  <a:lnTo>
                    <a:pt x="125" y="2901"/>
                  </a:lnTo>
                  <a:lnTo>
                    <a:pt x="147" y="2939"/>
                  </a:lnTo>
                  <a:lnTo>
                    <a:pt x="163" y="2977"/>
                  </a:lnTo>
                  <a:lnTo>
                    <a:pt x="174" y="3020"/>
                  </a:lnTo>
                  <a:lnTo>
                    <a:pt x="174" y="3064"/>
                  </a:lnTo>
                  <a:lnTo>
                    <a:pt x="174" y="3064"/>
                  </a:lnTo>
                  <a:lnTo>
                    <a:pt x="174" y="3107"/>
                  </a:lnTo>
                  <a:lnTo>
                    <a:pt x="163" y="3151"/>
                  </a:lnTo>
                  <a:lnTo>
                    <a:pt x="147" y="3189"/>
                  </a:lnTo>
                  <a:lnTo>
                    <a:pt x="125" y="3227"/>
                  </a:lnTo>
                  <a:lnTo>
                    <a:pt x="103" y="3259"/>
                  </a:lnTo>
                  <a:lnTo>
                    <a:pt x="71" y="3292"/>
                  </a:lnTo>
                  <a:lnTo>
                    <a:pt x="38" y="3319"/>
                  </a:lnTo>
                  <a:lnTo>
                    <a:pt x="0" y="3336"/>
                  </a:lnTo>
                  <a:lnTo>
                    <a:pt x="0" y="4965"/>
                  </a:lnTo>
                  <a:lnTo>
                    <a:pt x="174" y="4965"/>
                  </a:lnTo>
                  <a:lnTo>
                    <a:pt x="174" y="4166"/>
                  </a:lnTo>
                  <a:lnTo>
                    <a:pt x="174" y="4166"/>
                  </a:lnTo>
                  <a:lnTo>
                    <a:pt x="142" y="4145"/>
                  </a:lnTo>
                  <a:lnTo>
                    <a:pt x="103" y="4118"/>
                  </a:lnTo>
                  <a:lnTo>
                    <a:pt x="76" y="4091"/>
                  </a:lnTo>
                  <a:lnTo>
                    <a:pt x="49" y="4058"/>
                  </a:lnTo>
                  <a:lnTo>
                    <a:pt x="33" y="4020"/>
                  </a:lnTo>
                  <a:lnTo>
                    <a:pt x="17" y="3977"/>
                  </a:lnTo>
                  <a:lnTo>
                    <a:pt x="6" y="3938"/>
                  </a:lnTo>
                  <a:lnTo>
                    <a:pt x="0" y="3890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7" name="Freeform 34"/>
            <p:cNvSpPr>
              <a:spLocks noChangeArrowheads="1"/>
            </p:cNvSpPr>
            <p:nvPr/>
          </p:nvSpPr>
          <p:spPr bwMode="auto">
            <a:xfrm>
              <a:off x="10375900" y="6024563"/>
              <a:ext cx="61913" cy="839787"/>
            </a:xfrm>
            <a:custGeom>
              <a:avLst/>
              <a:gdLst>
                <a:gd name="T0" fmla="*/ 0 w 175"/>
                <a:gd name="T1" fmla="*/ 0 h 2337"/>
                <a:gd name="T2" fmla="*/ 0 w 175"/>
                <a:gd name="T3" fmla="*/ 989 h 2337"/>
                <a:gd name="T4" fmla="*/ 0 w 175"/>
                <a:gd name="T5" fmla="*/ 989 h 2337"/>
                <a:gd name="T6" fmla="*/ 39 w 175"/>
                <a:gd name="T7" fmla="*/ 1011 h 2337"/>
                <a:gd name="T8" fmla="*/ 71 w 175"/>
                <a:gd name="T9" fmla="*/ 1038 h 2337"/>
                <a:gd name="T10" fmla="*/ 98 w 175"/>
                <a:gd name="T11" fmla="*/ 1065 h 2337"/>
                <a:gd name="T12" fmla="*/ 125 w 175"/>
                <a:gd name="T13" fmla="*/ 1098 h 2337"/>
                <a:gd name="T14" fmla="*/ 147 w 175"/>
                <a:gd name="T15" fmla="*/ 1136 h 2337"/>
                <a:gd name="T16" fmla="*/ 164 w 175"/>
                <a:gd name="T17" fmla="*/ 1173 h 2337"/>
                <a:gd name="T18" fmla="*/ 169 w 175"/>
                <a:gd name="T19" fmla="*/ 1217 h 2337"/>
                <a:gd name="T20" fmla="*/ 174 w 175"/>
                <a:gd name="T21" fmla="*/ 1261 h 2337"/>
                <a:gd name="T22" fmla="*/ 174 w 175"/>
                <a:gd name="T23" fmla="*/ 1261 h 2337"/>
                <a:gd name="T24" fmla="*/ 169 w 175"/>
                <a:gd name="T25" fmla="*/ 1309 h 2337"/>
                <a:gd name="T26" fmla="*/ 164 w 175"/>
                <a:gd name="T27" fmla="*/ 1348 h 2337"/>
                <a:gd name="T28" fmla="*/ 147 w 175"/>
                <a:gd name="T29" fmla="*/ 1391 h 2337"/>
                <a:gd name="T30" fmla="*/ 125 w 175"/>
                <a:gd name="T31" fmla="*/ 1429 h 2337"/>
                <a:gd name="T32" fmla="*/ 98 w 175"/>
                <a:gd name="T33" fmla="*/ 1462 h 2337"/>
                <a:gd name="T34" fmla="*/ 71 w 175"/>
                <a:gd name="T35" fmla="*/ 1489 h 2337"/>
                <a:gd name="T36" fmla="*/ 39 w 175"/>
                <a:gd name="T37" fmla="*/ 1516 h 2337"/>
                <a:gd name="T38" fmla="*/ 0 w 175"/>
                <a:gd name="T39" fmla="*/ 1537 h 2337"/>
                <a:gd name="T40" fmla="*/ 0 w 175"/>
                <a:gd name="T41" fmla="*/ 2336 h 2337"/>
                <a:gd name="T42" fmla="*/ 174 w 175"/>
                <a:gd name="T43" fmla="*/ 2336 h 2337"/>
                <a:gd name="T44" fmla="*/ 174 w 175"/>
                <a:gd name="T45" fmla="*/ 272 h 2337"/>
                <a:gd name="T46" fmla="*/ 174 w 175"/>
                <a:gd name="T47" fmla="*/ 272 h 2337"/>
                <a:gd name="T48" fmla="*/ 137 w 175"/>
                <a:gd name="T49" fmla="*/ 255 h 2337"/>
                <a:gd name="T50" fmla="*/ 104 w 175"/>
                <a:gd name="T51" fmla="*/ 228 h 2337"/>
                <a:gd name="T52" fmla="*/ 77 w 175"/>
                <a:gd name="T53" fmla="*/ 201 h 2337"/>
                <a:gd name="T54" fmla="*/ 49 w 175"/>
                <a:gd name="T55" fmla="*/ 163 h 2337"/>
                <a:gd name="T56" fmla="*/ 28 w 175"/>
                <a:gd name="T57" fmla="*/ 130 h 2337"/>
                <a:gd name="T58" fmla="*/ 12 w 175"/>
                <a:gd name="T59" fmla="*/ 87 h 2337"/>
                <a:gd name="T60" fmla="*/ 6 w 175"/>
                <a:gd name="T61" fmla="*/ 44 h 2337"/>
                <a:gd name="T62" fmla="*/ 0 w 175"/>
                <a:gd name="T63" fmla="*/ 0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2337">
                  <a:moveTo>
                    <a:pt x="0" y="0"/>
                  </a:moveTo>
                  <a:lnTo>
                    <a:pt x="0" y="989"/>
                  </a:lnTo>
                  <a:lnTo>
                    <a:pt x="0" y="989"/>
                  </a:lnTo>
                  <a:lnTo>
                    <a:pt x="39" y="1011"/>
                  </a:lnTo>
                  <a:lnTo>
                    <a:pt x="71" y="1038"/>
                  </a:lnTo>
                  <a:lnTo>
                    <a:pt x="98" y="1065"/>
                  </a:lnTo>
                  <a:lnTo>
                    <a:pt x="125" y="1098"/>
                  </a:lnTo>
                  <a:lnTo>
                    <a:pt x="147" y="1136"/>
                  </a:lnTo>
                  <a:lnTo>
                    <a:pt x="164" y="1173"/>
                  </a:lnTo>
                  <a:lnTo>
                    <a:pt x="169" y="1217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69" y="1309"/>
                  </a:lnTo>
                  <a:lnTo>
                    <a:pt x="164" y="1348"/>
                  </a:lnTo>
                  <a:lnTo>
                    <a:pt x="147" y="1391"/>
                  </a:lnTo>
                  <a:lnTo>
                    <a:pt x="125" y="1429"/>
                  </a:lnTo>
                  <a:lnTo>
                    <a:pt x="98" y="1462"/>
                  </a:lnTo>
                  <a:lnTo>
                    <a:pt x="71" y="1489"/>
                  </a:lnTo>
                  <a:lnTo>
                    <a:pt x="39" y="1516"/>
                  </a:lnTo>
                  <a:lnTo>
                    <a:pt x="0" y="1537"/>
                  </a:lnTo>
                  <a:lnTo>
                    <a:pt x="0" y="2336"/>
                  </a:lnTo>
                  <a:lnTo>
                    <a:pt x="174" y="2336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7" y="255"/>
                  </a:lnTo>
                  <a:lnTo>
                    <a:pt x="104" y="228"/>
                  </a:lnTo>
                  <a:lnTo>
                    <a:pt x="77" y="201"/>
                  </a:lnTo>
                  <a:lnTo>
                    <a:pt x="49" y="163"/>
                  </a:lnTo>
                  <a:lnTo>
                    <a:pt x="28" y="130"/>
                  </a:lnTo>
                  <a:lnTo>
                    <a:pt x="12" y="87"/>
                  </a:lnTo>
                  <a:lnTo>
                    <a:pt x="6" y="44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8" name="Freeform 35"/>
            <p:cNvSpPr>
              <a:spLocks noChangeArrowheads="1"/>
            </p:cNvSpPr>
            <p:nvPr/>
          </p:nvSpPr>
          <p:spPr bwMode="auto">
            <a:xfrm>
              <a:off x="10282238" y="6370638"/>
              <a:ext cx="92075" cy="215900"/>
            </a:xfrm>
            <a:custGeom>
              <a:avLst/>
              <a:gdLst>
                <a:gd name="T0" fmla="*/ 130 w 261"/>
                <a:gd name="T1" fmla="*/ 0 h 604"/>
                <a:gd name="T2" fmla="*/ 130 w 261"/>
                <a:gd name="T3" fmla="*/ 0 h 604"/>
                <a:gd name="T4" fmla="*/ 97 w 261"/>
                <a:gd name="T5" fmla="*/ 0 h 604"/>
                <a:gd name="T6" fmla="*/ 65 w 261"/>
                <a:gd name="T7" fmla="*/ 5 h 604"/>
                <a:gd name="T8" fmla="*/ 33 w 261"/>
                <a:gd name="T9" fmla="*/ 16 h 604"/>
                <a:gd name="T10" fmla="*/ 0 w 261"/>
                <a:gd name="T11" fmla="*/ 27 h 604"/>
                <a:gd name="T12" fmla="*/ 0 w 261"/>
                <a:gd name="T13" fmla="*/ 299 h 604"/>
                <a:gd name="T14" fmla="*/ 0 w 261"/>
                <a:gd name="T15" fmla="*/ 299 h 604"/>
                <a:gd name="T16" fmla="*/ 5 w 261"/>
                <a:gd name="T17" fmla="*/ 271 h 604"/>
                <a:gd name="T18" fmla="*/ 11 w 261"/>
                <a:gd name="T19" fmla="*/ 250 h 604"/>
                <a:gd name="T20" fmla="*/ 27 w 261"/>
                <a:gd name="T21" fmla="*/ 228 h 604"/>
                <a:gd name="T22" fmla="*/ 43 w 261"/>
                <a:gd name="T23" fmla="*/ 206 h 604"/>
                <a:gd name="T24" fmla="*/ 60 w 261"/>
                <a:gd name="T25" fmla="*/ 195 h 604"/>
                <a:gd name="T26" fmla="*/ 81 w 261"/>
                <a:gd name="T27" fmla="*/ 179 h 604"/>
                <a:gd name="T28" fmla="*/ 103 w 261"/>
                <a:gd name="T29" fmla="*/ 174 h 604"/>
                <a:gd name="T30" fmla="*/ 130 w 261"/>
                <a:gd name="T31" fmla="*/ 174 h 604"/>
                <a:gd name="T32" fmla="*/ 130 w 261"/>
                <a:gd name="T33" fmla="*/ 174 h 604"/>
                <a:gd name="T34" fmla="*/ 157 w 261"/>
                <a:gd name="T35" fmla="*/ 174 h 604"/>
                <a:gd name="T36" fmla="*/ 185 w 261"/>
                <a:gd name="T37" fmla="*/ 179 h 604"/>
                <a:gd name="T38" fmla="*/ 206 w 261"/>
                <a:gd name="T39" fmla="*/ 195 h 604"/>
                <a:gd name="T40" fmla="*/ 222 w 261"/>
                <a:gd name="T41" fmla="*/ 211 h 604"/>
                <a:gd name="T42" fmla="*/ 239 w 261"/>
                <a:gd name="T43" fmla="*/ 228 h 604"/>
                <a:gd name="T44" fmla="*/ 249 w 261"/>
                <a:gd name="T45" fmla="*/ 250 h 604"/>
                <a:gd name="T46" fmla="*/ 260 w 261"/>
                <a:gd name="T47" fmla="*/ 277 h 604"/>
                <a:gd name="T48" fmla="*/ 260 w 261"/>
                <a:gd name="T49" fmla="*/ 299 h 604"/>
                <a:gd name="T50" fmla="*/ 260 w 261"/>
                <a:gd name="T51" fmla="*/ 299 h 604"/>
                <a:gd name="T52" fmla="*/ 260 w 261"/>
                <a:gd name="T53" fmla="*/ 326 h 604"/>
                <a:gd name="T54" fmla="*/ 249 w 261"/>
                <a:gd name="T55" fmla="*/ 353 h 604"/>
                <a:gd name="T56" fmla="*/ 239 w 261"/>
                <a:gd name="T57" fmla="*/ 375 h 604"/>
                <a:gd name="T58" fmla="*/ 222 w 261"/>
                <a:gd name="T59" fmla="*/ 391 h 604"/>
                <a:gd name="T60" fmla="*/ 206 w 261"/>
                <a:gd name="T61" fmla="*/ 407 h 604"/>
                <a:gd name="T62" fmla="*/ 179 w 261"/>
                <a:gd name="T63" fmla="*/ 418 h 604"/>
                <a:gd name="T64" fmla="*/ 157 w 261"/>
                <a:gd name="T65" fmla="*/ 429 h 604"/>
                <a:gd name="T66" fmla="*/ 130 w 261"/>
                <a:gd name="T67" fmla="*/ 429 h 604"/>
                <a:gd name="T68" fmla="*/ 130 w 261"/>
                <a:gd name="T69" fmla="*/ 429 h 604"/>
                <a:gd name="T70" fmla="*/ 103 w 261"/>
                <a:gd name="T71" fmla="*/ 429 h 604"/>
                <a:gd name="T72" fmla="*/ 81 w 261"/>
                <a:gd name="T73" fmla="*/ 418 h 604"/>
                <a:gd name="T74" fmla="*/ 60 w 261"/>
                <a:gd name="T75" fmla="*/ 407 h 604"/>
                <a:gd name="T76" fmla="*/ 43 w 261"/>
                <a:gd name="T77" fmla="*/ 391 h 604"/>
                <a:gd name="T78" fmla="*/ 27 w 261"/>
                <a:gd name="T79" fmla="*/ 375 h 604"/>
                <a:gd name="T80" fmla="*/ 11 w 261"/>
                <a:gd name="T81" fmla="*/ 353 h 604"/>
                <a:gd name="T82" fmla="*/ 5 w 261"/>
                <a:gd name="T83" fmla="*/ 331 h 604"/>
                <a:gd name="T84" fmla="*/ 0 w 261"/>
                <a:gd name="T85" fmla="*/ 304 h 604"/>
                <a:gd name="T86" fmla="*/ 0 w 261"/>
                <a:gd name="T87" fmla="*/ 575 h 604"/>
                <a:gd name="T88" fmla="*/ 0 w 261"/>
                <a:gd name="T89" fmla="*/ 575 h 604"/>
                <a:gd name="T90" fmla="*/ 33 w 261"/>
                <a:gd name="T91" fmla="*/ 586 h 604"/>
                <a:gd name="T92" fmla="*/ 65 w 261"/>
                <a:gd name="T93" fmla="*/ 597 h 604"/>
                <a:gd name="T94" fmla="*/ 97 w 261"/>
                <a:gd name="T95" fmla="*/ 603 h 604"/>
                <a:gd name="T96" fmla="*/ 130 w 261"/>
                <a:gd name="T97" fmla="*/ 603 h 604"/>
                <a:gd name="T98" fmla="*/ 130 w 261"/>
                <a:gd name="T99" fmla="*/ 603 h 604"/>
                <a:gd name="T100" fmla="*/ 168 w 261"/>
                <a:gd name="T101" fmla="*/ 603 h 604"/>
                <a:gd name="T102" fmla="*/ 201 w 261"/>
                <a:gd name="T103" fmla="*/ 597 h 604"/>
                <a:gd name="T104" fmla="*/ 228 w 261"/>
                <a:gd name="T105" fmla="*/ 586 h 604"/>
                <a:gd name="T106" fmla="*/ 260 w 261"/>
                <a:gd name="T107" fmla="*/ 575 h 604"/>
                <a:gd name="T108" fmla="*/ 260 w 261"/>
                <a:gd name="T109" fmla="*/ 27 h 604"/>
                <a:gd name="T110" fmla="*/ 260 w 261"/>
                <a:gd name="T111" fmla="*/ 27 h 604"/>
                <a:gd name="T112" fmla="*/ 228 w 261"/>
                <a:gd name="T113" fmla="*/ 16 h 604"/>
                <a:gd name="T114" fmla="*/ 201 w 261"/>
                <a:gd name="T115" fmla="*/ 5 h 604"/>
                <a:gd name="T116" fmla="*/ 168 w 261"/>
                <a:gd name="T117" fmla="*/ 0 h 604"/>
                <a:gd name="T118" fmla="*/ 130 w 261"/>
                <a:gd name="T119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1" h="604">
                  <a:moveTo>
                    <a:pt x="130" y="0"/>
                  </a:moveTo>
                  <a:lnTo>
                    <a:pt x="130" y="0"/>
                  </a:lnTo>
                  <a:lnTo>
                    <a:pt x="97" y="0"/>
                  </a:lnTo>
                  <a:lnTo>
                    <a:pt x="65" y="5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271"/>
                  </a:lnTo>
                  <a:lnTo>
                    <a:pt x="11" y="250"/>
                  </a:lnTo>
                  <a:lnTo>
                    <a:pt x="27" y="228"/>
                  </a:lnTo>
                  <a:lnTo>
                    <a:pt x="43" y="206"/>
                  </a:lnTo>
                  <a:lnTo>
                    <a:pt x="60" y="195"/>
                  </a:lnTo>
                  <a:lnTo>
                    <a:pt x="81" y="179"/>
                  </a:lnTo>
                  <a:lnTo>
                    <a:pt x="103" y="174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57" y="174"/>
                  </a:lnTo>
                  <a:lnTo>
                    <a:pt x="185" y="179"/>
                  </a:lnTo>
                  <a:lnTo>
                    <a:pt x="206" y="195"/>
                  </a:lnTo>
                  <a:lnTo>
                    <a:pt x="222" y="211"/>
                  </a:lnTo>
                  <a:lnTo>
                    <a:pt x="239" y="228"/>
                  </a:lnTo>
                  <a:lnTo>
                    <a:pt x="249" y="250"/>
                  </a:lnTo>
                  <a:lnTo>
                    <a:pt x="260" y="277"/>
                  </a:lnTo>
                  <a:lnTo>
                    <a:pt x="260" y="299"/>
                  </a:lnTo>
                  <a:lnTo>
                    <a:pt x="260" y="299"/>
                  </a:lnTo>
                  <a:lnTo>
                    <a:pt x="260" y="326"/>
                  </a:lnTo>
                  <a:lnTo>
                    <a:pt x="249" y="353"/>
                  </a:lnTo>
                  <a:lnTo>
                    <a:pt x="239" y="375"/>
                  </a:lnTo>
                  <a:lnTo>
                    <a:pt x="222" y="391"/>
                  </a:lnTo>
                  <a:lnTo>
                    <a:pt x="206" y="407"/>
                  </a:lnTo>
                  <a:lnTo>
                    <a:pt x="179" y="418"/>
                  </a:lnTo>
                  <a:lnTo>
                    <a:pt x="157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03" y="429"/>
                  </a:lnTo>
                  <a:lnTo>
                    <a:pt x="81" y="418"/>
                  </a:lnTo>
                  <a:lnTo>
                    <a:pt x="60" y="407"/>
                  </a:lnTo>
                  <a:lnTo>
                    <a:pt x="43" y="391"/>
                  </a:lnTo>
                  <a:lnTo>
                    <a:pt x="27" y="375"/>
                  </a:lnTo>
                  <a:lnTo>
                    <a:pt x="11" y="353"/>
                  </a:lnTo>
                  <a:lnTo>
                    <a:pt x="5" y="331"/>
                  </a:lnTo>
                  <a:lnTo>
                    <a:pt x="0" y="304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33" y="586"/>
                  </a:lnTo>
                  <a:lnTo>
                    <a:pt x="65" y="597"/>
                  </a:lnTo>
                  <a:lnTo>
                    <a:pt x="97" y="603"/>
                  </a:lnTo>
                  <a:lnTo>
                    <a:pt x="130" y="603"/>
                  </a:lnTo>
                  <a:lnTo>
                    <a:pt x="130" y="603"/>
                  </a:lnTo>
                  <a:lnTo>
                    <a:pt x="168" y="603"/>
                  </a:lnTo>
                  <a:lnTo>
                    <a:pt x="201" y="597"/>
                  </a:lnTo>
                  <a:lnTo>
                    <a:pt x="228" y="586"/>
                  </a:lnTo>
                  <a:lnTo>
                    <a:pt x="260" y="575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6"/>
                  </a:lnTo>
                  <a:lnTo>
                    <a:pt x="201" y="5"/>
                  </a:lnTo>
                  <a:lnTo>
                    <a:pt x="168" y="0"/>
                  </a:lnTo>
                  <a:lnTo>
                    <a:pt x="130" y="0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9" name="Freeform 36"/>
            <p:cNvSpPr>
              <a:spLocks noChangeArrowheads="1"/>
            </p:cNvSpPr>
            <p:nvPr/>
          </p:nvSpPr>
          <p:spPr bwMode="auto">
            <a:xfrm>
              <a:off x="10220325" y="6380163"/>
              <a:ext cx="61913" cy="195262"/>
            </a:xfrm>
            <a:custGeom>
              <a:avLst/>
              <a:gdLst>
                <a:gd name="T0" fmla="*/ 174 w 175"/>
                <a:gd name="T1" fmla="*/ 272 h 549"/>
                <a:gd name="T2" fmla="*/ 174 w 175"/>
                <a:gd name="T3" fmla="*/ 272 h 549"/>
                <a:gd name="T4" fmla="*/ 174 w 175"/>
                <a:gd name="T5" fmla="*/ 272 h 549"/>
                <a:gd name="T6" fmla="*/ 174 w 175"/>
                <a:gd name="T7" fmla="*/ 0 h 549"/>
                <a:gd name="T8" fmla="*/ 174 w 175"/>
                <a:gd name="T9" fmla="*/ 0 h 549"/>
                <a:gd name="T10" fmla="*/ 142 w 175"/>
                <a:gd name="T11" fmla="*/ 22 h 549"/>
                <a:gd name="T12" fmla="*/ 103 w 175"/>
                <a:gd name="T13" fmla="*/ 49 h 549"/>
                <a:gd name="T14" fmla="*/ 76 w 175"/>
                <a:gd name="T15" fmla="*/ 76 h 549"/>
                <a:gd name="T16" fmla="*/ 49 w 175"/>
                <a:gd name="T17" fmla="*/ 109 h 549"/>
                <a:gd name="T18" fmla="*/ 33 w 175"/>
                <a:gd name="T19" fmla="*/ 147 h 549"/>
                <a:gd name="T20" fmla="*/ 17 w 175"/>
                <a:gd name="T21" fmla="*/ 184 h 549"/>
                <a:gd name="T22" fmla="*/ 6 w 175"/>
                <a:gd name="T23" fmla="*/ 228 h 549"/>
                <a:gd name="T24" fmla="*/ 0 w 175"/>
                <a:gd name="T25" fmla="*/ 272 h 549"/>
                <a:gd name="T26" fmla="*/ 0 w 175"/>
                <a:gd name="T27" fmla="*/ 272 h 549"/>
                <a:gd name="T28" fmla="*/ 6 w 175"/>
                <a:gd name="T29" fmla="*/ 320 h 549"/>
                <a:gd name="T30" fmla="*/ 17 w 175"/>
                <a:gd name="T31" fmla="*/ 359 h 549"/>
                <a:gd name="T32" fmla="*/ 33 w 175"/>
                <a:gd name="T33" fmla="*/ 402 h 549"/>
                <a:gd name="T34" fmla="*/ 49 w 175"/>
                <a:gd name="T35" fmla="*/ 440 h 549"/>
                <a:gd name="T36" fmla="*/ 76 w 175"/>
                <a:gd name="T37" fmla="*/ 473 h 549"/>
                <a:gd name="T38" fmla="*/ 103 w 175"/>
                <a:gd name="T39" fmla="*/ 500 h 549"/>
                <a:gd name="T40" fmla="*/ 142 w 175"/>
                <a:gd name="T41" fmla="*/ 527 h 549"/>
                <a:gd name="T42" fmla="*/ 174 w 175"/>
                <a:gd name="T43" fmla="*/ 548 h 549"/>
                <a:gd name="T44" fmla="*/ 174 w 175"/>
                <a:gd name="T45" fmla="*/ 277 h 549"/>
                <a:gd name="T46" fmla="*/ 174 w 175"/>
                <a:gd name="T47" fmla="*/ 277 h 549"/>
                <a:gd name="T48" fmla="*/ 174 w 175"/>
                <a:gd name="T49" fmla="*/ 27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9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42" y="22"/>
                  </a:lnTo>
                  <a:lnTo>
                    <a:pt x="103" y="49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33" y="147"/>
                  </a:lnTo>
                  <a:lnTo>
                    <a:pt x="17" y="184"/>
                  </a:lnTo>
                  <a:lnTo>
                    <a:pt x="6" y="228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20"/>
                  </a:lnTo>
                  <a:lnTo>
                    <a:pt x="17" y="359"/>
                  </a:lnTo>
                  <a:lnTo>
                    <a:pt x="33" y="402"/>
                  </a:lnTo>
                  <a:lnTo>
                    <a:pt x="49" y="440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42" y="527"/>
                  </a:lnTo>
                  <a:lnTo>
                    <a:pt x="174" y="548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74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0" name="Freeform 37"/>
            <p:cNvSpPr>
              <a:spLocks noChangeArrowheads="1"/>
            </p:cNvSpPr>
            <p:nvPr/>
          </p:nvSpPr>
          <p:spPr bwMode="auto">
            <a:xfrm>
              <a:off x="10375900" y="6380163"/>
              <a:ext cx="61913" cy="195262"/>
            </a:xfrm>
            <a:custGeom>
              <a:avLst/>
              <a:gdLst>
                <a:gd name="T0" fmla="*/ 174 w 175"/>
                <a:gd name="T1" fmla="*/ 272 h 549"/>
                <a:gd name="T2" fmla="*/ 174 w 175"/>
                <a:gd name="T3" fmla="*/ 272 h 549"/>
                <a:gd name="T4" fmla="*/ 169 w 175"/>
                <a:gd name="T5" fmla="*/ 228 h 549"/>
                <a:gd name="T6" fmla="*/ 164 w 175"/>
                <a:gd name="T7" fmla="*/ 184 h 549"/>
                <a:gd name="T8" fmla="*/ 147 w 175"/>
                <a:gd name="T9" fmla="*/ 147 h 549"/>
                <a:gd name="T10" fmla="*/ 125 w 175"/>
                <a:gd name="T11" fmla="*/ 109 h 549"/>
                <a:gd name="T12" fmla="*/ 98 w 175"/>
                <a:gd name="T13" fmla="*/ 76 h 549"/>
                <a:gd name="T14" fmla="*/ 71 w 175"/>
                <a:gd name="T15" fmla="*/ 49 h 549"/>
                <a:gd name="T16" fmla="*/ 39 w 175"/>
                <a:gd name="T17" fmla="*/ 22 h 549"/>
                <a:gd name="T18" fmla="*/ 0 w 175"/>
                <a:gd name="T19" fmla="*/ 0 h 549"/>
                <a:gd name="T20" fmla="*/ 0 w 175"/>
                <a:gd name="T21" fmla="*/ 548 h 549"/>
                <a:gd name="T22" fmla="*/ 0 w 175"/>
                <a:gd name="T23" fmla="*/ 548 h 549"/>
                <a:gd name="T24" fmla="*/ 39 w 175"/>
                <a:gd name="T25" fmla="*/ 527 h 549"/>
                <a:gd name="T26" fmla="*/ 71 w 175"/>
                <a:gd name="T27" fmla="*/ 500 h 549"/>
                <a:gd name="T28" fmla="*/ 98 w 175"/>
                <a:gd name="T29" fmla="*/ 473 h 549"/>
                <a:gd name="T30" fmla="*/ 125 w 175"/>
                <a:gd name="T31" fmla="*/ 440 h 549"/>
                <a:gd name="T32" fmla="*/ 147 w 175"/>
                <a:gd name="T33" fmla="*/ 402 h 549"/>
                <a:gd name="T34" fmla="*/ 164 w 175"/>
                <a:gd name="T35" fmla="*/ 359 h 549"/>
                <a:gd name="T36" fmla="*/ 169 w 175"/>
                <a:gd name="T37" fmla="*/ 320 h 549"/>
                <a:gd name="T38" fmla="*/ 174 w 175"/>
                <a:gd name="T39" fmla="*/ 27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9">
                  <a:moveTo>
                    <a:pt x="174" y="272"/>
                  </a:moveTo>
                  <a:lnTo>
                    <a:pt x="174" y="272"/>
                  </a:lnTo>
                  <a:lnTo>
                    <a:pt x="169" y="228"/>
                  </a:lnTo>
                  <a:lnTo>
                    <a:pt x="164" y="184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98" y="76"/>
                  </a:lnTo>
                  <a:lnTo>
                    <a:pt x="71" y="49"/>
                  </a:lnTo>
                  <a:lnTo>
                    <a:pt x="39" y="22"/>
                  </a:lnTo>
                  <a:lnTo>
                    <a:pt x="0" y="0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9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4" y="359"/>
                  </a:lnTo>
                  <a:lnTo>
                    <a:pt x="169" y="320"/>
                  </a:lnTo>
                  <a:lnTo>
                    <a:pt x="174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1" name="Freeform 38"/>
            <p:cNvSpPr>
              <a:spLocks noChangeArrowheads="1"/>
            </p:cNvSpPr>
            <p:nvPr/>
          </p:nvSpPr>
          <p:spPr bwMode="auto">
            <a:xfrm>
              <a:off x="10687050" y="3957638"/>
              <a:ext cx="60325" cy="2065337"/>
            </a:xfrm>
            <a:custGeom>
              <a:avLst/>
              <a:gdLst>
                <a:gd name="T0" fmla="*/ 173 w 174"/>
                <a:gd name="T1" fmla="*/ 5741 h 5742"/>
                <a:gd name="T2" fmla="*/ 0 w 174"/>
                <a:gd name="T3" fmla="*/ 5741 h 5742"/>
                <a:gd name="T4" fmla="*/ 0 w 174"/>
                <a:gd name="T5" fmla="*/ 0 h 5742"/>
                <a:gd name="T6" fmla="*/ 173 w 174"/>
                <a:gd name="T7" fmla="*/ 0 h 5742"/>
                <a:gd name="T8" fmla="*/ 173 w 174"/>
                <a:gd name="T9" fmla="*/ 5741 h 5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5742">
                  <a:moveTo>
                    <a:pt x="173" y="5741"/>
                  </a:moveTo>
                  <a:lnTo>
                    <a:pt x="0" y="5741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5741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2" name="Freeform 39"/>
            <p:cNvSpPr>
              <a:spLocks noChangeArrowheads="1"/>
            </p:cNvSpPr>
            <p:nvPr/>
          </p:nvSpPr>
          <p:spPr bwMode="auto">
            <a:xfrm>
              <a:off x="10533063" y="5992813"/>
              <a:ext cx="371475" cy="217487"/>
            </a:xfrm>
            <a:custGeom>
              <a:avLst/>
              <a:gdLst>
                <a:gd name="T0" fmla="*/ 516 w 1038"/>
                <a:gd name="T1" fmla="*/ 608 h 609"/>
                <a:gd name="T2" fmla="*/ 483 w 1038"/>
                <a:gd name="T3" fmla="*/ 602 h 609"/>
                <a:gd name="T4" fmla="*/ 472 w 1038"/>
                <a:gd name="T5" fmla="*/ 591 h 609"/>
                <a:gd name="T6" fmla="*/ 456 w 1038"/>
                <a:gd name="T7" fmla="*/ 581 h 609"/>
                <a:gd name="T8" fmla="*/ 22 w 1038"/>
                <a:gd name="T9" fmla="*/ 146 h 609"/>
                <a:gd name="T10" fmla="*/ 10 w 1038"/>
                <a:gd name="T11" fmla="*/ 130 h 609"/>
                <a:gd name="T12" fmla="*/ 0 w 1038"/>
                <a:gd name="T13" fmla="*/ 102 h 609"/>
                <a:gd name="T14" fmla="*/ 0 w 1038"/>
                <a:gd name="T15" fmla="*/ 81 h 609"/>
                <a:gd name="T16" fmla="*/ 6 w 1038"/>
                <a:gd name="T17" fmla="*/ 54 h 609"/>
                <a:gd name="T18" fmla="*/ 16 w 1038"/>
                <a:gd name="T19" fmla="*/ 32 h 609"/>
                <a:gd name="T20" fmla="*/ 38 w 1038"/>
                <a:gd name="T21" fmla="*/ 16 h 609"/>
                <a:gd name="T22" fmla="*/ 60 w 1038"/>
                <a:gd name="T23" fmla="*/ 5 h 609"/>
                <a:gd name="T24" fmla="*/ 87 w 1038"/>
                <a:gd name="T25" fmla="*/ 0 h 609"/>
                <a:gd name="T26" fmla="*/ 950 w 1038"/>
                <a:gd name="T27" fmla="*/ 0 h 609"/>
                <a:gd name="T28" fmla="*/ 977 w 1038"/>
                <a:gd name="T29" fmla="*/ 5 h 609"/>
                <a:gd name="T30" fmla="*/ 999 w 1038"/>
                <a:gd name="T31" fmla="*/ 16 h 609"/>
                <a:gd name="T32" fmla="*/ 1015 w 1038"/>
                <a:gd name="T33" fmla="*/ 32 h 609"/>
                <a:gd name="T34" fmla="*/ 1031 w 1038"/>
                <a:gd name="T35" fmla="*/ 54 h 609"/>
                <a:gd name="T36" fmla="*/ 1037 w 1038"/>
                <a:gd name="T37" fmla="*/ 81 h 609"/>
                <a:gd name="T38" fmla="*/ 1037 w 1038"/>
                <a:gd name="T39" fmla="*/ 102 h 609"/>
                <a:gd name="T40" fmla="*/ 1026 w 1038"/>
                <a:gd name="T41" fmla="*/ 130 h 609"/>
                <a:gd name="T42" fmla="*/ 1010 w 1038"/>
                <a:gd name="T43" fmla="*/ 146 h 609"/>
                <a:gd name="T44" fmla="*/ 581 w 1038"/>
                <a:gd name="T45" fmla="*/ 581 h 609"/>
                <a:gd name="T46" fmla="*/ 564 w 1038"/>
                <a:gd name="T47" fmla="*/ 591 h 609"/>
                <a:gd name="T48" fmla="*/ 548 w 1038"/>
                <a:gd name="T49" fmla="*/ 602 h 609"/>
                <a:gd name="T50" fmla="*/ 516 w 1038"/>
                <a:gd name="T51" fmla="*/ 608 h 609"/>
                <a:gd name="T52" fmla="*/ 293 w 1038"/>
                <a:gd name="T53" fmla="*/ 173 h 609"/>
                <a:gd name="T54" fmla="*/ 516 w 1038"/>
                <a:gd name="T55" fmla="*/ 396 h 609"/>
                <a:gd name="T56" fmla="*/ 738 w 1038"/>
                <a:gd name="T57" fmla="*/ 173 h 609"/>
                <a:gd name="T58" fmla="*/ 293 w 1038"/>
                <a:gd name="T59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8" h="609">
                  <a:moveTo>
                    <a:pt x="516" y="608"/>
                  </a:moveTo>
                  <a:lnTo>
                    <a:pt x="483" y="602"/>
                  </a:lnTo>
                  <a:lnTo>
                    <a:pt x="472" y="591"/>
                  </a:lnTo>
                  <a:lnTo>
                    <a:pt x="456" y="581"/>
                  </a:lnTo>
                  <a:lnTo>
                    <a:pt x="22" y="146"/>
                  </a:lnTo>
                  <a:lnTo>
                    <a:pt x="10" y="130"/>
                  </a:lnTo>
                  <a:lnTo>
                    <a:pt x="0" y="102"/>
                  </a:lnTo>
                  <a:lnTo>
                    <a:pt x="0" y="81"/>
                  </a:lnTo>
                  <a:lnTo>
                    <a:pt x="6" y="54"/>
                  </a:lnTo>
                  <a:lnTo>
                    <a:pt x="16" y="32"/>
                  </a:lnTo>
                  <a:lnTo>
                    <a:pt x="38" y="16"/>
                  </a:lnTo>
                  <a:lnTo>
                    <a:pt x="60" y="5"/>
                  </a:lnTo>
                  <a:lnTo>
                    <a:pt x="87" y="0"/>
                  </a:lnTo>
                  <a:lnTo>
                    <a:pt x="950" y="0"/>
                  </a:lnTo>
                  <a:lnTo>
                    <a:pt x="977" y="5"/>
                  </a:lnTo>
                  <a:lnTo>
                    <a:pt x="999" y="16"/>
                  </a:lnTo>
                  <a:lnTo>
                    <a:pt x="1015" y="32"/>
                  </a:lnTo>
                  <a:lnTo>
                    <a:pt x="1031" y="54"/>
                  </a:lnTo>
                  <a:lnTo>
                    <a:pt x="1037" y="81"/>
                  </a:lnTo>
                  <a:lnTo>
                    <a:pt x="1037" y="102"/>
                  </a:lnTo>
                  <a:lnTo>
                    <a:pt x="1026" y="130"/>
                  </a:lnTo>
                  <a:lnTo>
                    <a:pt x="1010" y="146"/>
                  </a:lnTo>
                  <a:lnTo>
                    <a:pt x="581" y="581"/>
                  </a:lnTo>
                  <a:lnTo>
                    <a:pt x="564" y="591"/>
                  </a:lnTo>
                  <a:lnTo>
                    <a:pt x="548" y="602"/>
                  </a:lnTo>
                  <a:lnTo>
                    <a:pt x="516" y="608"/>
                  </a:lnTo>
                  <a:close/>
                  <a:moveTo>
                    <a:pt x="293" y="173"/>
                  </a:moveTo>
                  <a:lnTo>
                    <a:pt x="516" y="396"/>
                  </a:lnTo>
                  <a:lnTo>
                    <a:pt x="738" y="173"/>
                  </a:lnTo>
                  <a:lnTo>
                    <a:pt x="293" y="173"/>
                  </a:lnTo>
                  <a:close/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3" name="Freeform 40"/>
            <p:cNvSpPr>
              <a:spLocks noChangeArrowheads="1"/>
            </p:cNvSpPr>
            <p:nvPr/>
          </p:nvSpPr>
          <p:spPr bwMode="auto">
            <a:xfrm>
              <a:off x="10375900" y="5172075"/>
              <a:ext cx="61913" cy="850900"/>
            </a:xfrm>
            <a:custGeom>
              <a:avLst/>
              <a:gdLst>
                <a:gd name="T0" fmla="*/ 174 w 175"/>
                <a:gd name="T1" fmla="*/ 2097 h 2369"/>
                <a:gd name="T2" fmla="*/ 174 w 175"/>
                <a:gd name="T3" fmla="*/ 271 h 2369"/>
                <a:gd name="T4" fmla="*/ 174 w 175"/>
                <a:gd name="T5" fmla="*/ 271 h 2369"/>
                <a:gd name="T6" fmla="*/ 137 w 175"/>
                <a:gd name="T7" fmla="*/ 250 h 2369"/>
                <a:gd name="T8" fmla="*/ 104 w 175"/>
                <a:gd name="T9" fmla="*/ 223 h 2369"/>
                <a:gd name="T10" fmla="*/ 77 w 175"/>
                <a:gd name="T11" fmla="*/ 196 h 2369"/>
                <a:gd name="T12" fmla="*/ 49 w 175"/>
                <a:gd name="T13" fmla="*/ 163 h 2369"/>
                <a:gd name="T14" fmla="*/ 28 w 175"/>
                <a:gd name="T15" fmla="*/ 125 h 2369"/>
                <a:gd name="T16" fmla="*/ 12 w 175"/>
                <a:gd name="T17" fmla="*/ 87 h 2369"/>
                <a:gd name="T18" fmla="*/ 6 w 175"/>
                <a:gd name="T19" fmla="*/ 43 h 2369"/>
                <a:gd name="T20" fmla="*/ 0 w 175"/>
                <a:gd name="T21" fmla="*/ 0 h 2369"/>
                <a:gd name="T22" fmla="*/ 0 w 175"/>
                <a:gd name="T23" fmla="*/ 2368 h 2369"/>
                <a:gd name="T24" fmla="*/ 0 w 175"/>
                <a:gd name="T25" fmla="*/ 2368 h 2369"/>
                <a:gd name="T26" fmla="*/ 6 w 175"/>
                <a:gd name="T27" fmla="*/ 2325 h 2369"/>
                <a:gd name="T28" fmla="*/ 12 w 175"/>
                <a:gd name="T29" fmla="*/ 2282 h 2369"/>
                <a:gd name="T30" fmla="*/ 28 w 175"/>
                <a:gd name="T31" fmla="*/ 2243 h 2369"/>
                <a:gd name="T32" fmla="*/ 49 w 175"/>
                <a:gd name="T33" fmla="*/ 2205 h 2369"/>
                <a:gd name="T34" fmla="*/ 77 w 175"/>
                <a:gd name="T35" fmla="*/ 2173 h 2369"/>
                <a:gd name="T36" fmla="*/ 104 w 175"/>
                <a:gd name="T37" fmla="*/ 2140 h 2369"/>
                <a:gd name="T38" fmla="*/ 137 w 175"/>
                <a:gd name="T39" fmla="*/ 2113 h 2369"/>
                <a:gd name="T40" fmla="*/ 174 w 175"/>
                <a:gd name="T41" fmla="*/ 2097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2369">
                  <a:moveTo>
                    <a:pt x="174" y="2097"/>
                  </a:moveTo>
                  <a:lnTo>
                    <a:pt x="174" y="271"/>
                  </a:lnTo>
                  <a:lnTo>
                    <a:pt x="174" y="271"/>
                  </a:lnTo>
                  <a:lnTo>
                    <a:pt x="137" y="250"/>
                  </a:lnTo>
                  <a:lnTo>
                    <a:pt x="104" y="223"/>
                  </a:lnTo>
                  <a:lnTo>
                    <a:pt x="77" y="196"/>
                  </a:lnTo>
                  <a:lnTo>
                    <a:pt x="49" y="163"/>
                  </a:lnTo>
                  <a:lnTo>
                    <a:pt x="28" y="125"/>
                  </a:lnTo>
                  <a:lnTo>
                    <a:pt x="12" y="87"/>
                  </a:lnTo>
                  <a:lnTo>
                    <a:pt x="6" y="43"/>
                  </a:lnTo>
                  <a:lnTo>
                    <a:pt x="0" y="0"/>
                  </a:lnTo>
                  <a:lnTo>
                    <a:pt x="0" y="2368"/>
                  </a:lnTo>
                  <a:lnTo>
                    <a:pt x="0" y="2368"/>
                  </a:lnTo>
                  <a:lnTo>
                    <a:pt x="6" y="2325"/>
                  </a:lnTo>
                  <a:lnTo>
                    <a:pt x="12" y="2282"/>
                  </a:lnTo>
                  <a:lnTo>
                    <a:pt x="28" y="2243"/>
                  </a:lnTo>
                  <a:lnTo>
                    <a:pt x="49" y="2205"/>
                  </a:lnTo>
                  <a:lnTo>
                    <a:pt x="77" y="2173"/>
                  </a:lnTo>
                  <a:lnTo>
                    <a:pt x="104" y="2140"/>
                  </a:lnTo>
                  <a:lnTo>
                    <a:pt x="137" y="2113"/>
                  </a:lnTo>
                  <a:lnTo>
                    <a:pt x="174" y="209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4" name="Freeform 41"/>
            <p:cNvSpPr>
              <a:spLocks noChangeArrowheads="1"/>
            </p:cNvSpPr>
            <p:nvPr/>
          </p:nvSpPr>
          <p:spPr bwMode="auto">
            <a:xfrm>
              <a:off x="10439400" y="6024563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5" name="Freeform 42"/>
            <p:cNvSpPr>
              <a:spLocks noChangeArrowheads="1"/>
            </p:cNvSpPr>
            <p:nvPr/>
          </p:nvSpPr>
          <p:spPr bwMode="auto">
            <a:xfrm>
              <a:off x="10533063" y="5797550"/>
              <a:ext cx="61913" cy="225425"/>
            </a:xfrm>
            <a:custGeom>
              <a:avLst/>
              <a:gdLst>
                <a:gd name="T0" fmla="*/ 0 w 175"/>
                <a:gd name="T1" fmla="*/ 0 h 631"/>
                <a:gd name="T2" fmla="*/ 0 w 175"/>
                <a:gd name="T3" fmla="*/ 359 h 631"/>
                <a:gd name="T4" fmla="*/ 0 w 175"/>
                <a:gd name="T5" fmla="*/ 359 h 631"/>
                <a:gd name="T6" fmla="*/ 43 w 175"/>
                <a:gd name="T7" fmla="*/ 380 h 631"/>
                <a:gd name="T8" fmla="*/ 81 w 175"/>
                <a:gd name="T9" fmla="*/ 419 h 631"/>
                <a:gd name="T10" fmla="*/ 81 w 175"/>
                <a:gd name="T11" fmla="*/ 419 h 631"/>
                <a:gd name="T12" fmla="*/ 119 w 175"/>
                <a:gd name="T13" fmla="*/ 462 h 631"/>
                <a:gd name="T14" fmla="*/ 152 w 175"/>
                <a:gd name="T15" fmla="*/ 516 h 631"/>
                <a:gd name="T16" fmla="*/ 168 w 175"/>
                <a:gd name="T17" fmla="*/ 571 h 631"/>
                <a:gd name="T18" fmla="*/ 174 w 175"/>
                <a:gd name="T19" fmla="*/ 630 h 631"/>
                <a:gd name="T20" fmla="*/ 174 w 175"/>
                <a:gd name="T21" fmla="*/ 0 h 631"/>
                <a:gd name="T22" fmla="*/ 0 w 175"/>
                <a:gd name="T23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631">
                  <a:moveTo>
                    <a:pt x="0" y="0"/>
                  </a:moveTo>
                  <a:lnTo>
                    <a:pt x="0" y="359"/>
                  </a:lnTo>
                  <a:lnTo>
                    <a:pt x="0" y="359"/>
                  </a:lnTo>
                  <a:lnTo>
                    <a:pt x="43" y="380"/>
                  </a:lnTo>
                  <a:lnTo>
                    <a:pt x="81" y="419"/>
                  </a:lnTo>
                  <a:lnTo>
                    <a:pt x="81" y="419"/>
                  </a:lnTo>
                  <a:lnTo>
                    <a:pt x="119" y="462"/>
                  </a:lnTo>
                  <a:lnTo>
                    <a:pt x="152" y="516"/>
                  </a:lnTo>
                  <a:lnTo>
                    <a:pt x="168" y="571"/>
                  </a:lnTo>
                  <a:lnTo>
                    <a:pt x="174" y="630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6" name="Freeform 43"/>
            <p:cNvSpPr>
              <a:spLocks noChangeArrowheads="1"/>
            </p:cNvSpPr>
            <p:nvPr/>
          </p:nvSpPr>
          <p:spPr bwMode="auto">
            <a:xfrm>
              <a:off x="10533063" y="6024563"/>
              <a:ext cx="61913" cy="839787"/>
            </a:xfrm>
            <a:custGeom>
              <a:avLst/>
              <a:gdLst>
                <a:gd name="T0" fmla="*/ 0 w 175"/>
                <a:gd name="T1" fmla="*/ 278 h 2337"/>
                <a:gd name="T2" fmla="*/ 0 w 175"/>
                <a:gd name="T3" fmla="*/ 2336 h 2337"/>
                <a:gd name="T4" fmla="*/ 174 w 175"/>
                <a:gd name="T5" fmla="*/ 2336 h 2337"/>
                <a:gd name="T6" fmla="*/ 174 w 175"/>
                <a:gd name="T7" fmla="*/ 0 h 2337"/>
                <a:gd name="T8" fmla="*/ 174 w 175"/>
                <a:gd name="T9" fmla="*/ 0 h 2337"/>
                <a:gd name="T10" fmla="*/ 168 w 175"/>
                <a:gd name="T11" fmla="*/ 60 h 2337"/>
                <a:gd name="T12" fmla="*/ 152 w 175"/>
                <a:gd name="T13" fmla="*/ 114 h 2337"/>
                <a:gd name="T14" fmla="*/ 119 w 175"/>
                <a:gd name="T15" fmla="*/ 169 h 2337"/>
                <a:gd name="T16" fmla="*/ 81 w 175"/>
                <a:gd name="T17" fmla="*/ 218 h 2337"/>
                <a:gd name="T18" fmla="*/ 81 w 175"/>
                <a:gd name="T19" fmla="*/ 218 h 2337"/>
                <a:gd name="T20" fmla="*/ 43 w 175"/>
                <a:gd name="T21" fmla="*/ 250 h 2337"/>
                <a:gd name="T22" fmla="*/ 0 w 175"/>
                <a:gd name="T23" fmla="*/ 278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2337">
                  <a:moveTo>
                    <a:pt x="0" y="278"/>
                  </a:moveTo>
                  <a:lnTo>
                    <a:pt x="0" y="2336"/>
                  </a:lnTo>
                  <a:lnTo>
                    <a:pt x="174" y="2336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60"/>
                  </a:lnTo>
                  <a:lnTo>
                    <a:pt x="152" y="114"/>
                  </a:lnTo>
                  <a:lnTo>
                    <a:pt x="119" y="169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43" y="250"/>
                  </a:lnTo>
                  <a:lnTo>
                    <a:pt x="0" y="278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7" name="Freeform 44"/>
            <p:cNvSpPr>
              <a:spLocks noChangeArrowheads="1"/>
            </p:cNvSpPr>
            <p:nvPr/>
          </p:nvSpPr>
          <p:spPr bwMode="auto">
            <a:xfrm>
              <a:off x="10439400" y="5915025"/>
              <a:ext cx="92075" cy="107950"/>
            </a:xfrm>
            <a:custGeom>
              <a:avLst/>
              <a:gdLst>
                <a:gd name="T0" fmla="*/ 131 w 262"/>
                <a:gd name="T1" fmla="*/ 174 h 305"/>
                <a:gd name="T2" fmla="*/ 131 w 262"/>
                <a:gd name="T3" fmla="*/ 174 h 305"/>
                <a:gd name="T4" fmla="*/ 158 w 262"/>
                <a:gd name="T5" fmla="*/ 179 h 305"/>
                <a:gd name="T6" fmla="*/ 179 w 262"/>
                <a:gd name="T7" fmla="*/ 185 h 305"/>
                <a:gd name="T8" fmla="*/ 201 w 262"/>
                <a:gd name="T9" fmla="*/ 195 h 305"/>
                <a:gd name="T10" fmla="*/ 223 w 262"/>
                <a:gd name="T11" fmla="*/ 212 h 305"/>
                <a:gd name="T12" fmla="*/ 223 w 262"/>
                <a:gd name="T13" fmla="*/ 212 h 305"/>
                <a:gd name="T14" fmla="*/ 239 w 262"/>
                <a:gd name="T15" fmla="*/ 234 h 305"/>
                <a:gd name="T16" fmla="*/ 250 w 262"/>
                <a:gd name="T17" fmla="*/ 255 h 305"/>
                <a:gd name="T18" fmla="*/ 255 w 262"/>
                <a:gd name="T19" fmla="*/ 277 h 305"/>
                <a:gd name="T20" fmla="*/ 261 w 262"/>
                <a:gd name="T21" fmla="*/ 304 h 305"/>
                <a:gd name="T22" fmla="*/ 261 w 262"/>
                <a:gd name="T23" fmla="*/ 33 h 305"/>
                <a:gd name="T24" fmla="*/ 261 w 262"/>
                <a:gd name="T25" fmla="*/ 33 h 305"/>
                <a:gd name="T26" fmla="*/ 228 w 262"/>
                <a:gd name="T27" fmla="*/ 16 h 305"/>
                <a:gd name="T28" fmla="*/ 196 w 262"/>
                <a:gd name="T29" fmla="*/ 11 h 305"/>
                <a:gd name="T30" fmla="*/ 163 w 262"/>
                <a:gd name="T31" fmla="*/ 6 h 305"/>
                <a:gd name="T32" fmla="*/ 131 w 262"/>
                <a:gd name="T33" fmla="*/ 0 h 305"/>
                <a:gd name="T34" fmla="*/ 131 w 262"/>
                <a:gd name="T35" fmla="*/ 0 h 305"/>
                <a:gd name="T36" fmla="*/ 98 w 262"/>
                <a:gd name="T37" fmla="*/ 6 h 305"/>
                <a:gd name="T38" fmla="*/ 60 w 262"/>
                <a:gd name="T39" fmla="*/ 11 h 305"/>
                <a:gd name="T40" fmla="*/ 33 w 262"/>
                <a:gd name="T41" fmla="*/ 16 h 305"/>
                <a:gd name="T42" fmla="*/ 0 w 262"/>
                <a:gd name="T43" fmla="*/ 33 h 305"/>
                <a:gd name="T44" fmla="*/ 0 w 262"/>
                <a:gd name="T45" fmla="*/ 304 h 305"/>
                <a:gd name="T46" fmla="*/ 0 w 262"/>
                <a:gd name="T47" fmla="*/ 304 h 305"/>
                <a:gd name="T48" fmla="*/ 6 w 262"/>
                <a:gd name="T49" fmla="*/ 277 h 305"/>
                <a:gd name="T50" fmla="*/ 11 w 262"/>
                <a:gd name="T51" fmla="*/ 255 h 305"/>
                <a:gd name="T52" fmla="*/ 22 w 262"/>
                <a:gd name="T53" fmla="*/ 234 h 305"/>
                <a:gd name="T54" fmla="*/ 38 w 262"/>
                <a:gd name="T55" fmla="*/ 212 h 305"/>
                <a:gd name="T56" fmla="*/ 60 w 262"/>
                <a:gd name="T57" fmla="*/ 195 h 305"/>
                <a:gd name="T58" fmla="*/ 82 w 262"/>
                <a:gd name="T59" fmla="*/ 185 h 305"/>
                <a:gd name="T60" fmla="*/ 103 w 262"/>
                <a:gd name="T61" fmla="*/ 179 h 305"/>
                <a:gd name="T62" fmla="*/ 131 w 262"/>
                <a:gd name="T63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305">
                  <a:moveTo>
                    <a:pt x="131" y="174"/>
                  </a:moveTo>
                  <a:lnTo>
                    <a:pt x="131" y="174"/>
                  </a:lnTo>
                  <a:lnTo>
                    <a:pt x="158" y="179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3" y="212"/>
                  </a:lnTo>
                  <a:lnTo>
                    <a:pt x="223" y="212"/>
                  </a:lnTo>
                  <a:lnTo>
                    <a:pt x="239" y="234"/>
                  </a:lnTo>
                  <a:lnTo>
                    <a:pt x="250" y="255"/>
                  </a:lnTo>
                  <a:lnTo>
                    <a:pt x="255" y="277"/>
                  </a:lnTo>
                  <a:lnTo>
                    <a:pt x="261" y="304"/>
                  </a:lnTo>
                  <a:lnTo>
                    <a:pt x="261" y="33"/>
                  </a:lnTo>
                  <a:lnTo>
                    <a:pt x="261" y="33"/>
                  </a:lnTo>
                  <a:lnTo>
                    <a:pt x="228" y="16"/>
                  </a:lnTo>
                  <a:lnTo>
                    <a:pt x="196" y="11"/>
                  </a:lnTo>
                  <a:lnTo>
                    <a:pt x="163" y="6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8" y="6"/>
                  </a:lnTo>
                  <a:lnTo>
                    <a:pt x="60" y="11"/>
                  </a:lnTo>
                  <a:lnTo>
                    <a:pt x="33" y="16"/>
                  </a:lnTo>
                  <a:lnTo>
                    <a:pt x="0" y="33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6" y="277"/>
                  </a:lnTo>
                  <a:lnTo>
                    <a:pt x="11" y="255"/>
                  </a:lnTo>
                  <a:lnTo>
                    <a:pt x="22" y="234"/>
                  </a:lnTo>
                  <a:lnTo>
                    <a:pt x="38" y="212"/>
                  </a:lnTo>
                  <a:lnTo>
                    <a:pt x="60" y="195"/>
                  </a:lnTo>
                  <a:lnTo>
                    <a:pt x="82" y="185"/>
                  </a:lnTo>
                  <a:lnTo>
                    <a:pt x="103" y="179"/>
                  </a:lnTo>
                  <a:lnTo>
                    <a:pt x="131" y="174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8" name="Freeform 45"/>
            <p:cNvSpPr>
              <a:spLocks noChangeArrowheads="1"/>
            </p:cNvSpPr>
            <p:nvPr/>
          </p:nvSpPr>
          <p:spPr bwMode="auto">
            <a:xfrm>
              <a:off x="10439400" y="6024563"/>
              <a:ext cx="92075" cy="107950"/>
            </a:xfrm>
            <a:custGeom>
              <a:avLst/>
              <a:gdLst>
                <a:gd name="T0" fmla="*/ 223 w 262"/>
                <a:gd name="T1" fmla="*/ 93 h 306"/>
                <a:gd name="T2" fmla="*/ 223 w 262"/>
                <a:gd name="T3" fmla="*/ 93 h 306"/>
                <a:gd name="T4" fmla="*/ 201 w 262"/>
                <a:gd name="T5" fmla="*/ 109 h 306"/>
                <a:gd name="T6" fmla="*/ 179 w 262"/>
                <a:gd name="T7" fmla="*/ 120 h 306"/>
                <a:gd name="T8" fmla="*/ 158 w 262"/>
                <a:gd name="T9" fmla="*/ 125 h 306"/>
                <a:gd name="T10" fmla="*/ 131 w 262"/>
                <a:gd name="T11" fmla="*/ 130 h 306"/>
                <a:gd name="T12" fmla="*/ 131 w 262"/>
                <a:gd name="T13" fmla="*/ 130 h 306"/>
                <a:gd name="T14" fmla="*/ 103 w 262"/>
                <a:gd name="T15" fmla="*/ 125 h 306"/>
                <a:gd name="T16" fmla="*/ 82 w 262"/>
                <a:gd name="T17" fmla="*/ 120 h 306"/>
                <a:gd name="T18" fmla="*/ 60 w 262"/>
                <a:gd name="T19" fmla="*/ 109 h 306"/>
                <a:gd name="T20" fmla="*/ 38 w 262"/>
                <a:gd name="T21" fmla="*/ 93 h 306"/>
                <a:gd name="T22" fmla="*/ 22 w 262"/>
                <a:gd name="T23" fmla="*/ 71 h 306"/>
                <a:gd name="T24" fmla="*/ 11 w 262"/>
                <a:gd name="T25" fmla="*/ 49 h 306"/>
                <a:gd name="T26" fmla="*/ 6 w 262"/>
                <a:gd name="T27" fmla="*/ 28 h 306"/>
                <a:gd name="T28" fmla="*/ 0 w 262"/>
                <a:gd name="T29" fmla="*/ 0 h 306"/>
                <a:gd name="T30" fmla="*/ 0 w 262"/>
                <a:gd name="T31" fmla="*/ 272 h 306"/>
                <a:gd name="T32" fmla="*/ 0 w 262"/>
                <a:gd name="T33" fmla="*/ 272 h 306"/>
                <a:gd name="T34" fmla="*/ 33 w 262"/>
                <a:gd name="T35" fmla="*/ 288 h 306"/>
                <a:gd name="T36" fmla="*/ 60 w 262"/>
                <a:gd name="T37" fmla="*/ 294 h 306"/>
                <a:gd name="T38" fmla="*/ 98 w 262"/>
                <a:gd name="T39" fmla="*/ 305 h 306"/>
                <a:gd name="T40" fmla="*/ 131 w 262"/>
                <a:gd name="T41" fmla="*/ 305 h 306"/>
                <a:gd name="T42" fmla="*/ 131 w 262"/>
                <a:gd name="T43" fmla="*/ 305 h 306"/>
                <a:gd name="T44" fmla="*/ 163 w 262"/>
                <a:gd name="T45" fmla="*/ 305 h 306"/>
                <a:gd name="T46" fmla="*/ 196 w 262"/>
                <a:gd name="T47" fmla="*/ 299 h 306"/>
                <a:gd name="T48" fmla="*/ 228 w 262"/>
                <a:gd name="T49" fmla="*/ 288 h 306"/>
                <a:gd name="T50" fmla="*/ 261 w 262"/>
                <a:gd name="T51" fmla="*/ 278 h 306"/>
                <a:gd name="T52" fmla="*/ 261 w 262"/>
                <a:gd name="T53" fmla="*/ 0 h 306"/>
                <a:gd name="T54" fmla="*/ 261 w 262"/>
                <a:gd name="T55" fmla="*/ 0 h 306"/>
                <a:gd name="T56" fmla="*/ 255 w 262"/>
                <a:gd name="T57" fmla="*/ 28 h 306"/>
                <a:gd name="T58" fmla="*/ 250 w 262"/>
                <a:gd name="T59" fmla="*/ 49 h 306"/>
                <a:gd name="T60" fmla="*/ 239 w 262"/>
                <a:gd name="T61" fmla="*/ 71 h 306"/>
                <a:gd name="T62" fmla="*/ 223 w 262"/>
                <a:gd name="T63" fmla="*/ 9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306">
                  <a:moveTo>
                    <a:pt x="223" y="93"/>
                  </a:moveTo>
                  <a:lnTo>
                    <a:pt x="223" y="93"/>
                  </a:lnTo>
                  <a:lnTo>
                    <a:pt x="201" y="109"/>
                  </a:lnTo>
                  <a:lnTo>
                    <a:pt x="179" y="120"/>
                  </a:lnTo>
                  <a:lnTo>
                    <a:pt x="158" y="125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03" y="125"/>
                  </a:lnTo>
                  <a:lnTo>
                    <a:pt x="82" y="120"/>
                  </a:lnTo>
                  <a:lnTo>
                    <a:pt x="60" y="109"/>
                  </a:lnTo>
                  <a:lnTo>
                    <a:pt x="38" y="93"/>
                  </a:lnTo>
                  <a:lnTo>
                    <a:pt x="22" y="71"/>
                  </a:lnTo>
                  <a:lnTo>
                    <a:pt x="11" y="49"/>
                  </a:lnTo>
                  <a:lnTo>
                    <a:pt x="6" y="28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3" y="288"/>
                  </a:lnTo>
                  <a:lnTo>
                    <a:pt x="60" y="294"/>
                  </a:lnTo>
                  <a:lnTo>
                    <a:pt x="98" y="305"/>
                  </a:lnTo>
                  <a:lnTo>
                    <a:pt x="131" y="305"/>
                  </a:lnTo>
                  <a:lnTo>
                    <a:pt x="131" y="305"/>
                  </a:lnTo>
                  <a:lnTo>
                    <a:pt x="163" y="305"/>
                  </a:lnTo>
                  <a:lnTo>
                    <a:pt x="196" y="299"/>
                  </a:lnTo>
                  <a:lnTo>
                    <a:pt x="228" y="288"/>
                  </a:lnTo>
                  <a:lnTo>
                    <a:pt x="261" y="278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5" y="28"/>
                  </a:lnTo>
                  <a:lnTo>
                    <a:pt x="250" y="49"/>
                  </a:lnTo>
                  <a:lnTo>
                    <a:pt x="239" y="71"/>
                  </a:lnTo>
                  <a:lnTo>
                    <a:pt x="223" y="93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9" name="Freeform 46"/>
            <p:cNvSpPr>
              <a:spLocks noChangeArrowheads="1"/>
            </p:cNvSpPr>
            <p:nvPr/>
          </p:nvSpPr>
          <p:spPr bwMode="auto">
            <a:xfrm>
              <a:off x="10375900" y="6024563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0" name="Freeform 47"/>
            <p:cNvSpPr>
              <a:spLocks noChangeArrowheads="1"/>
            </p:cNvSpPr>
            <p:nvPr/>
          </p:nvSpPr>
          <p:spPr bwMode="auto">
            <a:xfrm>
              <a:off x="10375900" y="5926138"/>
              <a:ext cx="61913" cy="193675"/>
            </a:xfrm>
            <a:custGeom>
              <a:avLst/>
              <a:gdLst>
                <a:gd name="T0" fmla="*/ 174 w 175"/>
                <a:gd name="T1" fmla="*/ 271 h 544"/>
                <a:gd name="T2" fmla="*/ 174 w 175"/>
                <a:gd name="T3" fmla="*/ 271 h 544"/>
                <a:gd name="T4" fmla="*/ 174 w 175"/>
                <a:gd name="T5" fmla="*/ 271 h 544"/>
                <a:gd name="T6" fmla="*/ 174 w 175"/>
                <a:gd name="T7" fmla="*/ 0 h 544"/>
                <a:gd name="T8" fmla="*/ 174 w 175"/>
                <a:gd name="T9" fmla="*/ 0 h 544"/>
                <a:gd name="T10" fmla="*/ 137 w 175"/>
                <a:gd name="T11" fmla="*/ 16 h 544"/>
                <a:gd name="T12" fmla="*/ 104 w 175"/>
                <a:gd name="T13" fmla="*/ 43 h 544"/>
                <a:gd name="T14" fmla="*/ 77 w 175"/>
                <a:gd name="T15" fmla="*/ 76 h 544"/>
                <a:gd name="T16" fmla="*/ 49 w 175"/>
                <a:gd name="T17" fmla="*/ 108 h 544"/>
                <a:gd name="T18" fmla="*/ 28 w 175"/>
                <a:gd name="T19" fmla="*/ 146 h 544"/>
                <a:gd name="T20" fmla="*/ 12 w 175"/>
                <a:gd name="T21" fmla="*/ 185 h 544"/>
                <a:gd name="T22" fmla="*/ 6 w 175"/>
                <a:gd name="T23" fmla="*/ 228 h 544"/>
                <a:gd name="T24" fmla="*/ 0 w 175"/>
                <a:gd name="T25" fmla="*/ 271 h 544"/>
                <a:gd name="T26" fmla="*/ 0 w 175"/>
                <a:gd name="T27" fmla="*/ 271 h 544"/>
                <a:gd name="T28" fmla="*/ 0 w 175"/>
                <a:gd name="T29" fmla="*/ 271 h 544"/>
                <a:gd name="T30" fmla="*/ 6 w 175"/>
                <a:gd name="T31" fmla="*/ 315 h 544"/>
                <a:gd name="T32" fmla="*/ 12 w 175"/>
                <a:gd name="T33" fmla="*/ 358 h 544"/>
                <a:gd name="T34" fmla="*/ 28 w 175"/>
                <a:gd name="T35" fmla="*/ 401 h 544"/>
                <a:gd name="T36" fmla="*/ 49 w 175"/>
                <a:gd name="T37" fmla="*/ 434 h 544"/>
                <a:gd name="T38" fmla="*/ 77 w 175"/>
                <a:gd name="T39" fmla="*/ 472 h 544"/>
                <a:gd name="T40" fmla="*/ 104 w 175"/>
                <a:gd name="T41" fmla="*/ 499 h 544"/>
                <a:gd name="T42" fmla="*/ 137 w 175"/>
                <a:gd name="T43" fmla="*/ 526 h 544"/>
                <a:gd name="T44" fmla="*/ 174 w 175"/>
                <a:gd name="T45" fmla="*/ 543 h 544"/>
                <a:gd name="T46" fmla="*/ 174 w 175"/>
                <a:gd name="T47" fmla="*/ 27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44">
                  <a:moveTo>
                    <a:pt x="174" y="271"/>
                  </a:moveTo>
                  <a:lnTo>
                    <a:pt x="174" y="271"/>
                  </a:lnTo>
                  <a:lnTo>
                    <a:pt x="174" y="27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7" y="16"/>
                  </a:lnTo>
                  <a:lnTo>
                    <a:pt x="104" y="43"/>
                  </a:lnTo>
                  <a:lnTo>
                    <a:pt x="77" y="76"/>
                  </a:lnTo>
                  <a:lnTo>
                    <a:pt x="49" y="108"/>
                  </a:lnTo>
                  <a:lnTo>
                    <a:pt x="28" y="146"/>
                  </a:lnTo>
                  <a:lnTo>
                    <a:pt x="12" y="185"/>
                  </a:lnTo>
                  <a:lnTo>
                    <a:pt x="6" y="22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6" y="315"/>
                  </a:lnTo>
                  <a:lnTo>
                    <a:pt x="12" y="358"/>
                  </a:lnTo>
                  <a:lnTo>
                    <a:pt x="28" y="401"/>
                  </a:lnTo>
                  <a:lnTo>
                    <a:pt x="49" y="434"/>
                  </a:lnTo>
                  <a:lnTo>
                    <a:pt x="77" y="472"/>
                  </a:lnTo>
                  <a:lnTo>
                    <a:pt x="104" y="499"/>
                  </a:lnTo>
                  <a:lnTo>
                    <a:pt x="137" y="526"/>
                  </a:lnTo>
                  <a:lnTo>
                    <a:pt x="174" y="543"/>
                  </a:lnTo>
                  <a:lnTo>
                    <a:pt x="174" y="271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1" name="Freeform 48"/>
            <p:cNvSpPr>
              <a:spLocks noChangeArrowheads="1"/>
            </p:cNvSpPr>
            <p:nvPr/>
          </p:nvSpPr>
          <p:spPr bwMode="auto">
            <a:xfrm>
              <a:off x="10439400" y="5168900"/>
              <a:ext cx="0" cy="1587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0 h 7"/>
                <a:gd name="T4" fmla="*/ 0 w 1"/>
                <a:gd name="T5" fmla="*/ 0 h 7"/>
                <a:gd name="T6" fmla="*/ 0 w 1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2" name="Freeform 49"/>
            <p:cNvSpPr>
              <a:spLocks noChangeArrowheads="1"/>
            </p:cNvSpPr>
            <p:nvPr/>
          </p:nvSpPr>
          <p:spPr bwMode="auto">
            <a:xfrm>
              <a:off x="10375900" y="4419600"/>
              <a:ext cx="61913" cy="749300"/>
            </a:xfrm>
            <a:custGeom>
              <a:avLst/>
              <a:gdLst>
                <a:gd name="T0" fmla="*/ 174 w 175"/>
                <a:gd name="T1" fmla="*/ 1814 h 2086"/>
                <a:gd name="T2" fmla="*/ 174 w 175"/>
                <a:gd name="T3" fmla="*/ 0 h 2086"/>
                <a:gd name="T4" fmla="*/ 0 w 175"/>
                <a:gd name="T5" fmla="*/ 0 h 2086"/>
                <a:gd name="T6" fmla="*/ 0 w 175"/>
                <a:gd name="T7" fmla="*/ 2085 h 2086"/>
                <a:gd name="T8" fmla="*/ 0 w 175"/>
                <a:gd name="T9" fmla="*/ 2085 h 2086"/>
                <a:gd name="T10" fmla="*/ 6 w 175"/>
                <a:gd name="T11" fmla="*/ 2042 h 2086"/>
                <a:gd name="T12" fmla="*/ 12 w 175"/>
                <a:gd name="T13" fmla="*/ 1998 h 2086"/>
                <a:gd name="T14" fmla="*/ 28 w 175"/>
                <a:gd name="T15" fmla="*/ 1960 h 2086"/>
                <a:gd name="T16" fmla="*/ 49 w 175"/>
                <a:gd name="T17" fmla="*/ 1923 h 2086"/>
                <a:gd name="T18" fmla="*/ 77 w 175"/>
                <a:gd name="T19" fmla="*/ 1890 h 2086"/>
                <a:gd name="T20" fmla="*/ 104 w 175"/>
                <a:gd name="T21" fmla="*/ 1863 h 2086"/>
                <a:gd name="T22" fmla="*/ 137 w 175"/>
                <a:gd name="T23" fmla="*/ 1836 h 2086"/>
                <a:gd name="T24" fmla="*/ 174 w 175"/>
                <a:gd name="T25" fmla="*/ 1814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086">
                  <a:moveTo>
                    <a:pt x="174" y="1814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6" y="2042"/>
                  </a:lnTo>
                  <a:lnTo>
                    <a:pt x="12" y="1998"/>
                  </a:lnTo>
                  <a:lnTo>
                    <a:pt x="28" y="1960"/>
                  </a:lnTo>
                  <a:lnTo>
                    <a:pt x="49" y="1923"/>
                  </a:lnTo>
                  <a:lnTo>
                    <a:pt x="77" y="1890"/>
                  </a:lnTo>
                  <a:lnTo>
                    <a:pt x="104" y="1863"/>
                  </a:lnTo>
                  <a:lnTo>
                    <a:pt x="137" y="1836"/>
                  </a:lnTo>
                  <a:lnTo>
                    <a:pt x="174" y="1814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3" name="Freeform 50"/>
            <p:cNvSpPr>
              <a:spLocks noChangeArrowheads="1"/>
            </p:cNvSpPr>
            <p:nvPr/>
          </p:nvSpPr>
          <p:spPr bwMode="auto">
            <a:xfrm>
              <a:off x="10533063" y="4264025"/>
              <a:ext cx="61913" cy="1758950"/>
            </a:xfrm>
            <a:custGeom>
              <a:avLst/>
              <a:gdLst>
                <a:gd name="T0" fmla="*/ 146 w 175"/>
                <a:gd name="T1" fmla="*/ 60 h 4890"/>
                <a:gd name="T2" fmla="*/ 0 w 175"/>
                <a:gd name="T3" fmla="*/ 207 h 4890"/>
                <a:gd name="T4" fmla="*/ 0 w 175"/>
                <a:gd name="T5" fmla="*/ 2244 h 4890"/>
                <a:gd name="T6" fmla="*/ 0 w 175"/>
                <a:gd name="T7" fmla="*/ 2244 h 4890"/>
                <a:gd name="T8" fmla="*/ 43 w 175"/>
                <a:gd name="T9" fmla="*/ 2271 h 4890"/>
                <a:gd name="T10" fmla="*/ 81 w 175"/>
                <a:gd name="T11" fmla="*/ 2303 h 4890"/>
                <a:gd name="T12" fmla="*/ 81 w 175"/>
                <a:gd name="T13" fmla="*/ 2303 h 4890"/>
                <a:gd name="T14" fmla="*/ 119 w 175"/>
                <a:gd name="T15" fmla="*/ 2353 h 4890"/>
                <a:gd name="T16" fmla="*/ 152 w 175"/>
                <a:gd name="T17" fmla="*/ 2401 h 4890"/>
                <a:gd name="T18" fmla="*/ 168 w 175"/>
                <a:gd name="T19" fmla="*/ 2461 h 4890"/>
                <a:gd name="T20" fmla="*/ 174 w 175"/>
                <a:gd name="T21" fmla="*/ 2521 h 4890"/>
                <a:gd name="T22" fmla="*/ 174 w 175"/>
                <a:gd name="T23" fmla="*/ 2521 h 4890"/>
                <a:gd name="T24" fmla="*/ 168 w 175"/>
                <a:gd name="T25" fmla="*/ 2575 h 4890"/>
                <a:gd name="T26" fmla="*/ 152 w 175"/>
                <a:gd name="T27" fmla="*/ 2635 h 4890"/>
                <a:gd name="T28" fmla="*/ 119 w 175"/>
                <a:gd name="T29" fmla="*/ 2684 h 4890"/>
                <a:gd name="T30" fmla="*/ 81 w 175"/>
                <a:gd name="T31" fmla="*/ 2733 h 4890"/>
                <a:gd name="T32" fmla="*/ 81 w 175"/>
                <a:gd name="T33" fmla="*/ 2733 h 4890"/>
                <a:gd name="T34" fmla="*/ 43 w 175"/>
                <a:gd name="T35" fmla="*/ 2765 h 4890"/>
                <a:gd name="T36" fmla="*/ 0 w 175"/>
                <a:gd name="T37" fmla="*/ 2792 h 4890"/>
                <a:gd name="T38" fmla="*/ 0 w 175"/>
                <a:gd name="T39" fmla="*/ 4889 h 4890"/>
                <a:gd name="T40" fmla="*/ 174 w 175"/>
                <a:gd name="T41" fmla="*/ 4889 h 4890"/>
                <a:gd name="T42" fmla="*/ 174 w 175"/>
                <a:gd name="T43" fmla="*/ 0 h 4890"/>
                <a:gd name="T44" fmla="*/ 174 w 175"/>
                <a:gd name="T45" fmla="*/ 0 h 4890"/>
                <a:gd name="T46" fmla="*/ 162 w 175"/>
                <a:gd name="T47" fmla="*/ 33 h 4890"/>
                <a:gd name="T48" fmla="*/ 146 w 175"/>
                <a:gd name="T49" fmla="*/ 60 h 4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4890">
                  <a:moveTo>
                    <a:pt x="146" y="60"/>
                  </a:moveTo>
                  <a:lnTo>
                    <a:pt x="0" y="207"/>
                  </a:lnTo>
                  <a:lnTo>
                    <a:pt x="0" y="2244"/>
                  </a:lnTo>
                  <a:lnTo>
                    <a:pt x="0" y="2244"/>
                  </a:lnTo>
                  <a:lnTo>
                    <a:pt x="43" y="2271"/>
                  </a:lnTo>
                  <a:lnTo>
                    <a:pt x="81" y="2303"/>
                  </a:lnTo>
                  <a:lnTo>
                    <a:pt x="81" y="2303"/>
                  </a:lnTo>
                  <a:lnTo>
                    <a:pt x="119" y="2353"/>
                  </a:lnTo>
                  <a:lnTo>
                    <a:pt x="152" y="2401"/>
                  </a:lnTo>
                  <a:lnTo>
                    <a:pt x="168" y="2461"/>
                  </a:lnTo>
                  <a:lnTo>
                    <a:pt x="174" y="2521"/>
                  </a:lnTo>
                  <a:lnTo>
                    <a:pt x="174" y="2521"/>
                  </a:lnTo>
                  <a:lnTo>
                    <a:pt x="168" y="2575"/>
                  </a:lnTo>
                  <a:lnTo>
                    <a:pt x="152" y="2635"/>
                  </a:lnTo>
                  <a:lnTo>
                    <a:pt x="119" y="2684"/>
                  </a:lnTo>
                  <a:lnTo>
                    <a:pt x="81" y="2733"/>
                  </a:lnTo>
                  <a:lnTo>
                    <a:pt x="81" y="2733"/>
                  </a:lnTo>
                  <a:lnTo>
                    <a:pt x="43" y="2765"/>
                  </a:lnTo>
                  <a:lnTo>
                    <a:pt x="0" y="2792"/>
                  </a:lnTo>
                  <a:lnTo>
                    <a:pt x="0" y="4889"/>
                  </a:lnTo>
                  <a:lnTo>
                    <a:pt x="174" y="4889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2" y="33"/>
                  </a:lnTo>
                  <a:lnTo>
                    <a:pt x="146" y="6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4" name="Freeform 51"/>
            <p:cNvSpPr>
              <a:spLocks noChangeArrowheads="1"/>
            </p:cNvSpPr>
            <p:nvPr/>
          </p:nvSpPr>
          <p:spPr bwMode="auto">
            <a:xfrm>
              <a:off x="10439400" y="5062538"/>
              <a:ext cx="92075" cy="215900"/>
            </a:xfrm>
            <a:custGeom>
              <a:avLst/>
              <a:gdLst>
                <a:gd name="T0" fmla="*/ 131 w 262"/>
                <a:gd name="T1" fmla="*/ 0 h 603"/>
                <a:gd name="T2" fmla="*/ 131 w 262"/>
                <a:gd name="T3" fmla="*/ 0 h 603"/>
                <a:gd name="T4" fmla="*/ 98 w 262"/>
                <a:gd name="T5" fmla="*/ 0 h 603"/>
                <a:gd name="T6" fmla="*/ 60 w 262"/>
                <a:gd name="T7" fmla="*/ 5 h 603"/>
                <a:gd name="T8" fmla="*/ 33 w 262"/>
                <a:gd name="T9" fmla="*/ 16 h 603"/>
                <a:gd name="T10" fmla="*/ 0 w 262"/>
                <a:gd name="T11" fmla="*/ 27 h 603"/>
                <a:gd name="T12" fmla="*/ 0 w 262"/>
                <a:gd name="T13" fmla="*/ 298 h 603"/>
                <a:gd name="T14" fmla="*/ 0 w 262"/>
                <a:gd name="T15" fmla="*/ 298 h 603"/>
                <a:gd name="T16" fmla="*/ 6 w 262"/>
                <a:gd name="T17" fmla="*/ 277 h 603"/>
                <a:gd name="T18" fmla="*/ 11 w 262"/>
                <a:gd name="T19" fmla="*/ 250 h 603"/>
                <a:gd name="T20" fmla="*/ 22 w 262"/>
                <a:gd name="T21" fmla="*/ 228 h 603"/>
                <a:gd name="T22" fmla="*/ 38 w 262"/>
                <a:gd name="T23" fmla="*/ 211 h 603"/>
                <a:gd name="T24" fmla="*/ 60 w 262"/>
                <a:gd name="T25" fmla="*/ 195 h 603"/>
                <a:gd name="T26" fmla="*/ 82 w 262"/>
                <a:gd name="T27" fmla="*/ 184 h 603"/>
                <a:gd name="T28" fmla="*/ 103 w 262"/>
                <a:gd name="T29" fmla="*/ 173 h 603"/>
                <a:gd name="T30" fmla="*/ 131 w 262"/>
                <a:gd name="T31" fmla="*/ 173 h 603"/>
                <a:gd name="T32" fmla="*/ 131 w 262"/>
                <a:gd name="T33" fmla="*/ 173 h 603"/>
                <a:gd name="T34" fmla="*/ 158 w 262"/>
                <a:gd name="T35" fmla="*/ 173 h 603"/>
                <a:gd name="T36" fmla="*/ 179 w 262"/>
                <a:gd name="T37" fmla="*/ 179 h 603"/>
                <a:gd name="T38" fmla="*/ 201 w 262"/>
                <a:gd name="T39" fmla="*/ 195 h 603"/>
                <a:gd name="T40" fmla="*/ 223 w 262"/>
                <a:gd name="T41" fmla="*/ 211 h 603"/>
                <a:gd name="T42" fmla="*/ 223 w 262"/>
                <a:gd name="T43" fmla="*/ 211 h 603"/>
                <a:gd name="T44" fmla="*/ 239 w 262"/>
                <a:gd name="T45" fmla="*/ 228 h 603"/>
                <a:gd name="T46" fmla="*/ 250 w 262"/>
                <a:gd name="T47" fmla="*/ 250 h 603"/>
                <a:gd name="T48" fmla="*/ 255 w 262"/>
                <a:gd name="T49" fmla="*/ 277 h 603"/>
                <a:gd name="T50" fmla="*/ 261 w 262"/>
                <a:gd name="T51" fmla="*/ 304 h 603"/>
                <a:gd name="T52" fmla="*/ 261 w 262"/>
                <a:gd name="T53" fmla="*/ 304 h 603"/>
                <a:gd name="T54" fmla="*/ 255 w 262"/>
                <a:gd name="T55" fmla="*/ 325 h 603"/>
                <a:gd name="T56" fmla="*/ 250 w 262"/>
                <a:gd name="T57" fmla="*/ 353 h 603"/>
                <a:gd name="T58" fmla="*/ 239 w 262"/>
                <a:gd name="T59" fmla="*/ 375 h 603"/>
                <a:gd name="T60" fmla="*/ 223 w 262"/>
                <a:gd name="T61" fmla="*/ 391 h 603"/>
                <a:gd name="T62" fmla="*/ 223 w 262"/>
                <a:gd name="T63" fmla="*/ 391 h 603"/>
                <a:gd name="T64" fmla="*/ 201 w 262"/>
                <a:gd name="T65" fmla="*/ 407 h 603"/>
                <a:gd name="T66" fmla="*/ 179 w 262"/>
                <a:gd name="T67" fmla="*/ 423 h 603"/>
                <a:gd name="T68" fmla="*/ 158 w 262"/>
                <a:gd name="T69" fmla="*/ 429 h 603"/>
                <a:gd name="T70" fmla="*/ 131 w 262"/>
                <a:gd name="T71" fmla="*/ 429 h 603"/>
                <a:gd name="T72" fmla="*/ 131 w 262"/>
                <a:gd name="T73" fmla="*/ 429 h 603"/>
                <a:gd name="T74" fmla="*/ 103 w 262"/>
                <a:gd name="T75" fmla="*/ 429 h 603"/>
                <a:gd name="T76" fmla="*/ 82 w 262"/>
                <a:gd name="T77" fmla="*/ 418 h 603"/>
                <a:gd name="T78" fmla="*/ 60 w 262"/>
                <a:gd name="T79" fmla="*/ 407 h 603"/>
                <a:gd name="T80" fmla="*/ 38 w 262"/>
                <a:gd name="T81" fmla="*/ 391 h 603"/>
                <a:gd name="T82" fmla="*/ 22 w 262"/>
                <a:gd name="T83" fmla="*/ 375 h 603"/>
                <a:gd name="T84" fmla="*/ 11 w 262"/>
                <a:gd name="T85" fmla="*/ 353 h 603"/>
                <a:gd name="T86" fmla="*/ 6 w 262"/>
                <a:gd name="T87" fmla="*/ 325 h 603"/>
                <a:gd name="T88" fmla="*/ 0 w 262"/>
                <a:gd name="T89" fmla="*/ 304 h 603"/>
                <a:gd name="T90" fmla="*/ 0 w 262"/>
                <a:gd name="T91" fmla="*/ 575 h 603"/>
                <a:gd name="T92" fmla="*/ 0 w 262"/>
                <a:gd name="T93" fmla="*/ 575 h 603"/>
                <a:gd name="T94" fmla="*/ 33 w 262"/>
                <a:gd name="T95" fmla="*/ 586 h 603"/>
                <a:gd name="T96" fmla="*/ 60 w 262"/>
                <a:gd name="T97" fmla="*/ 597 h 603"/>
                <a:gd name="T98" fmla="*/ 98 w 262"/>
                <a:gd name="T99" fmla="*/ 602 h 603"/>
                <a:gd name="T100" fmla="*/ 131 w 262"/>
                <a:gd name="T101" fmla="*/ 602 h 603"/>
                <a:gd name="T102" fmla="*/ 131 w 262"/>
                <a:gd name="T103" fmla="*/ 602 h 603"/>
                <a:gd name="T104" fmla="*/ 163 w 262"/>
                <a:gd name="T105" fmla="*/ 602 h 603"/>
                <a:gd name="T106" fmla="*/ 196 w 262"/>
                <a:gd name="T107" fmla="*/ 597 h 603"/>
                <a:gd name="T108" fmla="*/ 228 w 262"/>
                <a:gd name="T109" fmla="*/ 586 h 603"/>
                <a:gd name="T110" fmla="*/ 261 w 262"/>
                <a:gd name="T111" fmla="*/ 575 h 603"/>
                <a:gd name="T112" fmla="*/ 261 w 262"/>
                <a:gd name="T113" fmla="*/ 27 h 603"/>
                <a:gd name="T114" fmla="*/ 261 w 262"/>
                <a:gd name="T115" fmla="*/ 27 h 603"/>
                <a:gd name="T116" fmla="*/ 228 w 262"/>
                <a:gd name="T117" fmla="*/ 16 h 603"/>
                <a:gd name="T118" fmla="*/ 196 w 262"/>
                <a:gd name="T119" fmla="*/ 5 h 603"/>
                <a:gd name="T120" fmla="*/ 163 w 262"/>
                <a:gd name="T121" fmla="*/ 0 h 603"/>
                <a:gd name="T122" fmla="*/ 131 w 262"/>
                <a:gd name="T12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" h="603">
                  <a:moveTo>
                    <a:pt x="131" y="0"/>
                  </a:moveTo>
                  <a:lnTo>
                    <a:pt x="131" y="0"/>
                  </a:lnTo>
                  <a:lnTo>
                    <a:pt x="98" y="0"/>
                  </a:lnTo>
                  <a:lnTo>
                    <a:pt x="60" y="5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6" y="277"/>
                  </a:lnTo>
                  <a:lnTo>
                    <a:pt x="11" y="250"/>
                  </a:lnTo>
                  <a:lnTo>
                    <a:pt x="22" y="228"/>
                  </a:lnTo>
                  <a:lnTo>
                    <a:pt x="38" y="211"/>
                  </a:lnTo>
                  <a:lnTo>
                    <a:pt x="60" y="195"/>
                  </a:lnTo>
                  <a:lnTo>
                    <a:pt x="82" y="184"/>
                  </a:lnTo>
                  <a:lnTo>
                    <a:pt x="103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58" y="173"/>
                  </a:lnTo>
                  <a:lnTo>
                    <a:pt x="179" y="179"/>
                  </a:lnTo>
                  <a:lnTo>
                    <a:pt x="201" y="195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39" y="228"/>
                  </a:lnTo>
                  <a:lnTo>
                    <a:pt x="250" y="250"/>
                  </a:lnTo>
                  <a:lnTo>
                    <a:pt x="255" y="277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55" y="325"/>
                  </a:lnTo>
                  <a:lnTo>
                    <a:pt x="250" y="353"/>
                  </a:lnTo>
                  <a:lnTo>
                    <a:pt x="239" y="375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01" y="407"/>
                  </a:lnTo>
                  <a:lnTo>
                    <a:pt x="179" y="423"/>
                  </a:lnTo>
                  <a:lnTo>
                    <a:pt x="158" y="429"/>
                  </a:lnTo>
                  <a:lnTo>
                    <a:pt x="131" y="429"/>
                  </a:lnTo>
                  <a:lnTo>
                    <a:pt x="131" y="429"/>
                  </a:lnTo>
                  <a:lnTo>
                    <a:pt x="103" y="429"/>
                  </a:lnTo>
                  <a:lnTo>
                    <a:pt x="82" y="418"/>
                  </a:lnTo>
                  <a:lnTo>
                    <a:pt x="60" y="407"/>
                  </a:lnTo>
                  <a:lnTo>
                    <a:pt x="38" y="391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6" y="325"/>
                  </a:lnTo>
                  <a:lnTo>
                    <a:pt x="0" y="304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33" y="586"/>
                  </a:lnTo>
                  <a:lnTo>
                    <a:pt x="60" y="597"/>
                  </a:lnTo>
                  <a:lnTo>
                    <a:pt x="98" y="602"/>
                  </a:lnTo>
                  <a:lnTo>
                    <a:pt x="131" y="602"/>
                  </a:lnTo>
                  <a:lnTo>
                    <a:pt x="131" y="602"/>
                  </a:lnTo>
                  <a:lnTo>
                    <a:pt x="163" y="602"/>
                  </a:lnTo>
                  <a:lnTo>
                    <a:pt x="196" y="597"/>
                  </a:lnTo>
                  <a:lnTo>
                    <a:pt x="228" y="586"/>
                  </a:lnTo>
                  <a:lnTo>
                    <a:pt x="261" y="575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28" y="16"/>
                  </a:lnTo>
                  <a:lnTo>
                    <a:pt x="196" y="5"/>
                  </a:lnTo>
                  <a:lnTo>
                    <a:pt x="163" y="0"/>
                  </a:lnTo>
                  <a:lnTo>
                    <a:pt x="131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5" name="Freeform 52"/>
            <p:cNvSpPr>
              <a:spLocks noChangeArrowheads="1"/>
            </p:cNvSpPr>
            <p:nvPr/>
          </p:nvSpPr>
          <p:spPr bwMode="auto">
            <a:xfrm>
              <a:off x="10375900" y="5168900"/>
              <a:ext cx="0" cy="1587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6 h 7"/>
                <a:gd name="T4" fmla="*/ 0 w 1"/>
                <a:gd name="T5" fmla="*/ 6 h 7"/>
                <a:gd name="T6" fmla="*/ 0 w 1"/>
                <a:gd name="T7" fmla="*/ 0 h 7"/>
                <a:gd name="T8" fmla="*/ 0 w 1"/>
                <a:gd name="T9" fmla="*/ 0 h 7"/>
                <a:gd name="T10" fmla="*/ 0 w 1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6" name="Freeform 53"/>
            <p:cNvSpPr>
              <a:spLocks noChangeArrowheads="1"/>
            </p:cNvSpPr>
            <p:nvPr/>
          </p:nvSpPr>
          <p:spPr bwMode="auto">
            <a:xfrm>
              <a:off x="10375900" y="5072063"/>
              <a:ext cx="61913" cy="195262"/>
            </a:xfrm>
            <a:custGeom>
              <a:avLst/>
              <a:gdLst>
                <a:gd name="T0" fmla="*/ 174 w 175"/>
                <a:gd name="T1" fmla="*/ 277 h 549"/>
                <a:gd name="T2" fmla="*/ 174 w 175"/>
                <a:gd name="T3" fmla="*/ 277 h 549"/>
                <a:gd name="T4" fmla="*/ 174 w 175"/>
                <a:gd name="T5" fmla="*/ 271 h 549"/>
                <a:gd name="T6" fmla="*/ 174 w 175"/>
                <a:gd name="T7" fmla="*/ 0 h 549"/>
                <a:gd name="T8" fmla="*/ 174 w 175"/>
                <a:gd name="T9" fmla="*/ 0 h 549"/>
                <a:gd name="T10" fmla="*/ 137 w 175"/>
                <a:gd name="T11" fmla="*/ 22 h 549"/>
                <a:gd name="T12" fmla="*/ 104 w 175"/>
                <a:gd name="T13" fmla="*/ 49 h 549"/>
                <a:gd name="T14" fmla="*/ 77 w 175"/>
                <a:gd name="T15" fmla="*/ 76 h 549"/>
                <a:gd name="T16" fmla="*/ 49 w 175"/>
                <a:gd name="T17" fmla="*/ 109 h 549"/>
                <a:gd name="T18" fmla="*/ 28 w 175"/>
                <a:gd name="T19" fmla="*/ 146 h 549"/>
                <a:gd name="T20" fmla="*/ 12 w 175"/>
                <a:gd name="T21" fmla="*/ 184 h 549"/>
                <a:gd name="T22" fmla="*/ 6 w 175"/>
                <a:gd name="T23" fmla="*/ 228 h 549"/>
                <a:gd name="T24" fmla="*/ 0 w 175"/>
                <a:gd name="T25" fmla="*/ 271 h 549"/>
                <a:gd name="T26" fmla="*/ 0 w 175"/>
                <a:gd name="T27" fmla="*/ 277 h 549"/>
                <a:gd name="T28" fmla="*/ 0 w 175"/>
                <a:gd name="T29" fmla="*/ 277 h 549"/>
                <a:gd name="T30" fmla="*/ 6 w 175"/>
                <a:gd name="T31" fmla="*/ 320 h 549"/>
                <a:gd name="T32" fmla="*/ 12 w 175"/>
                <a:gd name="T33" fmla="*/ 364 h 549"/>
                <a:gd name="T34" fmla="*/ 28 w 175"/>
                <a:gd name="T35" fmla="*/ 402 h 549"/>
                <a:gd name="T36" fmla="*/ 49 w 175"/>
                <a:gd name="T37" fmla="*/ 440 h 549"/>
                <a:gd name="T38" fmla="*/ 77 w 175"/>
                <a:gd name="T39" fmla="*/ 473 h 549"/>
                <a:gd name="T40" fmla="*/ 104 w 175"/>
                <a:gd name="T41" fmla="*/ 500 h 549"/>
                <a:gd name="T42" fmla="*/ 137 w 175"/>
                <a:gd name="T43" fmla="*/ 527 h 549"/>
                <a:gd name="T44" fmla="*/ 174 w 175"/>
                <a:gd name="T45" fmla="*/ 548 h 549"/>
                <a:gd name="T46" fmla="*/ 174 w 175"/>
                <a:gd name="T47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49">
                  <a:moveTo>
                    <a:pt x="174" y="277"/>
                  </a:moveTo>
                  <a:lnTo>
                    <a:pt x="174" y="277"/>
                  </a:lnTo>
                  <a:lnTo>
                    <a:pt x="174" y="27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7" y="22"/>
                  </a:lnTo>
                  <a:lnTo>
                    <a:pt x="104" y="49"/>
                  </a:lnTo>
                  <a:lnTo>
                    <a:pt x="77" y="76"/>
                  </a:lnTo>
                  <a:lnTo>
                    <a:pt x="49" y="109"/>
                  </a:lnTo>
                  <a:lnTo>
                    <a:pt x="28" y="146"/>
                  </a:lnTo>
                  <a:lnTo>
                    <a:pt x="12" y="184"/>
                  </a:lnTo>
                  <a:lnTo>
                    <a:pt x="6" y="228"/>
                  </a:lnTo>
                  <a:lnTo>
                    <a:pt x="0" y="271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6" y="320"/>
                  </a:lnTo>
                  <a:lnTo>
                    <a:pt x="12" y="364"/>
                  </a:lnTo>
                  <a:lnTo>
                    <a:pt x="28" y="402"/>
                  </a:lnTo>
                  <a:lnTo>
                    <a:pt x="49" y="440"/>
                  </a:lnTo>
                  <a:lnTo>
                    <a:pt x="77" y="473"/>
                  </a:lnTo>
                  <a:lnTo>
                    <a:pt x="104" y="500"/>
                  </a:lnTo>
                  <a:lnTo>
                    <a:pt x="137" y="527"/>
                  </a:lnTo>
                  <a:lnTo>
                    <a:pt x="174" y="548"/>
                  </a:lnTo>
                  <a:lnTo>
                    <a:pt x="174" y="27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7" name="Freeform 54"/>
            <p:cNvSpPr>
              <a:spLocks noChangeArrowheads="1"/>
            </p:cNvSpPr>
            <p:nvPr/>
          </p:nvSpPr>
          <p:spPr bwMode="auto">
            <a:xfrm>
              <a:off x="10533063" y="5072063"/>
              <a:ext cx="61913" cy="195262"/>
            </a:xfrm>
            <a:custGeom>
              <a:avLst/>
              <a:gdLst>
                <a:gd name="T0" fmla="*/ 174 w 175"/>
                <a:gd name="T1" fmla="*/ 277 h 549"/>
                <a:gd name="T2" fmla="*/ 174 w 175"/>
                <a:gd name="T3" fmla="*/ 277 h 549"/>
                <a:gd name="T4" fmla="*/ 168 w 175"/>
                <a:gd name="T5" fmla="*/ 217 h 549"/>
                <a:gd name="T6" fmla="*/ 152 w 175"/>
                <a:gd name="T7" fmla="*/ 157 h 549"/>
                <a:gd name="T8" fmla="*/ 119 w 175"/>
                <a:gd name="T9" fmla="*/ 109 h 549"/>
                <a:gd name="T10" fmla="*/ 81 w 175"/>
                <a:gd name="T11" fmla="*/ 59 h 549"/>
                <a:gd name="T12" fmla="*/ 81 w 175"/>
                <a:gd name="T13" fmla="*/ 59 h 549"/>
                <a:gd name="T14" fmla="*/ 43 w 175"/>
                <a:gd name="T15" fmla="*/ 27 h 549"/>
                <a:gd name="T16" fmla="*/ 0 w 175"/>
                <a:gd name="T17" fmla="*/ 0 h 549"/>
                <a:gd name="T18" fmla="*/ 0 w 175"/>
                <a:gd name="T19" fmla="*/ 548 h 549"/>
                <a:gd name="T20" fmla="*/ 0 w 175"/>
                <a:gd name="T21" fmla="*/ 548 h 549"/>
                <a:gd name="T22" fmla="*/ 43 w 175"/>
                <a:gd name="T23" fmla="*/ 521 h 549"/>
                <a:gd name="T24" fmla="*/ 81 w 175"/>
                <a:gd name="T25" fmla="*/ 489 h 549"/>
                <a:gd name="T26" fmla="*/ 81 w 175"/>
                <a:gd name="T27" fmla="*/ 489 h 549"/>
                <a:gd name="T28" fmla="*/ 119 w 175"/>
                <a:gd name="T29" fmla="*/ 440 h 549"/>
                <a:gd name="T30" fmla="*/ 152 w 175"/>
                <a:gd name="T31" fmla="*/ 391 h 549"/>
                <a:gd name="T32" fmla="*/ 168 w 175"/>
                <a:gd name="T33" fmla="*/ 331 h 549"/>
                <a:gd name="T34" fmla="*/ 174 w 175"/>
                <a:gd name="T35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549">
                  <a:moveTo>
                    <a:pt x="174" y="277"/>
                  </a:moveTo>
                  <a:lnTo>
                    <a:pt x="174" y="277"/>
                  </a:lnTo>
                  <a:lnTo>
                    <a:pt x="168" y="217"/>
                  </a:lnTo>
                  <a:lnTo>
                    <a:pt x="152" y="157"/>
                  </a:lnTo>
                  <a:lnTo>
                    <a:pt x="119" y="10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43" y="27"/>
                  </a:lnTo>
                  <a:lnTo>
                    <a:pt x="0" y="0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43" y="521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19" y="440"/>
                  </a:lnTo>
                  <a:lnTo>
                    <a:pt x="152" y="391"/>
                  </a:lnTo>
                  <a:lnTo>
                    <a:pt x="168" y="331"/>
                  </a:lnTo>
                  <a:lnTo>
                    <a:pt x="174" y="27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8" name="Freeform 66"/>
            <p:cNvSpPr>
              <a:spLocks noChangeArrowheads="1"/>
            </p:cNvSpPr>
            <p:nvPr/>
          </p:nvSpPr>
          <p:spPr bwMode="auto">
            <a:xfrm>
              <a:off x="11310938" y="3865563"/>
              <a:ext cx="60325" cy="1123950"/>
            </a:xfrm>
            <a:custGeom>
              <a:avLst/>
              <a:gdLst>
                <a:gd name="T0" fmla="*/ 173 w 174"/>
                <a:gd name="T1" fmla="*/ 3124 h 3125"/>
                <a:gd name="T2" fmla="*/ 0 w 174"/>
                <a:gd name="T3" fmla="*/ 3124 h 3125"/>
                <a:gd name="T4" fmla="*/ 0 w 174"/>
                <a:gd name="T5" fmla="*/ 0 h 3125"/>
                <a:gd name="T6" fmla="*/ 173 w 174"/>
                <a:gd name="T7" fmla="*/ 0 h 3125"/>
                <a:gd name="T8" fmla="*/ 173 w 174"/>
                <a:gd name="T9" fmla="*/ 3124 h 3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3125">
                  <a:moveTo>
                    <a:pt x="173" y="3124"/>
                  </a:moveTo>
                  <a:lnTo>
                    <a:pt x="0" y="3124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3124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9" name="Freeform 67"/>
            <p:cNvSpPr>
              <a:spLocks noChangeArrowheads="1"/>
            </p:cNvSpPr>
            <p:nvPr/>
          </p:nvSpPr>
          <p:spPr bwMode="auto">
            <a:xfrm>
              <a:off x="11777663" y="1036638"/>
              <a:ext cx="61913" cy="1127125"/>
            </a:xfrm>
            <a:custGeom>
              <a:avLst/>
              <a:gdLst>
                <a:gd name="T0" fmla="*/ 174 w 175"/>
                <a:gd name="T1" fmla="*/ 3134 h 3135"/>
                <a:gd name="T2" fmla="*/ 0 w 175"/>
                <a:gd name="T3" fmla="*/ 3134 h 3135"/>
                <a:gd name="T4" fmla="*/ 0 w 175"/>
                <a:gd name="T5" fmla="*/ 0 h 3135"/>
                <a:gd name="T6" fmla="*/ 174 w 175"/>
                <a:gd name="T7" fmla="*/ 0 h 3135"/>
                <a:gd name="T8" fmla="*/ 174 w 175"/>
                <a:gd name="T9" fmla="*/ 3134 h 3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135">
                  <a:moveTo>
                    <a:pt x="174" y="3134"/>
                  </a:moveTo>
                  <a:lnTo>
                    <a:pt x="0" y="313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134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0" name="Freeform 68"/>
            <p:cNvSpPr>
              <a:spLocks noChangeArrowheads="1"/>
            </p:cNvSpPr>
            <p:nvPr/>
          </p:nvSpPr>
          <p:spPr bwMode="auto">
            <a:xfrm>
              <a:off x="11934825" y="881063"/>
              <a:ext cx="61913" cy="1281112"/>
            </a:xfrm>
            <a:custGeom>
              <a:avLst/>
              <a:gdLst>
                <a:gd name="T0" fmla="*/ 174 w 175"/>
                <a:gd name="T1" fmla="*/ 3563 h 3564"/>
                <a:gd name="T2" fmla="*/ 0 w 175"/>
                <a:gd name="T3" fmla="*/ 3563 h 3564"/>
                <a:gd name="T4" fmla="*/ 0 w 175"/>
                <a:gd name="T5" fmla="*/ 0 h 3564"/>
                <a:gd name="T6" fmla="*/ 174 w 175"/>
                <a:gd name="T7" fmla="*/ 0 h 3564"/>
                <a:gd name="T8" fmla="*/ 174 w 175"/>
                <a:gd name="T9" fmla="*/ 3563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564">
                  <a:moveTo>
                    <a:pt x="174" y="3563"/>
                  </a:moveTo>
                  <a:lnTo>
                    <a:pt x="0" y="356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563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1" name="Freeform 69"/>
            <p:cNvSpPr>
              <a:spLocks noChangeArrowheads="1"/>
            </p:cNvSpPr>
            <p:nvPr/>
          </p:nvSpPr>
          <p:spPr bwMode="auto">
            <a:xfrm>
              <a:off x="10533063" y="3729038"/>
              <a:ext cx="61913" cy="227012"/>
            </a:xfrm>
            <a:custGeom>
              <a:avLst/>
              <a:gdLst>
                <a:gd name="T0" fmla="*/ 174 w 175"/>
                <a:gd name="T1" fmla="*/ 636 h 637"/>
                <a:gd name="T2" fmla="*/ 0 w 175"/>
                <a:gd name="T3" fmla="*/ 636 h 637"/>
                <a:gd name="T4" fmla="*/ 0 w 175"/>
                <a:gd name="T5" fmla="*/ 0 h 637"/>
                <a:gd name="T6" fmla="*/ 174 w 175"/>
                <a:gd name="T7" fmla="*/ 0 h 637"/>
                <a:gd name="T8" fmla="*/ 174 w 175"/>
                <a:gd name="T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637">
                  <a:moveTo>
                    <a:pt x="174" y="636"/>
                  </a:moveTo>
                  <a:lnTo>
                    <a:pt x="0" y="636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636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2" name="Freeform 70"/>
            <p:cNvSpPr>
              <a:spLocks noChangeArrowheads="1"/>
            </p:cNvSpPr>
            <p:nvPr/>
          </p:nvSpPr>
          <p:spPr bwMode="auto">
            <a:xfrm>
              <a:off x="10999788" y="2381250"/>
              <a:ext cx="61913" cy="782637"/>
            </a:xfrm>
            <a:custGeom>
              <a:avLst/>
              <a:gdLst>
                <a:gd name="T0" fmla="*/ 174 w 175"/>
                <a:gd name="T1" fmla="*/ 2178 h 2179"/>
                <a:gd name="T2" fmla="*/ 0 w 175"/>
                <a:gd name="T3" fmla="*/ 2178 h 2179"/>
                <a:gd name="T4" fmla="*/ 0 w 175"/>
                <a:gd name="T5" fmla="*/ 0 h 2179"/>
                <a:gd name="T6" fmla="*/ 174 w 175"/>
                <a:gd name="T7" fmla="*/ 0 h 2179"/>
                <a:gd name="T8" fmla="*/ 174 w 175"/>
                <a:gd name="T9" fmla="*/ 2178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79">
                  <a:moveTo>
                    <a:pt x="174" y="2178"/>
                  </a:moveTo>
                  <a:lnTo>
                    <a:pt x="0" y="2178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78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" name="Freeform 71"/>
            <p:cNvSpPr>
              <a:spLocks noChangeArrowheads="1"/>
            </p:cNvSpPr>
            <p:nvPr/>
          </p:nvSpPr>
          <p:spPr bwMode="auto">
            <a:xfrm>
              <a:off x="10533063" y="3322638"/>
              <a:ext cx="61913" cy="404812"/>
            </a:xfrm>
            <a:custGeom>
              <a:avLst/>
              <a:gdLst>
                <a:gd name="T0" fmla="*/ 174 w 175"/>
                <a:gd name="T1" fmla="*/ 1130 h 1131"/>
                <a:gd name="T2" fmla="*/ 0 w 175"/>
                <a:gd name="T3" fmla="*/ 1130 h 1131"/>
                <a:gd name="T4" fmla="*/ 0 w 175"/>
                <a:gd name="T5" fmla="*/ 0 h 1131"/>
                <a:gd name="T6" fmla="*/ 174 w 175"/>
                <a:gd name="T7" fmla="*/ 0 h 1131"/>
                <a:gd name="T8" fmla="*/ 174 w 175"/>
                <a:gd name="T9" fmla="*/ 113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31">
                  <a:moveTo>
                    <a:pt x="174" y="1130"/>
                  </a:moveTo>
                  <a:lnTo>
                    <a:pt x="0" y="1130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13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4" name="Freeform 72"/>
            <p:cNvSpPr>
              <a:spLocks noChangeArrowheads="1"/>
            </p:cNvSpPr>
            <p:nvPr/>
          </p:nvSpPr>
          <p:spPr bwMode="auto">
            <a:xfrm>
              <a:off x="10999788" y="3382963"/>
              <a:ext cx="61913" cy="482600"/>
            </a:xfrm>
            <a:custGeom>
              <a:avLst/>
              <a:gdLst>
                <a:gd name="T0" fmla="*/ 174 w 175"/>
                <a:gd name="T1" fmla="*/ 1342 h 1343"/>
                <a:gd name="T2" fmla="*/ 0 w 175"/>
                <a:gd name="T3" fmla="*/ 1342 h 1343"/>
                <a:gd name="T4" fmla="*/ 0 w 175"/>
                <a:gd name="T5" fmla="*/ 0 h 1343"/>
                <a:gd name="T6" fmla="*/ 174 w 175"/>
                <a:gd name="T7" fmla="*/ 0 h 1343"/>
                <a:gd name="T8" fmla="*/ 174 w 175"/>
                <a:gd name="T9" fmla="*/ 1342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343">
                  <a:moveTo>
                    <a:pt x="174" y="1342"/>
                  </a:moveTo>
                  <a:lnTo>
                    <a:pt x="0" y="134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34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" name="Freeform 73"/>
            <p:cNvSpPr>
              <a:spLocks noChangeArrowheads="1"/>
            </p:cNvSpPr>
            <p:nvPr/>
          </p:nvSpPr>
          <p:spPr bwMode="auto">
            <a:xfrm>
              <a:off x="11156950" y="6103938"/>
              <a:ext cx="60325" cy="758825"/>
            </a:xfrm>
            <a:custGeom>
              <a:avLst/>
              <a:gdLst>
                <a:gd name="T0" fmla="*/ 173 w 174"/>
                <a:gd name="T1" fmla="*/ 2113 h 2114"/>
                <a:gd name="T2" fmla="*/ 0 w 174"/>
                <a:gd name="T3" fmla="*/ 2113 h 2114"/>
                <a:gd name="T4" fmla="*/ 0 w 174"/>
                <a:gd name="T5" fmla="*/ 0 h 2114"/>
                <a:gd name="T6" fmla="*/ 173 w 174"/>
                <a:gd name="T7" fmla="*/ 0 h 2114"/>
                <a:gd name="T8" fmla="*/ 173 w 174"/>
                <a:gd name="T9" fmla="*/ 2113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114">
                  <a:moveTo>
                    <a:pt x="173" y="2113"/>
                  </a:moveTo>
                  <a:lnTo>
                    <a:pt x="0" y="2113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113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6" name="Freeform 74"/>
            <p:cNvSpPr>
              <a:spLocks noChangeArrowheads="1"/>
            </p:cNvSpPr>
            <p:nvPr/>
          </p:nvSpPr>
          <p:spPr bwMode="auto">
            <a:xfrm>
              <a:off x="10999788" y="6103938"/>
              <a:ext cx="61913" cy="758825"/>
            </a:xfrm>
            <a:custGeom>
              <a:avLst/>
              <a:gdLst>
                <a:gd name="T0" fmla="*/ 174 w 175"/>
                <a:gd name="T1" fmla="*/ 2113 h 2114"/>
                <a:gd name="T2" fmla="*/ 0 w 175"/>
                <a:gd name="T3" fmla="*/ 2113 h 2114"/>
                <a:gd name="T4" fmla="*/ 0 w 175"/>
                <a:gd name="T5" fmla="*/ 0 h 2114"/>
                <a:gd name="T6" fmla="*/ 174 w 175"/>
                <a:gd name="T7" fmla="*/ 0 h 2114"/>
                <a:gd name="T8" fmla="*/ 174 w 175"/>
                <a:gd name="T9" fmla="*/ 2113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14">
                  <a:moveTo>
                    <a:pt x="174" y="2113"/>
                  </a:moveTo>
                  <a:lnTo>
                    <a:pt x="0" y="211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13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7" name="Freeform 75"/>
            <p:cNvSpPr>
              <a:spLocks noChangeArrowheads="1"/>
            </p:cNvSpPr>
            <p:nvPr/>
          </p:nvSpPr>
          <p:spPr bwMode="auto">
            <a:xfrm>
              <a:off x="11320463" y="4914900"/>
              <a:ext cx="354013" cy="355600"/>
            </a:xfrm>
            <a:custGeom>
              <a:avLst/>
              <a:gdLst>
                <a:gd name="T0" fmla="*/ 863 w 988"/>
                <a:gd name="T1" fmla="*/ 989 h 990"/>
                <a:gd name="T2" fmla="*/ 0 w 988"/>
                <a:gd name="T3" fmla="*/ 120 h 990"/>
                <a:gd name="T4" fmla="*/ 125 w 988"/>
                <a:gd name="T5" fmla="*/ 0 h 990"/>
                <a:gd name="T6" fmla="*/ 987 w 988"/>
                <a:gd name="T7" fmla="*/ 864 h 990"/>
                <a:gd name="T8" fmla="*/ 863 w 988"/>
                <a:gd name="T9" fmla="*/ 989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8" h="990">
                  <a:moveTo>
                    <a:pt x="863" y="989"/>
                  </a:moveTo>
                  <a:lnTo>
                    <a:pt x="0" y="120"/>
                  </a:lnTo>
                  <a:lnTo>
                    <a:pt x="125" y="0"/>
                  </a:lnTo>
                  <a:lnTo>
                    <a:pt x="987" y="864"/>
                  </a:lnTo>
                  <a:lnTo>
                    <a:pt x="863" y="989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8" name="Freeform 76"/>
            <p:cNvSpPr>
              <a:spLocks noChangeArrowheads="1"/>
            </p:cNvSpPr>
            <p:nvPr/>
          </p:nvSpPr>
          <p:spPr bwMode="auto">
            <a:xfrm>
              <a:off x="11623675" y="5060950"/>
              <a:ext cx="61913" cy="595312"/>
            </a:xfrm>
            <a:custGeom>
              <a:avLst/>
              <a:gdLst>
                <a:gd name="T0" fmla="*/ 174 w 175"/>
                <a:gd name="T1" fmla="*/ 1657 h 1658"/>
                <a:gd name="T2" fmla="*/ 0 w 175"/>
                <a:gd name="T3" fmla="*/ 1657 h 1658"/>
                <a:gd name="T4" fmla="*/ 0 w 175"/>
                <a:gd name="T5" fmla="*/ 0 h 1658"/>
                <a:gd name="T6" fmla="*/ 174 w 175"/>
                <a:gd name="T7" fmla="*/ 0 h 1658"/>
                <a:gd name="T8" fmla="*/ 174 w 175"/>
                <a:gd name="T9" fmla="*/ 165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658">
                  <a:moveTo>
                    <a:pt x="174" y="1657"/>
                  </a:moveTo>
                  <a:lnTo>
                    <a:pt x="0" y="165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657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9" name="Freeform 77"/>
            <p:cNvSpPr>
              <a:spLocks noChangeArrowheads="1"/>
            </p:cNvSpPr>
            <p:nvPr/>
          </p:nvSpPr>
          <p:spPr bwMode="auto">
            <a:xfrm>
              <a:off x="9909175" y="4921250"/>
              <a:ext cx="61913" cy="288925"/>
            </a:xfrm>
            <a:custGeom>
              <a:avLst/>
              <a:gdLst>
                <a:gd name="T0" fmla="*/ 174 w 175"/>
                <a:gd name="T1" fmla="*/ 804 h 805"/>
                <a:gd name="T2" fmla="*/ 0 w 175"/>
                <a:gd name="T3" fmla="*/ 804 h 805"/>
                <a:gd name="T4" fmla="*/ 0 w 175"/>
                <a:gd name="T5" fmla="*/ 0 h 805"/>
                <a:gd name="T6" fmla="*/ 174 w 175"/>
                <a:gd name="T7" fmla="*/ 0 h 805"/>
                <a:gd name="T8" fmla="*/ 174 w 175"/>
                <a:gd name="T9" fmla="*/ 804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805">
                  <a:moveTo>
                    <a:pt x="174" y="804"/>
                  </a:moveTo>
                  <a:lnTo>
                    <a:pt x="0" y="80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804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0" name="Freeform 78"/>
            <p:cNvSpPr>
              <a:spLocks noChangeArrowheads="1"/>
            </p:cNvSpPr>
            <p:nvPr/>
          </p:nvSpPr>
          <p:spPr bwMode="auto">
            <a:xfrm>
              <a:off x="9442450" y="5367338"/>
              <a:ext cx="61913" cy="255587"/>
            </a:xfrm>
            <a:custGeom>
              <a:avLst/>
              <a:gdLst>
                <a:gd name="T0" fmla="*/ 174 w 175"/>
                <a:gd name="T1" fmla="*/ 712 h 713"/>
                <a:gd name="T2" fmla="*/ 0 w 175"/>
                <a:gd name="T3" fmla="*/ 712 h 713"/>
                <a:gd name="T4" fmla="*/ 0 w 175"/>
                <a:gd name="T5" fmla="*/ 0 h 713"/>
                <a:gd name="T6" fmla="*/ 174 w 175"/>
                <a:gd name="T7" fmla="*/ 0 h 713"/>
                <a:gd name="T8" fmla="*/ 174 w 175"/>
                <a:gd name="T9" fmla="*/ 712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713">
                  <a:moveTo>
                    <a:pt x="174" y="71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71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1" name="Freeform 79"/>
            <p:cNvSpPr>
              <a:spLocks noChangeArrowheads="1"/>
            </p:cNvSpPr>
            <p:nvPr/>
          </p:nvSpPr>
          <p:spPr bwMode="auto">
            <a:xfrm>
              <a:off x="11466513" y="2760663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2" name="Freeform 80"/>
            <p:cNvSpPr>
              <a:spLocks noChangeArrowheads="1"/>
            </p:cNvSpPr>
            <p:nvPr/>
          </p:nvSpPr>
          <p:spPr bwMode="auto">
            <a:xfrm>
              <a:off x="11623675" y="2605088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3" name="Freeform 81"/>
            <p:cNvSpPr>
              <a:spLocks noChangeArrowheads="1"/>
            </p:cNvSpPr>
            <p:nvPr/>
          </p:nvSpPr>
          <p:spPr bwMode="auto">
            <a:xfrm>
              <a:off x="11623675" y="881063"/>
              <a:ext cx="61913" cy="735012"/>
            </a:xfrm>
            <a:custGeom>
              <a:avLst/>
              <a:gdLst>
                <a:gd name="T0" fmla="*/ 174 w 175"/>
                <a:gd name="T1" fmla="*/ 2047 h 2048"/>
                <a:gd name="T2" fmla="*/ 0 w 175"/>
                <a:gd name="T3" fmla="*/ 2047 h 2048"/>
                <a:gd name="T4" fmla="*/ 0 w 175"/>
                <a:gd name="T5" fmla="*/ 0 h 2048"/>
                <a:gd name="T6" fmla="*/ 174 w 175"/>
                <a:gd name="T7" fmla="*/ 0 h 2048"/>
                <a:gd name="T8" fmla="*/ 174 w 175"/>
                <a:gd name="T9" fmla="*/ 2047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48">
                  <a:moveTo>
                    <a:pt x="174" y="2047"/>
                  </a:moveTo>
                  <a:lnTo>
                    <a:pt x="0" y="204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04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4" name="Freeform 82"/>
            <p:cNvSpPr>
              <a:spLocks noChangeArrowheads="1"/>
            </p:cNvSpPr>
            <p:nvPr/>
          </p:nvSpPr>
          <p:spPr bwMode="auto">
            <a:xfrm>
              <a:off x="11777663" y="2760663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5" name="Freeform 83"/>
            <p:cNvSpPr>
              <a:spLocks noChangeArrowheads="1"/>
            </p:cNvSpPr>
            <p:nvPr/>
          </p:nvSpPr>
          <p:spPr bwMode="auto">
            <a:xfrm>
              <a:off x="10375900" y="3729038"/>
              <a:ext cx="61913" cy="377825"/>
            </a:xfrm>
            <a:custGeom>
              <a:avLst/>
              <a:gdLst>
                <a:gd name="T0" fmla="*/ 174 w 175"/>
                <a:gd name="T1" fmla="*/ 1054 h 1055"/>
                <a:gd name="T2" fmla="*/ 0 w 175"/>
                <a:gd name="T3" fmla="*/ 1054 h 1055"/>
                <a:gd name="T4" fmla="*/ 0 w 175"/>
                <a:gd name="T5" fmla="*/ 0 h 1055"/>
                <a:gd name="T6" fmla="*/ 174 w 175"/>
                <a:gd name="T7" fmla="*/ 0 h 1055"/>
                <a:gd name="T8" fmla="*/ 174 w 175"/>
                <a:gd name="T9" fmla="*/ 1054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055">
                  <a:moveTo>
                    <a:pt x="174" y="1054"/>
                  </a:moveTo>
                  <a:lnTo>
                    <a:pt x="0" y="105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054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6" name="Freeform 84"/>
            <p:cNvSpPr>
              <a:spLocks noChangeArrowheads="1"/>
            </p:cNvSpPr>
            <p:nvPr/>
          </p:nvSpPr>
          <p:spPr bwMode="auto">
            <a:xfrm>
              <a:off x="8975725" y="5703888"/>
              <a:ext cx="371475" cy="374650"/>
            </a:xfrm>
            <a:custGeom>
              <a:avLst/>
              <a:gdLst>
                <a:gd name="T0" fmla="*/ 521 w 1038"/>
                <a:gd name="T1" fmla="*/ 1044 h 1045"/>
                <a:gd name="T2" fmla="*/ 489 w 1038"/>
                <a:gd name="T3" fmla="*/ 1038 h 1045"/>
                <a:gd name="T4" fmla="*/ 473 w 1038"/>
                <a:gd name="T5" fmla="*/ 1027 h 1045"/>
                <a:gd name="T6" fmla="*/ 456 w 1038"/>
                <a:gd name="T7" fmla="*/ 1016 h 1045"/>
                <a:gd name="T8" fmla="*/ 27 w 1038"/>
                <a:gd name="T9" fmla="*/ 582 h 1045"/>
                <a:gd name="T10" fmla="*/ 17 w 1038"/>
                <a:gd name="T11" fmla="*/ 571 h 1045"/>
                <a:gd name="T12" fmla="*/ 6 w 1038"/>
                <a:gd name="T13" fmla="*/ 555 h 1045"/>
                <a:gd name="T14" fmla="*/ 0 w 1038"/>
                <a:gd name="T15" fmla="*/ 538 h 1045"/>
                <a:gd name="T16" fmla="*/ 0 w 1038"/>
                <a:gd name="T17" fmla="*/ 522 h 1045"/>
                <a:gd name="T18" fmla="*/ 0 w 1038"/>
                <a:gd name="T19" fmla="*/ 505 h 1045"/>
                <a:gd name="T20" fmla="*/ 6 w 1038"/>
                <a:gd name="T21" fmla="*/ 489 h 1045"/>
                <a:gd name="T22" fmla="*/ 17 w 1038"/>
                <a:gd name="T23" fmla="*/ 473 h 1045"/>
                <a:gd name="T24" fmla="*/ 27 w 1038"/>
                <a:gd name="T25" fmla="*/ 462 h 1045"/>
                <a:gd name="T26" fmla="*/ 456 w 1038"/>
                <a:gd name="T27" fmla="*/ 28 h 1045"/>
                <a:gd name="T28" fmla="*/ 473 w 1038"/>
                <a:gd name="T29" fmla="*/ 16 h 1045"/>
                <a:gd name="T30" fmla="*/ 483 w 1038"/>
                <a:gd name="T31" fmla="*/ 12 h 1045"/>
                <a:gd name="T32" fmla="*/ 500 w 1038"/>
                <a:gd name="T33" fmla="*/ 6 h 1045"/>
                <a:gd name="T34" fmla="*/ 521 w 1038"/>
                <a:gd name="T35" fmla="*/ 0 h 1045"/>
                <a:gd name="T36" fmla="*/ 537 w 1038"/>
                <a:gd name="T37" fmla="*/ 6 h 1045"/>
                <a:gd name="T38" fmla="*/ 554 w 1038"/>
                <a:gd name="T39" fmla="*/ 12 h 1045"/>
                <a:gd name="T40" fmla="*/ 565 w 1038"/>
                <a:gd name="T41" fmla="*/ 16 h 1045"/>
                <a:gd name="T42" fmla="*/ 581 w 1038"/>
                <a:gd name="T43" fmla="*/ 28 h 1045"/>
                <a:gd name="T44" fmla="*/ 1015 w 1038"/>
                <a:gd name="T45" fmla="*/ 462 h 1045"/>
                <a:gd name="T46" fmla="*/ 1026 w 1038"/>
                <a:gd name="T47" fmla="*/ 473 h 1045"/>
                <a:gd name="T48" fmla="*/ 1031 w 1038"/>
                <a:gd name="T49" fmla="*/ 489 h 1045"/>
                <a:gd name="T50" fmla="*/ 1037 w 1038"/>
                <a:gd name="T51" fmla="*/ 505 h 1045"/>
                <a:gd name="T52" fmla="*/ 1037 w 1038"/>
                <a:gd name="T53" fmla="*/ 522 h 1045"/>
                <a:gd name="T54" fmla="*/ 1037 w 1038"/>
                <a:gd name="T55" fmla="*/ 538 h 1045"/>
                <a:gd name="T56" fmla="*/ 1031 w 1038"/>
                <a:gd name="T57" fmla="*/ 555 h 1045"/>
                <a:gd name="T58" fmla="*/ 1026 w 1038"/>
                <a:gd name="T59" fmla="*/ 571 h 1045"/>
                <a:gd name="T60" fmla="*/ 1015 w 1038"/>
                <a:gd name="T61" fmla="*/ 582 h 1045"/>
                <a:gd name="T62" fmla="*/ 581 w 1038"/>
                <a:gd name="T63" fmla="*/ 1016 h 1045"/>
                <a:gd name="T64" fmla="*/ 565 w 1038"/>
                <a:gd name="T65" fmla="*/ 1027 h 1045"/>
                <a:gd name="T66" fmla="*/ 554 w 1038"/>
                <a:gd name="T67" fmla="*/ 1038 h 1045"/>
                <a:gd name="T68" fmla="*/ 521 w 1038"/>
                <a:gd name="T69" fmla="*/ 1044 h 1045"/>
                <a:gd name="T70" fmla="*/ 212 w 1038"/>
                <a:gd name="T71" fmla="*/ 522 h 1045"/>
                <a:gd name="T72" fmla="*/ 521 w 1038"/>
                <a:gd name="T73" fmla="*/ 832 h 1045"/>
                <a:gd name="T74" fmla="*/ 831 w 1038"/>
                <a:gd name="T75" fmla="*/ 522 h 1045"/>
                <a:gd name="T76" fmla="*/ 521 w 1038"/>
                <a:gd name="T77" fmla="*/ 212 h 1045"/>
                <a:gd name="T78" fmla="*/ 212 w 1038"/>
                <a:gd name="T79" fmla="*/ 52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45">
                  <a:moveTo>
                    <a:pt x="521" y="1044"/>
                  </a:moveTo>
                  <a:lnTo>
                    <a:pt x="489" y="1038"/>
                  </a:lnTo>
                  <a:lnTo>
                    <a:pt x="473" y="1027"/>
                  </a:lnTo>
                  <a:lnTo>
                    <a:pt x="456" y="1016"/>
                  </a:lnTo>
                  <a:lnTo>
                    <a:pt x="27" y="582"/>
                  </a:lnTo>
                  <a:lnTo>
                    <a:pt x="17" y="571"/>
                  </a:lnTo>
                  <a:lnTo>
                    <a:pt x="6" y="555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6" y="489"/>
                  </a:lnTo>
                  <a:lnTo>
                    <a:pt x="17" y="473"/>
                  </a:lnTo>
                  <a:lnTo>
                    <a:pt x="27" y="462"/>
                  </a:lnTo>
                  <a:lnTo>
                    <a:pt x="456" y="28"/>
                  </a:lnTo>
                  <a:lnTo>
                    <a:pt x="473" y="16"/>
                  </a:lnTo>
                  <a:lnTo>
                    <a:pt x="483" y="12"/>
                  </a:lnTo>
                  <a:lnTo>
                    <a:pt x="500" y="6"/>
                  </a:lnTo>
                  <a:lnTo>
                    <a:pt x="521" y="0"/>
                  </a:lnTo>
                  <a:lnTo>
                    <a:pt x="537" y="6"/>
                  </a:lnTo>
                  <a:lnTo>
                    <a:pt x="554" y="12"/>
                  </a:lnTo>
                  <a:lnTo>
                    <a:pt x="565" y="16"/>
                  </a:lnTo>
                  <a:lnTo>
                    <a:pt x="581" y="28"/>
                  </a:lnTo>
                  <a:lnTo>
                    <a:pt x="1015" y="462"/>
                  </a:lnTo>
                  <a:lnTo>
                    <a:pt x="1026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37" y="522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6" y="571"/>
                  </a:lnTo>
                  <a:lnTo>
                    <a:pt x="1015" y="582"/>
                  </a:lnTo>
                  <a:lnTo>
                    <a:pt x="581" y="1016"/>
                  </a:lnTo>
                  <a:lnTo>
                    <a:pt x="565" y="1027"/>
                  </a:lnTo>
                  <a:lnTo>
                    <a:pt x="554" y="1038"/>
                  </a:lnTo>
                  <a:lnTo>
                    <a:pt x="521" y="1044"/>
                  </a:lnTo>
                  <a:close/>
                  <a:moveTo>
                    <a:pt x="212" y="522"/>
                  </a:moveTo>
                  <a:lnTo>
                    <a:pt x="521" y="832"/>
                  </a:lnTo>
                  <a:lnTo>
                    <a:pt x="831" y="522"/>
                  </a:lnTo>
                  <a:lnTo>
                    <a:pt x="521" y="212"/>
                  </a:lnTo>
                  <a:lnTo>
                    <a:pt x="212" y="522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7" name="Freeform 85"/>
            <p:cNvSpPr>
              <a:spLocks noChangeArrowheads="1"/>
            </p:cNvSpPr>
            <p:nvPr/>
          </p:nvSpPr>
          <p:spPr bwMode="auto">
            <a:xfrm>
              <a:off x="11310938" y="4592638"/>
              <a:ext cx="684213" cy="1062037"/>
            </a:xfrm>
            <a:custGeom>
              <a:avLst/>
              <a:gdLst>
                <a:gd name="T0" fmla="*/ 173 w 1906"/>
                <a:gd name="T1" fmla="*/ 2955 h 2956"/>
                <a:gd name="T2" fmla="*/ 0 w 1906"/>
                <a:gd name="T3" fmla="*/ 2955 h 2956"/>
                <a:gd name="T4" fmla="*/ 0 w 1906"/>
                <a:gd name="T5" fmla="*/ 956 h 2956"/>
                <a:gd name="T6" fmla="*/ 0 w 1906"/>
                <a:gd name="T7" fmla="*/ 956 h 2956"/>
                <a:gd name="T8" fmla="*/ 0 w 1906"/>
                <a:gd name="T9" fmla="*/ 940 h 2956"/>
                <a:gd name="T10" fmla="*/ 5 w 1906"/>
                <a:gd name="T11" fmla="*/ 924 h 2956"/>
                <a:gd name="T12" fmla="*/ 16 w 1906"/>
                <a:gd name="T13" fmla="*/ 907 h 2956"/>
                <a:gd name="T14" fmla="*/ 27 w 1906"/>
                <a:gd name="T15" fmla="*/ 896 h 2956"/>
                <a:gd name="T16" fmla="*/ 890 w 1906"/>
                <a:gd name="T17" fmla="*/ 27 h 2956"/>
                <a:gd name="T18" fmla="*/ 890 w 1906"/>
                <a:gd name="T19" fmla="*/ 27 h 2956"/>
                <a:gd name="T20" fmla="*/ 906 w 1906"/>
                <a:gd name="T21" fmla="*/ 16 h 2956"/>
                <a:gd name="T22" fmla="*/ 917 w 1906"/>
                <a:gd name="T23" fmla="*/ 10 h 2956"/>
                <a:gd name="T24" fmla="*/ 933 w 1906"/>
                <a:gd name="T25" fmla="*/ 6 h 2956"/>
                <a:gd name="T26" fmla="*/ 955 w 1906"/>
                <a:gd name="T27" fmla="*/ 0 h 2956"/>
                <a:gd name="T28" fmla="*/ 955 w 1906"/>
                <a:gd name="T29" fmla="*/ 0 h 2956"/>
                <a:gd name="T30" fmla="*/ 955 w 1906"/>
                <a:gd name="T31" fmla="*/ 0 h 2956"/>
                <a:gd name="T32" fmla="*/ 971 w 1906"/>
                <a:gd name="T33" fmla="*/ 6 h 2956"/>
                <a:gd name="T34" fmla="*/ 987 w 1906"/>
                <a:gd name="T35" fmla="*/ 10 h 2956"/>
                <a:gd name="T36" fmla="*/ 998 w 1906"/>
                <a:gd name="T37" fmla="*/ 16 h 2956"/>
                <a:gd name="T38" fmla="*/ 1014 w 1906"/>
                <a:gd name="T39" fmla="*/ 27 h 2956"/>
                <a:gd name="T40" fmla="*/ 1878 w 1906"/>
                <a:gd name="T41" fmla="*/ 896 h 2956"/>
                <a:gd name="T42" fmla="*/ 1878 w 1906"/>
                <a:gd name="T43" fmla="*/ 896 h 2956"/>
                <a:gd name="T44" fmla="*/ 1889 w 1906"/>
                <a:gd name="T45" fmla="*/ 907 h 2956"/>
                <a:gd name="T46" fmla="*/ 1899 w 1906"/>
                <a:gd name="T47" fmla="*/ 924 h 2956"/>
                <a:gd name="T48" fmla="*/ 1905 w 1906"/>
                <a:gd name="T49" fmla="*/ 956 h 2956"/>
                <a:gd name="T50" fmla="*/ 1899 w 1906"/>
                <a:gd name="T51" fmla="*/ 988 h 2956"/>
                <a:gd name="T52" fmla="*/ 1889 w 1906"/>
                <a:gd name="T53" fmla="*/ 1005 h 2956"/>
                <a:gd name="T54" fmla="*/ 1878 w 1906"/>
                <a:gd name="T55" fmla="*/ 1016 h 2956"/>
                <a:gd name="T56" fmla="*/ 1455 w 1906"/>
                <a:gd name="T57" fmla="*/ 1440 h 2956"/>
                <a:gd name="T58" fmla="*/ 1330 w 1906"/>
                <a:gd name="T59" fmla="*/ 1320 h 2956"/>
                <a:gd name="T60" fmla="*/ 1693 w 1906"/>
                <a:gd name="T61" fmla="*/ 956 h 2956"/>
                <a:gd name="T62" fmla="*/ 955 w 1906"/>
                <a:gd name="T63" fmla="*/ 212 h 2956"/>
                <a:gd name="T64" fmla="*/ 173 w 1906"/>
                <a:gd name="T65" fmla="*/ 994 h 2956"/>
                <a:gd name="T66" fmla="*/ 173 w 1906"/>
                <a:gd name="T67" fmla="*/ 2955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6" h="2956">
                  <a:moveTo>
                    <a:pt x="173" y="2955"/>
                  </a:moveTo>
                  <a:lnTo>
                    <a:pt x="0" y="2955"/>
                  </a:lnTo>
                  <a:lnTo>
                    <a:pt x="0" y="956"/>
                  </a:lnTo>
                  <a:lnTo>
                    <a:pt x="0" y="956"/>
                  </a:lnTo>
                  <a:lnTo>
                    <a:pt x="0" y="940"/>
                  </a:lnTo>
                  <a:lnTo>
                    <a:pt x="5" y="924"/>
                  </a:lnTo>
                  <a:lnTo>
                    <a:pt x="16" y="907"/>
                  </a:lnTo>
                  <a:lnTo>
                    <a:pt x="27" y="896"/>
                  </a:lnTo>
                  <a:lnTo>
                    <a:pt x="890" y="27"/>
                  </a:lnTo>
                  <a:lnTo>
                    <a:pt x="890" y="27"/>
                  </a:lnTo>
                  <a:lnTo>
                    <a:pt x="906" y="16"/>
                  </a:lnTo>
                  <a:lnTo>
                    <a:pt x="917" y="10"/>
                  </a:lnTo>
                  <a:lnTo>
                    <a:pt x="933" y="6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71" y="6"/>
                  </a:lnTo>
                  <a:lnTo>
                    <a:pt x="987" y="10"/>
                  </a:lnTo>
                  <a:lnTo>
                    <a:pt x="998" y="16"/>
                  </a:lnTo>
                  <a:lnTo>
                    <a:pt x="1014" y="27"/>
                  </a:lnTo>
                  <a:lnTo>
                    <a:pt x="1878" y="896"/>
                  </a:lnTo>
                  <a:lnTo>
                    <a:pt x="1878" y="896"/>
                  </a:lnTo>
                  <a:lnTo>
                    <a:pt x="1889" y="907"/>
                  </a:lnTo>
                  <a:lnTo>
                    <a:pt x="1899" y="924"/>
                  </a:lnTo>
                  <a:lnTo>
                    <a:pt x="1905" y="956"/>
                  </a:lnTo>
                  <a:lnTo>
                    <a:pt x="1899" y="988"/>
                  </a:lnTo>
                  <a:lnTo>
                    <a:pt x="1889" y="1005"/>
                  </a:lnTo>
                  <a:lnTo>
                    <a:pt x="1878" y="1016"/>
                  </a:lnTo>
                  <a:lnTo>
                    <a:pt x="1455" y="1440"/>
                  </a:lnTo>
                  <a:lnTo>
                    <a:pt x="1330" y="1320"/>
                  </a:lnTo>
                  <a:lnTo>
                    <a:pt x="1693" y="956"/>
                  </a:lnTo>
                  <a:lnTo>
                    <a:pt x="955" y="212"/>
                  </a:lnTo>
                  <a:lnTo>
                    <a:pt x="173" y="994"/>
                  </a:lnTo>
                  <a:lnTo>
                    <a:pt x="173" y="2955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8" name="Freeform 87"/>
            <p:cNvSpPr>
              <a:spLocks noChangeArrowheads="1"/>
            </p:cNvSpPr>
            <p:nvPr/>
          </p:nvSpPr>
          <p:spPr bwMode="auto">
            <a:xfrm>
              <a:off x="7727949" y="6732588"/>
              <a:ext cx="63501" cy="125412"/>
            </a:xfrm>
            <a:custGeom>
              <a:avLst/>
              <a:gdLst>
                <a:gd name="T0" fmla="*/ 174 w 175"/>
                <a:gd name="T1" fmla="*/ 1217 h 1218"/>
                <a:gd name="T2" fmla="*/ 0 w 175"/>
                <a:gd name="T3" fmla="*/ 1217 h 1218"/>
                <a:gd name="T4" fmla="*/ 0 w 175"/>
                <a:gd name="T5" fmla="*/ 0 h 1218"/>
                <a:gd name="T6" fmla="*/ 174 w 175"/>
                <a:gd name="T7" fmla="*/ 0 h 1218"/>
                <a:gd name="T8" fmla="*/ 174 w 175"/>
                <a:gd name="T9" fmla="*/ 1217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218">
                  <a:moveTo>
                    <a:pt x="174" y="1217"/>
                  </a:moveTo>
                  <a:lnTo>
                    <a:pt x="0" y="121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21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9" name="Freeform 88"/>
            <p:cNvSpPr>
              <a:spLocks noChangeArrowheads="1"/>
            </p:cNvSpPr>
            <p:nvPr/>
          </p:nvSpPr>
          <p:spPr bwMode="auto">
            <a:xfrm>
              <a:off x="8040688" y="6053138"/>
              <a:ext cx="215900" cy="215900"/>
            </a:xfrm>
            <a:custGeom>
              <a:avLst/>
              <a:gdLst>
                <a:gd name="T0" fmla="*/ 239 w 604"/>
                <a:gd name="T1" fmla="*/ 598 h 604"/>
                <a:gd name="T2" fmla="*/ 130 w 604"/>
                <a:gd name="T3" fmla="*/ 554 h 604"/>
                <a:gd name="T4" fmla="*/ 49 w 604"/>
                <a:gd name="T5" fmla="*/ 473 h 604"/>
                <a:gd name="T6" fmla="*/ 5 w 604"/>
                <a:gd name="T7" fmla="*/ 364 h 604"/>
                <a:gd name="T8" fmla="*/ 5 w 604"/>
                <a:gd name="T9" fmla="*/ 239 h 604"/>
                <a:gd name="T10" fmla="*/ 49 w 604"/>
                <a:gd name="T11" fmla="*/ 130 h 604"/>
                <a:gd name="T12" fmla="*/ 130 w 604"/>
                <a:gd name="T13" fmla="*/ 48 h 604"/>
                <a:gd name="T14" fmla="*/ 239 w 604"/>
                <a:gd name="T15" fmla="*/ 5 h 604"/>
                <a:gd name="T16" fmla="*/ 364 w 604"/>
                <a:gd name="T17" fmla="*/ 5 h 604"/>
                <a:gd name="T18" fmla="*/ 472 w 604"/>
                <a:gd name="T19" fmla="*/ 48 h 604"/>
                <a:gd name="T20" fmla="*/ 554 w 604"/>
                <a:gd name="T21" fmla="*/ 130 h 604"/>
                <a:gd name="T22" fmla="*/ 597 w 604"/>
                <a:gd name="T23" fmla="*/ 239 h 604"/>
                <a:gd name="T24" fmla="*/ 597 w 604"/>
                <a:gd name="T25" fmla="*/ 364 h 604"/>
                <a:gd name="T26" fmla="*/ 554 w 604"/>
                <a:gd name="T27" fmla="*/ 473 h 604"/>
                <a:gd name="T28" fmla="*/ 472 w 604"/>
                <a:gd name="T29" fmla="*/ 554 h 604"/>
                <a:gd name="T30" fmla="*/ 364 w 604"/>
                <a:gd name="T31" fmla="*/ 598 h 604"/>
                <a:gd name="T32" fmla="*/ 304 w 604"/>
                <a:gd name="T33" fmla="*/ 173 h 604"/>
                <a:gd name="T34" fmla="*/ 250 w 604"/>
                <a:gd name="T35" fmla="*/ 179 h 604"/>
                <a:gd name="T36" fmla="*/ 212 w 604"/>
                <a:gd name="T37" fmla="*/ 212 h 604"/>
                <a:gd name="T38" fmla="*/ 184 w 604"/>
                <a:gd name="T39" fmla="*/ 250 h 604"/>
                <a:gd name="T40" fmla="*/ 174 w 604"/>
                <a:gd name="T41" fmla="*/ 298 h 604"/>
                <a:gd name="T42" fmla="*/ 184 w 604"/>
                <a:gd name="T43" fmla="*/ 353 h 604"/>
                <a:gd name="T44" fmla="*/ 212 w 604"/>
                <a:gd name="T45" fmla="*/ 391 h 604"/>
                <a:gd name="T46" fmla="*/ 250 w 604"/>
                <a:gd name="T47" fmla="*/ 418 h 604"/>
                <a:gd name="T48" fmla="*/ 304 w 604"/>
                <a:gd name="T49" fmla="*/ 429 h 604"/>
                <a:gd name="T50" fmla="*/ 353 w 604"/>
                <a:gd name="T51" fmla="*/ 418 h 604"/>
                <a:gd name="T52" fmla="*/ 391 w 604"/>
                <a:gd name="T53" fmla="*/ 391 h 604"/>
                <a:gd name="T54" fmla="*/ 424 w 604"/>
                <a:gd name="T55" fmla="*/ 353 h 604"/>
                <a:gd name="T56" fmla="*/ 429 w 604"/>
                <a:gd name="T57" fmla="*/ 298 h 604"/>
                <a:gd name="T58" fmla="*/ 424 w 604"/>
                <a:gd name="T59" fmla="*/ 250 h 604"/>
                <a:gd name="T60" fmla="*/ 391 w 604"/>
                <a:gd name="T61" fmla="*/ 212 h 604"/>
                <a:gd name="T62" fmla="*/ 353 w 604"/>
                <a:gd name="T63" fmla="*/ 179 h 604"/>
                <a:gd name="T64" fmla="*/ 304 w 604"/>
                <a:gd name="T65" fmla="*/ 17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04">
                  <a:moveTo>
                    <a:pt x="304" y="603"/>
                  </a:moveTo>
                  <a:lnTo>
                    <a:pt x="239" y="598"/>
                  </a:lnTo>
                  <a:lnTo>
                    <a:pt x="184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8"/>
                  </a:lnTo>
                  <a:lnTo>
                    <a:pt x="5" y="364"/>
                  </a:lnTo>
                  <a:lnTo>
                    <a:pt x="0" y="298"/>
                  </a:lnTo>
                  <a:lnTo>
                    <a:pt x="5" y="239"/>
                  </a:lnTo>
                  <a:lnTo>
                    <a:pt x="22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8"/>
                  </a:lnTo>
                  <a:lnTo>
                    <a:pt x="184" y="21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1"/>
                  </a:lnTo>
                  <a:lnTo>
                    <a:pt x="472" y="48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3" y="298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3"/>
                  </a:moveTo>
                  <a:lnTo>
                    <a:pt x="277" y="173"/>
                  </a:lnTo>
                  <a:lnTo>
                    <a:pt x="250" y="179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84" y="250"/>
                  </a:lnTo>
                  <a:lnTo>
                    <a:pt x="174" y="277"/>
                  </a:lnTo>
                  <a:lnTo>
                    <a:pt x="174" y="298"/>
                  </a:lnTo>
                  <a:lnTo>
                    <a:pt x="174" y="325"/>
                  </a:lnTo>
                  <a:lnTo>
                    <a:pt x="184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8" y="407"/>
                  </a:lnTo>
                  <a:lnTo>
                    <a:pt x="250" y="418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26" y="429"/>
                  </a:lnTo>
                  <a:lnTo>
                    <a:pt x="353" y="418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24" y="353"/>
                  </a:lnTo>
                  <a:lnTo>
                    <a:pt x="429" y="325"/>
                  </a:lnTo>
                  <a:lnTo>
                    <a:pt x="429" y="298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79"/>
                  </a:lnTo>
                  <a:lnTo>
                    <a:pt x="326" y="173"/>
                  </a:lnTo>
                  <a:lnTo>
                    <a:pt x="304" y="173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0" name="Freeform 89"/>
            <p:cNvSpPr>
              <a:spLocks noChangeArrowheads="1"/>
            </p:cNvSpPr>
            <p:nvPr/>
          </p:nvSpPr>
          <p:spPr bwMode="auto">
            <a:xfrm>
              <a:off x="7573963" y="6389688"/>
              <a:ext cx="371475" cy="371475"/>
            </a:xfrm>
            <a:custGeom>
              <a:avLst/>
              <a:gdLst>
                <a:gd name="T0" fmla="*/ 515 w 1038"/>
                <a:gd name="T1" fmla="*/ 1037 h 1038"/>
                <a:gd name="T2" fmla="*/ 483 w 1038"/>
                <a:gd name="T3" fmla="*/ 1032 h 1038"/>
                <a:gd name="T4" fmla="*/ 472 w 1038"/>
                <a:gd name="T5" fmla="*/ 1027 h 1038"/>
                <a:gd name="T6" fmla="*/ 456 w 1038"/>
                <a:gd name="T7" fmla="*/ 1015 h 1038"/>
                <a:gd name="T8" fmla="*/ 21 w 1038"/>
                <a:gd name="T9" fmla="*/ 581 h 1038"/>
                <a:gd name="T10" fmla="*/ 11 w 1038"/>
                <a:gd name="T11" fmla="*/ 570 h 1038"/>
                <a:gd name="T12" fmla="*/ 5 w 1038"/>
                <a:gd name="T13" fmla="*/ 554 h 1038"/>
                <a:gd name="T14" fmla="*/ 0 w 1038"/>
                <a:gd name="T15" fmla="*/ 538 h 1038"/>
                <a:gd name="T16" fmla="*/ 0 w 1038"/>
                <a:gd name="T17" fmla="*/ 521 h 1038"/>
                <a:gd name="T18" fmla="*/ 0 w 1038"/>
                <a:gd name="T19" fmla="*/ 505 h 1038"/>
                <a:gd name="T20" fmla="*/ 5 w 1038"/>
                <a:gd name="T21" fmla="*/ 488 h 1038"/>
                <a:gd name="T22" fmla="*/ 11 w 1038"/>
                <a:gd name="T23" fmla="*/ 472 h 1038"/>
                <a:gd name="T24" fmla="*/ 21 w 1038"/>
                <a:gd name="T25" fmla="*/ 456 h 1038"/>
                <a:gd name="T26" fmla="*/ 456 w 1038"/>
                <a:gd name="T27" fmla="*/ 27 h 1038"/>
                <a:gd name="T28" fmla="*/ 467 w 1038"/>
                <a:gd name="T29" fmla="*/ 16 h 1038"/>
                <a:gd name="T30" fmla="*/ 483 w 1038"/>
                <a:gd name="T31" fmla="*/ 5 h 1038"/>
                <a:gd name="T32" fmla="*/ 499 w 1038"/>
                <a:gd name="T33" fmla="*/ 0 h 1038"/>
                <a:gd name="T34" fmla="*/ 515 w 1038"/>
                <a:gd name="T35" fmla="*/ 0 h 1038"/>
                <a:gd name="T36" fmla="*/ 537 w 1038"/>
                <a:gd name="T37" fmla="*/ 0 h 1038"/>
                <a:gd name="T38" fmla="*/ 548 w 1038"/>
                <a:gd name="T39" fmla="*/ 5 h 1038"/>
                <a:gd name="T40" fmla="*/ 564 w 1038"/>
                <a:gd name="T41" fmla="*/ 16 h 1038"/>
                <a:gd name="T42" fmla="*/ 580 w 1038"/>
                <a:gd name="T43" fmla="*/ 27 h 1038"/>
                <a:gd name="T44" fmla="*/ 1009 w 1038"/>
                <a:gd name="T45" fmla="*/ 456 h 1038"/>
                <a:gd name="T46" fmla="*/ 1021 w 1038"/>
                <a:gd name="T47" fmla="*/ 472 h 1038"/>
                <a:gd name="T48" fmla="*/ 1031 w 1038"/>
                <a:gd name="T49" fmla="*/ 488 h 1038"/>
                <a:gd name="T50" fmla="*/ 1037 w 1038"/>
                <a:gd name="T51" fmla="*/ 505 h 1038"/>
                <a:gd name="T52" fmla="*/ 1037 w 1038"/>
                <a:gd name="T53" fmla="*/ 521 h 1038"/>
                <a:gd name="T54" fmla="*/ 1037 w 1038"/>
                <a:gd name="T55" fmla="*/ 538 h 1038"/>
                <a:gd name="T56" fmla="*/ 1031 w 1038"/>
                <a:gd name="T57" fmla="*/ 554 h 1038"/>
                <a:gd name="T58" fmla="*/ 1021 w 1038"/>
                <a:gd name="T59" fmla="*/ 570 h 1038"/>
                <a:gd name="T60" fmla="*/ 1009 w 1038"/>
                <a:gd name="T61" fmla="*/ 581 h 1038"/>
                <a:gd name="T62" fmla="*/ 580 w 1038"/>
                <a:gd name="T63" fmla="*/ 1015 h 1038"/>
                <a:gd name="T64" fmla="*/ 564 w 1038"/>
                <a:gd name="T65" fmla="*/ 1027 h 1038"/>
                <a:gd name="T66" fmla="*/ 548 w 1038"/>
                <a:gd name="T67" fmla="*/ 1032 h 1038"/>
                <a:gd name="T68" fmla="*/ 515 w 1038"/>
                <a:gd name="T69" fmla="*/ 1037 h 1038"/>
                <a:gd name="T70" fmla="*/ 206 w 1038"/>
                <a:gd name="T71" fmla="*/ 521 h 1038"/>
                <a:gd name="T72" fmla="*/ 515 w 1038"/>
                <a:gd name="T73" fmla="*/ 831 h 1038"/>
                <a:gd name="T74" fmla="*/ 825 w 1038"/>
                <a:gd name="T75" fmla="*/ 521 h 1038"/>
                <a:gd name="T76" fmla="*/ 515 w 1038"/>
                <a:gd name="T77" fmla="*/ 211 h 1038"/>
                <a:gd name="T78" fmla="*/ 206 w 1038"/>
                <a:gd name="T79" fmla="*/ 521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8">
                  <a:moveTo>
                    <a:pt x="515" y="1037"/>
                  </a:moveTo>
                  <a:lnTo>
                    <a:pt x="483" y="1032"/>
                  </a:lnTo>
                  <a:lnTo>
                    <a:pt x="472" y="1027"/>
                  </a:lnTo>
                  <a:lnTo>
                    <a:pt x="456" y="1015"/>
                  </a:lnTo>
                  <a:lnTo>
                    <a:pt x="21" y="581"/>
                  </a:lnTo>
                  <a:lnTo>
                    <a:pt x="11" y="570"/>
                  </a:lnTo>
                  <a:lnTo>
                    <a:pt x="5" y="554"/>
                  </a:lnTo>
                  <a:lnTo>
                    <a:pt x="0" y="538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8"/>
                  </a:lnTo>
                  <a:lnTo>
                    <a:pt x="11" y="472"/>
                  </a:lnTo>
                  <a:lnTo>
                    <a:pt x="21" y="456"/>
                  </a:lnTo>
                  <a:lnTo>
                    <a:pt x="456" y="27"/>
                  </a:lnTo>
                  <a:lnTo>
                    <a:pt x="467" y="16"/>
                  </a:lnTo>
                  <a:lnTo>
                    <a:pt x="483" y="5"/>
                  </a:lnTo>
                  <a:lnTo>
                    <a:pt x="499" y="0"/>
                  </a:lnTo>
                  <a:lnTo>
                    <a:pt x="515" y="0"/>
                  </a:lnTo>
                  <a:lnTo>
                    <a:pt x="537" y="0"/>
                  </a:lnTo>
                  <a:lnTo>
                    <a:pt x="548" y="5"/>
                  </a:lnTo>
                  <a:lnTo>
                    <a:pt x="564" y="16"/>
                  </a:lnTo>
                  <a:lnTo>
                    <a:pt x="580" y="27"/>
                  </a:lnTo>
                  <a:lnTo>
                    <a:pt x="1009" y="456"/>
                  </a:lnTo>
                  <a:lnTo>
                    <a:pt x="1021" y="472"/>
                  </a:lnTo>
                  <a:lnTo>
                    <a:pt x="1031" y="488"/>
                  </a:lnTo>
                  <a:lnTo>
                    <a:pt x="1037" y="505"/>
                  </a:lnTo>
                  <a:lnTo>
                    <a:pt x="1037" y="521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1" y="570"/>
                  </a:lnTo>
                  <a:lnTo>
                    <a:pt x="1009" y="581"/>
                  </a:lnTo>
                  <a:lnTo>
                    <a:pt x="580" y="1015"/>
                  </a:lnTo>
                  <a:lnTo>
                    <a:pt x="564" y="1027"/>
                  </a:lnTo>
                  <a:lnTo>
                    <a:pt x="548" y="1032"/>
                  </a:lnTo>
                  <a:lnTo>
                    <a:pt x="515" y="1037"/>
                  </a:lnTo>
                  <a:close/>
                  <a:moveTo>
                    <a:pt x="206" y="521"/>
                  </a:moveTo>
                  <a:lnTo>
                    <a:pt x="515" y="831"/>
                  </a:lnTo>
                  <a:lnTo>
                    <a:pt x="825" y="521"/>
                  </a:lnTo>
                  <a:lnTo>
                    <a:pt x="515" y="211"/>
                  </a:lnTo>
                  <a:lnTo>
                    <a:pt x="206" y="521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1" name="Freeform 90"/>
            <p:cNvSpPr>
              <a:spLocks noChangeArrowheads="1"/>
            </p:cNvSpPr>
            <p:nvPr/>
          </p:nvSpPr>
          <p:spPr bwMode="auto">
            <a:xfrm>
              <a:off x="11623675" y="4078288"/>
              <a:ext cx="215900" cy="217487"/>
            </a:xfrm>
            <a:custGeom>
              <a:avLst/>
              <a:gdLst>
                <a:gd name="T0" fmla="*/ 239 w 604"/>
                <a:gd name="T1" fmla="*/ 598 h 610"/>
                <a:gd name="T2" fmla="*/ 130 w 604"/>
                <a:gd name="T3" fmla="*/ 554 h 610"/>
                <a:gd name="T4" fmla="*/ 49 w 604"/>
                <a:gd name="T5" fmla="*/ 473 h 610"/>
                <a:gd name="T6" fmla="*/ 6 w 604"/>
                <a:gd name="T7" fmla="*/ 364 h 610"/>
                <a:gd name="T8" fmla="*/ 6 w 604"/>
                <a:gd name="T9" fmla="*/ 239 h 610"/>
                <a:gd name="T10" fmla="*/ 49 w 604"/>
                <a:gd name="T11" fmla="*/ 130 h 610"/>
                <a:gd name="T12" fmla="*/ 130 w 604"/>
                <a:gd name="T13" fmla="*/ 49 h 610"/>
                <a:gd name="T14" fmla="*/ 239 w 604"/>
                <a:gd name="T15" fmla="*/ 5 h 610"/>
                <a:gd name="T16" fmla="*/ 358 w 604"/>
                <a:gd name="T17" fmla="*/ 5 h 610"/>
                <a:gd name="T18" fmla="*/ 467 w 604"/>
                <a:gd name="T19" fmla="*/ 49 h 610"/>
                <a:gd name="T20" fmla="*/ 554 w 604"/>
                <a:gd name="T21" fmla="*/ 136 h 610"/>
                <a:gd name="T22" fmla="*/ 597 w 604"/>
                <a:gd name="T23" fmla="*/ 245 h 610"/>
                <a:gd name="T24" fmla="*/ 597 w 604"/>
                <a:gd name="T25" fmla="*/ 364 h 610"/>
                <a:gd name="T26" fmla="*/ 554 w 604"/>
                <a:gd name="T27" fmla="*/ 473 h 610"/>
                <a:gd name="T28" fmla="*/ 467 w 604"/>
                <a:gd name="T29" fmla="*/ 554 h 610"/>
                <a:gd name="T30" fmla="*/ 358 w 604"/>
                <a:gd name="T31" fmla="*/ 598 h 610"/>
                <a:gd name="T32" fmla="*/ 299 w 604"/>
                <a:gd name="T33" fmla="*/ 174 h 610"/>
                <a:gd name="T34" fmla="*/ 250 w 604"/>
                <a:gd name="T35" fmla="*/ 185 h 610"/>
                <a:gd name="T36" fmla="*/ 212 w 604"/>
                <a:gd name="T37" fmla="*/ 212 h 610"/>
                <a:gd name="T38" fmla="*/ 179 w 604"/>
                <a:gd name="T39" fmla="*/ 250 h 610"/>
                <a:gd name="T40" fmla="*/ 174 w 604"/>
                <a:gd name="T41" fmla="*/ 305 h 610"/>
                <a:gd name="T42" fmla="*/ 179 w 604"/>
                <a:gd name="T43" fmla="*/ 353 h 610"/>
                <a:gd name="T44" fmla="*/ 212 w 604"/>
                <a:gd name="T45" fmla="*/ 397 h 610"/>
                <a:gd name="T46" fmla="*/ 250 w 604"/>
                <a:gd name="T47" fmla="*/ 424 h 610"/>
                <a:gd name="T48" fmla="*/ 299 w 604"/>
                <a:gd name="T49" fmla="*/ 435 h 610"/>
                <a:gd name="T50" fmla="*/ 353 w 604"/>
                <a:gd name="T51" fmla="*/ 424 h 610"/>
                <a:gd name="T52" fmla="*/ 391 w 604"/>
                <a:gd name="T53" fmla="*/ 397 h 610"/>
                <a:gd name="T54" fmla="*/ 418 w 604"/>
                <a:gd name="T55" fmla="*/ 353 h 610"/>
                <a:gd name="T56" fmla="*/ 429 w 604"/>
                <a:gd name="T57" fmla="*/ 305 h 610"/>
                <a:gd name="T58" fmla="*/ 418 w 604"/>
                <a:gd name="T59" fmla="*/ 255 h 610"/>
                <a:gd name="T60" fmla="*/ 391 w 604"/>
                <a:gd name="T61" fmla="*/ 212 h 610"/>
                <a:gd name="T62" fmla="*/ 353 w 604"/>
                <a:gd name="T63" fmla="*/ 185 h 610"/>
                <a:gd name="T64" fmla="*/ 299 w 604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10">
                  <a:moveTo>
                    <a:pt x="299" y="609"/>
                  </a:moveTo>
                  <a:lnTo>
                    <a:pt x="239" y="598"/>
                  </a:lnTo>
                  <a:lnTo>
                    <a:pt x="185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299" y="0"/>
                  </a:lnTo>
                  <a:lnTo>
                    <a:pt x="358" y="5"/>
                  </a:lnTo>
                  <a:lnTo>
                    <a:pt x="418" y="22"/>
                  </a:lnTo>
                  <a:lnTo>
                    <a:pt x="467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5"/>
                  </a:lnTo>
                  <a:lnTo>
                    <a:pt x="603" y="305"/>
                  </a:lnTo>
                  <a:lnTo>
                    <a:pt x="597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67" y="554"/>
                  </a:lnTo>
                  <a:lnTo>
                    <a:pt x="418" y="581"/>
                  </a:lnTo>
                  <a:lnTo>
                    <a:pt x="358" y="598"/>
                  </a:lnTo>
                  <a:lnTo>
                    <a:pt x="299" y="609"/>
                  </a:lnTo>
                  <a:close/>
                  <a:moveTo>
                    <a:pt x="299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79" y="250"/>
                  </a:lnTo>
                  <a:lnTo>
                    <a:pt x="174" y="277"/>
                  </a:lnTo>
                  <a:lnTo>
                    <a:pt x="174" y="305"/>
                  </a:lnTo>
                  <a:lnTo>
                    <a:pt x="174" y="326"/>
                  </a:lnTo>
                  <a:lnTo>
                    <a:pt x="179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28" y="408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299" y="435"/>
                  </a:lnTo>
                  <a:lnTo>
                    <a:pt x="326" y="429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1" y="397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6"/>
                  </a:lnTo>
                  <a:lnTo>
                    <a:pt x="429" y="305"/>
                  </a:lnTo>
                  <a:lnTo>
                    <a:pt x="429" y="277"/>
                  </a:lnTo>
                  <a:lnTo>
                    <a:pt x="418" y="255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299" y="174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2" name="Freeform 91"/>
            <p:cNvSpPr>
              <a:spLocks noChangeArrowheads="1"/>
            </p:cNvSpPr>
            <p:nvPr/>
          </p:nvSpPr>
          <p:spPr bwMode="auto">
            <a:xfrm>
              <a:off x="8351838" y="6413500"/>
              <a:ext cx="217488" cy="219075"/>
            </a:xfrm>
            <a:custGeom>
              <a:avLst/>
              <a:gdLst>
                <a:gd name="T0" fmla="*/ 522 w 609"/>
                <a:gd name="T1" fmla="*/ 614 h 615"/>
                <a:gd name="T2" fmla="*/ 87 w 609"/>
                <a:gd name="T3" fmla="*/ 614 h 615"/>
                <a:gd name="T4" fmla="*/ 71 w 609"/>
                <a:gd name="T5" fmla="*/ 614 h 615"/>
                <a:gd name="T6" fmla="*/ 54 w 609"/>
                <a:gd name="T7" fmla="*/ 608 h 615"/>
                <a:gd name="T8" fmla="*/ 27 w 609"/>
                <a:gd name="T9" fmla="*/ 587 h 615"/>
                <a:gd name="T10" fmla="*/ 6 w 609"/>
                <a:gd name="T11" fmla="*/ 560 h 615"/>
                <a:gd name="T12" fmla="*/ 0 w 609"/>
                <a:gd name="T13" fmla="*/ 544 h 615"/>
                <a:gd name="T14" fmla="*/ 0 w 609"/>
                <a:gd name="T15" fmla="*/ 527 h 615"/>
                <a:gd name="T16" fmla="*/ 0 w 609"/>
                <a:gd name="T17" fmla="*/ 87 h 615"/>
                <a:gd name="T18" fmla="*/ 0 w 609"/>
                <a:gd name="T19" fmla="*/ 71 h 615"/>
                <a:gd name="T20" fmla="*/ 6 w 609"/>
                <a:gd name="T21" fmla="*/ 55 h 615"/>
                <a:gd name="T22" fmla="*/ 27 w 609"/>
                <a:gd name="T23" fmla="*/ 28 h 615"/>
                <a:gd name="T24" fmla="*/ 54 w 609"/>
                <a:gd name="T25" fmla="*/ 6 h 615"/>
                <a:gd name="T26" fmla="*/ 71 w 609"/>
                <a:gd name="T27" fmla="*/ 0 h 615"/>
                <a:gd name="T28" fmla="*/ 87 w 609"/>
                <a:gd name="T29" fmla="*/ 0 h 615"/>
                <a:gd name="T30" fmla="*/ 522 w 609"/>
                <a:gd name="T31" fmla="*/ 0 h 615"/>
                <a:gd name="T32" fmla="*/ 538 w 609"/>
                <a:gd name="T33" fmla="*/ 0 h 615"/>
                <a:gd name="T34" fmla="*/ 554 w 609"/>
                <a:gd name="T35" fmla="*/ 6 h 615"/>
                <a:gd name="T36" fmla="*/ 581 w 609"/>
                <a:gd name="T37" fmla="*/ 28 h 615"/>
                <a:gd name="T38" fmla="*/ 603 w 609"/>
                <a:gd name="T39" fmla="*/ 55 h 615"/>
                <a:gd name="T40" fmla="*/ 603 w 609"/>
                <a:gd name="T41" fmla="*/ 71 h 615"/>
                <a:gd name="T42" fmla="*/ 608 w 609"/>
                <a:gd name="T43" fmla="*/ 87 h 615"/>
                <a:gd name="T44" fmla="*/ 608 w 609"/>
                <a:gd name="T45" fmla="*/ 527 h 615"/>
                <a:gd name="T46" fmla="*/ 603 w 609"/>
                <a:gd name="T47" fmla="*/ 544 h 615"/>
                <a:gd name="T48" fmla="*/ 603 w 609"/>
                <a:gd name="T49" fmla="*/ 560 h 615"/>
                <a:gd name="T50" fmla="*/ 581 w 609"/>
                <a:gd name="T51" fmla="*/ 587 h 615"/>
                <a:gd name="T52" fmla="*/ 554 w 609"/>
                <a:gd name="T53" fmla="*/ 608 h 615"/>
                <a:gd name="T54" fmla="*/ 538 w 609"/>
                <a:gd name="T55" fmla="*/ 614 h 615"/>
                <a:gd name="T56" fmla="*/ 522 w 609"/>
                <a:gd name="T57" fmla="*/ 614 h 615"/>
                <a:gd name="T58" fmla="*/ 174 w 609"/>
                <a:gd name="T59" fmla="*/ 440 h 615"/>
                <a:gd name="T60" fmla="*/ 435 w 609"/>
                <a:gd name="T61" fmla="*/ 440 h 615"/>
                <a:gd name="T62" fmla="*/ 435 w 609"/>
                <a:gd name="T63" fmla="*/ 174 h 615"/>
                <a:gd name="T64" fmla="*/ 174 w 609"/>
                <a:gd name="T65" fmla="*/ 174 h 615"/>
                <a:gd name="T66" fmla="*/ 174 w 609"/>
                <a:gd name="T67" fmla="*/ 44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5">
                  <a:moveTo>
                    <a:pt x="522" y="614"/>
                  </a:moveTo>
                  <a:lnTo>
                    <a:pt x="87" y="614"/>
                  </a:lnTo>
                  <a:lnTo>
                    <a:pt x="71" y="614"/>
                  </a:lnTo>
                  <a:lnTo>
                    <a:pt x="54" y="608"/>
                  </a:lnTo>
                  <a:lnTo>
                    <a:pt x="27" y="587"/>
                  </a:lnTo>
                  <a:lnTo>
                    <a:pt x="6" y="560"/>
                  </a:lnTo>
                  <a:lnTo>
                    <a:pt x="0" y="544"/>
                  </a:lnTo>
                  <a:lnTo>
                    <a:pt x="0" y="527"/>
                  </a:lnTo>
                  <a:lnTo>
                    <a:pt x="0" y="87"/>
                  </a:lnTo>
                  <a:lnTo>
                    <a:pt x="0" y="71"/>
                  </a:lnTo>
                  <a:lnTo>
                    <a:pt x="6" y="55"/>
                  </a:lnTo>
                  <a:lnTo>
                    <a:pt x="27" y="28"/>
                  </a:lnTo>
                  <a:lnTo>
                    <a:pt x="54" y="6"/>
                  </a:lnTo>
                  <a:lnTo>
                    <a:pt x="71" y="0"/>
                  </a:lnTo>
                  <a:lnTo>
                    <a:pt x="87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6"/>
                  </a:lnTo>
                  <a:lnTo>
                    <a:pt x="581" y="28"/>
                  </a:lnTo>
                  <a:lnTo>
                    <a:pt x="603" y="55"/>
                  </a:lnTo>
                  <a:lnTo>
                    <a:pt x="603" y="71"/>
                  </a:lnTo>
                  <a:lnTo>
                    <a:pt x="608" y="87"/>
                  </a:lnTo>
                  <a:lnTo>
                    <a:pt x="608" y="527"/>
                  </a:lnTo>
                  <a:lnTo>
                    <a:pt x="603" y="544"/>
                  </a:lnTo>
                  <a:lnTo>
                    <a:pt x="603" y="560"/>
                  </a:lnTo>
                  <a:lnTo>
                    <a:pt x="581" y="587"/>
                  </a:lnTo>
                  <a:lnTo>
                    <a:pt x="554" y="608"/>
                  </a:lnTo>
                  <a:lnTo>
                    <a:pt x="538" y="614"/>
                  </a:lnTo>
                  <a:lnTo>
                    <a:pt x="522" y="614"/>
                  </a:lnTo>
                  <a:close/>
                  <a:moveTo>
                    <a:pt x="174" y="440"/>
                  </a:moveTo>
                  <a:lnTo>
                    <a:pt x="435" y="440"/>
                  </a:lnTo>
                  <a:lnTo>
                    <a:pt x="435" y="174"/>
                  </a:lnTo>
                  <a:lnTo>
                    <a:pt x="174" y="174"/>
                  </a:lnTo>
                  <a:lnTo>
                    <a:pt x="174" y="440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3" name="Freeform 102"/>
            <p:cNvSpPr>
              <a:spLocks noChangeArrowheads="1"/>
            </p:cNvSpPr>
            <p:nvPr/>
          </p:nvSpPr>
          <p:spPr bwMode="auto">
            <a:xfrm>
              <a:off x="9442450" y="5757863"/>
              <a:ext cx="217488" cy="219075"/>
            </a:xfrm>
            <a:custGeom>
              <a:avLst/>
              <a:gdLst>
                <a:gd name="T0" fmla="*/ 522 w 609"/>
                <a:gd name="T1" fmla="*/ 613 h 614"/>
                <a:gd name="T2" fmla="*/ 88 w 609"/>
                <a:gd name="T3" fmla="*/ 613 h 614"/>
                <a:gd name="T4" fmla="*/ 71 w 609"/>
                <a:gd name="T5" fmla="*/ 608 h 614"/>
                <a:gd name="T6" fmla="*/ 55 w 609"/>
                <a:gd name="T7" fmla="*/ 602 h 614"/>
                <a:gd name="T8" fmla="*/ 28 w 609"/>
                <a:gd name="T9" fmla="*/ 586 h 614"/>
                <a:gd name="T10" fmla="*/ 6 w 609"/>
                <a:gd name="T11" fmla="*/ 559 h 614"/>
                <a:gd name="T12" fmla="*/ 0 w 609"/>
                <a:gd name="T13" fmla="*/ 543 h 614"/>
                <a:gd name="T14" fmla="*/ 0 w 609"/>
                <a:gd name="T15" fmla="*/ 527 h 614"/>
                <a:gd name="T16" fmla="*/ 0 w 609"/>
                <a:gd name="T17" fmla="*/ 86 h 614"/>
                <a:gd name="T18" fmla="*/ 0 w 609"/>
                <a:gd name="T19" fmla="*/ 65 h 614"/>
                <a:gd name="T20" fmla="*/ 6 w 609"/>
                <a:gd name="T21" fmla="*/ 48 h 614"/>
                <a:gd name="T22" fmla="*/ 28 w 609"/>
                <a:gd name="T23" fmla="*/ 21 h 614"/>
                <a:gd name="T24" fmla="*/ 55 w 609"/>
                <a:gd name="T25" fmla="*/ 5 h 614"/>
                <a:gd name="T26" fmla="*/ 71 w 609"/>
                <a:gd name="T27" fmla="*/ 0 h 614"/>
                <a:gd name="T28" fmla="*/ 88 w 609"/>
                <a:gd name="T29" fmla="*/ 0 h 614"/>
                <a:gd name="T30" fmla="*/ 522 w 609"/>
                <a:gd name="T31" fmla="*/ 0 h 614"/>
                <a:gd name="T32" fmla="*/ 538 w 609"/>
                <a:gd name="T33" fmla="*/ 0 h 614"/>
                <a:gd name="T34" fmla="*/ 554 w 609"/>
                <a:gd name="T35" fmla="*/ 5 h 614"/>
                <a:gd name="T36" fmla="*/ 581 w 609"/>
                <a:gd name="T37" fmla="*/ 21 h 614"/>
                <a:gd name="T38" fmla="*/ 598 w 609"/>
                <a:gd name="T39" fmla="*/ 48 h 614"/>
                <a:gd name="T40" fmla="*/ 603 w 609"/>
                <a:gd name="T41" fmla="*/ 65 h 614"/>
                <a:gd name="T42" fmla="*/ 608 w 609"/>
                <a:gd name="T43" fmla="*/ 86 h 614"/>
                <a:gd name="T44" fmla="*/ 608 w 609"/>
                <a:gd name="T45" fmla="*/ 527 h 614"/>
                <a:gd name="T46" fmla="*/ 603 w 609"/>
                <a:gd name="T47" fmla="*/ 543 h 614"/>
                <a:gd name="T48" fmla="*/ 598 w 609"/>
                <a:gd name="T49" fmla="*/ 559 h 614"/>
                <a:gd name="T50" fmla="*/ 581 w 609"/>
                <a:gd name="T51" fmla="*/ 586 h 614"/>
                <a:gd name="T52" fmla="*/ 554 w 609"/>
                <a:gd name="T53" fmla="*/ 602 h 614"/>
                <a:gd name="T54" fmla="*/ 538 w 609"/>
                <a:gd name="T55" fmla="*/ 608 h 614"/>
                <a:gd name="T56" fmla="*/ 522 w 609"/>
                <a:gd name="T57" fmla="*/ 613 h 614"/>
                <a:gd name="T58" fmla="*/ 174 w 609"/>
                <a:gd name="T59" fmla="*/ 440 h 614"/>
                <a:gd name="T60" fmla="*/ 435 w 609"/>
                <a:gd name="T61" fmla="*/ 440 h 614"/>
                <a:gd name="T62" fmla="*/ 435 w 609"/>
                <a:gd name="T63" fmla="*/ 173 h 614"/>
                <a:gd name="T64" fmla="*/ 174 w 609"/>
                <a:gd name="T65" fmla="*/ 173 h 614"/>
                <a:gd name="T66" fmla="*/ 174 w 609"/>
                <a:gd name="T67" fmla="*/ 44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4">
                  <a:moveTo>
                    <a:pt x="522" y="613"/>
                  </a:moveTo>
                  <a:lnTo>
                    <a:pt x="88" y="613"/>
                  </a:lnTo>
                  <a:lnTo>
                    <a:pt x="71" y="608"/>
                  </a:lnTo>
                  <a:lnTo>
                    <a:pt x="55" y="602"/>
                  </a:lnTo>
                  <a:lnTo>
                    <a:pt x="28" y="586"/>
                  </a:lnTo>
                  <a:lnTo>
                    <a:pt x="6" y="559"/>
                  </a:lnTo>
                  <a:lnTo>
                    <a:pt x="0" y="543"/>
                  </a:lnTo>
                  <a:lnTo>
                    <a:pt x="0" y="527"/>
                  </a:lnTo>
                  <a:lnTo>
                    <a:pt x="0" y="86"/>
                  </a:lnTo>
                  <a:lnTo>
                    <a:pt x="0" y="65"/>
                  </a:lnTo>
                  <a:lnTo>
                    <a:pt x="6" y="48"/>
                  </a:lnTo>
                  <a:lnTo>
                    <a:pt x="28" y="21"/>
                  </a:lnTo>
                  <a:lnTo>
                    <a:pt x="55" y="5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81" y="21"/>
                  </a:lnTo>
                  <a:lnTo>
                    <a:pt x="598" y="48"/>
                  </a:lnTo>
                  <a:lnTo>
                    <a:pt x="603" y="65"/>
                  </a:lnTo>
                  <a:lnTo>
                    <a:pt x="608" y="86"/>
                  </a:lnTo>
                  <a:lnTo>
                    <a:pt x="608" y="527"/>
                  </a:lnTo>
                  <a:lnTo>
                    <a:pt x="603" y="543"/>
                  </a:lnTo>
                  <a:lnTo>
                    <a:pt x="598" y="559"/>
                  </a:lnTo>
                  <a:lnTo>
                    <a:pt x="581" y="586"/>
                  </a:lnTo>
                  <a:lnTo>
                    <a:pt x="554" y="602"/>
                  </a:lnTo>
                  <a:lnTo>
                    <a:pt x="538" y="608"/>
                  </a:lnTo>
                  <a:lnTo>
                    <a:pt x="522" y="613"/>
                  </a:lnTo>
                  <a:close/>
                  <a:moveTo>
                    <a:pt x="174" y="440"/>
                  </a:moveTo>
                  <a:lnTo>
                    <a:pt x="435" y="440"/>
                  </a:lnTo>
                  <a:lnTo>
                    <a:pt x="435" y="173"/>
                  </a:lnTo>
                  <a:lnTo>
                    <a:pt x="174" y="173"/>
                  </a:lnTo>
                  <a:lnTo>
                    <a:pt x="174" y="440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4" name="Freeform 103"/>
            <p:cNvSpPr>
              <a:spLocks noChangeArrowheads="1"/>
            </p:cNvSpPr>
            <p:nvPr/>
          </p:nvSpPr>
          <p:spPr bwMode="auto">
            <a:xfrm>
              <a:off x="10999788" y="4273550"/>
              <a:ext cx="217488" cy="219075"/>
            </a:xfrm>
            <a:custGeom>
              <a:avLst/>
              <a:gdLst>
                <a:gd name="T0" fmla="*/ 522 w 609"/>
                <a:gd name="T1" fmla="*/ 613 h 614"/>
                <a:gd name="T2" fmla="*/ 87 w 609"/>
                <a:gd name="T3" fmla="*/ 613 h 614"/>
                <a:gd name="T4" fmla="*/ 71 w 609"/>
                <a:gd name="T5" fmla="*/ 613 h 614"/>
                <a:gd name="T6" fmla="*/ 54 w 609"/>
                <a:gd name="T7" fmla="*/ 608 h 614"/>
                <a:gd name="T8" fmla="*/ 27 w 609"/>
                <a:gd name="T9" fmla="*/ 586 h 614"/>
                <a:gd name="T10" fmla="*/ 6 w 609"/>
                <a:gd name="T11" fmla="*/ 559 h 614"/>
                <a:gd name="T12" fmla="*/ 0 w 609"/>
                <a:gd name="T13" fmla="*/ 543 h 614"/>
                <a:gd name="T14" fmla="*/ 0 w 609"/>
                <a:gd name="T15" fmla="*/ 527 h 614"/>
                <a:gd name="T16" fmla="*/ 0 w 609"/>
                <a:gd name="T17" fmla="*/ 86 h 614"/>
                <a:gd name="T18" fmla="*/ 0 w 609"/>
                <a:gd name="T19" fmla="*/ 70 h 614"/>
                <a:gd name="T20" fmla="*/ 6 w 609"/>
                <a:gd name="T21" fmla="*/ 54 h 614"/>
                <a:gd name="T22" fmla="*/ 27 w 609"/>
                <a:gd name="T23" fmla="*/ 27 h 614"/>
                <a:gd name="T24" fmla="*/ 54 w 609"/>
                <a:gd name="T25" fmla="*/ 5 h 614"/>
                <a:gd name="T26" fmla="*/ 71 w 609"/>
                <a:gd name="T27" fmla="*/ 0 h 614"/>
                <a:gd name="T28" fmla="*/ 87 w 609"/>
                <a:gd name="T29" fmla="*/ 0 h 614"/>
                <a:gd name="T30" fmla="*/ 522 w 609"/>
                <a:gd name="T31" fmla="*/ 0 h 614"/>
                <a:gd name="T32" fmla="*/ 538 w 609"/>
                <a:gd name="T33" fmla="*/ 0 h 614"/>
                <a:gd name="T34" fmla="*/ 554 w 609"/>
                <a:gd name="T35" fmla="*/ 5 h 614"/>
                <a:gd name="T36" fmla="*/ 581 w 609"/>
                <a:gd name="T37" fmla="*/ 27 h 614"/>
                <a:gd name="T38" fmla="*/ 597 w 609"/>
                <a:gd name="T39" fmla="*/ 54 h 614"/>
                <a:gd name="T40" fmla="*/ 603 w 609"/>
                <a:gd name="T41" fmla="*/ 70 h 614"/>
                <a:gd name="T42" fmla="*/ 608 w 609"/>
                <a:gd name="T43" fmla="*/ 86 h 614"/>
                <a:gd name="T44" fmla="*/ 608 w 609"/>
                <a:gd name="T45" fmla="*/ 527 h 614"/>
                <a:gd name="T46" fmla="*/ 603 w 609"/>
                <a:gd name="T47" fmla="*/ 543 h 614"/>
                <a:gd name="T48" fmla="*/ 597 w 609"/>
                <a:gd name="T49" fmla="*/ 559 h 614"/>
                <a:gd name="T50" fmla="*/ 581 w 609"/>
                <a:gd name="T51" fmla="*/ 586 h 614"/>
                <a:gd name="T52" fmla="*/ 554 w 609"/>
                <a:gd name="T53" fmla="*/ 608 h 614"/>
                <a:gd name="T54" fmla="*/ 538 w 609"/>
                <a:gd name="T55" fmla="*/ 613 h 614"/>
                <a:gd name="T56" fmla="*/ 522 w 609"/>
                <a:gd name="T57" fmla="*/ 613 h 614"/>
                <a:gd name="T58" fmla="*/ 174 w 609"/>
                <a:gd name="T59" fmla="*/ 439 h 614"/>
                <a:gd name="T60" fmla="*/ 435 w 609"/>
                <a:gd name="T61" fmla="*/ 439 h 614"/>
                <a:gd name="T62" fmla="*/ 435 w 609"/>
                <a:gd name="T63" fmla="*/ 173 h 614"/>
                <a:gd name="T64" fmla="*/ 174 w 609"/>
                <a:gd name="T65" fmla="*/ 173 h 614"/>
                <a:gd name="T66" fmla="*/ 174 w 609"/>
                <a:gd name="T67" fmla="*/ 439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4">
                  <a:moveTo>
                    <a:pt x="522" y="613"/>
                  </a:moveTo>
                  <a:lnTo>
                    <a:pt x="87" y="613"/>
                  </a:lnTo>
                  <a:lnTo>
                    <a:pt x="71" y="613"/>
                  </a:lnTo>
                  <a:lnTo>
                    <a:pt x="54" y="608"/>
                  </a:lnTo>
                  <a:lnTo>
                    <a:pt x="27" y="586"/>
                  </a:lnTo>
                  <a:lnTo>
                    <a:pt x="6" y="559"/>
                  </a:lnTo>
                  <a:lnTo>
                    <a:pt x="0" y="543"/>
                  </a:lnTo>
                  <a:lnTo>
                    <a:pt x="0" y="527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4"/>
                  </a:lnTo>
                  <a:lnTo>
                    <a:pt x="27" y="27"/>
                  </a:lnTo>
                  <a:lnTo>
                    <a:pt x="54" y="5"/>
                  </a:lnTo>
                  <a:lnTo>
                    <a:pt x="71" y="0"/>
                  </a:lnTo>
                  <a:lnTo>
                    <a:pt x="87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81" y="27"/>
                  </a:lnTo>
                  <a:lnTo>
                    <a:pt x="597" y="54"/>
                  </a:lnTo>
                  <a:lnTo>
                    <a:pt x="603" y="70"/>
                  </a:lnTo>
                  <a:lnTo>
                    <a:pt x="608" y="86"/>
                  </a:lnTo>
                  <a:lnTo>
                    <a:pt x="608" y="527"/>
                  </a:lnTo>
                  <a:lnTo>
                    <a:pt x="603" y="543"/>
                  </a:lnTo>
                  <a:lnTo>
                    <a:pt x="597" y="559"/>
                  </a:lnTo>
                  <a:lnTo>
                    <a:pt x="581" y="586"/>
                  </a:lnTo>
                  <a:lnTo>
                    <a:pt x="554" y="608"/>
                  </a:lnTo>
                  <a:lnTo>
                    <a:pt x="538" y="613"/>
                  </a:lnTo>
                  <a:lnTo>
                    <a:pt x="522" y="613"/>
                  </a:lnTo>
                  <a:close/>
                  <a:moveTo>
                    <a:pt x="174" y="439"/>
                  </a:moveTo>
                  <a:lnTo>
                    <a:pt x="435" y="439"/>
                  </a:lnTo>
                  <a:lnTo>
                    <a:pt x="435" y="173"/>
                  </a:lnTo>
                  <a:lnTo>
                    <a:pt x="174" y="173"/>
                  </a:lnTo>
                  <a:lnTo>
                    <a:pt x="174" y="439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5" name="Freeform 104"/>
            <p:cNvSpPr>
              <a:spLocks noChangeArrowheads="1"/>
            </p:cNvSpPr>
            <p:nvPr/>
          </p:nvSpPr>
          <p:spPr bwMode="auto">
            <a:xfrm>
              <a:off x="8509000" y="6242050"/>
              <a:ext cx="371475" cy="215900"/>
            </a:xfrm>
            <a:custGeom>
              <a:avLst/>
              <a:gdLst>
                <a:gd name="T0" fmla="*/ 515 w 1038"/>
                <a:gd name="T1" fmla="*/ 603 h 604"/>
                <a:gd name="T2" fmla="*/ 483 w 1038"/>
                <a:gd name="T3" fmla="*/ 598 h 604"/>
                <a:gd name="T4" fmla="*/ 472 w 1038"/>
                <a:gd name="T5" fmla="*/ 593 h 604"/>
                <a:gd name="T6" fmla="*/ 456 w 1038"/>
                <a:gd name="T7" fmla="*/ 581 h 604"/>
                <a:gd name="T8" fmla="*/ 21 w 1038"/>
                <a:gd name="T9" fmla="*/ 147 h 604"/>
                <a:gd name="T10" fmla="*/ 10 w 1038"/>
                <a:gd name="T11" fmla="*/ 125 h 604"/>
                <a:gd name="T12" fmla="*/ 0 w 1038"/>
                <a:gd name="T13" fmla="*/ 104 h 604"/>
                <a:gd name="T14" fmla="*/ 0 w 1038"/>
                <a:gd name="T15" fmla="*/ 77 h 604"/>
                <a:gd name="T16" fmla="*/ 5 w 1038"/>
                <a:gd name="T17" fmla="*/ 54 h 604"/>
                <a:gd name="T18" fmla="*/ 16 w 1038"/>
                <a:gd name="T19" fmla="*/ 27 h 604"/>
                <a:gd name="T20" fmla="*/ 38 w 1038"/>
                <a:gd name="T21" fmla="*/ 11 h 604"/>
                <a:gd name="T22" fmla="*/ 59 w 1038"/>
                <a:gd name="T23" fmla="*/ 0 h 604"/>
                <a:gd name="T24" fmla="*/ 87 w 1038"/>
                <a:gd name="T25" fmla="*/ 0 h 604"/>
                <a:gd name="T26" fmla="*/ 950 w 1038"/>
                <a:gd name="T27" fmla="*/ 0 h 604"/>
                <a:gd name="T28" fmla="*/ 977 w 1038"/>
                <a:gd name="T29" fmla="*/ 0 h 604"/>
                <a:gd name="T30" fmla="*/ 999 w 1038"/>
                <a:gd name="T31" fmla="*/ 11 h 604"/>
                <a:gd name="T32" fmla="*/ 1020 w 1038"/>
                <a:gd name="T33" fmla="*/ 27 h 604"/>
                <a:gd name="T34" fmla="*/ 1031 w 1038"/>
                <a:gd name="T35" fmla="*/ 54 h 604"/>
                <a:gd name="T36" fmla="*/ 1037 w 1038"/>
                <a:gd name="T37" fmla="*/ 77 h 604"/>
                <a:gd name="T38" fmla="*/ 1037 w 1038"/>
                <a:gd name="T39" fmla="*/ 104 h 604"/>
                <a:gd name="T40" fmla="*/ 1026 w 1038"/>
                <a:gd name="T41" fmla="*/ 125 h 604"/>
                <a:gd name="T42" fmla="*/ 1015 w 1038"/>
                <a:gd name="T43" fmla="*/ 147 h 604"/>
                <a:gd name="T44" fmla="*/ 581 w 1038"/>
                <a:gd name="T45" fmla="*/ 581 h 604"/>
                <a:gd name="T46" fmla="*/ 564 w 1038"/>
                <a:gd name="T47" fmla="*/ 593 h 604"/>
                <a:gd name="T48" fmla="*/ 554 w 1038"/>
                <a:gd name="T49" fmla="*/ 598 h 604"/>
                <a:gd name="T50" fmla="*/ 515 w 1038"/>
                <a:gd name="T51" fmla="*/ 603 h 604"/>
                <a:gd name="T52" fmla="*/ 298 w 1038"/>
                <a:gd name="T53" fmla="*/ 174 h 604"/>
                <a:gd name="T54" fmla="*/ 515 w 1038"/>
                <a:gd name="T55" fmla="*/ 397 h 604"/>
                <a:gd name="T56" fmla="*/ 738 w 1038"/>
                <a:gd name="T57" fmla="*/ 174 h 604"/>
                <a:gd name="T58" fmla="*/ 298 w 1038"/>
                <a:gd name="T59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8" h="604">
                  <a:moveTo>
                    <a:pt x="515" y="603"/>
                  </a:moveTo>
                  <a:lnTo>
                    <a:pt x="483" y="598"/>
                  </a:lnTo>
                  <a:lnTo>
                    <a:pt x="472" y="593"/>
                  </a:lnTo>
                  <a:lnTo>
                    <a:pt x="456" y="581"/>
                  </a:lnTo>
                  <a:lnTo>
                    <a:pt x="21" y="147"/>
                  </a:lnTo>
                  <a:lnTo>
                    <a:pt x="10" y="125"/>
                  </a:lnTo>
                  <a:lnTo>
                    <a:pt x="0" y="104"/>
                  </a:lnTo>
                  <a:lnTo>
                    <a:pt x="0" y="77"/>
                  </a:lnTo>
                  <a:lnTo>
                    <a:pt x="5" y="54"/>
                  </a:lnTo>
                  <a:lnTo>
                    <a:pt x="16" y="27"/>
                  </a:lnTo>
                  <a:lnTo>
                    <a:pt x="38" y="11"/>
                  </a:lnTo>
                  <a:lnTo>
                    <a:pt x="59" y="0"/>
                  </a:lnTo>
                  <a:lnTo>
                    <a:pt x="87" y="0"/>
                  </a:lnTo>
                  <a:lnTo>
                    <a:pt x="950" y="0"/>
                  </a:lnTo>
                  <a:lnTo>
                    <a:pt x="977" y="0"/>
                  </a:lnTo>
                  <a:lnTo>
                    <a:pt x="999" y="11"/>
                  </a:lnTo>
                  <a:lnTo>
                    <a:pt x="1020" y="27"/>
                  </a:lnTo>
                  <a:lnTo>
                    <a:pt x="1031" y="54"/>
                  </a:lnTo>
                  <a:lnTo>
                    <a:pt x="1037" y="77"/>
                  </a:lnTo>
                  <a:lnTo>
                    <a:pt x="1037" y="104"/>
                  </a:lnTo>
                  <a:lnTo>
                    <a:pt x="1026" y="125"/>
                  </a:lnTo>
                  <a:lnTo>
                    <a:pt x="1015" y="147"/>
                  </a:lnTo>
                  <a:lnTo>
                    <a:pt x="581" y="581"/>
                  </a:lnTo>
                  <a:lnTo>
                    <a:pt x="564" y="593"/>
                  </a:lnTo>
                  <a:lnTo>
                    <a:pt x="554" y="598"/>
                  </a:lnTo>
                  <a:lnTo>
                    <a:pt x="515" y="603"/>
                  </a:lnTo>
                  <a:close/>
                  <a:moveTo>
                    <a:pt x="298" y="174"/>
                  </a:moveTo>
                  <a:lnTo>
                    <a:pt x="515" y="397"/>
                  </a:lnTo>
                  <a:lnTo>
                    <a:pt x="738" y="174"/>
                  </a:lnTo>
                  <a:lnTo>
                    <a:pt x="298" y="174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6" name="Freeform 113"/>
            <p:cNvSpPr>
              <a:spLocks noChangeArrowheads="1"/>
            </p:cNvSpPr>
            <p:nvPr/>
          </p:nvSpPr>
          <p:spPr bwMode="auto">
            <a:xfrm>
              <a:off x="7577137" y="6556375"/>
              <a:ext cx="61913" cy="301625"/>
            </a:xfrm>
            <a:custGeom>
              <a:avLst/>
              <a:gdLst>
                <a:gd name="T0" fmla="*/ 173 w 174"/>
                <a:gd name="T1" fmla="*/ 1646 h 1647"/>
                <a:gd name="T2" fmla="*/ 0 w 174"/>
                <a:gd name="T3" fmla="*/ 1646 h 1647"/>
                <a:gd name="T4" fmla="*/ 0 w 174"/>
                <a:gd name="T5" fmla="*/ 0 h 1647"/>
                <a:gd name="T6" fmla="*/ 173 w 174"/>
                <a:gd name="T7" fmla="*/ 0 h 1647"/>
                <a:gd name="T8" fmla="*/ 173 w 174"/>
                <a:gd name="T9" fmla="*/ 1646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647">
                  <a:moveTo>
                    <a:pt x="173" y="1646"/>
                  </a:moveTo>
                  <a:lnTo>
                    <a:pt x="0" y="1646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646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7" name="Freeform 114"/>
            <p:cNvSpPr>
              <a:spLocks noChangeArrowheads="1"/>
            </p:cNvSpPr>
            <p:nvPr/>
          </p:nvSpPr>
          <p:spPr bwMode="auto">
            <a:xfrm>
              <a:off x="8570913" y="5899150"/>
              <a:ext cx="90488" cy="217487"/>
            </a:xfrm>
            <a:custGeom>
              <a:avLst/>
              <a:gdLst>
                <a:gd name="T0" fmla="*/ 131 w 257"/>
                <a:gd name="T1" fmla="*/ 434 h 609"/>
                <a:gd name="T2" fmla="*/ 131 w 257"/>
                <a:gd name="T3" fmla="*/ 434 h 609"/>
                <a:gd name="T4" fmla="*/ 104 w 257"/>
                <a:gd name="T5" fmla="*/ 429 h 609"/>
                <a:gd name="T6" fmla="*/ 77 w 257"/>
                <a:gd name="T7" fmla="*/ 423 h 609"/>
                <a:gd name="T8" fmla="*/ 54 w 257"/>
                <a:gd name="T9" fmla="*/ 413 h 609"/>
                <a:gd name="T10" fmla="*/ 38 w 257"/>
                <a:gd name="T11" fmla="*/ 396 h 609"/>
                <a:gd name="T12" fmla="*/ 22 w 257"/>
                <a:gd name="T13" fmla="*/ 375 h 609"/>
                <a:gd name="T14" fmla="*/ 11 w 257"/>
                <a:gd name="T15" fmla="*/ 353 h 609"/>
                <a:gd name="T16" fmla="*/ 0 w 257"/>
                <a:gd name="T17" fmla="*/ 331 h 609"/>
                <a:gd name="T18" fmla="*/ 0 w 257"/>
                <a:gd name="T19" fmla="*/ 304 h 609"/>
                <a:gd name="T20" fmla="*/ 0 w 257"/>
                <a:gd name="T21" fmla="*/ 304 h 609"/>
                <a:gd name="T22" fmla="*/ 0 w 257"/>
                <a:gd name="T23" fmla="*/ 277 h 609"/>
                <a:gd name="T24" fmla="*/ 11 w 257"/>
                <a:gd name="T25" fmla="*/ 255 h 609"/>
                <a:gd name="T26" fmla="*/ 22 w 257"/>
                <a:gd name="T27" fmla="*/ 233 h 609"/>
                <a:gd name="T28" fmla="*/ 38 w 257"/>
                <a:gd name="T29" fmla="*/ 211 h 609"/>
                <a:gd name="T30" fmla="*/ 54 w 257"/>
                <a:gd name="T31" fmla="*/ 195 h 609"/>
                <a:gd name="T32" fmla="*/ 77 w 257"/>
                <a:gd name="T33" fmla="*/ 184 h 609"/>
                <a:gd name="T34" fmla="*/ 104 w 257"/>
                <a:gd name="T35" fmla="*/ 173 h 609"/>
                <a:gd name="T36" fmla="*/ 131 w 257"/>
                <a:gd name="T37" fmla="*/ 173 h 609"/>
                <a:gd name="T38" fmla="*/ 131 w 257"/>
                <a:gd name="T39" fmla="*/ 173 h 609"/>
                <a:gd name="T40" fmla="*/ 152 w 257"/>
                <a:gd name="T41" fmla="*/ 173 h 609"/>
                <a:gd name="T42" fmla="*/ 179 w 257"/>
                <a:gd name="T43" fmla="*/ 184 h 609"/>
                <a:gd name="T44" fmla="*/ 201 w 257"/>
                <a:gd name="T45" fmla="*/ 195 h 609"/>
                <a:gd name="T46" fmla="*/ 218 w 257"/>
                <a:gd name="T47" fmla="*/ 211 h 609"/>
                <a:gd name="T48" fmla="*/ 234 w 257"/>
                <a:gd name="T49" fmla="*/ 233 h 609"/>
                <a:gd name="T50" fmla="*/ 250 w 257"/>
                <a:gd name="T51" fmla="*/ 255 h 609"/>
                <a:gd name="T52" fmla="*/ 256 w 257"/>
                <a:gd name="T53" fmla="*/ 277 h 609"/>
                <a:gd name="T54" fmla="*/ 256 w 257"/>
                <a:gd name="T55" fmla="*/ 304 h 609"/>
                <a:gd name="T56" fmla="*/ 256 w 257"/>
                <a:gd name="T57" fmla="*/ 27 h 609"/>
                <a:gd name="T58" fmla="*/ 256 w 257"/>
                <a:gd name="T59" fmla="*/ 27 h 609"/>
                <a:gd name="T60" fmla="*/ 229 w 257"/>
                <a:gd name="T61" fmla="*/ 16 h 609"/>
                <a:gd name="T62" fmla="*/ 196 w 257"/>
                <a:gd name="T63" fmla="*/ 5 h 609"/>
                <a:gd name="T64" fmla="*/ 163 w 257"/>
                <a:gd name="T65" fmla="*/ 0 h 609"/>
                <a:gd name="T66" fmla="*/ 131 w 257"/>
                <a:gd name="T67" fmla="*/ 0 h 609"/>
                <a:gd name="T68" fmla="*/ 131 w 257"/>
                <a:gd name="T69" fmla="*/ 0 h 609"/>
                <a:gd name="T70" fmla="*/ 93 w 257"/>
                <a:gd name="T71" fmla="*/ 0 h 609"/>
                <a:gd name="T72" fmla="*/ 60 w 257"/>
                <a:gd name="T73" fmla="*/ 5 h 609"/>
                <a:gd name="T74" fmla="*/ 27 w 257"/>
                <a:gd name="T75" fmla="*/ 16 h 609"/>
                <a:gd name="T76" fmla="*/ 0 w 257"/>
                <a:gd name="T77" fmla="*/ 27 h 609"/>
                <a:gd name="T78" fmla="*/ 0 w 257"/>
                <a:gd name="T79" fmla="*/ 575 h 609"/>
                <a:gd name="T80" fmla="*/ 0 w 257"/>
                <a:gd name="T81" fmla="*/ 575 h 609"/>
                <a:gd name="T82" fmla="*/ 27 w 257"/>
                <a:gd name="T83" fmla="*/ 592 h 609"/>
                <a:gd name="T84" fmla="*/ 60 w 257"/>
                <a:gd name="T85" fmla="*/ 597 h 609"/>
                <a:gd name="T86" fmla="*/ 93 w 257"/>
                <a:gd name="T87" fmla="*/ 602 h 609"/>
                <a:gd name="T88" fmla="*/ 131 w 257"/>
                <a:gd name="T89" fmla="*/ 608 h 609"/>
                <a:gd name="T90" fmla="*/ 131 w 257"/>
                <a:gd name="T91" fmla="*/ 608 h 609"/>
                <a:gd name="T92" fmla="*/ 163 w 257"/>
                <a:gd name="T93" fmla="*/ 602 h 609"/>
                <a:gd name="T94" fmla="*/ 196 w 257"/>
                <a:gd name="T95" fmla="*/ 597 h 609"/>
                <a:gd name="T96" fmla="*/ 229 w 257"/>
                <a:gd name="T97" fmla="*/ 592 h 609"/>
                <a:gd name="T98" fmla="*/ 256 w 257"/>
                <a:gd name="T99" fmla="*/ 575 h 609"/>
                <a:gd name="T100" fmla="*/ 256 w 257"/>
                <a:gd name="T101" fmla="*/ 304 h 609"/>
                <a:gd name="T102" fmla="*/ 256 w 257"/>
                <a:gd name="T103" fmla="*/ 304 h 609"/>
                <a:gd name="T104" fmla="*/ 256 w 257"/>
                <a:gd name="T105" fmla="*/ 331 h 609"/>
                <a:gd name="T106" fmla="*/ 250 w 257"/>
                <a:gd name="T107" fmla="*/ 353 h 609"/>
                <a:gd name="T108" fmla="*/ 234 w 257"/>
                <a:gd name="T109" fmla="*/ 375 h 609"/>
                <a:gd name="T110" fmla="*/ 218 w 257"/>
                <a:gd name="T111" fmla="*/ 396 h 609"/>
                <a:gd name="T112" fmla="*/ 201 w 257"/>
                <a:gd name="T113" fmla="*/ 413 h 609"/>
                <a:gd name="T114" fmla="*/ 179 w 257"/>
                <a:gd name="T115" fmla="*/ 423 h 609"/>
                <a:gd name="T116" fmla="*/ 152 w 257"/>
                <a:gd name="T117" fmla="*/ 429 h 609"/>
                <a:gd name="T118" fmla="*/ 131 w 257"/>
                <a:gd name="T119" fmla="*/ 43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609">
                  <a:moveTo>
                    <a:pt x="131" y="434"/>
                  </a:moveTo>
                  <a:lnTo>
                    <a:pt x="131" y="434"/>
                  </a:lnTo>
                  <a:lnTo>
                    <a:pt x="104" y="429"/>
                  </a:lnTo>
                  <a:lnTo>
                    <a:pt x="77" y="423"/>
                  </a:lnTo>
                  <a:lnTo>
                    <a:pt x="54" y="413"/>
                  </a:lnTo>
                  <a:lnTo>
                    <a:pt x="38" y="396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0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1" y="255"/>
                  </a:lnTo>
                  <a:lnTo>
                    <a:pt x="22" y="233"/>
                  </a:lnTo>
                  <a:lnTo>
                    <a:pt x="38" y="211"/>
                  </a:lnTo>
                  <a:lnTo>
                    <a:pt x="54" y="195"/>
                  </a:lnTo>
                  <a:lnTo>
                    <a:pt x="77" y="184"/>
                  </a:lnTo>
                  <a:lnTo>
                    <a:pt x="104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52" y="173"/>
                  </a:lnTo>
                  <a:lnTo>
                    <a:pt x="179" y="184"/>
                  </a:lnTo>
                  <a:lnTo>
                    <a:pt x="201" y="195"/>
                  </a:lnTo>
                  <a:lnTo>
                    <a:pt x="218" y="211"/>
                  </a:lnTo>
                  <a:lnTo>
                    <a:pt x="234" y="233"/>
                  </a:lnTo>
                  <a:lnTo>
                    <a:pt x="250" y="255"/>
                  </a:lnTo>
                  <a:lnTo>
                    <a:pt x="256" y="277"/>
                  </a:lnTo>
                  <a:lnTo>
                    <a:pt x="256" y="304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29" y="16"/>
                  </a:lnTo>
                  <a:lnTo>
                    <a:pt x="196" y="5"/>
                  </a:lnTo>
                  <a:lnTo>
                    <a:pt x="163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60" y="5"/>
                  </a:lnTo>
                  <a:lnTo>
                    <a:pt x="27" y="16"/>
                  </a:lnTo>
                  <a:lnTo>
                    <a:pt x="0" y="27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27" y="592"/>
                  </a:lnTo>
                  <a:lnTo>
                    <a:pt x="60" y="597"/>
                  </a:lnTo>
                  <a:lnTo>
                    <a:pt x="93" y="602"/>
                  </a:lnTo>
                  <a:lnTo>
                    <a:pt x="131" y="608"/>
                  </a:lnTo>
                  <a:lnTo>
                    <a:pt x="131" y="608"/>
                  </a:lnTo>
                  <a:lnTo>
                    <a:pt x="163" y="602"/>
                  </a:lnTo>
                  <a:lnTo>
                    <a:pt x="196" y="597"/>
                  </a:lnTo>
                  <a:lnTo>
                    <a:pt x="229" y="592"/>
                  </a:lnTo>
                  <a:lnTo>
                    <a:pt x="256" y="575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31"/>
                  </a:lnTo>
                  <a:lnTo>
                    <a:pt x="250" y="353"/>
                  </a:lnTo>
                  <a:lnTo>
                    <a:pt x="234" y="375"/>
                  </a:lnTo>
                  <a:lnTo>
                    <a:pt x="218" y="396"/>
                  </a:lnTo>
                  <a:lnTo>
                    <a:pt x="201" y="413"/>
                  </a:lnTo>
                  <a:lnTo>
                    <a:pt x="179" y="423"/>
                  </a:lnTo>
                  <a:lnTo>
                    <a:pt x="152" y="429"/>
                  </a:lnTo>
                  <a:lnTo>
                    <a:pt x="131" y="434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8" name="Freeform 115"/>
            <p:cNvSpPr>
              <a:spLocks noChangeArrowheads="1"/>
            </p:cNvSpPr>
            <p:nvPr/>
          </p:nvSpPr>
          <p:spPr bwMode="auto">
            <a:xfrm>
              <a:off x="8662988" y="5908675"/>
              <a:ext cx="60325" cy="195262"/>
            </a:xfrm>
            <a:custGeom>
              <a:avLst/>
              <a:gdLst>
                <a:gd name="T0" fmla="*/ 0 w 174"/>
                <a:gd name="T1" fmla="*/ 0 h 549"/>
                <a:gd name="T2" fmla="*/ 0 w 174"/>
                <a:gd name="T3" fmla="*/ 277 h 549"/>
                <a:gd name="T4" fmla="*/ 0 w 174"/>
                <a:gd name="T5" fmla="*/ 548 h 549"/>
                <a:gd name="T6" fmla="*/ 0 w 174"/>
                <a:gd name="T7" fmla="*/ 548 h 549"/>
                <a:gd name="T8" fmla="*/ 37 w 174"/>
                <a:gd name="T9" fmla="*/ 527 h 549"/>
                <a:gd name="T10" fmla="*/ 70 w 174"/>
                <a:gd name="T11" fmla="*/ 505 h 549"/>
                <a:gd name="T12" fmla="*/ 102 w 174"/>
                <a:gd name="T13" fmla="*/ 473 h 549"/>
                <a:gd name="T14" fmla="*/ 130 w 174"/>
                <a:gd name="T15" fmla="*/ 440 h 549"/>
                <a:gd name="T16" fmla="*/ 146 w 174"/>
                <a:gd name="T17" fmla="*/ 402 h 549"/>
                <a:gd name="T18" fmla="*/ 162 w 174"/>
                <a:gd name="T19" fmla="*/ 364 h 549"/>
                <a:gd name="T20" fmla="*/ 173 w 174"/>
                <a:gd name="T21" fmla="*/ 320 h 549"/>
                <a:gd name="T22" fmla="*/ 173 w 174"/>
                <a:gd name="T23" fmla="*/ 277 h 549"/>
                <a:gd name="T24" fmla="*/ 173 w 174"/>
                <a:gd name="T25" fmla="*/ 277 h 549"/>
                <a:gd name="T26" fmla="*/ 173 w 174"/>
                <a:gd name="T27" fmla="*/ 234 h 549"/>
                <a:gd name="T28" fmla="*/ 162 w 174"/>
                <a:gd name="T29" fmla="*/ 190 h 549"/>
                <a:gd name="T30" fmla="*/ 146 w 174"/>
                <a:gd name="T31" fmla="*/ 146 h 549"/>
                <a:gd name="T32" fmla="*/ 130 w 174"/>
                <a:gd name="T33" fmla="*/ 114 h 549"/>
                <a:gd name="T34" fmla="*/ 102 w 174"/>
                <a:gd name="T35" fmla="*/ 76 h 549"/>
                <a:gd name="T36" fmla="*/ 70 w 174"/>
                <a:gd name="T37" fmla="*/ 49 h 549"/>
                <a:gd name="T38" fmla="*/ 37 w 174"/>
                <a:gd name="T39" fmla="*/ 22 h 549"/>
                <a:gd name="T40" fmla="*/ 0 w 174"/>
                <a:gd name="T4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549">
                  <a:moveTo>
                    <a:pt x="0" y="0"/>
                  </a:moveTo>
                  <a:lnTo>
                    <a:pt x="0" y="27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7" y="527"/>
                  </a:lnTo>
                  <a:lnTo>
                    <a:pt x="70" y="505"/>
                  </a:lnTo>
                  <a:lnTo>
                    <a:pt x="102" y="473"/>
                  </a:lnTo>
                  <a:lnTo>
                    <a:pt x="130" y="440"/>
                  </a:lnTo>
                  <a:lnTo>
                    <a:pt x="146" y="402"/>
                  </a:lnTo>
                  <a:lnTo>
                    <a:pt x="162" y="364"/>
                  </a:lnTo>
                  <a:lnTo>
                    <a:pt x="173" y="320"/>
                  </a:lnTo>
                  <a:lnTo>
                    <a:pt x="173" y="277"/>
                  </a:lnTo>
                  <a:lnTo>
                    <a:pt x="173" y="277"/>
                  </a:lnTo>
                  <a:lnTo>
                    <a:pt x="173" y="234"/>
                  </a:lnTo>
                  <a:lnTo>
                    <a:pt x="162" y="190"/>
                  </a:lnTo>
                  <a:lnTo>
                    <a:pt x="146" y="146"/>
                  </a:lnTo>
                  <a:lnTo>
                    <a:pt x="130" y="114"/>
                  </a:lnTo>
                  <a:lnTo>
                    <a:pt x="102" y="76"/>
                  </a:lnTo>
                  <a:lnTo>
                    <a:pt x="70" y="49"/>
                  </a:lnTo>
                  <a:lnTo>
                    <a:pt x="37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9" name="Freeform 116"/>
            <p:cNvSpPr>
              <a:spLocks noChangeArrowheads="1"/>
            </p:cNvSpPr>
            <p:nvPr/>
          </p:nvSpPr>
          <p:spPr bwMode="auto">
            <a:xfrm>
              <a:off x="8509000" y="5908675"/>
              <a:ext cx="60325" cy="955675"/>
            </a:xfrm>
            <a:custGeom>
              <a:avLst/>
              <a:gdLst>
                <a:gd name="T0" fmla="*/ 0 w 174"/>
                <a:gd name="T1" fmla="*/ 277 h 2657"/>
                <a:gd name="T2" fmla="*/ 0 w 174"/>
                <a:gd name="T3" fmla="*/ 277 h 2657"/>
                <a:gd name="T4" fmla="*/ 0 w 174"/>
                <a:gd name="T5" fmla="*/ 234 h 2657"/>
                <a:gd name="T6" fmla="*/ 10 w 174"/>
                <a:gd name="T7" fmla="*/ 190 h 2657"/>
                <a:gd name="T8" fmla="*/ 27 w 174"/>
                <a:gd name="T9" fmla="*/ 146 h 2657"/>
                <a:gd name="T10" fmla="*/ 48 w 174"/>
                <a:gd name="T11" fmla="*/ 114 h 2657"/>
                <a:gd name="T12" fmla="*/ 70 w 174"/>
                <a:gd name="T13" fmla="*/ 76 h 2657"/>
                <a:gd name="T14" fmla="*/ 103 w 174"/>
                <a:gd name="T15" fmla="*/ 49 h 2657"/>
                <a:gd name="T16" fmla="*/ 135 w 174"/>
                <a:gd name="T17" fmla="*/ 22 h 2657"/>
                <a:gd name="T18" fmla="*/ 173 w 174"/>
                <a:gd name="T19" fmla="*/ 0 h 2657"/>
                <a:gd name="T20" fmla="*/ 0 w 174"/>
                <a:gd name="T21" fmla="*/ 277 h 2657"/>
                <a:gd name="T22" fmla="*/ 0 w 174"/>
                <a:gd name="T23" fmla="*/ 2656 h 2657"/>
                <a:gd name="T24" fmla="*/ 173 w 174"/>
                <a:gd name="T25" fmla="*/ 2656 h 2657"/>
                <a:gd name="T26" fmla="*/ 173 w 174"/>
                <a:gd name="T27" fmla="*/ 548 h 2657"/>
                <a:gd name="T28" fmla="*/ 173 w 174"/>
                <a:gd name="T29" fmla="*/ 548 h 2657"/>
                <a:gd name="T30" fmla="*/ 135 w 174"/>
                <a:gd name="T31" fmla="*/ 527 h 2657"/>
                <a:gd name="T32" fmla="*/ 103 w 174"/>
                <a:gd name="T33" fmla="*/ 505 h 2657"/>
                <a:gd name="T34" fmla="*/ 70 w 174"/>
                <a:gd name="T35" fmla="*/ 473 h 2657"/>
                <a:gd name="T36" fmla="*/ 48 w 174"/>
                <a:gd name="T37" fmla="*/ 440 h 2657"/>
                <a:gd name="T38" fmla="*/ 27 w 174"/>
                <a:gd name="T39" fmla="*/ 402 h 2657"/>
                <a:gd name="T40" fmla="*/ 10 w 174"/>
                <a:gd name="T41" fmla="*/ 364 h 2657"/>
                <a:gd name="T42" fmla="*/ 0 w 174"/>
                <a:gd name="T43" fmla="*/ 320 h 2657"/>
                <a:gd name="T44" fmla="*/ 0 w 174"/>
                <a:gd name="T45" fmla="*/ 277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2657">
                  <a:moveTo>
                    <a:pt x="0" y="277"/>
                  </a:moveTo>
                  <a:lnTo>
                    <a:pt x="0" y="277"/>
                  </a:lnTo>
                  <a:lnTo>
                    <a:pt x="0" y="234"/>
                  </a:lnTo>
                  <a:lnTo>
                    <a:pt x="10" y="190"/>
                  </a:lnTo>
                  <a:lnTo>
                    <a:pt x="27" y="146"/>
                  </a:lnTo>
                  <a:lnTo>
                    <a:pt x="48" y="114"/>
                  </a:lnTo>
                  <a:lnTo>
                    <a:pt x="70" y="76"/>
                  </a:lnTo>
                  <a:lnTo>
                    <a:pt x="103" y="49"/>
                  </a:lnTo>
                  <a:lnTo>
                    <a:pt x="135" y="22"/>
                  </a:lnTo>
                  <a:lnTo>
                    <a:pt x="173" y="0"/>
                  </a:lnTo>
                  <a:lnTo>
                    <a:pt x="0" y="277"/>
                  </a:lnTo>
                  <a:lnTo>
                    <a:pt x="0" y="2656"/>
                  </a:lnTo>
                  <a:lnTo>
                    <a:pt x="173" y="2656"/>
                  </a:lnTo>
                  <a:lnTo>
                    <a:pt x="173" y="548"/>
                  </a:lnTo>
                  <a:lnTo>
                    <a:pt x="173" y="548"/>
                  </a:lnTo>
                  <a:lnTo>
                    <a:pt x="135" y="527"/>
                  </a:lnTo>
                  <a:lnTo>
                    <a:pt x="103" y="505"/>
                  </a:lnTo>
                  <a:lnTo>
                    <a:pt x="70" y="473"/>
                  </a:lnTo>
                  <a:lnTo>
                    <a:pt x="48" y="440"/>
                  </a:lnTo>
                  <a:lnTo>
                    <a:pt x="27" y="402"/>
                  </a:lnTo>
                  <a:lnTo>
                    <a:pt x="10" y="364"/>
                  </a:lnTo>
                  <a:lnTo>
                    <a:pt x="0" y="320"/>
                  </a:lnTo>
                  <a:lnTo>
                    <a:pt x="0" y="277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0" name="Freeform 117"/>
            <p:cNvSpPr>
              <a:spLocks noChangeArrowheads="1"/>
            </p:cNvSpPr>
            <p:nvPr/>
          </p:nvSpPr>
          <p:spPr bwMode="auto">
            <a:xfrm>
              <a:off x="8509000" y="5908675"/>
              <a:ext cx="60325" cy="195262"/>
            </a:xfrm>
            <a:custGeom>
              <a:avLst/>
              <a:gdLst>
                <a:gd name="T0" fmla="*/ 0 w 174"/>
                <a:gd name="T1" fmla="*/ 277 h 549"/>
                <a:gd name="T2" fmla="*/ 0 w 174"/>
                <a:gd name="T3" fmla="*/ 277 h 549"/>
                <a:gd name="T4" fmla="*/ 0 w 174"/>
                <a:gd name="T5" fmla="*/ 320 h 549"/>
                <a:gd name="T6" fmla="*/ 10 w 174"/>
                <a:gd name="T7" fmla="*/ 364 h 549"/>
                <a:gd name="T8" fmla="*/ 27 w 174"/>
                <a:gd name="T9" fmla="*/ 402 h 549"/>
                <a:gd name="T10" fmla="*/ 48 w 174"/>
                <a:gd name="T11" fmla="*/ 440 h 549"/>
                <a:gd name="T12" fmla="*/ 70 w 174"/>
                <a:gd name="T13" fmla="*/ 473 h 549"/>
                <a:gd name="T14" fmla="*/ 103 w 174"/>
                <a:gd name="T15" fmla="*/ 505 h 549"/>
                <a:gd name="T16" fmla="*/ 135 w 174"/>
                <a:gd name="T17" fmla="*/ 527 h 549"/>
                <a:gd name="T18" fmla="*/ 173 w 174"/>
                <a:gd name="T19" fmla="*/ 548 h 549"/>
                <a:gd name="T20" fmla="*/ 173 w 174"/>
                <a:gd name="T21" fmla="*/ 0 h 549"/>
                <a:gd name="T22" fmla="*/ 173 w 174"/>
                <a:gd name="T23" fmla="*/ 0 h 549"/>
                <a:gd name="T24" fmla="*/ 135 w 174"/>
                <a:gd name="T25" fmla="*/ 22 h 549"/>
                <a:gd name="T26" fmla="*/ 103 w 174"/>
                <a:gd name="T27" fmla="*/ 49 h 549"/>
                <a:gd name="T28" fmla="*/ 70 w 174"/>
                <a:gd name="T29" fmla="*/ 76 h 549"/>
                <a:gd name="T30" fmla="*/ 48 w 174"/>
                <a:gd name="T31" fmla="*/ 114 h 549"/>
                <a:gd name="T32" fmla="*/ 27 w 174"/>
                <a:gd name="T33" fmla="*/ 146 h 549"/>
                <a:gd name="T34" fmla="*/ 10 w 174"/>
                <a:gd name="T35" fmla="*/ 190 h 549"/>
                <a:gd name="T36" fmla="*/ 0 w 174"/>
                <a:gd name="T37" fmla="*/ 234 h 549"/>
                <a:gd name="T38" fmla="*/ 0 w 174"/>
                <a:gd name="T39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49">
                  <a:moveTo>
                    <a:pt x="0" y="277"/>
                  </a:moveTo>
                  <a:lnTo>
                    <a:pt x="0" y="277"/>
                  </a:lnTo>
                  <a:lnTo>
                    <a:pt x="0" y="320"/>
                  </a:lnTo>
                  <a:lnTo>
                    <a:pt x="10" y="364"/>
                  </a:lnTo>
                  <a:lnTo>
                    <a:pt x="27" y="402"/>
                  </a:lnTo>
                  <a:lnTo>
                    <a:pt x="48" y="440"/>
                  </a:lnTo>
                  <a:lnTo>
                    <a:pt x="70" y="473"/>
                  </a:lnTo>
                  <a:lnTo>
                    <a:pt x="103" y="505"/>
                  </a:lnTo>
                  <a:lnTo>
                    <a:pt x="135" y="527"/>
                  </a:lnTo>
                  <a:lnTo>
                    <a:pt x="173" y="548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3" y="49"/>
                  </a:lnTo>
                  <a:lnTo>
                    <a:pt x="70" y="76"/>
                  </a:lnTo>
                  <a:lnTo>
                    <a:pt x="48" y="114"/>
                  </a:lnTo>
                  <a:lnTo>
                    <a:pt x="27" y="146"/>
                  </a:lnTo>
                  <a:lnTo>
                    <a:pt x="10" y="190"/>
                  </a:lnTo>
                  <a:lnTo>
                    <a:pt x="0" y="234"/>
                  </a:lnTo>
                  <a:lnTo>
                    <a:pt x="0" y="27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" name="Freeform 118"/>
            <p:cNvSpPr>
              <a:spLocks noChangeArrowheads="1"/>
            </p:cNvSpPr>
            <p:nvPr/>
          </p:nvSpPr>
          <p:spPr bwMode="auto">
            <a:xfrm>
              <a:off x="8662988" y="6427788"/>
              <a:ext cx="60325" cy="436562"/>
            </a:xfrm>
            <a:custGeom>
              <a:avLst/>
              <a:gdLst>
                <a:gd name="T0" fmla="*/ 173 w 174"/>
                <a:gd name="T1" fmla="*/ 1217 h 1218"/>
                <a:gd name="T2" fmla="*/ 0 w 174"/>
                <a:gd name="T3" fmla="*/ 1217 h 1218"/>
                <a:gd name="T4" fmla="*/ 0 w 174"/>
                <a:gd name="T5" fmla="*/ 0 h 1218"/>
                <a:gd name="T6" fmla="*/ 173 w 174"/>
                <a:gd name="T7" fmla="*/ 0 h 1218"/>
                <a:gd name="T8" fmla="*/ 173 w 174"/>
                <a:gd name="T9" fmla="*/ 1217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18">
                  <a:moveTo>
                    <a:pt x="173" y="1217"/>
                  </a:moveTo>
                  <a:lnTo>
                    <a:pt x="0" y="121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21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2" name="Freeform 119"/>
            <p:cNvSpPr>
              <a:spLocks noChangeArrowheads="1"/>
            </p:cNvSpPr>
            <p:nvPr/>
          </p:nvSpPr>
          <p:spPr bwMode="auto">
            <a:xfrm>
              <a:off x="8818563" y="6086475"/>
              <a:ext cx="61913" cy="777875"/>
            </a:xfrm>
            <a:custGeom>
              <a:avLst/>
              <a:gdLst>
                <a:gd name="T0" fmla="*/ 174 w 175"/>
                <a:gd name="T1" fmla="*/ 2162 h 2163"/>
                <a:gd name="T2" fmla="*/ 0 w 175"/>
                <a:gd name="T3" fmla="*/ 2162 h 2163"/>
                <a:gd name="T4" fmla="*/ 0 w 175"/>
                <a:gd name="T5" fmla="*/ 0 h 2163"/>
                <a:gd name="T6" fmla="*/ 174 w 175"/>
                <a:gd name="T7" fmla="*/ 0 h 2163"/>
                <a:gd name="T8" fmla="*/ 174 w 175"/>
                <a:gd name="T9" fmla="*/ 2162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63">
                  <a:moveTo>
                    <a:pt x="174" y="2162"/>
                  </a:moveTo>
                  <a:lnTo>
                    <a:pt x="0" y="216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6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3" name="Freeform 120"/>
            <p:cNvSpPr>
              <a:spLocks noChangeArrowheads="1"/>
            </p:cNvSpPr>
            <p:nvPr/>
          </p:nvSpPr>
          <p:spPr bwMode="auto">
            <a:xfrm>
              <a:off x="8975725" y="6086475"/>
              <a:ext cx="61913" cy="777875"/>
            </a:xfrm>
            <a:custGeom>
              <a:avLst/>
              <a:gdLst>
                <a:gd name="T0" fmla="*/ 174 w 175"/>
                <a:gd name="T1" fmla="*/ 2162 h 2163"/>
                <a:gd name="T2" fmla="*/ 0 w 175"/>
                <a:gd name="T3" fmla="*/ 2162 h 2163"/>
                <a:gd name="T4" fmla="*/ 0 w 175"/>
                <a:gd name="T5" fmla="*/ 0 h 2163"/>
                <a:gd name="T6" fmla="*/ 174 w 175"/>
                <a:gd name="T7" fmla="*/ 0 h 2163"/>
                <a:gd name="T8" fmla="*/ 174 w 175"/>
                <a:gd name="T9" fmla="*/ 2162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63">
                  <a:moveTo>
                    <a:pt x="174" y="2162"/>
                  </a:moveTo>
                  <a:lnTo>
                    <a:pt x="0" y="216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6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4" name="Freeform 121"/>
            <p:cNvSpPr>
              <a:spLocks noChangeArrowheads="1"/>
            </p:cNvSpPr>
            <p:nvPr/>
          </p:nvSpPr>
          <p:spPr bwMode="auto">
            <a:xfrm>
              <a:off x="9131300" y="6048375"/>
              <a:ext cx="60325" cy="815975"/>
            </a:xfrm>
            <a:custGeom>
              <a:avLst/>
              <a:gdLst>
                <a:gd name="T0" fmla="*/ 173 w 174"/>
                <a:gd name="T1" fmla="*/ 2270 h 2271"/>
                <a:gd name="T2" fmla="*/ 0 w 174"/>
                <a:gd name="T3" fmla="*/ 2270 h 2271"/>
                <a:gd name="T4" fmla="*/ 0 w 174"/>
                <a:gd name="T5" fmla="*/ 0 h 2271"/>
                <a:gd name="T6" fmla="*/ 173 w 174"/>
                <a:gd name="T7" fmla="*/ 0 h 2271"/>
                <a:gd name="T8" fmla="*/ 173 w 174"/>
                <a:gd name="T9" fmla="*/ 2270 h 2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271">
                  <a:moveTo>
                    <a:pt x="173" y="2270"/>
                  </a:moveTo>
                  <a:lnTo>
                    <a:pt x="0" y="2270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27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5" name="Freeform 122"/>
            <p:cNvSpPr>
              <a:spLocks noChangeArrowheads="1"/>
            </p:cNvSpPr>
            <p:nvPr/>
          </p:nvSpPr>
          <p:spPr bwMode="auto">
            <a:xfrm>
              <a:off x="9285288" y="5622925"/>
              <a:ext cx="61913" cy="1239837"/>
            </a:xfrm>
            <a:custGeom>
              <a:avLst/>
              <a:gdLst>
                <a:gd name="T0" fmla="*/ 174 w 175"/>
                <a:gd name="T1" fmla="*/ 3449 h 3450"/>
                <a:gd name="T2" fmla="*/ 0 w 175"/>
                <a:gd name="T3" fmla="*/ 3449 h 3450"/>
                <a:gd name="T4" fmla="*/ 0 w 175"/>
                <a:gd name="T5" fmla="*/ 0 h 3450"/>
                <a:gd name="T6" fmla="*/ 174 w 175"/>
                <a:gd name="T7" fmla="*/ 0 h 3450"/>
                <a:gd name="T8" fmla="*/ 174 w 175"/>
                <a:gd name="T9" fmla="*/ 3449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450">
                  <a:moveTo>
                    <a:pt x="174" y="3449"/>
                  </a:moveTo>
                  <a:lnTo>
                    <a:pt x="0" y="3449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449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" name="Freeform 123"/>
            <p:cNvSpPr>
              <a:spLocks noChangeArrowheads="1"/>
            </p:cNvSpPr>
            <p:nvPr/>
          </p:nvSpPr>
          <p:spPr bwMode="auto">
            <a:xfrm>
              <a:off x="9442450" y="5622925"/>
              <a:ext cx="61913" cy="1239837"/>
            </a:xfrm>
            <a:custGeom>
              <a:avLst/>
              <a:gdLst>
                <a:gd name="T0" fmla="*/ 174 w 175"/>
                <a:gd name="T1" fmla="*/ 3449 h 3450"/>
                <a:gd name="T2" fmla="*/ 0 w 175"/>
                <a:gd name="T3" fmla="*/ 3449 h 3450"/>
                <a:gd name="T4" fmla="*/ 0 w 175"/>
                <a:gd name="T5" fmla="*/ 0 h 3450"/>
                <a:gd name="T6" fmla="*/ 174 w 175"/>
                <a:gd name="T7" fmla="*/ 0 h 3450"/>
                <a:gd name="T8" fmla="*/ 174 w 175"/>
                <a:gd name="T9" fmla="*/ 3449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450">
                  <a:moveTo>
                    <a:pt x="174" y="3449"/>
                  </a:moveTo>
                  <a:lnTo>
                    <a:pt x="0" y="3449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449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7" name="Freeform 124"/>
            <p:cNvSpPr>
              <a:spLocks noChangeArrowheads="1"/>
            </p:cNvSpPr>
            <p:nvPr/>
          </p:nvSpPr>
          <p:spPr bwMode="auto">
            <a:xfrm>
              <a:off x="9598025" y="5948363"/>
              <a:ext cx="60325" cy="915987"/>
            </a:xfrm>
            <a:custGeom>
              <a:avLst/>
              <a:gdLst>
                <a:gd name="T0" fmla="*/ 173 w 174"/>
                <a:gd name="T1" fmla="*/ 2547 h 2548"/>
                <a:gd name="T2" fmla="*/ 0 w 174"/>
                <a:gd name="T3" fmla="*/ 2547 h 2548"/>
                <a:gd name="T4" fmla="*/ 0 w 174"/>
                <a:gd name="T5" fmla="*/ 0 h 2548"/>
                <a:gd name="T6" fmla="*/ 173 w 174"/>
                <a:gd name="T7" fmla="*/ 0 h 2548"/>
                <a:gd name="T8" fmla="*/ 173 w 174"/>
                <a:gd name="T9" fmla="*/ 2547 h 2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548">
                  <a:moveTo>
                    <a:pt x="173" y="2547"/>
                  </a:moveTo>
                  <a:lnTo>
                    <a:pt x="0" y="254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54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8" name="Freeform 125"/>
            <p:cNvSpPr>
              <a:spLocks noChangeArrowheads="1"/>
            </p:cNvSpPr>
            <p:nvPr/>
          </p:nvSpPr>
          <p:spPr bwMode="auto">
            <a:xfrm>
              <a:off x="9753600" y="5678488"/>
              <a:ext cx="60325" cy="1185862"/>
            </a:xfrm>
            <a:custGeom>
              <a:avLst/>
              <a:gdLst>
                <a:gd name="T0" fmla="*/ 173 w 174"/>
                <a:gd name="T1" fmla="*/ 3297 h 3298"/>
                <a:gd name="T2" fmla="*/ 0 w 174"/>
                <a:gd name="T3" fmla="*/ 3297 h 3298"/>
                <a:gd name="T4" fmla="*/ 0 w 174"/>
                <a:gd name="T5" fmla="*/ 0 h 3298"/>
                <a:gd name="T6" fmla="*/ 173 w 174"/>
                <a:gd name="T7" fmla="*/ 0 h 3298"/>
                <a:gd name="T8" fmla="*/ 173 w 174"/>
                <a:gd name="T9" fmla="*/ 3297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3298">
                  <a:moveTo>
                    <a:pt x="173" y="3297"/>
                  </a:moveTo>
                  <a:lnTo>
                    <a:pt x="0" y="329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3297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9" name="Freeform 126"/>
            <p:cNvSpPr>
              <a:spLocks noChangeArrowheads="1"/>
            </p:cNvSpPr>
            <p:nvPr/>
          </p:nvSpPr>
          <p:spPr bwMode="auto">
            <a:xfrm>
              <a:off x="11623675" y="5656263"/>
              <a:ext cx="61913" cy="1206500"/>
            </a:xfrm>
            <a:custGeom>
              <a:avLst/>
              <a:gdLst>
                <a:gd name="T0" fmla="*/ 174 w 175"/>
                <a:gd name="T1" fmla="*/ 3357 h 3358"/>
                <a:gd name="T2" fmla="*/ 0 w 175"/>
                <a:gd name="T3" fmla="*/ 3357 h 3358"/>
                <a:gd name="T4" fmla="*/ 0 w 175"/>
                <a:gd name="T5" fmla="*/ 0 h 3358"/>
                <a:gd name="T6" fmla="*/ 174 w 175"/>
                <a:gd name="T7" fmla="*/ 0 h 3358"/>
                <a:gd name="T8" fmla="*/ 174 w 175"/>
                <a:gd name="T9" fmla="*/ 3357 h 3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358">
                  <a:moveTo>
                    <a:pt x="174" y="3357"/>
                  </a:moveTo>
                  <a:lnTo>
                    <a:pt x="0" y="335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357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0" name="Freeform 133"/>
            <p:cNvSpPr>
              <a:spLocks noChangeArrowheads="1"/>
            </p:cNvSpPr>
            <p:nvPr/>
          </p:nvSpPr>
          <p:spPr bwMode="auto">
            <a:xfrm>
              <a:off x="7885113" y="6510338"/>
              <a:ext cx="61913" cy="354012"/>
            </a:xfrm>
            <a:custGeom>
              <a:avLst/>
              <a:gdLst>
                <a:gd name="T0" fmla="*/ 0 w 175"/>
                <a:gd name="T1" fmla="*/ 0 h 989"/>
                <a:gd name="T2" fmla="*/ 0 w 175"/>
                <a:gd name="T3" fmla="*/ 988 h 989"/>
                <a:gd name="T4" fmla="*/ 174 w 175"/>
                <a:gd name="T5" fmla="*/ 988 h 989"/>
                <a:gd name="T6" fmla="*/ 174 w 175"/>
                <a:gd name="T7" fmla="*/ 271 h 989"/>
                <a:gd name="T8" fmla="*/ 174 w 175"/>
                <a:gd name="T9" fmla="*/ 271 h 989"/>
                <a:gd name="T10" fmla="*/ 135 w 175"/>
                <a:gd name="T11" fmla="*/ 255 h 989"/>
                <a:gd name="T12" fmla="*/ 103 w 175"/>
                <a:gd name="T13" fmla="*/ 227 h 989"/>
                <a:gd name="T14" fmla="*/ 76 w 175"/>
                <a:gd name="T15" fmla="*/ 195 h 989"/>
                <a:gd name="T16" fmla="*/ 49 w 175"/>
                <a:gd name="T17" fmla="*/ 162 h 989"/>
                <a:gd name="T18" fmla="*/ 27 w 175"/>
                <a:gd name="T19" fmla="*/ 125 h 989"/>
                <a:gd name="T20" fmla="*/ 10 w 175"/>
                <a:gd name="T21" fmla="*/ 86 h 989"/>
                <a:gd name="T22" fmla="*/ 6 w 175"/>
                <a:gd name="T23" fmla="*/ 43 h 989"/>
                <a:gd name="T24" fmla="*/ 0 w 175"/>
                <a:gd name="T25" fmla="*/ 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89">
                  <a:moveTo>
                    <a:pt x="0" y="0"/>
                  </a:moveTo>
                  <a:lnTo>
                    <a:pt x="0" y="988"/>
                  </a:lnTo>
                  <a:lnTo>
                    <a:pt x="174" y="988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35" y="255"/>
                  </a:lnTo>
                  <a:lnTo>
                    <a:pt x="103" y="227"/>
                  </a:lnTo>
                  <a:lnTo>
                    <a:pt x="76" y="195"/>
                  </a:lnTo>
                  <a:lnTo>
                    <a:pt x="49" y="162"/>
                  </a:lnTo>
                  <a:lnTo>
                    <a:pt x="27" y="125"/>
                  </a:lnTo>
                  <a:lnTo>
                    <a:pt x="10" y="86"/>
                  </a:lnTo>
                  <a:lnTo>
                    <a:pt x="6" y="43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1" name="Freeform 135"/>
            <p:cNvSpPr>
              <a:spLocks noChangeArrowheads="1"/>
            </p:cNvSpPr>
            <p:nvPr/>
          </p:nvSpPr>
          <p:spPr bwMode="auto">
            <a:xfrm>
              <a:off x="8040688" y="6510338"/>
              <a:ext cx="61913" cy="354012"/>
            </a:xfrm>
            <a:custGeom>
              <a:avLst/>
              <a:gdLst>
                <a:gd name="T0" fmla="*/ 0 w 175"/>
                <a:gd name="T1" fmla="*/ 271 h 989"/>
                <a:gd name="T2" fmla="*/ 0 w 175"/>
                <a:gd name="T3" fmla="*/ 988 h 989"/>
                <a:gd name="T4" fmla="*/ 174 w 175"/>
                <a:gd name="T5" fmla="*/ 988 h 989"/>
                <a:gd name="T6" fmla="*/ 174 w 175"/>
                <a:gd name="T7" fmla="*/ 0 h 989"/>
                <a:gd name="T8" fmla="*/ 174 w 175"/>
                <a:gd name="T9" fmla="*/ 0 h 989"/>
                <a:gd name="T10" fmla="*/ 168 w 175"/>
                <a:gd name="T11" fmla="*/ 43 h 989"/>
                <a:gd name="T12" fmla="*/ 157 w 175"/>
                <a:gd name="T13" fmla="*/ 86 h 989"/>
                <a:gd name="T14" fmla="*/ 147 w 175"/>
                <a:gd name="T15" fmla="*/ 125 h 989"/>
                <a:gd name="T16" fmla="*/ 125 w 175"/>
                <a:gd name="T17" fmla="*/ 162 h 989"/>
                <a:gd name="T18" fmla="*/ 98 w 175"/>
                <a:gd name="T19" fmla="*/ 195 h 989"/>
                <a:gd name="T20" fmla="*/ 71 w 175"/>
                <a:gd name="T21" fmla="*/ 227 h 989"/>
                <a:gd name="T22" fmla="*/ 38 w 175"/>
                <a:gd name="T23" fmla="*/ 255 h 989"/>
                <a:gd name="T24" fmla="*/ 0 w 175"/>
                <a:gd name="T25" fmla="*/ 271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89">
                  <a:moveTo>
                    <a:pt x="0" y="271"/>
                  </a:moveTo>
                  <a:lnTo>
                    <a:pt x="0" y="988"/>
                  </a:lnTo>
                  <a:lnTo>
                    <a:pt x="174" y="988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57" y="86"/>
                  </a:lnTo>
                  <a:lnTo>
                    <a:pt x="147" y="125"/>
                  </a:lnTo>
                  <a:lnTo>
                    <a:pt x="125" y="162"/>
                  </a:lnTo>
                  <a:lnTo>
                    <a:pt x="98" y="195"/>
                  </a:lnTo>
                  <a:lnTo>
                    <a:pt x="71" y="227"/>
                  </a:lnTo>
                  <a:lnTo>
                    <a:pt x="38" y="255"/>
                  </a:lnTo>
                  <a:lnTo>
                    <a:pt x="0" y="271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" name="Freeform 136"/>
            <p:cNvSpPr>
              <a:spLocks noChangeArrowheads="1"/>
            </p:cNvSpPr>
            <p:nvPr/>
          </p:nvSpPr>
          <p:spPr bwMode="auto">
            <a:xfrm>
              <a:off x="8040688" y="651033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" name="Freeform 137"/>
            <p:cNvSpPr>
              <a:spLocks noChangeArrowheads="1"/>
            </p:cNvSpPr>
            <p:nvPr/>
          </p:nvSpPr>
          <p:spPr bwMode="auto">
            <a:xfrm>
              <a:off x="8040688" y="6161088"/>
              <a:ext cx="61913" cy="347662"/>
            </a:xfrm>
            <a:custGeom>
              <a:avLst/>
              <a:gdLst>
                <a:gd name="T0" fmla="*/ 174 w 175"/>
                <a:gd name="T1" fmla="*/ 968 h 969"/>
                <a:gd name="T2" fmla="*/ 174 w 175"/>
                <a:gd name="T3" fmla="*/ 0 h 969"/>
                <a:gd name="T4" fmla="*/ 0 w 175"/>
                <a:gd name="T5" fmla="*/ 0 h 969"/>
                <a:gd name="T6" fmla="*/ 0 w 175"/>
                <a:gd name="T7" fmla="*/ 696 h 969"/>
                <a:gd name="T8" fmla="*/ 0 w 175"/>
                <a:gd name="T9" fmla="*/ 696 h 969"/>
                <a:gd name="T10" fmla="*/ 38 w 175"/>
                <a:gd name="T11" fmla="*/ 712 h 969"/>
                <a:gd name="T12" fmla="*/ 71 w 175"/>
                <a:gd name="T13" fmla="*/ 739 h 969"/>
                <a:gd name="T14" fmla="*/ 98 w 175"/>
                <a:gd name="T15" fmla="*/ 772 h 969"/>
                <a:gd name="T16" fmla="*/ 125 w 175"/>
                <a:gd name="T17" fmla="*/ 804 h 969"/>
                <a:gd name="T18" fmla="*/ 147 w 175"/>
                <a:gd name="T19" fmla="*/ 843 h 969"/>
                <a:gd name="T20" fmla="*/ 157 w 175"/>
                <a:gd name="T21" fmla="*/ 881 h 969"/>
                <a:gd name="T22" fmla="*/ 168 w 175"/>
                <a:gd name="T23" fmla="*/ 924 h 969"/>
                <a:gd name="T24" fmla="*/ 174 w 175"/>
                <a:gd name="T25" fmla="*/ 96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69">
                  <a:moveTo>
                    <a:pt x="174" y="968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38" y="712"/>
                  </a:lnTo>
                  <a:lnTo>
                    <a:pt x="71" y="739"/>
                  </a:lnTo>
                  <a:lnTo>
                    <a:pt x="98" y="772"/>
                  </a:lnTo>
                  <a:lnTo>
                    <a:pt x="125" y="804"/>
                  </a:lnTo>
                  <a:lnTo>
                    <a:pt x="147" y="843"/>
                  </a:lnTo>
                  <a:lnTo>
                    <a:pt x="157" y="881"/>
                  </a:lnTo>
                  <a:lnTo>
                    <a:pt x="168" y="924"/>
                  </a:lnTo>
                  <a:lnTo>
                    <a:pt x="174" y="968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" name="Freeform 138"/>
            <p:cNvSpPr>
              <a:spLocks noChangeArrowheads="1"/>
            </p:cNvSpPr>
            <p:nvPr/>
          </p:nvSpPr>
          <p:spPr bwMode="auto">
            <a:xfrm>
              <a:off x="7947025" y="6510338"/>
              <a:ext cx="92075" cy="107950"/>
            </a:xfrm>
            <a:custGeom>
              <a:avLst/>
              <a:gdLst>
                <a:gd name="T0" fmla="*/ 130 w 261"/>
                <a:gd name="T1" fmla="*/ 130 h 305"/>
                <a:gd name="T2" fmla="*/ 130 w 261"/>
                <a:gd name="T3" fmla="*/ 130 h 305"/>
                <a:gd name="T4" fmla="*/ 103 w 261"/>
                <a:gd name="T5" fmla="*/ 125 h 305"/>
                <a:gd name="T6" fmla="*/ 81 w 261"/>
                <a:gd name="T7" fmla="*/ 119 h 305"/>
                <a:gd name="T8" fmla="*/ 59 w 261"/>
                <a:gd name="T9" fmla="*/ 108 h 305"/>
                <a:gd name="T10" fmla="*/ 38 w 261"/>
                <a:gd name="T11" fmla="*/ 92 h 305"/>
                <a:gd name="T12" fmla="*/ 21 w 261"/>
                <a:gd name="T13" fmla="*/ 70 h 305"/>
                <a:gd name="T14" fmla="*/ 11 w 261"/>
                <a:gd name="T15" fmla="*/ 48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1 h 305"/>
                <a:gd name="T22" fmla="*/ 0 w 261"/>
                <a:gd name="T23" fmla="*/ 271 h 305"/>
                <a:gd name="T24" fmla="*/ 32 w 261"/>
                <a:gd name="T25" fmla="*/ 287 h 305"/>
                <a:gd name="T26" fmla="*/ 59 w 261"/>
                <a:gd name="T27" fmla="*/ 293 h 305"/>
                <a:gd name="T28" fmla="*/ 97 w 261"/>
                <a:gd name="T29" fmla="*/ 298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298 h 305"/>
                <a:gd name="T36" fmla="*/ 195 w 261"/>
                <a:gd name="T37" fmla="*/ 293 h 305"/>
                <a:gd name="T38" fmla="*/ 228 w 261"/>
                <a:gd name="T39" fmla="*/ 287 h 305"/>
                <a:gd name="T40" fmla="*/ 260 w 261"/>
                <a:gd name="T41" fmla="*/ 271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48 h 305"/>
                <a:gd name="T50" fmla="*/ 238 w 261"/>
                <a:gd name="T51" fmla="*/ 70 h 305"/>
                <a:gd name="T52" fmla="*/ 222 w 261"/>
                <a:gd name="T53" fmla="*/ 92 h 305"/>
                <a:gd name="T54" fmla="*/ 200 w 261"/>
                <a:gd name="T55" fmla="*/ 108 h 305"/>
                <a:gd name="T56" fmla="*/ 179 w 261"/>
                <a:gd name="T57" fmla="*/ 119 h 305"/>
                <a:gd name="T58" fmla="*/ 157 w 261"/>
                <a:gd name="T59" fmla="*/ 125 h 305"/>
                <a:gd name="T60" fmla="*/ 130 w 261"/>
                <a:gd name="T61" fmla="*/ 13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0"/>
                  </a:moveTo>
                  <a:lnTo>
                    <a:pt x="130" y="130"/>
                  </a:lnTo>
                  <a:lnTo>
                    <a:pt x="103" y="125"/>
                  </a:lnTo>
                  <a:lnTo>
                    <a:pt x="81" y="119"/>
                  </a:lnTo>
                  <a:lnTo>
                    <a:pt x="59" y="108"/>
                  </a:lnTo>
                  <a:lnTo>
                    <a:pt x="38" y="92"/>
                  </a:lnTo>
                  <a:lnTo>
                    <a:pt x="21" y="70"/>
                  </a:lnTo>
                  <a:lnTo>
                    <a:pt x="11" y="48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32" y="287"/>
                  </a:lnTo>
                  <a:lnTo>
                    <a:pt x="59" y="293"/>
                  </a:lnTo>
                  <a:lnTo>
                    <a:pt x="97" y="298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298"/>
                  </a:lnTo>
                  <a:lnTo>
                    <a:pt x="195" y="293"/>
                  </a:lnTo>
                  <a:lnTo>
                    <a:pt x="228" y="287"/>
                  </a:lnTo>
                  <a:lnTo>
                    <a:pt x="260" y="271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8"/>
                  </a:lnTo>
                  <a:lnTo>
                    <a:pt x="238" y="70"/>
                  </a:lnTo>
                  <a:lnTo>
                    <a:pt x="222" y="92"/>
                  </a:lnTo>
                  <a:lnTo>
                    <a:pt x="200" y="108"/>
                  </a:lnTo>
                  <a:lnTo>
                    <a:pt x="179" y="119"/>
                  </a:lnTo>
                  <a:lnTo>
                    <a:pt x="157" y="125"/>
                  </a:lnTo>
                  <a:lnTo>
                    <a:pt x="130" y="130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" name="Freeform 139"/>
            <p:cNvSpPr>
              <a:spLocks noChangeArrowheads="1"/>
            </p:cNvSpPr>
            <p:nvPr/>
          </p:nvSpPr>
          <p:spPr bwMode="auto">
            <a:xfrm>
              <a:off x="8104188" y="651033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" name="Freeform 140"/>
            <p:cNvSpPr>
              <a:spLocks noChangeArrowheads="1"/>
            </p:cNvSpPr>
            <p:nvPr/>
          </p:nvSpPr>
          <p:spPr bwMode="auto">
            <a:xfrm>
              <a:off x="7947025" y="6399213"/>
              <a:ext cx="92075" cy="107950"/>
            </a:xfrm>
            <a:custGeom>
              <a:avLst/>
              <a:gdLst>
                <a:gd name="T0" fmla="*/ 130 w 261"/>
                <a:gd name="T1" fmla="*/ 174 h 306"/>
                <a:gd name="T2" fmla="*/ 130 w 261"/>
                <a:gd name="T3" fmla="*/ 174 h 306"/>
                <a:gd name="T4" fmla="*/ 157 w 261"/>
                <a:gd name="T5" fmla="*/ 180 h 306"/>
                <a:gd name="T6" fmla="*/ 179 w 261"/>
                <a:gd name="T7" fmla="*/ 185 h 306"/>
                <a:gd name="T8" fmla="*/ 200 w 261"/>
                <a:gd name="T9" fmla="*/ 196 h 306"/>
                <a:gd name="T10" fmla="*/ 222 w 261"/>
                <a:gd name="T11" fmla="*/ 212 h 306"/>
                <a:gd name="T12" fmla="*/ 238 w 261"/>
                <a:gd name="T13" fmla="*/ 234 h 306"/>
                <a:gd name="T14" fmla="*/ 249 w 261"/>
                <a:gd name="T15" fmla="*/ 255 h 306"/>
                <a:gd name="T16" fmla="*/ 255 w 261"/>
                <a:gd name="T17" fmla="*/ 278 h 306"/>
                <a:gd name="T18" fmla="*/ 260 w 261"/>
                <a:gd name="T19" fmla="*/ 305 h 306"/>
                <a:gd name="T20" fmla="*/ 260 w 261"/>
                <a:gd name="T21" fmla="*/ 33 h 306"/>
                <a:gd name="T22" fmla="*/ 260 w 261"/>
                <a:gd name="T23" fmla="*/ 33 h 306"/>
                <a:gd name="T24" fmla="*/ 228 w 261"/>
                <a:gd name="T25" fmla="*/ 16 h 306"/>
                <a:gd name="T26" fmla="*/ 195 w 261"/>
                <a:gd name="T27" fmla="*/ 11 h 306"/>
                <a:gd name="T28" fmla="*/ 163 w 261"/>
                <a:gd name="T29" fmla="*/ 5 h 306"/>
                <a:gd name="T30" fmla="*/ 130 w 261"/>
                <a:gd name="T31" fmla="*/ 0 h 306"/>
                <a:gd name="T32" fmla="*/ 130 w 261"/>
                <a:gd name="T33" fmla="*/ 0 h 306"/>
                <a:gd name="T34" fmla="*/ 97 w 261"/>
                <a:gd name="T35" fmla="*/ 5 h 306"/>
                <a:gd name="T36" fmla="*/ 59 w 261"/>
                <a:gd name="T37" fmla="*/ 11 h 306"/>
                <a:gd name="T38" fmla="*/ 32 w 261"/>
                <a:gd name="T39" fmla="*/ 16 h 306"/>
                <a:gd name="T40" fmla="*/ 0 w 261"/>
                <a:gd name="T41" fmla="*/ 33 h 306"/>
                <a:gd name="T42" fmla="*/ 0 w 261"/>
                <a:gd name="T43" fmla="*/ 305 h 306"/>
                <a:gd name="T44" fmla="*/ 0 w 261"/>
                <a:gd name="T45" fmla="*/ 305 h 306"/>
                <a:gd name="T46" fmla="*/ 5 w 261"/>
                <a:gd name="T47" fmla="*/ 278 h 306"/>
                <a:gd name="T48" fmla="*/ 11 w 261"/>
                <a:gd name="T49" fmla="*/ 255 h 306"/>
                <a:gd name="T50" fmla="*/ 21 w 261"/>
                <a:gd name="T51" fmla="*/ 234 h 306"/>
                <a:gd name="T52" fmla="*/ 38 w 261"/>
                <a:gd name="T53" fmla="*/ 212 h 306"/>
                <a:gd name="T54" fmla="*/ 59 w 261"/>
                <a:gd name="T55" fmla="*/ 196 h 306"/>
                <a:gd name="T56" fmla="*/ 81 w 261"/>
                <a:gd name="T57" fmla="*/ 185 h 306"/>
                <a:gd name="T58" fmla="*/ 103 w 261"/>
                <a:gd name="T59" fmla="*/ 180 h 306"/>
                <a:gd name="T60" fmla="*/ 130 w 261"/>
                <a:gd name="T61" fmla="*/ 1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6">
                  <a:moveTo>
                    <a:pt x="130" y="174"/>
                  </a:moveTo>
                  <a:lnTo>
                    <a:pt x="130" y="174"/>
                  </a:lnTo>
                  <a:lnTo>
                    <a:pt x="157" y="180"/>
                  </a:lnTo>
                  <a:lnTo>
                    <a:pt x="179" y="185"/>
                  </a:lnTo>
                  <a:lnTo>
                    <a:pt x="200" y="196"/>
                  </a:lnTo>
                  <a:lnTo>
                    <a:pt x="222" y="212"/>
                  </a:lnTo>
                  <a:lnTo>
                    <a:pt x="238" y="234"/>
                  </a:lnTo>
                  <a:lnTo>
                    <a:pt x="249" y="255"/>
                  </a:lnTo>
                  <a:lnTo>
                    <a:pt x="255" y="278"/>
                  </a:lnTo>
                  <a:lnTo>
                    <a:pt x="260" y="30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28" y="16"/>
                  </a:lnTo>
                  <a:lnTo>
                    <a:pt x="195" y="11"/>
                  </a:lnTo>
                  <a:lnTo>
                    <a:pt x="163" y="5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5"/>
                  </a:lnTo>
                  <a:lnTo>
                    <a:pt x="59" y="11"/>
                  </a:lnTo>
                  <a:lnTo>
                    <a:pt x="32" y="16"/>
                  </a:lnTo>
                  <a:lnTo>
                    <a:pt x="0" y="3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5" y="278"/>
                  </a:lnTo>
                  <a:lnTo>
                    <a:pt x="11" y="255"/>
                  </a:lnTo>
                  <a:lnTo>
                    <a:pt x="21" y="234"/>
                  </a:lnTo>
                  <a:lnTo>
                    <a:pt x="38" y="212"/>
                  </a:lnTo>
                  <a:lnTo>
                    <a:pt x="59" y="196"/>
                  </a:lnTo>
                  <a:lnTo>
                    <a:pt x="81" y="185"/>
                  </a:lnTo>
                  <a:lnTo>
                    <a:pt x="103" y="180"/>
                  </a:lnTo>
                  <a:lnTo>
                    <a:pt x="130" y="174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7" name="Freeform 141"/>
            <p:cNvSpPr>
              <a:spLocks noChangeArrowheads="1"/>
            </p:cNvSpPr>
            <p:nvPr/>
          </p:nvSpPr>
          <p:spPr bwMode="auto">
            <a:xfrm>
              <a:off x="7885113" y="6411913"/>
              <a:ext cx="61913" cy="193675"/>
            </a:xfrm>
            <a:custGeom>
              <a:avLst/>
              <a:gdLst>
                <a:gd name="T0" fmla="*/ 174 w 175"/>
                <a:gd name="T1" fmla="*/ 0 h 544"/>
                <a:gd name="T2" fmla="*/ 174 w 175"/>
                <a:gd name="T3" fmla="*/ 0 h 544"/>
                <a:gd name="T4" fmla="*/ 135 w 175"/>
                <a:gd name="T5" fmla="*/ 16 h 544"/>
                <a:gd name="T6" fmla="*/ 103 w 175"/>
                <a:gd name="T7" fmla="*/ 43 h 544"/>
                <a:gd name="T8" fmla="*/ 76 w 175"/>
                <a:gd name="T9" fmla="*/ 76 h 544"/>
                <a:gd name="T10" fmla="*/ 49 w 175"/>
                <a:gd name="T11" fmla="*/ 108 h 544"/>
                <a:gd name="T12" fmla="*/ 27 w 175"/>
                <a:gd name="T13" fmla="*/ 147 h 544"/>
                <a:gd name="T14" fmla="*/ 10 w 175"/>
                <a:gd name="T15" fmla="*/ 185 h 544"/>
                <a:gd name="T16" fmla="*/ 6 w 175"/>
                <a:gd name="T17" fmla="*/ 228 h 544"/>
                <a:gd name="T18" fmla="*/ 0 w 175"/>
                <a:gd name="T19" fmla="*/ 272 h 544"/>
                <a:gd name="T20" fmla="*/ 0 w 175"/>
                <a:gd name="T21" fmla="*/ 272 h 544"/>
                <a:gd name="T22" fmla="*/ 6 w 175"/>
                <a:gd name="T23" fmla="*/ 315 h 544"/>
                <a:gd name="T24" fmla="*/ 10 w 175"/>
                <a:gd name="T25" fmla="*/ 358 h 544"/>
                <a:gd name="T26" fmla="*/ 27 w 175"/>
                <a:gd name="T27" fmla="*/ 397 h 544"/>
                <a:gd name="T28" fmla="*/ 49 w 175"/>
                <a:gd name="T29" fmla="*/ 434 h 544"/>
                <a:gd name="T30" fmla="*/ 76 w 175"/>
                <a:gd name="T31" fmla="*/ 467 h 544"/>
                <a:gd name="T32" fmla="*/ 103 w 175"/>
                <a:gd name="T33" fmla="*/ 499 h 544"/>
                <a:gd name="T34" fmla="*/ 135 w 175"/>
                <a:gd name="T35" fmla="*/ 527 h 544"/>
                <a:gd name="T36" fmla="*/ 174 w 175"/>
                <a:gd name="T37" fmla="*/ 543 h 544"/>
                <a:gd name="T38" fmla="*/ 174 w 175"/>
                <a:gd name="T39" fmla="*/ 272 h 544"/>
                <a:gd name="T40" fmla="*/ 174 w 175"/>
                <a:gd name="T41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44">
                  <a:moveTo>
                    <a:pt x="174" y="0"/>
                  </a:moveTo>
                  <a:lnTo>
                    <a:pt x="174" y="0"/>
                  </a:lnTo>
                  <a:lnTo>
                    <a:pt x="135" y="16"/>
                  </a:lnTo>
                  <a:lnTo>
                    <a:pt x="103" y="43"/>
                  </a:lnTo>
                  <a:lnTo>
                    <a:pt x="76" y="76"/>
                  </a:lnTo>
                  <a:lnTo>
                    <a:pt x="49" y="108"/>
                  </a:lnTo>
                  <a:lnTo>
                    <a:pt x="27" y="147"/>
                  </a:lnTo>
                  <a:lnTo>
                    <a:pt x="10" y="185"/>
                  </a:lnTo>
                  <a:lnTo>
                    <a:pt x="6" y="228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15"/>
                  </a:lnTo>
                  <a:lnTo>
                    <a:pt x="10" y="358"/>
                  </a:lnTo>
                  <a:lnTo>
                    <a:pt x="27" y="397"/>
                  </a:lnTo>
                  <a:lnTo>
                    <a:pt x="49" y="434"/>
                  </a:lnTo>
                  <a:lnTo>
                    <a:pt x="76" y="467"/>
                  </a:lnTo>
                  <a:lnTo>
                    <a:pt x="103" y="499"/>
                  </a:lnTo>
                  <a:lnTo>
                    <a:pt x="135" y="527"/>
                  </a:lnTo>
                  <a:lnTo>
                    <a:pt x="174" y="543"/>
                  </a:lnTo>
                  <a:lnTo>
                    <a:pt x="174" y="272"/>
                  </a:lnTo>
                  <a:lnTo>
                    <a:pt x="174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8" name="Freeform 142"/>
            <p:cNvSpPr>
              <a:spLocks noChangeArrowheads="1"/>
            </p:cNvSpPr>
            <p:nvPr/>
          </p:nvSpPr>
          <p:spPr bwMode="auto">
            <a:xfrm>
              <a:off x="8040688" y="6411913"/>
              <a:ext cx="61913" cy="193675"/>
            </a:xfrm>
            <a:custGeom>
              <a:avLst/>
              <a:gdLst>
                <a:gd name="T0" fmla="*/ 174 w 175"/>
                <a:gd name="T1" fmla="*/ 272 h 544"/>
                <a:gd name="T2" fmla="*/ 174 w 175"/>
                <a:gd name="T3" fmla="*/ 272 h 544"/>
                <a:gd name="T4" fmla="*/ 174 w 175"/>
                <a:gd name="T5" fmla="*/ 272 h 544"/>
                <a:gd name="T6" fmla="*/ 168 w 175"/>
                <a:gd name="T7" fmla="*/ 228 h 544"/>
                <a:gd name="T8" fmla="*/ 157 w 175"/>
                <a:gd name="T9" fmla="*/ 185 h 544"/>
                <a:gd name="T10" fmla="*/ 147 w 175"/>
                <a:gd name="T11" fmla="*/ 147 h 544"/>
                <a:gd name="T12" fmla="*/ 125 w 175"/>
                <a:gd name="T13" fmla="*/ 108 h 544"/>
                <a:gd name="T14" fmla="*/ 98 w 175"/>
                <a:gd name="T15" fmla="*/ 76 h 544"/>
                <a:gd name="T16" fmla="*/ 71 w 175"/>
                <a:gd name="T17" fmla="*/ 43 h 544"/>
                <a:gd name="T18" fmla="*/ 38 w 175"/>
                <a:gd name="T19" fmla="*/ 16 h 544"/>
                <a:gd name="T20" fmla="*/ 0 w 175"/>
                <a:gd name="T21" fmla="*/ 0 h 544"/>
                <a:gd name="T22" fmla="*/ 0 w 175"/>
                <a:gd name="T23" fmla="*/ 272 h 544"/>
                <a:gd name="T24" fmla="*/ 0 w 175"/>
                <a:gd name="T25" fmla="*/ 272 h 544"/>
                <a:gd name="T26" fmla="*/ 0 w 175"/>
                <a:gd name="T27" fmla="*/ 272 h 544"/>
                <a:gd name="T28" fmla="*/ 0 w 175"/>
                <a:gd name="T29" fmla="*/ 272 h 544"/>
                <a:gd name="T30" fmla="*/ 0 w 175"/>
                <a:gd name="T31" fmla="*/ 272 h 544"/>
                <a:gd name="T32" fmla="*/ 0 w 175"/>
                <a:gd name="T33" fmla="*/ 543 h 544"/>
                <a:gd name="T34" fmla="*/ 0 w 175"/>
                <a:gd name="T35" fmla="*/ 543 h 544"/>
                <a:gd name="T36" fmla="*/ 38 w 175"/>
                <a:gd name="T37" fmla="*/ 527 h 544"/>
                <a:gd name="T38" fmla="*/ 71 w 175"/>
                <a:gd name="T39" fmla="*/ 499 h 544"/>
                <a:gd name="T40" fmla="*/ 98 w 175"/>
                <a:gd name="T41" fmla="*/ 467 h 544"/>
                <a:gd name="T42" fmla="*/ 125 w 175"/>
                <a:gd name="T43" fmla="*/ 434 h 544"/>
                <a:gd name="T44" fmla="*/ 147 w 175"/>
                <a:gd name="T45" fmla="*/ 397 h 544"/>
                <a:gd name="T46" fmla="*/ 157 w 175"/>
                <a:gd name="T47" fmla="*/ 358 h 544"/>
                <a:gd name="T48" fmla="*/ 168 w 175"/>
                <a:gd name="T49" fmla="*/ 315 h 544"/>
                <a:gd name="T50" fmla="*/ 174 w 175"/>
                <a:gd name="T51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544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68" y="228"/>
                  </a:lnTo>
                  <a:lnTo>
                    <a:pt x="157" y="185"/>
                  </a:lnTo>
                  <a:lnTo>
                    <a:pt x="147" y="147"/>
                  </a:lnTo>
                  <a:lnTo>
                    <a:pt x="125" y="108"/>
                  </a:lnTo>
                  <a:lnTo>
                    <a:pt x="98" y="76"/>
                  </a:lnTo>
                  <a:lnTo>
                    <a:pt x="71" y="43"/>
                  </a:lnTo>
                  <a:lnTo>
                    <a:pt x="38" y="16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38" y="527"/>
                  </a:lnTo>
                  <a:lnTo>
                    <a:pt x="71" y="499"/>
                  </a:lnTo>
                  <a:lnTo>
                    <a:pt x="98" y="467"/>
                  </a:lnTo>
                  <a:lnTo>
                    <a:pt x="125" y="434"/>
                  </a:lnTo>
                  <a:lnTo>
                    <a:pt x="147" y="397"/>
                  </a:lnTo>
                  <a:lnTo>
                    <a:pt x="157" y="358"/>
                  </a:lnTo>
                  <a:lnTo>
                    <a:pt x="168" y="315"/>
                  </a:lnTo>
                  <a:lnTo>
                    <a:pt x="174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9" name="Freeform 175"/>
            <p:cNvSpPr>
              <a:spLocks noChangeArrowheads="1"/>
            </p:cNvSpPr>
            <p:nvPr/>
          </p:nvSpPr>
          <p:spPr bwMode="auto">
            <a:xfrm>
              <a:off x="9285288" y="5513388"/>
              <a:ext cx="217488" cy="215900"/>
            </a:xfrm>
            <a:custGeom>
              <a:avLst/>
              <a:gdLst>
                <a:gd name="T0" fmla="*/ 245 w 609"/>
                <a:gd name="T1" fmla="*/ 598 h 604"/>
                <a:gd name="T2" fmla="*/ 136 w 609"/>
                <a:gd name="T3" fmla="*/ 555 h 604"/>
                <a:gd name="T4" fmla="*/ 55 w 609"/>
                <a:gd name="T5" fmla="*/ 473 h 604"/>
                <a:gd name="T6" fmla="*/ 6 w 609"/>
                <a:gd name="T7" fmla="*/ 364 h 604"/>
                <a:gd name="T8" fmla="*/ 6 w 609"/>
                <a:gd name="T9" fmla="*/ 239 h 604"/>
                <a:gd name="T10" fmla="*/ 55 w 609"/>
                <a:gd name="T11" fmla="*/ 131 h 604"/>
                <a:gd name="T12" fmla="*/ 136 w 609"/>
                <a:gd name="T13" fmla="*/ 50 h 604"/>
                <a:gd name="T14" fmla="*/ 245 w 609"/>
                <a:gd name="T15" fmla="*/ 6 h 604"/>
                <a:gd name="T16" fmla="*/ 364 w 609"/>
                <a:gd name="T17" fmla="*/ 6 h 604"/>
                <a:gd name="T18" fmla="*/ 472 w 609"/>
                <a:gd name="T19" fmla="*/ 50 h 604"/>
                <a:gd name="T20" fmla="*/ 554 w 609"/>
                <a:gd name="T21" fmla="*/ 131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3 h 604"/>
                <a:gd name="T28" fmla="*/ 472 w 609"/>
                <a:gd name="T29" fmla="*/ 555 h 604"/>
                <a:gd name="T30" fmla="*/ 364 w 609"/>
                <a:gd name="T31" fmla="*/ 598 h 604"/>
                <a:gd name="T32" fmla="*/ 304 w 609"/>
                <a:gd name="T33" fmla="*/ 174 h 604"/>
                <a:gd name="T34" fmla="*/ 255 w 609"/>
                <a:gd name="T35" fmla="*/ 185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305 h 604"/>
                <a:gd name="T42" fmla="*/ 185 w 609"/>
                <a:gd name="T43" fmla="*/ 354 h 604"/>
                <a:gd name="T44" fmla="*/ 212 w 609"/>
                <a:gd name="T45" fmla="*/ 391 h 604"/>
                <a:gd name="T46" fmla="*/ 255 w 609"/>
                <a:gd name="T47" fmla="*/ 424 h 604"/>
                <a:gd name="T48" fmla="*/ 304 w 609"/>
                <a:gd name="T49" fmla="*/ 430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4 h 604"/>
                <a:gd name="T56" fmla="*/ 434 w 609"/>
                <a:gd name="T57" fmla="*/ 305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8"/>
                  </a:lnTo>
                  <a:lnTo>
                    <a:pt x="185" y="582"/>
                  </a:lnTo>
                  <a:lnTo>
                    <a:pt x="136" y="555"/>
                  </a:lnTo>
                  <a:lnTo>
                    <a:pt x="93" y="516"/>
                  </a:lnTo>
                  <a:lnTo>
                    <a:pt x="55" y="473"/>
                  </a:lnTo>
                  <a:lnTo>
                    <a:pt x="28" y="418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8" y="185"/>
                  </a:lnTo>
                  <a:lnTo>
                    <a:pt x="55" y="131"/>
                  </a:lnTo>
                  <a:lnTo>
                    <a:pt x="93" y="87"/>
                  </a:lnTo>
                  <a:lnTo>
                    <a:pt x="136" y="50"/>
                  </a:lnTo>
                  <a:lnTo>
                    <a:pt x="185" y="22"/>
                  </a:lnTo>
                  <a:lnTo>
                    <a:pt x="245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4" y="22"/>
                  </a:lnTo>
                  <a:lnTo>
                    <a:pt x="472" y="50"/>
                  </a:lnTo>
                  <a:lnTo>
                    <a:pt x="522" y="87"/>
                  </a:lnTo>
                  <a:lnTo>
                    <a:pt x="554" y="131"/>
                  </a:lnTo>
                  <a:lnTo>
                    <a:pt x="586" y="185"/>
                  </a:lnTo>
                  <a:lnTo>
                    <a:pt x="603" y="239"/>
                  </a:lnTo>
                  <a:lnTo>
                    <a:pt x="608" y="305"/>
                  </a:lnTo>
                  <a:lnTo>
                    <a:pt x="603" y="364"/>
                  </a:lnTo>
                  <a:lnTo>
                    <a:pt x="586" y="418"/>
                  </a:lnTo>
                  <a:lnTo>
                    <a:pt x="554" y="473"/>
                  </a:lnTo>
                  <a:lnTo>
                    <a:pt x="522" y="516"/>
                  </a:lnTo>
                  <a:lnTo>
                    <a:pt x="472" y="555"/>
                  </a:lnTo>
                  <a:lnTo>
                    <a:pt x="424" y="582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29"/>
                  </a:lnTo>
                  <a:lnTo>
                    <a:pt x="185" y="250"/>
                  </a:lnTo>
                  <a:lnTo>
                    <a:pt x="180" y="277"/>
                  </a:lnTo>
                  <a:lnTo>
                    <a:pt x="174" y="305"/>
                  </a:lnTo>
                  <a:lnTo>
                    <a:pt x="180" y="326"/>
                  </a:lnTo>
                  <a:lnTo>
                    <a:pt x="185" y="354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34" y="408"/>
                  </a:lnTo>
                  <a:lnTo>
                    <a:pt x="255" y="424"/>
                  </a:lnTo>
                  <a:lnTo>
                    <a:pt x="277" y="430"/>
                  </a:lnTo>
                  <a:lnTo>
                    <a:pt x="304" y="430"/>
                  </a:lnTo>
                  <a:lnTo>
                    <a:pt x="332" y="430"/>
                  </a:lnTo>
                  <a:lnTo>
                    <a:pt x="353" y="424"/>
                  </a:lnTo>
                  <a:lnTo>
                    <a:pt x="375" y="408"/>
                  </a:lnTo>
                  <a:lnTo>
                    <a:pt x="397" y="391"/>
                  </a:lnTo>
                  <a:lnTo>
                    <a:pt x="413" y="375"/>
                  </a:lnTo>
                  <a:lnTo>
                    <a:pt x="424" y="354"/>
                  </a:lnTo>
                  <a:lnTo>
                    <a:pt x="429" y="326"/>
                  </a:lnTo>
                  <a:lnTo>
                    <a:pt x="434" y="305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9"/>
                  </a:lnTo>
                  <a:lnTo>
                    <a:pt x="397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2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0" name="Freeform 176"/>
            <p:cNvSpPr>
              <a:spLocks noChangeArrowheads="1"/>
            </p:cNvSpPr>
            <p:nvPr/>
          </p:nvSpPr>
          <p:spPr bwMode="auto">
            <a:xfrm>
              <a:off x="8975725" y="6086475"/>
              <a:ext cx="0" cy="1587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0 h 7"/>
                <a:gd name="T6" fmla="*/ 0 w 1"/>
                <a:gd name="T7" fmla="*/ 6 h 7"/>
                <a:gd name="T8" fmla="*/ 0 w 1"/>
                <a:gd name="T9" fmla="*/ 6 h 7"/>
                <a:gd name="T10" fmla="*/ 0 w 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1" name="Freeform 177"/>
            <p:cNvSpPr>
              <a:spLocks noChangeArrowheads="1"/>
            </p:cNvSpPr>
            <p:nvPr/>
          </p:nvSpPr>
          <p:spPr bwMode="auto">
            <a:xfrm>
              <a:off x="8975725" y="5891213"/>
              <a:ext cx="61913" cy="293687"/>
            </a:xfrm>
            <a:custGeom>
              <a:avLst/>
              <a:gdLst>
                <a:gd name="T0" fmla="*/ 0 w 175"/>
                <a:gd name="T1" fmla="*/ 0 h 821"/>
                <a:gd name="T2" fmla="*/ 0 w 175"/>
                <a:gd name="T3" fmla="*/ 272 h 821"/>
                <a:gd name="T4" fmla="*/ 0 w 175"/>
                <a:gd name="T5" fmla="*/ 272 h 821"/>
                <a:gd name="T6" fmla="*/ 38 w 175"/>
                <a:gd name="T7" fmla="*/ 293 h 821"/>
                <a:gd name="T8" fmla="*/ 71 w 175"/>
                <a:gd name="T9" fmla="*/ 320 h 821"/>
                <a:gd name="T10" fmla="*/ 98 w 175"/>
                <a:gd name="T11" fmla="*/ 347 h 821"/>
                <a:gd name="T12" fmla="*/ 125 w 175"/>
                <a:gd name="T13" fmla="*/ 380 h 821"/>
                <a:gd name="T14" fmla="*/ 146 w 175"/>
                <a:gd name="T15" fmla="*/ 418 h 821"/>
                <a:gd name="T16" fmla="*/ 163 w 175"/>
                <a:gd name="T17" fmla="*/ 456 h 821"/>
                <a:gd name="T18" fmla="*/ 169 w 175"/>
                <a:gd name="T19" fmla="*/ 499 h 821"/>
                <a:gd name="T20" fmla="*/ 174 w 175"/>
                <a:gd name="T21" fmla="*/ 543 h 821"/>
                <a:gd name="T22" fmla="*/ 174 w 175"/>
                <a:gd name="T23" fmla="*/ 543 h 821"/>
                <a:gd name="T24" fmla="*/ 169 w 175"/>
                <a:gd name="T25" fmla="*/ 592 h 821"/>
                <a:gd name="T26" fmla="*/ 163 w 175"/>
                <a:gd name="T27" fmla="*/ 630 h 821"/>
                <a:gd name="T28" fmla="*/ 146 w 175"/>
                <a:gd name="T29" fmla="*/ 674 h 821"/>
                <a:gd name="T30" fmla="*/ 125 w 175"/>
                <a:gd name="T31" fmla="*/ 712 h 821"/>
                <a:gd name="T32" fmla="*/ 98 w 175"/>
                <a:gd name="T33" fmla="*/ 744 h 821"/>
                <a:gd name="T34" fmla="*/ 71 w 175"/>
                <a:gd name="T35" fmla="*/ 772 h 821"/>
                <a:gd name="T36" fmla="*/ 38 w 175"/>
                <a:gd name="T37" fmla="*/ 799 h 821"/>
                <a:gd name="T38" fmla="*/ 0 w 175"/>
                <a:gd name="T39" fmla="*/ 820 h 821"/>
                <a:gd name="T40" fmla="*/ 174 w 175"/>
                <a:gd name="T41" fmla="*/ 543 h 821"/>
                <a:gd name="T42" fmla="*/ 174 w 175"/>
                <a:gd name="T43" fmla="*/ 0 h 821"/>
                <a:gd name="T44" fmla="*/ 0 w 175"/>
                <a:gd name="T4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5" h="821">
                  <a:moveTo>
                    <a:pt x="0" y="0"/>
                  </a:moveTo>
                  <a:lnTo>
                    <a:pt x="0" y="272"/>
                  </a:lnTo>
                  <a:lnTo>
                    <a:pt x="0" y="272"/>
                  </a:lnTo>
                  <a:lnTo>
                    <a:pt x="38" y="293"/>
                  </a:lnTo>
                  <a:lnTo>
                    <a:pt x="71" y="320"/>
                  </a:lnTo>
                  <a:lnTo>
                    <a:pt x="98" y="347"/>
                  </a:lnTo>
                  <a:lnTo>
                    <a:pt x="125" y="380"/>
                  </a:lnTo>
                  <a:lnTo>
                    <a:pt x="146" y="418"/>
                  </a:lnTo>
                  <a:lnTo>
                    <a:pt x="163" y="456"/>
                  </a:lnTo>
                  <a:lnTo>
                    <a:pt x="169" y="499"/>
                  </a:lnTo>
                  <a:lnTo>
                    <a:pt x="174" y="543"/>
                  </a:lnTo>
                  <a:lnTo>
                    <a:pt x="174" y="543"/>
                  </a:lnTo>
                  <a:lnTo>
                    <a:pt x="169" y="592"/>
                  </a:lnTo>
                  <a:lnTo>
                    <a:pt x="163" y="630"/>
                  </a:lnTo>
                  <a:lnTo>
                    <a:pt x="146" y="674"/>
                  </a:lnTo>
                  <a:lnTo>
                    <a:pt x="125" y="712"/>
                  </a:lnTo>
                  <a:lnTo>
                    <a:pt x="98" y="744"/>
                  </a:lnTo>
                  <a:lnTo>
                    <a:pt x="71" y="772"/>
                  </a:lnTo>
                  <a:lnTo>
                    <a:pt x="38" y="799"/>
                  </a:lnTo>
                  <a:lnTo>
                    <a:pt x="0" y="820"/>
                  </a:lnTo>
                  <a:lnTo>
                    <a:pt x="174" y="543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Freeform 178"/>
            <p:cNvSpPr>
              <a:spLocks noChangeArrowheads="1"/>
            </p:cNvSpPr>
            <p:nvPr/>
          </p:nvSpPr>
          <p:spPr bwMode="auto">
            <a:xfrm>
              <a:off x="8818563" y="5978525"/>
              <a:ext cx="155575" cy="215900"/>
            </a:xfrm>
            <a:custGeom>
              <a:avLst/>
              <a:gdLst>
                <a:gd name="T0" fmla="*/ 304 w 435"/>
                <a:gd name="T1" fmla="*/ 430 h 604"/>
                <a:gd name="T2" fmla="*/ 255 w 435"/>
                <a:gd name="T3" fmla="*/ 419 h 604"/>
                <a:gd name="T4" fmla="*/ 211 w 435"/>
                <a:gd name="T5" fmla="*/ 391 h 604"/>
                <a:gd name="T6" fmla="*/ 184 w 435"/>
                <a:gd name="T7" fmla="*/ 353 h 604"/>
                <a:gd name="T8" fmla="*/ 174 w 435"/>
                <a:gd name="T9" fmla="*/ 299 h 604"/>
                <a:gd name="T10" fmla="*/ 179 w 435"/>
                <a:gd name="T11" fmla="*/ 278 h 604"/>
                <a:gd name="T12" fmla="*/ 195 w 435"/>
                <a:gd name="T13" fmla="*/ 228 h 604"/>
                <a:gd name="T14" fmla="*/ 233 w 435"/>
                <a:gd name="T15" fmla="*/ 196 h 604"/>
                <a:gd name="T16" fmla="*/ 276 w 435"/>
                <a:gd name="T17" fmla="*/ 174 h 604"/>
                <a:gd name="T18" fmla="*/ 304 w 435"/>
                <a:gd name="T19" fmla="*/ 174 h 604"/>
                <a:gd name="T20" fmla="*/ 353 w 435"/>
                <a:gd name="T21" fmla="*/ 180 h 604"/>
                <a:gd name="T22" fmla="*/ 396 w 435"/>
                <a:gd name="T23" fmla="*/ 207 h 604"/>
                <a:gd name="T24" fmla="*/ 423 w 435"/>
                <a:gd name="T25" fmla="*/ 250 h 604"/>
                <a:gd name="T26" fmla="*/ 434 w 435"/>
                <a:gd name="T27" fmla="*/ 299 h 604"/>
                <a:gd name="T28" fmla="*/ 434 w 435"/>
                <a:gd name="T29" fmla="*/ 28 h 604"/>
                <a:gd name="T30" fmla="*/ 369 w 435"/>
                <a:gd name="T31" fmla="*/ 6 h 604"/>
                <a:gd name="T32" fmla="*/ 304 w 435"/>
                <a:gd name="T33" fmla="*/ 0 h 604"/>
                <a:gd name="T34" fmla="*/ 244 w 435"/>
                <a:gd name="T35" fmla="*/ 6 h 604"/>
                <a:gd name="T36" fmla="*/ 136 w 435"/>
                <a:gd name="T37" fmla="*/ 49 h 604"/>
                <a:gd name="T38" fmla="*/ 54 w 435"/>
                <a:gd name="T39" fmla="*/ 131 h 604"/>
                <a:gd name="T40" fmla="*/ 5 w 435"/>
                <a:gd name="T41" fmla="*/ 239 h 604"/>
                <a:gd name="T42" fmla="*/ 0 w 435"/>
                <a:gd name="T43" fmla="*/ 299 h 604"/>
                <a:gd name="T44" fmla="*/ 27 w 435"/>
                <a:gd name="T45" fmla="*/ 419 h 604"/>
                <a:gd name="T46" fmla="*/ 92 w 435"/>
                <a:gd name="T47" fmla="*/ 516 h 604"/>
                <a:gd name="T48" fmla="*/ 184 w 435"/>
                <a:gd name="T49" fmla="*/ 582 h 604"/>
                <a:gd name="T50" fmla="*/ 304 w 435"/>
                <a:gd name="T51" fmla="*/ 603 h 604"/>
                <a:gd name="T52" fmla="*/ 336 w 435"/>
                <a:gd name="T53" fmla="*/ 603 h 604"/>
                <a:gd name="T54" fmla="*/ 401 w 435"/>
                <a:gd name="T55" fmla="*/ 587 h 604"/>
                <a:gd name="T56" fmla="*/ 434 w 435"/>
                <a:gd name="T57" fmla="*/ 305 h 604"/>
                <a:gd name="T58" fmla="*/ 428 w 435"/>
                <a:gd name="T59" fmla="*/ 332 h 604"/>
                <a:gd name="T60" fmla="*/ 407 w 435"/>
                <a:gd name="T61" fmla="*/ 375 h 604"/>
                <a:gd name="T62" fmla="*/ 374 w 435"/>
                <a:gd name="T63" fmla="*/ 408 h 604"/>
                <a:gd name="T64" fmla="*/ 331 w 435"/>
                <a:gd name="T65" fmla="*/ 43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5" h="604">
                  <a:moveTo>
                    <a:pt x="304" y="430"/>
                  </a:moveTo>
                  <a:lnTo>
                    <a:pt x="304" y="430"/>
                  </a:lnTo>
                  <a:lnTo>
                    <a:pt x="276" y="430"/>
                  </a:lnTo>
                  <a:lnTo>
                    <a:pt x="255" y="419"/>
                  </a:lnTo>
                  <a:lnTo>
                    <a:pt x="233" y="408"/>
                  </a:lnTo>
                  <a:lnTo>
                    <a:pt x="211" y="391"/>
                  </a:lnTo>
                  <a:lnTo>
                    <a:pt x="195" y="375"/>
                  </a:lnTo>
                  <a:lnTo>
                    <a:pt x="184" y="353"/>
                  </a:lnTo>
                  <a:lnTo>
                    <a:pt x="179" y="326"/>
                  </a:lnTo>
                  <a:lnTo>
                    <a:pt x="174" y="299"/>
                  </a:lnTo>
                  <a:lnTo>
                    <a:pt x="174" y="299"/>
                  </a:lnTo>
                  <a:lnTo>
                    <a:pt x="179" y="278"/>
                  </a:lnTo>
                  <a:lnTo>
                    <a:pt x="184" y="250"/>
                  </a:lnTo>
                  <a:lnTo>
                    <a:pt x="195" y="228"/>
                  </a:lnTo>
                  <a:lnTo>
                    <a:pt x="211" y="212"/>
                  </a:lnTo>
                  <a:lnTo>
                    <a:pt x="233" y="196"/>
                  </a:lnTo>
                  <a:lnTo>
                    <a:pt x="255" y="185"/>
                  </a:lnTo>
                  <a:lnTo>
                    <a:pt x="276" y="174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31" y="174"/>
                  </a:lnTo>
                  <a:lnTo>
                    <a:pt x="353" y="180"/>
                  </a:lnTo>
                  <a:lnTo>
                    <a:pt x="374" y="196"/>
                  </a:lnTo>
                  <a:lnTo>
                    <a:pt x="396" y="207"/>
                  </a:lnTo>
                  <a:lnTo>
                    <a:pt x="407" y="228"/>
                  </a:lnTo>
                  <a:lnTo>
                    <a:pt x="423" y="250"/>
                  </a:lnTo>
                  <a:lnTo>
                    <a:pt x="428" y="272"/>
                  </a:lnTo>
                  <a:lnTo>
                    <a:pt x="434" y="299"/>
                  </a:lnTo>
                  <a:lnTo>
                    <a:pt x="434" y="28"/>
                  </a:lnTo>
                  <a:lnTo>
                    <a:pt x="434" y="28"/>
                  </a:lnTo>
                  <a:lnTo>
                    <a:pt x="401" y="16"/>
                  </a:lnTo>
                  <a:lnTo>
                    <a:pt x="369" y="6"/>
                  </a:lnTo>
                  <a:lnTo>
                    <a:pt x="336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44" y="6"/>
                  </a:lnTo>
                  <a:lnTo>
                    <a:pt x="184" y="22"/>
                  </a:lnTo>
                  <a:lnTo>
                    <a:pt x="136" y="49"/>
                  </a:lnTo>
                  <a:lnTo>
                    <a:pt x="92" y="87"/>
                  </a:lnTo>
                  <a:lnTo>
                    <a:pt x="54" y="131"/>
                  </a:lnTo>
                  <a:lnTo>
                    <a:pt x="27" y="185"/>
                  </a:lnTo>
                  <a:lnTo>
                    <a:pt x="5" y="239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364"/>
                  </a:lnTo>
                  <a:lnTo>
                    <a:pt x="27" y="419"/>
                  </a:lnTo>
                  <a:lnTo>
                    <a:pt x="54" y="473"/>
                  </a:lnTo>
                  <a:lnTo>
                    <a:pt x="92" y="516"/>
                  </a:lnTo>
                  <a:lnTo>
                    <a:pt x="136" y="555"/>
                  </a:lnTo>
                  <a:lnTo>
                    <a:pt x="184" y="582"/>
                  </a:lnTo>
                  <a:lnTo>
                    <a:pt x="244" y="598"/>
                  </a:lnTo>
                  <a:lnTo>
                    <a:pt x="304" y="603"/>
                  </a:lnTo>
                  <a:lnTo>
                    <a:pt x="304" y="603"/>
                  </a:lnTo>
                  <a:lnTo>
                    <a:pt x="336" y="603"/>
                  </a:lnTo>
                  <a:lnTo>
                    <a:pt x="369" y="598"/>
                  </a:lnTo>
                  <a:lnTo>
                    <a:pt x="401" y="587"/>
                  </a:lnTo>
                  <a:lnTo>
                    <a:pt x="434" y="576"/>
                  </a:lnTo>
                  <a:lnTo>
                    <a:pt x="434" y="305"/>
                  </a:lnTo>
                  <a:lnTo>
                    <a:pt x="434" y="305"/>
                  </a:lnTo>
                  <a:lnTo>
                    <a:pt x="428" y="332"/>
                  </a:lnTo>
                  <a:lnTo>
                    <a:pt x="423" y="353"/>
                  </a:lnTo>
                  <a:lnTo>
                    <a:pt x="407" y="375"/>
                  </a:lnTo>
                  <a:lnTo>
                    <a:pt x="396" y="397"/>
                  </a:lnTo>
                  <a:lnTo>
                    <a:pt x="374" y="408"/>
                  </a:lnTo>
                  <a:lnTo>
                    <a:pt x="353" y="419"/>
                  </a:lnTo>
                  <a:lnTo>
                    <a:pt x="331" y="430"/>
                  </a:lnTo>
                  <a:lnTo>
                    <a:pt x="304" y="43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3" name="Freeform 179"/>
            <p:cNvSpPr>
              <a:spLocks noChangeArrowheads="1"/>
            </p:cNvSpPr>
            <p:nvPr/>
          </p:nvSpPr>
          <p:spPr bwMode="auto">
            <a:xfrm>
              <a:off x="8975725" y="5989638"/>
              <a:ext cx="61913" cy="195262"/>
            </a:xfrm>
            <a:custGeom>
              <a:avLst/>
              <a:gdLst>
                <a:gd name="T0" fmla="*/ 174 w 175"/>
                <a:gd name="T1" fmla="*/ 271 h 549"/>
                <a:gd name="T2" fmla="*/ 174 w 175"/>
                <a:gd name="T3" fmla="*/ 271 h 549"/>
                <a:gd name="T4" fmla="*/ 169 w 175"/>
                <a:gd name="T5" fmla="*/ 227 h 549"/>
                <a:gd name="T6" fmla="*/ 163 w 175"/>
                <a:gd name="T7" fmla="*/ 184 h 549"/>
                <a:gd name="T8" fmla="*/ 146 w 175"/>
                <a:gd name="T9" fmla="*/ 146 h 549"/>
                <a:gd name="T10" fmla="*/ 125 w 175"/>
                <a:gd name="T11" fmla="*/ 108 h 549"/>
                <a:gd name="T12" fmla="*/ 98 w 175"/>
                <a:gd name="T13" fmla="*/ 75 h 549"/>
                <a:gd name="T14" fmla="*/ 71 w 175"/>
                <a:gd name="T15" fmla="*/ 48 h 549"/>
                <a:gd name="T16" fmla="*/ 38 w 175"/>
                <a:gd name="T17" fmla="*/ 21 h 549"/>
                <a:gd name="T18" fmla="*/ 0 w 175"/>
                <a:gd name="T19" fmla="*/ 0 h 549"/>
                <a:gd name="T20" fmla="*/ 0 w 175"/>
                <a:gd name="T21" fmla="*/ 271 h 549"/>
                <a:gd name="T22" fmla="*/ 0 w 175"/>
                <a:gd name="T23" fmla="*/ 271 h 549"/>
                <a:gd name="T24" fmla="*/ 0 w 175"/>
                <a:gd name="T25" fmla="*/ 271 h 549"/>
                <a:gd name="T26" fmla="*/ 0 w 175"/>
                <a:gd name="T27" fmla="*/ 271 h 549"/>
                <a:gd name="T28" fmla="*/ 0 w 175"/>
                <a:gd name="T29" fmla="*/ 277 h 549"/>
                <a:gd name="T30" fmla="*/ 0 w 175"/>
                <a:gd name="T31" fmla="*/ 548 h 549"/>
                <a:gd name="T32" fmla="*/ 0 w 175"/>
                <a:gd name="T33" fmla="*/ 548 h 549"/>
                <a:gd name="T34" fmla="*/ 38 w 175"/>
                <a:gd name="T35" fmla="*/ 527 h 549"/>
                <a:gd name="T36" fmla="*/ 71 w 175"/>
                <a:gd name="T37" fmla="*/ 500 h 549"/>
                <a:gd name="T38" fmla="*/ 98 w 175"/>
                <a:gd name="T39" fmla="*/ 472 h 549"/>
                <a:gd name="T40" fmla="*/ 125 w 175"/>
                <a:gd name="T41" fmla="*/ 440 h 549"/>
                <a:gd name="T42" fmla="*/ 146 w 175"/>
                <a:gd name="T43" fmla="*/ 402 h 549"/>
                <a:gd name="T44" fmla="*/ 163 w 175"/>
                <a:gd name="T45" fmla="*/ 358 h 549"/>
                <a:gd name="T46" fmla="*/ 169 w 175"/>
                <a:gd name="T47" fmla="*/ 320 h 549"/>
                <a:gd name="T48" fmla="*/ 174 w 175"/>
                <a:gd name="T49" fmla="*/ 27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9">
                  <a:moveTo>
                    <a:pt x="174" y="271"/>
                  </a:moveTo>
                  <a:lnTo>
                    <a:pt x="174" y="271"/>
                  </a:lnTo>
                  <a:lnTo>
                    <a:pt x="169" y="227"/>
                  </a:lnTo>
                  <a:lnTo>
                    <a:pt x="163" y="184"/>
                  </a:lnTo>
                  <a:lnTo>
                    <a:pt x="146" y="146"/>
                  </a:lnTo>
                  <a:lnTo>
                    <a:pt x="125" y="108"/>
                  </a:lnTo>
                  <a:lnTo>
                    <a:pt x="98" y="75"/>
                  </a:lnTo>
                  <a:lnTo>
                    <a:pt x="71" y="48"/>
                  </a:lnTo>
                  <a:lnTo>
                    <a:pt x="38" y="21"/>
                  </a:lnTo>
                  <a:lnTo>
                    <a:pt x="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98" y="472"/>
                  </a:lnTo>
                  <a:lnTo>
                    <a:pt x="125" y="440"/>
                  </a:lnTo>
                  <a:lnTo>
                    <a:pt x="146" y="402"/>
                  </a:lnTo>
                  <a:lnTo>
                    <a:pt x="163" y="358"/>
                  </a:lnTo>
                  <a:lnTo>
                    <a:pt x="169" y="320"/>
                  </a:lnTo>
                  <a:lnTo>
                    <a:pt x="174" y="271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4" name="Freeform 180"/>
            <p:cNvSpPr>
              <a:spLocks noChangeArrowheads="1"/>
            </p:cNvSpPr>
            <p:nvPr/>
          </p:nvSpPr>
          <p:spPr bwMode="auto">
            <a:xfrm>
              <a:off x="8196263" y="6161088"/>
              <a:ext cx="61913" cy="703262"/>
            </a:xfrm>
            <a:custGeom>
              <a:avLst/>
              <a:gdLst>
                <a:gd name="T0" fmla="*/ 0 w 175"/>
                <a:gd name="T1" fmla="*/ 305 h 1957"/>
                <a:gd name="T2" fmla="*/ 0 w 175"/>
                <a:gd name="T3" fmla="*/ 305 h 1957"/>
                <a:gd name="T4" fmla="*/ 5 w 175"/>
                <a:gd name="T5" fmla="*/ 261 h 1957"/>
                <a:gd name="T6" fmla="*/ 16 w 175"/>
                <a:gd name="T7" fmla="*/ 218 h 1957"/>
                <a:gd name="T8" fmla="*/ 32 w 175"/>
                <a:gd name="T9" fmla="*/ 180 h 1957"/>
                <a:gd name="T10" fmla="*/ 49 w 175"/>
                <a:gd name="T11" fmla="*/ 142 h 1957"/>
                <a:gd name="T12" fmla="*/ 76 w 175"/>
                <a:gd name="T13" fmla="*/ 109 h 1957"/>
                <a:gd name="T14" fmla="*/ 103 w 175"/>
                <a:gd name="T15" fmla="*/ 77 h 1957"/>
                <a:gd name="T16" fmla="*/ 141 w 175"/>
                <a:gd name="T17" fmla="*/ 50 h 1957"/>
                <a:gd name="T18" fmla="*/ 174 w 175"/>
                <a:gd name="T19" fmla="*/ 33 h 1957"/>
                <a:gd name="T20" fmla="*/ 174 w 175"/>
                <a:gd name="T21" fmla="*/ 0 h 1957"/>
                <a:gd name="T22" fmla="*/ 0 w 175"/>
                <a:gd name="T23" fmla="*/ 0 h 1957"/>
                <a:gd name="T24" fmla="*/ 0 w 175"/>
                <a:gd name="T25" fmla="*/ 1956 h 1957"/>
                <a:gd name="T26" fmla="*/ 174 w 175"/>
                <a:gd name="T27" fmla="*/ 1956 h 1957"/>
                <a:gd name="T28" fmla="*/ 174 w 175"/>
                <a:gd name="T29" fmla="*/ 576 h 1957"/>
                <a:gd name="T30" fmla="*/ 174 w 175"/>
                <a:gd name="T31" fmla="*/ 576 h 1957"/>
                <a:gd name="T32" fmla="*/ 141 w 175"/>
                <a:gd name="T33" fmla="*/ 555 h 1957"/>
                <a:gd name="T34" fmla="*/ 103 w 175"/>
                <a:gd name="T35" fmla="*/ 533 h 1957"/>
                <a:gd name="T36" fmla="*/ 76 w 175"/>
                <a:gd name="T37" fmla="*/ 500 h 1957"/>
                <a:gd name="T38" fmla="*/ 49 w 175"/>
                <a:gd name="T39" fmla="*/ 468 h 1957"/>
                <a:gd name="T40" fmla="*/ 32 w 175"/>
                <a:gd name="T41" fmla="*/ 430 h 1957"/>
                <a:gd name="T42" fmla="*/ 16 w 175"/>
                <a:gd name="T43" fmla="*/ 392 h 1957"/>
                <a:gd name="T44" fmla="*/ 5 w 175"/>
                <a:gd name="T45" fmla="*/ 348 h 1957"/>
                <a:gd name="T46" fmla="*/ 0 w 175"/>
                <a:gd name="T47" fmla="*/ 30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1957">
                  <a:moveTo>
                    <a:pt x="0" y="305"/>
                  </a:moveTo>
                  <a:lnTo>
                    <a:pt x="0" y="305"/>
                  </a:lnTo>
                  <a:lnTo>
                    <a:pt x="5" y="261"/>
                  </a:lnTo>
                  <a:lnTo>
                    <a:pt x="16" y="218"/>
                  </a:lnTo>
                  <a:lnTo>
                    <a:pt x="32" y="180"/>
                  </a:lnTo>
                  <a:lnTo>
                    <a:pt x="49" y="142"/>
                  </a:lnTo>
                  <a:lnTo>
                    <a:pt x="76" y="109"/>
                  </a:lnTo>
                  <a:lnTo>
                    <a:pt x="103" y="77"/>
                  </a:lnTo>
                  <a:lnTo>
                    <a:pt x="141" y="50"/>
                  </a:lnTo>
                  <a:lnTo>
                    <a:pt x="174" y="33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1956"/>
                  </a:lnTo>
                  <a:lnTo>
                    <a:pt x="174" y="1956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41" y="555"/>
                  </a:lnTo>
                  <a:lnTo>
                    <a:pt x="103" y="533"/>
                  </a:lnTo>
                  <a:lnTo>
                    <a:pt x="76" y="500"/>
                  </a:lnTo>
                  <a:lnTo>
                    <a:pt x="49" y="468"/>
                  </a:lnTo>
                  <a:lnTo>
                    <a:pt x="32" y="430"/>
                  </a:lnTo>
                  <a:lnTo>
                    <a:pt x="16" y="392"/>
                  </a:lnTo>
                  <a:lnTo>
                    <a:pt x="5" y="348"/>
                  </a:lnTo>
                  <a:lnTo>
                    <a:pt x="0" y="305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5" name="Freeform 181"/>
            <p:cNvSpPr>
              <a:spLocks noChangeArrowheads="1"/>
            </p:cNvSpPr>
            <p:nvPr/>
          </p:nvSpPr>
          <p:spPr bwMode="auto">
            <a:xfrm>
              <a:off x="8351838" y="627062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6" name="Freeform 182"/>
            <p:cNvSpPr>
              <a:spLocks noChangeArrowheads="1"/>
            </p:cNvSpPr>
            <p:nvPr/>
          </p:nvSpPr>
          <p:spPr bwMode="auto">
            <a:xfrm>
              <a:off x="8351838" y="6270625"/>
              <a:ext cx="61913" cy="593725"/>
            </a:xfrm>
            <a:custGeom>
              <a:avLst/>
              <a:gdLst>
                <a:gd name="T0" fmla="*/ 0 w 175"/>
                <a:gd name="T1" fmla="*/ 271 h 1652"/>
                <a:gd name="T2" fmla="*/ 0 w 175"/>
                <a:gd name="T3" fmla="*/ 1651 h 1652"/>
                <a:gd name="T4" fmla="*/ 174 w 175"/>
                <a:gd name="T5" fmla="*/ 1651 h 1652"/>
                <a:gd name="T6" fmla="*/ 174 w 175"/>
                <a:gd name="T7" fmla="*/ 0 h 1652"/>
                <a:gd name="T8" fmla="*/ 174 w 175"/>
                <a:gd name="T9" fmla="*/ 0 h 1652"/>
                <a:gd name="T10" fmla="*/ 169 w 175"/>
                <a:gd name="T11" fmla="*/ 43 h 1652"/>
                <a:gd name="T12" fmla="*/ 163 w 175"/>
                <a:gd name="T13" fmla="*/ 87 h 1652"/>
                <a:gd name="T14" fmla="*/ 147 w 175"/>
                <a:gd name="T15" fmla="*/ 125 h 1652"/>
                <a:gd name="T16" fmla="*/ 125 w 175"/>
                <a:gd name="T17" fmla="*/ 163 h 1652"/>
                <a:gd name="T18" fmla="*/ 104 w 175"/>
                <a:gd name="T19" fmla="*/ 195 h 1652"/>
                <a:gd name="T20" fmla="*/ 71 w 175"/>
                <a:gd name="T21" fmla="*/ 228 h 1652"/>
                <a:gd name="T22" fmla="*/ 38 w 175"/>
                <a:gd name="T23" fmla="*/ 255 h 1652"/>
                <a:gd name="T24" fmla="*/ 0 w 175"/>
                <a:gd name="T25" fmla="*/ 27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652">
                  <a:moveTo>
                    <a:pt x="0" y="271"/>
                  </a:moveTo>
                  <a:lnTo>
                    <a:pt x="0" y="1651"/>
                  </a:lnTo>
                  <a:lnTo>
                    <a:pt x="174" y="165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5" y="163"/>
                  </a:lnTo>
                  <a:lnTo>
                    <a:pt x="104" y="195"/>
                  </a:lnTo>
                  <a:lnTo>
                    <a:pt x="71" y="228"/>
                  </a:lnTo>
                  <a:lnTo>
                    <a:pt x="38" y="255"/>
                  </a:lnTo>
                  <a:lnTo>
                    <a:pt x="0" y="271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7" name="Freeform 183"/>
            <p:cNvSpPr>
              <a:spLocks noChangeArrowheads="1"/>
            </p:cNvSpPr>
            <p:nvPr/>
          </p:nvSpPr>
          <p:spPr bwMode="auto">
            <a:xfrm>
              <a:off x="8258175" y="6161088"/>
              <a:ext cx="92075" cy="217487"/>
            </a:xfrm>
            <a:custGeom>
              <a:avLst/>
              <a:gdLst>
                <a:gd name="T0" fmla="*/ 130 w 261"/>
                <a:gd name="T1" fmla="*/ 435 h 610"/>
                <a:gd name="T2" fmla="*/ 130 w 261"/>
                <a:gd name="T3" fmla="*/ 435 h 610"/>
                <a:gd name="T4" fmla="*/ 103 w 261"/>
                <a:gd name="T5" fmla="*/ 430 h 610"/>
                <a:gd name="T6" fmla="*/ 81 w 261"/>
                <a:gd name="T7" fmla="*/ 424 h 610"/>
                <a:gd name="T8" fmla="*/ 60 w 261"/>
                <a:gd name="T9" fmla="*/ 413 h 610"/>
                <a:gd name="T10" fmla="*/ 37 w 261"/>
                <a:gd name="T11" fmla="*/ 397 h 610"/>
                <a:gd name="T12" fmla="*/ 27 w 261"/>
                <a:gd name="T13" fmla="*/ 375 h 610"/>
                <a:gd name="T14" fmla="*/ 10 w 261"/>
                <a:gd name="T15" fmla="*/ 354 h 610"/>
                <a:gd name="T16" fmla="*/ 5 w 261"/>
                <a:gd name="T17" fmla="*/ 332 h 610"/>
                <a:gd name="T18" fmla="*/ 0 w 261"/>
                <a:gd name="T19" fmla="*/ 305 h 610"/>
                <a:gd name="T20" fmla="*/ 0 w 261"/>
                <a:gd name="T21" fmla="*/ 305 h 610"/>
                <a:gd name="T22" fmla="*/ 5 w 261"/>
                <a:gd name="T23" fmla="*/ 277 h 610"/>
                <a:gd name="T24" fmla="*/ 10 w 261"/>
                <a:gd name="T25" fmla="*/ 256 h 610"/>
                <a:gd name="T26" fmla="*/ 27 w 261"/>
                <a:gd name="T27" fmla="*/ 234 h 610"/>
                <a:gd name="T28" fmla="*/ 37 w 261"/>
                <a:gd name="T29" fmla="*/ 212 h 610"/>
                <a:gd name="T30" fmla="*/ 60 w 261"/>
                <a:gd name="T31" fmla="*/ 196 h 610"/>
                <a:gd name="T32" fmla="*/ 81 w 261"/>
                <a:gd name="T33" fmla="*/ 185 h 610"/>
                <a:gd name="T34" fmla="*/ 103 w 261"/>
                <a:gd name="T35" fmla="*/ 180 h 610"/>
                <a:gd name="T36" fmla="*/ 130 w 261"/>
                <a:gd name="T37" fmla="*/ 175 h 610"/>
                <a:gd name="T38" fmla="*/ 130 w 261"/>
                <a:gd name="T39" fmla="*/ 175 h 610"/>
                <a:gd name="T40" fmla="*/ 157 w 261"/>
                <a:gd name="T41" fmla="*/ 180 h 610"/>
                <a:gd name="T42" fmla="*/ 185 w 261"/>
                <a:gd name="T43" fmla="*/ 185 h 610"/>
                <a:gd name="T44" fmla="*/ 206 w 261"/>
                <a:gd name="T45" fmla="*/ 196 h 610"/>
                <a:gd name="T46" fmla="*/ 222 w 261"/>
                <a:gd name="T47" fmla="*/ 212 h 610"/>
                <a:gd name="T48" fmla="*/ 239 w 261"/>
                <a:gd name="T49" fmla="*/ 234 h 610"/>
                <a:gd name="T50" fmla="*/ 249 w 261"/>
                <a:gd name="T51" fmla="*/ 256 h 610"/>
                <a:gd name="T52" fmla="*/ 260 w 261"/>
                <a:gd name="T53" fmla="*/ 277 h 610"/>
                <a:gd name="T54" fmla="*/ 260 w 261"/>
                <a:gd name="T55" fmla="*/ 305 h 610"/>
                <a:gd name="T56" fmla="*/ 260 w 261"/>
                <a:gd name="T57" fmla="*/ 33 h 610"/>
                <a:gd name="T58" fmla="*/ 260 w 261"/>
                <a:gd name="T59" fmla="*/ 33 h 610"/>
                <a:gd name="T60" fmla="*/ 233 w 261"/>
                <a:gd name="T61" fmla="*/ 17 h 610"/>
                <a:gd name="T62" fmla="*/ 201 w 261"/>
                <a:gd name="T63" fmla="*/ 11 h 610"/>
                <a:gd name="T64" fmla="*/ 168 w 261"/>
                <a:gd name="T65" fmla="*/ 0 h 610"/>
                <a:gd name="T66" fmla="*/ 130 w 261"/>
                <a:gd name="T67" fmla="*/ 0 h 610"/>
                <a:gd name="T68" fmla="*/ 130 w 261"/>
                <a:gd name="T69" fmla="*/ 0 h 610"/>
                <a:gd name="T70" fmla="*/ 97 w 261"/>
                <a:gd name="T71" fmla="*/ 0 h 610"/>
                <a:gd name="T72" fmla="*/ 65 w 261"/>
                <a:gd name="T73" fmla="*/ 11 h 610"/>
                <a:gd name="T74" fmla="*/ 33 w 261"/>
                <a:gd name="T75" fmla="*/ 17 h 610"/>
                <a:gd name="T76" fmla="*/ 0 w 261"/>
                <a:gd name="T77" fmla="*/ 33 h 610"/>
                <a:gd name="T78" fmla="*/ 0 w 261"/>
                <a:gd name="T79" fmla="*/ 576 h 610"/>
                <a:gd name="T80" fmla="*/ 0 w 261"/>
                <a:gd name="T81" fmla="*/ 576 h 610"/>
                <a:gd name="T82" fmla="*/ 33 w 261"/>
                <a:gd name="T83" fmla="*/ 593 h 610"/>
                <a:gd name="T84" fmla="*/ 65 w 261"/>
                <a:gd name="T85" fmla="*/ 598 h 610"/>
                <a:gd name="T86" fmla="*/ 97 w 261"/>
                <a:gd name="T87" fmla="*/ 604 h 610"/>
                <a:gd name="T88" fmla="*/ 130 w 261"/>
                <a:gd name="T89" fmla="*/ 609 h 610"/>
                <a:gd name="T90" fmla="*/ 130 w 261"/>
                <a:gd name="T91" fmla="*/ 609 h 610"/>
                <a:gd name="T92" fmla="*/ 168 w 261"/>
                <a:gd name="T93" fmla="*/ 604 h 610"/>
                <a:gd name="T94" fmla="*/ 201 w 261"/>
                <a:gd name="T95" fmla="*/ 598 h 610"/>
                <a:gd name="T96" fmla="*/ 233 w 261"/>
                <a:gd name="T97" fmla="*/ 593 h 610"/>
                <a:gd name="T98" fmla="*/ 260 w 261"/>
                <a:gd name="T99" fmla="*/ 576 h 610"/>
                <a:gd name="T100" fmla="*/ 260 w 261"/>
                <a:gd name="T101" fmla="*/ 305 h 610"/>
                <a:gd name="T102" fmla="*/ 260 w 261"/>
                <a:gd name="T103" fmla="*/ 305 h 610"/>
                <a:gd name="T104" fmla="*/ 260 w 261"/>
                <a:gd name="T105" fmla="*/ 332 h 610"/>
                <a:gd name="T106" fmla="*/ 249 w 261"/>
                <a:gd name="T107" fmla="*/ 354 h 610"/>
                <a:gd name="T108" fmla="*/ 239 w 261"/>
                <a:gd name="T109" fmla="*/ 375 h 610"/>
                <a:gd name="T110" fmla="*/ 222 w 261"/>
                <a:gd name="T111" fmla="*/ 397 h 610"/>
                <a:gd name="T112" fmla="*/ 206 w 261"/>
                <a:gd name="T113" fmla="*/ 413 h 610"/>
                <a:gd name="T114" fmla="*/ 185 w 261"/>
                <a:gd name="T115" fmla="*/ 424 h 610"/>
                <a:gd name="T116" fmla="*/ 157 w 261"/>
                <a:gd name="T117" fmla="*/ 430 h 610"/>
                <a:gd name="T118" fmla="*/ 130 w 261"/>
                <a:gd name="T119" fmla="*/ 43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1" h="610">
                  <a:moveTo>
                    <a:pt x="130" y="435"/>
                  </a:moveTo>
                  <a:lnTo>
                    <a:pt x="130" y="435"/>
                  </a:lnTo>
                  <a:lnTo>
                    <a:pt x="103" y="430"/>
                  </a:lnTo>
                  <a:lnTo>
                    <a:pt x="81" y="424"/>
                  </a:lnTo>
                  <a:lnTo>
                    <a:pt x="60" y="413"/>
                  </a:lnTo>
                  <a:lnTo>
                    <a:pt x="37" y="397"/>
                  </a:lnTo>
                  <a:lnTo>
                    <a:pt x="27" y="375"/>
                  </a:lnTo>
                  <a:lnTo>
                    <a:pt x="10" y="354"/>
                  </a:lnTo>
                  <a:lnTo>
                    <a:pt x="5" y="332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5" y="277"/>
                  </a:lnTo>
                  <a:lnTo>
                    <a:pt x="10" y="256"/>
                  </a:lnTo>
                  <a:lnTo>
                    <a:pt x="27" y="234"/>
                  </a:lnTo>
                  <a:lnTo>
                    <a:pt x="37" y="212"/>
                  </a:lnTo>
                  <a:lnTo>
                    <a:pt x="60" y="196"/>
                  </a:lnTo>
                  <a:lnTo>
                    <a:pt x="81" y="185"/>
                  </a:lnTo>
                  <a:lnTo>
                    <a:pt x="103" y="180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57" y="180"/>
                  </a:lnTo>
                  <a:lnTo>
                    <a:pt x="185" y="185"/>
                  </a:lnTo>
                  <a:lnTo>
                    <a:pt x="206" y="196"/>
                  </a:lnTo>
                  <a:lnTo>
                    <a:pt x="222" y="212"/>
                  </a:lnTo>
                  <a:lnTo>
                    <a:pt x="239" y="234"/>
                  </a:lnTo>
                  <a:lnTo>
                    <a:pt x="249" y="256"/>
                  </a:lnTo>
                  <a:lnTo>
                    <a:pt x="260" y="277"/>
                  </a:lnTo>
                  <a:lnTo>
                    <a:pt x="260" y="30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33" y="17"/>
                  </a:lnTo>
                  <a:lnTo>
                    <a:pt x="201" y="11"/>
                  </a:lnTo>
                  <a:lnTo>
                    <a:pt x="16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11"/>
                  </a:lnTo>
                  <a:lnTo>
                    <a:pt x="33" y="17"/>
                  </a:lnTo>
                  <a:lnTo>
                    <a:pt x="0" y="33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33" y="593"/>
                  </a:lnTo>
                  <a:lnTo>
                    <a:pt x="65" y="598"/>
                  </a:lnTo>
                  <a:lnTo>
                    <a:pt x="97" y="604"/>
                  </a:lnTo>
                  <a:lnTo>
                    <a:pt x="130" y="609"/>
                  </a:lnTo>
                  <a:lnTo>
                    <a:pt x="130" y="609"/>
                  </a:lnTo>
                  <a:lnTo>
                    <a:pt x="168" y="604"/>
                  </a:lnTo>
                  <a:lnTo>
                    <a:pt x="201" y="598"/>
                  </a:lnTo>
                  <a:lnTo>
                    <a:pt x="233" y="593"/>
                  </a:lnTo>
                  <a:lnTo>
                    <a:pt x="260" y="576"/>
                  </a:lnTo>
                  <a:lnTo>
                    <a:pt x="260" y="305"/>
                  </a:lnTo>
                  <a:lnTo>
                    <a:pt x="260" y="305"/>
                  </a:lnTo>
                  <a:lnTo>
                    <a:pt x="260" y="332"/>
                  </a:lnTo>
                  <a:lnTo>
                    <a:pt x="249" y="354"/>
                  </a:lnTo>
                  <a:lnTo>
                    <a:pt x="239" y="375"/>
                  </a:lnTo>
                  <a:lnTo>
                    <a:pt x="222" y="397"/>
                  </a:lnTo>
                  <a:lnTo>
                    <a:pt x="206" y="413"/>
                  </a:lnTo>
                  <a:lnTo>
                    <a:pt x="185" y="424"/>
                  </a:lnTo>
                  <a:lnTo>
                    <a:pt x="157" y="430"/>
                  </a:lnTo>
                  <a:lnTo>
                    <a:pt x="130" y="435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8" name="Freeform 184"/>
            <p:cNvSpPr>
              <a:spLocks noChangeArrowheads="1"/>
            </p:cNvSpPr>
            <p:nvPr/>
          </p:nvSpPr>
          <p:spPr bwMode="auto">
            <a:xfrm>
              <a:off x="8413750" y="627062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9" name="Freeform 185"/>
            <p:cNvSpPr>
              <a:spLocks noChangeArrowheads="1"/>
            </p:cNvSpPr>
            <p:nvPr/>
          </p:nvSpPr>
          <p:spPr bwMode="auto">
            <a:xfrm>
              <a:off x="8196263" y="6172200"/>
              <a:ext cx="61913" cy="193675"/>
            </a:xfrm>
            <a:custGeom>
              <a:avLst/>
              <a:gdLst>
                <a:gd name="T0" fmla="*/ 0 w 175"/>
                <a:gd name="T1" fmla="*/ 272 h 544"/>
                <a:gd name="T2" fmla="*/ 0 w 175"/>
                <a:gd name="T3" fmla="*/ 272 h 544"/>
                <a:gd name="T4" fmla="*/ 5 w 175"/>
                <a:gd name="T5" fmla="*/ 315 h 544"/>
                <a:gd name="T6" fmla="*/ 16 w 175"/>
                <a:gd name="T7" fmla="*/ 359 h 544"/>
                <a:gd name="T8" fmla="*/ 32 w 175"/>
                <a:gd name="T9" fmla="*/ 397 h 544"/>
                <a:gd name="T10" fmla="*/ 49 w 175"/>
                <a:gd name="T11" fmla="*/ 435 h 544"/>
                <a:gd name="T12" fmla="*/ 76 w 175"/>
                <a:gd name="T13" fmla="*/ 467 h 544"/>
                <a:gd name="T14" fmla="*/ 103 w 175"/>
                <a:gd name="T15" fmla="*/ 500 h 544"/>
                <a:gd name="T16" fmla="*/ 141 w 175"/>
                <a:gd name="T17" fmla="*/ 522 h 544"/>
                <a:gd name="T18" fmla="*/ 174 w 175"/>
                <a:gd name="T19" fmla="*/ 543 h 544"/>
                <a:gd name="T20" fmla="*/ 174 w 175"/>
                <a:gd name="T21" fmla="*/ 0 h 544"/>
                <a:gd name="T22" fmla="*/ 174 w 175"/>
                <a:gd name="T23" fmla="*/ 0 h 544"/>
                <a:gd name="T24" fmla="*/ 141 w 175"/>
                <a:gd name="T25" fmla="*/ 17 h 544"/>
                <a:gd name="T26" fmla="*/ 103 w 175"/>
                <a:gd name="T27" fmla="*/ 44 h 544"/>
                <a:gd name="T28" fmla="*/ 76 w 175"/>
                <a:gd name="T29" fmla="*/ 76 h 544"/>
                <a:gd name="T30" fmla="*/ 49 w 175"/>
                <a:gd name="T31" fmla="*/ 109 h 544"/>
                <a:gd name="T32" fmla="*/ 32 w 175"/>
                <a:gd name="T33" fmla="*/ 147 h 544"/>
                <a:gd name="T34" fmla="*/ 16 w 175"/>
                <a:gd name="T35" fmla="*/ 185 h 544"/>
                <a:gd name="T36" fmla="*/ 5 w 175"/>
                <a:gd name="T37" fmla="*/ 228 h 544"/>
                <a:gd name="T38" fmla="*/ 0 w 175"/>
                <a:gd name="T39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4">
                  <a:moveTo>
                    <a:pt x="0" y="272"/>
                  </a:moveTo>
                  <a:lnTo>
                    <a:pt x="0" y="272"/>
                  </a:lnTo>
                  <a:lnTo>
                    <a:pt x="5" y="315"/>
                  </a:lnTo>
                  <a:lnTo>
                    <a:pt x="16" y="359"/>
                  </a:lnTo>
                  <a:lnTo>
                    <a:pt x="32" y="397"/>
                  </a:lnTo>
                  <a:lnTo>
                    <a:pt x="49" y="435"/>
                  </a:lnTo>
                  <a:lnTo>
                    <a:pt x="76" y="467"/>
                  </a:lnTo>
                  <a:lnTo>
                    <a:pt x="103" y="500"/>
                  </a:lnTo>
                  <a:lnTo>
                    <a:pt x="141" y="522"/>
                  </a:lnTo>
                  <a:lnTo>
                    <a:pt x="174" y="543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41" y="17"/>
                  </a:lnTo>
                  <a:lnTo>
                    <a:pt x="103" y="44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32" y="147"/>
                  </a:lnTo>
                  <a:lnTo>
                    <a:pt x="16" y="185"/>
                  </a:lnTo>
                  <a:lnTo>
                    <a:pt x="5" y="228"/>
                  </a:lnTo>
                  <a:lnTo>
                    <a:pt x="0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0" name="Freeform 186"/>
            <p:cNvSpPr>
              <a:spLocks noChangeArrowheads="1"/>
            </p:cNvSpPr>
            <p:nvPr/>
          </p:nvSpPr>
          <p:spPr bwMode="auto">
            <a:xfrm>
              <a:off x="8351838" y="6172200"/>
              <a:ext cx="61913" cy="193675"/>
            </a:xfrm>
            <a:custGeom>
              <a:avLst/>
              <a:gdLst>
                <a:gd name="T0" fmla="*/ 174 w 175"/>
                <a:gd name="T1" fmla="*/ 272 h 544"/>
                <a:gd name="T2" fmla="*/ 174 w 175"/>
                <a:gd name="T3" fmla="*/ 272 h 544"/>
                <a:gd name="T4" fmla="*/ 174 w 175"/>
                <a:gd name="T5" fmla="*/ 272 h 544"/>
                <a:gd name="T6" fmla="*/ 169 w 175"/>
                <a:gd name="T7" fmla="*/ 228 h 544"/>
                <a:gd name="T8" fmla="*/ 163 w 175"/>
                <a:gd name="T9" fmla="*/ 185 h 544"/>
                <a:gd name="T10" fmla="*/ 147 w 175"/>
                <a:gd name="T11" fmla="*/ 142 h 544"/>
                <a:gd name="T12" fmla="*/ 125 w 175"/>
                <a:gd name="T13" fmla="*/ 109 h 544"/>
                <a:gd name="T14" fmla="*/ 104 w 175"/>
                <a:gd name="T15" fmla="*/ 71 h 544"/>
                <a:gd name="T16" fmla="*/ 71 w 175"/>
                <a:gd name="T17" fmla="*/ 44 h 544"/>
                <a:gd name="T18" fmla="*/ 38 w 175"/>
                <a:gd name="T19" fmla="*/ 17 h 544"/>
                <a:gd name="T20" fmla="*/ 0 w 175"/>
                <a:gd name="T21" fmla="*/ 0 h 544"/>
                <a:gd name="T22" fmla="*/ 0 w 175"/>
                <a:gd name="T23" fmla="*/ 272 h 544"/>
                <a:gd name="T24" fmla="*/ 0 w 175"/>
                <a:gd name="T25" fmla="*/ 272 h 544"/>
                <a:gd name="T26" fmla="*/ 0 w 175"/>
                <a:gd name="T27" fmla="*/ 272 h 544"/>
                <a:gd name="T28" fmla="*/ 0 w 175"/>
                <a:gd name="T29" fmla="*/ 272 h 544"/>
                <a:gd name="T30" fmla="*/ 0 w 175"/>
                <a:gd name="T31" fmla="*/ 272 h 544"/>
                <a:gd name="T32" fmla="*/ 0 w 175"/>
                <a:gd name="T33" fmla="*/ 543 h 544"/>
                <a:gd name="T34" fmla="*/ 0 w 175"/>
                <a:gd name="T35" fmla="*/ 543 h 544"/>
                <a:gd name="T36" fmla="*/ 38 w 175"/>
                <a:gd name="T37" fmla="*/ 527 h 544"/>
                <a:gd name="T38" fmla="*/ 71 w 175"/>
                <a:gd name="T39" fmla="*/ 500 h 544"/>
                <a:gd name="T40" fmla="*/ 104 w 175"/>
                <a:gd name="T41" fmla="*/ 467 h 544"/>
                <a:gd name="T42" fmla="*/ 125 w 175"/>
                <a:gd name="T43" fmla="*/ 435 h 544"/>
                <a:gd name="T44" fmla="*/ 147 w 175"/>
                <a:gd name="T45" fmla="*/ 397 h 544"/>
                <a:gd name="T46" fmla="*/ 163 w 175"/>
                <a:gd name="T47" fmla="*/ 359 h 544"/>
                <a:gd name="T48" fmla="*/ 169 w 175"/>
                <a:gd name="T49" fmla="*/ 315 h 544"/>
                <a:gd name="T50" fmla="*/ 174 w 175"/>
                <a:gd name="T51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544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69" y="228"/>
                  </a:lnTo>
                  <a:lnTo>
                    <a:pt x="163" y="185"/>
                  </a:lnTo>
                  <a:lnTo>
                    <a:pt x="147" y="142"/>
                  </a:lnTo>
                  <a:lnTo>
                    <a:pt x="125" y="109"/>
                  </a:lnTo>
                  <a:lnTo>
                    <a:pt x="104" y="71"/>
                  </a:lnTo>
                  <a:lnTo>
                    <a:pt x="71" y="4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104" y="467"/>
                  </a:lnTo>
                  <a:lnTo>
                    <a:pt x="125" y="435"/>
                  </a:lnTo>
                  <a:lnTo>
                    <a:pt x="147" y="397"/>
                  </a:lnTo>
                  <a:lnTo>
                    <a:pt x="163" y="359"/>
                  </a:lnTo>
                  <a:lnTo>
                    <a:pt x="169" y="315"/>
                  </a:lnTo>
                  <a:lnTo>
                    <a:pt x="174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Freeform 187"/>
            <p:cNvSpPr>
              <a:spLocks noChangeArrowheads="1"/>
            </p:cNvSpPr>
            <p:nvPr/>
          </p:nvSpPr>
          <p:spPr bwMode="auto">
            <a:xfrm>
              <a:off x="11310938" y="5656263"/>
              <a:ext cx="60325" cy="1206500"/>
            </a:xfrm>
            <a:custGeom>
              <a:avLst/>
              <a:gdLst>
                <a:gd name="T0" fmla="*/ 0 w 174"/>
                <a:gd name="T1" fmla="*/ 1722 h 3358"/>
                <a:gd name="T2" fmla="*/ 0 w 174"/>
                <a:gd name="T3" fmla="*/ 1722 h 3358"/>
                <a:gd name="T4" fmla="*/ 5 w 174"/>
                <a:gd name="T5" fmla="*/ 1678 h 3358"/>
                <a:gd name="T6" fmla="*/ 16 w 174"/>
                <a:gd name="T7" fmla="*/ 1635 h 3358"/>
                <a:gd name="T8" fmla="*/ 27 w 174"/>
                <a:gd name="T9" fmla="*/ 1592 h 3358"/>
                <a:gd name="T10" fmla="*/ 48 w 174"/>
                <a:gd name="T11" fmla="*/ 1559 h 3358"/>
                <a:gd name="T12" fmla="*/ 75 w 174"/>
                <a:gd name="T13" fmla="*/ 1521 h 3358"/>
                <a:gd name="T14" fmla="*/ 102 w 174"/>
                <a:gd name="T15" fmla="*/ 1494 h 3358"/>
                <a:gd name="T16" fmla="*/ 135 w 174"/>
                <a:gd name="T17" fmla="*/ 1467 h 3358"/>
                <a:gd name="T18" fmla="*/ 173 w 174"/>
                <a:gd name="T19" fmla="*/ 1445 h 3358"/>
                <a:gd name="T20" fmla="*/ 173 w 174"/>
                <a:gd name="T21" fmla="*/ 0 h 3358"/>
                <a:gd name="T22" fmla="*/ 0 w 174"/>
                <a:gd name="T23" fmla="*/ 0 h 3358"/>
                <a:gd name="T24" fmla="*/ 0 w 174"/>
                <a:gd name="T25" fmla="*/ 3357 h 3358"/>
                <a:gd name="T26" fmla="*/ 173 w 174"/>
                <a:gd name="T27" fmla="*/ 3357 h 3358"/>
                <a:gd name="T28" fmla="*/ 173 w 174"/>
                <a:gd name="T29" fmla="*/ 1994 h 3358"/>
                <a:gd name="T30" fmla="*/ 173 w 174"/>
                <a:gd name="T31" fmla="*/ 1994 h 3358"/>
                <a:gd name="T32" fmla="*/ 135 w 174"/>
                <a:gd name="T33" fmla="*/ 1972 h 3358"/>
                <a:gd name="T34" fmla="*/ 102 w 174"/>
                <a:gd name="T35" fmla="*/ 1950 h 3358"/>
                <a:gd name="T36" fmla="*/ 75 w 174"/>
                <a:gd name="T37" fmla="*/ 1917 h 3358"/>
                <a:gd name="T38" fmla="*/ 48 w 174"/>
                <a:gd name="T39" fmla="*/ 1885 h 3358"/>
                <a:gd name="T40" fmla="*/ 27 w 174"/>
                <a:gd name="T41" fmla="*/ 1847 h 3358"/>
                <a:gd name="T42" fmla="*/ 16 w 174"/>
                <a:gd name="T43" fmla="*/ 1809 h 3358"/>
                <a:gd name="T44" fmla="*/ 5 w 174"/>
                <a:gd name="T45" fmla="*/ 1765 h 3358"/>
                <a:gd name="T46" fmla="*/ 0 w 174"/>
                <a:gd name="T47" fmla="*/ 1722 h 3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3358">
                  <a:moveTo>
                    <a:pt x="0" y="1722"/>
                  </a:moveTo>
                  <a:lnTo>
                    <a:pt x="0" y="1722"/>
                  </a:lnTo>
                  <a:lnTo>
                    <a:pt x="5" y="1678"/>
                  </a:lnTo>
                  <a:lnTo>
                    <a:pt x="16" y="1635"/>
                  </a:lnTo>
                  <a:lnTo>
                    <a:pt x="27" y="1592"/>
                  </a:lnTo>
                  <a:lnTo>
                    <a:pt x="48" y="1559"/>
                  </a:lnTo>
                  <a:lnTo>
                    <a:pt x="75" y="1521"/>
                  </a:lnTo>
                  <a:lnTo>
                    <a:pt x="102" y="1494"/>
                  </a:lnTo>
                  <a:lnTo>
                    <a:pt x="135" y="1467"/>
                  </a:lnTo>
                  <a:lnTo>
                    <a:pt x="173" y="1445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3357"/>
                  </a:lnTo>
                  <a:lnTo>
                    <a:pt x="173" y="3357"/>
                  </a:lnTo>
                  <a:lnTo>
                    <a:pt x="173" y="1994"/>
                  </a:lnTo>
                  <a:lnTo>
                    <a:pt x="173" y="1994"/>
                  </a:lnTo>
                  <a:lnTo>
                    <a:pt x="135" y="1972"/>
                  </a:lnTo>
                  <a:lnTo>
                    <a:pt x="102" y="1950"/>
                  </a:lnTo>
                  <a:lnTo>
                    <a:pt x="75" y="1917"/>
                  </a:lnTo>
                  <a:lnTo>
                    <a:pt x="48" y="1885"/>
                  </a:lnTo>
                  <a:lnTo>
                    <a:pt x="27" y="1847"/>
                  </a:lnTo>
                  <a:lnTo>
                    <a:pt x="16" y="1809"/>
                  </a:lnTo>
                  <a:lnTo>
                    <a:pt x="5" y="1765"/>
                  </a:lnTo>
                  <a:lnTo>
                    <a:pt x="0" y="1722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Freeform 188"/>
            <p:cNvSpPr>
              <a:spLocks noChangeArrowheads="1"/>
            </p:cNvSpPr>
            <p:nvPr/>
          </p:nvSpPr>
          <p:spPr bwMode="auto">
            <a:xfrm>
              <a:off x="11466513" y="5813425"/>
              <a:ext cx="61913" cy="461962"/>
            </a:xfrm>
            <a:custGeom>
              <a:avLst/>
              <a:gdLst>
                <a:gd name="T0" fmla="*/ 0 w 175"/>
                <a:gd name="T1" fmla="*/ 0 h 1288"/>
                <a:gd name="T2" fmla="*/ 0 w 175"/>
                <a:gd name="T3" fmla="*/ 1010 h 1288"/>
                <a:gd name="T4" fmla="*/ 0 w 175"/>
                <a:gd name="T5" fmla="*/ 1010 h 1288"/>
                <a:gd name="T6" fmla="*/ 38 w 175"/>
                <a:gd name="T7" fmla="*/ 1032 h 1288"/>
                <a:gd name="T8" fmla="*/ 70 w 175"/>
                <a:gd name="T9" fmla="*/ 1059 h 1288"/>
                <a:gd name="T10" fmla="*/ 97 w 175"/>
                <a:gd name="T11" fmla="*/ 1086 h 1288"/>
                <a:gd name="T12" fmla="*/ 124 w 175"/>
                <a:gd name="T13" fmla="*/ 1124 h 1288"/>
                <a:gd name="T14" fmla="*/ 147 w 175"/>
                <a:gd name="T15" fmla="*/ 1157 h 1288"/>
                <a:gd name="T16" fmla="*/ 163 w 175"/>
                <a:gd name="T17" fmla="*/ 1200 h 1288"/>
                <a:gd name="T18" fmla="*/ 168 w 175"/>
                <a:gd name="T19" fmla="*/ 1243 h 1288"/>
                <a:gd name="T20" fmla="*/ 174 w 175"/>
                <a:gd name="T21" fmla="*/ 1287 h 1288"/>
                <a:gd name="T22" fmla="*/ 174 w 175"/>
                <a:gd name="T23" fmla="*/ 0 h 1288"/>
                <a:gd name="T24" fmla="*/ 0 w 175"/>
                <a:gd name="T25" fmla="*/ 0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288">
                  <a:moveTo>
                    <a:pt x="0" y="0"/>
                  </a:moveTo>
                  <a:lnTo>
                    <a:pt x="0" y="1010"/>
                  </a:lnTo>
                  <a:lnTo>
                    <a:pt x="0" y="1010"/>
                  </a:lnTo>
                  <a:lnTo>
                    <a:pt x="38" y="1032"/>
                  </a:lnTo>
                  <a:lnTo>
                    <a:pt x="70" y="1059"/>
                  </a:lnTo>
                  <a:lnTo>
                    <a:pt x="97" y="1086"/>
                  </a:lnTo>
                  <a:lnTo>
                    <a:pt x="124" y="1124"/>
                  </a:lnTo>
                  <a:lnTo>
                    <a:pt x="147" y="1157"/>
                  </a:lnTo>
                  <a:lnTo>
                    <a:pt x="163" y="1200"/>
                  </a:lnTo>
                  <a:lnTo>
                    <a:pt x="168" y="1243"/>
                  </a:lnTo>
                  <a:lnTo>
                    <a:pt x="174" y="1287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3" name="Freeform 189"/>
            <p:cNvSpPr>
              <a:spLocks noChangeArrowheads="1"/>
            </p:cNvSpPr>
            <p:nvPr/>
          </p:nvSpPr>
          <p:spPr bwMode="auto">
            <a:xfrm>
              <a:off x="11466513" y="6276975"/>
              <a:ext cx="61913" cy="587375"/>
            </a:xfrm>
            <a:custGeom>
              <a:avLst/>
              <a:gdLst>
                <a:gd name="T0" fmla="*/ 0 w 175"/>
                <a:gd name="T1" fmla="*/ 272 h 1636"/>
                <a:gd name="T2" fmla="*/ 0 w 175"/>
                <a:gd name="T3" fmla="*/ 1635 h 1636"/>
                <a:gd name="T4" fmla="*/ 174 w 175"/>
                <a:gd name="T5" fmla="*/ 1635 h 1636"/>
                <a:gd name="T6" fmla="*/ 174 w 175"/>
                <a:gd name="T7" fmla="*/ 0 h 1636"/>
                <a:gd name="T8" fmla="*/ 174 w 175"/>
                <a:gd name="T9" fmla="*/ 0 h 1636"/>
                <a:gd name="T10" fmla="*/ 168 w 175"/>
                <a:gd name="T11" fmla="*/ 43 h 1636"/>
                <a:gd name="T12" fmla="*/ 163 w 175"/>
                <a:gd name="T13" fmla="*/ 87 h 1636"/>
                <a:gd name="T14" fmla="*/ 147 w 175"/>
                <a:gd name="T15" fmla="*/ 125 h 1636"/>
                <a:gd name="T16" fmla="*/ 124 w 175"/>
                <a:gd name="T17" fmla="*/ 163 h 1636"/>
                <a:gd name="T18" fmla="*/ 97 w 175"/>
                <a:gd name="T19" fmla="*/ 195 h 1636"/>
                <a:gd name="T20" fmla="*/ 70 w 175"/>
                <a:gd name="T21" fmla="*/ 228 h 1636"/>
                <a:gd name="T22" fmla="*/ 38 w 175"/>
                <a:gd name="T23" fmla="*/ 250 h 1636"/>
                <a:gd name="T24" fmla="*/ 0 w 175"/>
                <a:gd name="T25" fmla="*/ 272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636">
                  <a:moveTo>
                    <a:pt x="0" y="272"/>
                  </a:moveTo>
                  <a:lnTo>
                    <a:pt x="0" y="1635"/>
                  </a:lnTo>
                  <a:lnTo>
                    <a:pt x="174" y="163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4" y="163"/>
                  </a:lnTo>
                  <a:lnTo>
                    <a:pt x="97" y="195"/>
                  </a:lnTo>
                  <a:lnTo>
                    <a:pt x="70" y="228"/>
                  </a:lnTo>
                  <a:lnTo>
                    <a:pt x="38" y="250"/>
                  </a:lnTo>
                  <a:lnTo>
                    <a:pt x="0" y="272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4" name="Freeform 190"/>
            <p:cNvSpPr>
              <a:spLocks noChangeArrowheads="1"/>
            </p:cNvSpPr>
            <p:nvPr/>
          </p:nvSpPr>
          <p:spPr bwMode="auto">
            <a:xfrm>
              <a:off x="11372850" y="6167438"/>
              <a:ext cx="92075" cy="217487"/>
            </a:xfrm>
            <a:custGeom>
              <a:avLst/>
              <a:gdLst>
                <a:gd name="T0" fmla="*/ 131 w 262"/>
                <a:gd name="T1" fmla="*/ 435 h 609"/>
                <a:gd name="T2" fmla="*/ 131 w 262"/>
                <a:gd name="T3" fmla="*/ 435 h 609"/>
                <a:gd name="T4" fmla="*/ 104 w 262"/>
                <a:gd name="T5" fmla="*/ 429 h 609"/>
                <a:gd name="T6" fmla="*/ 81 w 262"/>
                <a:gd name="T7" fmla="*/ 424 h 609"/>
                <a:gd name="T8" fmla="*/ 60 w 262"/>
                <a:gd name="T9" fmla="*/ 413 h 609"/>
                <a:gd name="T10" fmla="*/ 38 w 262"/>
                <a:gd name="T11" fmla="*/ 396 h 609"/>
                <a:gd name="T12" fmla="*/ 22 w 262"/>
                <a:gd name="T13" fmla="*/ 375 h 609"/>
                <a:gd name="T14" fmla="*/ 11 w 262"/>
                <a:gd name="T15" fmla="*/ 353 h 609"/>
                <a:gd name="T16" fmla="*/ 6 w 262"/>
                <a:gd name="T17" fmla="*/ 331 h 609"/>
                <a:gd name="T18" fmla="*/ 0 w 262"/>
                <a:gd name="T19" fmla="*/ 304 h 609"/>
                <a:gd name="T20" fmla="*/ 0 w 262"/>
                <a:gd name="T21" fmla="*/ 304 h 609"/>
                <a:gd name="T22" fmla="*/ 6 w 262"/>
                <a:gd name="T23" fmla="*/ 277 h 609"/>
                <a:gd name="T24" fmla="*/ 11 w 262"/>
                <a:gd name="T25" fmla="*/ 255 h 609"/>
                <a:gd name="T26" fmla="*/ 22 w 262"/>
                <a:gd name="T27" fmla="*/ 228 h 609"/>
                <a:gd name="T28" fmla="*/ 38 w 262"/>
                <a:gd name="T29" fmla="*/ 212 h 609"/>
                <a:gd name="T30" fmla="*/ 60 w 262"/>
                <a:gd name="T31" fmla="*/ 195 h 609"/>
                <a:gd name="T32" fmla="*/ 81 w 262"/>
                <a:gd name="T33" fmla="*/ 185 h 609"/>
                <a:gd name="T34" fmla="*/ 104 w 262"/>
                <a:gd name="T35" fmla="*/ 174 h 609"/>
                <a:gd name="T36" fmla="*/ 131 w 262"/>
                <a:gd name="T37" fmla="*/ 174 h 609"/>
                <a:gd name="T38" fmla="*/ 131 w 262"/>
                <a:gd name="T39" fmla="*/ 174 h 609"/>
                <a:gd name="T40" fmla="*/ 158 w 262"/>
                <a:gd name="T41" fmla="*/ 174 h 609"/>
                <a:gd name="T42" fmla="*/ 179 w 262"/>
                <a:gd name="T43" fmla="*/ 185 h 609"/>
                <a:gd name="T44" fmla="*/ 201 w 262"/>
                <a:gd name="T45" fmla="*/ 195 h 609"/>
                <a:gd name="T46" fmla="*/ 223 w 262"/>
                <a:gd name="T47" fmla="*/ 212 h 609"/>
                <a:gd name="T48" fmla="*/ 239 w 262"/>
                <a:gd name="T49" fmla="*/ 228 h 609"/>
                <a:gd name="T50" fmla="*/ 250 w 262"/>
                <a:gd name="T51" fmla="*/ 255 h 609"/>
                <a:gd name="T52" fmla="*/ 256 w 262"/>
                <a:gd name="T53" fmla="*/ 277 h 609"/>
                <a:gd name="T54" fmla="*/ 261 w 262"/>
                <a:gd name="T55" fmla="*/ 304 h 609"/>
                <a:gd name="T56" fmla="*/ 261 w 262"/>
                <a:gd name="T57" fmla="*/ 27 h 609"/>
                <a:gd name="T58" fmla="*/ 261 w 262"/>
                <a:gd name="T59" fmla="*/ 27 h 609"/>
                <a:gd name="T60" fmla="*/ 228 w 262"/>
                <a:gd name="T61" fmla="*/ 16 h 609"/>
                <a:gd name="T62" fmla="*/ 196 w 262"/>
                <a:gd name="T63" fmla="*/ 6 h 609"/>
                <a:gd name="T64" fmla="*/ 163 w 262"/>
                <a:gd name="T65" fmla="*/ 0 h 609"/>
                <a:gd name="T66" fmla="*/ 131 w 262"/>
                <a:gd name="T67" fmla="*/ 0 h 609"/>
                <a:gd name="T68" fmla="*/ 131 w 262"/>
                <a:gd name="T69" fmla="*/ 0 h 609"/>
                <a:gd name="T70" fmla="*/ 98 w 262"/>
                <a:gd name="T71" fmla="*/ 0 h 609"/>
                <a:gd name="T72" fmla="*/ 65 w 262"/>
                <a:gd name="T73" fmla="*/ 6 h 609"/>
                <a:gd name="T74" fmla="*/ 33 w 262"/>
                <a:gd name="T75" fmla="*/ 16 h 609"/>
                <a:gd name="T76" fmla="*/ 0 w 262"/>
                <a:gd name="T77" fmla="*/ 27 h 609"/>
                <a:gd name="T78" fmla="*/ 0 w 262"/>
                <a:gd name="T79" fmla="*/ 576 h 609"/>
                <a:gd name="T80" fmla="*/ 0 w 262"/>
                <a:gd name="T81" fmla="*/ 576 h 609"/>
                <a:gd name="T82" fmla="*/ 33 w 262"/>
                <a:gd name="T83" fmla="*/ 592 h 609"/>
                <a:gd name="T84" fmla="*/ 65 w 262"/>
                <a:gd name="T85" fmla="*/ 597 h 609"/>
                <a:gd name="T86" fmla="*/ 98 w 262"/>
                <a:gd name="T87" fmla="*/ 603 h 609"/>
                <a:gd name="T88" fmla="*/ 131 w 262"/>
                <a:gd name="T89" fmla="*/ 608 h 609"/>
                <a:gd name="T90" fmla="*/ 131 w 262"/>
                <a:gd name="T91" fmla="*/ 608 h 609"/>
                <a:gd name="T92" fmla="*/ 163 w 262"/>
                <a:gd name="T93" fmla="*/ 603 h 609"/>
                <a:gd name="T94" fmla="*/ 196 w 262"/>
                <a:gd name="T95" fmla="*/ 597 h 609"/>
                <a:gd name="T96" fmla="*/ 228 w 262"/>
                <a:gd name="T97" fmla="*/ 592 h 609"/>
                <a:gd name="T98" fmla="*/ 261 w 262"/>
                <a:gd name="T99" fmla="*/ 576 h 609"/>
                <a:gd name="T100" fmla="*/ 261 w 262"/>
                <a:gd name="T101" fmla="*/ 304 h 609"/>
                <a:gd name="T102" fmla="*/ 261 w 262"/>
                <a:gd name="T103" fmla="*/ 304 h 609"/>
                <a:gd name="T104" fmla="*/ 256 w 262"/>
                <a:gd name="T105" fmla="*/ 331 h 609"/>
                <a:gd name="T106" fmla="*/ 250 w 262"/>
                <a:gd name="T107" fmla="*/ 353 h 609"/>
                <a:gd name="T108" fmla="*/ 239 w 262"/>
                <a:gd name="T109" fmla="*/ 375 h 609"/>
                <a:gd name="T110" fmla="*/ 223 w 262"/>
                <a:gd name="T111" fmla="*/ 396 h 609"/>
                <a:gd name="T112" fmla="*/ 201 w 262"/>
                <a:gd name="T113" fmla="*/ 413 h 609"/>
                <a:gd name="T114" fmla="*/ 179 w 262"/>
                <a:gd name="T115" fmla="*/ 424 h 609"/>
                <a:gd name="T116" fmla="*/ 158 w 262"/>
                <a:gd name="T117" fmla="*/ 429 h 609"/>
                <a:gd name="T118" fmla="*/ 131 w 262"/>
                <a:gd name="T119" fmla="*/ 43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" h="609">
                  <a:moveTo>
                    <a:pt x="131" y="435"/>
                  </a:moveTo>
                  <a:lnTo>
                    <a:pt x="131" y="435"/>
                  </a:lnTo>
                  <a:lnTo>
                    <a:pt x="104" y="429"/>
                  </a:lnTo>
                  <a:lnTo>
                    <a:pt x="81" y="424"/>
                  </a:lnTo>
                  <a:lnTo>
                    <a:pt x="60" y="413"/>
                  </a:lnTo>
                  <a:lnTo>
                    <a:pt x="38" y="396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6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6" y="277"/>
                  </a:lnTo>
                  <a:lnTo>
                    <a:pt x="11" y="255"/>
                  </a:lnTo>
                  <a:lnTo>
                    <a:pt x="22" y="228"/>
                  </a:lnTo>
                  <a:lnTo>
                    <a:pt x="38" y="212"/>
                  </a:lnTo>
                  <a:lnTo>
                    <a:pt x="60" y="195"/>
                  </a:lnTo>
                  <a:lnTo>
                    <a:pt x="81" y="185"/>
                  </a:lnTo>
                  <a:lnTo>
                    <a:pt x="104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58" y="174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3" y="212"/>
                  </a:lnTo>
                  <a:lnTo>
                    <a:pt x="239" y="228"/>
                  </a:lnTo>
                  <a:lnTo>
                    <a:pt x="250" y="255"/>
                  </a:lnTo>
                  <a:lnTo>
                    <a:pt x="256" y="277"/>
                  </a:lnTo>
                  <a:lnTo>
                    <a:pt x="261" y="304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28" y="16"/>
                  </a:lnTo>
                  <a:lnTo>
                    <a:pt x="196" y="6"/>
                  </a:lnTo>
                  <a:lnTo>
                    <a:pt x="163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8" y="0"/>
                  </a:lnTo>
                  <a:lnTo>
                    <a:pt x="65" y="6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33" y="592"/>
                  </a:lnTo>
                  <a:lnTo>
                    <a:pt x="65" y="597"/>
                  </a:lnTo>
                  <a:lnTo>
                    <a:pt x="98" y="603"/>
                  </a:lnTo>
                  <a:lnTo>
                    <a:pt x="131" y="608"/>
                  </a:lnTo>
                  <a:lnTo>
                    <a:pt x="131" y="608"/>
                  </a:lnTo>
                  <a:lnTo>
                    <a:pt x="163" y="603"/>
                  </a:lnTo>
                  <a:lnTo>
                    <a:pt x="196" y="597"/>
                  </a:lnTo>
                  <a:lnTo>
                    <a:pt x="228" y="592"/>
                  </a:lnTo>
                  <a:lnTo>
                    <a:pt x="261" y="576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56" y="331"/>
                  </a:lnTo>
                  <a:lnTo>
                    <a:pt x="250" y="353"/>
                  </a:lnTo>
                  <a:lnTo>
                    <a:pt x="239" y="375"/>
                  </a:lnTo>
                  <a:lnTo>
                    <a:pt x="223" y="396"/>
                  </a:lnTo>
                  <a:lnTo>
                    <a:pt x="201" y="413"/>
                  </a:lnTo>
                  <a:lnTo>
                    <a:pt x="179" y="424"/>
                  </a:lnTo>
                  <a:lnTo>
                    <a:pt x="158" y="429"/>
                  </a:lnTo>
                  <a:lnTo>
                    <a:pt x="131" y="435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5" name="Freeform 191"/>
            <p:cNvSpPr>
              <a:spLocks noChangeArrowheads="1"/>
            </p:cNvSpPr>
            <p:nvPr/>
          </p:nvSpPr>
          <p:spPr bwMode="auto">
            <a:xfrm>
              <a:off x="11310938" y="6176963"/>
              <a:ext cx="60325" cy="196850"/>
            </a:xfrm>
            <a:custGeom>
              <a:avLst/>
              <a:gdLst>
                <a:gd name="T0" fmla="*/ 0 w 174"/>
                <a:gd name="T1" fmla="*/ 277 h 550"/>
                <a:gd name="T2" fmla="*/ 0 w 174"/>
                <a:gd name="T3" fmla="*/ 277 h 550"/>
                <a:gd name="T4" fmla="*/ 5 w 174"/>
                <a:gd name="T5" fmla="*/ 320 h 550"/>
                <a:gd name="T6" fmla="*/ 16 w 174"/>
                <a:gd name="T7" fmla="*/ 364 h 550"/>
                <a:gd name="T8" fmla="*/ 27 w 174"/>
                <a:gd name="T9" fmla="*/ 402 h 550"/>
                <a:gd name="T10" fmla="*/ 48 w 174"/>
                <a:gd name="T11" fmla="*/ 440 h 550"/>
                <a:gd name="T12" fmla="*/ 75 w 174"/>
                <a:gd name="T13" fmla="*/ 472 h 550"/>
                <a:gd name="T14" fmla="*/ 102 w 174"/>
                <a:gd name="T15" fmla="*/ 505 h 550"/>
                <a:gd name="T16" fmla="*/ 135 w 174"/>
                <a:gd name="T17" fmla="*/ 527 h 550"/>
                <a:gd name="T18" fmla="*/ 173 w 174"/>
                <a:gd name="T19" fmla="*/ 549 h 550"/>
                <a:gd name="T20" fmla="*/ 173 w 174"/>
                <a:gd name="T21" fmla="*/ 0 h 550"/>
                <a:gd name="T22" fmla="*/ 173 w 174"/>
                <a:gd name="T23" fmla="*/ 0 h 550"/>
                <a:gd name="T24" fmla="*/ 135 w 174"/>
                <a:gd name="T25" fmla="*/ 22 h 550"/>
                <a:gd name="T26" fmla="*/ 102 w 174"/>
                <a:gd name="T27" fmla="*/ 49 h 550"/>
                <a:gd name="T28" fmla="*/ 75 w 174"/>
                <a:gd name="T29" fmla="*/ 76 h 550"/>
                <a:gd name="T30" fmla="*/ 48 w 174"/>
                <a:gd name="T31" fmla="*/ 114 h 550"/>
                <a:gd name="T32" fmla="*/ 27 w 174"/>
                <a:gd name="T33" fmla="*/ 147 h 550"/>
                <a:gd name="T34" fmla="*/ 16 w 174"/>
                <a:gd name="T35" fmla="*/ 190 h 550"/>
                <a:gd name="T36" fmla="*/ 5 w 174"/>
                <a:gd name="T37" fmla="*/ 233 h 550"/>
                <a:gd name="T38" fmla="*/ 0 w 174"/>
                <a:gd name="T39" fmla="*/ 27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50">
                  <a:moveTo>
                    <a:pt x="0" y="277"/>
                  </a:moveTo>
                  <a:lnTo>
                    <a:pt x="0" y="277"/>
                  </a:lnTo>
                  <a:lnTo>
                    <a:pt x="5" y="320"/>
                  </a:lnTo>
                  <a:lnTo>
                    <a:pt x="16" y="364"/>
                  </a:lnTo>
                  <a:lnTo>
                    <a:pt x="27" y="402"/>
                  </a:lnTo>
                  <a:lnTo>
                    <a:pt x="48" y="440"/>
                  </a:lnTo>
                  <a:lnTo>
                    <a:pt x="75" y="472"/>
                  </a:lnTo>
                  <a:lnTo>
                    <a:pt x="102" y="505"/>
                  </a:lnTo>
                  <a:lnTo>
                    <a:pt x="135" y="527"/>
                  </a:lnTo>
                  <a:lnTo>
                    <a:pt x="173" y="54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2" y="49"/>
                  </a:lnTo>
                  <a:lnTo>
                    <a:pt x="75" y="76"/>
                  </a:lnTo>
                  <a:lnTo>
                    <a:pt x="48" y="114"/>
                  </a:lnTo>
                  <a:lnTo>
                    <a:pt x="27" y="147"/>
                  </a:lnTo>
                  <a:lnTo>
                    <a:pt x="16" y="190"/>
                  </a:lnTo>
                  <a:lnTo>
                    <a:pt x="5" y="233"/>
                  </a:lnTo>
                  <a:lnTo>
                    <a:pt x="0" y="277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6" name="Freeform 192"/>
            <p:cNvSpPr>
              <a:spLocks noChangeArrowheads="1"/>
            </p:cNvSpPr>
            <p:nvPr/>
          </p:nvSpPr>
          <p:spPr bwMode="auto">
            <a:xfrm>
              <a:off x="11466513" y="6176963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0 w 175"/>
                <a:gd name="T11" fmla="*/ 505 h 550"/>
                <a:gd name="T12" fmla="*/ 97 w 175"/>
                <a:gd name="T13" fmla="*/ 472 h 550"/>
                <a:gd name="T14" fmla="*/ 124 w 175"/>
                <a:gd name="T15" fmla="*/ 440 h 550"/>
                <a:gd name="T16" fmla="*/ 147 w 175"/>
                <a:gd name="T17" fmla="*/ 402 h 550"/>
                <a:gd name="T18" fmla="*/ 163 w 175"/>
                <a:gd name="T19" fmla="*/ 364 h 550"/>
                <a:gd name="T20" fmla="*/ 168 w 175"/>
                <a:gd name="T21" fmla="*/ 320 h 550"/>
                <a:gd name="T22" fmla="*/ 174 w 175"/>
                <a:gd name="T23" fmla="*/ 277 h 550"/>
                <a:gd name="T24" fmla="*/ 174 w 175"/>
                <a:gd name="T25" fmla="*/ 277 h 550"/>
                <a:gd name="T26" fmla="*/ 168 w 175"/>
                <a:gd name="T27" fmla="*/ 233 h 550"/>
                <a:gd name="T28" fmla="*/ 163 w 175"/>
                <a:gd name="T29" fmla="*/ 190 h 550"/>
                <a:gd name="T30" fmla="*/ 147 w 175"/>
                <a:gd name="T31" fmla="*/ 147 h 550"/>
                <a:gd name="T32" fmla="*/ 124 w 175"/>
                <a:gd name="T33" fmla="*/ 114 h 550"/>
                <a:gd name="T34" fmla="*/ 97 w 175"/>
                <a:gd name="T35" fmla="*/ 76 h 550"/>
                <a:gd name="T36" fmla="*/ 70 w 175"/>
                <a:gd name="T37" fmla="*/ 49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0" y="505"/>
                  </a:lnTo>
                  <a:lnTo>
                    <a:pt x="97" y="472"/>
                  </a:lnTo>
                  <a:lnTo>
                    <a:pt x="124" y="440"/>
                  </a:lnTo>
                  <a:lnTo>
                    <a:pt x="147" y="402"/>
                  </a:lnTo>
                  <a:lnTo>
                    <a:pt x="163" y="364"/>
                  </a:lnTo>
                  <a:lnTo>
                    <a:pt x="168" y="320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8" y="233"/>
                  </a:lnTo>
                  <a:lnTo>
                    <a:pt x="163" y="190"/>
                  </a:lnTo>
                  <a:lnTo>
                    <a:pt x="147" y="147"/>
                  </a:lnTo>
                  <a:lnTo>
                    <a:pt x="124" y="114"/>
                  </a:lnTo>
                  <a:lnTo>
                    <a:pt x="97" y="76"/>
                  </a:lnTo>
                  <a:lnTo>
                    <a:pt x="70" y="49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7" name="Freeform 193"/>
            <p:cNvSpPr>
              <a:spLocks noChangeArrowheads="1"/>
            </p:cNvSpPr>
            <p:nvPr/>
          </p:nvSpPr>
          <p:spPr bwMode="auto">
            <a:xfrm>
              <a:off x="10999788" y="5994400"/>
              <a:ext cx="217488" cy="215900"/>
            </a:xfrm>
            <a:custGeom>
              <a:avLst/>
              <a:gdLst>
                <a:gd name="T0" fmla="*/ 239 w 609"/>
                <a:gd name="T1" fmla="*/ 597 h 604"/>
                <a:gd name="T2" fmla="*/ 131 w 609"/>
                <a:gd name="T3" fmla="*/ 554 h 604"/>
                <a:gd name="T4" fmla="*/ 49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49 w 609"/>
                <a:gd name="T11" fmla="*/ 130 h 604"/>
                <a:gd name="T12" fmla="*/ 131 w 609"/>
                <a:gd name="T13" fmla="*/ 49 h 604"/>
                <a:gd name="T14" fmla="*/ 239 w 609"/>
                <a:gd name="T15" fmla="*/ 5 h 604"/>
                <a:gd name="T16" fmla="*/ 364 w 609"/>
                <a:gd name="T17" fmla="*/ 5 h 604"/>
                <a:gd name="T18" fmla="*/ 473 w 609"/>
                <a:gd name="T19" fmla="*/ 49 h 604"/>
                <a:gd name="T20" fmla="*/ 554 w 609"/>
                <a:gd name="T21" fmla="*/ 130 h 604"/>
                <a:gd name="T22" fmla="*/ 597 w 609"/>
                <a:gd name="T23" fmla="*/ 239 h 604"/>
                <a:gd name="T24" fmla="*/ 597 w 609"/>
                <a:gd name="T25" fmla="*/ 364 h 604"/>
                <a:gd name="T26" fmla="*/ 554 w 609"/>
                <a:gd name="T27" fmla="*/ 472 h 604"/>
                <a:gd name="T28" fmla="*/ 473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0 w 609"/>
                <a:gd name="T35" fmla="*/ 184 h 604"/>
                <a:gd name="T36" fmla="*/ 212 w 609"/>
                <a:gd name="T37" fmla="*/ 211 h 604"/>
                <a:gd name="T38" fmla="*/ 185 w 609"/>
                <a:gd name="T39" fmla="*/ 250 h 604"/>
                <a:gd name="T40" fmla="*/ 174 w 609"/>
                <a:gd name="T41" fmla="*/ 304 h 604"/>
                <a:gd name="T42" fmla="*/ 185 w 609"/>
                <a:gd name="T43" fmla="*/ 353 h 604"/>
                <a:gd name="T44" fmla="*/ 212 w 609"/>
                <a:gd name="T45" fmla="*/ 391 h 604"/>
                <a:gd name="T46" fmla="*/ 250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3 h 604"/>
                <a:gd name="T56" fmla="*/ 435 w 609"/>
                <a:gd name="T57" fmla="*/ 304 h 604"/>
                <a:gd name="T58" fmla="*/ 424 w 609"/>
                <a:gd name="T59" fmla="*/ 250 h 604"/>
                <a:gd name="T60" fmla="*/ 397 w 609"/>
                <a:gd name="T61" fmla="*/ 211 h 604"/>
                <a:gd name="T62" fmla="*/ 353 w 609"/>
                <a:gd name="T63" fmla="*/ 184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39" y="597"/>
                  </a:lnTo>
                  <a:lnTo>
                    <a:pt x="185" y="581"/>
                  </a:lnTo>
                  <a:lnTo>
                    <a:pt x="131" y="554"/>
                  </a:lnTo>
                  <a:lnTo>
                    <a:pt x="87" y="516"/>
                  </a:lnTo>
                  <a:lnTo>
                    <a:pt x="49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1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3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3" y="554"/>
                  </a:lnTo>
                  <a:lnTo>
                    <a:pt x="418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4"/>
                  </a:lnTo>
                  <a:lnTo>
                    <a:pt x="229" y="195"/>
                  </a:lnTo>
                  <a:lnTo>
                    <a:pt x="212" y="211"/>
                  </a:lnTo>
                  <a:lnTo>
                    <a:pt x="196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9" y="407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26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7" y="391"/>
                  </a:lnTo>
                  <a:lnTo>
                    <a:pt x="408" y="375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5" y="304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08" y="228"/>
                  </a:lnTo>
                  <a:lnTo>
                    <a:pt x="397" y="211"/>
                  </a:lnTo>
                  <a:lnTo>
                    <a:pt x="375" y="195"/>
                  </a:lnTo>
                  <a:lnTo>
                    <a:pt x="353" y="184"/>
                  </a:lnTo>
                  <a:lnTo>
                    <a:pt x="326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8" name="Freeform 194"/>
            <p:cNvSpPr>
              <a:spLocks noChangeArrowheads="1"/>
            </p:cNvSpPr>
            <p:nvPr/>
          </p:nvSpPr>
          <p:spPr bwMode="auto">
            <a:xfrm>
              <a:off x="10220325" y="5435600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55 w 609"/>
                <a:gd name="T5" fmla="*/ 473 h 609"/>
                <a:gd name="T6" fmla="*/ 11 w 609"/>
                <a:gd name="T7" fmla="*/ 364 h 609"/>
                <a:gd name="T8" fmla="*/ 11 w 609"/>
                <a:gd name="T9" fmla="*/ 244 h 609"/>
                <a:gd name="T10" fmla="*/ 55 w 609"/>
                <a:gd name="T11" fmla="*/ 136 h 609"/>
                <a:gd name="T12" fmla="*/ 136 w 609"/>
                <a:gd name="T13" fmla="*/ 54 h 609"/>
                <a:gd name="T14" fmla="*/ 244 w 609"/>
                <a:gd name="T15" fmla="*/ 6 h 609"/>
                <a:gd name="T16" fmla="*/ 364 w 609"/>
                <a:gd name="T17" fmla="*/ 6 h 609"/>
                <a:gd name="T18" fmla="*/ 473 w 609"/>
                <a:gd name="T19" fmla="*/ 54 h 609"/>
                <a:gd name="T20" fmla="*/ 559 w 609"/>
                <a:gd name="T21" fmla="*/ 136 h 609"/>
                <a:gd name="T22" fmla="*/ 603 w 609"/>
                <a:gd name="T23" fmla="*/ 244 h 609"/>
                <a:gd name="T24" fmla="*/ 603 w 609"/>
                <a:gd name="T25" fmla="*/ 364 h 609"/>
                <a:gd name="T26" fmla="*/ 559 w 609"/>
                <a:gd name="T27" fmla="*/ 473 h 609"/>
                <a:gd name="T28" fmla="*/ 473 w 609"/>
                <a:gd name="T29" fmla="*/ 554 h 609"/>
                <a:gd name="T30" fmla="*/ 364 w 609"/>
                <a:gd name="T31" fmla="*/ 603 h 609"/>
                <a:gd name="T32" fmla="*/ 304 w 609"/>
                <a:gd name="T33" fmla="*/ 174 h 609"/>
                <a:gd name="T34" fmla="*/ 255 w 609"/>
                <a:gd name="T35" fmla="*/ 185 h 609"/>
                <a:gd name="T36" fmla="*/ 212 w 609"/>
                <a:gd name="T37" fmla="*/ 212 h 609"/>
                <a:gd name="T38" fmla="*/ 185 w 609"/>
                <a:gd name="T39" fmla="*/ 256 h 609"/>
                <a:gd name="T40" fmla="*/ 174 w 609"/>
                <a:gd name="T41" fmla="*/ 304 h 609"/>
                <a:gd name="T42" fmla="*/ 185 w 609"/>
                <a:gd name="T43" fmla="*/ 353 h 609"/>
                <a:gd name="T44" fmla="*/ 212 w 609"/>
                <a:gd name="T45" fmla="*/ 397 h 609"/>
                <a:gd name="T46" fmla="*/ 255 w 609"/>
                <a:gd name="T47" fmla="*/ 424 h 609"/>
                <a:gd name="T48" fmla="*/ 304 w 609"/>
                <a:gd name="T49" fmla="*/ 435 h 609"/>
                <a:gd name="T50" fmla="*/ 353 w 609"/>
                <a:gd name="T51" fmla="*/ 424 h 609"/>
                <a:gd name="T52" fmla="*/ 396 w 609"/>
                <a:gd name="T53" fmla="*/ 397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6 h 609"/>
                <a:gd name="T60" fmla="*/ 396 w 609"/>
                <a:gd name="T61" fmla="*/ 212 h 609"/>
                <a:gd name="T62" fmla="*/ 359 w 609"/>
                <a:gd name="T63" fmla="*/ 185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90" y="581"/>
                  </a:lnTo>
                  <a:lnTo>
                    <a:pt x="136" y="554"/>
                  </a:lnTo>
                  <a:lnTo>
                    <a:pt x="92" y="516"/>
                  </a:lnTo>
                  <a:lnTo>
                    <a:pt x="55" y="473"/>
                  </a:lnTo>
                  <a:lnTo>
                    <a:pt x="27" y="424"/>
                  </a:lnTo>
                  <a:lnTo>
                    <a:pt x="11" y="364"/>
                  </a:lnTo>
                  <a:lnTo>
                    <a:pt x="0" y="304"/>
                  </a:lnTo>
                  <a:lnTo>
                    <a:pt x="11" y="244"/>
                  </a:lnTo>
                  <a:lnTo>
                    <a:pt x="27" y="185"/>
                  </a:lnTo>
                  <a:lnTo>
                    <a:pt x="55" y="136"/>
                  </a:lnTo>
                  <a:lnTo>
                    <a:pt x="92" y="87"/>
                  </a:lnTo>
                  <a:lnTo>
                    <a:pt x="136" y="54"/>
                  </a:lnTo>
                  <a:lnTo>
                    <a:pt x="190" y="22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3" y="22"/>
                  </a:lnTo>
                  <a:lnTo>
                    <a:pt x="473" y="54"/>
                  </a:lnTo>
                  <a:lnTo>
                    <a:pt x="521" y="87"/>
                  </a:lnTo>
                  <a:lnTo>
                    <a:pt x="559" y="136"/>
                  </a:lnTo>
                  <a:lnTo>
                    <a:pt x="587" y="185"/>
                  </a:lnTo>
                  <a:lnTo>
                    <a:pt x="603" y="244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7" y="424"/>
                  </a:lnTo>
                  <a:lnTo>
                    <a:pt x="559" y="473"/>
                  </a:lnTo>
                  <a:lnTo>
                    <a:pt x="521" y="516"/>
                  </a:lnTo>
                  <a:lnTo>
                    <a:pt x="473" y="554"/>
                  </a:lnTo>
                  <a:lnTo>
                    <a:pt x="423" y="581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6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1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80" y="413"/>
                  </a:lnTo>
                  <a:lnTo>
                    <a:pt x="396" y="397"/>
                  </a:lnTo>
                  <a:lnTo>
                    <a:pt x="413" y="375"/>
                  </a:lnTo>
                  <a:lnTo>
                    <a:pt x="423" y="353"/>
                  </a:lnTo>
                  <a:lnTo>
                    <a:pt x="434" y="331"/>
                  </a:lnTo>
                  <a:lnTo>
                    <a:pt x="434" y="304"/>
                  </a:lnTo>
                  <a:lnTo>
                    <a:pt x="434" y="277"/>
                  </a:lnTo>
                  <a:lnTo>
                    <a:pt x="423" y="256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80" y="196"/>
                  </a:lnTo>
                  <a:lnTo>
                    <a:pt x="359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9" name="Freeform 195"/>
            <p:cNvSpPr>
              <a:spLocks noChangeArrowheads="1"/>
            </p:cNvSpPr>
            <p:nvPr/>
          </p:nvSpPr>
          <p:spPr bwMode="auto">
            <a:xfrm>
              <a:off x="11623675" y="4951413"/>
              <a:ext cx="215900" cy="215900"/>
            </a:xfrm>
            <a:custGeom>
              <a:avLst/>
              <a:gdLst>
                <a:gd name="T0" fmla="*/ 239 w 604"/>
                <a:gd name="T1" fmla="*/ 598 h 604"/>
                <a:gd name="T2" fmla="*/ 130 w 604"/>
                <a:gd name="T3" fmla="*/ 554 h 604"/>
                <a:gd name="T4" fmla="*/ 49 w 604"/>
                <a:gd name="T5" fmla="*/ 473 h 604"/>
                <a:gd name="T6" fmla="*/ 6 w 604"/>
                <a:gd name="T7" fmla="*/ 364 h 604"/>
                <a:gd name="T8" fmla="*/ 6 w 604"/>
                <a:gd name="T9" fmla="*/ 239 h 604"/>
                <a:gd name="T10" fmla="*/ 49 w 604"/>
                <a:gd name="T11" fmla="*/ 130 h 604"/>
                <a:gd name="T12" fmla="*/ 130 w 604"/>
                <a:gd name="T13" fmla="*/ 49 h 604"/>
                <a:gd name="T14" fmla="*/ 239 w 604"/>
                <a:gd name="T15" fmla="*/ 5 h 604"/>
                <a:gd name="T16" fmla="*/ 358 w 604"/>
                <a:gd name="T17" fmla="*/ 5 h 604"/>
                <a:gd name="T18" fmla="*/ 467 w 604"/>
                <a:gd name="T19" fmla="*/ 49 h 604"/>
                <a:gd name="T20" fmla="*/ 554 w 604"/>
                <a:gd name="T21" fmla="*/ 136 h 604"/>
                <a:gd name="T22" fmla="*/ 597 w 604"/>
                <a:gd name="T23" fmla="*/ 244 h 604"/>
                <a:gd name="T24" fmla="*/ 597 w 604"/>
                <a:gd name="T25" fmla="*/ 364 h 604"/>
                <a:gd name="T26" fmla="*/ 554 w 604"/>
                <a:gd name="T27" fmla="*/ 473 h 604"/>
                <a:gd name="T28" fmla="*/ 467 w 604"/>
                <a:gd name="T29" fmla="*/ 554 h 604"/>
                <a:gd name="T30" fmla="*/ 358 w 604"/>
                <a:gd name="T31" fmla="*/ 598 h 604"/>
                <a:gd name="T32" fmla="*/ 299 w 604"/>
                <a:gd name="T33" fmla="*/ 174 h 604"/>
                <a:gd name="T34" fmla="*/ 250 w 604"/>
                <a:gd name="T35" fmla="*/ 185 h 604"/>
                <a:gd name="T36" fmla="*/ 212 w 604"/>
                <a:gd name="T37" fmla="*/ 212 h 604"/>
                <a:gd name="T38" fmla="*/ 179 w 604"/>
                <a:gd name="T39" fmla="*/ 250 h 604"/>
                <a:gd name="T40" fmla="*/ 174 w 604"/>
                <a:gd name="T41" fmla="*/ 304 h 604"/>
                <a:gd name="T42" fmla="*/ 179 w 604"/>
                <a:gd name="T43" fmla="*/ 353 h 604"/>
                <a:gd name="T44" fmla="*/ 212 w 604"/>
                <a:gd name="T45" fmla="*/ 391 h 604"/>
                <a:gd name="T46" fmla="*/ 250 w 604"/>
                <a:gd name="T47" fmla="*/ 423 h 604"/>
                <a:gd name="T48" fmla="*/ 299 w 604"/>
                <a:gd name="T49" fmla="*/ 429 h 604"/>
                <a:gd name="T50" fmla="*/ 353 w 604"/>
                <a:gd name="T51" fmla="*/ 423 h 604"/>
                <a:gd name="T52" fmla="*/ 391 w 604"/>
                <a:gd name="T53" fmla="*/ 391 h 604"/>
                <a:gd name="T54" fmla="*/ 418 w 604"/>
                <a:gd name="T55" fmla="*/ 353 h 604"/>
                <a:gd name="T56" fmla="*/ 429 w 604"/>
                <a:gd name="T57" fmla="*/ 304 h 604"/>
                <a:gd name="T58" fmla="*/ 418 w 604"/>
                <a:gd name="T59" fmla="*/ 250 h 604"/>
                <a:gd name="T60" fmla="*/ 391 w 604"/>
                <a:gd name="T61" fmla="*/ 212 h 604"/>
                <a:gd name="T62" fmla="*/ 353 w 604"/>
                <a:gd name="T63" fmla="*/ 185 h 604"/>
                <a:gd name="T64" fmla="*/ 299 w 604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04">
                  <a:moveTo>
                    <a:pt x="299" y="603"/>
                  </a:moveTo>
                  <a:lnTo>
                    <a:pt x="239" y="598"/>
                  </a:lnTo>
                  <a:lnTo>
                    <a:pt x="185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299" y="0"/>
                  </a:lnTo>
                  <a:lnTo>
                    <a:pt x="358" y="5"/>
                  </a:lnTo>
                  <a:lnTo>
                    <a:pt x="418" y="22"/>
                  </a:lnTo>
                  <a:lnTo>
                    <a:pt x="467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4"/>
                  </a:lnTo>
                  <a:lnTo>
                    <a:pt x="603" y="304"/>
                  </a:lnTo>
                  <a:lnTo>
                    <a:pt x="597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67" y="554"/>
                  </a:lnTo>
                  <a:lnTo>
                    <a:pt x="418" y="581"/>
                  </a:lnTo>
                  <a:lnTo>
                    <a:pt x="358" y="598"/>
                  </a:lnTo>
                  <a:lnTo>
                    <a:pt x="299" y="603"/>
                  </a:lnTo>
                  <a:close/>
                  <a:moveTo>
                    <a:pt x="299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79" y="250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79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8" y="407"/>
                  </a:lnTo>
                  <a:lnTo>
                    <a:pt x="250" y="423"/>
                  </a:lnTo>
                  <a:lnTo>
                    <a:pt x="277" y="429"/>
                  </a:lnTo>
                  <a:lnTo>
                    <a:pt x="299" y="429"/>
                  </a:lnTo>
                  <a:lnTo>
                    <a:pt x="326" y="429"/>
                  </a:lnTo>
                  <a:lnTo>
                    <a:pt x="353" y="423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6"/>
                  </a:lnTo>
                  <a:lnTo>
                    <a:pt x="429" y="304"/>
                  </a:lnTo>
                  <a:lnTo>
                    <a:pt x="429" y="277"/>
                  </a:lnTo>
                  <a:lnTo>
                    <a:pt x="418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299" y="174"/>
                  </a:lnTo>
                  <a:close/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0" name="Freeform 196"/>
            <p:cNvSpPr>
              <a:spLocks noChangeArrowheads="1"/>
            </p:cNvSpPr>
            <p:nvPr/>
          </p:nvSpPr>
          <p:spPr bwMode="auto">
            <a:xfrm>
              <a:off x="9285288" y="6180138"/>
              <a:ext cx="217488" cy="217487"/>
            </a:xfrm>
            <a:custGeom>
              <a:avLst/>
              <a:gdLst>
                <a:gd name="T0" fmla="*/ 245 w 609"/>
                <a:gd name="T1" fmla="*/ 603 h 609"/>
                <a:gd name="T2" fmla="*/ 136 w 609"/>
                <a:gd name="T3" fmla="*/ 559 h 609"/>
                <a:gd name="T4" fmla="*/ 55 w 609"/>
                <a:gd name="T5" fmla="*/ 472 h 609"/>
                <a:gd name="T6" fmla="*/ 6 w 609"/>
                <a:gd name="T7" fmla="*/ 364 h 609"/>
                <a:gd name="T8" fmla="*/ 6 w 609"/>
                <a:gd name="T9" fmla="*/ 245 h 609"/>
                <a:gd name="T10" fmla="*/ 55 w 609"/>
                <a:gd name="T11" fmla="*/ 136 h 609"/>
                <a:gd name="T12" fmla="*/ 136 w 609"/>
                <a:gd name="T13" fmla="*/ 54 h 609"/>
                <a:gd name="T14" fmla="*/ 245 w 609"/>
                <a:gd name="T15" fmla="*/ 11 h 609"/>
                <a:gd name="T16" fmla="*/ 364 w 609"/>
                <a:gd name="T17" fmla="*/ 11 h 609"/>
                <a:gd name="T18" fmla="*/ 472 w 609"/>
                <a:gd name="T19" fmla="*/ 54 h 609"/>
                <a:gd name="T20" fmla="*/ 554 w 609"/>
                <a:gd name="T21" fmla="*/ 136 h 609"/>
                <a:gd name="T22" fmla="*/ 603 w 609"/>
                <a:gd name="T23" fmla="*/ 245 h 609"/>
                <a:gd name="T24" fmla="*/ 603 w 609"/>
                <a:gd name="T25" fmla="*/ 364 h 609"/>
                <a:gd name="T26" fmla="*/ 554 w 609"/>
                <a:gd name="T27" fmla="*/ 472 h 609"/>
                <a:gd name="T28" fmla="*/ 472 w 609"/>
                <a:gd name="T29" fmla="*/ 559 h 609"/>
                <a:gd name="T30" fmla="*/ 364 w 609"/>
                <a:gd name="T31" fmla="*/ 603 h 609"/>
                <a:gd name="T32" fmla="*/ 304 w 609"/>
                <a:gd name="T33" fmla="*/ 174 h 609"/>
                <a:gd name="T34" fmla="*/ 255 w 609"/>
                <a:gd name="T35" fmla="*/ 184 h 609"/>
                <a:gd name="T36" fmla="*/ 212 w 609"/>
                <a:gd name="T37" fmla="*/ 212 h 609"/>
                <a:gd name="T38" fmla="*/ 185 w 609"/>
                <a:gd name="T39" fmla="*/ 255 h 609"/>
                <a:gd name="T40" fmla="*/ 174 w 609"/>
                <a:gd name="T41" fmla="*/ 304 h 609"/>
                <a:gd name="T42" fmla="*/ 185 w 609"/>
                <a:gd name="T43" fmla="*/ 358 h 609"/>
                <a:gd name="T44" fmla="*/ 212 w 609"/>
                <a:gd name="T45" fmla="*/ 397 h 609"/>
                <a:gd name="T46" fmla="*/ 255 w 609"/>
                <a:gd name="T47" fmla="*/ 424 h 609"/>
                <a:gd name="T48" fmla="*/ 304 w 609"/>
                <a:gd name="T49" fmla="*/ 434 h 609"/>
                <a:gd name="T50" fmla="*/ 353 w 609"/>
                <a:gd name="T51" fmla="*/ 424 h 609"/>
                <a:gd name="T52" fmla="*/ 397 w 609"/>
                <a:gd name="T53" fmla="*/ 397 h 609"/>
                <a:gd name="T54" fmla="*/ 424 w 609"/>
                <a:gd name="T55" fmla="*/ 358 h 609"/>
                <a:gd name="T56" fmla="*/ 434 w 609"/>
                <a:gd name="T57" fmla="*/ 304 h 609"/>
                <a:gd name="T58" fmla="*/ 424 w 609"/>
                <a:gd name="T59" fmla="*/ 255 h 609"/>
                <a:gd name="T60" fmla="*/ 397 w 609"/>
                <a:gd name="T61" fmla="*/ 212 h 609"/>
                <a:gd name="T62" fmla="*/ 353 w 609"/>
                <a:gd name="T63" fmla="*/ 184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5" y="603"/>
                  </a:lnTo>
                  <a:lnTo>
                    <a:pt x="185" y="586"/>
                  </a:lnTo>
                  <a:lnTo>
                    <a:pt x="136" y="559"/>
                  </a:lnTo>
                  <a:lnTo>
                    <a:pt x="93" y="521"/>
                  </a:lnTo>
                  <a:lnTo>
                    <a:pt x="55" y="472"/>
                  </a:lnTo>
                  <a:lnTo>
                    <a:pt x="28" y="424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5"/>
                  </a:lnTo>
                  <a:lnTo>
                    <a:pt x="28" y="190"/>
                  </a:lnTo>
                  <a:lnTo>
                    <a:pt x="55" y="136"/>
                  </a:lnTo>
                  <a:lnTo>
                    <a:pt x="93" y="93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5" y="11"/>
                  </a:lnTo>
                  <a:lnTo>
                    <a:pt x="304" y="0"/>
                  </a:lnTo>
                  <a:lnTo>
                    <a:pt x="364" y="11"/>
                  </a:lnTo>
                  <a:lnTo>
                    <a:pt x="424" y="27"/>
                  </a:lnTo>
                  <a:lnTo>
                    <a:pt x="472" y="54"/>
                  </a:lnTo>
                  <a:lnTo>
                    <a:pt x="522" y="93"/>
                  </a:lnTo>
                  <a:lnTo>
                    <a:pt x="554" y="136"/>
                  </a:lnTo>
                  <a:lnTo>
                    <a:pt x="586" y="190"/>
                  </a:lnTo>
                  <a:lnTo>
                    <a:pt x="603" y="245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6" y="424"/>
                  </a:lnTo>
                  <a:lnTo>
                    <a:pt x="554" y="472"/>
                  </a:lnTo>
                  <a:lnTo>
                    <a:pt x="522" y="521"/>
                  </a:lnTo>
                  <a:lnTo>
                    <a:pt x="472" y="559"/>
                  </a:lnTo>
                  <a:lnTo>
                    <a:pt x="424" y="586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4"/>
                  </a:lnTo>
                  <a:lnTo>
                    <a:pt x="234" y="195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80" y="277"/>
                  </a:lnTo>
                  <a:lnTo>
                    <a:pt x="174" y="304"/>
                  </a:lnTo>
                  <a:lnTo>
                    <a:pt x="180" y="331"/>
                  </a:lnTo>
                  <a:lnTo>
                    <a:pt x="185" y="358"/>
                  </a:lnTo>
                  <a:lnTo>
                    <a:pt x="196" y="380"/>
                  </a:lnTo>
                  <a:lnTo>
                    <a:pt x="212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34"/>
                  </a:lnTo>
                  <a:lnTo>
                    <a:pt x="304" y="434"/>
                  </a:lnTo>
                  <a:lnTo>
                    <a:pt x="332" y="434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7" y="397"/>
                  </a:lnTo>
                  <a:lnTo>
                    <a:pt x="413" y="380"/>
                  </a:lnTo>
                  <a:lnTo>
                    <a:pt x="424" y="358"/>
                  </a:lnTo>
                  <a:lnTo>
                    <a:pt x="429" y="331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4" y="255"/>
                  </a:lnTo>
                  <a:lnTo>
                    <a:pt x="413" y="234"/>
                  </a:lnTo>
                  <a:lnTo>
                    <a:pt x="397" y="212"/>
                  </a:lnTo>
                  <a:lnTo>
                    <a:pt x="375" y="195"/>
                  </a:lnTo>
                  <a:lnTo>
                    <a:pt x="353" y="184"/>
                  </a:lnTo>
                  <a:lnTo>
                    <a:pt x="332" y="179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1" name="Freeform 197"/>
            <p:cNvSpPr>
              <a:spLocks noChangeArrowheads="1"/>
            </p:cNvSpPr>
            <p:nvPr/>
          </p:nvSpPr>
          <p:spPr bwMode="auto">
            <a:xfrm>
              <a:off x="9598025" y="6053138"/>
              <a:ext cx="215900" cy="215900"/>
            </a:xfrm>
            <a:custGeom>
              <a:avLst/>
              <a:gdLst>
                <a:gd name="T0" fmla="*/ 239 w 603"/>
                <a:gd name="T1" fmla="*/ 598 h 604"/>
                <a:gd name="T2" fmla="*/ 130 w 603"/>
                <a:gd name="T3" fmla="*/ 554 h 604"/>
                <a:gd name="T4" fmla="*/ 49 w 603"/>
                <a:gd name="T5" fmla="*/ 473 h 604"/>
                <a:gd name="T6" fmla="*/ 5 w 603"/>
                <a:gd name="T7" fmla="*/ 364 h 604"/>
                <a:gd name="T8" fmla="*/ 5 w 603"/>
                <a:gd name="T9" fmla="*/ 239 h 604"/>
                <a:gd name="T10" fmla="*/ 49 w 603"/>
                <a:gd name="T11" fmla="*/ 130 h 604"/>
                <a:gd name="T12" fmla="*/ 130 w 603"/>
                <a:gd name="T13" fmla="*/ 48 h 604"/>
                <a:gd name="T14" fmla="*/ 239 w 603"/>
                <a:gd name="T15" fmla="*/ 5 h 604"/>
                <a:gd name="T16" fmla="*/ 363 w 603"/>
                <a:gd name="T17" fmla="*/ 5 h 604"/>
                <a:gd name="T18" fmla="*/ 472 w 603"/>
                <a:gd name="T19" fmla="*/ 48 h 604"/>
                <a:gd name="T20" fmla="*/ 554 w 603"/>
                <a:gd name="T21" fmla="*/ 130 h 604"/>
                <a:gd name="T22" fmla="*/ 597 w 603"/>
                <a:gd name="T23" fmla="*/ 239 h 604"/>
                <a:gd name="T24" fmla="*/ 597 w 603"/>
                <a:gd name="T25" fmla="*/ 364 h 604"/>
                <a:gd name="T26" fmla="*/ 554 w 603"/>
                <a:gd name="T27" fmla="*/ 473 h 604"/>
                <a:gd name="T28" fmla="*/ 472 w 603"/>
                <a:gd name="T29" fmla="*/ 554 h 604"/>
                <a:gd name="T30" fmla="*/ 363 w 603"/>
                <a:gd name="T31" fmla="*/ 598 h 604"/>
                <a:gd name="T32" fmla="*/ 298 w 603"/>
                <a:gd name="T33" fmla="*/ 173 h 604"/>
                <a:gd name="T34" fmla="*/ 250 w 603"/>
                <a:gd name="T35" fmla="*/ 184 h 604"/>
                <a:gd name="T36" fmla="*/ 211 w 603"/>
                <a:gd name="T37" fmla="*/ 212 h 604"/>
                <a:gd name="T38" fmla="*/ 184 w 603"/>
                <a:gd name="T39" fmla="*/ 250 h 604"/>
                <a:gd name="T40" fmla="*/ 173 w 603"/>
                <a:gd name="T41" fmla="*/ 298 h 604"/>
                <a:gd name="T42" fmla="*/ 184 w 603"/>
                <a:gd name="T43" fmla="*/ 353 h 604"/>
                <a:gd name="T44" fmla="*/ 211 w 603"/>
                <a:gd name="T45" fmla="*/ 391 h 604"/>
                <a:gd name="T46" fmla="*/ 250 w 603"/>
                <a:gd name="T47" fmla="*/ 418 h 604"/>
                <a:gd name="T48" fmla="*/ 298 w 603"/>
                <a:gd name="T49" fmla="*/ 429 h 604"/>
                <a:gd name="T50" fmla="*/ 353 w 603"/>
                <a:gd name="T51" fmla="*/ 418 h 604"/>
                <a:gd name="T52" fmla="*/ 391 w 603"/>
                <a:gd name="T53" fmla="*/ 391 h 604"/>
                <a:gd name="T54" fmla="*/ 418 w 603"/>
                <a:gd name="T55" fmla="*/ 353 h 604"/>
                <a:gd name="T56" fmla="*/ 429 w 603"/>
                <a:gd name="T57" fmla="*/ 298 h 604"/>
                <a:gd name="T58" fmla="*/ 418 w 603"/>
                <a:gd name="T59" fmla="*/ 250 h 604"/>
                <a:gd name="T60" fmla="*/ 391 w 603"/>
                <a:gd name="T61" fmla="*/ 212 h 604"/>
                <a:gd name="T62" fmla="*/ 353 w 603"/>
                <a:gd name="T63" fmla="*/ 184 h 604"/>
                <a:gd name="T64" fmla="*/ 298 w 603"/>
                <a:gd name="T65" fmla="*/ 17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4">
                  <a:moveTo>
                    <a:pt x="298" y="603"/>
                  </a:moveTo>
                  <a:lnTo>
                    <a:pt x="239" y="598"/>
                  </a:lnTo>
                  <a:lnTo>
                    <a:pt x="184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1" y="418"/>
                  </a:lnTo>
                  <a:lnTo>
                    <a:pt x="5" y="364"/>
                  </a:lnTo>
                  <a:lnTo>
                    <a:pt x="0" y="298"/>
                  </a:lnTo>
                  <a:lnTo>
                    <a:pt x="5" y="239"/>
                  </a:lnTo>
                  <a:lnTo>
                    <a:pt x="21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8"/>
                  </a:lnTo>
                  <a:lnTo>
                    <a:pt x="184" y="21"/>
                  </a:lnTo>
                  <a:lnTo>
                    <a:pt x="239" y="5"/>
                  </a:lnTo>
                  <a:lnTo>
                    <a:pt x="298" y="0"/>
                  </a:lnTo>
                  <a:lnTo>
                    <a:pt x="363" y="5"/>
                  </a:lnTo>
                  <a:lnTo>
                    <a:pt x="418" y="21"/>
                  </a:lnTo>
                  <a:lnTo>
                    <a:pt x="472" y="48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2" y="298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3" y="598"/>
                  </a:lnTo>
                  <a:lnTo>
                    <a:pt x="298" y="603"/>
                  </a:lnTo>
                  <a:close/>
                  <a:moveTo>
                    <a:pt x="298" y="173"/>
                  </a:moveTo>
                  <a:lnTo>
                    <a:pt x="277" y="173"/>
                  </a:lnTo>
                  <a:lnTo>
                    <a:pt x="250" y="184"/>
                  </a:lnTo>
                  <a:lnTo>
                    <a:pt x="228" y="196"/>
                  </a:lnTo>
                  <a:lnTo>
                    <a:pt x="211" y="212"/>
                  </a:lnTo>
                  <a:lnTo>
                    <a:pt x="195" y="228"/>
                  </a:lnTo>
                  <a:lnTo>
                    <a:pt x="184" y="250"/>
                  </a:lnTo>
                  <a:lnTo>
                    <a:pt x="173" y="277"/>
                  </a:lnTo>
                  <a:lnTo>
                    <a:pt x="173" y="298"/>
                  </a:lnTo>
                  <a:lnTo>
                    <a:pt x="173" y="325"/>
                  </a:lnTo>
                  <a:lnTo>
                    <a:pt x="184" y="353"/>
                  </a:lnTo>
                  <a:lnTo>
                    <a:pt x="195" y="375"/>
                  </a:lnTo>
                  <a:lnTo>
                    <a:pt x="211" y="391"/>
                  </a:lnTo>
                  <a:lnTo>
                    <a:pt x="228" y="407"/>
                  </a:lnTo>
                  <a:lnTo>
                    <a:pt x="250" y="418"/>
                  </a:lnTo>
                  <a:lnTo>
                    <a:pt x="277" y="429"/>
                  </a:lnTo>
                  <a:lnTo>
                    <a:pt x="298" y="429"/>
                  </a:lnTo>
                  <a:lnTo>
                    <a:pt x="325" y="429"/>
                  </a:lnTo>
                  <a:lnTo>
                    <a:pt x="353" y="418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5"/>
                  </a:lnTo>
                  <a:lnTo>
                    <a:pt x="429" y="298"/>
                  </a:lnTo>
                  <a:lnTo>
                    <a:pt x="429" y="277"/>
                  </a:lnTo>
                  <a:lnTo>
                    <a:pt x="418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4"/>
                  </a:lnTo>
                  <a:lnTo>
                    <a:pt x="325" y="173"/>
                  </a:lnTo>
                  <a:lnTo>
                    <a:pt x="298" y="173"/>
                  </a:lnTo>
                  <a:close/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2" name="Freeform 198"/>
            <p:cNvSpPr>
              <a:spLocks noChangeArrowheads="1"/>
            </p:cNvSpPr>
            <p:nvPr/>
          </p:nvSpPr>
          <p:spPr bwMode="auto">
            <a:xfrm>
              <a:off x="10220325" y="6178550"/>
              <a:ext cx="0" cy="1587"/>
            </a:xfrm>
            <a:custGeom>
              <a:avLst/>
              <a:gdLst>
                <a:gd name="T0" fmla="*/ 0 w 1"/>
                <a:gd name="T1" fmla="*/ 5 h 11"/>
                <a:gd name="T2" fmla="*/ 0 w 1"/>
                <a:gd name="T3" fmla="*/ 5 h 11"/>
                <a:gd name="T4" fmla="*/ 0 w 1"/>
                <a:gd name="T5" fmla="*/ 0 h 11"/>
                <a:gd name="T6" fmla="*/ 0 w 1"/>
                <a:gd name="T7" fmla="*/ 10 h 11"/>
                <a:gd name="T8" fmla="*/ 0 w 1"/>
                <a:gd name="T9" fmla="*/ 10 h 11"/>
                <a:gd name="T10" fmla="*/ 0 w 1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" name="Freeform 199"/>
            <p:cNvSpPr>
              <a:spLocks noChangeArrowheads="1"/>
            </p:cNvSpPr>
            <p:nvPr/>
          </p:nvSpPr>
          <p:spPr bwMode="auto">
            <a:xfrm>
              <a:off x="10220325" y="6083300"/>
              <a:ext cx="61913" cy="195262"/>
            </a:xfrm>
            <a:custGeom>
              <a:avLst/>
              <a:gdLst>
                <a:gd name="T0" fmla="*/ 174 w 175"/>
                <a:gd name="T1" fmla="*/ 272 h 545"/>
                <a:gd name="T2" fmla="*/ 174 w 175"/>
                <a:gd name="T3" fmla="*/ 272 h 545"/>
                <a:gd name="T4" fmla="*/ 174 w 175"/>
                <a:gd name="T5" fmla="*/ 228 h 545"/>
                <a:gd name="T6" fmla="*/ 163 w 175"/>
                <a:gd name="T7" fmla="*/ 185 h 545"/>
                <a:gd name="T8" fmla="*/ 147 w 175"/>
                <a:gd name="T9" fmla="*/ 147 h 545"/>
                <a:gd name="T10" fmla="*/ 125 w 175"/>
                <a:gd name="T11" fmla="*/ 109 h 545"/>
                <a:gd name="T12" fmla="*/ 103 w 175"/>
                <a:gd name="T13" fmla="*/ 76 h 545"/>
                <a:gd name="T14" fmla="*/ 71 w 175"/>
                <a:gd name="T15" fmla="*/ 44 h 545"/>
                <a:gd name="T16" fmla="*/ 38 w 175"/>
                <a:gd name="T17" fmla="*/ 17 h 545"/>
                <a:gd name="T18" fmla="*/ 0 w 175"/>
                <a:gd name="T19" fmla="*/ 0 h 545"/>
                <a:gd name="T20" fmla="*/ 0 w 175"/>
                <a:gd name="T21" fmla="*/ 267 h 545"/>
                <a:gd name="T22" fmla="*/ 0 w 175"/>
                <a:gd name="T23" fmla="*/ 267 h 545"/>
                <a:gd name="T24" fmla="*/ 0 w 175"/>
                <a:gd name="T25" fmla="*/ 272 h 545"/>
                <a:gd name="T26" fmla="*/ 0 w 175"/>
                <a:gd name="T27" fmla="*/ 272 h 545"/>
                <a:gd name="T28" fmla="*/ 0 w 175"/>
                <a:gd name="T29" fmla="*/ 277 h 545"/>
                <a:gd name="T30" fmla="*/ 0 w 175"/>
                <a:gd name="T31" fmla="*/ 544 h 545"/>
                <a:gd name="T32" fmla="*/ 0 w 175"/>
                <a:gd name="T33" fmla="*/ 544 h 545"/>
                <a:gd name="T34" fmla="*/ 38 w 175"/>
                <a:gd name="T35" fmla="*/ 527 h 545"/>
                <a:gd name="T36" fmla="*/ 71 w 175"/>
                <a:gd name="T37" fmla="*/ 500 h 545"/>
                <a:gd name="T38" fmla="*/ 103 w 175"/>
                <a:gd name="T39" fmla="*/ 467 h 545"/>
                <a:gd name="T40" fmla="*/ 125 w 175"/>
                <a:gd name="T41" fmla="*/ 435 h 545"/>
                <a:gd name="T42" fmla="*/ 147 w 175"/>
                <a:gd name="T43" fmla="*/ 397 h 545"/>
                <a:gd name="T44" fmla="*/ 163 w 175"/>
                <a:gd name="T45" fmla="*/ 359 h 545"/>
                <a:gd name="T46" fmla="*/ 174 w 175"/>
                <a:gd name="T47" fmla="*/ 315 h 545"/>
                <a:gd name="T48" fmla="*/ 174 w 175"/>
                <a:gd name="T49" fmla="*/ 27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5">
                  <a:moveTo>
                    <a:pt x="174" y="272"/>
                  </a:moveTo>
                  <a:lnTo>
                    <a:pt x="174" y="272"/>
                  </a:lnTo>
                  <a:lnTo>
                    <a:pt x="174" y="228"/>
                  </a:lnTo>
                  <a:lnTo>
                    <a:pt x="163" y="185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103" y="76"/>
                  </a:lnTo>
                  <a:lnTo>
                    <a:pt x="71" y="4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103" y="467"/>
                  </a:lnTo>
                  <a:lnTo>
                    <a:pt x="125" y="435"/>
                  </a:lnTo>
                  <a:lnTo>
                    <a:pt x="147" y="397"/>
                  </a:lnTo>
                  <a:lnTo>
                    <a:pt x="163" y="359"/>
                  </a:lnTo>
                  <a:lnTo>
                    <a:pt x="174" y="315"/>
                  </a:lnTo>
                  <a:lnTo>
                    <a:pt x="174" y="272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4" name="Freeform 200"/>
            <p:cNvSpPr>
              <a:spLocks noChangeArrowheads="1"/>
            </p:cNvSpPr>
            <p:nvPr/>
          </p:nvSpPr>
          <p:spPr bwMode="auto">
            <a:xfrm>
              <a:off x="10687050" y="6180138"/>
              <a:ext cx="60325" cy="682625"/>
            </a:xfrm>
            <a:custGeom>
              <a:avLst/>
              <a:gdLst>
                <a:gd name="T0" fmla="*/ 173 w 174"/>
                <a:gd name="T1" fmla="*/ 1901 h 1902"/>
                <a:gd name="T2" fmla="*/ 0 w 174"/>
                <a:gd name="T3" fmla="*/ 1901 h 1902"/>
                <a:gd name="T4" fmla="*/ 0 w 174"/>
                <a:gd name="T5" fmla="*/ 0 h 1902"/>
                <a:gd name="T6" fmla="*/ 173 w 174"/>
                <a:gd name="T7" fmla="*/ 0 h 1902"/>
                <a:gd name="T8" fmla="*/ 173 w 174"/>
                <a:gd name="T9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902">
                  <a:moveTo>
                    <a:pt x="173" y="1901"/>
                  </a:moveTo>
                  <a:lnTo>
                    <a:pt x="0" y="1901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901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5" name="Freeform 204"/>
            <p:cNvSpPr>
              <a:spLocks noChangeArrowheads="1"/>
            </p:cNvSpPr>
            <p:nvPr/>
          </p:nvSpPr>
          <p:spPr bwMode="auto">
            <a:xfrm>
              <a:off x="9442450" y="5026025"/>
              <a:ext cx="674688" cy="682625"/>
            </a:xfrm>
            <a:custGeom>
              <a:avLst/>
              <a:gdLst>
                <a:gd name="T0" fmla="*/ 951 w 1880"/>
                <a:gd name="T1" fmla="*/ 1900 h 1901"/>
                <a:gd name="T2" fmla="*/ 951 w 1880"/>
                <a:gd name="T3" fmla="*/ 1900 h 1901"/>
                <a:gd name="T4" fmla="*/ 918 w 1880"/>
                <a:gd name="T5" fmla="*/ 1896 h 1901"/>
                <a:gd name="T6" fmla="*/ 907 w 1880"/>
                <a:gd name="T7" fmla="*/ 1890 h 1901"/>
                <a:gd name="T8" fmla="*/ 891 w 1880"/>
                <a:gd name="T9" fmla="*/ 1879 h 1901"/>
                <a:gd name="T10" fmla="*/ 28 w 1880"/>
                <a:gd name="T11" fmla="*/ 1010 h 1901"/>
                <a:gd name="T12" fmla="*/ 28 w 1880"/>
                <a:gd name="T13" fmla="*/ 1010 h 1901"/>
                <a:gd name="T14" fmla="*/ 17 w 1880"/>
                <a:gd name="T15" fmla="*/ 999 h 1901"/>
                <a:gd name="T16" fmla="*/ 6 w 1880"/>
                <a:gd name="T17" fmla="*/ 982 h 1901"/>
                <a:gd name="T18" fmla="*/ 0 w 1880"/>
                <a:gd name="T19" fmla="*/ 966 h 1901"/>
                <a:gd name="T20" fmla="*/ 0 w 1880"/>
                <a:gd name="T21" fmla="*/ 950 h 1901"/>
                <a:gd name="T22" fmla="*/ 0 w 1880"/>
                <a:gd name="T23" fmla="*/ 950 h 1901"/>
                <a:gd name="T24" fmla="*/ 0 w 1880"/>
                <a:gd name="T25" fmla="*/ 934 h 1901"/>
                <a:gd name="T26" fmla="*/ 6 w 1880"/>
                <a:gd name="T27" fmla="*/ 917 h 1901"/>
                <a:gd name="T28" fmla="*/ 17 w 1880"/>
                <a:gd name="T29" fmla="*/ 901 h 1901"/>
                <a:gd name="T30" fmla="*/ 28 w 1880"/>
                <a:gd name="T31" fmla="*/ 890 h 1901"/>
                <a:gd name="T32" fmla="*/ 891 w 1880"/>
                <a:gd name="T33" fmla="*/ 21 h 1901"/>
                <a:gd name="T34" fmla="*/ 891 w 1880"/>
                <a:gd name="T35" fmla="*/ 21 h 1901"/>
                <a:gd name="T36" fmla="*/ 902 w 1880"/>
                <a:gd name="T37" fmla="*/ 10 h 1901"/>
                <a:gd name="T38" fmla="*/ 918 w 1880"/>
                <a:gd name="T39" fmla="*/ 5 h 1901"/>
                <a:gd name="T40" fmla="*/ 935 w 1880"/>
                <a:gd name="T41" fmla="*/ 0 h 1901"/>
                <a:gd name="T42" fmla="*/ 951 w 1880"/>
                <a:gd name="T43" fmla="*/ 0 h 1901"/>
                <a:gd name="T44" fmla="*/ 951 w 1880"/>
                <a:gd name="T45" fmla="*/ 0 h 1901"/>
                <a:gd name="T46" fmla="*/ 951 w 1880"/>
                <a:gd name="T47" fmla="*/ 0 h 1901"/>
                <a:gd name="T48" fmla="*/ 967 w 1880"/>
                <a:gd name="T49" fmla="*/ 0 h 1901"/>
                <a:gd name="T50" fmla="*/ 983 w 1880"/>
                <a:gd name="T51" fmla="*/ 5 h 1901"/>
                <a:gd name="T52" fmla="*/ 1000 w 1880"/>
                <a:gd name="T53" fmla="*/ 10 h 1901"/>
                <a:gd name="T54" fmla="*/ 1016 w 1880"/>
                <a:gd name="T55" fmla="*/ 21 h 1901"/>
                <a:gd name="T56" fmla="*/ 1879 w 1880"/>
                <a:gd name="T57" fmla="*/ 890 h 1901"/>
                <a:gd name="T58" fmla="*/ 1754 w 1880"/>
                <a:gd name="T59" fmla="*/ 1010 h 1901"/>
                <a:gd name="T60" fmla="*/ 951 w 1880"/>
                <a:gd name="T61" fmla="*/ 206 h 1901"/>
                <a:gd name="T62" fmla="*/ 212 w 1880"/>
                <a:gd name="T63" fmla="*/ 950 h 1901"/>
                <a:gd name="T64" fmla="*/ 951 w 1880"/>
                <a:gd name="T65" fmla="*/ 1694 h 1901"/>
                <a:gd name="T66" fmla="*/ 1320 w 1880"/>
                <a:gd name="T67" fmla="*/ 1325 h 1901"/>
                <a:gd name="T68" fmla="*/ 1445 w 1880"/>
                <a:gd name="T69" fmla="*/ 1444 h 1901"/>
                <a:gd name="T70" fmla="*/ 1016 w 1880"/>
                <a:gd name="T71" fmla="*/ 1879 h 1901"/>
                <a:gd name="T72" fmla="*/ 1016 w 1880"/>
                <a:gd name="T73" fmla="*/ 1879 h 1901"/>
                <a:gd name="T74" fmla="*/ 1000 w 1880"/>
                <a:gd name="T75" fmla="*/ 1890 h 1901"/>
                <a:gd name="T76" fmla="*/ 983 w 1880"/>
                <a:gd name="T77" fmla="*/ 1896 h 1901"/>
                <a:gd name="T78" fmla="*/ 951 w 1880"/>
                <a:gd name="T79" fmla="*/ 190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0" h="1901">
                  <a:moveTo>
                    <a:pt x="951" y="1900"/>
                  </a:moveTo>
                  <a:lnTo>
                    <a:pt x="951" y="1900"/>
                  </a:lnTo>
                  <a:lnTo>
                    <a:pt x="918" y="1896"/>
                  </a:lnTo>
                  <a:lnTo>
                    <a:pt x="907" y="1890"/>
                  </a:lnTo>
                  <a:lnTo>
                    <a:pt x="891" y="1879"/>
                  </a:lnTo>
                  <a:lnTo>
                    <a:pt x="28" y="1010"/>
                  </a:lnTo>
                  <a:lnTo>
                    <a:pt x="28" y="1010"/>
                  </a:lnTo>
                  <a:lnTo>
                    <a:pt x="17" y="999"/>
                  </a:lnTo>
                  <a:lnTo>
                    <a:pt x="6" y="982"/>
                  </a:lnTo>
                  <a:lnTo>
                    <a:pt x="0" y="966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0" y="934"/>
                  </a:lnTo>
                  <a:lnTo>
                    <a:pt x="6" y="917"/>
                  </a:lnTo>
                  <a:lnTo>
                    <a:pt x="17" y="901"/>
                  </a:lnTo>
                  <a:lnTo>
                    <a:pt x="28" y="890"/>
                  </a:lnTo>
                  <a:lnTo>
                    <a:pt x="891" y="21"/>
                  </a:lnTo>
                  <a:lnTo>
                    <a:pt x="891" y="21"/>
                  </a:lnTo>
                  <a:lnTo>
                    <a:pt x="902" y="10"/>
                  </a:lnTo>
                  <a:lnTo>
                    <a:pt x="918" y="5"/>
                  </a:lnTo>
                  <a:lnTo>
                    <a:pt x="935" y="0"/>
                  </a:lnTo>
                  <a:lnTo>
                    <a:pt x="951" y="0"/>
                  </a:lnTo>
                  <a:lnTo>
                    <a:pt x="951" y="0"/>
                  </a:lnTo>
                  <a:lnTo>
                    <a:pt x="951" y="0"/>
                  </a:lnTo>
                  <a:lnTo>
                    <a:pt x="967" y="0"/>
                  </a:lnTo>
                  <a:lnTo>
                    <a:pt x="983" y="5"/>
                  </a:lnTo>
                  <a:lnTo>
                    <a:pt x="1000" y="10"/>
                  </a:lnTo>
                  <a:lnTo>
                    <a:pt x="1016" y="21"/>
                  </a:lnTo>
                  <a:lnTo>
                    <a:pt x="1879" y="890"/>
                  </a:lnTo>
                  <a:lnTo>
                    <a:pt x="1754" y="1010"/>
                  </a:lnTo>
                  <a:lnTo>
                    <a:pt x="951" y="206"/>
                  </a:lnTo>
                  <a:lnTo>
                    <a:pt x="212" y="950"/>
                  </a:lnTo>
                  <a:lnTo>
                    <a:pt x="951" y="1694"/>
                  </a:lnTo>
                  <a:lnTo>
                    <a:pt x="1320" y="1325"/>
                  </a:lnTo>
                  <a:lnTo>
                    <a:pt x="1445" y="1444"/>
                  </a:lnTo>
                  <a:lnTo>
                    <a:pt x="1016" y="1879"/>
                  </a:lnTo>
                  <a:lnTo>
                    <a:pt x="1016" y="1879"/>
                  </a:lnTo>
                  <a:lnTo>
                    <a:pt x="1000" y="1890"/>
                  </a:lnTo>
                  <a:lnTo>
                    <a:pt x="983" y="1896"/>
                  </a:lnTo>
                  <a:lnTo>
                    <a:pt x="951" y="1900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6" name="Freeform 205"/>
            <p:cNvSpPr>
              <a:spLocks noChangeArrowheads="1"/>
            </p:cNvSpPr>
            <p:nvPr/>
          </p:nvSpPr>
          <p:spPr bwMode="auto">
            <a:xfrm>
              <a:off x="10844213" y="5289550"/>
              <a:ext cx="374650" cy="374650"/>
            </a:xfrm>
            <a:custGeom>
              <a:avLst/>
              <a:gdLst>
                <a:gd name="T0" fmla="*/ 521 w 1043"/>
                <a:gd name="T1" fmla="*/ 1042 h 1043"/>
                <a:gd name="T2" fmla="*/ 488 w 1043"/>
                <a:gd name="T3" fmla="*/ 1038 h 1043"/>
                <a:gd name="T4" fmla="*/ 472 w 1043"/>
                <a:gd name="T5" fmla="*/ 1026 h 1043"/>
                <a:gd name="T6" fmla="*/ 456 w 1043"/>
                <a:gd name="T7" fmla="*/ 1015 h 1043"/>
                <a:gd name="T8" fmla="*/ 27 w 1043"/>
                <a:gd name="T9" fmla="*/ 586 h 1043"/>
                <a:gd name="T10" fmla="*/ 16 w 1043"/>
                <a:gd name="T11" fmla="*/ 570 h 1043"/>
                <a:gd name="T12" fmla="*/ 5 w 1043"/>
                <a:gd name="T13" fmla="*/ 554 h 1043"/>
                <a:gd name="T14" fmla="*/ 0 w 1043"/>
                <a:gd name="T15" fmla="*/ 538 h 1043"/>
                <a:gd name="T16" fmla="*/ 0 w 1043"/>
                <a:gd name="T17" fmla="*/ 521 h 1043"/>
                <a:gd name="T18" fmla="*/ 0 w 1043"/>
                <a:gd name="T19" fmla="*/ 505 h 1043"/>
                <a:gd name="T20" fmla="*/ 5 w 1043"/>
                <a:gd name="T21" fmla="*/ 489 h 1043"/>
                <a:gd name="T22" fmla="*/ 16 w 1043"/>
                <a:gd name="T23" fmla="*/ 472 h 1043"/>
                <a:gd name="T24" fmla="*/ 27 w 1043"/>
                <a:gd name="T25" fmla="*/ 461 h 1043"/>
                <a:gd name="T26" fmla="*/ 456 w 1043"/>
                <a:gd name="T27" fmla="*/ 27 h 1043"/>
                <a:gd name="T28" fmla="*/ 472 w 1043"/>
                <a:gd name="T29" fmla="*/ 16 h 1043"/>
                <a:gd name="T30" fmla="*/ 488 w 1043"/>
                <a:gd name="T31" fmla="*/ 11 h 1043"/>
                <a:gd name="T32" fmla="*/ 505 w 1043"/>
                <a:gd name="T33" fmla="*/ 5 h 1043"/>
                <a:gd name="T34" fmla="*/ 521 w 1043"/>
                <a:gd name="T35" fmla="*/ 0 h 1043"/>
                <a:gd name="T36" fmla="*/ 538 w 1043"/>
                <a:gd name="T37" fmla="*/ 5 h 1043"/>
                <a:gd name="T38" fmla="*/ 554 w 1043"/>
                <a:gd name="T39" fmla="*/ 11 h 1043"/>
                <a:gd name="T40" fmla="*/ 570 w 1043"/>
                <a:gd name="T41" fmla="*/ 16 h 1043"/>
                <a:gd name="T42" fmla="*/ 581 w 1043"/>
                <a:gd name="T43" fmla="*/ 27 h 1043"/>
                <a:gd name="T44" fmla="*/ 1015 w 1043"/>
                <a:gd name="T45" fmla="*/ 461 h 1043"/>
                <a:gd name="T46" fmla="*/ 1026 w 1043"/>
                <a:gd name="T47" fmla="*/ 472 h 1043"/>
                <a:gd name="T48" fmla="*/ 1031 w 1043"/>
                <a:gd name="T49" fmla="*/ 489 h 1043"/>
                <a:gd name="T50" fmla="*/ 1037 w 1043"/>
                <a:gd name="T51" fmla="*/ 505 h 1043"/>
                <a:gd name="T52" fmla="*/ 1042 w 1043"/>
                <a:gd name="T53" fmla="*/ 521 h 1043"/>
                <a:gd name="T54" fmla="*/ 1037 w 1043"/>
                <a:gd name="T55" fmla="*/ 538 h 1043"/>
                <a:gd name="T56" fmla="*/ 1031 w 1043"/>
                <a:gd name="T57" fmla="*/ 554 h 1043"/>
                <a:gd name="T58" fmla="*/ 1026 w 1043"/>
                <a:gd name="T59" fmla="*/ 570 h 1043"/>
                <a:gd name="T60" fmla="*/ 1015 w 1043"/>
                <a:gd name="T61" fmla="*/ 586 h 1043"/>
                <a:gd name="T62" fmla="*/ 581 w 1043"/>
                <a:gd name="T63" fmla="*/ 1015 h 1043"/>
                <a:gd name="T64" fmla="*/ 570 w 1043"/>
                <a:gd name="T65" fmla="*/ 1026 h 1043"/>
                <a:gd name="T66" fmla="*/ 554 w 1043"/>
                <a:gd name="T67" fmla="*/ 1038 h 1043"/>
                <a:gd name="T68" fmla="*/ 521 w 1043"/>
                <a:gd name="T69" fmla="*/ 1042 h 1043"/>
                <a:gd name="T70" fmla="*/ 211 w 1043"/>
                <a:gd name="T71" fmla="*/ 521 h 1043"/>
                <a:gd name="T72" fmla="*/ 521 w 1043"/>
                <a:gd name="T73" fmla="*/ 831 h 1043"/>
                <a:gd name="T74" fmla="*/ 831 w 1043"/>
                <a:gd name="T75" fmla="*/ 521 h 1043"/>
                <a:gd name="T76" fmla="*/ 521 w 1043"/>
                <a:gd name="T77" fmla="*/ 212 h 1043"/>
                <a:gd name="T78" fmla="*/ 211 w 1043"/>
                <a:gd name="T79" fmla="*/ 521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43">
                  <a:moveTo>
                    <a:pt x="521" y="1042"/>
                  </a:moveTo>
                  <a:lnTo>
                    <a:pt x="488" y="1038"/>
                  </a:lnTo>
                  <a:lnTo>
                    <a:pt x="472" y="1026"/>
                  </a:lnTo>
                  <a:lnTo>
                    <a:pt x="456" y="1015"/>
                  </a:lnTo>
                  <a:lnTo>
                    <a:pt x="27" y="586"/>
                  </a:lnTo>
                  <a:lnTo>
                    <a:pt x="16" y="570"/>
                  </a:lnTo>
                  <a:lnTo>
                    <a:pt x="5" y="554"/>
                  </a:lnTo>
                  <a:lnTo>
                    <a:pt x="0" y="538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6" y="472"/>
                  </a:lnTo>
                  <a:lnTo>
                    <a:pt x="27" y="461"/>
                  </a:lnTo>
                  <a:lnTo>
                    <a:pt x="456" y="27"/>
                  </a:lnTo>
                  <a:lnTo>
                    <a:pt x="472" y="16"/>
                  </a:lnTo>
                  <a:lnTo>
                    <a:pt x="488" y="11"/>
                  </a:lnTo>
                  <a:lnTo>
                    <a:pt x="505" y="5"/>
                  </a:lnTo>
                  <a:lnTo>
                    <a:pt x="521" y="0"/>
                  </a:lnTo>
                  <a:lnTo>
                    <a:pt x="538" y="5"/>
                  </a:lnTo>
                  <a:lnTo>
                    <a:pt x="554" y="11"/>
                  </a:lnTo>
                  <a:lnTo>
                    <a:pt x="570" y="16"/>
                  </a:lnTo>
                  <a:lnTo>
                    <a:pt x="581" y="27"/>
                  </a:lnTo>
                  <a:lnTo>
                    <a:pt x="1015" y="461"/>
                  </a:lnTo>
                  <a:lnTo>
                    <a:pt x="1026" y="472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42" y="521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6" y="570"/>
                  </a:lnTo>
                  <a:lnTo>
                    <a:pt x="1015" y="586"/>
                  </a:lnTo>
                  <a:lnTo>
                    <a:pt x="581" y="1015"/>
                  </a:lnTo>
                  <a:lnTo>
                    <a:pt x="570" y="1026"/>
                  </a:lnTo>
                  <a:lnTo>
                    <a:pt x="554" y="1038"/>
                  </a:lnTo>
                  <a:lnTo>
                    <a:pt x="521" y="1042"/>
                  </a:lnTo>
                  <a:close/>
                  <a:moveTo>
                    <a:pt x="211" y="521"/>
                  </a:moveTo>
                  <a:lnTo>
                    <a:pt x="521" y="831"/>
                  </a:lnTo>
                  <a:lnTo>
                    <a:pt x="831" y="521"/>
                  </a:lnTo>
                  <a:lnTo>
                    <a:pt x="521" y="212"/>
                  </a:lnTo>
                  <a:lnTo>
                    <a:pt x="211" y="521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7" name="Freeform 206"/>
            <p:cNvSpPr>
              <a:spLocks noChangeArrowheads="1"/>
            </p:cNvSpPr>
            <p:nvPr/>
          </p:nvSpPr>
          <p:spPr bwMode="auto">
            <a:xfrm>
              <a:off x="10066338" y="4735513"/>
              <a:ext cx="371475" cy="371475"/>
            </a:xfrm>
            <a:custGeom>
              <a:avLst/>
              <a:gdLst>
                <a:gd name="T0" fmla="*/ 207 w 1038"/>
                <a:gd name="T1" fmla="*/ 516 h 1038"/>
                <a:gd name="T2" fmla="*/ 516 w 1038"/>
                <a:gd name="T3" fmla="*/ 825 h 1038"/>
                <a:gd name="T4" fmla="*/ 825 w 1038"/>
                <a:gd name="T5" fmla="*/ 516 h 1038"/>
                <a:gd name="T6" fmla="*/ 516 w 1038"/>
                <a:gd name="T7" fmla="*/ 206 h 1038"/>
                <a:gd name="T8" fmla="*/ 207 w 1038"/>
                <a:gd name="T9" fmla="*/ 516 h 1038"/>
                <a:gd name="T10" fmla="*/ 516 w 1038"/>
                <a:gd name="T11" fmla="*/ 1037 h 1038"/>
                <a:gd name="T12" fmla="*/ 484 w 1038"/>
                <a:gd name="T13" fmla="*/ 1032 h 1038"/>
                <a:gd name="T14" fmla="*/ 473 w 1038"/>
                <a:gd name="T15" fmla="*/ 1020 h 1038"/>
                <a:gd name="T16" fmla="*/ 456 w 1038"/>
                <a:gd name="T17" fmla="*/ 1010 h 1038"/>
                <a:gd name="T18" fmla="*/ 22 w 1038"/>
                <a:gd name="T19" fmla="*/ 581 h 1038"/>
                <a:gd name="T20" fmla="*/ 11 w 1038"/>
                <a:gd name="T21" fmla="*/ 564 h 1038"/>
                <a:gd name="T22" fmla="*/ 6 w 1038"/>
                <a:gd name="T23" fmla="*/ 554 h 1038"/>
                <a:gd name="T24" fmla="*/ 0 w 1038"/>
                <a:gd name="T25" fmla="*/ 537 h 1038"/>
                <a:gd name="T26" fmla="*/ 0 w 1038"/>
                <a:gd name="T27" fmla="*/ 516 h 1038"/>
                <a:gd name="T28" fmla="*/ 0 w 1038"/>
                <a:gd name="T29" fmla="*/ 499 h 1038"/>
                <a:gd name="T30" fmla="*/ 6 w 1038"/>
                <a:gd name="T31" fmla="*/ 483 h 1038"/>
                <a:gd name="T32" fmla="*/ 11 w 1038"/>
                <a:gd name="T33" fmla="*/ 467 h 1038"/>
                <a:gd name="T34" fmla="*/ 22 w 1038"/>
                <a:gd name="T35" fmla="*/ 456 h 1038"/>
                <a:gd name="T36" fmla="*/ 456 w 1038"/>
                <a:gd name="T37" fmla="*/ 21 h 1038"/>
                <a:gd name="T38" fmla="*/ 473 w 1038"/>
                <a:gd name="T39" fmla="*/ 10 h 1038"/>
                <a:gd name="T40" fmla="*/ 484 w 1038"/>
                <a:gd name="T41" fmla="*/ 5 h 1038"/>
                <a:gd name="T42" fmla="*/ 500 w 1038"/>
                <a:gd name="T43" fmla="*/ 0 h 1038"/>
                <a:gd name="T44" fmla="*/ 516 w 1038"/>
                <a:gd name="T45" fmla="*/ 0 h 1038"/>
                <a:gd name="T46" fmla="*/ 538 w 1038"/>
                <a:gd name="T47" fmla="*/ 0 h 1038"/>
                <a:gd name="T48" fmla="*/ 554 w 1038"/>
                <a:gd name="T49" fmla="*/ 5 h 1038"/>
                <a:gd name="T50" fmla="*/ 565 w 1038"/>
                <a:gd name="T51" fmla="*/ 10 h 1038"/>
                <a:gd name="T52" fmla="*/ 581 w 1038"/>
                <a:gd name="T53" fmla="*/ 21 h 1038"/>
                <a:gd name="T54" fmla="*/ 1010 w 1038"/>
                <a:gd name="T55" fmla="*/ 456 h 1038"/>
                <a:gd name="T56" fmla="*/ 1021 w 1038"/>
                <a:gd name="T57" fmla="*/ 472 h 1038"/>
                <a:gd name="T58" fmla="*/ 1032 w 1038"/>
                <a:gd name="T59" fmla="*/ 483 h 1038"/>
                <a:gd name="T60" fmla="*/ 1037 w 1038"/>
                <a:gd name="T61" fmla="*/ 516 h 1038"/>
                <a:gd name="T62" fmla="*/ 1032 w 1038"/>
                <a:gd name="T63" fmla="*/ 548 h 1038"/>
                <a:gd name="T64" fmla="*/ 1021 w 1038"/>
                <a:gd name="T65" fmla="*/ 564 h 1038"/>
                <a:gd name="T66" fmla="*/ 1010 w 1038"/>
                <a:gd name="T67" fmla="*/ 581 h 1038"/>
                <a:gd name="T68" fmla="*/ 581 w 1038"/>
                <a:gd name="T69" fmla="*/ 1010 h 1038"/>
                <a:gd name="T70" fmla="*/ 565 w 1038"/>
                <a:gd name="T71" fmla="*/ 1020 h 1038"/>
                <a:gd name="T72" fmla="*/ 548 w 1038"/>
                <a:gd name="T73" fmla="*/ 1032 h 1038"/>
                <a:gd name="T74" fmla="*/ 516 w 1038"/>
                <a:gd name="T75" fmla="*/ 1037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8" h="1038">
                  <a:moveTo>
                    <a:pt x="207" y="516"/>
                  </a:moveTo>
                  <a:lnTo>
                    <a:pt x="516" y="825"/>
                  </a:lnTo>
                  <a:lnTo>
                    <a:pt x="825" y="516"/>
                  </a:lnTo>
                  <a:lnTo>
                    <a:pt x="516" y="206"/>
                  </a:lnTo>
                  <a:lnTo>
                    <a:pt x="207" y="516"/>
                  </a:lnTo>
                  <a:close/>
                  <a:moveTo>
                    <a:pt x="516" y="1037"/>
                  </a:moveTo>
                  <a:lnTo>
                    <a:pt x="484" y="1032"/>
                  </a:lnTo>
                  <a:lnTo>
                    <a:pt x="473" y="1020"/>
                  </a:lnTo>
                  <a:lnTo>
                    <a:pt x="456" y="1010"/>
                  </a:lnTo>
                  <a:lnTo>
                    <a:pt x="22" y="581"/>
                  </a:lnTo>
                  <a:lnTo>
                    <a:pt x="11" y="564"/>
                  </a:lnTo>
                  <a:lnTo>
                    <a:pt x="6" y="554"/>
                  </a:lnTo>
                  <a:lnTo>
                    <a:pt x="0" y="537"/>
                  </a:lnTo>
                  <a:lnTo>
                    <a:pt x="0" y="516"/>
                  </a:lnTo>
                  <a:lnTo>
                    <a:pt x="0" y="499"/>
                  </a:lnTo>
                  <a:lnTo>
                    <a:pt x="6" y="483"/>
                  </a:lnTo>
                  <a:lnTo>
                    <a:pt x="11" y="467"/>
                  </a:lnTo>
                  <a:lnTo>
                    <a:pt x="22" y="456"/>
                  </a:lnTo>
                  <a:lnTo>
                    <a:pt x="456" y="21"/>
                  </a:lnTo>
                  <a:lnTo>
                    <a:pt x="473" y="10"/>
                  </a:lnTo>
                  <a:lnTo>
                    <a:pt x="484" y="5"/>
                  </a:lnTo>
                  <a:lnTo>
                    <a:pt x="500" y="0"/>
                  </a:lnTo>
                  <a:lnTo>
                    <a:pt x="516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65" y="10"/>
                  </a:lnTo>
                  <a:lnTo>
                    <a:pt x="581" y="21"/>
                  </a:lnTo>
                  <a:lnTo>
                    <a:pt x="1010" y="456"/>
                  </a:lnTo>
                  <a:lnTo>
                    <a:pt x="1021" y="472"/>
                  </a:lnTo>
                  <a:lnTo>
                    <a:pt x="1032" y="483"/>
                  </a:lnTo>
                  <a:lnTo>
                    <a:pt x="1037" y="516"/>
                  </a:lnTo>
                  <a:lnTo>
                    <a:pt x="1032" y="548"/>
                  </a:lnTo>
                  <a:lnTo>
                    <a:pt x="1021" y="564"/>
                  </a:lnTo>
                  <a:lnTo>
                    <a:pt x="1010" y="581"/>
                  </a:lnTo>
                  <a:lnTo>
                    <a:pt x="581" y="1010"/>
                  </a:lnTo>
                  <a:lnTo>
                    <a:pt x="565" y="1020"/>
                  </a:lnTo>
                  <a:lnTo>
                    <a:pt x="548" y="1032"/>
                  </a:lnTo>
                  <a:lnTo>
                    <a:pt x="516" y="1037"/>
                  </a:lnTo>
                  <a:close/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8" name="Freeform 207"/>
            <p:cNvSpPr>
              <a:spLocks noChangeArrowheads="1"/>
            </p:cNvSpPr>
            <p:nvPr/>
          </p:nvSpPr>
          <p:spPr bwMode="auto">
            <a:xfrm>
              <a:off x="11310938" y="5470525"/>
              <a:ext cx="374650" cy="371475"/>
            </a:xfrm>
            <a:custGeom>
              <a:avLst/>
              <a:gdLst>
                <a:gd name="T0" fmla="*/ 521 w 1043"/>
                <a:gd name="T1" fmla="*/ 1037 h 1038"/>
                <a:gd name="T2" fmla="*/ 488 w 1043"/>
                <a:gd name="T3" fmla="*/ 1032 h 1038"/>
                <a:gd name="T4" fmla="*/ 472 w 1043"/>
                <a:gd name="T5" fmla="*/ 1021 h 1038"/>
                <a:gd name="T6" fmla="*/ 461 w 1043"/>
                <a:gd name="T7" fmla="*/ 1010 h 1038"/>
                <a:gd name="T8" fmla="*/ 27 w 1043"/>
                <a:gd name="T9" fmla="*/ 581 h 1038"/>
                <a:gd name="T10" fmla="*/ 16 w 1043"/>
                <a:gd name="T11" fmla="*/ 565 h 1038"/>
                <a:gd name="T12" fmla="*/ 5 w 1043"/>
                <a:gd name="T13" fmla="*/ 554 h 1038"/>
                <a:gd name="T14" fmla="*/ 0 w 1043"/>
                <a:gd name="T15" fmla="*/ 537 h 1038"/>
                <a:gd name="T16" fmla="*/ 0 w 1043"/>
                <a:gd name="T17" fmla="*/ 516 h 1038"/>
                <a:gd name="T18" fmla="*/ 0 w 1043"/>
                <a:gd name="T19" fmla="*/ 500 h 1038"/>
                <a:gd name="T20" fmla="*/ 5 w 1043"/>
                <a:gd name="T21" fmla="*/ 483 h 1038"/>
                <a:gd name="T22" fmla="*/ 16 w 1043"/>
                <a:gd name="T23" fmla="*/ 473 h 1038"/>
                <a:gd name="T24" fmla="*/ 27 w 1043"/>
                <a:gd name="T25" fmla="*/ 456 h 1038"/>
                <a:gd name="T26" fmla="*/ 461 w 1043"/>
                <a:gd name="T27" fmla="*/ 21 h 1038"/>
                <a:gd name="T28" fmla="*/ 472 w 1043"/>
                <a:gd name="T29" fmla="*/ 11 h 1038"/>
                <a:gd name="T30" fmla="*/ 488 w 1043"/>
                <a:gd name="T31" fmla="*/ 5 h 1038"/>
                <a:gd name="T32" fmla="*/ 504 w 1043"/>
                <a:gd name="T33" fmla="*/ 0 h 1038"/>
                <a:gd name="T34" fmla="*/ 521 w 1043"/>
                <a:gd name="T35" fmla="*/ 0 h 1038"/>
                <a:gd name="T36" fmla="*/ 537 w 1043"/>
                <a:gd name="T37" fmla="*/ 0 h 1038"/>
                <a:gd name="T38" fmla="*/ 553 w 1043"/>
                <a:gd name="T39" fmla="*/ 5 h 1038"/>
                <a:gd name="T40" fmla="*/ 570 w 1043"/>
                <a:gd name="T41" fmla="*/ 11 h 1038"/>
                <a:gd name="T42" fmla="*/ 581 w 1043"/>
                <a:gd name="T43" fmla="*/ 21 h 1038"/>
                <a:gd name="T44" fmla="*/ 1014 w 1043"/>
                <a:gd name="T45" fmla="*/ 456 h 1038"/>
                <a:gd name="T46" fmla="*/ 1026 w 1043"/>
                <a:gd name="T47" fmla="*/ 473 h 1038"/>
                <a:gd name="T48" fmla="*/ 1031 w 1043"/>
                <a:gd name="T49" fmla="*/ 483 h 1038"/>
                <a:gd name="T50" fmla="*/ 1037 w 1043"/>
                <a:gd name="T51" fmla="*/ 500 h 1038"/>
                <a:gd name="T52" fmla="*/ 1042 w 1043"/>
                <a:gd name="T53" fmla="*/ 516 h 1038"/>
                <a:gd name="T54" fmla="*/ 1037 w 1043"/>
                <a:gd name="T55" fmla="*/ 537 h 1038"/>
                <a:gd name="T56" fmla="*/ 1031 w 1043"/>
                <a:gd name="T57" fmla="*/ 554 h 1038"/>
                <a:gd name="T58" fmla="*/ 1026 w 1043"/>
                <a:gd name="T59" fmla="*/ 565 h 1038"/>
                <a:gd name="T60" fmla="*/ 1014 w 1043"/>
                <a:gd name="T61" fmla="*/ 581 h 1038"/>
                <a:gd name="T62" fmla="*/ 581 w 1043"/>
                <a:gd name="T63" fmla="*/ 1010 h 1038"/>
                <a:gd name="T64" fmla="*/ 570 w 1043"/>
                <a:gd name="T65" fmla="*/ 1021 h 1038"/>
                <a:gd name="T66" fmla="*/ 553 w 1043"/>
                <a:gd name="T67" fmla="*/ 1032 h 1038"/>
                <a:gd name="T68" fmla="*/ 521 w 1043"/>
                <a:gd name="T69" fmla="*/ 1037 h 1038"/>
                <a:gd name="T70" fmla="*/ 211 w 1043"/>
                <a:gd name="T71" fmla="*/ 516 h 1038"/>
                <a:gd name="T72" fmla="*/ 521 w 1043"/>
                <a:gd name="T73" fmla="*/ 826 h 1038"/>
                <a:gd name="T74" fmla="*/ 830 w 1043"/>
                <a:gd name="T75" fmla="*/ 516 h 1038"/>
                <a:gd name="T76" fmla="*/ 521 w 1043"/>
                <a:gd name="T77" fmla="*/ 206 h 1038"/>
                <a:gd name="T78" fmla="*/ 211 w 1043"/>
                <a:gd name="T79" fmla="*/ 516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38">
                  <a:moveTo>
                    <a:pt x="521" y="1037"/>
                  </a:moveTo>
                  <a:lnTo>
                    <a:pt x="488" y="1032"/>
                  </a:lnTo>
                  <a:lnTo>
                    <a:pt x="472" y="1021"/>
                  </a:lnTo>
                  <a:lnTo>
                    <a:pt x="461" y="1010"/>
                  </a:lnTo>
                  <a:lnTo>
                    <a:pt x="27" y="581"/>
                  </a:lnTo>
                  <a:lnTo>
                    <a:pt x="16" y="565"/>
                  </a:lnTo>
                  <a:lnTo>
                    <a:pt x="5" y="554"/>
                  </a:lnTo>
                  <a:lnTo>
                    <a:pt x="0" y="537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5" y="483"/>
                  </a:lnTo>
                  <a:lnTo>
                    <a:pt x="16" y="473"/>
                  </a:lnTo>
                  <a:lnTo>
                    <a:pt x="27" y="456"/>
                  </a:lnTo>
                  <a:lnTo>
                    <a:pt x="461" y="21"/>
                  </a:lnTo>
                  <a:lnTo>
                    <a:pt x="472" y="11"/>
                  </a:lnTo>
                  <a:lnTo>
                    <a:pt x="488" y="5"/>
                  </a:lnTo>
                  <a:lnTo>
                    <a:pt x="504" y="0"/>
                  </a:lnTo>
                  <a:lnTo>
                    <a:pt x="521" y="0"/>
                  </a:lnTo>
                  <a:lnTo>
                    <a:pt x="537" y="0"/>
                  </a:lnTo>
                  <a:lnTo>
                    <a:pt x="553" y="5"/>
                  </a:lnTo>
                  <a:lnTo>
                    <a:pt x="570" y="11"/>
                  </a:lnTo>
                  <a:lnTo>
                    <a:pt x="581" y="21"/>
                  </a:lnTo>
                  <a:lnTo>
                    <a:pt x="1014" y="456"/>
                  </a:lnTo>
                  <a:lnTo>
                    <a:pt x="1026" y="473"/>
                  </a:lnTo>
                  <a:lnTo>
                    <a:pt x="1031" y="483"/>
                  </a:lnTo>
                  <a:lnTo>
                    <a:pt x="1037" y="500"/>
                  </a:lnTo>
                  <a:lnTo>
                    <a:pt x="1042" y="516"/>
                  </a:lnTo>
                  <a:lnTo>
                    <a:pt x="1037" y="537"/>
                  </a:lnTo>
                  <a:lnTo>
                    <a:pt x="1031" y="554"/>
                  </a:lnTo>
                  <a:lnTo>
                    <a:pt x="1026" y="565"/>
                  </a:lnTo>
                  <a:lnTo>
                    <a:pt x="1014" y="581"/>
                  </a:lnTo>
                  <a:lnTo>
                    <a:pt x="581" y="1010"/>
                  </a:lnTo>
                  <a:lnTo>
                    <a:pt x="570" y="1021"/>
                  </a:lnTo>
                  <a:lnTo>
                    <a:pt x="553" y="1032"/>
                  </a:lnTo>
                  <a:lnTo>
                    <a:pt x="521" y="1037"/>
                  </a:lnTo>
                  <a:close/>
                  <a:moveTo>
                    <a:pt x="211" y="516"/>
                  </a:moveTo>
                  <a:lnTo>
                    <a:pt x="521" y="826"/>
                  </a:lnTo>
                  <a:lnTo>
                    <a:pt x="830" y="516"/>
                  </a:lnTo>
                  <a:lnTo>
                    <a:pt x="521" y="206"/>
                  </a:lnTo>
                  <a:lnTo>
                    <a:pt x="211" y="516"/>
                  </a:lnTo>
                  <a:close/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" name="Freeform 208"/>
            <p:cNvSpPr>
              <a:spLocks noChangeArrowheads="1"/>
            </p:cNvSpPr>
            <p:nvPr/>
          </p:nvSpPr>
          <p:spPr bwMode="auto">
            <a:xfrm>
              <a:off x="10533063" y="3957638"/>
              <a:ext cx="61913" cy="303212"/>
            </a:xfrm>
            <a:custGeom>
              <a:avLst/>
              <a:gdLst>
                <a:gd name="T0" fmla="*/ 174 w 175"/>
                <a:gd name="T1" fmla="*/ 847 h 848"/>
                <a:gd name="T2" fmla="*/ 174 w 175"/>
                <a:gd name="T3" fmla="*/ 0 h 848"/>
                <a:gd name="T4" fmla="*/ 0 w 175"/>
                <a:gd name="T5" fmla="*/ 0 h 848"/>
                <a:gd name="T6" fmla="*/ 0 w 175"/>
                <a:gd name="T7" fmla="*/ 641 h 848"/>
                <a:gd name="T8" fmla="*/ 146 w 175"/>
                <a:gd name="T9" fmla="*/ 787 h 848"/>
                <a:gd name="T10" fmla="*/ 146 w 175"/>
                <a:gd name="T11" fmla="*/ 787 h 848"/>
                <a:gd name="T12" fmla="*/ 162 w 175"/>
                <a:gd name="T13" fmla="*/ 814 h 848"/>
                <a:gd name="T14" fmla="*/ 174 w 175"/>
                <a:gd name="T15" fmla="*/ 84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48">
                  <a:moveTo>
                    <a:pt x="174" y="847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41"/>
                  </a:lnTo>
                  <a:lnTo>
                    <a:pt x="146" y="787"/>
                  </a:lnTo>
                  <a:lnTo>
                    <a:pt x="146" y="787"/>
                  </a:lnTo>
                  <a:lnTo>
                    <a:pt x="162" y="814"/>
                  </a:lnTo>
                  <a:lnTo>
                    <a:pt x="174" y="847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0" name="Freeform 209"/>
            <p:cNvSpPr>
              <a:spLocks noChangeArrowheads="1"/>
            </p:cNvSpPr>
            <p:nvPr/>
          </p:nvSpPr>
          <p:spPr bwMode="auto">
            <a:xfrm>
              <a:off x="10220325" y="4076700"/>
              <a:ext cx="311150" cy="371475"/>
            </a:xfrm>
            <a:custGeom>
              <a:avLst/>
              <a:gdLst>
                <a:gd name="T0" fmla="*/ 581 w 870"/>
                <a:gd name="T1" fmla="*/ 22 h 1038"/>
                <a:gd name="T2" fmla="*/ 571 w 870"/>
                <a:gd name="T3" fmla="*/ 10 h 1038"/>
                <a:gd name="T4" fmla="*/ 554 w 870"/>
                <a:gd name="T5" fmla="*/ 5 h 1038"/>
                <a:gd name="T6" fmla="*/ 538 w 870"/>
                <a:gd name="T7" fmla="*/ 0 h 1038"/>
                <a:gd name="T8" fmla="*/ 521 w 870"/>
                <a:gd name="T9" fmla="*/ 0 h 1038"/>
                <a:gd name="T10" fmla="*/ 505 w 870"/>
                <a:gd name="T11" fmla="*/ 0 h 1038"/>
                <a:gd name="T12" fmla="*/ 489 w 870"/>
                <a:gd name="T13" fmla="*/ 5 h 1038"/>
                <a:gd name="T14" fmla="*/ 473 w 870"/>
                <a:gd name="T15" fmla="*/ 10 h 1038"/>
                <a:gd name="T16" fmla="*/ 462 w 870"/>
                <a:gd name="T17" fmla="*/ 22 h 1038"/>
                <a:gd name="T18" fmla="*/ 27 w 870"/>
                <a:gd name="T19" fmla="*/ 456 h 1038"/>
                <a:gd name="T20" fmla="*/ 17 w 870"/>
                <a:gd name="T21" fmla="*/ 467 h 1038"/>
                <a:gd name="T22" fmla="*/ 11 w 870"/>
                <a:gd name="T23" fmla="*/ 483 h 1038"/>
                <a:gd name="T24" fmla="*/ 6 w 870"/>
                <a:gd name="T25" fmla="*/ 499 h 1038"/>
                <a:gd name="T26" fmla="*/ 0 w 870"/>
                <a:gd name="T27" fmla="*/ 516 h 1038"/>
                <a:gd name="T28" fmla="*/ 6 w 870"/>
                <a:gd name="T29" fmla="*/ 538 h 1038"/>
                <a:gd name="T30" fmla="*/ 11 w 870"/>
                <a:gd name="T31" fmla="*/ 554 h 1038"/>
                <a:gd name="T32" fmla="*/ 17 w 870"/>
                <a:gd name="T33" fmla="*/ 565 h 1038"/>
                <a:gd name="T34" fmla="*/ 27 w 870"/>
                <a:gd name="T35" fmla="*/ 581 h 1038"/>
                <a:gd name="T36" fmla="*/ 462 w 870"/>
                <a:gd name="T37" fmla="*/ 1010 h 1038"/>
                <a:gd name="T38" fmla="*/ 473 w 870"/>
                <a:gd name="T39" fmla="*/ 1021 h 1038"/>
                <a:gd name="T40" fmla="*/ 489 w 870"/>
                <a:gd name="T41" fmla="*/ 1032 h 1038"/>
                <a:gd name="T42" fmla="*/ 521 w 870"/>
                <a:gd name="T43" fmla="*/ 1037 h 1038"/>
                <a:gd name="T44" fmla="*/ 554 w 870"/>
                <a:gd name="T45" fmla="*/ 1032 h 1038"/>
                <a:gd name="T46" fmla="*/ 571 w 870"/>
                <a:gd name="T47" fmla="*/ 1021 h 1038"/>
                <a:gd name="T48" fmla="*/ 581 w 870"/>
                <a:gd name="T49" fmla="*/ 1010 h 1038"/>
                <a:gd name="T50" fmla="*/ 869 w 870"/>
                <a:gd name="T51" fmla="*/ 728 h 1038"/>
                <a:gd name="T52" fmla="*/ 869 w 870"/>
                <a:gd name="T53" fmla="*/ 310 h 1038"/>
                <a:gd name="T54" fmla="*/ 581 w 870"/>
                <a:gd name="T55" fmla="*/ 22 h 1038"/>
                <a:gd name="T56" fmla="*/ 521 w 870"/>
                <a:gd name="T57" fmla="*/ 826 h 1038"/>
                <a:gd name="T58" fmla="*/ 212 w 870"/>
                <a:gd name="T59" fmla="*/ 516 h 1038"/>
                <a:gd name="T60" fmla="*/ 521 w 870"/>
                <a:gd name="T61" fmla="*/ 206 h 1038"/>
                <a:gd name="T62" fmla="*/ 831 w 870"/>
                <a:gd name="T63" fmla="*/ 516 h 1038"/>
                <a:gd name="T64" fmla="*/ 521 w 870"/>
                <a:gd name="T65" fmla="*/ 826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0" h="1038">
                  <a:moveTo>
                    <a:pt x="581" y="22"/>
                  </a:moveTo>
                  <a:lnTo>
                    <a:pt x="571" y="10"/>
                  </a:lnTo>
                  <a:lnTo>
                    <a:pt x="554" y="5"/>
                  </a:lnTo>
                  <a:lnTo>
                    <a:pt x="538" y="0"/>
                  </a:lnTo>
                  <a:lnTo>
                    <a:pt x="521" y="0"/>
                  </a:lnTo>
                  <a:lnTo>
                    <a:pt x="505" y="0"/>
                  </a:lnTo>
                  <a:lnTo>
                    <a:pt x="489" y="5"/>
                  </a:lnTo>
                  <a:lnTo>
                    <a:pt x="473" y="10"/>
                  </a:lnTo>
                  <a:lnTo>
                    <a:pt x="462" y="22"/>
                  </a:lnTo>
                  <a:lnTo>
                    <a:pt x="27" y="456"/>
                  </a:lnTo>
                  <a:lnTo>
                    <a:pt x="17" y="467"/>
                  </a:lnTo>
                  <a:lnTo>
                    <a:pt x="11" y="483"/>
                  </a:lnTo>
                  <a:lnTo>
                    <a:pt x="6" y="499"/>
                  </a:lnTo>
                  <a:lnTo>
                    <a:pt x="0" y="516"/>
                  </a:lnTo>
                  <a:lnTo>
                    <a:pt x="6" y="538"/>
                  </a:lnTo>
                  <a:lnTo>
                    <a:pt x="11" y="554"/>
                  </a:lnTo>
                  <a:lnTo>
                    <a:pt x="17" y="565"/>
                  </a:lnTo>
                  <a:lnTo>
                    <a:pt x="27" y="581"/>
                  </a:lnTo>
                  <a:lnTo>
                    <a:pt x="462" y="1010"/>
                  </a:lnTo>
                  <a:lnTo>
                    <a:pt x="473" y="1021"/>
                  </a:lnTo>
                  <a:lnTo>
                    <a:pt x="489" y="1032"/>
                  </a:lnTo>
                  <a:lnTo>
                    <a:pt x="521" y="1037"/>
                  </a:lnTo>
                  <a:lnTo>
                    <a:pt x="554" y="1032"/>
                  </a:lnTo>
                  <a:lnTo>
                    <a:pt x="571" y="1021"/>
                  </a:lnTo>
                  <a:lnTo>
                    <a:pt x="581" y="1010"/>
                  </a:lnTo>
                  <a:lnTo>
                    <a:pt x="869" y="728"/>
                  </a:lnTo>
                  <a:lnTo>
                    <a:pt x="869" y="310"/>
                  </a:lnTo>
                  <a:lnTo>
                    <a:pt x="581" y="22"/>
                  </a:lnTo>
                  <a:close/>
                  <a:moveTo>
                    <a:pt x="521" y="826"/>
                  </a:moveTo>
                  <a:lnTo>
                    <a:pt x="212" y="516"/>
                  </a:lnTo>
                  <a:lnTo>
                    <a:pt x="521" y="206"/>
                  </a:lnTo>
                  <a:lnTo>
                    <a:pt x="831" y="516"/>
                  </a:lnTo>
                  <a:lnTo>
                    <a:pt x="521" y="826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1" name="Freeform 210"/>
            <p:cNvSpPr>
              <a:spLocks noChangeArrowheads="1"/>
            </p:cNvSpPr>
            <p:nvPr/>
          </p:nvSpPr>
          <p:spPr bwMode="auto">
            <a:xfrm>
              <a:off x="10594975" y="4262438"/>
              <a:ext cx="0" cy="0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  <a:gd name="T10" fmla="*/ 0 w 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2" name="Freeform 211"/>
            <p:cNvSpPr>
              <a:spLocks noChangeArrowheads="1"/>
            </p:cNvSpPr>
            <p:nvPr/>
          </p:nvSpPr>
          <p:spPr bwMode="auto">
            <a:xfrm>
              <a:off x="10533063" y="4187825"/>
              <a:ext cx="61913" cy="149225"/>
            </a:xfrm>
            <a:custGeom>
              <a:avLst/>
              <a:gdLst>
                <a:gd name="T0" fmla="*/ 174 w 175"/>
                <a:gd name="T1" fmla="*/ 211 h 419"/>
                <a:gd name="T2" fmla="*/ 174 w 175"/>
                <a:gd name="T3" fmla="*/ 206 h 419"/>
                <a:gd name="T4" fmla="*/ 174 w 175"/>
                <a:gd name="T5" fmla="*/ 206 h 419"/>
                <a:gd name="T6" fmla="*/ 162 w 175"/>
                <a:gd name="T7" fmla="*/ 173 h 419"/>
                <a:gd name="T8" fmla="*/ 146 w 175"/>
                <a:gd name="T9" fmla="*/ 146 h 419"/>
                <a:gd name="T10" fmla="*/ 0 w 175"/>
                <a:gd name="T11" fmla="*/ 0 h 419"/>
                <a:gd name="T12" fmla="*/ 0 w 175"/>
                <a:gd name="T13" fmla="*/ 418 h 419"/>
                <a:gd name="T14" fmla="*/ 146 w 175"/>
                <a:gd name="T15" fmla="*/ 271 h 419"/>
                <a:gd name="T16" fmla="*/ 146 w 175"/>
                <a:gd name="T17" fmla="*/ 271 h 419"/>
                <a:gd name="T18" fmla="*/ 162 w 175"/>
                <a:gd name="T19" fmla="*/ 244 h 419"/>
                <a:gd name="T20" fmla="*/ 174 w 175"/>
                <a:gd name="T21" fmla="*/ 21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419">
                  <a:moveTo>
                    <a:pt x="174" y="211"/>
                  </a:moveTo>
                  <a:lnTo>
                    <a:pt x="174" y="206"/>
                  </a:lnTo>
                  <a:lnTo>
                    <a:pt x="174" y="206"/>
                  </a:lnTo>
                  <a:lnTo>
                    <a:pt x="162" y="173"/>
                  </a:lnTo>
                  <a:lnTo>
                    <a:pt x="146" y="146"/>
                  </a:lnTo>
                  <a:lnTo>
                    <a:pt x="0" y="0"/>
                  </a:lnTo>
                  <a:lnTo>
                    <a:pt x="0" y="418"/>
                  </a:lnTo>
                  <a:lnTo>
                    <a:pt x="146" y="271"/>
                  </a:lnTo>
                  <a:lnTo>
                    <a:pt x="146" y="271"/>
                  </a:lnTo>
                  <a:lnTo>
                    <a:pt x="162" y="244"/>
                  </a:lnTo>
                  <a:lnTo>
                    <a:pt x="174" y="211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3" name="Freeform 212"/>
            <p:cNvSpPr>
              <a:spLocks noChangeArrowheads="1"/>
            </p:cNvSpPr>
            <p:nvPr/>
          </p:nvSpPr>
          <p:spPr bwMode="auto">
            <a:xfrm>
              <a:off x="10844213" y="3833813"/>
              <a:ext cx="374650" cy="374650"/>
            </a:xfrm>
            <a:custGeom>
              <a:avLst/>
              <a:gdLst>
                <a:gd name="T0" fmla="*/ 521 w 1043"/>
                <a:gd name="T1" fmla="*/ 1043 h 1044"/>
                <a:gd name="T2" fmla="*/ 488 w 1043"/>
                <a:gd name="T3" fmla="*/ 1032 h 1044"/>
                <a:gd name="T4" fmla="*/ 472 w 1043"/>
                <a:gd name="T5" fmla="*/ 1027 h 1044"/>
                <a:gd name="T6" fmla="*/ 456 w 1043"/>
                <a:gd name="T7" fmla="*/ 1016 h 1044"/>
                <a:gd name="T8" fmla="*/ 27 w 1043"/>
                <a:gd name="T9" fmla="*/ 582 h 1044"/>
                <a:gd name="T10" fmla="*/ 16 w 1043"/>
                <a:gd name="T11" fmla="*/ 571 h 1044"/>
                <a:gd name="T12" fmla="*/ 5 w 1043"/>
                <a:gd name="T13" fmla="*/ 555 h 1044"/>
                <a:gd name="T14" fmla="*/ 0 w 1043"/>
                <a:gd name="T15" fmla="*/ 538 h 1044"/>
                <a:gd name="T16" fmla="*/ 0 w 1043"/>
                <a:gd name="T17" fmla="*/ 522 h 1044"/>
                <a:gd name="T18" fmla="*/ 0 w 1043"/>
                <a:gd name="T19" fmla="*/ 505 h 1044"/>
                <a:gd name="T20" fmla="*/ 5 w 1043"/>
                <a:gd name="T21" fmla="*/ 489 h 1044"/>
                <a:gd name="T22" fmla="*/ 16 w 1043"/>
                <a:gd name="T23" fmla="*/ 473 h 1044"/>
                <a:gd name="T24" fmla="*/ 27 w 1043"/>
                <a:gd name="T25" fmla="*/ 457 h 1044"/>
                <a:gd name="T26" fmla="*/ 456 w 1043"/>
                <a:gd name="T27" fmla="*/ 27 h 1044"/>
                <a:gd name="T28" fmla="*/ 472 w 1043"/>
                <a:gd name="T29" fmla="*/ 16 h 1044"/>
                <a:gd name="T30" fmla="*/ 488 w 1043"/>
                <a:gd name="T31" fmla="*/ 6 h 1044"/>
                <a:gd name="T32" fmla="*/ 505 w 1043"/>
                <a:gd name="T33" fmla="*/ 0 h 1044"/>
                <a:gd name="T34" fmla="*/ 521 w 1043"/>
                <a:gd name="T35" fmla="*/ 0 h 1044"/>
                <a:gd name="T36" fmla="*/ 538 w 1043"/>
                <a:gd name="T37" fmla="*/ 0 h 1044"/>
                <a:gd name="T38" fmla="*/ 554 w 1043"/>
                <a:gd name="T39" fmla="*/ 6 h 1044"/>
                <a:gd name="T40" fmla="*/ 570 w 1043"/>
                <a:gd name="T41" fmla="*/ 16 h 1044"/>
                <a:gd name="T42" fmla="*/ 581 w 1043"/>
                <a:gd name="T43" fmla="*/ 27 h 1044"/>
                <a:gd name="T44" fmla="*/ 1015 w 1043"/>
                <a:gd name="T45" fmla="*/ 457 h 1044"/>
                <a:gd name="T46" fmla="*/ 1026 w 1043"/>
                <a:gd name="T47" fmla="*/ 473 h 1044"/>
                <a:gd name="T48" fmla="*/ 1031 w 1043"/>
                <a:gd name="T49" fmla="*/ 489 h 1044"/>
                <a:gd name="T50" fmla="*/ 1037 w 1043"/>
                <a:gd name="T51" fmla="*/ 505 h 1044"/>
                <a:gd name="T52" fmla="*/ 1042 w 1043"/>
                <a:gd name="T53" fmla="*/ 522 h 1044"/>
                <a:gd name="T54" fmla="*/ 1037 w 1043"/>
                <a:gd name="T55" fmla="*/ 538 h 1044"/>
                <a:gd name="T56" fmla="*/ 1031 w 1043"/>
                <a:gd name="T57" fmla="*/ 555 h 1044"/>
                <a:gd name="T58" fmla="*/ 1026 w 1043"/>
                <a:gd name="T59" fmla="*/ 571 h 1044"/>
                <a:gd name="T60" fmla="*/ 1015 w 1043"/>
                <a:gd name="T61" fmla="*/ 582 h 1044"/>
                <a:gd name="T62" fmla="*/ 581 w 1043"/>
                <a:gd name="T63" fmla="*/ 1016 h 1044"/>
                <a:gd name="T64" fmla="*/ 570 w 1043"/>
                <a:gd name="T65" fmla="*/ 1027 h 1044"/>
                <a:gd name="T66" fmla="*/ 554 w 1043"/>
                <a:gd name="T67" fmla="*/ 1032 h 1044"/>
                <a:gd name="T68" fmla="*/ 521 w 1043"/>
                <a:gd name="T69" fmla="*/ 1043 h 1044"/>
                <a:gd name="T70" fmla="*/ 211 w 1043"/>
                <a:gd name="T71" fmla="*/ 522 h 1044"/>
                <a:gd name="T72" fmla="*/ 521 w 1043"/>
                <a:gd name="T73" fmla="*/ 832 h 1044"/>
                <a:gd name="T74" fmla="*/ 831 w 1043"/>
                <a:gd name="T75" fmla="*/ 522 h 1044"/>
                <a:gd name="T76" fmla="*/ 521 w 1043"/>
                <a:gd name="T77" fmla="*/ 212 h 1044"/>
                <a:gd name="T78" fmla="*/ 211 w 1043"/>
                <a:gd name="T79" fmla="*/ 522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44">
                  <a:moveTo>
                    <a:pt x="521" y="1043"/>
                  </a:moveTo>
                  <a:lnTo>
                    <a:pt x="488" y="1032"/>
                  </a:lnTo>
                  <a:lnTo>
                    <a:pt x="472" y="1027"/>
                  </a:lnTo>
                  <a:lnTo>
                    <a:pt x="456" y="1016"/>
                  </a:lnTo>
                  <a:lnTo>
                    <a:pt x="27" y="582"/>
                  </a:lnTo>
                  <a:lnTo>
                    <a:pt x="16" y="571"/>
                  </a:lnTo>
                  <a:lnTo>
                    <a:pt x="5" y="555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6" y="473"/>
                  </a:lnTo>
                  <a:lnTo>
                    <a:pt x="27" y="457"/>
                  </a:lnTo>
                  <a:lnTo>
                    <a:pt x="456" y="27"/>
                  </a:lnTo>
                  <a:lnTo>
                    <a:pt x="472" y="16"/>
                  </a:lnTo>
                  <a:lnTo>
                    <a:pt x="488" y="6"/>
                  </a:lnTo>
                  <a:lnTo>
                    <a:pt x="505" y="0"/>
                  </a:lnTo>
                  <a:lnTo>
                    <a:pt x="521" y="0"/>
                  </a:lnTo>
                  <a:lnTo>
                    <a:pt x="538" y="0"/>
                  </a:lnTo>
                  <a:lnTo>
                    <a:pt x="554" y="6"/>
                  </a:lnTo>
                  <a:lnTo>
                    <a:pt x="570" y="16"/>
                  </a:lnTo>
                  <a:lnTo>
                    <a:pt x="581" y="27"/>
                  </a:lnTo>
                  <a:lnTo>
                    <a:pt x="1015" y="457"/>
                  </a:lnTo>
                  <a:lnTo>
                    <a:pt x="1026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42" y="522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6" y="571"/>
                  </a:lnTo>
                  <a:lnTo>
                    <a:pt x="1015" y="582"/>
                  </a:lnTo>
                  <a:lnTo>
                    <a:pt x="581" y="1016"/>
                  </a:lnTo>
                  <a:lnTo>
                    <a:pt x="570" y="1027"/>
                  </a:lnTo>
                  <a:lnTo>
                    <a:pt x="554" y="1032"/>
                  </a:lnTo>
                  <a:lnTo>
                    <a:pt x="521" y="1043"/>
                  </a:lnTo>
                  <a:close/>
                  <a:moveTo>
                    <a:pt x="211" y="522"/>
                  </a:moveTo>
                  <a:lnTo>
                    <a:pt x="521" y="832"/>
                  </a:lnTo>
                  <a:lnTo>
                    <a:pt x="831" y="522"/>
                  </a:lnTo>
                  <a:lnTo>
                    <a:pt x="521" y="212"/>
                  </a:lnTo>
                  <a:lnTo>
                    <a:pt x="211" y="522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4" name="Freeform 213"/>
            <p:cNvSpPr>
              <a:spLocks noChangeArrowheads="1"/>
            </p:cNvSpPr>
            <p:nvPr/>
          </p:nvSpPr>
          <p:spPr bwMode="auto">
            <a:xfrm>
              <a:off x="11156950" y="1773238"/>
              <a:ext cx="371475" cy="374650"/>
            </a:xfrm>
            <a:custGeom>
              <a:avLst/>
              <a:gdLst>
                <a:gd name="T0" fmla="*/ 515 w 1038"/>
                <a:gd name="T1" fmla="*/ 1043 h 1044"/>
                <a:gd name="T2" fmla="*/ 483 w 1038"/>
                <a:gd name="T3" fmla="*/ 1037 h 1044"/>
                <a:gd name="T4" fmla="*/ 466 w 1038"/>
                <a:gd name="T5" fmla="*/ 1026 h 1044"/>
                <a:gd name="T6" fmla="*/ 456 w 1038"/>
                <a:gd name="T7" fmla="*/ 1016 h 1044"/>
                <a:gd name="T8" fmla="*/ 21 w 1038"/>
                <a:gd name="T9" fmla="*/ 586 h 1044"/>
                <a:gd name="T10" fmla="*/ 10 w 1038"/>
                <a:gd name="T11" fmla="*/ 570 h 1044"/>
                <a:gd name="T12" fmla="*/ 5 w 1038"/>
                <a:gd name="T13" fmla="*/ 554 h 1044"/>
                <a:gd name="T14" fmla="*/ 0 w 1038"/>
                <a:gd name="T15" fmla="*/ 537 h 1044"/>
                <a:gd name="T16" fmla="*/ 0 w 1038"/>
                <a:gd name="T17" fmla="*/ 521 h 1044"/>
                <a:gd name="T18" fmla="*/ 0 w 1038"/>
                <a:gd name="T19" fmla="*/ 505 h 1044"/>
                <a:gd name="T20" fmla="*/ 5 w 1038"/>
                <a:gd name="T21" fmla="*/ 489 h 1044"/>
                <a:gd name="T22" fmla="*/ 10 w 1038"/>
                <a:gd name="T23" fmla="*/ 472 h 1044"/>
                <a:gd name="T24" fmla="*/ 21 w 1038"/>
                <a:gd name="T25" fmla="*/ 461 h 1044"/>
                <a:gd name="T26" fmla="*/ 456 w 1038"/>
                <a:gd name="T27" fmla="*/ 27 h 1044"/>
                <a:gd name="T28" fmla="*/ 466 w 1038"/>
                <a:gd name="T29" fmla="*/ 16 h 1044"/>
                <a:gd name="T30" fmla="*/ 483 w 1038"/>
                <a:gd name="T31" fmla="*/ 11 h 1044"/>
                <a:gd name="T32" fmla="*/ 499 w 1038"/>
                <a:gd name="T33" fmla="*/ 5 h 1044"/>
                <a:gd name="T34" fmla="*/ 515 w 1038"/>
                <a:gd name="T35" fmla="*/ 0 h 1044"/>
                <a:gd name="T36" fmla="*/ 531 w 1038"/>
                <a:gd name="T37" fmla="*/ 5 h 1044"/>
                <a:gd name="T38" fmla="*/ 548 w 1038"/>
                <a:gd name="T39" fmla="*/ 11 h 1044"/>
                <a:gd name="T40" fmla="*/ 564 w 1038"/>
                <a:gd name="T41" fmla="*/ 16 h 1044"/>
                <a:gd name="T42" fmla="*/ 581 w 1038"/>
                <a:gd name="T43" fmla="*/ 27 h 1044"/>
                <a:gd name="T44" fmla="*/ 1010 w 1038"/>
                <a:gd name="T45" fmla="*/ 461 h 1044"/>
                <a:gd name="T46" fmla="*/ 1020 w 1038"/>
                <a:gd name="T47" fmla="*/ 472 h 1044"/>
                <a:gd name="T48" fmla="*/ 1031 w 1038"/>
                <a:gd name="T49" fmla="*/ 489 h 1044"/>
                <a:gd name="T50" fmla="*/ 1037 w 1038"/>
                <a:gd name="T51" fmla="*/ 521 h 1044"/>
                <a:gd name="T52" fmla="*/ 1031 w 1038"/>
                <a:gd name="T53" fmla="*/ 554 h 1044"/>
                <a:gd name="T54" fmla="*/ 1020 w 1038"/>
                <a:gd name="T55" fmla="*/ 570 h 1044"/>
                <a:gd name="T56" fmla="*/ 1010 w 1038"/>
                <a:gd name="T57" fmla="*/ 586 h 1044"/>
                <a:gd name="T58" fmla="*/ 581 w 1038"/>
                <a:gd name="T59" fmla="*/ 1016 h 1044"/>
                <a:gd name="T60" fmla="*/ 564 w 1038"/>
                <a:gd name="T61" fmla="*/ 1026 h 1044"/>
                <a:gd name="T62" fmla="*/ 548 w 1038"/>
                <a:gd name="T63" fmla="*/ 1037 h 1044"/>
                <a:gd name="T64" fmla="*/ 515 w 1038"/>
                <a:gd name="T65" fmla="*/ 1043 h 1044"/>
                <a:gd name="T66" fmla="*/ 206 w 1038"/>
                <a:gd name="T67" fmla="*/ 521 h 1044"/>
                <a:gd name="T68" fmla="*/ 515 w 1038"/>
                <a:gd name="T69" fmla="*/ 831 h 1044"/>
                <a:gd name="T70" fmla="*/ 825 w 1038"/>
                <a:gd name="T71" fmla="*/ 521 h 1044"/>
                <a:gd name="T72" fmla="*/ 515 w 1038"/>
                <a:gd name="T73" fmla="*/ 211 h 1044"/>
                <a:gd name="T74" fmla="*/ 206 w 1038"/>
                <a:gd name="T75" fmla="*/ 521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8" h="1044">
                  <a:moveTo>
                    <a:pt x="515" y="1043"/>
                  </a:moveTo>
                  <a:lnTo>
                    <a:pt x="483" y="1037"/>
                  </a:lnTo>
                  <a:lnTo>
                    <a:pt x="466" y="1026"/>
                  </a:lnTo>
                  <a:lnTo>
                    <a:pt x="456" y="1016"/>
                  </a:lnTo>
                  <a:lnTo>
                    <a:pt x="21" y="586"/>
                  </a:lnTo>
                  <a:lnTo>
                    <a:pt x="10" y="570"/>
                  </a:lnTo>
                  <a:lnTo>
                    <a:pt x="5" y="554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0" y="472"/>
                  </a:lnTo>
                  <a:lnTo>
                    <a:pt x="21" y="461"/>
                  </a:lnTo>
                  <a:lnTo>
                    <a:pt x="456" y="27"/>
                  </a:lnTo>
                  <a:lnTo>
                    <a:pt x="466" y="16"/>
                  </a:lnTo>
                  <a:lnTo>
                    <a:pt x="483" y="11"/>
                  </a:lnTo>
                  <a:lnTo>
                    <a:pt x="499" y="5"/>
                  </a:lnTo>
                  <a:lnTo>
                    <a:pt x="515" y="0"/>
                  </a:lnTo>
                  <a:lnTo>
                    <a:pt x="531" y="5"/>
                  </a:lnTo>
                  <a:lnTo>
                    <a:pt x="548" y="11"/>
                  </a:lnTo>
                  <a:lnTo>
                    <a:pt x="564" y="16"/>
                  </a:lnTo>
                  <a:lnTo>
                    <a:pt x="581" y="27"/>
                  </a:lnTo>
                  <a:lnTo>
                    <a:pt x="1010" y="461"/>
                  </a:lnTo>
                  <a:lnTo>
                    <a:pt x="1020" y="472"/>
                  </a:lnTo>
                  <a:lnTo>
                    <a:pt x="1031" y="489"/>
                  </a:lnTo>
                  <a:lnTo>
                    <a:pt x="1037" y="521"/>
                  </a:lnTo>
                  <a:lnTo>
                    <a:pt x="1031" y="554"/>
                  </a:lnTo>
                  <a:lnTo>
                    <a:pt x="1020" y="570"/>
                  </a:lnTo>
                  <a:lnTo>
                    <a:pt x="1010" y="586"/>
                  </a:lnTo>
                  <a:lnTo>
                    <a:pt x="581" y="1016"/>
                  </a:lnTo>
                  <a:lnTo>
                    <a:pt x="564" y="1026"/>
                  </a:lnTo>
                  <a:lnTo>
                    <a:pt x="548" y="1037"/>
                  </a:lnTo>
                  <a:lnTo>
                    <a:pt x="515" y="1043"/>
                  </a:lnTo>
                  <a:close/>
                  <a:moveTo>
                    <a:pt x="206" y="521"/>
                  </a:moveTo>
                  <a:lnTo>
                    <a:pt x="515" y="831"/>
                  </a:lnTo>
                  <a:lnTo>
                    <a:pt x="825" y="521"/>
                  </a:lnTo>
                  <a:lnTo>
                    <a:pt x="515" y="211"/>
                  </a:lnTo>
                  <a:lnTo>
                    <a:pt x="206" y="521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5" name="Freeform 214"/>
            <p:cNvSpPr>
              <a:spLocks noChangeArrowheads="1"/>
            </p:cNvSpPr>
            <p:nvPr/>
          </p:nvSpPr>
          <p:spPr bwMode="auto">
            <a:xfrm>
              <a:off x="11623675" y="693738"/>
              <a:ext cx="371475" cy="373062"/>
            </a:xfrm>
            <a:custGeom>
              <a:avLst/>
              <a:gdLst>
                <a:gd name="T0" fmla="*/ 516 w 1038"/>
                <a:gd name="T1" fmla="*/ 1038 h 1039"/>
                <a:gd name="T2" fmla="*/ 483 w 1038"/>
                <a:gd name="T3" fmla="*/ 1032 h 1039"/>
                <a:gd name="T4" fmla="*/ 473 w 1038"/>
                <a:gd name="T5" fmla="*/ 1026 h 1039"/>
                <a:gd name="T6" fmla="*/ 456 w 1038"/>
                <a:gd name="T7" fmla="*/ 1016 h 1039"/>
                <a:gd name="T8" fmla="*/ 22 w 1038"/>
                <a:gd name="T9" fmla="*/ 581 h 1039"/>
                <a:gd name="T10" fmla="*/ 11 w 1038"/>
                <a:gd name="T11" fmla="*/ 570 h 1039"/>
                <a:gd name="T12" fmla="*/ 6 w 1038"/>
                <a:gd name="T13" fmla="*/ 554 h 1039"/>
                <a:gd name="T14" fmla="*/ 0 w 1038"/>
                <a:gd name="T15" fmla="*/ 538 h 1039"/>
                <a:gd name="T16" fmla="*/ 0 w 1038"/>
                <a:gd name="T17" fmla="*/ 522 h 1039"/>
                <a:gd name="T18" fmla="*/ 0 w 1038"/>
                <a:gd name="T19" fmla="*/ 505 h 1039"/>
                <a:gd name="T20" fmla="*/ 6 w 1038"/>
                <a:gd name="T21" fmla="*/ 489 h 1039"/>
                <a:gd name="T22" fmla="*/ 11 w 1038"/>
                <a:gd name="T23" fmla="*/ 473 h 1039"/>
                <a:gd name="T24" fmla="*/ 22 w 1038"/>
                <a:gd name="T25" fmla="*/ 456 h 1039"/>
                <a:gd name="T26" fmla="*/ 456 w 1038"/>
                <a:gd name="T27" fmla="*/ 27 h 1039"/>
                <a:gd name="T28" fmla="*/ 467 w 1038"/>
                <a:gd name="T29" fmla="*/ 16 h 1039"/>
                <a:gd name="T30" fmla="*/ 483 w 1038"/>
                <a:gd name="T31" fmla="*/ 6 h 1039"/>
                <a:gd name="T32" fmla="*/ 500 w 1038"/>
                <a:gd name="T33" fmla="*/ 0 h 1039"/>
                <a:gd name="T34" fmla="*/ 516 w 1038"/>
                <a:gd name="T35" fmla="*/ 0 h 1039"/>
                <a:gd name="T36" fmla="*/ 532 w 1038"/>
                <a:gd name="T37" fmla="*/ 0 h 1039"/>
                <a:gd name="T38" fmla="*/ 548 w 1038"/>
                <a:gd name="T39" fmla="*/ 6 h 1039"/>
                <a:gd name="T40" fmla="*/ 565 w 1038"/>
                <a:gd name="T41" fmla="*/ 16 h 1039"/>
                <a:gd name="T42" fmla="*/ 581 w 1038"/>
                <a:gd name="T43" fmla="*/ 27 h 1039"/>
                <a:gd name="T44" fmla="*/ 1010 w 1038"/>
                <a:gd name="T45" fmla="*/ 456 h 1039"/>
                <a:gd name="T46" fmla="*/ 1021 w 1038"/>
                <a:gd name="T47" fmla="*/ 473 h 1039"/>
                <a:gd name="T48" fmla="*/ 1031 w 1038"/>
                <a:gd name="T49" fmla="*/ 489 h 1039"/>
                <a:gd name="T50" fmla="*/ 1037 w 1038"/>
                <a:gd name="T51" fmla="*/ 505 h 1039"/>
                <a:gd name="T52" fmla="*/ 1037 w 1038"/>
                <a:gd name="T53" fmla="*/ 522 h 1039"/>
                <a:gd name="T54" fmla="*/ 1037 w 1038"/>
                <a:gd name="T55" fmla="*/ 538 h 1039"/>
                <a:gd name="T56" fmla="*/ 1031 w 1038"/>
                <a:gd name="T57" fmla="*/ 554 h 1039"/>
                <a:gd name="T58" fmla="*/ 1021 w 1038"/>
                <a:gd name="T59" fmla="*/ 570 h 1039"/>
                <a:gd name="T60" fmla="*/ 1010 w 1038"/>
                <a:gd name="T61" fmla="*/ 581 h 1039"/>
                <a:gd name="T62" fmla="*/ 581 w 1038"/>
                <a:gd name="T63" fmla="*/ 1016 h 1039"/>
                <a:gd name="T64" fmla="*/ 565 w 1038"/>
                <a:gd name="T65" fmla="*/ 1026 h 1039"/>
                <a:gd name="T66" fmla="*/ 548 w 1038"/>
                <a:gd name="T67" fmla="*/ 1032 h 1039"/>
                <a:gd name="T68" fmla="*/ 516 w 1038"/>
                <a:gd name="T69" fmla="*/ 1038 h 1039"/>
                <a:gd name="T70" fmla="*/ 206 w 1038"/>
                <a:gd name="T71" fmla="*/ 522 h 1039"/>
                <a:gd name="T72" fmla="*/ 516 w 1038"/>
                <a:gd name="T73" fmla="*/ 831 h 1039"/>
                <a:gd name="T74" fmla="*/ 825 w 1038"/>
                <a:gd name="T75" fmla="*/ 522 h 1039"/>
                <a:gd name="T76" fmla="*/ 516 w 1038"/>
                <a:gd name="T77" fmla="*/ 212 h 1039"/>
                <a:gd name="T78" fmla="*/ 206 w 1038"/>
                <a:gd name="T79" fmla="*/ 52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9">
                  <a:moveTo>
                    <a:pt x="516" y="1038"/>
                  </a:moveTo>
                  <a:lnTo>
                    <a:pt x="483" y="1032"/>
                  </a:lnTo>
                  <a:lnTo>
                    <a:pt x="473" y="1026"/>
                  </a:lnTo>
                  <a:lnTo>
                    <a:pt x="456" y="1016"/>
                  </a:lnTo>
                  <a:lnTo>
                    <a:pt x="22" y="581"/>
                  </a:lnTo>
                  <a:lnTo>
                    <a:pt x="11" y="570"/>
                  </a:lnTo>
                  <a:lnTo>
                    <a:pt x="6" y="554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6" y="489"/>
                  </a:lnTo>
                  <a:lnTo>
                    <a:pt x="11" y="473"/>
                  </a:lnTo>
                  <a:lnTo>
                    <a:pt x="22" y="456"/>
                  </a:lnTo>
                  <a:lnTo>
                    <a:pt x="456" y="27"/>
                  </a:lnTo>
                  <a:lnTo>
                    <a:pt x="467" y="16"/>
                  </a:lnTo>
                  <a:lnTo>
                    <a:pt x="483" y="6"/>
                  </a:lnTo>
                  <a:lnTo>
                    <a:pt x="500" y="0"/>
                  </a:lnTo>
                  <a:lnTo>
                    <a:pt x="516" y="0"/>
                  </a:lnTo>
                  <a:lnTo>
                    <a:pt x="532" y="0"/>
                  </a:lnTo>
                  <a:lnTo>
                    <a:pt x="548" y="6"/>
                  </a:lnTo>
                  <a:lnTo>
                    <a:pt x="565" y="16"/>
                  </a:lnTo>
                  <a:lnTo>
                    <a:pt x="581" y="27"/>
                  </a:lnTo>
                  <a:lnTo>
                    <a:pt x="1010" y="456"/>
                  </a:lnTo>
                  <a:lnTo>
                    <a:pt x="1021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37" y="522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1" y="570"/>
                  </a:lnTo>
                  <a:lnTo>
                    <a:pt x="1010" y="581"/>
                  </a:lnTo>
                  <a:lnTo>
                    <a:pt x="581" y="1016"/>
                  </a:lnTo>
                  <a:lnTo>
                    <a:pt x="565" y="1026"/>
                  </a:lnTo>
                  <a:lnTo>
                    <a:pt x="548" y="1032"/>
                  </a:lnTo>
                  <a:lnTo>
                    <a:pt x="516" y="1038"/>
                  </a:lnTo>
                  <a:close/>
                  <a:moveTo>
                    <a:pt x="206" y="522"/>
                  </a:moveTo>
                  <a:lnTo>
                    <a:pt x="516" y="831"/>
                  </a:lnTo>
                  <a:lnTo>
                    <a:pt x="825" y="522"/>
                  </a:lnTo>
                  <a:lnTo>
                    <a:pt x="516" y="212"/>
                  </a:lnTo>
                  <a:lnTo>
                    <a:pt x="206" y="522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6" name="Freeform 215"/>
            <p:cNvSpPr>
              <a:spLocks noChangeArrowheads="1"/>
            </p:cNvSpPr>
            <p:nvPr/>
          </p:nvSpPr>
          <p:spPr bwMode="auto">
            <a:xfrm>
              <a:off x="10999788" y="4176713"/>
              <a:ext cx="61913" cy="1144587"/>
            </a:xfrm>
            <a:custGeom>
              <a:avLst/>
              <a:gdLst>
                <a:gd name="T0" fmla="*/ 174 w 175"/>
                <a:gd name="T1" fmla="*/ 3183 h 3184"/>
                <a:gd name="T2" fmla="*/ 0 w 175"/>
                <a:gd name="T3" fmla="*/ 3183 h 3184"/>
                <a:gd name="T4" fmla="*/ 0 w 175"/>
                <a:gd name="T5" fmla="*/ 0 h 3184"/>
                <a:gd name="T6" fmla="*/ 174 w 175"/>
                <a:gd name="T7" fmla="*/ 0 h 3184"/>
                <a:gd name="T8" fmla="*/ 174 w 175"/>
                <a:gd name="T9" fmla="*/ 3183 h 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184">
                  <a:moveTo>
                    <a:pt x="174" y="3183"/>
                  </a:moveTo>
                  <a:lnTo>
                    <a:pt x="0" y="318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183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" name="Freeform 216"/>
            <p:cNvSpPr>
              <a:spLocks noChangeArrowheads="1"/>
            </p:cNvSpPr>
            <p:nvPr/>
          </p:nvSpPr>
          <p:spPr bwMode="auto">
            <a:xfrm>
              <a:off x="11777663" y="2163763"/>
              <a:ext cx="61913" cy="282575"/>
            </a:xfrm>
            <a:custGeom>
              <a:avLst/>
              <a:gdLst>
                <a:gd name="T0" fmla="*/ 174 w 175"/>
                <a:gd name="T1" fmla="*/ 788 h 789"/>
                <a:gd name="T2" fmla="*/ 0 w 175"/>
                <a:gd name="T3" fmla="*/ 788 h 789"/>
                <a:gd name="T4" fmla="*/ 0 w 175"/>
                <a:gd name="T5" fmla="*/ 0 h 789"/>
                <a:gd name="T6" fmla="*/ 174 w 175"/>
                <a:gd name="T7" fmla="*/ 0 h 789"/>
                <a:gd name="T8" fmla="*/ 174 w 175"/>
                <a:gd name="T9" fmla="*/ 78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789">
                  <a:moveTo>
                    <a:pt x="174" y="788"/>
                  </a:moveTo>
                  <a:lnTo>
                    <a:pt x="0" y="788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788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" name="Freeform 217"/>
            <p:cNvSpPr>
              <a:spLocks noChangeArrowheads="1"/>
            </p:cNvSpPr>
            <p:nvPr/>
          </p:nvSpPr>
          <p:spPr bwMode="auto">
            <a:xfrm>
              <a:off x="11156950" y="3522663"/>
              <a:ext cx="371475" cy="373062"/>
            </a:xfrm>
            <a:custGeom>
              <a:avLst/>
              <a:gdLst>
                <a:gd name="T0" fmla="*/ 515 w 1038"/>
                <a:gd name="T1" fmla="*/ 1038 h 1039"/>
                <a:gd name="T2" fmla="*/ 483 w 1038"/>
                <a:gd name="T3" fmla="*/ 1032 h 1039"/>
                <a:gd name="T4" fmla="*/ 466 w 1038"/>
                <a:gd name="T5" fmla="*/ 1027 h 1039"/>
                <a:gd name="T6" fmla="*/ 456 w 1038"/>
                <a:gd name="T7" fmla="*/ 1011 h 1039"/>
                <a:gd name="T8" fmla="*/ 21 w 1038"/>
                <a:gd name="T9" fmla="*/ 582 h 1039"/>
                <a:gd name="T10" fmla="*/ 10 w 1038"/>
                <a:gd name="T11" fmla="*/ 565 h 1039"/>
                <a:gd name="T12" fmla="*/ 5 w 1038"/>
                <a:gd name="T13" fmla="*/ 555 h 1039"/>
                <a:gd name="T14" fmla="*/ 0 w 1038"/>
                <a:gd name="T15" fmla="*/ 538 h 1039"/>
                <a:gd name="T16" fmla="*/ 0 w 1038"/>
                <a:gd name="T17" fmla="*/ 516 h 1039"/>
                <a:gd name="T18" fmla="*/ 0 w 1038"/>
                <a:gd name="T19" fmla="*/ 500 h 1039"/>
                <a:gd name="T20" fmla="*/ 5 w 1038"/>
                <a:gd name="T21" fmla="*/ 484 h 1039"/>
                <a:gd name="T22" fmla="*/ 10 w 1038"/>
                <a:gd name="T23" fmla="*/ 473 h 1039"/>
                <a:gd name="T24" fmla="*/ 21 w 1038"/>
                <a:gd name="T25" fmla="*/ 457 h 1039"/>
                <a:gd name="T26" fmla="*/ 456 w 1038"/>
                <a:gd name="T27" fmla="*/ 22 h 1039"/>
                <a:gd name="T28" fmla="*/ 466 w 1038"/>
                <a:gd name="T29" fmla="*/ 12 h 1039"/>
                <a:gd name="T30" fmla="*/ 483 w 1038"/>
                <a:gd name="T31" fmla="*/ 6 h 1039"/>
                <a:gd name="T32" fmla="*/ 499 w 1038"/>
                <a:gd name="T33" fmla="*/ 0 h 1039"/>
                <a:gd name="T34" fmla="*/ 515 w 1038"/>
                <a:gd name="T35" fmla="*/ 0 h 1039"/>
                <a:gd name="T36" fmla="*/ 531 w 1038"/>
                <a:gd name="T37" fmla="*/ 0 h 1039"/>
                <a:gd name="T38" fmla="*/ 548 w 1038"/>
                <a:gd name="T39" fmla="*/ 6 h 1039"/>
                <a:gd name="T40" fmla="*/ 564 w 1038"/>
                <a:gd name="T41" fmla="*/ 12 h 1039"/>
                <a:gd name="T42" fmla="*/ 581 w 1038"/>
                <a:gd name="T43" fmla="*/ 22 h 1039"/>
                <a:gd name="T44" fmla="*/ 1010 w 1038"/>
                <a:gd name="T45" fmla="*/ 457 h 1039"/>
                <a:gd name="T46" fmla="*/ 1020 w 1038"/>
                <a:gd name="T47" fmla="*/ 473 h 1039"/>
                <a:gd name="T48" fmla="*/ 1031 w 1038"/>
                <a:gd name="T49" fmla="*/ 484 h 1039"/>
                <a:gd name="T50" fmla="*/ 1037 w 1038"/>
                <a:gd name="T51" fmla="*/ 500 h 1039"/>
                <a:gd name="T52" fmla="*/ 1037 w 1038"/>
                <a:gd name="T53" fmla="*/ 516 h 1039"/>
                <a:gd name="T54" fmla="*/ 1037 w 1038"/>
                <a:gd name="T55" fmla="*/ 538 h 1039"/>
                <a:gd name="T56" fmla="*/ 1031 w 1038"/>
                <a:gd name="T57" fmla="*/ 555 h 1039"/>
                <a:gd name="T58" fmla="*/ 1020 w 1038"/>
                <a:gd name="T59" fmla="*/ 565 h 1039"/>
                <a:gd name="T60" fmla="*/ 1010 w 1038"/>
                <a:gd name="T61" fmla="*/ 582 h 1039"/>
                <a:gd name="T62" fmla="*/ 581 w 1038"/>
                <a:gd name="T63" fmla="*/ 1011 h 1039"/>
                <a:gd name="T64" fmla="*/ 564 w 1038"/>
                <a:gd name="T65" fmla="*/ 1027 h 1039"/>
                <a:gd name="T66" fmla="*/ 548 w 1038"/>
                <a:gd name="T67" fmla="*/ 1032 h 1039"/>
                <a:gd name="T68" fmla="*/ 515 w 1038"/>
                <a:gd name="T69" fmla="*/ 1038 h 1039"/>
                <a:gd name="T70" fmla="*/ 206 w 1038"/>
                <a:gd name="T71" fmla="*/ 516 h 1039"/>
                <a:gd name="T72" fmla="*/ 515 w 1038"/>
                <a:gd name="T73" fmla="*/ 832 h 1039"/>
                <a:gd name="T74" fmla="*/ 825 w 1038"/>
                <a:gd name="T75" fmla="*/ 516 h 1039"/>
                <a:gd name="T76" fmla="*/ 515 w 1038"/>
                <a:gd name="T77" fmla="*/ 207 h 1039"/>
                <a:gd name="T78" fmla="*/ 206 w 1038"/>
                <a:gd name="T79" fmla="*/ 516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9">
                  <a:moveTo>
                    <a:pt x="515" y="1038"/>
                  </a:moveTo>
                  <a:lnTo>
                    <a:pt x="483" y="1032"/>
                  </a:lnTo>
                  <a:lnTo>
                    <a:pt x="466" y="1027"/>
                  </a:lnTo>
                  <a:lnTo>
                    <a:pt x="456" y="1011"/>
                  </a:lnTo>
                  <a:lnTo>
                    <a:pt x="21" y="582"/>
                  </a:lnTo>
                  <a:lnTo>
                    <a:pt x="10" y="565"/>
                  </a:lnTo>
                  <a:lnTo>
                    <a:pt x="5" y="555"/>
                  </a:lnTo>
                  <a:lnTo>
                    <a:pt x="0" y="538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5" y="484"/>
                  </a:lnTo>
                  <a:lnTo>
                    <a:pt x="10" y="473"/>
                  </a:lnTo>
                  <a:lnTo>
                    <a:pt x="21" y="457"/>
                  </a:lnTo>
                  <a:lnTo>
                    <a:pt x="456" y="22"/>
                  </a:lnTo>
                  <a:lnTo>
                    <a:pt x="466" y="12"/>
                  </a:lnTo>
                  <a:lnTo>
                    <a:pt x="483" y="6"/>
                  </a:lnTo>
                  <a:lnTo>
                    <a:pt x="499" y="0"/>
                  </a:lnTo>
                  <a:lnTo>
                    <a:pt x="515" y="0"/>
                  </a:lnTo>
                  <a:lnTo>
                    <a:pt x="531" y="0"/>
                  </a:lnTo>
                  <a:lnTo>
                    <a:pt x="548" y="6"/>
                  </a:lnTo>
                  <a:lnTo>
                    <a:pt x="564" y="12"/>
                  </a:lnTo>
                  <a:lnTo>
                    <a:pt x="581" y="22"/>
                  </a:lnTo>
                  <a:lnTo>
                    <a:pt x="1010" y="457"/>
                  </a:lnTo>
                  <a:lnTo>
                    <a:pt x="1020" y="473"/>
                  </a:lnTo>
                  <a:lnTo>
                    <a:pt x="1031" y="484"/>
                  </a:lnTo>
                  <a:lnTo>
                    <a:pt x="1037" y="500"/>
                  </a:lnTo>
                  <a:lnTo>
                    <a:pt x="1037" y="516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0" y="565"/>
                  </a:lnTo>
                  <a:lnTo>
                    <a:pt x="1010" y="582"/>
                  </a:lnTo>
                  <a:lnTo>
                    <a:pt x="581" y="1011"/>
                  </a:lnTo>
                  <a:lnTo>
                    <a:pt x="564" y="1027"/>
                  </a:lnTo>
                  <a:lnTo>
                    <a:pt x="548" y="1032"/>
                  </a:lnTo>
                  <a:lnTo>
                    <a:pt x="515" y="1038"/>
                  </a:lnTo>
                  <a:close/>
                  <a:moveTo>
                    <a:pt x="206" y="516"/>
                  </a:moveTo>
                  <a:lnTo>
                    <a:pt x="515" y="832"/>
                  </a:lnTo>
                  <a:lnTo>
                    <a:pt x="825" y="516"/>
                  </a:lnTo>
                  <a:lnTo>
                    <a:pt x="515" y="207"/>
                  </a:lnTo>
                  <a:lnTo>
                    <a:pt x="206" y="516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" name="Freeform 218"/>
            <p:cNvSpPr>
              <a:spLocks noChangeArrowheads="1"/>
            </p:cNvSpPr>
            <p:nvPr/>
          </p:nvSpPr>
          <p:spPr bwMode="auto">
            <a:xfrm>
              <a:off x="11623675" y="1619250"/>
              <a:ext cx="61913" cy="984250"/>
            </a:xfrm>
            <a:custGeom>
              <a:avLst/>
              <a:gdLst>
                <a:gd name="T0" fmla="*/ 0 w 175"/>
                <a:gd name="T1" fmla="*/ 272 h 2739"/>
                <a:gd name="T2" fmla="*/ 0 w 175"/>
                <a:gd name="T3" fmla="*/ 2738 h 2739"/>
                <a:gd name="T4" fmla="*/ 174 w 175"/>
                <a:gd name="T5" fmla="*/ 2738 h 2739"/>
                <a:gd name="T6" fmla="*/ 174 w 175"/>
                <a:gd name="T7" fmla="*/ 0 h 2739"/>
                <a:gd name="T8" fmla="*/ 174 w 175"/>
                <a:gd name="T9" fmla="*/ 0 h 2739"/>
                <a:gd name="T10" fmla="*/ 169 w 175"/>
                <a:gd name="T11" fmla="*/ 44 h 2739"/>
                <a:gd name="T12" fmla="*/ 158 w 175"/>
                <a:gd name="T13" fmla="*/ 87 h 2739"/>
                <a:gd name="T14" fmla="*/ 141 w 175"/>
                <a:gd name="T15" fmla="*/ 125 h 2739"/>
                <a:gd name="T16" fmla="*/ 125 w 175"/>
                <a:gd name="T17" fmla="*/ 164 h 2739"/>
                <a:gd name="T18" fmla="*/ 98 w 175"/>
                <a:gd name="T19" fmla="*/ 196 h 2739"/>
                <a:gd name="T20" fmla="*/ 71 w 175"/>
                <a:gd name="T21" fmla="*/ 223 h 2739"/>
                <a:gd name="T22" fmla="*/ 33 w 175"/>
                <a:gd name="T23" fmla="*/ 250 h 2739"/>
                <a:gd name="T24" fmla="*/ 0 w 175"/>
                <a:gd name="T25" fmla="*/ 272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39">
                  <a:moveTo>
                    <a:pt x="0" y="272"/>
                  </a:moveTo>
                  <a:lnTo>
                    <a:pt x="0" y="2738"/>
                  </a:lnTo>
                  <a:lnTo>
                    <a:pt x="174" y="2738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44"/>
                  </a:lnTo>
                  <a:lnTo>
                    <a:pt x="158" y="87"/>
                  </a:lnTo>
                  <a:lnTo>
                    <a:pt x="141" y="125"/>
                  </a:lnTo>
                  <a:lnTo>
                    <a:pt x="125" y="164"/>
                  </a:lnTo>
                  <a:lnTo>
                    <a:pt x="98" y="196"/>
                  </a:lnTo>
                  <a:lnTo>
                    <a:pt x="71" y="223"/>
                  </a:lnTo>
                  <a:lnTo>
                    <a:pt x="33" y="250"/>
                  </a:lnTo>
                  <a:lnTo>
                    <a:pt x="0" y="272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" name="Freeform 219"/>
            <p:cNvSpPr>
              <a:spLocks noChangeArrowheads="1"/>
            </p:cNvSpPr>
            <p:nvPr/>
          </p:nvSpPr>
          <p:spPr bwMode="auto">
            <a:xfrm>
              <a:off x="11530013" y="1509713"/>
              <a:ext cx="92075" cy="107950"/>
            </a:xfrm>
            <a:custGeom>
              <a:avLst/>
              <a:gdLst>
                <a:gd name="T0" fmla="*/ 130 w 261"/>
                <a:gd name="T1" fmla="*/ 174 h 305"/>
                <a:gd name="T2" fmla="*/ 130 w 261"/>
                <a:gd name="T3" fmla="*/ 174 h 305"/>
                <a:gd name="T4" fmla="*/ 157 w 261"/>
                <a:gd name="T5" fmla="*/ 174 h 305"/>
                <a:gd name="T6" fmla="*/ 179 w 261"/>
                <a:gd name="T7" fmla="*/ 185 h 305"/>
                <a:gd name="T8" fmla="*/ 200 w 261"/>
                <a:gd name="T9" fmla="*/ 196 h 305"/>
                <a:gd name="T10" fmla="*/ 222 w 261"/>
                <a:gd name="T11" fmla="*/ 212 h 305"/>
                <a:gd name="T12" fmla="*/ 238 w 261"/>
                <a:gd name="T13" fmla="*/ 228 h 305"/>
                <a:gd name="T14" fmla="*/ 249 w 261"/>
                <a:gd name="T15" fmla="*/ 250 h 305"/>
                <a:gd name="T16" fmla="*/ 254 w 261"/>
                <a:gd name="T17" fmla="*/ 277 h 305"/>
                <a:gd name="T18" fmla="*/ 260 w 261"/>
                <a:gd name="T19" fmla="*/ 304 h 305"/>
                <a:gd name="T20" fmla="*/ 260 w 261"/>
                <a:gd name="T21" fmla="*/ 27 h 305"/>
                <a:gd name="T22" fmla="*/ 260 w 261"/>
                <a:gd name="T23" fmla="*/ 27 h 305"/>
                <a:gd name="T24" fmla="*/ 227 w 261"/>
                <a:gd name="T25" fmla="*/ 16 h 305"/>
                <a:gd name="T26" fmla="*/ 195 w 261"/>
                <a:gd name="T27" fmla="*/ 6 h 305"/>
                <a:gd name="T28" fmla="*/ 162 w 261"/>
                <a:gd name="T29" fmla="*/ 0 h 305"/>
                <a:gd name="T30" fmla="*/ 130 w 261"/>
                <a:gd name="T31" fmla="*/ 0 h 305"/>
                <a:gd name="T32" fmla="*/ 130 w 261"/>
                <a:gd name="T33" fmla="*/ 0 h 305"/>
                <a:gd name="T34" fmla="*/ 92 w 261"/>
                <a:gd name="T35" fmla="*/ 0 h 305"/>
                <a:gd name="T36" fmla="*/ 59 w 261"/>
                <a:gd name="T37" fmla="*/ 6 h 305"/>
                <a:gd name="T38" fmla="*/ 32 w 261"/>
                <a:gd name="T39" fmla="*/ 16 h 305"/>
                <a:gd name="T40" fmla="*/ 0 w 261"/>
                <a:gd name="T41" fmla="*/ 27 h 305"/>
                <a:gd name="T42" fmla="*/ 0 w 261"/>
                <a:gd name="T43" fmla="*/ 304 h 305"/>
                <a:gd name="T44" fmla="*/ 0 w 261"/>
                <a:gd name="T45" fmla="*/ 304 h 305"/>
                <a:gd name="T46" fmla="*/ 0 w 261"/>
                <a:gd name="T47" fmla="*/ 277 h 305"/>
                <a:gd name="T48" fmla="*/ 10 w 261"/>
                <a:gd name="T49" fmla="*/ 250 h 305"/>
                <a:gd name="T50" fmla="*/ 21 w 261"/>
                <a:gd name="T51" fmla="*/ 228 h 305"/>
                <a:gd name="T52" fmla="*/ 37 w 261"/>
                <a:gd name="T53" fmla="*/ 212 h 305"/>
                <a:gd name="T54" fmla="*/ 54 w 261"/>
                <a:gd name="T55" fmla="*/ 196 h 305"/>
                <a:gd name="T56" fmla="*/ 81 w 261"/>
                <a:gd name="T57" fmla="*/ 185 h 305"/>
                <a:gd name="T58" fmla="*/ 102 w 261"/>
                <a:gd name="T59" fmla="*/ 174 h 305"/>
                <a:gd name="T60" fmla="*/ 130 w 261"/>
                <a:gd name="T61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85"/>
                  </a:lnTo>
                  <a:lnTo>
                    <a:pt x="200" y="196"/>
                  </a:lnTo>
                  <a:lnTo>
                    <a:pt x="222" y="212"/>
                  </a:lnTo>
                  <a:lnTo>
                    <a:pt x="238" y="228"/>
                  </a:lnTo>
                  <a:lnTo>
                    <a:pt x="249" y="250"/>
                  </a:lnTo>
                  <a:lnTo>
                    <a:pt x="254" y="277"/>
                  </a:lnTo>
                  <a:lnTo>
                    <a:pt x="260" y="304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7" y="16"/>
                  </a:lnTo>
                  <a:lnTo>
                    <a:pt x="195" y="6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2" y="0"/>
                  </a:lnTo>
                  <a:lnTo>
                    <a:pt x="59" y="6"/>
                  </a:lnTo>
                  <a:lnTo>
                    <a:pt x="32" y="16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0" y="250"/>
                  </a:lnTo>
                  <a:lnTo>
                    <a:pt x="21" y="228"/>
                  </a:lnTo>
                  <a:lnTo>
                    <a:pt x="37" y="212"/>
                  </a:lnTo>
                  <a:lnTo>
                    <a:pt x="54" y="196"/>
                  </a:lnTo>
                  <a:lnTo>
                    <a:pt x="81" y="185"/>
                  </a:lnTo>
                  <a:lnTo>
                    <a:pt x="102" y="174"/>
                  </a:lnTo>
                  <a:lnTo>
                    <a:pt x="130" y="174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1" name="Freeform 220"/>
            <p:cNvSpPr>
              <a:spLocks noChangeArrowheads="1"/>
            </p:cNvSpPr>
            <p:nvPr/>
          </p:nvSpPr>
          <p:spPr bwMode="auto">
            <a:xfrm>
              <a:off x="11530013" y="1619250"/>
              <a:ext cx="92075" cy="106362"/>
            </a:xfrm>
            <a:custGeom>
              <a:avLst/>
              <a:gdLst>
                <a:gd name="T0" fmla="*/ 130 w 261"/>
                <a:gd name="T1" fmla="*/ 125 h 300"/>
                <a:gd name="T2" fmla="*/ 130 w 261"/>
                <a:gd name="T3" fmla="*/ 125 h 300"/>
                <a:gd name="T4" fmla="*/ 102 w 261"/>
                <a:gd name="T5" fmla="*/ 125 h 300"/>
                <a:gd name="T6" fmla="*/ 81 w 261"/>
                <a:gd name="T7" fmla="*/ 120 h 300"/>
                <a:gd name="T8" fmla="*/ 54 w 261"/>
                <a:gd name="T9" fmla="*/ 104 h 300"/>
                <a:gd name="T10" fmla="*/ 37 w 261"/>
                <a:gd name="T11" fmla="*/ 87 h 300"/>
                <a:gd name="T12" fmla="*/ 21 w 261"/>
                <a:gd name="T13" fmla="*/ 71 h 300"/>
                <a:gd name="T14" fmla="*/ 10 w 261"/>
                <a:gd name="T15" fmla="*/ 49 h 300"/>
                <a:gd name="T16" fmla="*/ 0 w 261"/>
                <a:gd name="T17" fmla="*/ 22 h 300"/>
                <a:gd name="T18" fmla="*/ 0 w 261"/>
                <a:gd name="T19" fmla="*/ 0 h 300"/>
                <a:gd name="T20" fmla="*/ 0 w 261"/>
                <a:gd name="T21" fmla="*/ 272 h 300"/>
                <a:gd name="T22" fmla="*/ 0 w 261"/>
                <a:gd name="T23" fmla="*/ 272 h 300"/>
                <a:gd name="T24" fmla="*/ 32 w 261"/>
                <a:gd name="T25" fmla="*/ 283 h 300"/>
                <a:gd name="T26" fmla="*/ 59 w 261"/>
                <a:gd name="T27" fmla="*/ 294 h 300"/>
                <a:gd name="T28" fmla="*/ 92 w 261"/>
                <a:gd name="T29" fmla="*/ 299 h 300"/>
                <a:gd name="T30" fmla="*/ 130 w 261"/>
                <a:gd name="T31" fmla="*/ 299 h 300"/>
                <a:gd name="T32" fmla="*/ 130 w 261"/>
                <a:gd name="T33" fmla="*/ 299 h 300"/>
                <a:gd name="T34" fmla="*/ 162 w 261"/>
                <a:gd name="T35" fmla="*/ 299 h 300"/>
                <a:gd name="T36" fmla="*/ 195 w 261"/>
                <a:gd name="T37" fmla="*/ 294 h 300"/>
                <a:gd name="T38" fmla="*/ 227 w 261"/>
                <a:gd name="T39" fmla="*/ 283 h 300"/>
                <a:gd name="T40" fmla="*/ 260 w 261"/>
                <a:gd name="T41" fmla="*/ 272 h 300"/>
                <a:gd name="T42" fmla="*/ 260 w 261"/>
                <a:gd name="T43" fmla="*/ 0 h 300"/>
                <a:gd name="T44" fmla="*/ 260 w 261"/>
                <a:gd name="T45" fmla="*/ 0 h 300"/>
                <a:gd name="T46" fmla="*/ 254 w 261"/>
                <a:gd name="T47" fmla="*/ 22 h 300"/>
                <a:gd name="T48" fmla="*/ 249 w 261"/>
                <a:gd name="T49" fmla="*/ 49 h 300"/>
                <a:gd name="T50" fmla="*/ 238 w 261"/>
                <a:gd name="T51" fmla="*/ 71 h 300"/>
                <a:gd name="T52" fmla="*/ 222 w 261"/>
                <a:gd name="T53" fmla="*/ 87 h 300"/>
                <a:gd name="T54" fmla="*/ 200 w 261"/>
                <a:gd name="T55" fmla="*/ 104 h 300"/>
                <a:gd name="T56" fmla="*/ 179 w 261"/>
                <a:gd name="T57" fmla="*/ 120 h 300"/>
                <a:gd name="T58" fmla="*/ 157 w 261"/>
                <a:gd name="T59" fmla="*/ 125 h 300"/>
                <a:gd name="T60" fmla="*/ 130 w 261"/>
                <a:gd name="T61" fmla="*/ 1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0">
                  <a:moveTo>
                    <a:pt x="130" y="125"/>
                  </a:moveTo>
                  <a:lnTo>
                    <a:pt x="130" y="125"/>
                  </a:lnTo>
                  <a:lnTo>
                    <a:pt x="102" y="125"/>
                  </a:lnTo>
                  <a:lnTo>
                    <a:pt x="81" y="120"/>
                  </a:lnTo>
                  <a:lnTo>
                    <a:pt x="54" y="104"/>
                  </a:lnTo>
                  <a:lnTo>
                    <a:pt x="37" y="87"/>
                  </a:lnTo>
                  <a:lnTo>
                    <a:pt x="21" y="71"/>
                  </a:lnTo>
                  <a:lnTo>
                    <a:pt x="10" y="49"/>
                  </a:lnTo>
                  <a:lnTo>
                    <a:pt x="0" y="22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2" y="283"/>
                  </a:lnTo>
                  <a:lnTo>
                    <a:pt x="59" y="294"/>
                  </a:lnTo>
                  <a:lnTo>
                    <a:pt x="92" y="299"/>
                  </a:lnTo>
                  <a:lnTo>
                    <a:pt x="130" y="299"/>
                  </a:lnTo>
                  <a:lnTo>
                    <a:pt x="130" y="299"/>
                  </a:lnTo>
                  <a:lnTo>
                    <a:pt x="162" y="299"/>
                  </a:lnTo>
                  <a:lnTo>
                    <a:pt x="195" y="294"/>
                  </a:lnTo>
                  <a:lnTo>
                    <a:pt x="227" y="283"/>
                  </a:lnTo>
                  <a:lnTo>
                    <a:pt x="260" y="27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4" y="22"/>
                  </a:lnTo>
                  <a:lnTo>
                    <a:pt x="249" y="49"/>
                  </a:lnTo>
                  <a:lnTo>
                    <a:pt x="238" y="71"/>
                  </a:lnTo>
                  <a:lnTo>
                    <a:pt x="222" y="87"/>
                  </a:lnTo>
                  <a:lnTo>
                    <a:pt x="200" y="104"/>
                  </a:lnTo>
                  <a:lnTo>
                    <a:pt x="179" y="120"/>
                  </a:lnTo>
                  <a:lnTo>
                    <a:pt x="157" y="125"/>
                  </a:lnTo>
                  <a:lnTo>
                    <a:pt x="130" y="125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2" name="Freeform 221"/>
            <p:cNvSpPr>
              <a:spLocks noChangeArrowheads="1"/>
            </p:cNvSpPr>
            <p:nvPr/>
          </p:nvSpPr>
          <p:spPr bwMode="auto">
            <a:xfrm>
              <a:off x="11466513" y="1519238"/>
              <a:ext cx="61913" cy="196850"/>
            </a:xfrm>
            <a:custGeom>
              <a:avLst/>
              <a:gdLst>
                <a:gd name="T0" fmla="*/ 174 w 175"/>
                <a:gd name="T1" fmla="*/ 0 h 550"/>
                <a:gd name="T2" fmla="*/ 174 w 175"/>
                <a:gd name="T3" fmla="*/ 0 h 550"/>
                <a:gd name="T4" fmla="*/ 136 w 175"/>
                <a:gd name="T5" fmla="*/ 22 h 550"/>
                <a:gd name="T6" fmla="*/ 103 w 175"/>
                <a:gd name="T7" fmla="*/ 49 h 550"/>
                <a:gd name="T8" fmla="*/ 76 w 175"/>
                <a:gd name="T9" fmla="*/ 77 h 550"/>
                <a:gd name="T10" fmla="*/ 49 w 175"/>
                <a:gd name="T11" fmla="*/ 109 h 550"/>
                <a:gd name="T12" fmla="*/ 27 w 175"/>
                <a:gd name="T13" fmla="*/ 147 h 550"/>
                <a:gd name="T14" fmla="*/ 11 w 175"/>
                <a:gd name="T15" fmla="*/ 191 h 550"/>
                <a:gd name="T16" fmla="*/ 5 w 175"/>
                <a:gd name="T17" fmla="*/ 229 h 550"/>
                <a:gd name="T18" fmla="*/ 0 w 175"/>
                <a:gd name="T19" fmla="*/ 277 h 550"/>
                <a:gd name="T20" fmla="*/ 0 w 175"/>
                <a:gd name="T21" fmla="*/ 277 h 550"/>
                <a:gd name="T22" fmla="*/ 5 w 175"/>
                <a:gd name="T23" fmla="*/ 321 h 550"/>
                <a:gd name="T24" fmla="*/ 11 w 175"/>
                <a:gd name="T25" fmla="*/ 364 h 550"/>
                <a:gd name="T26" fmla="*/ 27 w 175"/>
                <a:gd name="T27" fmla="*/ 402 h 550"/>
                <a:gd name="T28" fmla="*/ 49 w 175"/>
                <a:gd name="T29" fmla="*/ 441 h 550"/>
                <a:gd name="T30" fmla="*/ 76 w 175"/>
                <a:gd name="T31" fmla="*/ 473 h 550"/>
                <a:gd name="T32" fmla="*/ 103 w 175"/>
                <a:gd name="T33" fmla="*/ 500 h 550"/>
                <a:gd name="T34" fmla="*/ 136 w 175"/>
                <a:gd name="T35" fmla="*/ 527 h 550"/>
                <a:gd name="T36" fmla="*/ 174 w 175"/>
                <a:gd name="T37" fmla="*/ 549 h 550"/>
                <a:gd name="T38" fmla="*/ 174 w 175"/>
                <a:gd name="T39" fmla="*/ 277 h 550"/>
                <a:gd name="T40" fmla="*/ 174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174" y="0"/>
                  </a:moveTo>
                  <a:lnTo>
                    <a:pt x="174" y="0"/>
                  </a:lnTo>
                  <a:lnTo>
                    <a:pt x="136" y="22"/>
                  </a:lnTo>
                  <a:lnTo>
                    <a:pt x="103" y="49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1" y="191"/>
                  </a:lnTo>
                  <a:lnTo>
                    <a:pt x="5" y="229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5" y="321"/>
                  </a:lnTo>
                  <a:lnTo>
                    <a:pt x="11" y="364"/>
                  </a:lnTo>
                  <a:lnTo>
                    <a:pt x="27" y="402"/>
                  </a:lnTo>
                  <a:lnTo>
                    <a:pt x="49" y="441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7"/>
                  </a:lnTo>
                  <a:lnTo>
                    <a:pt x="174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3" name="Freeform 222"/>
            <p:cNvSpPr>
              <a:spLocks noChangeArrowheads="1"/>
            </p:cNvSpPr>
            <p:nvPr/>
          </p:nvSpPr>
          <p:spPr bwMode="auto">
            <a:xfrm>
              <a:off x="11623675" y="15192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3 w 175"/>
                <a:gd name="T9" fmla="*/ 527 h 550"/>
                <a:gd name="T10" fmla="*/ 71 w 175"/>
                <a:gd name="T11" fmla="*/ 500 h 550"/>
                <a:gd name="T12" fmla="*/ 98 w 175"/>
                <a:gd name="T13" fmla="*/ 473 h 550"/>
                <a:gd name="T14" fmla="*/ 125 w 175"/>
                <a:gd name="T15" fmla="*/ 441 h 550"/>
                <a:gd name="T16" fmla="*/ 141 w 175"/>
                <a:gd name="T17" fmla="*/ 402 h 550"/>
                <a:gd name="T18" fmla="*/ 158 w 175"/>
                <a:gd name="T19" fmla="*/ 364 h 550"/>
                <a:gd name="T20" fmla="*/ 169 w 175"/>
                <a:gd name="T21" fmla="*/ 321 h 550"/>
                <a:gd name="T22" fmla="*/ 174 w 175"/>
                <a:gd name="T23" fmla="*/ 277 h 550"/>
                <a:gd name="T24" fmla="*/ 174 w 175"/>
                <a:gd name="T25" fmla="*/ 277 h 550"/>
                <a:gd name="T26" fmla="*/ 169 w 175"/>
                <a:gd name="T27" fmla="*/ 229 h 550"/>
                <a:gd name="T28" fmla="*/ 158 w 175"/>
                <a:gd name="T29" fmla="*/ 191 h 550"/>
                <a:gd name="T30" fmla="*/ 141 w 175"/>
                <a:gd name="T31" fmla="*/ 147 h 550"/>
                <a:gd name="T32" fmla="*/ 125 w 175"/>
                <a:gd name="T33" fmla="*/ 109 h 550"/>
                <a:gd name="T34" fmla="*/ 98 w 175"/>
                <a:gd name="T35" fmla="*/ 77 h 550"/>
                <a:gd name="T36" fmla="*/ 71 w 175"/>
                <a:gd name="T37" fmla="*/ 49 h 550"/>
                <a:gd name="T38" fmla="*/ 33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3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1"/>
                  </a:lnTo>
                  <a:lnTo>
                    <a:pt x="141" y="402"/>
                  </a:lnTo>
                  <a:lnTo>
                    <a:pt x="158" y="364"/>
                  </a:lnTo>
                  <a:lnTo>
                    <a:pt x="169" y="321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9" y="229"/>
                  </a:lnTo>
                  <a:lnTo>
                    <a:pt x="158" y="191"/>
                  </a:lnTo>
                  <a:lnTo>
                    <a:pt x="141" y="147"/>
                  </a:lnTo>
                  <a:lnTo>
                    <a:pt x="125" y="109"/>
                  </a:lnTo>
                  <a:lnTo>
                    <a:pt x="98" y="77"/>
                  </a:lnTo>
                  <a:lnTo>
                    <a:pt x="71" y="49"/>
                  </a:lnTo>
                  <a:lnTo>
                    <a:pt x="33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4" name="Freeform 223"/>
            <p:cNvSpPr>
              <a:spLocks noChangeArrowheads="1"/>
            </p:cNvSpPr>
            <p:nvPr/>
          </p:nvSpPr>
          <p:spPr bwMode="auto">
            <a:xfrm>
              <a:off x="11623675" y="2416175"/>
              <a:ext cx="371475" cy="374650"/>
            </a:xfrm>
            <a:custGeom>
              <a:avLst/>
              <a:gdLst>
                <a:gd name="T0" fmla="*/ 516 w 1038"/>
                <a:gd name="T1" fmla="*/ 1044 h 1045"/>
                <a:gd name="T2" fmla="*/ 483 w 1038"/>
                <a:gd name="T3" fmla="*/ 1039 h 1045"/>
                <a:gd name="T4" fmla="*/ 467 w 1038"/>
                <a:gd name="T5" fmla="*/ 1028 h 1045"/>
                <a:gd name="T6" fmla="*/ 456 w 1038"/>
                <a:gd name="T7" fmla="*/ 1016 h 1045"/>
                <a:gd name="T8" fmla="*/ 22 w 1038"/>
                <a:gd name="T9" fmla="*/ 587 h 1045"/>
                <a:gd name="T10" fmla="*/ 11 w 1038"/>
                <a:gd name="T11" fmla="*/ 571 h 1045"/>
                <a:gd name="T12" fmla="*/ 6 w 1038"/>
                <a:gd name="T13" fmla="*/ 555 h 1045"/>
                <a:gd name="T14" fmla="*/ 0 w 1038"/>
                <a:gd name="T15" fmla="*/ 539 h 1045"/>
                <a:gd name="T16" fmla="*/ 0 w 1038"/>
                <a:gd name="T17" fmla="*/ 522 h 1045"/>
                <a:gd name="T18" fmla="*/ 0 w 1038"/>
                <a:gd name="T19" fmla="*/ 506 h 1045"/>
                <a:gd name="T20" fmla="*/ 6 w 1038"/>
                <a:gd name="T21" fmla="*/ 490 h 1045"/>
                <a:gd name="T22" fmla="*/ 11 w 1038"/>
                <a:gd name="T23" fmla="*/ 473 h 1045"/>
                <a:gd name="T24" fmla="*/ 22 w 1038"/>
                <a:gd name="T25" fmla="*/ 462 h 1045"/>
                <a:gd name="T26" fmla="*/ 456 w 1038"/>
                <a:gd name="T27" fmla="*/ 28 h 1045"/>
                <a:gd name="T28" fmla="*/ 467 w 1038"/>
                <a:gd name="T29" fmla="*/ 17 h 1045"/>
                <a:gd name="T30" fmla="*/ 483 w 1038"/>
                <a:gd name="T31" fmla="*/ 12 h 1045"/>
                <a:gd name="T32" fmla="*/ 500 w 1038"/>
                <a:gd name="T33" fmla="*/ 6 h 1045"/>
                <a:gd name="T34" fmla="*/ 516 w 1038"/>
                <a:gd name="T35" fmla="*/ 0 h 1045"/>
                <a:gd name="T36" fmla="*/ 532 w 1038"/>
                <a:gd name="T37" fmla="*/ 6 h 1045"/>
                <a:gd name="T38" fmla="*/ 548 w 1038"/>
                <a:gd name="T39" fmla="*/ 12 h 1045"/>
                <a:gd name="T40" fmla="*/ 565 w 1038"/>
                <a:gd name="T41" fmla="*/ 17 h 1045"/>
                <a:gd name="T42" fmla="*/ 581 w 1038"/>
                <a:gd name="T43" fmla="*/ 28 h 1045"/>
                <a:gd name="T44" fmla="*/ 1010 w 1038"/>
                <a:gd name="T45" fmla="*/ 462 h 1045"/>
                <a:gd name="T46" fmla="*/ 1021 w 1038"/>
                <a:gd name="T47" fmla="*/ 473 h 1045"/>
                <a:gd name="T48" fmla="*/ 1031 w 1038"/>
                <a:gd name="T49" fmla="*/ 490 h 1045"/>
                <a:gd name="T50" fmla="*/ 1037 w 1038"/>
                <a:gd name="T51" fmla="*/ 506 h 1045"/>
                <a:gd name="T52" fmla="*/ 1037 w 1038"/>
                <a:gd name="T53" fmla="*/ 522 h 1045"/>
                <a:gd name="T54" fmla="*/ 1037 w 1038"/>
                <a:gd name="T55" fmla="*/ 539 h 1045"/>
                <a:gd name="T56" fmla="*/ 1031 w 1038"/>
                <a:gd name="T57" fmla="*/ 555 h 1045"/>
                <a:gd name="T58" fmla="*/ 1021 w 1038"/>
                <a:gd name="T59" fmla="*/ 571 h 1045"/>
                <a:gd name="T60" fmla="*/ 1010 w 1038"/>
                <a:gd name="T61" fmla="*/ 587 h 1045"/>
                <a:gd name="T62" fmla="*/ 581 w 1038"/>
                <a:gd name="T63" fmla="*/ 1016 h 1045"/>
                <a:gd name="T64" fmla="*/ 565 w 1038"/>
                <a:gd name="T65" fmla="*/ 1028 h 1045"/>
                <a:gd name="T66" fmla="*/ 548 w 1038"/>
                <a:gd name="T67" fmla="*/ 1039 h 1045"/>
                <a:gd name="T68" fmla="*/ 516 w 1038"/>
                <a:gd name="T69" fmla="*/ 1044 h 1045"/>
                <a:gd name="T70" fmla="*/ 206 w 1038"/>
                <a:gd name="T71" fmla="*/ 522 h 1045"/>
                <a:gd name="T72" fmla="*/ 516 w 1038"/>
                <a:gd name="T73" fmla="*/ 832 h 1045"/>
                <a:gd name="T74" fmla="*/ 825 w 1038"/>
                <a:gd name="T75" fmla="*/ 522 h 1045"/>
                <a:gd name="T76" fmla="*/ 516 w 1038"/>
                <a:gd name="T77" fmla="*/ 213 h 1045"/>
                <a:gd name="T78" fmla="*/ 206 w 1038"/>
                <a:gd name="T79" fmla="*/ 52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45">
                  <a:moveTo>
                    <a:pt x="516" y="1044"/>
                  </a:moveTo>
                  <a:lnTo>
                    <a:pt x="483" y="1039"/>
                  </a:lnTo>
                  <a:lnTo>
                    <a:pt x="467" y="1028"/>
                  </a:lnTo>
                  <a:lnTo>
                    <a:pt x="456" y="1016"/>
                  </a:lnTo>
                  <a:lnTo>
                    <a:pt x="22" y="587"/>
                  </a:lnTo>
                  <a:lnTo>
                    <a:pt x="11" y="571"/>
                  </a:lnTo>
                  <a:lnTo>
                    <a:pt x="6" y="555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6"/>
                  </a:lnTo>
                  <a:lnTo>
                    <a:pt x="6" y="490"/>
                  </a:lnTo>
                  <a:lnTo>
                    <a:pt x="11" y="473"/>
                  </a:lnTo>
                  <a:lnTo>
                    <a:pt x="22" y="462"/>
                  </a:lnTo>
                  <a:lnTo>
                    <a:pt x="456" y="28"/>
                  </a:lnTo>
                  <a:lnTo>
                    <a:pt x="467" y="17"/>
                  </a:lnTo>
                  <a:lnTo>
                    <a:pt x="483" y="12"/>
                  </a:lnTo>
                  <a:lnTo>
                    <a:pt x="500" y="6"/>
                  </a:lnTo>
                  <a:lnTo>
                    <a:pt x="516" y="0"/>
                  </a:lnTo>
                  <a:lnTo>
                    <a:pt x="532" y="6"/>
                  </a:lnTo>
                  <a:lnTo>
                    <a:pt x="548" y="12"/>
                  </a:lnTo>
                  <a:lnTo>
                    <a:pt x="565" y="17"/>
                  </a:lnTo>
                  <a:lnTo>
                    <a:pt x="581" y="28"/>
                  </a:lnTo>
                  <a:lnTo>
                    <a:pt x="1010" y="462"/>
                  </a:lnTo>
                  <a:lnTo>
                    <a:pt x="1021" y="473"/>
                  </a:lnTo>
                  <a:lnTo>
                    <a:pt x="1031" y="490"/>
                  </a:lnTo>
                  <a:lnTo>
                    <a:pt x="1037" y="506"/>
                  </a:lnTo>
                  <a:lnTo>
                    <a:pt x="1037" y="522"/>
                  </a:lnTo>
                  <a:lnTo>
                    <a:pt x="1037" y="539"/>
                  </a:lnTo>
                  <a:lnTo>
                    <a:pt x="1031" y="555"/>
                  </a:lnTo>
                  <a:lnTo>
                    <a:pt x="1021" y="571"/>
                  </a:lnTo>
                  <a:lnTo>
                    <a:pt x="1010" y="587"/>
                  </a:lnTo>
                  <a:lnTo>
                    <a:pt x="581" y="1016"/>
                  </a:lnTo>
                  <a:lnTo>
                    <a:pt x="565" y="1028"/>
                  </a:lnTo>
                  <a:lnTo>
                    <a:pt x="548" y="1039"/>
                  </a:lnTo>
                  <a:lnTo>
                    <a:pt x="516" y="1044"/>
                  </a:lnTo>
                  <a:close/>
                  <a:moveTo>
                    <a:pt x="206" y="522"/>
                  </a:moveTo>
                  <a:lnTo>
                    <a:pt x="516" y="832"/>
                  </a:lnTo>
                  <a:lnTo>
                    <a:pt x="825" y="522"/>
                  </a:lnTo>
                  <a:lnTo>
                    <a:pt x="516" y="213"/>
                  </a:lnTo>
                  <a:lnTo>
                    <a:pt x="206" y="522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5" name="Freeform 224"/>
            <p:cNvSpPr>
              <a:spLocks noChangeArrowheads="1"/>
            </p:cNvSpPr>
            <p:nvPr/>
          </p:nvSpPr>
          <p:spPr bwMode="auto">
            <a:xfrm>
              <a:off x="11466513" y="3302000"/>
              <a:ext cx="217488" cy="217487"/>
            </a:xfrm>
            <a:custGeom>
              <a:avLst/>
              <a:gdLst>
                <a:gd name="T0" fmla="*/ 244 w 609"/>
                <a:gd name="T1" fmla="*/ 602 h 609"/>
                <a:gd name="T2" fmla="*/ 136 w 609"/>
                <a:gd name="T3" fmla="*/ 554 h 609"/>
                <a:gd name="T4" fmla="*/ 49 w 609"/>
                <a:gd name="T5" fmla="*/ 472 h 609"/>
                <a:gd name="T6" fmla="*/ 5 w 609"/>
                <a:gd name="T7" fmla="*/ 363 h 609"/>
                <a:gd name="T8" fmla="*/ 5 w 609"/>
                <a:gd name="T9" fmla="*/ 244 h 609"/>
                <a:gd name="T10" fmla="*/ 49 w 609"/>
                <a:gd name="T11" fmla="*/ 136 h 609"/>
                <a:gd name="T12" fmla="*/ 136 w 609"/>
                <a:gd name="T13" fmla="*/ 54 h 609"/>
                <a:gd name="T14" fmla="*/ 244 w 609"/>
                <a:gd name="T15" fmla="*/ 5 h 609"/>
                <a:gd name="T16" fmla="*/ 363 w 609"/>
                <a:gd name="T17" fmla="*/ 5 h 609"/>
                <a:gd name="T18" fmla="*/ 472 w 609"/>
                <a:gd name="T19" fmla="*/ 54 h 609"/>
                <a:gd name="T20" fmla="*/ 553 w 609"/>
                <a:gd name="T21" fmla="*/ 136 h 609"/>
                <a:gd name="T22" fmla="*/ 597 w 609"/>
                <a:gd name="T23" fmla="*/ 244 h 609"/>
                <a:gd name="T24" fmla="*/ 597 w 609"/>
                <a:gd name="T25" fmla="*/ 363 h 609"/>
                <a:gd name="T26" fmla="*/ 553 w 609"/>
                <a:gd name="T27" fmla="*/ 472 h 609"/>
                <a:gd name="T28" fmla="*/ 472 w 609"/>
                <a:gd name="T29" fmla="*/ 554 h 609"/>
                <a:gd name="T30" fmla="*/ 363 w 609"/>
                <a:gd name="T31" fmla="*/ 602 h 609"/>
                <a:gd name="T32" fmla="*/ 304 w 609"/>
                <a:gd name="T33" fmla="*/ 173 h 609"/>
                <a:gd name="T34" fmla="*/ 255 w 609"/>
                <a:gd name="T35" fmla="*/ 184 h 609"/>
                <a:gd name="T36" fmla="*/ 211 w 609"/>
                <a:gd name="T37" fmla="*/ 211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2 h 609"/>
                <a:gd name="T44" fmla="*/ 211 w 609"/>
                <a:gd name="T45" fmla="*/ 396 h 609"/>
                <a:gd name="T46" fmla="*/ 255 w 609"/>
                <a:gd name="T47" fmla="*/ 423 h 609"/>
                <a:gd name="T48" fmla="*/ 304 w 609"/>
                <a:gd name="T49" fmla="*/ 434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2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1 h 609"/>
                <a:gd name="T62" fmla="*/ 353 w 609"/>
                <a:gd name="T63" fmla="*/ 184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2"/>
                  </a:lnTo>
                  <a:lnTo>
                    <a:pt x="184" y="586"/>
                  </a:lnTo>
                  <a:lnTo>
                    <a:pt x="136" y="554"/>
                  </a:lnTo>
                  <a:lnTo>
                    <a:pt x="87" y="521"/>
                  </a:lnTo>
                  <a:lnTo>
                    <a:pt x="49" y="472"/>
                  </a:lnTo>
                  <a:lnTo>
                    <a:pt x="22" y="423"/>
                  </a:lnTo>
                  <a:lnTo>
                    <a:pt x="5" y="363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84"/>
                  </a:lnTo>
                  <a:lnTo>
                    <a:pt x="49" y="136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3" y="5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6"/>
                  </a:lnTo>
                  <a:lnTo>
                    <a:pt x="580" y="184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3"/>
                  </a:lnTo>
                  <a:lnTo>
                    <a:pt x="580" y="423"/>
                  </a:lnTo>
                  <a:lnTo>
                    <a:pt x="553" y="472"/>
                  </a:lnTo>
                  <a:lnTo>
                    <a:pt x="515" y="521"/>
                  </a:lnTo>
                  <a:lnTo>
                    <a:pt x="472" y="554"/>
                  </a:lnTo>
                  <a:lnTo>
                    <a:pt x="418" y="586"/>
                  </a:lnTo>
                  <a:lnTo>
                    <a:pt x="363" y="602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6" y="179"/>
                  </a:lnTo>
                  <a:lnTo>
                    <a:pt x="255" y="184"/>
                  </a:lnTo>
                  <a:lnTo>
                    <a:pt x="228" y="195"/>
                  </a:lnTo>
                  <a:lnTo>
                    <a:pt x="211" y="211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2"/>
                  </a:lnTo>
                  <a:lnTo>
                    <a:pt x="195" y="375"/>
                  </a:lnTo>
                  <a:lnTo>
                    <a:pt x="211" y="396"/>
                  </a:lnTo>
                  <a:lnTo>
                    <a:pt x="228" y="413"/>
                  </a:lnTo>
                  <a:lnTo>
                    <a:pt x="255" y="423"/>
                  </a:lnTo>
                  <a:lnTo>
                    <a:pt x="276" y="429"/>
                  </a:lnTo>
                  <a:lnTo>
                    <a:pt x="304" y="434"/>
                  </a:lnTo>
                  <a:lnTo>
                    <a:pt x="331" y="429"/>
                  </a:lnTo>
                  <a:lnTo>
                    <a:pt x="353" y="423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12" y="375"/>
                  </a:lnTo>
                  <a:lnTo>
                    <a:pt x="423" y="352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1"/>
                  </a:lnTo>
                  <a:lnTo>
                    <a:pt x="374" y="195"/>
                  </a:lnTo>
                  <a:lnTo>
                    <a:pt x="353" y="184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" name="Freeform 225"/>
            <p:cNvSpPr>
              <a:spLocks noChangeArrowheads="1"/>
            </p:cNvSpPr>
            <p:nvPr/>
          </p:nvSpPr>
          <p:spPr bwMode="auto">
            <a:xfrm>
              <a:off x="10375900" y="3619500"/>
              <a:ext cx="217488" cy="215900"/>
            </a:xfrm>
            <a:custGeom>
              <a:avLst/>
              <a:gdLst>
                <a:gd name="T0" fmla="*/ 245 w 610"/>
                <a:gd name="T1" fmla="*/ 598 h 605"/>
                <a:gd name="T2" fmla="*/ 137 w 610"/>
                <a:gd name="T3" fmla="*/ 555 h 605"/>
                <a:gd name="T4" fmla="*/ 49 w 610"/>
                <a:gd name="T5" fmla="*/ 468 h 605"/>
                <a:gd name="T6" fmla="*/ 6 w 610"/>
                <a:gd name="T7" fmla="*/ 364 h 605"/>
                <a:gd name="T8" fmla="*/ 6 w 610"/>
                <a:gd name="T9" fmla="*/ 239 h 605"/>
                <a:gd name="T10" fmla="*/ 55 w 610"/>
                <a:gd name="T11" fmla="*/ 131 h 605"/>
                <a:gd name="T12" fmla="*/ 137 w 610"/>
                <a:gd name="T13" fmla="*/ 50 h 605"/>
                <a:gd name="T14" fmla="*/ 245 w 610"/>
                <a:gd name="T15" fmla="*/ 6 h 605"/>
                <a:gd name="T16" fmla="*/ 364 w 610"/>
                <a:gd name="T17" fmla="*/ 6 h 605"/>
                <a:gd name="T18" fmla="*/ 473 w 610"/>
                <a:gd name="T19" fmla="*/ 50 h 605"/>
                <a:gd name="T20" fmla="*/ 554 w 610"/>
                <a:gd name="T21" fmla="*/ 131 h 605"/>
                <a:gd name="T22" fmla="*/ 603 w 610"/>
                <a:gd name="T23" fmla="*/ 239 h 605"/>
                <a:gd name="T24" fmla="*/ 603 w 610"/>
                <a:gd name="T25" fmla="*/ 364 h 605"/>
                <a:gd name="T26" fmla="*/ 554 w 610"/>
                <a:gd name="T27" fmla="*/ 473 h 605"/>
                <a:gd name="T28" fmla="*/ 473 w 610"/>
                <a:gd name="T29" fmla="*/ 555 h 605"/>
                <a:gd name="T30" fmla="*/ 364 w 610"/>
                <a:gd name="T31" fmla="*/ 598 h 605"/>
                <a:gd name="T32" fmla="*/ 305 w 610"/>
                <a:gd name="T33" fmla="*/ 175 h 605"/>
                <a:gd name="T34" fmla="*/ 256 w 610"/>
                <a:gd name="T35" fmla="*/ 185 h 605"/>
                <a:gd name="T36" fmla="*/ 212 w 610"/>
                <a:gd name="T37" fmla="*/ 212 h 605"/>
                <a:gd name="T38" fmla="*/ 185 w 610"/>
                <a:gd name="T39" fmla="*/ 250 h 605"/>
                <a:gd name="T40" fmla="*/ 174 w 610"/>
                <a:gd name="T41" fmla="*/ 305 h 605"/>
                <a:gd name="T42" fmla="*/ 185 w 610"/>
                <a:gd name="T43" fmla="*/ 354 h 605"/>
                <a:gd name="T44" fmla="*/ 212 w 610"/>
                <a:gd name="T45" fmla="*/ 391 h 605"/>
                <a:gd name="T46" fmla="*/ 256 w 610"/>
                <a:gd name="T47" fmla="*/ 424 h 605"/>
                <a:gd name="T48" fmla="*/ 305 w 610"/>
                <a:gd name="T49" fmla="*/ 430 h 605"/>
                <a:gd name="T50" fmla="*/ 353 w 610"/>
                <a:gd name="T51" fmla="*/ 419 h 605"/>
                <a:gd name="T52" fmla="*/ 397 w 610"/>
                <a:gd name="T53" fmla="*/ 391 h 605"/>
                <a:gd name="T54" fmla="*/ 424 w 610"/>
                <a:gd name="T55" fmla="*/ 354 h 605"/>
                <a:gd name="T56" fmla="*/ 435 w 610"/>
                <a:gd name="T57" fmla="*/ 305 h 605"/>
                <a:gd name="T58" fmla="*/ 424 w 610"/>
                <a:gd name="T59" fmla="*/ 250 h 605"/>
                <a:gd name="T60" fmla="*/ 397 w 610"/>
                <a:gd name="T61" fmla="*/ 212 h 605"/>
                <a:gd name="T62" fmla="*/ 353 w 610"/>
                <a:gd name="T63" fmla="*/ 185 h 605"/>
                <a:gd name="T64" fmla="*/ 305 w 610"/>
                <a:gd name="T65" fmla="*/ 17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0" h="605">
                  <a:moveTo>
                    <a:pt x="305" y="604"/>
                  </a:moveTo>
                  <a:lnTo>
                    <a:pt x="245" y="598"/>
                  </a:lnTo>
                  <a:lnTo>
                    <a:pt x="185" y="582"/>
                  </a:lnTo>
                  <a:lnTo>
                    <a:pt x="137" y="555"/>
                  </a:lnTo>
                  <a:lnTo>
                    <a:pt x="87" y="516"/>
                  </a:lnTo>
                  <a:lnTo>
                    <a:pt x="49" y="468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55" y="131"/>
                  </a:lnTo>
                  <a:lnTo>
                    <a:pt x="87" y="87"/>
                  </a:lnTo>
                  <a:lnTo>
                    <a:pt x="137" y="50"/>
                  </a:lnTo>
                  <a:lnTo>
                    <a:pt x="185" y="23"/>
                  </a:lnTo>
                  <a:lnTo>
                    <a:pt x="245" y="6"/>
                  </a:lnTo>
                  <a:lnTo>
                    <a:pt x="305" y="0"/>
                  </a:lnTo>
                  <a:lnTo>
                    <a:pt x="364" y="6"/>
                  </a:lnTo>
                  <a:lnTo>
                    <a:pt x="424" y="23"/>
                  </a:lnTo>
                  <a:lnTo>
                    <a:pt x="473" y="50"/>
                  </a:lnTo>
                  <a:lnTo>
                    <a:pt x="516" y="87"/>
                  </a:lnTo>
                  <a:lnTo>
                    <a:pt x="554" y="131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9" y="305"/>
                  </a:lnTo>
                  <a:lnTo>
                    <a:pt x="603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3" y="555"/>
                  </a:lnTo>
                  <a:lnTo>
                    <a:pt x="424" y="582"/>
                  </a:lnTo>
                  <a:lnTo>
                    <a:pt x="364" y="598"/>
                  </a:lnTo>
                  <a:lnTo>
                    <a:pt x="305" y="604"/>
                  </a:lnTo>
                  <a:close/>
                  <a:moveTo>
                    <a:pt x="305" y="175"/>
                  </a:moveTo>
                  <a:lnTo>
                    <a:pt x="277" y="175"/>
                  </a:lnTo>
                  <a:lnTo>
                    <a:pt x="256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29"/>
                  </a:lnTo>
                  <a:lnTo>
                    <a:pt x="185" y="250"/>
                  </a:lnTo>
                  <a:lnTo>
                    <a:pt x="180" y="278"/>
                  </a:lnTo>
                  <a:lnTo>
                    <a:pt x="174" y="305"/>
                  </a:lnTo>
                  <a:lnTo>
                    <a:pt x="180" y="327"/>
                  </a:lnTo>
                  <a:lnTo>
                    <a:pt x="185" y="354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34" y="408"/>
                  </a:lnTo>
                  <a:lnTo>
                    <a:pt x="256" y="424"/>
                  </a:lnTo>
                  <a:lnTo>
                    <a:pt x="277" y="430"/>
                  </a:lnTo>
                  <a:lnTo>
                    <a:pt x="305" y="430"/>
                  </a:lnTo>
                  <a:lnTo>
                    <a:pt x="332" y="430"/>
                  </a:lnTo>
                  <a:lnTo>
                    <a:pt x="353" y="419"/>
                  </a:lnTo>
                  <a:lnTo>
                    <a:pt x="375" y="408"/>
                  </a:lnTo>
                  <a:lnTo>
                    <a:pt x="397" y="391"/>
                  </a:lnTo>
                  <a:lnTo>
                    <a:pt x="413" y="375"/>
                  </a:lnTo>
                  <a:lnTo>
                    <a:pt x="424" y="354"/>
                  </a:lnTo>
                  <a:lnTo>
                    <a:pt x="429" y="327"/>
                  </a:lnTo>
                  <a:lnTo>
                    <a:pt x="435" y="305"/>
                  </a:lnTo>
                  <a:lnTo>
                    <a:pt x="429" y="278"/>
                  </a:lnTo>
                  <a:lnTo>
                    <a:pt x="424" y="250"/>
                  </a:lnTo>
                  <a:lnTo>
                    <a:pt x="413" y="229"/>
                  </a:lnTo>
                  <a:lnTo>
                    <a:pt x="397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2" y="175"/>
                  </a:lnTo>
                  <a:lnTo>
                    <a:pt x="305" y="175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" name="Freeform 226"/>
            <p:cNvSpPr>
              <a:spLocks noChangeArrowheads="1"/>
            </p:cNvSpPr>
            <p:nvPr/>
          </p:nvSpPr>
          <p:spPr bwMode="auto">
            <a:xfrm>
              <a:off x="10844213" y="3273425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54 h 610"/>
                <a:gd name="T4" fmla="*/ 55 w 609"/>
                <a:gd name="T5" fmla="*/ 473 h 610"/>
                <a:gd name="T6" fmla="*/ 5 w 609"/>
                <a:gd name="T7" fmla="*/ 364 h 610"/>
                <a:gd name="T8" fmla="*/ 5 w 609"/>
                <a:gd name="T9" fmla="*/ 245 h 610"/>
                <a:gd name="T10" fmla="*/ 55 w 609"/>
                <a:gd name="T11" fmla="*/ 136 h 610"/>
                <a:gd name="T12" fmla="*/ 136 w 609"/>
                <a:gd name="T13" fmla="*/ 54 h 610"/>
                <a:gd name="T14" fmla="*/ 244 w 609"/>
                <a:gd name="T15" fmla="*/ 11 h 610"/>
                <a:gd name="T16" fmla="*/ 363 w 609"/>
                <a:gd name="T17" fmla="*/ 11 h 610"/>
                <a:gd name="T18" fmla="*/ 472 w 609"/>
                <a:gd name="T19" fmla="*/ 54 h 610"/>
                <a:gd name="T20" fmla="*/ 554 w 609"/>
                <a:gd name="T21" fmla="*/ 136 h 610"/>
                <a:gd name="T22" fmla="*/ 603 w 609"/>
                <a:gd name="T23" fmla="*/ 245 h 610"/>
                <a:gd name="T24" fmla="*/ 603 w 609"/>
                <a:gd name="T25" fmla="*/ 364 h 610"/>
                <a:gd name="T26" fmla="*/ 554 w 609"/>
                <a:gd name="T27" fmla="*/ 473 h 610"/>
                <a:gd name="T28" fmla="*/ 472 w 609"/>
                <a:gd name="T29" fmla="*/ 554 h 610"/>
                <a:gd name="T30" fmla="*/ 363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1 w 609"/>
                <a:gd name="T37" fmla="*/ 212 h 610"/>
                <a:gd name="T38" fmla="*/ 184 w 609"/>
                <a:gd name="T39" fmla="*/ 255 h 610"/>
                <a:gd name="T40" fmla="*/ 174 w 609"/>
                <a:gd name="T41" fmla="*/ 304 h 610"/>
                <a:gd name="T42" fmla="*/ 184 w 609"/>
                <a:gd name="T43" fmla="*/ 353 h 610"/>
                <a:gd name="T44" fmla="*/ 211 w 609"/>
                <a:gd name="T45" fmla="*/ 397 h 610"/>
                <a:gd name="T46" fmla="*/ 255 w 609"/>
                <a:gd name="T47" fmla="*/ 424 h 610"/>
                <a:gd name="T48" fmla="*/ 304 w 609"/>
                <a:gd name="T49" fmla="*/ 434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3 h 610"/>
                <a:gd name="T56" fmla="*/ 434 w 609"/>
                <a:gd name="T57" fmla="*/ 304 h 610"/>
                <a:gd name="T58" fmla="*/ 423 w 609"/>
                <a:gd name="T59" fmla="*/ 255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54"/>
                  </a:lnTo>
                  <a:lnTo>
                    <a:pt x="92" y="522"/>
                  </a:lnTo>
                  <a:lnTo>
                    <a:pt x="55" y="473"/>
                  </a:lnTo>
                  <a:lnTo>
                    <a:pt x="27" y="424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45"/>
                  </a:lnTo>
                  <a:lnTo>
                    <a:pt x="27" y="190"/>
                  </a:lnTo>
                  <a:lnTo>
                    <a:pt x="55" y="136"/>
                  </a:lnTo>
                  <a:lnTo>
                    <a:pt x="92" y="93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11"/>
                  </a:lnTo>
                  <a:lnTo>
                    <a:pt x="304" y="0"/>
                  </a:lnTo>
                  <a:lnTo>
                    <a:pt x="363" y="11"/>
                  </a:lnTo>
                  <a:lnTo>
                    <a:pt x="423" y="27"/>
                  </a:lnTo>
                  <a:lnTo>
                    <a:pt x="472" y="54"/>
                  </a:lnTo>
                  <a:lnTo>
                    <a:pt x="515" y="93"/>
                  </a:lnTo>
                  <a:lnTo>
                    <a:pt x="554" y="136"/>
                  </a:lnTo>
                  <a:lnTo>
                    <a:pt x="581" y="190"/>
                  </a:lnTo>
                  <a:lnTo>
                    <a:pt x="603" y="245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5" y="522"/>
                  </a:lnTo>
                  <a:lnTo>
                    <a:pt x="472" y="554"/>
                  </a:lnTo>
                  <a:lnTo>
                    <a:pt x="423" y="587"/>
                  </a:lnTo>
                  <a:lnTo>
                    <a:pt x="363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4" y="195"/>
                  </a:lnTo>
                  <a:lnTo>
                    <a:pt x="211" y="212"/>
                  </a:lnTo>
                  <a:lnTo>
                    <a:pt x="195" y="234"/>
                  </a:lnTo>
                  <a:lnTo>
                    <a:pt x="184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4" y="353"/>
                  </a:lnTo>
                  <a:lnTo>
                    <a:pt x="195" y="380"/>
                  </a:lnTo>
                  <a:lnTo>
                    <a:pt x="211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34"/>
                  </a:lnTo>
                  <a:lnTo>
                    <a:pt x="304" y="434"/>
                  </a:lnTo>
                  <a:lnTo>
                    <a:pt x="331" y="434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6" y="397"/>
                  </a:lnTo>
                  <a:lnTo>
                    <a:pt x="413" y="380"/>
                  </a:lnTo>
                  <a:lnTo>
                    <a:pt x="423" y="353"/>
                  </a:lnTo>
                  <a:lnTo>
                    <a:pt x="429" y="332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8" name="Freeform 227"/>
            <p:cNvSpPr>
              <a:spLocks noChangeArrowheads="1"/>
            </p:cNvSpPr>
            <p:nvPr/>
          </p:nvSpPr>
          <p:spPr bwMode="auto">
            <a:xfrm>
              <a:off x="10844213" y="4859338"/>
              <a:ext cx="217488" cy="215900"/>
            </a:xfrm>
            <a:custGeom>
              <a:avLst/>
              <a:gdLst>
                <a:gd name="T0" fmla="*/ 244 w 609"/>
                <a:gd name="T1" fmla="*/ 597 h 604"/>
                <a:gd name="T2" fmla="*/ 136 w 609"/>
                <a:gd name="T3" fmla="*/ 553 h 604"/>
                <a:gd name="T4" fmla="*/ 55 w 609"/>
                <a:gd name="T5" fmla="*/ 472 h 604"/>
                <a:gd name="T6" fmla="*/ 5 w 609"/>
                <a:gd name="T7" fmla="*/ 364 h 604"/>
                <a:gd name="T8" fmla="*/ 5 w 609"/>
                <a:gd name="T9" fmla="*/ 239 h 604"/>
                <a:gd name="T10" fmla="*/ 55 w 609"/>
                <a:gd name="T11" fmla="*/ 130 h 604"/>
                <a:gd name="T12" fmla="*/ 136 w 609"/>
                <a:gd name="T13" fmla="*/ 49 h 604"/>
                <a:gd name="T14" fmla="*/ 244 w 609"/>
                <a:gd name="T15" fmla="*/ 5 h 604"/>
                <a:gd name="T16" fmla="*/ 363 w 609"/>
                <a:gd name="T17" fmla="*/ 5 h 604"/>
                <a:gd name="T18" fmla="*/ 472 w 609"/>
                <a:gd name="T19" fmla="*/ 49 h 604"/>
                <a:gd name="T20" fmla="*/ 554 w 609"/>
                <a:gd name="T21" fmla="*/ 130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2 h 604"/>
                <a:gd name="T28" fmla="*/ 472 w 609"/>
                <a:gd name="T29" fmla="*/ 553 h 604"/>
                <a:gd name="T30" fmla="*/ 363 w 609"/>
                <a:gd name="T31" fmla="*/ 597 h 604"/>
                <a:gd name="T32" fmla="*/ 304 w 609"/>
                <a:gd name="T33" fmla="*/ 174 h 604"/>
                <a:gd name="T34" fmla="*/ 255 w 609"/>
                <a:gd name="T35" fmla="*/ 185 h 604"/>
                <a:gd name="T36" fmla="*/ 211 w 609"/>
                <a:gd name="T37" fmla="*/ 212 h 604"/>
                <a:gd name="T38" fmla="*/ 184 w 609"/>
                <a:gd name="T39" fmla="*/ 249 h 604"/>
                <a:gd name="T40" fmla="*/ 174 w 609"/>
                <a:gd name="T41" fmla="*/ 304 h 604"/>
                <a:gd name="T42" fmla="*/ 184 w 609"/>
                <a:gd name="T43" fmla="*/ 353 h 604"/>
                <a:gd name="T44" fmla="*/ 211 w 609"/>
                <a:gd name="T45" fmla="*/ 391 h 604"/>
                <a:gd name="T46" fmla="*/ 255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6 w 609"/>
                <a:gd name="T53" fmla="*/ 391 h 604"/>
                <a:gd name="T54" fmla="*/ 423 w 609"/>
                <a:gd name="T55" fmla="*/ 353 h 604"/>
                <a:gd name="T56" fmla="*/ 434 w 609"/>
                <a:gd name="T57" fmla="*/ 304 h 604"/>
                <a:gd name="T58" fmla="*/ 423 w 609"/>
                <a:gd name="T59" fmla="*/ 249 h 604"/>
                <a:gd name="T60" fmla="*/ 396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4" y="597"/>
                  </a:lnTo>
                  <a:lnTo>
                    <a:pt x="184" y="581"/>
                  </a:lnTo>
                  <a:lnTo>
                    <a:pt x="136" y="553"/>
                  </a:lnTo>
                  <a:lnTo>
                    <a:pt x="87" y="516"/>
                  </a:lnTo>
                  <a:lnTo>
                    <a:pt x="55" y="472"/>
                  </a:lnTo>
                  <a:lnTo>
                    <a:pt x="22" y="418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39"/>
                  </a:lnTo>
                  <a:lnTo>
                    <a:pt x="22" y="185"/>
                  </a:lnTo>
                  <a:lnTo>
                    <a:pt x="55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4" y="21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3" y="5"/>
                  </a:lnTo>
                  <a:lnTo>
                    <a:pt x="423" y="21"/>
                  </a:lnTo>
                  <a:lnTo>
                    <a:pt x="472" y="49"/>
                  </a:lnTo>
                  <a:lnTo>
                    <a:pt x="515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5" y="516"/>
                  </a:lnTo>
                  <a:lnTo>
                    <a:pt x="472" y="553"/>
                  </a:lnTo>
                  <a:lnTo>
                    <a:pt x="423" y="581"/>
                  </a:lnTo>
                  <a:lnTo>
                    <a:pt x="363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5"/>
                  </a:lnTo>
                  <a:lnTo>
                    <a:pt x="211" y="212"/>
                  </a:lnTo>
                  <a:lnTo>
                    <a:pt x="195" y="228"/>
                  </a:lnTo>
                  <a:lnTo>
                    <a:pt x="184" y="249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26"/>
                  </a:lnTo>
                  <a:lnTo>
                    <a:pt x="184" y="353"/>
                  </a:lnTo>
                  <a:lnTo>
                    <a:pt x="195" y="374"/>
                  </a:lnTo>
                  <a:lnTo>
                    <a:pt x="211" y="391"/>
                  </a:lnTo>
                  <a:lnTo>
                    <a:pt x="234" y="407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6" y="391"/>
                  </a:lnTo>
                  <a:lnTo>
                    <a:pt x="413" y="374"/>
                  </a:lnTo>
                  <a:lnTo>
                    <a:pt x="423" y="353"/>
                  </a:lnTo>
                  <a:lnTo>
                    <a:pt x="429" y="326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49"/>
                  </a:lnTo>
                  <a:lnTo>
                    <a:pt x="413" y="228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9" name="Freeform 228"/>
            <p:cNvSpPr>
              <a:spLocks noChangeArrowheads="1"/>
            </p:cNvSpPr>
            <p:nvPr/>
          </p:nvSpPr>
          <p:spPr bwMode="auto">
            <a:xfrm>
              <a:off x="10533063" y="3848100"/>
              <a:ext cx="215900" cy="217487"/>
            </a:xfrm>
            <a:custGeom>
              <a:avLst/>
              <a:gdLst>
                <a:gd name="T0" fmla="*/ 244 w 603"/>
                <a:gd name="T1" fmla="*/ 603 h 610"/>
                <a:gd name="T2" fmla="*/ 135 w 603"/>
                <a:gd name="T3" fmla="*/ 554 h 610"/>
                <a:gd name="T4" fmla="*/ 49 w 603"/>
                <a:gd name="T5" fmla="*/ 473 h 610"/>
                <a:gd name="T6" fmla="*/ 6 w 603"/>
                <a:gd name="T7" fmla="*/ 364 h 610"/>
                <a:gd name="T8" fmla="*/ 6 w 603"/>
                <a:gd name="T9" fmla="*/ 244 h 610"/>
                <a:gd name="T10" fmla="*/ 49 w 603"/>
                <a:gd name="T11" fmla="*/ 136 h 610"/>
                <a:gd name="T12" fmla="*/ 130 w 603"/>
                <a:gd name="T13" fmla="*/ 55 h 610"/>
                <a:gd name="T14" fmla="*/ 239 w 603"/>
                <a:gd name="T15" fmla="*/ 5 h 610"/>
                <a:gd name="T16" fmla="*/ 364 w 603"/>
                <a:gd name="T17" fmla="*/ 5 h 610"/>
                <a:gd name="T18" fmla="*/ 472 w 603"/>
                <a:gd name="T19" fmla="*/ 55 h 610"/>
                <a:gd name="T20" fmla="*/ 554 w 603"/>
                <a:gd name="T21" fmla="*/ 136 h 610"/>
                <a:gd name="T22" fmla="*/ 597 w 603"/>
                <a:gd name="T23" fmla="*/ 244 h 610"/>
                <a:gd name="T24" fmla="*/ 597 w 603"/>
                <a:gd name="T25" fmla="*/ 364 h 610"/>
                <a:gd name="T26" fmla="*/ 554 w 603"/>
                <a:gd name="T27" fmla="*/ 473 h 610"/>
                <a:gd name="T28" fmla="*/ 472 w 603"/>
                <a:gd name="T29" fmla="*/ 554 h 610"/>
                <a:gd name="T30" fmla="*/ 364 w 603"/>
                <a:gd name="T31" fmla="*/ 598 h 610"/>
                <a:gd name="T32" fmla="*/ 304 w 603"/>
                <a:gd name="T33" fmla="*/ 174 h 610"/>
                <a:gd name="T34" fmla="*/ 250 w 603"/>
                <a:gd name="T35" fmla="*/ 185 h 610"/>
                <a:gd name="T36" fmla="*/ 212 w 603"/>
                <a:gd name="T37" fmla="*/ 212 h 610"/>
                <a:gd name="T38" fmla="*/ 185 w 603"/>
                <a:gd name="T39" fmla="*/ 255 h 610"/>
                <a:gd name="T40" fmla="*/ 174 w 603"/>
                <a:gd name="T41" fmla="*/ 305 h 610"/>
                <a:gd name="T42" fmla="*/ 185 w 603"/>
                <a:gd name="T43" fmla="*/ 353 h 610"/>
                <a:gd name="T44" fmla="*/ 212 w 603"/>
                <a:gd name="T45" fmla="*/ 396 h 610"/>
                <a:gd name="T46" fmla="*/ 250 w 603"/>
                <a:gd name="T47" fmla="*/ 424 h 610"/>
                <a:gd name="T48" fmla="*/ 304 w 603"/>
                <a:gd name="T49" fmla="*/ 435 h 610"/>
                <a:gd name="T50" fmla="*/ 353 w 603"/>
                <a:gd name="T51" fmla="*/ 424 h 610"/>
                <a:gd name="T52" fmla="*/ 396 w 603"/>
                <a:gd name="T53" fmla="*/ 396 h 610"/>
                <a:gd name="T54" fmla="*/ 423 w 603"/>
                <a:gd name="T55" fmla="*/ 353 h 610"/>
                <a:gd name="T56" fmla="*/ 429 w 603"/>
                <a:gd name="T57" fmla="*/ 305 h 610"/>
                <a:gd name="T58" fmla="*/ 423 w 603"/>
                <a:gd name="T59" fmla="*/ 255 h 610"/>
                <a:gd name="T60" fmla="*/ 391 w 603"/>
                <a:gd name="T61" fmla="*/ 212 h 610"/>
                <a:gd name="T62" fmla="*/ 353 w 603"/>
                <a:gd name="T63" fmla="*/ 185 h 610"/>
                <a:gd name="T64" fmla="*/ 304 w 603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10">
                  <a:moveTo>
                    <a:pt x="304" y="609"/>
                  </a:moveTo>
                  <a:lnTo>
                    <a:pt x="244" y="603"/>
                  </a:lnTo>
                  <a:lnTo>
                    <a:pt x="185" y="581"/>
                  </a:lnTo>
                  <a:lnTo>
                    <a:pt x="135" y="554"/>
                  </a:lnTo>
                  <a:lnTo>
                    <a:pt x="87" y="517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44"/>
                  </a:lnTo>
                  <a:lnTo>
                    <a:pt x="22" y="185"/>
                  </a:lnTo>
                  <a:lnTo>
                    <a:pt x="49" y="136"/>
                  </a:lnTo>
                  <a:lnTo>
                    <a:pt x="87" y="87"/>
                  </a:lnTo>
                  <a:lnTo>
                    <a:pt x="130" y="55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2" y="55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4"/>
                  </a:lnTo>
                  <a:lnTo>
                    <a:pt x="602" y="305"/>
                  </a:lnTo>
                  <a:lnTo>
                    <a:pt x="597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6" y="517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5"/>
                  </a:lnTo>
                  <a:lnTo>
                    <a:pt x="174" y="277"/>
                  </a:lnTo>
                  <a:lnTo>
                    <a:pt x="174" y="305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5"/>
                  </a:lnTo>
                  <a:lnTo>
                    <a:pt x="212" y="396"/>
                  </a:lnTo>
                  <a:lnTo>
                    <a:pt x="228" y="413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07" y="375"/>
                  </a:lnTo>
                  <a:lnTo>
                    <a:pt x="423" y="353"/>
                  </a:lnTo>
                  <a:lnTo>
                    <a:pt x="429" y="332"/>
                  </a:lnTo>
                  <a:lnTo>
                    <a:pt x="429" y="305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4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0" name="Freeform 229"/>
            <p:cNvSpPr>
              <a:spLocks noChangeArrowheads="1"/>
            </p:cNvSpPr>
            <p:nvPr/>
          </p:nvSpPr>
          <p:spPr bwMode="auto">
            <a:xfrm>
              <a:off x="11777663" y="3735388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54 h 610"/>
                <a:gd name="T4" fmla="*/ 54 w 609"/>
                <a:gd name="T5" fmla="*/ 473 h 610"/>
                <a:gd name="T6" fmla="*/ 6 w 609"/>
                <a:gd name="T7" fmla="*/ 364 h 610"/>
                <a:gd name="T8" fmla="*/ 6 w 609"/>
                <a:gd name="T9" fmla="*/ 245 h 610"/>
                <a:gd name="T10" fmla="*/ 54 w 609"/>
                <a:gd name="T11" fmla="*/ 136 h 610"/>
                <a:gd name="T12" fmla="*/ 136 w 609"/>
                <a:gd name="T13" fmla="*/ 54 h 610"/>
                <a:gd name="T14" fmla="*/ 244 w 609"/>
                <a:gd name="T15" fmla="*/ 6 h 610"/>
                <a:gd name="T16" fmla="*/ 364 w 609"/>
                <a:gd name="T17" fmla="*/ 6 h 610"/>
                <a:gd name="T18" fmla="*/ 472 w 609"/>
                <a:gd name="T19" fmla="*/ 54 h 610"/>
                <a:gd name="T20" fmla="*/ 559 w 609"/>
                <a:gd name="T21" fmla="*/ 136 h 610"/>
                <a:gd name="T22" fmla="*/ 602 w 609"/>
                <a:gd name="T23" fmla="*/ 245 h 610"/>
                <a:gd name="T24" fmla="*/ 602 w 609"/>
                <a:gd name="T25" fmla="*/ 364 h 610"/>
                <a:gd name="T26" fmla="*/ 559 w 609"/>
                <a:gd name="T27" fmla="*/ 473 h 610"/>
                <a:gd name="T28" fmla="*/ 472 w 609"/>
                <a:gd name="T29" fmla="*/ 559 h 610"/>
                <a:gd name="T30" fmla="*/ 364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2 w 609"/>
                <a:gd name="T37" fmla="*/ 212 h 610"/>
                <a:gd name="T38" fmla="*/ 185 w 609"/>
                <a:gd name="T39" fmla="*/ 255 h 610"/>
                <a:gd name="T40" fmla="*/ 174 w 609"/>
                <a:gd name="T41" fmla="*/ 304 h 610"/>
                <a:gd name="T42" fmla="*/ 185 w 609"/>
                <a:gd name="T43" fmla="*/ 353 h 610"/>
                <a:gd name="T44" fmla="*/ 212 w 609"/>
                <a:gd name="T45" fmla="*/ 397 h 610"/>
                <a:gd name="T46" fmla="*/ 255 w 609"/>
                <a:gd name="T47" fmla="*/ 424 h 610"/>
                <a:gd name="T48" fmla="*/ 304 w 609"/>
                <a:gd name="T49" fmla="*/ 435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3 h 610"/>
                <a:gd name="T56" fmla="*/ 434 w 609"/>
                <a:gd name="T57" fmla="*/ 304 h 610"/>
                <a:gd name="T58" fmla="*/ 423 w 609"/>
                <a:gd name="T59" fmla="*/ 255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5" y="587"/>
                  </a:lnTo>
                  <a:lnTo>
                    <a:pt x="136" y="554"/>
                  </a:lnTo>
                  <a:lnTo>
                    <a:pt x="92" y="522"/>
                  </a:lnTo>
                  <a:lnTo>
                    <a:pt x="54" y="473"/>
                  </a:lnTo>
                  <a:lnTo>
                    <a:pt x="27" y="424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5"/>
                  </a:lnTo>
                  <a:lnTo>
                    <a:pt x="27" y="185"/>
                  </a:lnTo>
                  <a:lnTo>
                    <a:pt x="54" y="136"/>
                  </a:lnTo>
                  <a:lnTo>
                    <a:pt x="92" y="93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3" y="22"/>
                  </a:lnTo>
                  <a:lnTo>
                    <a:pt x="472" y="54"/>
                  </a:lnTo>
                  <a:lnTo>
                    <a:pt x="521" y="93"/>
                  </a:lnTo>
                  <a:lnTo>
                    <a:pt x="559" y="136"/>
                  </a:lnTo>
                  <a:lnTo>
                    <a:pt x="586" y="191"/>
                  </a:lnTo>
                  <a:lnTo>
                    <a:pt x="602" y="245"/>
                  </a:lnTo>
                  <a:lnTo>
                    <a:pt x="608" y="304"/>
                  </a:lnTo>
                  <a:lnTo>
                    <a:pt x="602" y="364"/>
                  </a:lnTo>
                  <a:lnTo>
                    <a:pt x="586" y="418"/>
                  </a:lnTo>
                  <a:lnTo>
                    <a:pt x="559" y="473"/>
                  </a:lnTo>
                  <a:lnTo>
                    <a:pt x="521" y="522"/>
                  </a:lnTo>
                  <a:lnTo>
                    <a:pt x="472" y="559"/>
                  </a:lnTo>
                  <a:lnTo>
                    <a:pt x="423" y="587"/>
                  </a:lnTo>
                  <a:lnTo>
                    <a:pt x="364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3" y="195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33" y="413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6" y="397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34" y="332"/>
                  </a:lnTo>
                  <a:lnTo>
                    <a:pt x="434" y="304"/>
                  </a:lnTo>
                  <a:lnTo>
                    <a:pt x="434" y="277"/>
                  </a:lnTo>
                  <a:lnTo>
                    <a:pt x="423" y="255"/>
                  </a:lnTo>
                  <a:lnTo>
                    <a:pt x="412" y="234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" name="Freeform 230"/>
            <p:cNvSpPr>
              <a:spLocks noChangeArrowheads="1"/>
            </p:cNvSpPr>
            <p:nvPr/>
          </p:nvSpPr>
          <p:spPr bwMode="auto">
            <a:xfrm>
              <a:off x="9909175" y="4813300"/>
              <a:ext cx="217488" cy="215900"/>
            </a:xfrm>
            <a:custGeom>
              <a:avLst/>
              <a:gdLst>
                <a:gd name="T0" fmla="*/ 245 w 609"/>
                <a:gd name="T1" fmla="*/ 597 h 604"/>
                <a:gd name="T2" fmla="*/ 136 w 609"/>
                <a:gd name="T3" fmla="*/ 554 h 604"/>
                <a:gd name="T4" fmla="*/ 54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54 w 609"/>
                <a:gd name="T11" fmla="*/ 130 h 604"/>
                <a:gd name="T12" fmla="*/ 136 w 609"/>
                <a:gd name="T13" fmla="*/ 49 h 604"/>
                <a:gd name="T14" fmla="*/ 245 w 609"/>
                <a:gd name="T15" fmla="*/ 5 h 604"/>
                <a:gd name="T16" fmla="*/ 364 w 609"/>
                <a:gd name="T17" fmla="*/ 5 h 604"/>
                <a:gd name="T18" fmla="*/ 472 w 609"/>
                <a:gd name="T19" fmla="*/ 49 h 604"/>
                <a:gd name="T20" fmla="*/ 554 w 609"/>
                <a:gd name="T21" fmla="*/ 130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2 h 604"/>
                <a:gd name="T28" fmla="*/ 472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5 w 609"/>
                <a:gd name="T35" fmla="*/ 179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299 h 604"/>
                <a:gd name="T42" fmla="*/ 185 w 609"/>
                <a:gd name="T43" fmla="*/ 353 h 604"/>
                <a:gd name="T44" fmla="*/ 212 w 609"/>
                <a:gd name="T45" fmla="*/ 391 h 604"/>
                <a:gd name="T46" fmla="*/ 255 w 609"/>
                <a:gd name="T47" fmla="*/ 418 h 604"/>
                <a:gd name="T48" fmla="*/ 304 w 609"/>
                <a:gd name="T49" fmla="*/ 429 h 604"/>
                <a:gd name="T50" fmla="*/ 353 w 609"/>
                <a:gd name="T51" fmla="*/ 418 h 604"/>
                <a:gd name="T52" fmla="*/ 397 w 609"/>
                <a:gd name="T53" fmla="*/ 391 h 604"/>
                <a:gd name="T54" fmla="*/ 424 w 609"/>
                <a:gd name="T55" fmla="*/ 353 h 604"/>
                <a:gd name="T56" fmla="*/ 434 w 609"/>
                <a:gd name="T57" fmla="*/ 299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79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7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54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299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54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1"/>
                  </a:lnTo>
                  <a:lnTo>
                    <a:pt x="245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24" y="21"/>
                  </a:lnTo>
                  <a:lnTo>
                    <a:pt x="472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8" y="299"/>
                  </a:lnTo>
                  <a:lnTo>
                    <a:pt x="603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24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79"/>
                  </a:lnTo>
                  <a:lnTo>
                    <a:pt x="233" y="195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299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4"/>
                  </a:lnTo>
                  <a:lnTo>
                    <a:pt x="212" y="391"/>
                  </a:lnTo>
                  <a:lnTo>
                    <a:pt x="233" y="407"/>
                  </a:lnTo>
                  <a:lnTo>
                    <a:pt x="255" y="418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18"/>
                  </a:lnTo>
                  <a:lnTo>
                    <a:pt x="374" y="407"/>
                  </a:lnTo>
                  <a:lnTo>
                    <a:pt x="397" y="391"/>
                  </a:lnTo>
                  <a:lnTo>
                    <a:pt x="413" y="374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4" y="299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8"/>
                  </a:lnTo>
                  <a:lnTo>
                    <a:pt x="397" y="212"/>
                  </a:lnTo>
                  <a:lnTo>
                    <a:pt x="374" y="195"/>
                  </a:lnTo>
                  <a:lnTo>
                    <a:pt x="353" y="179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2" name="Freeform 231"/>
            <p:cNvSpPr>
              <a:spLocks noChangeArrowheads="1"/>
            </p:cNvSpPr>
            <p:nvPr/>
          </p:nvSpPr>
          <p:spPr bwMode="auto">
            <a:xfrm>
              <a:off x="9909175" y="5291138"/>
              <a:ext cx="217488" cy="215900"/>
            </a:xfrm>
            <a:custGeom>
              <a:avLst/>
              <a:gdLst>
                <a:gd name="T0" fmla="*/ 245 w 609"/>
                <a:gd name="T1" fmla="*/ 598 h 604"/>
                <a:gd name="T2" fmla="*/ 136 w 609"/>
                <a:gd name="T3" fmla="*/ 554 h 604"/>
                <a:gd name="T4" fmla="*/ 49 w 609"/>
                <a:gd name="T5" fmla="*/ 467 h 604"/>
                <a:gd name="T6" fmla="*/ 6 w 609"/>
                <a:gd name="T7" fmla="*/ 359 h 604"/>
                <a:gd name="T8" fmla="*/ 6 w 609"/>
                <a:gd name="T9" fmla="*/ 239 h 604"/>
                <a:gd name="T10" fmla="*/ 49 w 609"/>
                <a:gd name="T11" fmla="*/ 131 h 604"/>
                <a:gd name="T12" fmla="*/ 136 w 609"/>
                <a:gd name="T13" fmla="*/ 49 h 604"/>
                <a:gd name="T14" fmla="*/ 245 w 609"/>
                <a:gd name="T15" fmla="*/ 6 h 604"/>
                <a:gd name="T16" fmla="*/ 364 w 609"/>
                <a:gd name="T17" fmla="*/ 6 h 604"/>
                <a:gd name="T18" fmla="*/ 472 w 609"/>
                <a:gd name="T19" fmla="*/ 49 h 604"/>
                <a:gd name="T20" fmla="*/ 554 w 609"/>
                <a:gd name="T21" fmla="*/ 136 h 604"/>
                <a:gd name="T22" fmla="*/ 603 w 609"/>
                <a:gd name="T23" fmla="*/ 244 h 604"/>
                <a:gd name="T24" fmla="*/ 603 w 609"/>
                <a:gd name="T25" fmla="*/ 359 h 604"/>
                <a:gd name="T26" fmla="*/ 559 w 609"/>
                <a:gd name="T27" fmla="*/ 467 h 604"/>
                <a:gd name="T28" fmla="*/ 472 w 609"/>
                <a:gd name="T29" fmla="*/ 554 h 604"/>
                <a:gd name="T30" fmla="*/ 364 w 609"/>
                <a:gd name="T31" fmla="*/ 598 h 604"/>
                <a:gd name="T32" fmla="*/ 304 w 609"/>
                <a:gd name="T33" fmla="*/ 174 h 604"/>
                <a:gd name="T34" fmla="*/ 255 w 609"/>
                <a:gd name="T35" fmla="*/ 179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299 h 604"/>
                <a:gd name="T42" fmla="*/ 185 w 609"/>
                <a:gd name="T43" fmla="*/ 353 h 604"/>
                <a:gd name="T44" fmla="*/ 212 w 609"/>
                <a:gd name="T45" fmla="*/ 392 h 604"/>
                <a:gd name="T46" fmla="*/ 255 w 609"/>
                <a:gd name="T47" fmla="*/ 419 h 604"/>
                <a:gd name="T48" fmla="*/ 304 w 609"/>
                <a:gd name="T49" fmla="*/ 429 h 604"/>
                <a:gd name="T50" fmla="*/ 353 w 609"/>
                <a:gd name="T51" fmla="*/ 419 h 604"/>
                <a:gd name="T52" fmla="*/ 397 w 609"/>
                <a:gd name="T53" fmla="*/ 392 h 604"/>
                <a:gd name="T54" fmla="*/ 424 w 609"/>
                <a:gd name="T55" fmla="*/ 348 h 604"/>
                <a:gd name="T56" fmla="*/ 434 w 609"/>
                <a:gd name="T57" fmla="*/ 299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79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8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49" y="467"/>
                  </a:lnTo>
                  <a:lnTo>
                    <a:pt x="22" y="419"/>
                  </a:lnTo>
                  <a:lnTo>
                    <a:pt x="6" y="359"/>
                  </a:lnTo>
                  <a:lnTo>
                    <a:pt x="0" y="299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1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2"/>
                  </a:lnTo>
                  <a:lnTo>
                    <a:pt x="245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18" y="22"/>
                  </a:lnTo>
                  <a:lnTo>
                    <a:pt x="472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6" y="185"/>
                  </a:lnTo>
                  <a:lnTo>
                    <a:pt x="603" y="244"/>
                  </a:lnTo>
                  <a:lnTo>
                    <a:pt x="608" y="299"/>
                  </a:lnTo>
                  <a:lnTo>
                    <a:pt x="603" y="359"/>
                  </a:lnTo>
                  <a:lnTo>
                    <a:pt x="586" y="413"/>
                  </a:lnTo>
                  <a:lnTo>
                    <a:pt x="559" y="467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79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299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5"/>
                  </a:lnTo>
                  <a:lnTo>
                    <a:pt x="212" y="392"/>
                  </a:lnTo>
                  <a:lnTo>
                    <a:pt x="233" y="408"/>
                  </a:lnTo>
                  <a:lnTo>
                    <a:pt x="255" y="419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19"/>
                  </a:lnTo>
                  <a:lnTo>
                    <a:pt x="374" y="408"/>
                  </a:lnTo>
                  <a:lnTo>
                    <a:pt x="397" y="392"/>
                  </a:lnTo>
                  <a:lnTo>
                    <a:pt x="413" y="375"/>
                  </a:lnTo>
                  <a:lnTo>
                    <a:pt x="424" y="348"/>
                  </a:lnTo>
                  <a:lnTo>
                    <a:pt x="429" y="326"/>
                  </a:lnTo>
                  <a:lnTo>
                    <a:pt x="434" y="299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8"/>
                  </a:lnTo>
                  <a:lnTo>
                    <a:pt x="397" y="212"/>
                  </a:lnTo>
                  <a:lnTo>
                    <a:pt x="374" y="196"/>
                  </a:lnTo>
                  <a:lnTo>
                    <a:pt x="353" y="179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3" name="Freeform 232"/>
            <p:cNvSpPr>
              <a:spLocks noChangeArrowheads="1"/>
            </p:cNvSpPr>
            <p:nvPr/>
          </p:nvSpPr>
          <p:spPr bwMode="auto">
            <a:xfrm>
              <a:off x="9909175" y="5399088"/>
              <a:ext cx="61913" cy="1465262"/>
            </a:xfrm>
            <a:custGeom>
              <a:avLst/>
              <a:gdLst>
                <a:gd name="T0" fmla="*/ 174 w 175"/>
                <a:gd name="T1" fmla="*/ 4074 h 4075"/>
                <a:gd name="T2" fmla="*/ 0 w 175"/>
                <a:gd name="T3" fmla="*/ 4074 h 4075"/>
                <a:gd name="T4" fmla="*/ 0 w 175"/>
                <a:gd name="T5" fmla="*/ 0 h 4075"/>
                <a:gd name="T6" fmla="*/ 174 w 175"/>
                <a:gd name="T7" fmla="*/ 0 h 4075"/>
                <a:gd name="T8" fmla="*/ 174 w 175"/>
                <a:gd name="T9" fmla="*/ 4074 h 4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4075">
                  <a:moveTo>
                    <a:pt x="174" y="4074"/>
                  </a:moveTo>
                  <a:lnTo>
                    <a:pt x="0" y="407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4074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4" name="Freeform 233"/>
            <p:cNvSpPr>
              <a:spLocks noChangeArrowheads="1"/>
            </p:cNvSpPr>
            <p:nvPr/>
          </p:nvSpPr>
          <p:spPr bwMode="auto">
            <a:xfrm>
              <a:off x="10220325" y="4262438"/>
              <a:ext cx="61913" cy="333375"/>
            </a:xfrm>
            <a:custGeom>
              <a:avLst/>
              <a:gdLst>
                <a:gd name="T0" fmla="*/ 0 w 175"/>
                <a:gd name="T1" fmla="*/ 0 h 929"/>
                <a:gd name="T2" fmla="*/ 0 w 175"/>
                <a:gd name="T3" fmla="*/ 651 h 929"/>
                <a:gd name="T4" fmla="*/ 0 w 175"/>
                <a:gd name="T5" fmla="*/ 651 h 929"/>
                <a:gd name="T6" fmla="*/ 38 w 175"/>
                <a:gd name="T7" fmla="*/ 674 h 929"/>
                <a:gd name="T8" fmla="*/ 71 w 175"/>
                <a:gd name="T9" fmla="*/ 701 h 929"/>
                <a:gd name="T10" fmla="*/ 103 w 175"/>
                <a:gd name="T11" fmla="*/ 728 h 929"/>
                <a:gd name="T12" fmla="*/ 125 w 175"/>
                <a:gd name="T13" fmla="*/ 760 h 929"/>
                <a:gd name="T14" fmla="*/ 147 w 175"/>
                <a:gd name="T15" fmla="*/ 799 h 929"/>
                <a:gd name="T16" fmla="*/ 163 w 175"/>
                <a:gd name="T17" fmla="*/ 842 h 929"/>
                <a:gd name="T18" fmla="*/ 174 w 175"/>
                <a:gd name="T19" fmla="*/ 880 h 929"/>
                <a:gd name="T20" fmla="*/ 174 w 175"/>
                <a:gd name="T21" fmla="*/ 928 h 929"/>
                <a:gd name="T22" fmla="*/ 174 w 175"/>
                <a:gd name="T23" fmla="*/ 0 h 929"/>
                <a:gd name="T24" fmla="*/ 0 w 175"/>
                <a:gd name="T25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29">
                  <a:moveTo>
                    <a:pt x="0" y="0"/>
                  </a:moveTo>
                  <a:lnTo>
                    <a:pt x="0" y="651"/>
                  </a:lnTo>
                  <a:lnTo>
                    <a:pt x="0" y="651"/>
                  </a:lnTo>
                  <a:lnTo>
                    <a:pt x="38" y="674"/>
                  </a:lnTo>
                  <a:lnTo>
                    <a:pt x="71" y="701"/>
                  </a:lnTo>
                  <a:lnTo>
                    <a:pt x="103" y="728"/>
                  </a:lnTo>
                  <a:lnTo>
                    <a:pt x="125" y="760"/>
                  </a:lnTo>
                  <a:lnTo>
                    <a:pt x="147" y="799"/>
                  </a:lnTo>
                  <a:lnTo>
                    <a:pt x="163" y="842"/>
                  </a:lnTo>
                  <a:lnTo>
                    <a:pt x="174" y="880"/>
                  </a:lnTo>
                  <a:lnTo>
                    <a:pt x="174" y="928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5" name="Freeform 234"/>
            <p:cNvSpPr>
              <a:spLocks noChangeArrowheads="1"/>
            </p:cNvSpPr>
            <p:nvPr/>
          </p:nvSpPr>
          <p:spPr bwMode="auto">
            <a:xfrm>
              <a:off x="10220325" y="4497388"/>
              <a:ext cx="61913" cy="196850"/>
            </a:xfrm>
            <a:custGeom>
              <a:avLst/>
              <a:gdLst>
                <a:gd name="T0" fmla="*/ 0 w 175"/>
                <a:gd name="T1" fmla="*/ 0 h 551"/>
                <a:gd name="T2" fmla="*/ 0 w 175"/>
                <a:gd name="T3" fmla="*/ 277 h 551"/>
                <a:gd name="T4" fmla="*/ 0 w 175"/>
                <a:gd name="T5" fmla="*/ 550 h 551"/>
                <a:gd name="T6" fmla="*/ 0 w 175"/>
                <a:gd name="T7" fmla="*/ 550 h 551"/>
                <a:gd name="T8" fmla="*/ 38 w 175"/>
                <a:gd name="T9" fmla="*/ 527 h 551"/>
                <a:gd name="T10" fmla="*/ 71 w 175"/>
                <a:gd name="T11" fmla="*/ 506 h 551"/>
                <a:gd name="T12" fmla="*/ 103 w 175"/>
                <a:gd name="T13" fmla="*/ 473 h 551"/>
                <a:gd name="T14" fmla="*/ 125 w 175"/>
                <a:gd name="T15" fmla="*/ 441 h 551"/>
                <a:gd name="T16" fmla="*/ 147 w 175"/>
                <a:gd name="T17" fmla="*/ 402 h 551"/>
                <a:gd name="T18" fmla="*/ 163 w 175"/>
                <a:gd name="T19" fmla="*/ 365 h 551"/>
                <a:gd name="T20" fmla="*/ 174 w 175"/>
                <a:gd name="T21" fmla="*/ 321 h 551"/>
                <a:gd name="T22" fmla="*/ 174 w 175"/>
                <a:gd name="T23" fmla="*/ 277 h 551"/>
                <a:gd name="T24" fmla="*/ 174 w 175"/>
                <a:gd name="T25" fmla="*/ 277 h 551"/>
                <a:gd name="T26" fmla="*/ 174 w 175"/>
                <a:gd name="T27" fmla="*/ 229 h 551"/>
                <a:gd name="T28" fmla="*/ 163 w 175"/>
                <a:gd name="T29" fmla="*/ 191 h 551"/>
                <a:gd name="T30" fmla="*/ 147 w 175"/>
                <a:gd name="T31" fmla="*/ 148 h 551"/>
                <a:gd name="T32" fmla="*/ 125 w 175"/>
                <a:gd name="T33" fmla="*/ 109 h 551"/>
                <a:gd name="T34" fmla="*/ 103 w 175"/>
                <a:gd name="T35" fmla="*/ 77 h 551"/>
                <a:gd name="T36" fmla="*/ 71 w 175"/>
                <a:gd name="T37" fmla="*/ 50 h 551"/>
                <a:gd name="T38" fmla="*/ 38 w 175"/>
                <a:gd name="T39" fmla="*/ 23 h 551"/>
                <a:gd name="T40" fmla="*/ 0 w 175"/>
                <a:gd name="T4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1">
                  <a:moveTo>
                    <a:pt x="0" y="0"/>
                  </a:moveTo>
                  <a:lnTo>
                    <a:pt x="0" y="277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38" y="527"/>
                  </a:lnTo>
                  <a:lnTo>
                    <a:pt x="71" y="506"/>
                  </a:lnTo>
                  <a:lnTo>
                    <a:pt x="103" y="473"/>
                  </a:lnTo>
                  <a:lnTo>
                    <a:pt x="125" y="441"/>
                  </a:lnTo>
                  <a:lnTo>
                    <a:pt x="147" y="402"/>
                  </a:lnTo>
                  <a:lnTo>
                    <a:pt x="163" y="365"/>
                  </a:lnTo>
                  <a:lnTo>
                    <a:pt x="174" y="321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74" y="229"/>
                  </a:lnTo>
                  <a:lnTo>
                    <a:pt x="163" y="191"/>
                  </a:lnTo>
                  <a:lnTo>
                    <a:pt x="147" y="148"/>
                  </a:lnTo>
                  <a:lnTo>
                    <a:pt x="125" y="109"/>
                  </a:lnTo>
                  <a:lnTo>
                    <a:pt x="103" y="77"/>
                  </a:lnTo>
                  <a:lnTo>
                    <a:pt x="71" y="50"/>
                  </a:lnTo>
                  <a:lnTo>
                    <a:pt x="38" y="23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6" name="Freeform 235"/>
            <p:cNvSpPr>
              <a:spLocks noChangeArrowheads="1"/>
            </p:cNvSpPr>
            <p:nvPr/>
          </p:nvSpPr>
          <p:spPr bwMode="auto">
            <a:xfrm>
              <a:off x="10128250" y="6070600"/>
              <a:ext cx="90488" cy="217487"/>
            </a:xfrm>
            <a:custGeom>
              <a:avLst/>
              <a:gdLst>
                <a:gd name="T0" fmla="*/ 130 w 256"/>
                <a:gd name="T1" fmla="*/ 175 h 610"/>
                <a:gd name="T2" fmla="*/ 130 w 256"/>
                <a:gd name="T3" fmla="*/ 175 h 610"/>
                <a:gd name="T4" fmla="*/ 152 w 256"/>
                <a:gd name="T5" fmla="*/ 180 h 610"/>
                <a:gd name="T6" fmla="*/ 179 w 256"/>
                <a:gd name="T7" fmla="*/ 185 h 610"/>
                <a:gd name="T8" fmla="*/ 195 w 256"/>
                <a:gd name="T9" fmla="*/ 196 h 610"/>
                <a:gd name="T10" fmla="*/ 217 w 256"/>
                <a:gd name="T11" fmla="*/ 213 h 610"/>
                <a:gd name="T12" fmla="*/ 233 w 256"/>
                <a:gd name="T13" fmla="*/ 229 h 610"/>
                <a:gd name="T14" fmla="*/ 245 w 256"/>
                <a:gd name="T15" fmla="*/ 250 h 610"/>
                <a:gd name="T16" fmla="*/ 255 w 256"/>
                <a:gd name="T17" fmla="*/ 273 h 610"/>
                <a:gd name="T18" fmla="*/ 255 w 256"/>
                <a:gd name="T19" fmla="*/ 300 h 610"/>
                <a:gd name="T20" fmla="*/ 255 w 256"/>
                <a:gd name="T21" fmla="*/ 33 h 610"/>
                <a:gd name="T22" fmla="*/ 255 w 256"/>
                <a:gd name="T23" fmla="*/ 33 h 610"/>
                <a:gd name="T24" fmla="*/ 228 w 256"/>
                <a:gd name="T25" fmla="*/ 17 h 610"/>
                <a:gd name="T26" fmla="*/ 195 w 256"/>
                <a:gd name="T27" fmla="*/ 11 h 610"/>
                <a:gd name="T28" fmla="*/ 163 w 256"/>
                <a:gd name="T29" fmla="*/ 6 h 610"/>
                <a:gd name="T30" fmla="*/ 130 w 256"/>
                <a:gd name="T31" fmla="*/ 0 h 610"/>
                <a:gd name="T32" fmla="*/ 130 w 256"/>
                <a:gd name="T33" fmla="*/ 0 h 610"/>
                <a:gd name="T34" fmla="*/ 93 w 256"/>
                <a:gd name="T35" fmla="*/ 6 h 610"/>
                <a:gd name="T36" fmla="*/ 60 w 256"/>
                <a:gd name="T37" fmla="*/ 11 h 610"/>
                <a:gd name="T38" fmla="*/ 27 w 256"/>
                <a:gd name="T39" fmla="*/ 17 h 610"/>
                <a:gd name="T40" fmla="*/ 0 w 256"/>
                <a:gd name="T41" fmla="*/ 33 h 610"/>
                <a:gd name="T42" fmla="*/ 0 w 256"/>
                <a:gd name="T43" fmla="*/ 577 h 610"/>
                <a:gd name="T44" fmla="*/ 0 w 256"/>
                <a:gd name="T45" fmla="*/ 577 h 610"/>
                <a:gd name="T46" fmla="*/ 27 w 256"/>
                <a:gd name="T47" fmla="*/ 593 h 610"/>
                <a:gd name="T48" fmla="*/ 60 w 256"/>
                <a:gd name="T49" fmla="*/ 598 h 610"/>
                <a:gd name="T50" fmla="*/ 93 w 256"/>
                <a:gd name="T51" fmla="*/ 609 h 610"/>
                <a:gd name="T52" fmla="*/ 130 w 256"/>
                <a:gd name="T53" fmla="*/ 609 h 610"/>
                <a:gd name="T54" fmla="*/ 130 w 256"/>
                <a:gd name="T55" fmla="*/ 609 h 610"/>
                <a:gd name="T56" fmla="*/ 163 w 256"/>
                <a:gd name="T57" fmla="*/ 609 h 610"/>
                <a:gd name="T58" fmla="*/ 195 w 256"/>
                <a:gd name="T59" fmla="*/ 598 h 610"/>
                <a:gd name="T60" fmla="*/ 228 w 256"/>
                <a:gd name="T61" fmla="*/ 593 h 610"/>
                <a:gd name="T62" fmla="*/ 255 w 256"/>
                <a:gd name="T63" fmla="*/ 577 h 610"/>
                <a:gd name="T64" fmla="*/ 255 w 256"/>
                <a:gd name="T65" fmla="*/ 310 h 610"/>
                <a:gd name="T66" fmla="*/ 255 w 256"/>
                <a:gd name="T67" fmla="*/ 310 h 610"/>
                <a:gd name="T68" fmla="*/ 255 w 256"/>
                <a:gd name="T69" fmla="*/ 337 h 610"/>
                <a:gd name="T70" fmla="*/ 245 w 256"/>
                <a:gd name="T71" fmla="*/ 359 h 610"/>
                <a:gd name="T72" fmla="*/ 233 w 256"/>
                <a:gd name="T73" fmla="*/ 381 h 610"/>
                <a:gd name="T74" fmla="*/ 217 w 256"/>
                <a:gd name="T75" fmla="*/ 398 h 610"/>
                <a:gd name="T76" fmla="*/ 195 w 256"/>
                <a:gd name="T77" fmla="*/ 414 h 610"/>
                <a:gd name="T78" fmla="*/ 179 w 256"/>
                <a:gd name="T79" fmla="*/ 425 h 610"/>
                <a:gd name="T80" fmla="*/ 152 w 256"/>
                <a:gd name="T81" fmla="*/ 430 h 610"/>
                <a:gd name="T82" fmla="*/ 130 w 256"/>
                <a:gd name="T83" fmla="*/ 435 h 610"/>
                <a:gd name="T84" fmla="*/ 130 w 256"/>
                <a:gd name="T85" fmla="*/ 435 h 610"/>
                <a:gd name="T86" fmla="*/ 103 w 256"/>
                <a:gd name="T87" fmla="*/ 430 h 610"/>
                <a:gd name="T88" fmla="*/ 76 w 256"/>
                <a:gd name="T89" fmla="*/ 425 h 610"/>
                <a:gd name="T90" fmla="*/ 54 w 256"/>
                <a:gd name="T91" fmla="*/ 414 h 610"/>
                <a:gd name="T92" fmla="*/ 38 w 256"/>
                <a:gd name="T93" fmla="*/ 398 h 610"/>
                <a:gd name="T94" fmla="*/ 22 w 256"/>
                <a:gd name="T95" fmla="*/ 375 h 610"/>
                <a:gd name="T96" fmla="*/ 11 w 256"/>
                <a:gd name="T97" fmla="*/ 354 h 610"/>
                <a:gd name="T98" fmla="*/ 0 w 256"/>
                <a:gd name="T99" fmla="*/ 332 h 610"/>
                <a:gd name="T100" fmla="*/ 0 w 256"/>
                <a:gd name="T101" fmla="*/ 305 h 610"/>
                <a:gd name="T102" fmla="*/ 0 w 256"/>
                <a:gd name="T103" fmla="*/ 305 h 610"/>
                <a:gd name="T104" fmla="*/ 0 w 256"/>
                <a:gd name="T105" fmla="*/ 277 h 610"/>
                <a:gd name="T106" fmla="*/ 11 w 256"/>
                <a:gd name="T107" fmla="*/ 256 h 610"/>
                <a:gd name="T108" fmla="*/ 22 w 256"/>
                <a:gd name="T109" fmla="*/ 234 h 610"/>
                <a:gd name="T110" fmla="*/ 38 w 256"/>
                <a:gd name="T111" fmla="*/ 213 h 610"/>
                <a:gd name="T112" fmla="*/ 54 w 256"/>
                <a:gd name="T113" fmla="*/ 196 h 610"/>
                <a:gd name="T114" fmla="*/ 76 w 256"/>
                <a:gd name="T115" fmla="*/ 185 h 610"/>
                <a:gd name="T116" fmla="*/ 103 w 256"/>
                <a:gd name="T117" fmla="*/ 180 h 610"/>
                <a:gd name="T118" fmla="*/ 130 w 256"/>
                <a:gd name="T119" fmla="*/ 17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6" h="610">
                  <a:moveTo>
                    <a:pt x="130" y="175"/>
                  </a:moveTo>
                  <a:lnTo>
                    <a:pt x="130" y="175"/>
                  </a:lnTo>
                  <a:lnTo>
                    <a:pt x="152" y="180"/>
                  </a:lnTo>
                  <a:lnTo>
                    <a:pt x="179" y="185"/>
                  </a:lnTo>
                  <a:lnTo>
                    <a:pt x="195" y="196"/>
                  </a:lnTo>
                  <a:lnTo>
                    <a:pt x="217" y="213"/>
                  </a:lnTo>
                  <a:lnTo>
                    <a:pt x="233" y="229"/>
                  </a:lnTo>
                  <a:lnTo>
                    <a:pt x="245" y="250"/>
                  </a:lnTo>
                  <a:lnTo>
                    <a:pt x="255" y="273"/>
                  </a:lnTo>
                  <a:lnTo>
                    <a:pt x="255" y="300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28" y="17"/>
                  </a:lnTo>
                  <a:lnTo>
                    <a:pt x="195" y="11"/>
                  </a:lnTo>
                  <a:lnTo>
                    <a:pt x="163" y="6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3" y="6"/>
                  </a:lnTo>
                  <a:lnTo>
                    <a:pt x="60" y="11"/>
                  </a:lnTo>
                  <a:lnTo>
                    <a:pt x="27" y="17"/>
                  </a:lnTo>
                  <a:lnTo>
                    <a:pt x="0" y="3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27" y="593"/>
                  </a:lnTo>
                  <a:lnTo>
                    <a:pt x="60" y="598"/>
                  </a:lnTo>
                  <a:lnTo>
                    <a:pt x="93" y="609"/>
                  </a:lnTo>
                  <a:lnTo>
                    <a:pt x="130" y="609"/>
                  </a:lnTo>
                  <a:lnTo>
                    <a:pt x="130" y="609"/>
                  </a:lnTo>
                  <a:lnTo>
                    <a:pt x="163" y="609"/>
                  </a:lnTo>
                  <a:lnTo>
                    <a:pt x="195" y="598"/>
                  </a:lnTo>
                  <a:lnTo>
                    <a:pt x="228" y="593"/>
                  </a:lnTo>
                  <a:lnTo>
                    <a:pt x="255" y="577"/>
                  </a:lnTo>
                  <a:lnTo>
                    <a:pt x="255" y="310"/>
                  </a:lnTo>
                  <a:lnTo>
                    <a:pt x="255" y="310"/>
                  </a:lnTo>
                  <a:lnTo>
                    <a:pt x="255" y="337"/>
                  </a:lnTo>
                  <a:lnTo>
                    <a:pt x="245" y="359"/>
                  </a:lnTo>
                  <a:lnTo>
                    <a:pt x="233" y="381"/>
                  </a:lnTo>
                  <a:lnTo>
                    <a:pt x="217" y="398"/>
                  </a:lnTo>
                  <a:lnTo>
                    <a:pt x="195" y="414"/>
                  </a:lnTo>
                  <a:lnTo>
                    <a:pt x="179" y="425"/>
                  </a:lnTo>
                  <a:lnTo>
                    <a:pt x="152" y="43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03" y="430"/>
                  </a:lnTo>
                  <a:lnTo>
                    <a:pt x="76" y="425"/>
                  </a:lnTo>
                  <a:lnTo>
                    <a:pt x="54" y="414"/>
                  </a:lnTo>
                  <a:lnTo>
                    <a:pt x="38" y="398"/>
                  </a:lnTo>
                  <a:lnTo>
                    <a:pt x="22" y="375"/>
                  </a:lnTo>
                  <a:lnTo>
                    <a:pt x="11" y="354"/>
                  </a:lnTo>
                  <a:lnTo>
                    <a:pt x="0" y="332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0" y="277"/>
                  </a:lnTo>
                  <a:lnTo>
                    <a:pt x="11" y="256"/>
                  </a:lnTo>
                  <a:lnTo>
                    <a:pt x="22" y="234"/>
                  </a:lnTo>
                  <a:lnTo>
                    <a:pt x="38" y="213"/>
                  </a:lnTo>
                  <a:lnTo>
                    <a:pt x="54" y="196"/>
                  </a:lnTo>
                  <a:lnTo>
                    <a:pt x="76" y="185"/>
                  </a:lnTo>
                  <a:lnTo>
                    <a:pt x="103" y="180"/>
                  </a:lnTo>
                  <a:lnTo>
                    <a:pt x="130" y="175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7" name="Freeform 236"/>
            <p:cNvSpPr>
              <a:spLocks noChangeArrowheads="1"/>
            </p:cNvSpPr>
            <p:nvPr/>
          </p:nvSpPr>
          <p:spPr bwMode="auto">
            <a:xfrm>
              <a:off x="10128250" y="4487863"/>
              <a:ext cx="90488" cy="107950"/>
            </a:xfrm>
            <a:custGeom>
              <a:avLst/>
              <a:gdLst>
                <a:gd name="T0" fmla="*/ 130 w 256"/>
                <a:gd name="T1" fmla="*/ 0 h 305"/>
                <a:gd name="T2" fmla="*/ 130 w 256"/>
                <a:gd name="T3" fmla="*/ 0 h 305"/>
                <a:gd name="T4" fmla="*/ 93 w 256"/>
                <a:gd name="T5" fmla="*/ 0 h 305"/>
                <a:gd name="T6" fmla="*/ 60 w 256"/>
                <a:gd name="T7" fmla="*/ 6 h 305"/>
                <a:gd name="T8" fmla="*/ 27 w 256"/>
                <a:gd name="T9" fmla="*/ 17 h 305"/>
                <a:gd name="T10" fmla="*/ 0 w 256"/>
                <a:gd name="T11" fmla="*/ 27 h 305"/>
                <a:gd name="T12" fmla="*/ 0 w 256"/>
                <a:gd name="T13" fmla="*/ 304 h 305"/>
                <a:gd name="T14" fmla="*/ 0 w 256"/>
                <a:gd name="T15" fmla="*/ 304 h 305"/>
                <a:gd name="T16" fmla="*/ 0 w 256"/>
                <a:gd name="T17" fmla="*/ 277 h 305"/>
                <a:gd name="T18" fmla="*/ 11 w 256"/>
                <a:gd name="T19" fmla="*/ 250 h 305"/>
                <a:gd name="T20" fmla="*/ 22 w 256"/>
                <a:gd name="T21" fmla="*/ 229 h 305"/>
                <a:gd name="T22" fmla="*/ 38 w 256"/>
                <a:gd name="T23" fmla="*/ 212 h 305"/>
                <a:gd name="T24" fmla="*/ 54 w 256"/>
                <a:gd name="T25" fmla="*/ 196 h 305"/>
                <a:gd name="T26" fmla="*/ 76 w 256"/>
                <a:gd name="T27" fmla="*/ 185 h 305"/>
                <a:gd name="T28" fmla="*/ 103 w 256"/>
                <a:gd name="T29" fmla="*/ 175 h 305"/>
                <a:gd name="T30" fmla="*/ 130 w 256"/>
                <a:gd name="T31" fmla="*/ 175 h 305"/>
                <a:gd name="T32" fmla="*/ 130 w 256"/>
                <a:gd name="T33" fmla="*/ 175 h 305"/>
                <a:gd name="T34" fmla="*/ 152 w 256"/>
                <a:gd name="T35" fmla="*/ 175 h 305"/>
                <a:gd name="T36" fmla="*/ 179 w 256"/>
                <a:gd name="T37" fmla="*/ 185 h 305"/>
                <a:gd name="T38" fmla="*/ 201 w 256"/>
                <a:gd name="T39" fmla="*/ 196 h 305"/>
                <a:gd name="T40" fmla="*/ 217 w 256"/>
                <a:gd name="T41" fmla="*/ 212 h 305"/>
                <a:gd name="T42" fmla="*/ 233 w 256"/>
                <a:gd name="T43" fmla="*/ 229 h 305"/>
                <a:gd name="T44" fmla="*/ 250 w 256"/>
                <a:gd name="T45" fmla="*/ 250 h 305"/>
                <a:gd name="T46" fmla="*/ 255 w 256"/>
                <a:gd name="T47" fmla="*/ 277 h 305"/>
                <a:gd name="T48" fmla="*/ 255 w 256"/>
                <a:gd name="T49" fmla="*/ 304 h 305"/>
                <a:gd name="T50" fmla="*/ 255 w 256"/>
                <a:gd name="T51" fmla="*/ 27 h 305"/>
                <a:gd name="T52" fmla="*/ 255 w 256"/>
                <a:gd name="T53" fmla="*/ 27 h 305"/>
                <a:gd name="T54" fmla="*/ 228 w 256"/>
                <a:gd name="T55" fmla="*/ 17 h 305"/>
                <a:gd name="T56" fmla="*/ 195 w 256"/>
                <a:gd name="T57" fmla="*/ 6 h 305"/>
                <a:gd name="T58" fmla="*/ 163 w 256"/>
                <a:gd name="T59" fmla="*/ 0 h 305"/>
                <a:gd name="T60" fmla="*/ 130 w 256"/>
                <a:gd name="T6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6" h="305">
                  <a:moveTo>
                    <a:pt x="130" y="0"/>
                  </a:moveTo>
                  <a:lnTo>
                    <a:pt x="130" y="0"/>
                  </a:lnTo>
                  <a:lnTo>
                    <a:pt x="93" y="0"/>
                  </a:lnTo>
                  <a:lnTo>
                    <a:pt x="60" y="6"/>
                  </a:lnTo>
                  <a:lnTo>
                    <a:pt x="27" y="17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1" y="250"/>
                  </a:lnTo>
                  <a:lnTo>
                    <a:pt x="22" y="229"/>
                  </a:lnTo>
                  <a:lnTo>
                    <a:pt x="38" y="212"/>
                  </a:lnTo>
                  <a:lnTo>
                    <a:pt x="54" y="196"/>
                  </a:lnTo>
                  <a:lnTo>
                    <a:pt x="76" y="185"/>
                  </a:lnTo>
                  <a:lnTo>
                    <a:pt x="103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52" y="175"/>
                  </a:lnTo>
                  <a:lnTo>
                    <a:pt x="179" y="185"/>
                  </a:lnTo>
                  <a:lnTo>
                    <a:pt x="201" y="196"/>
                  </a:lnTo>
                  <a:lnTo>
                    <a:pt x="217" y="212"/>
                  </a:lnTo>
                  <a:lnTo>
                    <a:pt x="233" y="229"/>
                  </a:lnTo>
                  <a:lnTo>
                    <a:pt x="250" y="250"/>
                  </a:lnTo>
                  <a:lnTo>
                    <a:pt x="255" y="277"/>
                  </a:lnTo>
                  <a:lnTo>
                    <a:pt x="255" y="304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28" y="17"/>
                  </a:lnTo>
                  <a:lnTo>
                    <a:pt x="195" y="6"/>
                  </a:lnTo>
                  <a:lnTo>
                    <a:pt x="163" y="0"/>
                  </a:lnTo>
                  <a:lnTo>
                    <a:pt x="130" y="0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8" name="Freeform 237"/>
            <p:cNvSpPr>
              <a:spLocks noChangeArrowheads="1"/>
            </p:cNvSpPr>
            <p:nvPr/>
          </p:nvSpPr>
          <p:spPr bwMode="auto">
            <a:xfrm>
              <a:off x="10128250" y="4595813"/>
              <a:ext cx="90488" cy="107950"/>
            </a:xfrm>
            <a:custGeom>
              <a:avLst/>
              <a:gdLst>
                <a:gd name="T0" fmla="*/ 130 w 256"/>
                <a:gd name="T1" fmla="*/ 131 h 306"/>
                <a:gd name="T2" fmla="*/ 130 w 256"/>
                <a:gd name="T3" fmla="*/ 131 h 306"/>
                <a:gd name="T4" fmla="*/ 103 w 256"/>
                <a:gd name="T5" fmla="*/ 125 h 306"/>
                <a:gd name="T6" fmla="*/ 76 w 256"/>
                <a:gd name="T7" fmla="*/ 121 h 306"/>
                <a:gd name="T8" fmla="*/ 54 w 256"/>
                <a:gd name="T9" fmla="*/ 104 h 306"/>
                <a:gd name="T10" fmla="*/ 38 w 256"/>
                <a:gd name="T11" fmla="*/ 93 h 306"/>
                <a:gd name="T12" fmla="*/ 22 w 256"/>
                <a:gd name="T13" fmla="*/ 71 h 306"/>
                <a:gd name="T14" fmla="*/ 11 w 256"/>
                <a:gd name="T15" fmla="*/ 50 h 306"/>
                <a:gd name="T16" fmla="*/ 0 w 256"/>
                <a:gd name="T17" fmla="*/ 23 h 306"/>
                <a:gd name="T18" fmla="*/ 0 w 256"/>
                <a:gd name="T19" fmla="*/ 0 h 306"/>
                <a:gd name="T20" fmla="*/ 0 w 256"/>
                <a:gd name="T21" fmla="*/ 273 h 306"/>
                <a:gd name="T22" fmla="*/ 0 w 256"/>
                <a:gd name="T23" fmla="*/ 273 h 306"/>
                <a:gd name="T24" fmla="*/ 27 w 256"/>
                <a:gd name="T25" fmla="*/ 283 h 306"/>
                <a:gd name="T26" fmla="*/ 60 w 256"/>
                <a:gd name="T27" fmla="*/ 294 h 306"/>
                <a:gd name="T28" fmla="*/ 93 w 256"/>
                <a:gd name="T29" fmla="*/ 300 h 306"/>
                <a:gd name="T30" fmla="*/ 130 w 256"/>
                <a:gd name="T31" fmla="*/ 305 h 306"/>
                <a:gd name="T32" fmla="*/ 130 w 256"/>
                <a:gd name="T33" fmla="*/ 305 h 306"/>
                <a:gd name="T34" fmla="*/ 163 w 256"/>
                <a:gd name="T35" fmla="*/ 300 h 306"/>
                <a:gd name="T36" fmla="*/ 195 w 256"/>
                <a:gd name="T37" fmla="*/ 294 h 306"/>
                <a:gd name="T38" fmla="*/ 228 w 256"/>
                <a:gd name="T39" fmla="*/ 283 h 306"/>
                <a:gd name="T40" fmla="*/ 255 w 256"/>
                <a:gd name="T41" fmla="*/ 273 h 306"/>
                <a:gd name="T42" fmla="*/ 255 w 256"/>
                <a:gd name="T43" fmla="*/ 0 h 306"/>
                <a:gd name="T44" fmla="*/ 255 w 256"/>
                <a:gd name="T45" fmla="*/ 0 h 306"/>
                <a:gd name="T46" fmla="*/ 255 w 256"/>
                <a:gd name="T47" fmla="*/ 23 h 306"/>
                <a:gd name="T48" fmla="*/ 250 w 256"/>
                <a:gd name="T49" fmla="*/ 50 h 306"/>
                <a:gd name="T50" fmla="*/ 233 w 256"/>
                <a:gd name="T51" fmla="*/ 71 h 306"/>
                <a:gd name="T52" fmla="*/ 217 w 256"/>
                <a:gd name="T53" fmla="*/ 93 h 306"/>
                <a:gd name="T54" fmla="*/ 201 w 256"/>
                <a:gd name="T55" fmla="*/ 104 h 306"/>
                <a:gd name="T56" fmla="*/ 179 w 256"/>
                <a:gd name="T57" fmla="*/ 121 h 306"/>
                <a:gd name="T58" fmla="*/ 152 w 256"/>
                <a:gd name="T59" fmla="*/ 125 h 306"/>
                <a:gd name="T60" fmla="*/ 130 w 256"/>
                <a:gd name="T61" fmla="*/ 1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6" h="306">
                  <a:moveTo>
                    <a:pt x="130" y="131"/>
                  </a:moveTo>
                  <a:lnTo>
                    <a:pt x="130" y="131"/>
                  </a:lnTo>
                  <a:lnTo>
                    <a:pt x="103" y="125"/>
                  </a:lnTo>
                  <a:lnTo>
                    <a:pt x="76" y="121"/>
                  </a:lnTo>
                  <a:lnTo>
                    <a:pt x="54" y="104"/>
                  </a:lnTo>
                  <a:lnTo>
                    <a:pt x="38" y="93"/>
                  </a:lnTo>
                  <a:lnTo>
                    <a:pt x="22" y="71"/>
                  </a:lnTo>
                  <a:lnTo>
                    <a:pt x="11" y="50"/>
                  </a:lnTo>
                  <a:lnTo>
                    <a:pt x="0" y="23"/>
                  </a:lnTo>
                  <a:lnTo>
                    <a:pt x="0" y="0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7" y="283"/>
                  </a:lnTo>
                  <a:lnTo>
                    <a:pt x="60" y="294"/>
                  </a:lnTo>
                  <a:lnTo>
                    <a:pt x="93" y="300"/>
                  </a:lnTo>
                  <a:lnTo>
                    <a:pt x="130" y="305"/>
                  </a:lnTo>
                  <a:lnTo>
                    <a:pt x="130" y="305"/>
                  </a:lnTo>
                  <a:lnTo>
                    <a:pt x="163" y="300"/>
                  </a:lnTo>
                  <a:lnTo>
                    <a:pt x="195" y="294"/>
                  </a:lnTo>
                  <a:lnTo>
                    <a:pt x="228" y="283"/>
                  </a:lnTo>
                  <a:lnTo>
                    <a:pt x="255" y="273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5" y="23"/>
                  </a:lnTo>
                  <a:lnTo>
                    <a:pt x="250" y="50"/>
                  </a:lnTo>
                  <a:lnTo>
                    <a:pt x="233" y="71"/>
                  </a:lnTo>
                  <a:lnTo>
                    <a:pt x="217" y="93"/>
                  </a:lnTo>
                  <a:lnTo>
                    <a:pt x="201" y="104"/>
                  </a:lnTo>
                  <a:lnTo>
                    <a:pt x="179" y="121"/>
                  </a:lnTo>
                  <a:lnTo>
                    <a:pt x="152" y="125"/>
                  </a:lnTo>
                  <a:lnTo>
                    <a:pt x="130" y="131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9" name="Freeform 238"/>
            <p:cNvSpPr>
              <a:spLocks noChangeArrowheads="1"/>
            </p:cNvSpPr>
            <p:nvPr/>
          </p:nvSpPr>
          <p:spPr bwMode="auto">
            <a:xfrm>
              <a:off x="10066338" y="4595813"/>
              <a:ext cx="61913" cy="2271712"/>
            </a:xfrm>
            <a:custGeom>
              <a:avLst/>
              <a:gdLst>
                <a:gd name="T0" fmla="*/ 0 w 175"/>
                <a:gd name="T1" fmla="*/ 0 h 6314"/>
                <a:gd name="T2" fmla="*/ 0 w 175"/>
                <a:gd name="T3" fmla="*/ 6313 h 6314"/>
                <a:gd name="T4" fmla="*/ 174 w 175"/>
                <a:gd name="T5" fmla="*/ 6313 h 6314"/>
                <a:gd name="T6" fmla="*/ 174 w 175"/>
                <a:gd name="T7" fmla="*/ 4673 h 6314"/>
                <a:gd name="T8" fmla="*/ 174 w 175"/>
                <a:gd name="T9" fmla="*/ 4673 h 6314"/>
                <a:gd name="T10" fmla="*/ 136 w 175"/>
                <a:gd name="T11" fmla="*/ 4656 h 6314"/>
                <a:gd name="T12" fmla="*/ 103 w 175"/>
                <a:gd name="T13" fmla="*/ 4629 h 6314"/>
                <a:gd name="T14" fmla="*/ 71 w 175"/>
                <a:gd name="T15" fmla="*/ 4596 h 6314"/>
                <a:gd name="T16" fmla="*/ 49 w 175"/>
                <a:gd name="T17" fmla="*/ 4564 h 6314"/>
                <a:gd name="T18" fmla="*/ 28 w 175"/>
                <a:gd name="T19" fmla="*/ 4526 h 6314"/>
                <a:gd name="T20" fmla="*/ 11 w 175"/>
                <a:gd name="T21" fmla="*/ 4488 h 6314"/>
                <a:gd name="T22" fmla="*/ 0 w 175"/>
                <a:gd name="T23" fmla="*/ 4444 h 6314"/>
                <a:gd name="T24" fmla="*/ 0 w 175"/>
                <a:gd name="T25" fmla="*/ 4401 h 6314"/>
                <a:gd name="T26" fmla="*/ 0 w 175"/>
                <a:gd name="T27" fmla="*/ 4401 h 6314"/>
                <a:gd name="T28" fmla="*/ 0 w 175"/>
                <a:gd name="T29" fmla="*/ 4357 h 6314"/>
                <a:gd name="T30" fmla="*/ 11 w 175"/>
                <a:gd name="T31" fmla="*/ 4314 h 6314"/>
                <a:gd name="T32" fmla="*/ 28 w 175"/>
                <a:gd name="T33" fmla="*/ 4276 h 6314"/>
                <a:gd name="T34" fmla="*/ 49 w 175"/>
                <a:gd name="T35" fmla="*/ 4238 h 6314"/>
                <a:gd name="T36" fmla="*/ 71 w 175"/>
                <a:gd name="T37" fmla="*/ 4205 h 6314"/>
                <a:gd name="T38" fmla="*/ 103 w 175"/>
                <a:gd name="T39" fmla="*/ 4173 h 6314"/>
                <a:gd name="T40" fmla="*/ 136 w 175"/>
                <a:gd name="T41" fmla="*/ 4146 h 6314"/>
                <a:gd name="T42" fmla="*/ 174 w 175"/>
                <a:gd name="T43" fmla="*/ 4129 h 6314"/>
                <a:gd name="T44" fmla="*/ 174 w 175"/>
                <a:gd name="T45" fmla="*/ 273 h 6314"/>
                <a:gd name="T46" fmla="*/ 174 w 175"/>
                <a:gd name="T47" fmla="*/ 273 h 6314"/>
                <a:gd name="T48" fmla="*/ 136 w 175"/>
                <a:gd name="T49" fmla="*/ 250 h 6314"/>
                <a:gd name="T50" fmla="*/ 103 w 175"/>
                <a:gd name="T51" fmla="*/ 229 h 6314"/>
                <a:gd name="T52" fmla="*/ 71 w 175"/>
                <a:gd name="T53" fmla="*/ 196 h 6314"/>
                <a:gd name="T54" fmla="*/ 49 w 175"/>
                <a:gd name="T55" fmla="*/ 164 h 6314"/>
                <a:gd name="T56" fmla="*/ 28 w 175"/>
                <a:gd name="T57" fmla="*/ 125 h 6314"/>
                <a:gd name="T58" fmla="*/ 11 w 175"/>
                <a:gd name="T59" fmla="*/ 88 h 6314"/>
                <a:gd name="T60" fmla="*/ 0 w 175"/>
                <a:gd name="T61" fmla="*/ 44 h 6314"/>
                <a:gd name="T62" fmla="*/ 0 w 175"/>
                <a:gd name="T63" fmla="*/ 0 h 6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6314">
                  <a:moveTo>
                    <a:pt x="0" y="0"/>
                  </a:moveTo>
                  <a:lnTo>
                    <a:pt x="0" y="6313"/>
                  </a:lnTo>
                  <a:lnTo>
                    <a:pt x="174" y="6313"/>
                  </a:lnTo>
                  <a:lnTo>
                    <a:pt x="174" y="4673"/>
                  </a:lnTo>
                  <a:lnTo>
                    <a:pt x="174" y="4673"/>
                  </a:lnTo>
                  <a:lnTo>
                    <a:pt x="136" y="4656"/>
                  </a:lnTo>
                  <a:lnTo>
                    <a:pt x="103" y="4629"/>
                  </a:lnTo>
                  <a:lnTo>
                    <a:pt x="71" y="4596"/>
                  </a:lnTo>
                  <a:lnTo>
                    <a:pt x="49" y="4564"/>
                  </a:lnTo>
                  <a:lnTo>
                    <a:pt x="28" y="4526"/>
                  </a:lnTo>
                  <a:lnTo>
                    <a:pt x="11" y="4488"/>
                  </a:lnTo>
                  <a:lnTo>
                    <a:pt x="0" y="4444"/>
                  </a:lnTo>
                  <a:lnTo>
                    <a:pt x="0" y="4401"/>
                  </a:lnTo>
                  <a:lnTo>
                    <a:pt x="0" y="4401"/>
                  </a:lnTo>
                  <a:lnTo>
                    <a:pt x="0" y="4357"/>
                  </a:lnTo>
                  <a:lnTo>
                    <a:pt x="11" y="4314"/>
                  </a:lnTo>
                  <a:lnTo>
                    <a:pt x="28" y="4276"/>
                  </a:lnTo>
                  <a:lnTo>
                    <a:pt x="49" y="4238"/>
                  </a:lnTo>
                  <a:lnTo>
                    <a:pt x="71" y="4205"/>
                  </a:lnTo>
                  <a:lnTo>
                    <a:pt x="103" y="4173"/>
                  </a:lnTo>
                  <a:lnTo>
                    <a:pt x="136" y="4146"/>
                  </a:lnTo>
                  <a:lnTo>
                    <a:pt x="174" y="4129"/>
                  </a:lnTo>
                  <a:lnTo>
                    <a:pt x="174" y="273"/>
                  </a:lnTo>
                  <a:lnTo>
                    <a:pt x="174" y="273"/>
                  </a:lnTo>
                  <a:lnTo>
                    <a:pt x="136" y="250"/>
                  </a:lnTo>
                  <a:lnTo>
                    <a:pt x="103" y="229"/>
                  </a:lnTo>
                  <a:lnTo>
                    <a:pt x="71" y="196"/>
                  </a:lnTo>
                  <a:lnTo>
                    <a:pt x="49" y="164"/>
                  </a:lnTo>
                  <a:lnTo>
                    <a:pt x="28" y="125"/>
                  </a:lnTo>
                  <a:lnTo>
                    <a:pt x="11" y="88"/>
                  </a:lnTo>
                  <a:lnTo>
                    <a:pt x="0" y="44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0" name="Freeform 239"/>
            <p:cNvSpPr>
              <a:spLocks noChangeArrowheads="1"/>
            </p:cNvSpPr>
            <p:nvPr/>
          </p:nvSpPr>
          <p:spPr bwMode="auto">
            <a:xfrm>
              <a:off x="10066338" y="4497388"/>
              <a:ext cx="61913" cy="196850"/>
            </a:xfrm>
            <a:custGeom>
              <a:avLst/>
              <a:gdLst>
                <a:gd name="T0" fmla="*/ 174 w 175"/>
                <a:gd name="T1" fmla="*/ 0 h 551"/>
                <a:gd name="T2" fmla="*/ 174 w 175"/>
                <a:gd name="T3" fmla="*/ 0 h 551"/>
                <a:gd name="T4" fmla="*/ 136 w 175"/>
                <a:gd name="T5" fmla="*/ 23 h 551"/>
                <a:gd name="T6" fmla="*/ 103 w 175"/>
                <a:gd name="T7" fmla="*/ 50 h 551"/>
                <a:gd name="T8" fmla="*/ 71 w 175"/>
                <a:gd name="T9" fmla="*/ 77 h 551"/>
                <a:gd name="T10" fmla="*/ 49 w 175"/>
                <a:gd name="T11" fmla="*/ 109 h 551"/>
                <a:gd name="T12" fmla="*/ 28 w 175"/>
                <a:gd name="T13" fmla="*/ 148 h 551"/>
                <a:gd name="T14" fmla="*/ 11 w 175"/>
                <a:gd name="T15" fmla="*/ 191 h 551"/>
                <a:gd name="T16" fmla="*/ 0 w 175"/>
                <a:gd name="T17" fmla="*/ 229 h 551"/>
                <a:gd name="T18" fmla="*/ 0 w 175"/>
                <a:gd name="T19" fmla="*/ 277 h 551"/>
                <a:gd name="T20" fmla="*/ 0 w 175"/>
                <a:gd name="T21" fmla="*/ 277 h 551"/>
                <a:gd name="T22" fmla="*/ 0 w 175"/>
                <a:gd name="T23" fmla="*/ 321 h 551"/>
                <a:gd name="T24" fmla="*/ 11 w 175"/>
                <a:gd name="T25" fmla="*/ 365 h 551"/>
                <a:gd name="T26" fmla="*/ 28 w 175"/>
                <a:gd name="T27" fmla="*/ 402 h 551"/>
                <a:gd name="T28" fmla="*/ 49 w 175"/>
                <a:gd name="T29" fmla="*/ 441 h 551"/>
                <a:gd name="T30" fmla="*/ 71 w 175"/>
                <a:gd name="T31" fmla="*/ 473 h 551"/>
                <a:gd name="T32" fmla="*/ 103 w 175"/>
                <a:gd name="T33" fmla="*/ 506 h 551"/>
                <a:gd name="T34" fmla="*/ 136 w 175"/>
                <a:gd name="T35" fmla="*/ 527 h 551"/>
                <a:gd name="T36" fmla="*/ 174 w 175"/>
                <a:gd name="T37" fmla="*/ 550 h 551"/>
                <a:gd name="T38" fmla="*/ 174 w 175"/>
                <a:gd name="T39" fmla="*/ 277 h 551"/>
                <a:gd name="T40" fmla="*/ 174 w 175"/>
                <a:gd name="T4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1">
                  <a:moveTo>
                    <a:pt x="174" y="0"/>
                  </a:moveTo>
                  <a:lnTo>
                    <a:pt x="174" y="0"/>
                  </a:lnTo>
                  <a:lnTo>
                    <a:pt x="136" y="23"/>
                  </a:lnTo>
                  <a:lnTo>
                    <a:pt x="103" y="50"/>
                  </a:lnTo>
                  <a:lnTo>
                    <a:pt x="71" y="77"/>
                  </a:lnTo>
                  <a:lnTo>
                    <a:pt x="49" y="109"/>
                  </a:lnTo>
                  <a:lnTo>
                    <a:pt x="28" y="148"/>
                  </a:lnTo>
                  <a:lnTo>
                    <a:pt x="11" y="191"/>
                  </a:lnTo>
                  <a:lnTo>
                    <a:pt x="0" y="229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321"/>
                  </a:lnTo>
                  <a:lnTo>
                    <a:pt x="11" y="365"/>
                  </a:lnTo>
                  <a:lnTo>
                    <a:pt x="28" y="402"/>
                  </a:lnTo>
                  <a:lnTo>
                    <a:pt x="49" y="441"/>
                  </a:lnTo>
                  <a:lnTo>
                    <a:pt x="71" y="473"/>
                  </a:lnTo>
                  <a:lnTo>
                    <a:pt x="103" y="506"/>
                  </a:lnTo>
                  <a:lnTo>
                    <a:pt x="136" y="527"/>
                  </a:lnTo>
                  <a:lnTo>
                    <a:pt x="174" y="550"/>
                  </a:lnTo>
                  <a:lnTo>
                    <a:pt x="174" y="277"/>
                  </a:lnTo>
                  <a:lnTo>
                    <a:pt x="174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1" name="Freeform 240"/>
            <p:cNvSpPr>
              <a:spLocks noChangeArrowheads="1"/>
            </p:cNvSpPr>
            <p:nvPr/>
          </p:nvSpPr>
          <p:spPr bwMode="auto">
            <a:xfrm>
              <a:off x="10066338" y="6083300"/>
              <a:ext cx="61913" cy="195262"/>
            </a:xfrm>
            <a:custGeom>
              <a:avLst/>
              <a:gdLst>
                <a:gd name="T0" fmla="*/ 0 w 175"/>
                <a:gd name="T1" fmla="*/ 272 h 545"/>
                <a:gd name="T2" fmla="*/ 0 w 175"/>
                <a:gd name="T3" fmla="*/ 272 h 545"/>
                <a:gd name="T4" fmla="*/ 0 w 175"/>
                <a:gd name="T5" fmla="*/ 315 h 545"/>
                <a:gd name="T6" fmla="*/ 11 w 175"/>
                <a:gd name="T7" fmla="*/ 359 h 545"/>
                <a:gd name="T8" fmla="*/ 28 w 175"/>
                <a:gd name="T9" fmla="*/ 397 h 545"/>
                <a:gd name="T10" fmla="*/ 49 w 175"/>
                <a:gd name="T11" fmla="*/ 435 h 545"/>
                <a:gd name="T12" fmla="*/ 71 w 175"/>
                <a:gd name="T13" fmla="*/ 467 h 545"/>
                <a:gd name="T14" fmla="*/ 103 w 175"/>
                <a:gd name="T15" fmla="*/ 500 h 545"/>
                <a:gd name="T16" fmla="*/ 136 w 175"/>
                <a:gd name="T17" fmla="*/ 527 h 545"/>
                <a:gd name="T18" fmla="*/ 174 w 175"/>
                <a:gd name="T19" fmla="*/ 544 h 545"/>
                <a:gd name="T20" fmla="*/ 174 w 175"/>
                <a:gd name="T21" fmla="*/ 0 h 545"/>
                <a:gd name="T22" fmla="*/ 174 w 175"/>
                <a:gd name="T23" fmla="*/ 0 h 545"/>
                <a:gd name="T24" fmla="*/ 136 w 175"/>
                <a:gd name="T25" fmla="*/ 17 h 545"/>
                <a:gd name="T26" fmla="*/ 103 w 175"/>
                <a:gd name="T27" fmla="*/ 44 h 545"/>
                <a:gd name="T28" fmla="*/ 71 w 175"/>
                <a:gd name="T29" fmla="*/ 76 h 545"/>
                <a:gd name="T30" fmla="*/ 49 w 175"/>
                <a:gd name="T31" fmla="*/ 109 h 545"/>
                <a:gd name="T32" fmla="*/ 28 w 175"/>
                <a:gd name="T33" fmla="*/ 147 h 545"/>
                <a:gd name="T34" fmla="*/ 11 w 175"/>
                <a:gd name="T35" fmla="*/ 185 h 545"/>
                <a:gd name="T36" fmla="*/ 0 w 175"/>
                <a:gd name="T37" fmla="*/ 228 h 545"/>
                <a:gd name="T38" fmla="*/ 0 w 175"/>
                <a:gd name="T39" fmla="*/ 27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5">
                  <a:moveTo>
                    <a:pt x="0" y="272"/>
                  </a:moveTo>
                  <a:lnTo>
                    <a:pt x="0" y="272"/>
                  </a:lnTo>
                  <a:lnTo>
                    <a:pt x="0" y="315"/>
                  </a:lnTo>
                  <a:lnTo>
                    <a:pt x="11" y="359"/>
                  </a:lnTo>
                  <a:lnTo>
                    <a:pt x="28" y="397"/>
                  </a:lnTo>
                  <a:lnTo>
                    <a:pt x="49" y="435"/>
                  </a:lnTo>
                  <a:lnTo>
                    <a:pt x="71" y="467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4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17"/>
                  </a:lnTo>
                  <a:lnTo>
                    <a:pt x="103" y="44"/>
                  </a:lnTo>
                  <a:lnTo>
                    <a:pt x="71" y="76"/>
                  </a:lnTo>
                  <a:lnTo>
                    <a:pt x="49" y="109"/>
                  </a:lnTo>
                  <a:lnTo>
                    <a:pt x="28" y="147"/>
                  </a:lnTo>
                  <a:lnTo>
                    <a:pt x="11" y="185"/>
                  </a:lnTo>
                  <a:lnTo>
                    <a:pt x="0" y="228"/>
                  </a:lnTo>
                  <a:lnTo>
                    <a:pt x="0" y="27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2" name="Freeform 241"/>
            <p:cNvSpPr>
              <a:spLocks noChangeArrowheads="1"/>
            </p:cNvSpPr>
            <p:nvPr/>
          </p:nvSpPr>
          <p:spPr bwMode="auto">
            <a:xfrm>
              <a:off x="10844213" y="6024563"/>
              <a:ext cx="61913" cy="839787"/>
            </a:xfrm>
            <a:custGeom>
              <a:avLst/>
              <a:gdLst>
                <a:gd name="T0" fmla="*/ 174 w 175"/>
                <a:gd name="T1" fmla="*/ 2336 h 2337"/>
                <a:gd name="T2" fmla="*/ 0 w 175"/>
                <a:gd name="T3" fmla="*/ 2336 h 2337"/>
                <a:gd name="T4" fmla="*/ 0 w 175"/>
                <a:gd name="T5" fmla="*/ 0 h 2337"/>
                <a:gd name="T6" fmla="*/ 174 w 175"/>
                <a:gd name="T7" fmla="*/ 0 h 2337"/>
                <a:gd name="T8" fmla="*/ 174 w 175"/>
                <a:gd name="T9" fmla="*/ 2336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337">
                  <a:moveTo>
                    <a:pt x="174" y="2336"/>
                  </a:moveTo>
                  <a:lnTo>
                    <a:pt x="0" y="2336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336"/>
                  </a:lnTo>
                </a:path>
              </a:pathLst>
            </a:custGeom>
            <a:solidFill>
              <a:srgbClr val="65CB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3" name="Freeform 242"/>
            <p:cNvSpPr>
              <a:spLocks noChangeArrowheads="1"/>
            </p:cNvSpPr>
            <p:nvPr/>
          </p:nvSpPr>
          <p:spPr bwMode="auto">
            <a:xfrm>
              <a:off x="10999788" y="2271713"/>
              <a:ext cx="217488" cy="215900"/>
            </a:xfrm>
            <a:custGeom>
              <a:avLst/>
              <a:gdLst>
                <a:gd name="T0" fmla="*/ 239 w 609"/>
                <a:gd name="T1" fmla="*/ 597 h 604"/>
                <a:gd name="T2" fmla="*/ 136 w 609"/>
                <a:gd name="T3" fmla="*/ 554 h 604"/>
                <a:gd name="T4" fmla="*/ 49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49 w 609"/>
                <a:gd name="T11" fmla="*/ 130 h 604"/>
                <a:gd name="T12" fmla="*/ 136 w 609"/>
                <a:gd name="T13" fmla="*/ 49 h 604"/>
                <a:gd name="T14" fmla="*/ 239 w 609"/>
                <a:gd name="T15" fmla="*/ 5 h 604"/>
                <a:gd name="T16" fmla="*/ 364 w 609"/>
                <a:gd name="T17" fmla="*/ 5 h 604"/>
                <a:gd name="T18" fmla="*/ 473 w 609"/>
                <a:gd name="T19" fmla="*/ 49 h 604"/>
                <a:gd name="T20" fmla="*/ 554 w 609"/>
                <a:gd name="T21" fmla="*/ 130 h 604"/>
                <a:gd name="T22" fmla="*/ 597 w 609"/>
                <a:gd name="T23" fmla="*/ 239 h 604"/>
                <a:gd name="T24" fmla="*/ 597 w 609"/>
                <a:gd name="T25" fmla="*/ 364 h 604"/>
                <a:gd name="T26" fmla="*/ 554 w 609"/>
                <a:gd name="T27" fmla="*/ 472 h 604"/>
                <a:gd name="T28" fmla="*/ 473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0 w 609"/>
                <a:gd name="T35" fmla="*/ 185 h 604"/>
                <a:gd name="T36" fmla="*/ 212 w 609"/>
                <a:gd name="T37" fmla="*/ 212 h 604"/>
                <a:gd name="T38" fmla="*/ 185 w 609"/>
                <a:gd name="T39" fmla="*/ 249 h 604"/>
                <a:gd name="T40" fmla="*/ 174 w 609"/>
                <a:gd name="T41" fmla="*/ 304 h 604"/>
                <a:gd name="T42" fmla="*/ 185 w 609"/>
                <a:gd name="T43" fmla="*/ 353 h 604"/>
                <a:gd name="T44" fmla="*/ 212 w 609"/>
                <a:gd name="T45" fmla="*/ 391 h 604"/>
                <a:gd name="T46" fmla="*/ 250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3 h 604"/>
                <a:gd name="T56" fmla="*/ 435 w 609"/>
                <a:gd name="T57" fmla="*/ 304 h 604"/>
                <a:gd name="T58" fmla="*/ 424 w 609"/>
                <a:gd name="T59" fmla="*/ 249 h 604"/>
                <a:gd name="T60" fmla="*/ 397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39" y="597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49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3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597" y="239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3" y="554"/>
                  </a:lnTo>
                  <a:lnTo>
                    <a:pt x="418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9" y="195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85" y="249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6" y="374"/>
                  </a:lnTo>
                  <a:lnTo>
                    <a:pt x="212" y="391"/>
                  </a:lnTo>
                  <a:lnTo>
                    <a:pt x="229" y="407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7" y="391"/>
                  </a:lnTo>
                  <a:lnTo>
                    <a:pt x="408" y="374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5" y="304"/>
                  </a:lnTo>
                  <a:lnTo>
                    <a:pt x="429" y="277"/>
                  </a:lnTo>
                  <a:lnTo>
                    <a:pt x="424" y="249"/>
                  </a:lnTo>
                  <a:lnTo>
                    <a:pt x="408" y="228"/>
                  </a:lnTo>
                  <a:lnTo>
                    <a:pt x="397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4" name="Freeform 243"/>
            <p:cNvSpPr>
              <a:spLocks noChangeArrowheads="1"/>
            </p:cNvSpPr>
            <p:nvPr/>
          </p:nvSpPr>
          <p:spPr bwMode="auto">
            <a:xfrm>
              <a:off x="11466513" y="1851025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49 w 609"/>
                <a:gd name="T5" fmla="*/ 472 h 609"/>
                <a:gd name="T6" fmla="*/ 5 w 609"/>
                <a:gd name="T7" fmla="*/ 364 h 609"/>
                <a:gd name="T8" fmla="*/ 5 w 609"/>
                <a:gd name="T9" fmla="*/ 244 h 609"/>
                <a:gd name="T10" fmla="*/ 49 w 609"/>
                <a:gd name="T11" fmla="*/ 135 h 609"/>
                <a:gd name="T12" fmla="*/ 136 w 609"/>
                <a:gd name="T13" fmla="*/ 54 h 609"/>
                <a:gd name="T14" fmla="*/ 244 w 609"/>
                <a:gd name="T15" fmla="*/ 6 h 609"/>
                <a:gd name="T16" fmla="*/ 363 w 609"/>
                <a:gd name="T17" fmla="*/ 6 h 609"/>
                <a:gd name="T18" fmla="*/ 472 w 609"/>
                <a:gd name="T19" fmla="*/ 54 h 609"/>
                <a:gd name="T20" fmla="*/ 553 w 609"/>
                <a:gd name="T21" fmla="*/ 135 h 609"/>
                <a:gd name="T22" fmla="*/ 597 w 609"/>
                <a:gd name="T23" fmla="*/ 244 h 609"/>
                <a:gd name="T24" fmla="*/ 597 w 609"/>
                <a:gd name="T25" fmla="*/ 364 h 609"/>
                <a:gd name="T26" fmla="*/ 553 w 609"/>
                <a:gd name="T27" fmla="*/ 472 h 609"/>
                <a:gd name="T28" fmla="*/ 472 w 609"/>
                <a:gd name="T29" fmla="*/ 554 h 609"/>
                <a:gd name="T30" fmla="*/ 363 w 609"/>
                <a:gd name="T31" fmla="*/ 603 h 609"/>
                <a:gd name="T32" fmla="*/ 304 w 609"/>
                <a:gd name="T33" fmla="*/ 174 h 609"/>
                <a:gd name="T34" fmla="*/ 255 w 609"/>
                <a:gd name="T35" fmla="*/ 185 h 609"/>
                <a:gd name="T36" fmla="*/ 211 w 609"/>
                <a:gd name="T37" fmla="*/ 212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3 h 609"/>
                <a:gd name="T44" fmla="*/ 211 w 609"/>
                <a:gd name="T45" fmla="*/ 397 h 609"/>
                <a:gd name="T46" fmla="*/ 255 w 609"/>
                <a:gd name="T47" fmla="*/ 424 h 609"/>
                <a:gd name="T48" fmla="*/ 304 w 609"/>
                <a:gd name="T49" fmla="*/ 435 h 609"/>
                <a:gd name="T50" fmla="*/ 353 w 609"/>
                <a:gd name="T51" fmla="*/ 424 h 609"/>
                <a:gd name="T52" fmla="*/ 396 w 609"/>
                <a:gd name="T53" fmla="*/ 397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54"/>
                  </a:lnTo>
                  <a:lnTo>
                    <a:pt x="87" y="522"/>
                  </a:lnTo>
                  <a:lnTo>
                    <a:pt x="49" y="472"/>
                  </a:lnTo>
                  <a:lnTo>
                    <a:pt x="22" y="424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85"/>
                  </a:lnTo>
                  <a:lnTo>
                    <a:pt x="49" y="135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3" y="6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5"/>
                  </a:lnTo>
                  <a:lnTo>
                    <a:pt x="580" y="185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0" y="424"/>
                  </a:lnTo>
                  <a:lnTo>
                    <a:pt x="553" y="472"/>
                  </a:lnTo>
                  <a:lnTo>
                    <a:pt x="515" y="522"/>
                  </a:lnTo>
                  <a:lnTo>
                    <a:pt x="472" y="554"/>
                  </a:lnTo>
                  <a:lnTo>
                    <a:pt x="418" y="587"/>
                  </a:lnTo>
                  <a:lnTo>
                    <a:pt x="363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6" y="179"/>
                  </a:lnTo>
                  <a:lnTo>
                    <a:pt x="255" y="185"/>
                  </a:lnTo>
                  <a:lnTo>
                    <a:pt x="228" y="195"/>
                  </a:lnTo>
                  <a:lnTo>
                    <a:pt x="211" y="212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3"/>
                  </a:lnTo>
                  <a:lnTo>
                    <a:pt x="195" y="375"/>
                  </a:lnTo>
                  <a:lnTo>
                    <a:pt x="211" y="397"/>
                  </a:lnTo>
                  <a:lnTo>
                    <a:pt x="228" y="413"/>
                  </a:lnTo>
                  <a:lnTo>
                    <a:pt x="255" y="424"/>
                  </a:lnTo>
                  <a:lnTo>
                    <a:pt x="276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4"/>
                  </a:lnTo>
                  <a:lnTo>
                    <a:pt x="374" y="413"/>
                  </a:lnTo>
                  <a:lnTo>
                    <a:pt x="396" y="397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4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5" name="Freeform 244"/>
            <p:cNvSpPr>
              <a:spLocks noChangeArrowheads="1"/>
            </p:cNvSpPr>
            <p:nvPr/>
          </p:nvSpPr>
          <p:spPr bwMode="auto">
            <a:xfrm>
              <a:off x="10844213" y="4545013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60 h 610"/>
                <a:gd name="T4" fmla="*/ 55 w 609"/>
                <a:gd name="T5" fmla="*/ 473 h 610"/>
                <a:gd name="T6" fmla="*/ 5 w 609"/>
                <a:gd name="T7" fmla="*/ 364 h 610"/>
                <a:gd name="T8" fmla="*/ 5 w 609"/>
                <a:gd name="T9" fmla="*/ 245 h 610"/>
                <a:gd name="T10" fmla="*/ 55 w 609"/>
                <a:gd name="T11" fmla="*/ 137 h 610"/>
                <a:gd name="T12" fmla="*/ 136 w 609"/>
                <a:gd name="T13" fmla="*/ 55 h 610"/>
                <a:gd name="T14" fmla="*/ 244 w 609"/>
                <a:gd name="T15" fmla="*/ 12 h 610"/>
                <a:gd name="T16" fmla="*/ 363 w 609"/>
                <a:gd name="T17" fmla="*/ 12 h 610"/>
                <a:gd name="T18" fmla="*/ 472 w 609"/>
                <a:gd name="T19" fmla="*/ 55 h 610"/>
                <a:gd name="T20" fmla="*/ 554 w 609"/>
                <a:gd name="T21" fmla="*/ 137 h 610"/>
                <a:gd name="T22" fmla="*/ 603 w 609"/>
                <a:gd name="T23" fmla="*/ 245 h 610"/>
                <a:gd name="T24" fmla="*/ 603 w 609"/>
                <a:gd name="T25" fmla="*/ 364 h 610"/>
                <a:gd name="T26" fmla="*/ 554 w 609"/>
                <a:gd name="T27" fmla="*/ 473 h 610"/>
                <a:gd name="T28" fmla="*/ 472 w 609"/>
                <a:gd name="T29" fmla="*/ 560 h 610"/>
                <a:gd name="T30" fmla="*/ 363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1 w 609"/>
                <a:gd name="T37" fmla="*/ 212 h 610"/>
                <a:gd name="T38" fmla="*/ 184 w 609"/>
                <a:gd name="T39" fmla="*/ 256 h 610"/>
                <a:gd name="T40" fmla="*/ 174 w 609"/>
                <a:gd name="T41" fmla="*/ 305 h 610"/>
                <a:gd name="T42" fmla="*/ 184 w 609"/>
                <a:gd name="T43" fmla="*/ 359 h 610"/>
                <a:gd name="T44" fmla="*/ 211 w 609"/>
                <a:gd name="T45" fmla="*/ 397 h 610"/>
                <a:gd name="T46" fmla="*/ 255 w 609"/>
                <a:gd name="T47" fmla="*/ 424 h 610"/>
                <a:gd name="T48" fmla="*/ 304 w 609"/>
                <a:gd name="T49" fmla="*/ 435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9 h 610"/>
                <a:gd name="T56" fmla="*/ 434 w 609"/>
                <a:gd name="T57" fmla="*/ 305 h 610"/>
                <a:gd name="T58" fmla="*/ 423 w 609"/>
                <a:gd name="T59" fmla="*/ 256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60"/>
                  </a:lnTo>
                  <a:lnTo>
                    <a:pt x="87" y="522"/>
                  </a:lnTo>
                  <a:lnTo>
                    <a:pt x="55" y="473"/>
                  </a:lnTo>
                  <a:lnTo>
                    <a:pt x="22" y="424"/>
                  </a:lnTo>
                  <a:lnTo>
                    <a:pt x="5" y="364"/>
                  </a:lnTo>
                  <a:lnTo>
                    <a:pt x="0" y="305"/>
                  </a:lnTo>
                  <a:lnTo>
                    <a:pt x="5" y="245"/>
                  </a:lnTo>
                  <a:lnTo>
                    <a:pt x="22" y="191"/>
                  </a:lnTo>
                  <a:lnTo>
                    <a:pt x="55" y="137"/>
                  </a:lnTo>
                  <a:lnTo>
                    <a:pt x="87" y="93"/>
                  </a:lnTo>
                  <a:lnTo>
                    <a:pt x="136" y="55"/>
                  </a:lnTo>
                  <a:lnTo>
                    <a:pt x="184" y="28"/>
                  </a:lnTo>
                  <a:lnTo>
                    <a:pt x="244" y="12"/>
                  </a:lnTo>
                  <a:lnTo>
                    <a:pt x="304" y="0"/>
                  </a:lnTo>
                  <a:lnTo>
                    <a:pt x="363" y="12"/>
                  </a:lnTo>
                  <a:lnTo>
                    <a:pt x="423" y="28"/>
                  </a:lnTo>
                  <a:lnTo>
                    <a:pt x="472" y="55"/>
                  </a:lnTo>
                  <a:lnTo>
                    <a:pt x="515" y="93"/>
                  </a:lnTo>
                  <a:lnTo>
                    <a:pt x="554" y="137"/>
                  </a:lnTo>
                  <a:lnTo>
                    <a:pt x="581" y="191"/>
                  </a:lnTo>
                  <a:lnTo>
                    <a:pt x="603" y="245"/>
                  </a:lnTo>
                  <a:lnTo>
                    <a:pt x="608" y="305"/>
                  </a:lnTo>
                  <a:lnTo>
                    <a:pt x="603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5" y="522"/>
                  </a:lnTo>
                  <a:lnTo>
                    <a:pt x="472" y="560"/>
                  </a:lnTo>
                  <a:lnTo>
                    <a:pt x="423" y="587"/>
                  </a:lnTo>
                  <a:lnTo>
                    <a:pt x="363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80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1" y="212"/>
                  </a:lnTo>
                  <a:lnTo>
                    <a:pt x="195" y="234"/>
                  </a:lnTo>
                  <a:lnTo>
                    <a:pt x="184" y="256"/>
                  </a:lnTo>
                  <a:lnTo>
                    <a:pt x="179" y="278"/>
                  </a:lnTo>
                  <a:lnTo>
                    <a:pt x="174" y="305"/>
                  </a:lnTo>
                  <a:lnTo>
                    <a:pt x="179" y="332"/>
                  </a:lnTo>
                  <a:lnTo>
                    <a:pt x="184" y="359"/>
                  </a:lnTo>
                  <a:lnTo>
                    <a:pt x="195" y="381"/>
                  </a:lnTo>
                  <a:lnTo>
                    <a:pt x="211" y="397"/>
                  </a:lnTo>
                  <a:lnTo>
                    <a:pt x="234" y="414"/>
                  </a:lnTo>
                  <a:lnTo>
                    <a:pt x="255" y="424"/>
                  </a:lnTo>
                  <a:lnTo>
                    <a:pt x="277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4"/>
                  </a:lnTo>
                  <a:lnTo>
                    <a:pt x="375" y="414"/>
                  </a:lnTo>
                  <a:lnTo>
                    <a:pt x="396" y="397"/>
                  </a:lnTo>
                  <a:lnTo>
                    <a:pt x="413" y="381"/>
                  </a:lnTo>
                  <a:lnTo>
                    <a:pt x="423" y="359"/>
                  </a:lnTo>
                  <a:lnTo>
                    <a:pt x="429" y="332"/>
                  </a:lnTo>
                  <a:lnTo>
                    <a:pt x="434" y="305"/>
                  </a:lnTo>
                  <a:lnTo>
                    <a:pt x="429" y="278"/>
                  </a:lnTo>
                  <a:lnTo>
                    <a:pt x="423" y="256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1" y="180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6" name="Freeform 245"/>
            <p:cNvSpPr>
              <a:spLocks noChangeArrowheads="1"/>
            </p:cNvSpPr>
            <p:nvPr/>
          </p:nvSpPr>
          <p:spPr bwMode="auto">
            <a:xfrm>
              <a:off x="11153775" y="5367338"/>
              <a:ext cx="217488" cy="217487"/>
            </a:xfrm>
            <a:custGeom>
              <a:avLst/>
              <a:gdLst>
                <a:gd name="T0" fmla="*/ 245 w 609"/>
                <a:gd name="T1" fmla="*/ 603 h 610"/>
                <a:gd name="T2" fmla="*/ 136 w 609"/>
                <a:gd name="T3" fmla="*/ 559 h 610"/>
                <a:gd name="T4" fmla="*/ 54 w 609"/>
                <a:gd name="T5" fmla="*/ 473 h 610"/>
                <a:gd name="T6" fmla="*/ 11 w 609"/>
                <a:gd name="T7" fmla="*/ 364 h 610"/>
                <a:gd name="T8" fmla="*/ 11 w 609"/>
                <a:gd name="T9" fmla="*/ 244 h 610"/>
                <a:gd name="T10" fmla="*/ 54 w 609"/>
                <a:gd name="T11" fmla="*/ 136 h 610"/>
                <a:gd name="T12" fmla="*/ 136 w 609"/>
                <a:gd name="T13" fmla="*/ 55 h 610"/>
                <a:gd name="T14" fmla="*/ 245 w 609"/>
                <a:gd name="T15" fmla="*/ 5 h 610"/>
                <a:gd name="T16" fmla="*/ 369 w 609"/>
                <a:gd name="T17" fmla="*/ 11 h 610"/>
                <a:gd name="T18" fmla="*/ 472 w 609"/>
                <a:gd name="T19" fmla="*/ 55 h 610"/>
                <a:gd name="T20" fmla="*/ 560 w 609"/>
                <a:gd name="T21" fmla="*/ 136 h 610"/>
                <a:gd name="T22" fmla="*/ 603 w 609"/>
                <a:gd name="T23" fmla="*/ 244 h 610"/>
                <a:gd name="T24" fmla="*/ 603 w 609"/>
                <a:gd name="T25" fmla="*/ 364 h 610"/>
                <a:gd name="T26" fmla="*/ 560 w 609"/>
                <a:gd name="T27" fmla="*/ 473 h 610"/>
                <a:gd name="T28" fmla="*/ 472 w 609"/>
                <a:gd name="T29" fmla="*/ 559 h 610"/>
                <a:gd name="T30" fmla="*/ 369 w 609"/>
                <a:gd name="T31" fmla="*/ 603 h 610"/>
                <a:gd name="T32" fmla="*/ 304 w 609"/>
                <a:gd name="T33" fmla="*/ 174 h 610"/>
                <a:gd name="T34" fmla="*/ 256 w 609"/>
                <a:gd name="T35" fmla="*/ 184 h 610"/>
                <a:gd name="T36" fmla="*/ 212 w 609"/>
                <a:gd name="T37" fmla="*/ 212 h 610"/>
                <a:gd name="T38" fmla="*/ 185 w 609"/>
                <a:gd name="T39" fmla="*/ 255 h 610"/>
                <a:gd name="T40" fmla="*/ 174 w 609"/>
                <a:gd name="T41" fmla="*/ 304 h 610"/>
                <a:gd name="T42" fmla="*/ 185 w 609"/>
                <a:gd name="T43" fmla="*/ 353 h 610"/>
                <a:gd name="T44" fmla="*/ 212 w 609"/>
                <a:gd name="T45" fmla="*/ 396 h 610"/>
                <a:gd name="T46" fmla="*/ 256 w 609"/>
                <a:gd name="T47" fmla="*/ 424 h 610"/>
                <a:gd name="T48" fmla="*/ 304 w 609"/>
                <a:gd name="T49" fmla="*/ 434 h 610"/>
                <a:gd name="T50" fmla="*/ 358 w 609"/>
                <a:gd name="T51" fmla="*/ 424 h 610"/>
                <a:gd name="T52" fmla="*/ 397 w 609"/>
                <a:gd name="T53" fmla="*/ 396 h 610"/>
                <a:gd name="T54" fmla="*/ 424 w 609"/>
                <a:gd name="T55" fmla="*/ 359 h 610"/>
                <a:gd name="T56" fmla="*/ 435 w 609"/>
                <a:gd name="T57" fmla="*/ 304 h 610"/>
                <a:gd name="T58" fmla="*/ 424 w 609"/>
                <a:gd name="T59" fmla="*/ 255 h 610"/>
                <a:gd name="T60" fmla="*/ 397 w 609"/>
                <a:gd name="T61" fmla="*/ 212 h 610"/>
                <a:gd name="T62" fmla="*/ 358 w 609"/>
                <a:gd name="T63" fmla="*/ 184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5" y="603"/>
                  </a:lnTo>
                  <a:lnTo>
                    <a:pt x="190" y="587"/>
                  </a:lnTo>
                  <a:lnTo>
                    <a:pt x="136" y="559"/>
                  </a:lnTo>
                  <a:lnTo>
                    <a:pt x="93" y="521"/>
                  </a:lnTo>
                  <a:lnTo>
                    <a:pt x="54" y="473"/>
                  </a:lnTo>
                  <a:lnTo>
                    <a:pt x="27" y="424"/>
                  </a:lnTo>
                  <a:lnTo>
                    <a:pt x="11" y="364"/>
                  </a:lnTo>
                  <a:lnTo>
                    <a:pt x="0" y="304"/>
                  </a:lnTo>
                  <a:lnTo>
                    <a:pt x="11" y="244"/>
                  </a:lnTo>
                  <a:lnTo>
                    <a:pt x="27" y="190"/>
                  </a:lnTo>
                  <a:lnTo>
                    <a:pt x="54" y="136"/>
                  </a:lnTo>
                  <a:lnTo>
                    <a:pt x="93" y="92"/>
                  </a:lnTo>
                  <a:lnTo>
                    <a:pt x="136" y="55"/>
                  </a:lnTo>
                  <a:lnTo>
                    <a:pt x="190" y="27"/>
                  </a:lnTo>
                  <a:lnTo>
                    <a:pt x="245" y="5"/>
                  </a:lnTo>
                  <a:lnTo>
                    <a:pt x="304" y="0"/>
                  </a:lnTo>
                  <a:lnTo>
                    <a:pt x="369" y="11"/>
                  </a:lnTo>
                  <a:lnTo>
                    <a:pt x="424" y="27"/>
                  </a:lnTo>
                  <a:lnTo>
                    <a:pt x="472" y="55"/>
                  </a:lnTo>
                  <a:lnTo>
                    <a:pt x="521" y="92"/>
                  </a:lnTo>
                  <a:lnTo>
                    <a:pt x="560" y="136"/>
                  </a:lnTo>
                  <a:lnTo>
                    <a:pt x="587" y="190"/>
                  </a:lnTo>
                  <a:lnTo>
                    <a:pt x="603" y="244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7" y="424"/>
                  </a:lnTo>
                  <a:lnTo>
                    <a:pt x="560" y="473"/>
                  </a:lnTo>
                  <a:lnTo>
                    <a:pt x="521" y="521"/>
                  </a:lnTo>
                  <a:lnTo>
                    <a:pt x="472" y="559"/>
                  </a:lnTo>
                  <a:lnTo>
                    <a:pt x="424" y="587"/>
                  </a:lnTo>
                  <a:lnTo>
                    <a:pt x="369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83" y="180"/>
                  </a:lnTo>
                  <a:lnTo>
                    <a:pt x="256" y="184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79" y="282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6"/>
                  </a:lnTo>
                  <a:lnTo>
                    <a:pt x="233" y="413"/>
                  </a:lnTo>
                  <a:lnTo>
                    <a:pt x="256" y="424"/>
                  </a:lnTo>
                  <a:lnTo>
                    <a:pt x="283" y="434"/>
                  </a:lnTo>
                  <a:lnTo>
                    <a:pt x="304" y="434"/>
                  </a:lnTo>
                  <a:lnTo>
                    <a:pt x="331" y="434"/>
                  </a:lnTo>
                  <a:lnTo>
                    <a:pt x="358" y="424"/>
                  </a:lnTo>
                  <a:lnTo>
                    <a:pt x="380" y="413"/>
                  </a:lnTo>
                  <a:lnTo>
                    <a:pt x="397" y="396"/>
                  </a:lnTo>
                  <a:lnTo>
                    <a:pt x="413" y="380"/>
                  </a:lnTo>
                  <a:lnTo>
                    <a:pt x="424" y="359"/>
                  </a:lnTo>
                  <a:lnTo>
                    <a:pt x="435" y="332"/>
                  </a:lnTo>
                  <a:lnTo>
                    <a:pt x="435" y="304"/>
                  </a:lnTo>
                  <a:lnTo>
                    <a:pt x="435" y="277"/>
                  </a:lnTo>
                  <a:lnTo>
                    <a:pt x="424" y="255"/>
                  </a:lnTo>
                  <a:lnTo>
                    <a:pt x="413" y="234"/>
                  </a:lnTo>
                  <a:lnTo>
                    <a:pt x="397" y="212"/>
                  </a:lnTo>
                  <a:lnTo>
                    <a:pt x="380" y="196"/>
                  </a:lnTo>
                  <a:lnTo>
                    <a:pt x="358" y="184"/>
                  </a:lnTo>
                  <a:lnTo>
                    <a:pt x="331" y="180"/>
                  </a:lnTo>
                  <a:lnTo>
                    <a:pt x="304" y="174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7" name="Freeform 246"/>
            <p:cNvSpPr>
              <a:spLocks noChangeArrowheads="1"/>
            </p:cNvSpPr>
            <p:nvPr/>
          </p:nvSpPr>
          <p:spPr bwMode="auto">
            <a:xfrm>
              <a:off x="11466513" y="2905125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60 h 609"/>
                <a:gd name="T4" fmla="*/ 49 w 609"/>
                <a:gd name="T5" fmla="*/ 473 h 609"/>
                <a:gd name="T6" fmla="*/ 5 w 609"/>
                <a:gd name="T7" fmla="*/ 369 h 609"/>
                <a:gd name="T8" fmla="*/ 5 w 609"/>
                <a:gd name="T9" fmla="*/ 244 h 609"/>
                <a:gd name="T10" fmla="*/ 49 w 609"/>
                <a:gd name="T11" fmla="*/ 136 h 609"/>
                <a:gd name="T12" fmla="*/ 136 w 609"/>
                <a:gd name="T13" fmla="*/ 54 h 609"/>
                <a:gd name="T14" fmla="*/ 244 w 609"/>
                <a:gd name="T15" fmla="*/ 11 h 609"/>
                <a:gd name="T16" fmla="*/ 363 w 609"/>
                <a:gd name="T17" fmla="*/ 11 h 609"/>
                <a:gd name="T18" fmla="*/ 472 w 609"/>
                <a:gd name="T19" fmla="*/ 54 h 609"/>
                <a:gd name="T20" fmla="*/ 553 w 609"/>
                <a:gd name="T21" fmla="*/ 136 h 609"/>
                <a:gd name="T22" fmla="*/ 597 w 609"/>
                <a:gd name="T23" fmla="*/ 244 h 609"/>
                <a:gd name="T24" fmla="*/ 597 w 609"/>
                <a:gd name="T25" fmla="*/ 369 h 609"/>
                <a:gd name="T26" fmla="*/ 553 w 609"/>
                <a:gd name="T27" fmla="*/ 473 h 609"/>
                <a:gd name="T28" fmla="*/ 472 w 609"/>
                <a:gd name="T29" fmla="*/ 560 h 609"/>
                <a:gd name="T30" fmla="*/ 363 w 609"/>
                <a:gd name="T31" fmla="*/ 603 h 609"/>
                <a:gd name="T32" fmla="*/ 304 w 609"/>
                <a:gd name="T33" fmla="*/ 173 h 609"/>
                <a:gd name="T34" fmla="*/ 255 w 609"/>
                <a:gd name="T35" fmla="*/ 185 h 609"/>
                <a:gd name="T36" fmla="*/ 211 w 609"/>
                <a:gd name="T37" fmla="*/ 212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8 h 609"/>
                <a:gd name="T44" fmla="*/ 211 w 609"/>
                <a:gd name="T45" fmla="*/ 396 h 609"/>
                <a:gd name="T46" fmla="*/ 255 w 609"/>
                <a:gd name="T47" fmla="*/ 423 h 609"/>
                <a:gd name="T48" fmla="*/ 304 w 609"/>
                <a:gd name="T49" fmla="*/ 435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8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60"/>
                  </a:lnTo>
                  <a:lnTo>
                    <a:pt x="87" y="521"/>
                  </a:lnTo>
                  <a:lnTo>
                    <a:pt x="49" y="473"/>
                  </a:lnTo>
                  <a:lnTo>
                    <a:pt x="22" y="423"/>
                  </a:lnTo>
                  <a:lnTo>
                    <a:pt x="5" y="369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90"/>
                  </a:lnTo>
                  <a:lnTo>
                    <a:pt x="49" y="136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11"/>
                  </a:lnTo>
                  <a:lnTo>
                    <a:pt x="304" y="0"/>
                  </a:lnTo>
                  <a:lnTo>
                    <a:pt x="363" y="11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6"/>
                  </a:lnTo>
                  <a:lnTo>
                    <a:pt x="580" y="190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9"/>
                  </a:lnTo>
                  <a:lnTo>
                    <a:pt x="580" y="423"/>
                  </a:lnTo>
                  <a:lnTo>
                    <a:pt x="553" y="473"/>
                  </a:lnTo>
                  <a:lnTo>
                    <a:pt x="515" y="521"/>
                  </a:lnTo>
                  <a:lnTo>
                    <a:pt x="472" y="560"/>
                  </a:lnTo>
                  <a:lnTo>
                    <a:pt x="418" y="587"/>
                  </a:lnTo>
                  <a:lnTo>
                    <a:pt x="363" y="603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6" y="179"/>
                  </a:lnTo>
                  <a:lnTo>
                    <a:pt x="255" y="185"/>
                  </a:lnTo>
                  <a:lnTo>
                    <a:pt x="228" y="201"/>
                  </a:lnTo>
                  <a:lnTo>
                    <a:pt x="211" y="212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8"/>
                  </a:lnTo>
                  <a:lnTo>
                    <a:pt x="195" y="380"/>
                  </a:lnTo>
                  <a:lnTo>
                    <a:pt x="211" y="396"/>
                  </a:lnTo>
                  <a:lnTo>
                    <a:pt x="228" y="413"/>
                  </a:lnTo>
                  <a:lnTo>
                    <a:pt x="255" y="423"/>
                  </a:lnTo>
                  <a:lnTo>
                    <a:pt x="276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3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12" y="380"/>
                  </a:lnTo>
                  <a:lnTo>
                    <a:pt x="423" y="358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4" y="201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8" name="Freeform 247"/>
            <p:cNvSpPr>
              <a:spLocks noChangeArrowheads="1"/>
            </p:cNvSpPr>
            <p:nvPr/>
          </p:nvSpPr>
          <p:spPr bwMode="auto">
            <a:xfrm>
              <a:off x="10533063" y="59261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1 h 550"/>
                <a:gd name="T4" fmla="*/ 0 w 175"/>
                <a:gd name="T5" fmla="*/ 549 h 550"/>
                <a:gd name="T6" fmla="*/ 0 w 175"/>
                <a:gd name="T7" fmla="*/ 549 h 550"/>
                <a:gd name="T8" fmla="*/ 43 w 175"/>
                <a:gd name="T9" fmla="*/ 521 h 550"/>
                <a:gd name="T10" fmla="*/ 81 w 175"/>
                <a:gd name="T11" fmla="*/ 489 h 550"/>
                <a:gd name="T12" fmla="*/ 81 w 175"/>
                <a:gd name="T13" fmla="*/ 489 h 550"/>
                <a:gd name="T14" fmla="*/ 119 w 175"/>
                <a:gd name="T15" fmla="*/ 440 h 550"/>
                <a:gd name="T16" fmla="*/ 152 w 175"/>
                <a:gd name="T17" fmla="*/ 385 h 550"/>
                <a:gd name="T18" fmla="*/ 168 w 175"/>
                <a:gd name="T19" fmla="*/ 331 h 550"/>
                <a:gd name="T20" fmla="*/ 174 w 175"/>
                <a:gd name="T21" fmla="*/ 271 h 550"/>
                <a:gd name="T22" fmla="*/ 174 w 175"/>
                <a:gd name="T23" fmla="*/ 271 h 550"/>
                <a:gd name="T24" fmla="*/ 168 w 175"/>
                <a:gd name="T25" fmla="*/ 212 h 550"/>
                <a:gd name="T26" fmla="*/ 152 w 175"/>
                <a:gd name="T27" fmla="*/ 157 h 550"/>
                <a:gd name="T28" fmla="*/ 119 w 175"/>
                <a:gd name="T29" fmla="*/ 103 h 550"/>
                <a:gd name="T30" fmla="*/ 81 w 175"/>
                <a:gd name="T31" fmla="*/ 60 h 550"/>
                <a:gd name="T32" fmla="*/ 81 w 175"/>
                <a:gd name="T33" fmla="*/ 60 h 550"/>
                <a:gd name="T34" fmla="*/ 43 w 175"/>
                <a:gd name="T35" fmla="*/ 21 h 550"/>
                <a:gd name="T36" fmla="*/ 0 w 175"/>
                <a:gd name="T37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1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43" y="521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19" y="440"/>
                  </a:lnTo>
                  <a:lnTo>
                    <a:pt x="152" y="385"/>
                  </a:lnTo>
                  <a:lnTo>
                    <a:pt x="168" y="331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68" y="212"/>
                  </a:lnTo>
                  <a:lnTo>
                    <a:pt x="152" y="157"/>
                  </a:lnTo>
                  <a:lnTo>
                    <a:pt x="119" y="103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43" y="21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9" name="Freeform 248"/>
            <p:cNvSpPr>
              <a:spLocks noChangeArrowheads="1"/>
            </p:cNvSpPr>
            <p:nvPr/>
          </p:nvSpPr>
          <p:spPr bwMode="auto">
            <a:xfrm>
              <a:off x="11777663" y="5060950"/>
              <a:ext cx="61913" cy="808037"/>
            </a:xfrm>
            <a:custGeom>
              <a:avLst/>
              <a:gdLst>
                <a:gd name="T0" fmla="*/ 174 w 175"/>
                <a:gd name="T1" fmla="*/ 1972 h 2250"/>
                <a:gd name="T2" fmla="*/ 174 w 175"/>
                <a:gd name="T3" fmla="*/ 0 h 2250"/>
                <a:gd name="T4" fmla="*/ 0 w 175"/>
                <a:gd name="T5" fmla="*/ 0 h 2250"/>
                <a:gd name="T6" fmla="*/ 0 w 175"/>
                <a:gd name="T7" fmla="*/ 2249 h 2250"/>
                <a:gd name="T8" fmla="*/ 0 w 175"/>
                <a:gd name="T9" fmla="*/ 2249 h 2250"/>
                <a:gd name="T10" fmla="*/ 6 w 175"/>
                <a:gd name="T11" fmla="*/ 2200 h 2250"/>
                <a:gd name="T12" fmla="*/ 16 w 175"/>
                <a:gd name="T13" fmla="*/ 2162 h 2250"/>
                <a:gd name="T14" fmla="*/ 27 w 175"/>
                <a:gd name="T15" fmla="*/ 2119 h 2250"/>
                <a:gd name="T16" fmla="*/ 49 w 175"/>
                <a:gd name="T17" fmla="*/ 2081 h 2250"/>
                <a:gd name="T18" fmla="*/ 76 w 175"/>
                <a:gd name="T19" fmla="*/ 2048 h 2250"/>
                <a:gd name="T20" fmla="*/ 103 w 175"/>
                <a:gd name="T21" fmla="*/ 2021 h 2250"/>
                <a:gd name="T22" fmla="*/ 136 w 175"/>
                <a:gd name="T23" fmla="*/ 1994 h 2250"/>
                <a:gd name="T24" fmla="*/ 174 w 175"/>
                <a:gd name="T25" fmla="*/ 1972 h 2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250">
                  <a:moveTo>
                    <a:pt x="174" y="1972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2249"/>
                  </a:lnTo>
                  <a:lnTo>
                    <a:pt x="0" y="2249"/>
                  </a:lnTo>
                  <a:lnTo>
                    <a:pt x="6" y="2200"/>
                  </a:lnTo>
                  <a:lnTo>
                    <a:pt x="16" y="2162"/>
                  </a:lnTo>
                  <a:lnTo>
                    <a:pt x="27" y="2119"/>
                  </a:lnTo>
                  <a:lnTo>
                    <a:pt x="49" y="2081"/>
                  </a:lnTo>
                  <a:lnTo>
                    <a:pt x="76" y="2048"/>
                  </a:lnTo>
                  <a:lnTo>
                    <a:pt x="103" y="2021"/>
                  </a:lnTo>
                  <a:lnTo>
                    <a:pt x="136" y="1994"/>
                  </a:lnTo>
                  <a:lnTo>
                    <a:pt x="174" y="1972"/>
                  </a:lnTo>
                </a:path>
              </a:pathLst>
            </a:custGeom>
            <a:solidFill>
              <a:srgbClr val="3276B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0" name="Freeform 249"/>
            <p:cNvSpPr>
              <a:spLocks noChangeArrowheads="1"/>
            </p:cNvSpPr>
            <p:nvPr/>
          </p:nvSpPr>
          <p:spPr bwMode="auto">
            <a:xfrm>
              <a:off x="11777663" y="5416550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54 w 609"/>
                <a:gd name="T5" fmla="*/ 473 h 609"/>
                <a:gd name="T6" fmla="*/ 6 w 609"/>
                <a:gd name="T7" fmla="*/ 364 h 609"/>
                <a:gd name="T8" fmla="*/ 6 w 609"/>
                <a:gd name="T9" fmla="*/ 244 h 609"/>
                <a:gd name="T10" fmla="*/ 54 w 609"/>
                <a:gd name="T11" fmla="*/ 136 h 609"/>
                <a:gd name="T12" fmla="*/ 136 w 609"/>
                <a:gd name="T13" fmla="*/ 54 h 609"/>
                <a:gd name="T14" fmla="*/ 244 w 609"/>
                <a:gd name="T15" fmla="*/ 5 h 609"/>
                <a:gd name="T16" fmla="*/ 364 w 609"/>
                <a:gd name="T17" fmla="*/ 5 h 609"/>
                <a:gd name="T18" fmla="*/ 472 w 609"/>
                <a:gd name="T19" fmla="*/ 54 h 609"/>
                <a:gd name="T20" fmla="*/ 554 w 609"/>
                <a:gd name="T21" fmla="*/ 136 h 609"/>
                <a:gd name="T22" fmla="*/ 602 w 609"/>
                <a:gd name="T23" fmla="*/ 244 h 609"/>
                <a:gd name="T24" fmla="*/ 602 w 609"/>
                <a:gd name="T25" fmla="*/ 364 h 609"/>
                <a:gd name="T26" fmla="*/ 554 w 609"/>
                <a:gd name="T27" fmla="*/ 473 h 609"/>
                <a:gd name="T28" fmla="*/ 472 w 609"/>
                <a:gd name="T29" fmla="*/ 554 h 609"/>
                <a:gd name="T30" fmla="*/ 364 w 609"/>
                <a:gd name="T31" fmla="*/ 603 h 609"/>
                <a:gd name="T32" fmla="*/ 304 w 609"/>
                <a:gd name="T33" fmla="*/ 173 h 609"/>
                <a:gd name="T34" fmla="*/ 255 w 609"/>
                <a:gd name="T35" fmla="*/ 185 h 609"/>
                <a:gd name="T36" fmla="*/ 212 w 609"/>
                <a:gd name="T37" fmla="*/ 212 h 609"/>
                <a:gd name="T38" fmla="*/ 185 w 609"/>
                <a:gd name="T39" fmla="*/ 255 h 609"/>
                <a:gd name="T40" fmla="*/ 174 w 609"/>
                <a:gd name="T41" fmla="*/ 304 h 609"/>
                <a:gd name="T42" fmla="*/ 185 w 609"/>
                <a:gd name="T43" fmla="*/ 353 h 609"/>
                <a:gd name="T44" fmla="*/ 212 w 609"/>
                <a:gd name="T45" fmla="*/ 396 h 609"/>
                <a:gd name="T46" fmla="*/ 255 w 609"/>
                <a:gd name="T47" fmla="*/ 423 h 609"/>
                <a:gd name="T48" fmla="*/ 304 w 609"/>
                <a:gd name="T49" fmla="*/ 435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5" y="587"/>
                  </a:lnTo>
                  <a:lnTo>
                    <a:pt x="136" y="554"/>
                  </a:lnTo>
                  <a:lnTo>
                    <a:pt x="92" y="521"/>
                  </a:lnTo>
                  <a:lnTo>
                    <a:pt x="54" y="473"/>
                  </a:lnTo>
                  <a:lnTo>
                    <a:pt x="27" y="423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4"/>
                  </a:lnTo>
                  <a:lnTo>
                    <a:pt x="27" y="185"/>
                  </a:lnTo>
                  <a:lnTo>
                    <a:pt x="54" y="136"/>
                  </a:lnTo>
                  <a:lnTo>
                    <a:pt x="92" y="92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23" y="27"/>
                  </a:lnTo>
                  <a:lnTo>
                    <a:pt x="472" y="54"/>
                  </a:lnTo>
                  <a:lnTo>
                    <a:pt x="521" y="92"/>
                  </a:lnTo>
                  <a:lnTo>
                    <a:pt x="554" y="136"/>
                  </a:lnTo>
                  <a:lnTo>
                    <a:pt x="586" y="185"/>
                  </a:lnTo>
                  <a:lnTo>
                    <a:pt x="602" y="244"/>
                  </a:lnTo>
                  <a:lnTo>
                    <a:pt x="608" y="304"/>
                  </a:lnTo>
                  <a:lnTo>
                    <a:pt x="602" y="364"/>
                  </a:lnTo>
                  <a:lnTo>
                    <a:pt x="586" y="423"/>
                  </a:lnTo>
                  <a:lnTo>
                    <a:pt x="554" y="473"/>
                  </a:lnTo>
                  <a:lnTo>
                    <a:pt x="521" y="521"/>
                  </a:lnTo>
                  <a:lnTo>
                    <a:pt x="472" y="554"/>
                  </a:lnTo>
                  <a:lnTo>
                    <a:pt x="423" y="587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6" y="233"/>
                  </a:lnTo>
                  <a:lnTo>
                    <a:pt x="185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1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6"/>
                  </a:lnTo>
                  <a:lnTo>
                    <a:pt x="233" y="412"/>
                  </a:lnTo>
                  <a:lnTo>
                    <a:pt x="255" y="423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3"/>
                  </a:lnTo>
                  <a:lnTo>
                    <a:pt x="375" y="412"/>
                  </a:lnTo>
                  <a:lnTo>
                    <a:pt x="396" y="396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29" y="331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1" name="Freeform 250"/>
            <p:cNvSpPr>
              <a:spLocks noChangeArrowheads="1"/>
            </p:cNvSpPr>
            <p:nvPr/>
          </p:nvSpPr>
          <p:spPr bwMode="auto">
            <a:xfrm>
              <a:off x="11841163" y="2057400"/>
              <a:ext cx="92075" cy="106362"/>
            </a:xfrm>
            <a:custGeom>
              <a:avLst/>
              <a:gdLst>
                <a:gd name="T0" fmla="*/ 130 w 261"/>
                <a:gd name="T1" fmla="*/ 174 h 300"/>
                <a:gd name="T2" fmla="*/ 130 w 261"/>
                <a:gd name="T3" fmla="*/ 174 h 300"/>
                <a:gd name="T4" fmla="*/ 157 w 261"/>
                <a:gd name="T5" fmla="*/ 174 h 300"/>
                <a:gd name="T6" fmla="*/ 179 w 261"/>
                <a:gd name="T7" fmla="*/ 179 h 300"/>
                <a:gd name="T8" fmla="*/ 201 w 261"/>
                <a:gd name="T9" fmla="*/ 196 h 300"/>
                <a:gd name="T10" fmla="*/ 222 w 261"/>
                <a:gd name="T11" fmla="*/ 212 h 300"/>
                <a:gd name="T12" fmla="*/ 238 w 261"/>
                <a:gd name="T13" fmla="*/ 229 h 300"/>
                <a:gd name="T14" fmla="*/ 249 w 261"/>
                <a:gd name="T15" fmla="*/ 250 h 300"/>
                <a:gd name="T16" fmla="*/ 255 w 261"/>
                <a:gd name="T17" fmla="*/ 277 h 300"/>
                <a:gd name="T18" fmla="*/ 260 w 261"/>
                <a:gd name="T19" fmla="*/ 299 h 300"/>
                <a:gd name="T20" fmla="*/ 260 w 261"/>
                <a:gd name="T21" fmla="*/ 27 h 300"/>
                <a:gd name="T22" fmla="*/ 260 w 261"/>
                <a:gd name="T23" fmla="*/ 27 h 300"/>
                <a:gd name="T24" fmla="*/ 228 w 261"/>
                <a:gd name="T25" fmla="*/ 17 h 300"/>
                <a:gd name="T26" fmla="*/ 201 w 261"/>
                <a:gd name="T27" fmla="*/ 6 h 300"/>
                <a:gd name="T28" fmla="*/ 163 w 261"/>
                <a:gd name="T29" fmla="*/ 0 h 300"/>
                <a:gd name="T30" fmla="*/ 130 w 261"/>
                <a:gd name="T31" fmla="*/ 0 h 300"/>
                <a:gd name="T32" fmla="*/ 130 w 261"/>
                <a:gd name="T33" fmla="*/ 0 h 300"/>
                <a:gd name="T34" fmla="*/ 97 w 261"/>
                <a:gd name="T35" fmla="*/ 0 h 300"/>
                <a:gd name="T36" fmla="*/ 65 w 261"/>
                <a:gd name="T37" fmla="*/ 6 h 300"/>
                <a:gd name="T38" fmla="*/ 32 w 261"/>
                <a:gd name="T39" fmla="*/ 17 h 300"/>
                <a:gd name="T40" fmla="*/ 0 w 261"/>
                <a:gd name="T41" fmla="*/ 27 h 300"/>
                <a:gd name="T42" fmla="*/ 0 w 261"/>
                <a:gd name="T43" fmla="*/ 299 h 300"/>
                <a:gd name="T44" fmla="*/ 0 w 261"/>
                <a:gd name="T45" fmla="*/ 299 h 300"/>
                <a:gd name="T46" fmla="*/ 5 w 261"/>
                <a:gd name="T47" fmla="*/ 277 h 300"/>
                <a:gd name="T48" fmla="*/ 11 w 261"/>
                <a:gd name="T49" fmla="*/ 250 h 300"/>
                <a:gd name="T50" fmla="*/ 22 w 261"/>
                <a:gd name="T51" fmla="*/ 229 h 300"/>
                <a:gd name="T52" fmla="*/ 38 w 261"/>
                <a:gd name="T53" fmla="*/ 212 h 300"/>
                <a:gd name="T54" fmla="*/ 59 w 261"/>
                <a:gd name="T55" fmla="*/ 196 h 300"/>
                <a:gd name="T56" fmla="*/ 81 w 261"/>
                <a:gd name="T57" fmla="*/ 179 h 300"/>
                <a:gd name="T58" fmla="*/ 103 w 261"/>
                <a:gd name="T59" fmla="*/ 174 h 300"/>
                <a:gd name="T60" fmla="*/ 130 w 261"/>
                <a:gd name="T61" fmla="*/ 17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0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79"/>
                  </a:lnTo>
                  <a:lnTo>
                    <a:pt x="201" y="196"/>
                  </a:lnTo>
                  <a:lnTo>
                    <a:pt x="222" y="212"/>
                  </a:lnTo>
                  <a:lnTo>
                    <a:pt x="238" y="229"/>
                  </a:lnTo>
                  <a:lnTo>
                    <a:pt x="249" y="250"/>
                  </a:lnTo>
                  <a:lnTo>
                    <a:pt x="255" y="277"/>
                  </a:lnTo>
                  <a:lnTo>
                    <a:pt x="260" y="299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7"/>
                  </a:lnTo>
                  <a:lnTo>
                    <a:pt x="201" y="6"/>
                  </a:lnTo>
                  <a:lnTo>
                    <a:pt x="16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6"/>
                  </a:lnTo>
                  <a:lnTo>
                    <a:pt x="32" y="17"/>
                  </a:lnTo>
                  <a:lnTo>
                    <a:pt x="0" y="27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277"/>
                  </a:lnTo>
                  <a:lnTo>
                    <a:pt x="11" y="250"/>
                  </a:lnTo>
                  <a:lnTo>
                    <a:pt x="22" y="229"/>
                  </a:lnTo>
                  <a:lnTo>
                    <a:pt x="38" y="212"/>
                  </a:lnTo>
                  <a:lnTo>
                    <a:pt x="59" y="196"/>
                  </a:lnTo>
                  <a:lnTo>
                    <a:pt x="81" y="179"/>
                  </a:lnTo>
                  <a:lnTo>
                    <a:pt x="103" y="174"/>
                  </a:lnTo>
                  <a:lnTo>
                    <a:pt x="130" y="174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2" name="Freeform 251"/>
            <p:cNvSpPr>
              <a:spLocks noChangeArrowheads="1"/>
            </p:cNvSpPr>
            <p:nvPr/>
          </p:nvSpPr>
          <p:spPr bwMode="auto">
            <a:xfrm>
              <a:off x="11841163" y="2163763"/>
              <a:ext cx="92075" cy="107950"/>
            </a:xfrm>
            <a:custGeom>
              <a:avLst/>
              <a:gdLst>
                <a:gd name="T0" fmla="*/ 130 w 261"/>
                <a:gd name="T1" fmla="*/ 130 h 305"/>
                <a:gd name="T2" fmla="*/ 130 w 261"/>
                <a:gd name="T3" fmla="*/ 130 h 305"/>
                <a:gd name="T4" fmla="*/ 103 w 261"/>
                <a:gd name="T5" fmla="*/ 130 h 305"/>
                <a:gd name="T6" fmla="*/ 81 w 261"/>
                <a:gd name="T7" fmla="*/ 120 h 305"/>
                <a:gd name="T8" fmla="*/ 59 w 261"/>
                <a:gd name="T9" fmla="*/ 109 h 305"/>
                <a:gd name="T10" fmla="*/ 38 w 261"/>
                <a:gd name="T11" fmla="*/ 92 h 305"/>
                <a:gd name="T12" fmla="*/ 22 w 261"/>
                <a:gd name="T13" fmla="*/ 76 h 305"/>
                <a:gd name="T14" fmla="*/ 11 w 261"/>
                <a:gd name="T15" fmla="*/ 55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7 h 305"/>
                <a:gd name="T22" fmla="*/ 0 w 261"/>
                <a:gd name="T23" fmla="*/ 277 h 305"/>
                <a:gd name="T24" fmla="*/ 32 w 261"/>
                <a:gd name="T25" fmla="*/ 288 h 305"/>
                <a:gd name="T26" fmla="*/ 65 w 261"/>
                <a:gd name="T27" fmla="*/ 299 h 305"/>
                <a:gd name="T28" fmla="*/ 97 w 261"/>
                <a:gd name="T29" fmla="*/ 304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304 h 305"/>
                <a:gd name="T36" fmla="*/ 201 w 261"/>
                <a:gd name="T37" fmla="*/ 299 h 305"/>
                <a:gd name="T38" fmla="*/ 228 w 261"/>
                <a:gd name="T39" fmla="*/ 288 h 305"/>
                <a:gd name="T40" fmla="*/ 260 w 261"/>
                <a:gd name="T41" fmla="*/ 277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55 h 305"/>
                <a:gd name="T50" fmla="*/ 238 w 261"/>
                <a:gd name="T51" fmla="*/ 76 h 305"/>
                <a:gd name="T52" fmla="*/ 222 w 261"/>
                <a:gd name="T53" fmla="*/ 92 h 305"/>
                <a:gd name="T54" fmla="*/ 201 w 261"/>
                <a:gd name="T55" fmla="*/ 109 h 305"/>
                <a:gd name="T56" fmla="*/ 179 w 261"/>
                <a:gd name="T57" fmla="*/ 120 h 305"/>
                <a:gd name="T58" fmla="*/ 157 w 261"/>
                <a:gd name="T59" fmla="*/ 130 h 305"/>
                <a:gd name="T60" fmla="*/ 130 w 261"/>
                <a:gd name="T61" fmla="*/ 13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0"/>
                  </a:moveTo>
                  <a:lnTo>
                    <a:pt x="130" y="130"/>
                  </a:lnTo>
                  <a:lnTo>
                    <a:pt x="103" y="130"/>
                  </a:lnTo>
                  <a:lnTo>
                    <a:pt x="81" y="120"/>
                  </a:lnTo>
                  <a:lnTo>
                    <a:pt x="59" y="109"/>
                  </a:lnTo>
                  <a:lnTo>
                    <a:pt x="38" y="92"/>
                  </a:lnTo>
                  <a:lnTo>
                    <a:pt x="22" y="76"/>
                  </a:lnTo>
                  <a:lnTo>
                    <a:pt x="11" y="55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2" y="288"/>
                  </a:lnTo>
                  <a:lnTo>
                    <a:pt x="65" y="299"/>
                  </a:lnTo>
                  <a:lnTo>
                    <a:pt x="97" y="304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304"/>
                  </a:lnTo>
                  <a:lnTo>
                    <a:pt x="201" y="299"/>
                  </a:lnTo>
                  <a:lnTo>
                    <a:pt x="228" y="288"/>
                  </a:lnTo>
                  <a:lnTo>
                    <a:pt x="260" y="277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55"/>
                  </a:lnTo>
                  <a:lnTo>
                    <a:pt x="238" y="76"/>
                  </a:lnTo>
                  <a:lnTo>
                    <a:pt x="222" y="92"/>
                  </a:lnTo>
                  <a:lnTo>
                    <a:pt x="201" y="109"/>
                  </a:lnTo>
                  <a:lnTo>
                    <a:pt x="179" y="120"/>
                  </a:lnTo>
                  <a:lnTo>
                    <a:pt x="157" y="130"/>
                  </a:lnTo>
                  <a:lnTo>
                    <a:pt x="130" y="130"/>
                  </a:lnTo>
                </a:path>
              </a:pathLst>
            </a:custGeom>
            <a:solidFill>
              <a:srgbClr val="F8D44C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3" name="Freeform 252"/>
            <p:cNvSpPr>
              <a:spLocks noChangeArrowheads="1"/>
            </p:cNvSpPr>
            <p:nvPr/>
          </p:nvSpPr>
          <p:spPr bwMode="auto">
            <a:xfrm>
              <a:off x="11777663" y="2066925"/>
              <a:ext cx="61913" cy="196850"/>
            </a:xfrm>
            <a:custGeom>
              <a:avLst/>
              <a:gdLst>
                <a:gd name="T0" fmla="*/ 174 w 175"/>
                <a:gd name="T1" fmla="*/ 0 h 550"/>
                <a:gd name="T2" fmla="*/ 174 w 175"/>
                <a:gd name="T3" fmla="*/ 0 h 550"/>
                <a:gd name="T4" fmla="*/ 136 w 175"/>
                <a:gd name="T5" fmla="*/ 22 h 550"/>
                <a:gd name="T6" fmla="*/ 103 w 175"/>
                <a:gd name="T7" fmla="*/ 44 h 550"/>
                <a:gd name="T8" fmla="*/ 76 w 175"/>
                <a:gd name="T9" fmla="*/ 77 h 550"/>
                <a:gd name="T10" fmla="*/ 49 w 175"/>
                <a:gd name="T11" fmla="*/ 109 h 550"/>
                <a:gd name="T12" fmla="*/ 27 w 175"/>
                <a:gd name="T13" fmla="*/ 147 h 550"/>
                <a:gd name="T14" fmla="*/ 16 w 175"/>
                <a:gd name="T15" fmla="*/ 185 h 550"/>
                <a:gd name="T16" fmla="*/ 6 w 175"/>
                <a:gd name="T17" fmla="*/ 229 h 550"/>
                <a:gd name="T18" fmla="*/ 0 w 175"/>
                <a:gd name="T19" fmla="*/ 272 h 550"/>
                <a:gd name="T20" fmla="*/ 0 w 175"/>
                <a:gd name="T21" fmla="*/ 272 h 550"/>
                <a:gd name="T22" fmla="*/ 6 w 175"/>
                <a:gd name="T23" fmla="*/ 321 h 550"/>
                <a:gd name="T24" fmla="*/ 16 w 175"/>
                <a:gd name="T25" fmla="*/ 359 h 550"/>
                <a:gd name="T26" fmla="*/ 27 w 175"/>
                <a:gd name="T27" fmla="*/ 402 h 550"/>
                <a:gd name="T28" fmla="*/ 49 w 175"/>
                <a:gd name="T29" fmla="*/ 440 h 550"/>
                <a:gd name="T30" fmla="*/ 76 w 175"/>
                <a:gd name="T31" fmla="*/ 473 h 550"/>
                <a:gd name="T32" fmla="*/ 103 w 175"/>
                <a:gd name="T33" fmla="*/ 500 h 550"/>
                <a:gd name="T34" fmla="*/ 136 w 175"/>
                <a:gd name="T35" fmla="*/ 527 h 550"/>
                <a:gd name="T36" fmla="*/ 174 w 175"/>
                <a:gd name="T37" fmla="*/ 549 h 550"/>
                <a:gd name="T38" fmla="*/ 174 w 175"/>
                <a:gd name="T39" fmla="*/ 272 h 550"/>
                <a:gd name="T40" fmla="*/ 174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174" y="0"/>
                  </a:moveTo>
                  <a:lnTo>
                    <a:pt x="174" y="0"/>
                  </a:lnTo>
                  <a:lnTo>
                    <a:pt x="136" y="22"/>
                  </a:lnTo>
                  <a:lnTo>
                    <a:pt x="103" y="44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85"/>
                  </a:lnTo>
                  <a:lnTo>
                    <a:pt x="6" y="229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21"/>
                  </a:lnTo>
                  <a:lnTo>
                    <a:pt x="16" y="359"/>
                  </a:lnTo>
                  <a:lnTo>
                    <a:pt x="27" y="402"/>
                  </a:lnTo>
                  <a:lnTo>
                    <a:pt x="49" y="440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2"/>
                  </a:lnTo>
                  <a:lnTo>
                    <a:pt x="174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4" name="Freeform 253"/>
            <p:cNvSpPr>
              <a:spLocks noChangeArrowheads="1"/>
            </p:cNvSpPr>
            <p:nvPr/>
          </p:nvSpPr>
          <p:spPr bwMode="auto">
            <a:xfrm>
              <a:off x="11934825" y="2066925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2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1 w 175"/>
                <a:gd name="T11" fmla="*/ 500 h 550"/>
                <a:gd name="T12" fmla="*/ 98 w 175"/>
                <a:gd name="T13" fmla="*/ 473 h 550"/>
                <a:gd name="T14" fmla="*/ 125 w 175"/>
                <a:gd name="T15" fmla="*/ 440 h 550"/>
                <a:gd name="T16" fmla="*/ 147 w 175"/>
                <a:gd name="T17" fmla="*/ 402 h 550"/>
                <a:gd name="T18" fmla="*/ 163 w 175"/>
                <a:gd name="T19" fmla="*/ 359 h 550"/>
                <a:gd name="T20" fmla="*/ 168 w 175"/>
                <a:gd name="T21" fmla="*/ 321 h 550"/>
                <a:gd name="T22" fmla="*/ 174 w 175"/>
                <a:gd name="T23" fmla="*/ 272 h 550"/>
                <a:gd name="T24" fmla="*/ 174 w 175"/>
                <a:gd name="T25" fmla="*/ 272 h 550"/>
                <a:gd name="T26" fmla="*/ 168 w 175"/>
                <a:gd name="T27" fmla="*/ 229 h 550"/>
                <a:gd name="T28" fmla="*/ 163 w 175"/>
                <a:gd name="T29" fmla="*/ 185 h 550"/>
                <a:gd name="T30" fmla="*/ 147 w 175"/>
                <a:gd name="T31" fmla="*/ 147 h 550"/>
                <a:gd name="T32" fmla="*/ 125 w 175"/>
                <a:gd name="T33" fmla="*/ 109 h 550"/>
                <a:gd name="T34" fmla="*/ 98 w 175"/>
                <a:gd name="T35" fmla="*/ 77 h 550"/>
                <a:gd name="T36" fmla="*/ 71 w 175"/>
                <a:gd name="T37" fmla="*/ 44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3" y="359"/>
                  </a:lnTo>
                  <a:lnTo>
                    <a:pt x="168" y="321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68" y="229"/>
                  </a:lnTo>
                  <a:lnTo>
                    <a:pt x="163" y="185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98" y="77"/>
                  </a:lnTo>
                  <a:lnTo>
                    <a:pt x="71" y="44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solidFill>
              <a:srgbClr val="005884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5" name="Freeform 254"/>
            <p:cNvSpPr>
              <a:spLocks noChangeArrowheads="1"/>
            </p:cNvSpPr>
            <p:nvPr/>
          </p:nvSpPr>
          <p:spPr bwMode="auto">
            <a:xfrm>
              <a:off x="10533063" y="2978150"/>
              <a:ext cx="674688" cy="665162"/>
            </a:xfrm>
            <a:custGeom>
              <a:avLst/>
              <a:gdLst>
                <a:gd name="T0" fmla="*/ 1010 w 1879"/>
                <a:gd name="T1" fmla="*/ 27 h 1853"/>
                <a:gd name="T2" fmla="*/ 1010 w 1879"/>
                <a:gd name="T3" fmla="*/ 27 h 1853"/>
                <a:gd name="T4" fmla="*/ 999 w 1879"/>
                <a:gd name="T5" fmla="*/ 16 h 1853"/>
                <a:gd name="T6" fmla="*/ 982 w 1879"/>
                <a:gd name="T7" fmla="*/ 5 h 1853"/>
                <a:gd name="T8" fmla="*/ 966 w 1879"/>
                <a:gd name="T9" fmla="*/ 0 h 1853"/>
                <a:gd name="T10" fmla="*/ 950 w 1879"/>
                <a:gd name="T11" fmla="*/ 0 h 1853"/>
                <a:gd name="T12" fmla="*/ 950 w 1879"/>
                <a:gd name="T13" fmla="*/ 0 h 1853"/>
                <a:gd name="T14" fmla="*/ 934 w 1879"/>
                <a:gd name="T15" fmla="*/ 0 h 1853"/>
                <a:gd name="T16" fmla="*/ 918 w 1879"/>
                <a:gd name="T17" fmla="*/ 5 h 1853"/>
                <a:gd name="T18" fmla="*/ 901 w 1879"/>
                <a:gd name="T19" fmla="*/ 16 h 1853"/>
                <a:gd name="T20" fmla="*/ 890 w 1879"/>
                <a:gd name="T21" fmla="*/ 27 h 1853"/>
                <a:gd name="T22" fmla="*/ 22 w 1879"/>
                <a:gd name="T23" fmla="*/ 891 h 1853"/>
                <a:gd name="T24" fmla="*/ 22 w 1879"/>
                <a:gd name="T25" fmla="*/ 891 h 1853"/>
                <a:gd name="T26" fmla="*/ 10 w 1879"/>
                <a:gd name="T27" fmla="*/ 907 h 1853"/>
                <a:gd name="T28" fmla="*/ 6 w 1879"/>
                <a:gd name="T29" fmla="*/ 918 h 1853"/>
                <a:gd name="T30" fmla="*/ 0 w 1879"/>
                <a:gd name="T31" fmla="*/ 934 h 1853"/>
                <a:gd name="T32" fmla="*/ 0 w 1879"/>
                <a:gd name="T33" fmla="*/ 956 h 1853"/>
                <a:gd name="T34" fmla="*/ 0 w 1879"/>
                <a:gd name="T35" fmla="*/ 956 h 1853"/>
                <a:gd name="T36" fmla="*/ 0 w 1879"/>
                <a:gd name="T37" fmla="*/ 972 h 1853"/>
                <a:gd name="T38" fmla="*/ 6 w 1879"/>
                <a:gd name="T39" fmla="*/ 988 h 1853"/>
                <a:gd name="T40" fmla="*/ 10 w 1879"/>
                <a:gd name="T41" fmla="*/ 999 h 1853"/>
                <a:gd name="T42" fmla="*/ 22 w 1879"/>
                <a:gd name="T43" fmla="*/ 1015 h 1853"/>
                <a:gd name="T44" fmla="*/ 863 w 1879"/>
                <a:gd name="T45" fmla="*/ 1852 h 1853"/>
                <a:gd name="T46" fmla="*/ 863 w 1879"/>
                <a:gd name="T47" fmla="*/ 1608 h 1853"/>
                <a:gd name="T48" fmla="*/ 206 w 1879"/>
                <a:gd name="T49" fmla="*/ 950 h 1853"/>
                <a:gd name="T50" fmla="*/ 950 w 1879"/>
                <a:gd name="T51" fmla="*/ 212 h 1853"/>
                <a:gd name="T52" fmla="*/ 1753 w 1879"/>
                <a:gd name="T53" fmla="*/ 1015 h 1853"/>
                <a:gd name="T54" fmla="*/ 1878 w 1879"/>
                <a:gd name="T55" fmla="*/ 891 h 1853"/>
                <a:gd name="T56" fmla="*/ 1010 w 1879"/>
                <a:gd name="T57" fmla="*/ 27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9" h="1853">
                  <a:moveTo>
                    <a:pt x="1010" y="27"/>
                  </a:moveTo>
                  <a:lnTo>
                    <a:pt x="1010" y="27"/>
                  </a:lnTo>
                  <a:lnTo>
                    <a:pt x="999" y="16"/>
                  </a:lnTo>
                  <a:lnTo>
                    <a:pt x="982" y="5"/>
                  </a:lnTo>
                  <a:lnTo>
                    <a:pt x="966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34" y="0"/>
                  </a:lnTo>
                  <a:lnTo>
                    <a:pt x="918" y="5"/>
                  </a:lnTo>
                  <a:lnTo>
                    <a:pt x="901" y="16"/>
                  </a:lnTo>
                  <a:lnTo>
                    <a:pt x="890" y="27"/>
                  </a:lnTo>
                  <a:lnTo>
                    <a:pt x="22" y="891"/>
                  </a:lnTo>
                  <a:lnTo>
                    <a:pt x="22" y="891"/>
                  </a:lnTo>
                  <a:lnTo>
                    <a:pt x="10" y="907"/>
                  </a:lnTo>
                  <a:lnTo>
                    <a:pt x="6" y="918"/>
                  </a:lnTo>
                  <a:lnTo>
                    <a:pt x="0" y="934"/>
                  </a:lnTo>
                  <a:lnTo>
                    <a:pt x="0" y="956"/>
                  </a:lnTo>
                  <a:lnTo>
                    <a:pt x="0" y="956"/>
                  </a:lnTo>
                  <a:lnTo>
                    <a:pt x="0" y="972"/>
                  </a:lnTo>
                  <a:lnTo>
                    <a:pt x="6" y="988"/>
                  </a:lnTo>
                  <a:lnTo>
                    <a:pt x="10" y="999"/>
                  </a:lnTo>
                  <a:lnTo>
                    <a:pt x="22" y="1015"/>
                  </a:lnTo>
                  <a:lnTo>
                    <a:pt x="863" y="1852"/>
                  </a:lnTo>
                  <a:lnTo>
                    <a:pt x="863" y="1608"/>
                  </a:lnTo>
                  <a:lnTo>
                    <a:pt x="206" y="950"/>
                  </a:lnTo>
                  <a:lnTo>
                    <a:pt x="950" y="212"/>
                  </a:lnTo>
                  <a:lnTo>
                    <a:pt x="1753" y="1015"/>
                  </a:lnTo>
                  <a:lnTo>
                    <a:pt x="1878" y="891"/>
                  </a:lnTo>
                  <a:lnTo>
                    <a:pt x="1010" y="27"/>
                  </a:lnTo>
                </a:path>
              </a:pathLst>
            </a:custGeom>
            <a:solidFill>
              <a:srgbClr val="00A8E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608663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 4 BLUE">
    <p:bg>
      <p:bgPr>
        <a:solidFill>
          <a:schemeClr val="tx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Subtitle 2"/>
          <p:cNvSpPr>
            <a:spLocks noGrp="1"/>
          </p:cNvSpPr>
          <p:nvPr>
            <p:ph type="subTitle" idx="1"/>
          </p:nvPr>
        </p:nvSpPr>
        <p:spPr>
          <a:xfrm>
            <a:off x="435703" y="5179917"/>
            <a:ext cx="7338388" cy="1019366"/>
          </a:xfrm>
        </p:spPr>
        <p:txBody>
          <a:bodyPr>
            <a:noAutofit/>
          </a:bodyPr>
          <a:lstStyle>
            <a:lvl1pPr marL="0" indent="0" algn="l">
              <a:lnSpc>
                <a:spcPct val="100000"/>
              </a:lnSpc>
              <a:buNone/>
              <a:defRPr sz="2600">
                <a:solidFill>
                  <a:schemeClr val="tx1"/>
                </a:solidFill>
                <a:latin typeface="+mn-lt"/>
                <a:cs typeface="Calibri"/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63" name="Title 1"/>
          <p:cNvSpPr>
            <a:spLocks noGrp="1"/>
          </p:cNvSpPr>
          <p:nvPr>
            <p:ph type="ctrTitle"/>
          </p:nvPr>
        </p:nvSpPr>
        <p:spPr>
          <a:xfrm>
            <a:off x="410303" y="2701234"/>
            <a:ext cx="7363789" cy="2471446"/>
          </a:xfrm>
        </p:spPr>
        <p:txBody>
          <a:bodyPr anchor="b">
            <a:noAutofit/>
          </a:bodyPr>
          <a:lstStyle>
            <a:lvl1pPr>
              <a:lnSpc>
                <a:spcPct val="80000"/>
              </a:lnSpc>
              <a:defRPr sz="4400">
                <a:solidFill>
                  <a:srgbClr val="F5F5F5"/>
                </a:solidFill>
                <a:latin typeface="+mj-lt"/>
              </a:defRPr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grpSp>
        <p:nvGrpSpPr>
          <p:cNvPr id="9" name="Group 8"/>
          <p:cNvGrpSpPr/>
          <p:nvPr userDrawn="1"/>
        </p:nvGrpSpPr>
        <p:grpSpPr>
          <a:xfrm>
            <a:off x="528435" y="656876"/>
            <a:ext cx="1614660" cy="296779"/>
            <a:chOff x="566738" y="1811338"/>
            <a:chExt cx="5018087" cy="922337"/>
          </a:xfrm>
          <a:solidFill>
            <a:schemeClr val="bg1"/>
          </a:solidFill>
        </p:grpSpPr>
        <p:sp>
          <p:nvSpPr>
            <p:cNvPr id="10" name="Freeform 6"/>
            <p:cNvSpPr>
              <a:spLocks/>
            </p:cNvSpPr>
            <p:nvPr/>
          </p:nvSpPr>
          <p:spPr bwMode="auto">
            <a:xfrm>
              <a:off x="4365625" y="2020888"/>
              <a:ext cx="412750" cy="709612"/>
            </a:xfrm>
            <a:custGeom>
              <a:avLst/>
              <a:gdLst>
                <a:gd name="T0" fmla="*/ 98 w 110"/>
                <a:gd name="T1" fmla="*/ 0 h 189"/>
                <a:gd name="T2" fmla="*/ 61 w 110"/>
                <a:gd name="T3" fmla="*/ 5 h 189"/>
                <a:gd name="T4" fmla="*/ 45 w 110"/>
                <a:gd name="T5" fmla="*/ 10 h 189"/>
                <a:gd name="T6" fmla="*/ 42 w 110"/>
                <a:gd name="T7" fmla="*/ 6 h 189"/>
                <a:gd name="T8" fmla="*/ 25 w 110"/>
                <a:gd name="T9" fmla="*/ 0 h 189"/>
                <a:gd name="T10" fmla="*/ 0 w 110"/>
                <a:gd name="T11" fmla="*/ 0 h 189"/>
                <a:gd name="T12" fmla="*/ 0 w 110"/>
                <a:gd name="T13" fmla="*/ 189 h 189"/>
                <a:gd name="T14" fmla="*/ 49 w 110"/>
                <a:gd name="T15" fmla="*/ 189 h 189"/>
                <a:gd name="T16" fmla="*/ 49 w 110"/>
                <a:gd name="T17" fmla="*/ 90 h 189"/>
                <a:gd name="T18" fmla="*/ 59 w 110"/>
                <a:gd name="T19" fmla="*/ 57 h 189"/>
                <a:gd name="T20" fmla="*/ 89 w 110"/>
                <a:gd name="T21" fmla="*/ 48 h 189"/>
                <a:gd name="T22" fmla="*/ 110 w 110"/>
                <a:gd name="T23" fmla="*/ 48 h 189"/>
                <a:gd name="T24" fmla="*/ 110 w 110"/>
                <a:gd name="T25" fmla="*/ 0 h 189"/>
                <a:gd name="T26" fmla="*/ 98 w 110"/>
                <a:gd name="T2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0" h="189">
                  <a:moveTo>
                    <a:pt x="98" y="0"/>
                  </a:moveTo>
                  <a:cubicBezTo>
                    <a:pt x="86" y="0"/>
                    <a:pt x="73" y="1"/>
                    <a:pt x="61" y="5"/>
                  </a:cubicBezTo>
                  <a:cubicBezTo>
                    <a:pt x="56" y="6"/>
                    <a:pt x="50" y="8"/>
                    <a:pt x="45" y="10"/>
                  </a:cubicBezTo>
                  <a:cubicBezTo>
                    <a:pt x="44" y="9"/>
                    <a:pt x="43" y="8"/>
                    <a:pt x="42" y="6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49" y="189"/>
                    <a:pt x="49" y="189"/>
                    <a:pt x="49" y="189"/>
                  </a:cubicBezTo>
                  <a:cubicBezTo>
                    <a:pt x="49" y="90"/>
                    <a:pt x="49" y="90"/>
                    <a:pt x="49" y="90"/>
                  </a:cubicBezTo>
                  <a:cubicBezTo>
                    <a:pt x="49" y="71"/>
                    <a:pt x="52" y="64"/>
                    <a:pt x="59" y="57"/>
                  </a:cubicBezTo>
                  <a:cubicBezTo>
                    <a:pt x="65" y="51"/>
                    <a:pt x="75" y="48"/>
                    <a:pt x="89" y="48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98" y="0"/>
                    <a:pt x="98" y="0"/>
                    <a:pt x="9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1" name="Freeform 7"/>
            <p:cNvSpPr>
              <a:spLocks/>
            </p:cNvSpPr>
            <p:nvPr/>
          </p:nvSpPr>
          <p:spPr bwMode="auto">
            <a:xfrm>
              <a:off x="1268413" y="1811338"/>
              <a:ext cx="184150" cy="919162"/>
            </a:xfrm>
            <a:custGeom>
              <a:avLst/>
              <a:gdLst>
                <a:gd name="T0" fmla="*/ 25 w 49"/>
                <a:gd name="T1" fmla="*/ 0 h 245"/>
                <a:gd name="T2" fmla="*/ 0 w 49"/>
                <a:gd name="T3" fmla="*/ 0 h 245"/>
                <a:gd name="T4" fmla="*/ 0 w 49"/>
                <a:gd name="T5" fmla="*/ 221 h 245"/>
                <a:gd name="T6" fmla="*/ 7 w 49"/>
                <a:gd name="T7" fmla="*/ 238 h 245"/>
                <a:gd name="T8" fmla="*/ 24 w 49"/>
                <a:gd name="T9" fmla="*/ 245 h 245"/>
                <a:gd name="T10" fmla="*/ 49 w 49"/>
                <a:gd name="T11" fmla="*/ 245 h 245"/>
                <a:gd name="T12" fmla="*/ 49 w 49"/>
                <a:gd name="T13" fmla="*/ 23 h 245"/>
                <a:gd name="T14" fmla="*/ 42 w 49"/>
                <a:gd name="T15" fmla="*/ 7 h 245"/>
                <a:gd name="T16" fmla="*/ 25 w 49"/>
                <a:gd name="T17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45">
                  <a:moveTo>
                    <a:pt x="25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21"/>
                    <a:pt x="0" y="221"/>
                    <a:pt x="0" y="221"/>
                  </a:cubicBezTo>
                  <a:cubicBezTo>
                    <a:pt x="0" y="228"/>
                    <a:pt x="2" y="233"/>
                    <a:pt x="7" y="238"/>
                  </a:cubicBezTo>
                  <a:cubicBezTo>
                    <a:pt x="11" y="242"/>
                    <a:pt x="17" y="245"/>
                    <a:pt x="24" y="245"/>
                  </a:cubicBezTo>
                  <a:cubicBezTo>
                    <a:pt x="49" y="245"/>
                    <a:pt x="49" y="245"/>
                    <a:pt x="49" y="245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16"/>
                    <a:pt x="47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2" name="Freeform 8"/>
            <p:cNvSpPr>
              <a:spLocks noEditPoints="1"/>
            </p:cNvSpPr>
            <p:nvPr/>
          </p:nvSpPr>
          <p:spPr bwMode="auto">
            <a:xfrm>
              <a:off x="1522413" y="2001838"/>
              <a:ext cx="646112" cy="731837"/>
            </a:xfrm>
            <a:custGeom>
              <a:avLst/>
              <a:gdLst>
                <a:gd name="T0" fmla="*/ 86 w 172"/>
                <a:gd name="T1" fmla="*/ 155 h 195"/>
                <a:gd name="T2" fmla="*/ 124 w 172"/>
                <a:gd name="T3" fmla="*/ 98 h 195"/>
                <a:gd name="T4" fmla="*/ 86 w 172"/>
                <a:gd name="T5" fmla="*/ 41 h 195"/>
                <a:gd name="T6" fmla="*/ 48 w 172"/>
                <a:gd name="T7" fmla="*/ 98 h 195"/>
                <a:gd name="T8" fmla="*/ 86 w 172"/>
                <a:gd name="T9" fmla="*/ 155 h 195"/>
                <a:gd name="T10" fmla="*/ 86 w 172"/>
                <a:gd name="T11" fmla="*/ 0 h 195"/>
                <a:gd name="T12" fmla="*/ 172 w 172"/>
                <a:gd name="T13" fmla="*/ 98 h 195"/>
                <a:gd name="T14" fmla="*/ 86 w 172"/>
                <a:gd name="T15" fmla="*/ 195 h 195"/>
                <a:gd name="T16" fmla="*/ 0 w 172"/>
                <a:gd name="T17" fmla="*/ 98 h 195"/>
                <a:gd name="T18" fmla="*/ 86 w 172"/>
                <a:gd name="T19" fmla="*/ 0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95">
                  <a:moveTo>
                    <a:pt x="86" y="155"/>
                  </a:moveTo>
                  <a:cubicBezTo>
                    <a:pt x="115" y="155"/>
                    <a:pt x="124" y="124"/>
                    <a:pt x="124" y="98"/>
                  </a:cubicBezTo>
                  <a:cubicBezTo>
                    <a:pt x="124" y="73"/>
                    <a:pt x="115" y="41"/>
                    <a:pt x="86" y="41"/>
                  </a:cubicBezTo>
                  <a:cubicBezTo>
                    <a:pt x="57" y="41"/>
                    <a:pt x="48" y="73"/>
                    <a:pt x="48" y="98"/>
                  </a:cubicBezTo>
                  <a:cubicBezTo>
                    <a:pt x="48" y="124"/>
                    <a:pt x="57" y="155"/>
                    <a:pt x="86" y="155"/>
                  </a:cubicBezTo>
                  <a:close/>
                  <a:moveTo>
                    <a:pt x="86" y="0"/>
                  </a:moveTo>
                  <a:cubicBezTo>
                    <a:pt x="141" y="0"/>
                    <a:pt x="172" y="37"/>
                    <a:pt x="172" y="98"/>
                  </a:cubicBezTo>
                  <a:cubicBezTo>
                    <a:pt x="172" y="159"/>
                    <a:pt x="141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3" name="Freeform 9"/>
            <p:cNvSpPr>
              <a:spLocks/>
            </p:cNvSpPr>
            <p:nvPr/>
          </p:nvSpPr>
          <p:spPr bwMode="auto">
            <a:xfrm>
              <a:off x="566738" y="2001838"/>
              <a:ext cx="630237" cy="731837"/>
            </a:xfrm>
            <a:custGeom>
              <a:avLst/>
              <a:gdLst>
                <a:gd name="T0" fmla="*/ 86 w 168"/>
                <a:gd name="T1" fmla="*/ 155 h 195"/>
                <a:gd name="T2" fmla="*/ 48 w 168"/>
                <a:gd name="T3" fmla="*/ 98 h 195"/>
                <a:gd name="T4" fmla="*/ 86 w 168"/>
                <a:gd name="T5" fmla="*/ 41 h 195"/>
                <a:gd name="T6" fmla="*/ 117 w 168"/>
                <a:gd name="T7" fmla="*/ 62 h 195"/>
                <a:gd name="T8" fmla="*/ 168 w 168"/>
                <a:gd name="T9" fmla="*/ 62 h 195"/>
                <a:gd name="T10" fmla="*/ 86 w 168"/>
                <a:gd name="T11" fmla="*/ 0 h 195"/>
                <a:gd name="T12" fmla="*/ 0 w 168"/>
                <a:gd name="T13" fmla="*/ 98 h 195"/>
                <a:gd name="T14" fmla="*/ 86 w 168"/>
                <a:gd name="T15" fmla="*/ 195 h 195"/>
                <a:gd name="T16" fmla="*/ 168 w 168"/>
                <a:gd name="T17" fmla="*/ 134 h 195"/>
                <a:gd name="T18" fmla="*/ 135 w 168"/>
                <a:gd name="T19" fmla="*/ 134 h 195"/>
                <a:gd name="T20" fmla="*/ 121 w 168"/>
                <a:gd name="T21" fmla="*/ 139 h 195"/>
                <a:gd name="T22" fmla="*/ 86 w 168"/>
                <a:gd name="T23" fmla="*/ 15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8" h="195">
                  <a:moveTo>
                    <a:pt x="86" y="155"/>
                  </a:moveTo>
                  <a:cubicBezTo>
                    <a:pt x="57" y="155"/>
                    <a:pt x="48" y="124"/>
                    <a:pt x="48" y="98"/>
                  </a:cubicBezTo>
                  <a:cubicBezTo>
                    <a:pt x="48" y="73"/>
                    <a:pt x="57" y="41"/>
                    <a:pt x="86" y="41"/>
                  </a:cubicBezTo>
                  <a:cubicBezTo>
                    <a:pt x="102" y="41"/>
                    <a:pt x="111" y="50"/>
                    <a:pt x="117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58" y="23"/>
                    <a:pt x="130" y="0"/>
                    <a:pt x="86" y="0"/>
                  </a:cubicBezTo>
                  <a:cubicBezTo>
                    <a:pt x="30" y="0"/>
                    <a:pt x="0" y="37"/>
                    <a:pt x="0" y="98"/>
                  </a:cubicBezTo>
                  <a:cubicBezTo>
                    <a:pt x="0" y="159"/>
                    <a:pt x="30" y="195"/>
                    <a:pt x="86" y="195"/>
                  </a:cubicBezTo>
                  <a:cubicBezTo>
                    <a:pt x="130" y="195"/>
                    <a:pt x="158" y="173"/>
                    <a:pt x="168" y="134"/>
                  </a:cubicBezTo>
                  <a:cubicBezTo>
                    <a:pt x="135" y="134"/>
                    <a:pt x="135" y="134"/>
                    <a:pt x="135" y="134"/>
                  </a:cubicBezTo>
                  <a:cubicBezTo>
                    <a:pt x="135" y="134"/>
                    <a:pt x="126" y="134"/>
                    <a:pt x="121" y="139"/>
                  </a:cubicBezTo>
                  <a:cubicBezTo>
                    <a:pt x="112" y="147"/>
                    <a:pt x="105" y="155"/>
                    <a:pt x="86" y="1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4" name="Freeform 10"/>
            <p:cNvSpPr>
              <a:spLocks/>
            </p:cNvSpPr>
            <p:nvPr/>
          </p:nvSpPr>
          <p:spPr bwMode="auto">
            <a:xfrm>
              <a:off x="2239963" y="2020888"/>
              <a:ext cx="611187" cy="712787"/>
            </a:xfrm>
            <a:custGeom>
              <a:avLst/>
              <a:gdLst>
                <a:gd name="T0" fmla="*/ 157 w 163"/>
                <a:gd name="T1" fmla="*/ 7 h 190"/>
                <a:gd name="T2" fmla="*/ 139 w 163"/>
                <a:gd name="T3" fmla="*/ 0 h 190"/>
                <a:gd name="T4" fmla="*/ 115 w 163"/>
                <a:gd name="T5" fmla="*/ 0 h 190"/>
                <a:gd name="T6" fmla="*/ 115 w 163"/>
                <a:gd name="T7" fmla="*/ 118 h 190"/>
                <a:gd name="T8" fmla="*/ 105 w 163"/>
                <a:gd name="T9" fmla="*/ 142 h 190"/>
                <a:gd name="T10" fmla="*/ 82 w 163"/>
                <a:gd name="T11" fmla="*/ 150 h 190"/>
                <a:gd name="T12" fmla="*/ 59 w 163"/>
                <a:gd name="T13" fmla="*/ 142 h 190"/>
                <a:gd name="T14" fmla="*/ 48 w 163"/>
                <a:gd name="T15" fmla="*/ 118 h 190"/>
                <a:gd name="T16" fmla="*/ 48 w 163"/>
                <a:gd name="T17" fmla="*/ 23 h 190"/>
                <a:gd name="T18" fmla="*/ 42 w 163"/>
                <a:gd name="T19" fmla="*/ 7 h 190"/>
                <a:gd name="T20" fmla="*/ 25 w 163"/>
                <a:gd name="T21" fmla="*/ 0 h 190"/>
                <a:gd name="T22" fmla="*/ 0 w 163"/>
                <a:gd name="T23" fmla="*/ 0 h 190"/>
                <a:gd name="T24" fmla="*/ 0 w 163"/>
                <a:gd name="T25" fmla="*/ 109 h 190"/>
                <a:gd name="T26" fmla="*/ 26 w 163"/>
                <a:gd name="T27" fmla="*/ 175 h 190"/>
                <a:gd name="T28" fmla="*/ 82 w 163"/>
                <a:gd name="T29" fmla="*/ 190 h 190"/>
                <a:gd name="T30" fmla="*/ 137 w 163"/>
                <a:gd name="T31" fmla="*/ 175 h 190"/>
                <a:gd name="T32" fmla="*/ 163 w 163"/>
                <a:gd name="T33" fmla="*/ 109 h 190"/>
                <a:gd name="T34" fmla="*/ 163 w 163"/>
                <a:gd name="T35" fmla="*/ 23 h 190"/>
                <a:gd name="T36" fmla="*/ 157 w 163"/>
                <a:gd name="T37" fmla="*/ 7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3" h="190">
                  <a:moveTo>
                    <a:pt x="157" y="7"/>
                  </a:moveTo>
                  <a:cubicBezTo>
                    <a:pt x="152" y="2"/>
                    <a:pt x="147" y="0"/>
                    <a:pt x="139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118"/>
                    <a:pt x="115" y="118"/>
                    <a:pt x="115" y="118"/>
                  </a:cubicBezTo>
                  <a:cubicBezTo>
                    <a:pt x="115" y="129"/>
                    <a:pt x="111" y="137"/>
                    <a:pt x="105" y="142"/>
                  </a:cubicBezTo>
                  <a:cubicBezTo>
                    <a:pt x="98" y="148"/>
                    <a:pt x="90" y="150"/>
                    <a:pt x="82" y="150"/>
                  </a:cubicBezTo>
                  <a:cubicBezTo>
                    <a:pt x="73" y="150"/>
                    <a:pt x="65" y="148"/>
                    <a:pt x="59" y="142"/>
                  </a:cubicBezTo>
                  <a:cubicBezTo>
                    <a:pt x="52" y="137"/>
                    <a:pt x="48" y="129"/>
                    <a:pt x="48" y="118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17"/>
                    <a:pt x="46" y="11"/>
                    <a:pt x="42" y="7"/>
                  </a:cubicBezTo>
                  <a:cubicBezTo>
                    <a:pt x="37" y="2"/>
                    <a:pt x="32" y="0"/>
                    <a:pt x="2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143"/>
                    <a:pt x="9" y="163"/>
                    <a:pt x="26" y="175"/>
                  </a:cubicBezTo>
                  <a:cubicBezTo>
                    <a:pt x="42" y="186"/>
                    <a:pt x="61" y="190"/>
                    <a:pt x="82" y="190"/>
                  </a:cubicBezTo>
                  <a:cubicBezTo>
                    <a:pt x="102" y="190"/>
                    <a:pt x="121" y="186"/>
                    <a:pt x="137" y="175"/>
                  </a:cubicBezTo>
                  <a:cubicBezTo>
                    <a:pt x="154" y="163"/>
                    <a:pt x="163" y="143"/>
                    <a:pt x="163" y="109"/>
                  </a:cubicBezTo>
                  <a:cubicBezTo>
                    <a:pt x="163" y="23"/>
                    <a:pt x="163" y="23"/>
                    <a:pt x="163" y="23"/>
                  </a:cubicBezTo>
                  <a:cubicBezTo>
                    <a:pt x="163" y="17"/>
                    <a:pt x="161" y="11"/>
                    <a:pt x="157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5" name="Freeform 11"/>
            <p:cNvSpPr>
              <a:spLocks noEditPoints="1"/>
            </p:cNvSpPr>
            <p:nvPr/>
          </p:nvSpPr>
          <p:spPr bwMode="auto">
            <a:xfrm>
              <a:off x="2925763" y="1811338"/>
              <a:ext cx="655637" cy="922337"/>
            </a:xfrm>
            <a:custGeom>
              <a:avLst/>
              <a:gdLst>
                <a:gd name="T0" fmla="*/ 168 w 175"/>
                <a:gd name="T1" fmla="*/ 7 h 246"/>
                <a:gd name="T2" fmla="*/ 151 w 175"/>
                <a:gd name="T3" fmla="*/ 0 h 246"/>
                <a:gd name="T4" fmla="*/ 127 w 175"/>
                <a:gd name="T5" fmla="*/ 0 h 246"/>
                <a:gd name="T6" fmla="*/ 127 w 175"/>
                <a:gd name="T7" fmla="*/ 70 h 246"/>
                <a:gd name="T8" fmla="*/ 79 w 175"/>
                <a:gd name="T9" fmla="*/ 51 h 246"/>
                <a:gd name="T10" fmla="*/ 0 w 175"/>
                <a:gd name="T11" fmla="*/ 149 h 246"/>
                <a:gd name="T12" fmla="*/ 87 w 175"/>
                <a:gd name="T13" fmla="*/ 246 h 246"/>
                <a:gd name="T14" fmla="*/ 175 w 175"/>
                <a:gd name="T15" fmla="*/ 150 h 246"/>
                <a:gd name="T16" fmla="*/ 175 w 175"/>
                <a:gd name="T17" fmla="*/ 150 h 246"/>
                <a:gd name="T18" fmla="*/ 175 w 175"/>
                <a:gd name="T19" fmla="*/ 23 h 246"/>
                <a:gd name="T20" fmla="*/ 168 w 175"/>
                <a:gd name="T21" fmla="*/ 7 h 246"/>
                <a:gd name="T22" fmla="*/ 87 w 175"/>
                <a:gd name="T23" fmla="*/ 206 h 246"/>
                <a:gd name="T24" fmla="*/ 49 w 175"/>
                <a:gd name="T25" fmla="*/ 149 h 246"/>
                <a:gd name="T26" fmla="*/ 87 w 175"/>
                <a:gd name="T27" fmla="*/ 92 h 246"/>
                <a:gd name="T28" fmla="*/ 127 w 175"/>
                <a:gd name="T29" fmla="*/ 149 h 246"/>
                <a:gd name="T30" fmla="*/ 127 w 175"/>
                <a:gd name="T31" fmla="*/ 150 h 246"/>
                <a:gd name="T32" fmla="*/ 127 w 175"/>
                <a:gd name="T33" fmla="*/ 150 h 246"/>
                <a:gd name="T34" fmla="*/ 87 w 175"/>
                <a:gd name="T35" fmla="*/ 20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246">
                  <a:moveTo>
                    <a:pt x="168" y="7"/>
                  </a:moveTo>
                  <a:cubicBezTo>
                    <a:pt x="163" y="2"/>
                    <a:pt x="158" y="0"/>
                    <a:pt x="151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70"/>
                    <a:pt x="127" y="70"/>
                    <a:pt x="127" y="70"/>
                  </a:cubicBezTo>
                  <a:cubicBezTo>
                    <a:pt x="119" y="63"/>
                    <a:pt x="103" y="51"/>
                    <a:pt x="79" y="51"/>
                  </a:cubicBezTo>
                  <a:cubicBezTo>
                    <a:pt x="29" y="51"/>
                    <a:pt x="0" y="88"/>
                    <a:pt x="0" y="149"/>
                  </a:cubicBezTo>
                  <a:cubicBezTo>
                    <a:pt x="0" y="210"/>
                    <a:pt x="30" y="246"/>
                    <a:pt x="87" y="246"/>
                  </a:cubicBezTo>
                  <a:cubicBezTo>
                    <a:pt x="144" y="246"/>
                    <a:pt x="175" y="210"/>
                    <a:pt x="175" y="150"/>
                  </a:cubicBezTo>
                  <a:cubicBezTo>
                    <a:pt x="175" y="150"/>
                    <a:pt x="175" y="150"/>
                    <a:pt x="175" y="150"/>
                  </a:cubicBezTo>
                  <a:cubicBezTo>
                    <a:pt x="175" y="23"/>
                    <a:pt x="175" y="23"/>
                    <a:pt x="175" y="23"/>
                  </a:cubicBezTo>
                  <a:cubicBezTo>
                    <a:pt x="175" y="16"/>
                    <a:pt x="173" y="11"/>
                    <a:pt x="168" y="7"/>
                  </a:cubicBezTo>
                  <a:close/>
                  <a:moveTo>
                    <a:pt x="87" y="206"/>
                  </a:moveTo>
                  <a:cubicBezTo>
                    <a:pt x="58" y="206"/>
                    <a:pt x="49" y="175"/>
                    <a:pt x="49" y="149"/>
                  </a:cubicBezTo>
                  <a:cubicBezTo>
                    <a:pt x="49" y="124"/>
                    <a:pt x="58" y="92"/>
                    <a:pt x="87" y="92"/>
                  </a:cubicBezTo>
                  <a:cubicBezTo>
                    <a:pt x="117" y="92"/>
                    <a:pt x="126" y="123"/>
                    <a:pt x="127" y="149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50"/>
                    <a:pt x="127" y="150"/>
                    <a:pt x="127" y="150"/>
                  </a:cubicBezTo>
                  <a:cubicBezTo>
                    <a:pt x="127" y="176"/>
                    <a:pt x="117" y="206"/>
                    <a:pt x="87" y="2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6" name="Freeform 12"/>
            <p:cNvSpPr>
              <a:spLocks noEditPoints="1"/>
            </p:cNvSpPr>
            <p:nvPr/>
          </p:nvSpPr>
          <p:spPr bwMode="auto">
            <a:xfrm>
              <a:off x="3652838" y="2001838"/>
              <a:ext cx="646112" cy="731837"/>
            </a:xfrm>
            <a:custGeom>
              <a:avLst/>
              <a:gdLst>
                <a:gd name="T0" fmla="*/ 172 w 172"/>
                <a:gd name="T1" fmla="*/ 87 h 195"/>
                <a:gd name="T2" fmla="*/ 169 w 172"/>
                <a:gd name="T3" fmla="*/ 98 h 195"/>
                <a:gd name="T4" fmla="*/ 165 w 172"/>
                <a:gd name="T5" fmla="*/ 104 h 195"/>
                <a:gd name="T6" fmla="*/ 148 w 172"/>
                <a:gd name="T7" fmla="*/ 111 h 195"/>
                <a:gd name="T8" fmla="*/ 48 w 172"/>
                <a:gd name="T9" fmla="*/ 111 h 195"/>
                <a:gd name="T10" fmla="*/ 86 w 172"/>
                <a:gd name="T11" fmla="*/ 155 h 195"/>
                <a:gd name="T12" fmla="*/ 120 w 172"/>
                <a:gd name="T13" fmla="*/ 139 h 195"/>
                <a:gd name="T14" fmla="*/ 134 w 172"/>
                <a:gd name="T15" fmla="*/ 134 h 195"/>
                <a:gd name="T16" fmla="*/ 168 w 172"/>
                <a:gd name="T17" fmla="*/ 134 h 195"/>
                <a:gd name="T18" fmla="*/ 86 w 172"/>
                <a:gd name="T19" fmla="*/ 195 h 195"/>
                <a:gd name="T20" fmla="*/ 0 w 172"/>
                <a:gd name="T21" fmla="*/ 98 h 195"/>
                <a:gd name="T22" fmla="*/ 86 w 172"/>
                <a:gd name="T23" fmla="*/ 0 h 195"/>
                <a:gd name="T24" fmla="*/ 168 w 172"/>
                <a:gd name="T25" fmla="*/ 62 h 195"/>
                <a:gd name="T26" fmla="*/ 172 w 172"/>
                <a:gd name="T27" fmla="*/ 84 h 195"/>
                <a:gd name="T28" fmla="*/ 172 w 172"/>
                <a:gd name="T29" fmla="*/ 87 h 195"/>
                <a:gd name="T30" fmla="*/ 86 w 172"/>
                <a:gd name="T31" fmla="*/ 41 h 195"/>
                <a:gd name="T32" fmla="*/ 50 w 172"/>
                <a:gd name="T33" fmla="*/ 74 h 195"/>
                <a:gd name="T34" fmla="*/ 121 w 172"/>
                <a:gd name="T35" fmla="*/ 74 h 195"/>
                <a:gd name="T36" fmla="*/ 86 w 172"/>
                <a:gd name="T37" fmla="*/ 4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2" h="195">
                  <a:moveTo>
                    <a:pt x="172" y="87"/>
                  </a:moveTo>
                  <a:cubicBezTo>
                    <a:pt x="172" y="91"/>
                    <a:pt x="171" y="95"/>
                    <a:pt x="169" y="98"/>
                  </a:cubicBezTo>
                  <a:cubicBezTo>
                    <a:pt x="168" y="100"/>
                    <a:pt x="167" y="102"/>
                    <a:pt x="165" y="104"/>
                  </a:cubicBezTo>
                  <a:cubicBezTo>
                    <a:pt x="160" y="108"/>
                    <a:pt x="155" y="111"/>
                    <a:pt x="148" y="111"/>
                  </a:cubicBezTo>
                  <a:cubicBezTo>
                    <a:pt x="48" y="111"/>
                    <a:pt x="48" y="111"/>
                    <a:pt x="48" y="111"/>
                  </a:cubicBezTo>
                  <a:cubicBezTo>
                    <a:pt x="50" y="133"/>
                    <a:pt x="61" y="155"/>
                    <a:pt x="86" y="155"/>
                  </a:cubicBezTo>
                  <a:cubicBezTo>
                    <a:pt x="104" y="155"/>
                    <a:pt x="111" y="147"/>
                    <a:pt x="120" y="139"/>
                  </a:cubicBezTo>
                  <a:cubicBezTo>
                    <a:pt x="125" y="134"/>
                    <a:pt x="134" y="134"/>
                    <a:pt x="134" y="134"/>
                  </a:cubicBezTo>
                  <a:cubicBezTo>
                    <a:pt x="168" y="134"/>
                    <a:pt x="168" y="134"/>
                    <a:pt x="168" y="134"/>
                  </a:cubicBezTo>
                  <a:cubicBezTo>
                    <a:pt x="157" y="173"/>
                    <a:pt x="129" y="195"/>
                    <a:pt x="86" y="195"/>
                  </a:cubicBezTo>
                  <a:cubicBezTo>
                    <a:pt x="29" y="195"/>
                    <a:pt x="0" y="159"/>
                    <a:pt x="0" y="98"/>
                  </a:cubicBezTo>
                  <a:cubicBezTo>
                    <a:pt x="0" y="37"/>
                    <a:pt x="29" y="0"/>
                    <a:pt x="86" y="0"/>
                  </a:cubicBezTo>
                  <a:cubicBezTo>
                    <a:pt x="129" y="0"/>
                    <a:pt x="158" y="23"/>
                    <a:pt x="168" y="62"/>
                  </a:cubicBezTo>
                  <a:cubicBezTo>
                    <a:pt x="170" y="68"/>
                    <a:pt x="171" y="76"/>
                    <a:pt x="172" y="84"/>
                  </a:cubicBezTo>
                  <a:lnTo>
                    <a:pt x="172" y="87"/>
                  </a:lnTo>
                  <a:close/>
                  <a:moveTo>
                    <a:pt x="86" y="41"/>
                  </a:moveTo>
                  <a:cubicBezTo>
                    <a:pt x="65" y="41"/>
                    <a:pt x="52" y="57"/>
                    <a:pt x="50" y="74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21" y="57"/>
                    <a:pt x="106" y="41"/>
                    <a:pt x="86" y="4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7" name="Freeform 13"/>
            <p:cNvSpPr>
              <a:spLocks noEditPoints="1"/>
            </p:cNvSpPr>
            <p:nvPr/>
          </p:nvSpPr>
          <p:spPr bwMode="auto">
            <a:xfrm>
              <a:off x="4805363" y="2001838"/>
              <a:ext cx="592137" cy="731837"/>
            </a:xfrm>
            <a:custGeom>
              <a:avLst/>
              <a:gdLst>
                <a:gd name="T0" fmla="*/ 158 w 158"/>
                <a:gd name="T1" fmla="*/ 52 h 195"/>
                <a:gd name="T2" fmla="*/ 138 w 158"/>
                <a:gd name="T3" fmla="*/ 13 h 195"/>
                <a:gd name="T4" fmla="*/ 79 w 158"/>
                <a:gd name="T5" fmla="*/ 0 h 195"/>
                <a:gd name="T6" fmla="*/ 24 w 158"/>
                <a:gd name="T7" fmla="*/ 16 h 195"/>
                <a:gd name="T8" fmla="*/ 4 w 158"/>
                <a:gd name="T9" fmla="*/ 53 h 195"/>
                <a:gd name="T10" fmla="*/ 52 w 158"/>
                <a:gd name="T11" fmla="*/ 53 h 195"/>
                <a:gd name="T12" fmla="*/ 63 w 158"/>
                <a:gd name="T13" fmla="*/ 41 h 195"/>
                <a:gd name="T14" fmla="*/ 81 w 158"/>
                <a:gd name="T15" fmla="*/ 38 h 195"/>
                <a:gd name="T16" fmla="*/ 101 w 158"/>
                <a:gd name="T17" fmla="*/ 42 h 195"/>
                <a:gd name="T18" fmla="*/ 111 w 158"/>
                <a:gd name="T19" fmla="*/ 55 h 195"/>
                <a:gd name="T20" fmla="*/ 81 w 158"/>
                <a:gd name="T21" fmla="*/ 72 h 195"/>
                <a:gd name="T22" fmla="*/ 18 w 158"/>
                <a:gd name="T23" fmla="*/ 91 h 195"/>
                <a:gd name="T24" fmla="*/ 0 w 158"/>
                <a:gd name="T25" fmla="*/ 135 h 195"/>
                <a:gd name="T26" fmla="*/ 19 w 158"/>
                <a:gd name="T27" fmla="*/ 180 h 195"/>
                <a:gd name="T28" fmla="*/ 77 w 158"/>
                <a:gd name="T29" fmla="*/ 195 h 195"/>
                <a:gd name="T30" fmla="*/ 136 w 158"/>
                <a:gd name="T31" fmla="*/ 181 h 195"/>
                <a:gd name="T32" fmla="*/ 158 w 158"/>
                <a:gd name="T33" fmla="*/ 141 h 195"/>
                <a:gd name="T34" fmla="*/ 158 w 158"/>
                <a:gd name="T35" fmla="*/ 52 h 195"/>
                <a:gd name="T36" fmla="*/ 105 w 158"/>
                <a:gd name="T37" fmla="*/ 144 h 195"/>
                <a:gd name="T38" fmla="*/ 74 w 158"/>
                <a:gd name="T39" fmla="*/ 155 h 195"/>
                <a:gd name="T40" fmla="*/ 52 w 158"/>
                <a:gd name="T41" fmla="*/ 149 h 195"/>
                <a:gd name="T42" fmla="*/ 45 w 158"/>
                <a:gd name="T43" fmla="*/ 135 h 195"/>
                <a:gd name="T44" fmla="*/ 50 w 158"/>
                <a:gd name="T45" fmla="*/ 122 h 195"/>
                <a:gd name="T46" fmla="*/ 81 w 158"/>
                <a:gd name="T47" fmla="*/ 110 h 195"/>
                <a:gd name="T48" fmla="*/ 112 w 158"/>
                <a:gd name="T49" fmla="*/ 99 h 195"/>
                <a:gd name="T50" fmla="*/ 112 w 158"/>
                <a:gd name="T51" fmla="*/ 114 h 195"/>
                <a:gd name="T52" fmla="*/ 105 w 158"/>
                <a:gd name="T53" fmla="*/ 144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8" h="195">
                  <a:moveTo>
                    <a:pt x="158" y="52"/>
                  </a:moveTo>
                  <a:cubicBezTo>
                    <a:pt x="158" y="36"/>
                    <a:pt x="151" y="23"/>
                    <a:pt x="138" y="13"/>
                  </a:cubicBezTo>
                  <a:cubicBezTo>
                    <a:pt x="125" y="5"/>
                    <a:pt x="105" y="0"/>
                    <a:pt x="79" y="0"/>
                  </a:cubicBezTo>
                  <a:cubicBezTo>
                    <a:pt x="55" y="0"/>
                    <a:pt x="37" y="6"/>
                    <a:pt x="24" y="16"/>
                  </a:cubicBezTo>
                  <a:cubicBezTo>
                    <a:pt x="13" y="25"/>
                    <a:pt x="6" y="38"/>
                    <a:pt x="4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4" y="47"/>
                    <a:pt x="58" y="43"/>
                    <a:pt x="63" y="41"/>
                  </a:cubicBezTo>
                  <a:cubicBezTo>
                    <a:pt x="68" y="39"/>
                    <a:pt x="74" y="38"/>
                    <a:pt x="81" y="38"/>
                  </a:cubicBezTo>
                  <a:cubicBezTo>
                    <a:pt x="89" y="38"/>
                    <a:pt x="95" y="39"/>
                    <a:pt x="101" y="42"/>
                  </a:cubicBezTo>
                  <a:cubicBezTo>
                    <a:pt x="108" y="44"/>
                    <a:pt x="111" y="48"/>
                    <a:pt x="111" y="55"/>
                  </a:cubicBezTo>
                  <a:cubicBezTo>
                    <a:pt x="111" y="63"/>
                    <a:pt x="101" y="70"/>
                    <a:pt x="81" y="72"/>
                  </a:cubicBezTo>
                  <a:cubicBezTo>
                    <a:pt x="56" y="76"/>
                    <a:pt x="36" y="78"/>
                    <a:pt x="18" y="91"/>
                  </a:cubicBezTo>
                  <a:cubicBezTo>
                    <a:pt x="7" y="100"/>
                    <a:pt x="0" y="115"/>
                    <a:pt x="0" y="135"/>
                  </a:cubicBezTo>
                  <a:cubicBezTo>
                    <a:pt x="0" y="155"/>
                    <a:pt x="6" y="170"/>
                    <a:pt x="19" y="180"/>
                  </a:cubicBezTo>
                  <a:cubicBezTo>
                    <a:pt x="30" y="188"/>
                    <a:pt x="48" y="195"/>
                    <a:pt x="77" y="195"/>
                  </a:cubicBezTo>
                  <a:cubicBezTo>
                    <a:pt x="103" y="195"/>
                    <a:pt x="123" y="189"/>
                    <a:pt x="136" y="181"/>
                  </a:cubicBezTo>
                  <a:cubicBezTo>
                    <a:pt x="150" y="171"/>
                    <a:pt x="158" y="160"/>
                    <a:pt x="158" y="141"/>
                  </a:cubicBezTo>
                  <a:lnTo>
                    <a:pt x="158" y="52"/>
                  </a:lnTo>
                  <a:close/>
                  <a:moveTo>
                    <a:pt x="105" y="144"/>
                  </a:moveTo>
                  <a:cubicBezTo>
                    <a:pt x="98" y="152"/>
                    <a:pt x="87" y="155"/>
                    <a:pt x="74" y="155"/>
                  </a:cubicBezTo>
                  <a:cubicBezTo>
                    <a:pt x="70" y="155"/>
                    <a:pt x="57" y="154"/>
                    <a:pt x="52" y="149"/>
                  </a:cubicBezTo>
                  <a:cubicBezTo>
                    <a:pt x="48" y="145"/>
                    <a:pt x="45" y="142"/>
                    <a:pt x="45" y="135"/>
                  </a:cubicBezTo>
                  <a:cubicBezTo>
                    <a:pt x="45" y="130"/>
                    <a:pt x="47" y="125"/>
                    <a:pt x="50" y="122"/>
                  </a:cubicBezTo>
                  <a:cubicBezTo>
                    <a:pt x="57" y="114"/>
                    <a:pt x="65" y="113"/>
                    <a:pt x="81" y="110"/>
                  </a:cubicBezTo>
                  <a:cubicBezTo>
                    <a:pt x="92" y="107"/>
                    <a:pt x="106" y="103"/>
                    <a:pt x="112" y="99"/>
                  </a:cubicBezTo>
                  <a:cubicBezTo>
                    <a:pt x="112" y="114"/>
                    <a:pt x="112" y="114"/>
                    <a:pt x="112" y="114"/>
                  </a:cubicBezTo>
                  <a:cubicBezTo>
                    <a:pt x="112" y="126"/>
                    <a:pt x="113" y="137"/>
                    <a:pt x="105" y="14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  <p:sp>
          <p:nvSpPr>
            <p:cNvPr id="18" name="Freeform 14"/>
            <p:cNvSpPr>
              <a:spLocks noEditPoints="1"/>
            </p:cNvSpPr>
            <p:nvPr/>
          </p:nvSpPr>
          <p:spPr bwMode="auto">
            <a:xfrm>
              <a:off x="5441950" y="2006600"/>
              <a:ext cx="142875" cy="146050"/>
            </a:xfrm>
            <a:custGeom>
              <a:avLst/>
              <a:gdLst>
                <a:gd name="T0" fmla="*/ 19 w 38"/>
                <a:gd name="T1" fmla="*/ 0 h 39"/>
                <a:gd name="T2" fmla="*/ 38 w 38"/>
                <a:gd name="T3" fmla="*/ 20 h 39"/>
                <a:gd name="T4" fmla="*/ 19 w 38"/>
                <a:gd name="T5" fmla="*/ 39 h 39"/>
                <a:gd name="T6" fmla="*/ 0 w 38"/>
                <a:gd name="T7" fmla="*/ 20 h 39"/>
                <a:gd name="T8" fmla="*/ 19 w 38"/>
                <a:gd name="T9" fmla="*/ 0 h 39"/>
                <a:gd name="T10" fmla="*/ 19 w 38"/>
                <a:gd name="T11" fmla="*/ 36 h 39"/>
                <a:gd name="T12" fmla="*/ 34 w 38"/>
                <a:gd name="T13" fmla="*/ 20 h 39"/>
                <a:gd name="T14" fmla="*/ 19 w 38"/>
                <a:gd name="T15" fmla="*/ 3 h 39"/>
                <a:gd name="T16" fmla="*/ 3 w 38"/>
                <a:gd name="T17" fmla="*/ 20 h 39"/>
                <a:gd name="T18" fmla="*/ 19 w 38"/>
                <a:gd name="T19" fmla="*/ 36 h 39"/>
                <a:gd name="T20" fmla="*/ 19 w 38"/>
                <a:gd name="T21" fmla="*/ 23 h 39"/>
                <a:gd name="T22" fmla="*/ 15 w 38"/>
                <a:gd name="T23" fmla="*/ 23 h 39"/>
                <a:gd name="T24" fmla="*/ 15 w 38"/>
                <a:gd name="T25" fmla="*/ 31 h 39"/>
                <a:gd name="T26" fmla="*/ 11 w 38"/>
                <a:gd name="T27" fmla="*/ 31 h 39"/>
                <a:gd name="T28" fmla="*/ 11 w 38"/>
                <a:gd name="T29" fmla="*/ 9 h 39"/>
                <a:gd name="T30" fmla="*/ 18 w 38"/>
                <a:gd name="T31" fmla="*/ 9 h 39"/>
                <a:gd name="T32" fmla="*/ 27 w 38"/>
                <a:gd name="T33" fmla="*/ 15 h 39"/>
                <a:gd name="T34" fmla="*/ 23 w 38"/>
                <a:gd name="T35" fmla="*/ 22 h 39"/>
                <a:gd name="T36" fmla="*/ 27 w 38"/>
                <a:gd name="T37" fmla="*/ 31 h 39"/>
                <a:gd name="T38" fmla="*/ 23 w 38"/>
                <a:gd name="T39" fmla="*/ 31 h 39"/>
                <a:gd name="T40" fmla="*/ 19 w 38"/>
                <a:gd name="T41" fmla="*/ 23 h 39"/>
                <a:gd name="T42" fmla="*/ 15 w 38"/>
                <a:gd name="T43" fmla="*/ 19 h 39"/>
                <a:gd name="T44" fmla="*/ 19 w 38"/>
                <a:gd name="T45" fmla="*/ 19 h 39"/>
                <a:gd name="T46" fmla="*/ 23 w 38"/>
                <a:gd name="T47" fmla="*/ 16 h 39"/>
                <a:gd name="T48" fmla="*/ 18 w 38"/>
                <a:gd name="T49" fmla="*/ 12 h 39"/>
                <a:gd name="T50" fmla="*/ 15 w 38"/>
                <a:gd name="T51" fmla="*/ 12 h 39"/>
                <a:gd name="T52" fmla="*/ 15 w 38"/>
                <a:gd name="T53" fmla="*/ 1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8" h="39">
                  <a:moveTo>
                    <a:pt x="19" y="0"/>
                  </a:moveTo>
                  <a:cubicBezTo>
                    <a:pt x="30" y="0"/>
                    <a:pt x="38" y="9"/>
                    <a:pt x="38" y="20"/>
                  </a:cubicBezTo>
                  <a:cubicBezTo>
                    <a:pt x="38" y="30"/>
                    <a:pt x="30" y="39"/>
                    <a:pt x="19" y="39"/>
                  </a:cubicBezTo>
                  <a:cubicBezTo>
                    <a:pt x="7" y="39"/>
                    <a:pt x="0" y="30"/>
                    <a:pt x="0" y="20"/>
                  </a:cubicBezTo>
                  <a:cubicBezTo>
                    <a:pt x="0" y="9"/>
                    <a:pt x="7" y="0"/>
                    <a:pt x="19" y="0"/>
                  </a:cubicBezTo>
                  <a:close/>
                  <a:moveTo>
                    <a:pt x="19" y="36"/>
                  </a:moveTo>
                  <a:cubicBezTo>
                    <a:pt x="28" y="36"/>
                    <a:pt x="34" y="29"/>
                    <a:pt x="34" y="20"/>
                  </a:cubicBezTo>
                  <a:cubicBezTo>
                    <a:pt x="34" y="11"/>
                    <a:pt x="28" y="3"/>
                    <a:pt x="19" y="3"/>
                  </a:cubicBezTo>
                  <a:cubicBezTo>
                    <a:pt x="10" y="3"/>
                    <a:pt x="3" y="11"/>
                    <a:pt x="3" y="20"/>
                  </a:cubicBezTo>
                  <a:cubicBezTo>
                    <a:pt x="3" y="29"/>
                    <a:pt x="10" y="36"/>
                    <a:pt x="19" y="36"/>
                  </a:cubicBezTo>
                  <a:close/>
                  <a:moveTo>
                    <a:pt x="19" y="23"/>
                  </a:moveTo>
                  <a:cubicBezTo>
                    <a:pt x="15" y="23"/>
                    <a:pt x="15" y="23"/>
                    <a:pt x="15" y="23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24" y="9"/>
                    <a:pt x="27" y="10"/>
                    <a:pt x="27" y="15"/>
                  </a:cubicBezTo>
                  <a:cubicBezTo>
                    <a:pt x="27" y="19"/>
                    <a:pt x="26" y="21"/>
                    <a:pt x="23" y="22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3" y="31"/>
                    <a:pt x="23" y="31"/>
                    <a:pt x="23" y="31"/>
                  </a:cubicBezTo>
                  <a:lnTo>
                    <a:pt x="19" y="23"/>
                  </a:lnTo>
                  <a:close/>
                  <a:moveTo>
                    <a:pt x="15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19"/>
                    <a:pt x="23" y="18"/>
                    <a:pt x="23" y="16"/>
                  </a:cubicBezTo>
                  <a:cubicBezTo>
                    <a:pt x="23" y="13"/>
                    <a:pt x="21" y="12"/>
                    <a:pt x="18" y="12"/>
                  </a:cubicBezTo>
                  <a:cubicBezTo>
                    <a:pt x="15" y="12"/>
                    <a:pt x="15" y="12"/>
                    <a:pt x="15" y="12"/>
                  </a:cubicBezTo>
                  <a:lnTo>
                    <a:pt x="15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defTabSz="609493"/>
              <a:endParaRPr lang="en-US" sz="2400">
                <a:solidFill>
                  <a:srgbClr val="004169"/>
                </a:solidFill>
              </a:endParaRPr>
            </a:p>
          </p:txBody>
        </p:sp>
      </p:grpSp>
      <p:grpSp>
        <p:nvGrpSpPr>
          <p:cNvPr id="51" name="Group 50"/>
          <p:cNvGrpSpPr/>
          <p:nvPr userDrawn="1"/>
        </p:nvGrpSpPr>
        <p:grpSpPr>
          <a:xfrm>
            <a:off x="509986" y="6385629"/>
            <a:ext cx="1164827" cy="226840"/>
            <a:chOff x="382588" y="4784726"/>
            <a:chExt cx="896938" cy="174625"/>
          </a:xfrm>
          <a:solidFill>
            <a:schemeClr val="bg1"/>
          </a:solidFill>
        </p:grpSpPr>
        <p:sp>
          <p:nvSpPr>
            <p:cNvPr id="52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0" name="Rectangle 59"/>
          <p:cNvSpPr/>
          <p:nvPr userDrawn="1"/>
        </p:nvSpPr>
        <p:spPr>
          <a:xfrm>
            <a:off x="381000" y="6362702"/>
            <a:ext cx="1473200" cy="296415"/>
          </a:xfrm>
          <a:prstGeom prst="rect">
            <a:avLst/>
          </a:prstGeom>
          <a:solidFill>
            <a:srgbClr val="29A7DE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9" name="Rectangle 238"/>
          <p:cNvSpPr/>
          <p:nvPr userDrawn="1"/>
        </p:nvSpPr>
        <p:spPr>
          <a:xfrm>
            <a:off x="-1" y="6311900"/>
            <a:ext cx="12188825" cy="546100"/>
          </a:xfrm>
          <a:prstGeom prst="rect">
            <a:avLst/>
          </a:prstGeom>
          <a:solidFill>
            <a:schemeClr val="tx2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/>
          <p:cNvGrpSpPr/>
          <p:nvPr userDrawn="1"/>
        </p:nvGrpSpPr>
        <p:grpSpPr>
          <a:xfrm>
            <a:off x="7099301" y="172978"/>
            <a:ext cx="4795838" cy="6694549"/>
            <a:chOff x="7573963" y="693738"/>
            <a:chExt cx="4422775" cy="6173787"/>
          </a:xfrm>
          <a:solidFill>
            <a:srgbClr val="005586"/>
          </a:solidFill>
        </p:grpSpPr>
        <p:sp>
          <p:nvSpPr>
            <p:cNvPr id="47" name="Freeform 3"/>
            <p:cNvSpPr>
              <a:spLocks noChangeArrowheads="1"/>
            </p:cNvSpPr>
            <p:nvPr/>
          </p:nvSpPr>
          <p:spPr bwMode="auto">
            <a:xfrm>
              <a:off x="11466513" y="1619250"/>
              <a:ext cx="61913" cy="984250"/>
            </a:xfrm>
            <a:custGeom>
              <a:avLst/>
              <a:gdLst>
                <a:gd name="T0" fmla="*/ 0 w 175"/>
                <a:gd name="T1" fmla="*/ 0 h 2739"/>
                <a:gd name="T2" fmla="*/ 0 w 175"/>
                <a:gd name="T3" fmla="*/ 2738 h 2739"/>
                <a:gd name="T4" fmla="*/ 174 w 175"/>
                <a:gd name="T5" fmla="*/ 2738 h 2739"/>
                <a:gd name="T6" fmla="*/ 174 w 175"/>
                <a:gd name="T7" fmla="*/ 272 h 2739"/>
                <a:gd name="T8" fmla="*/ 174 w 175"/>
                <a:gd name="T9" fmla="*/ 272 h 2739"/>
                <a:gd name="T10" fmla="*/ 136 w 175"/>
                <a:gd name="T11" fmla="*/ 250 h 2739"/>
                <a:gd name="T12" fmla="*/ 103 w 175"/>
                <a:gd name="T13" fmla="*/ 223 h 2739"/>
                <a:gd name="T14" fmla="*/ 76 w 175"/>
                <a:gd name="T15" fmla="*/ 196 h 2739"/>
                <a:gd name="T16" fmla="*/ 49 w 175"/>
                <a:gd name="T17" fmla="*/ 164 h 2739"/>
                <a:gd name="T18" fmla="*/ 27 w 175"/>
                <a:gd name="T19" fmla="*/ 125 h 2739"/>
                <a:gd name="T20" fmla="*/ 11 w 175"/>
                <a:gd name="T21" fmla="*/ 87 h 2739"/>
                <a:gd name="T22" fmla="*/ 5 w 175"/>
                <a:gd name="T23" fmla="*/ 44 h 2739"/>
                <a:gd name="T24" fmla="*/ 0 w 175"/>
                <a:gd name="T25" fmla="*/ 0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39">
                  <a:moveTo>
                    <a:pt x="0" y="0"/>
                  </a:moveTo>
                  <a:lnTo>
                    <a:pt x="0" y="2738"/>
                  </a:lnTo>
                  <a:lnTo>
                    <a:pt x="174" y="2738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6" y="250"/>
                  </a:lnTo>
                  <a:lnTo>
                    <a:pt x="103" y="223"/>
                  </a:lnTo>
                  <a:lnTo>
                    <a:pt x="76" y="196"/>
                  </a:lnTo>
                  <a:lnTo>
                    <a:pt x="49" y="164"/>
                  </a:lnTo>
                  <a:lnTo>
                    <a:pt x="27" y="125"/>
                  </a:lnTo>
                  <a:lnTo>
                    <a:pt x="11" y="87"/>
                  </a:lnTo>
                  <a:lnTo>
                    <a:pt x="5" y="4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8" name="Freeform 4"/>
            <p:cNvSpPr>
              <a:spLocks noChangeArrowheads="1"/>
            </p:cNvSpPr>
            <p:nvPr/>
          </p:nvSpPr>
          <p:spPr bwMode="auto">
            <a:xfrm>
              <a:off x="10220325" y="4595813"/>
              <a:ext cx="61913" cy="168275"/>
            </a:xfrm>
            <a:custGeom>
              <a:avLst/>
              <a:gdLst>
                <a:gd name="T0" fmla="*/ 0 w 175"/>
                <a:gd name="T1" fmla="*/ 273 h 474"/>
                <a:gd name="T2" fmla="*/ 0 w 175"/>
                <a:gd name="T3" fmla="*/ 473 h 474"/>
                <a:gd name="T4" fmla="*/ 174 w 175"/>
                <a:gd name="T5" fmla="*/ 473 h 474"/>
                <a:gd name="T6" fmla="*/ 174 w 175"/>
                <a:gd name="T7" fmla="*/ 0 h 474"/>
                <a:gd name="T8" fmla="*/ 174 w 175"/>
                <a:gd name="T9" fmla="*/ 0 h 474"/>
                <a:gd name="T10" fmla="*/ 174 w 175"/>
                <a:gd name="T11" fmla="*/ 44 h 474"/>
                <a:gd name="T12" fmla="*/ 163 w 175"/>
                <a:gd name="T13" fmla="*/ 88 h 474"/>
                <a:gd name="T14" fmla="*/ 147 w 175"/>
                <a:gd name="T15" fmla="*/ 125 h 474"/>
                <a:gd name="T16" fmla="*/ 125 w 175"/>
                <a:gd name="T17" fmla="*/ 164 h 474"/>
                <a:gd name="T18" fmla="*/ 103 w 175"/>
                <a:gd name="T19" fmla="*/ 196 h 474"/>
                <a:gd name="T20" fmla="*/ 71 w 175"/>
                <a:gd name="T21" fmla="*/ 229 h 474"/>
                <a:gd name="T22" fmla="*/ 38 w 175"/>
                <a:gd name="T23" fmla="*/ 250 h 474"/>
                <a:gd name="T24" fmla="*/ 0 w 175"/>
                <a:gd name="T25" fmla="*/ 273 h 4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474">
                  <a:moveTo>
                    <a:pt x="0" y="273"/>
                  </a:moveTo>
                  <a:lnTo>
                    <a:pt x="0" y="473"/>
                  </a:lnTo>
                  <a:lnTo>
                    <a:pt x="174" y="473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74" y="44"/>
                  </a:lnTo>
                  <a:lnTo>
                    <a:pt x="163" y="88"/>
                  </a:lnTo>
                  <a:lnTo>
                    <a:pt x="147" y="125"/>
                  </a:lnTo>
                  <a:lnTo>
                    <a:pt x="125" y="164"/>
                  </a:lnTo>
                  <a:lnTo>
                    <a:pt x="103" y="196"/>
                  </a:lnTo>
                  <a:lnTo>
                    <a:pt x="71" y="229"/>
                  </a:lnTo>
                  <a:lnTo>
                    <a:pt x="38" y="250"/>
                  </a:lnTo>
                  <a:lnTo>
                    <a:pt x="0" y="27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49" name="Freeform 5"/>
            <p:cNvSpPr>
              <a:spLocks noChangeArrowheads="1"/>
            </p:cNvSpPr>
            <p:nvPr/>
          </p:nvSpPr>
          <p:spPr bwMode="auto">
            <a:xfrm>
              <a:off x="8662988" y="6008688"/>
              <a:ext cx="60325" cy="261937"/>
            </a:xfrm>
            <a:custGeom>
              <a:avLst/>
              <a:gdLst>
                <a:gd name="T0" fmla="*/ 0 w 174"/>
                <a:gd name="T1" fmla="*/ 271 h 734"/>
                <a:gd name="T2" fmla="*/ 0 w 174"/>
                <a:gd name="T3" fmla="*/ 733 h 734"/>
                <a:gd name="T4" fmla="*/ 173 w 174"/>
                <a:gd name="T5" fmla="*/ 733 h 734"/>
                <a:gd name="T6" fmla="*/ 173 w 174"/>
                <a:gd name="T7" fmla="*/ 0 h 734"/>
                <a:gd name="T8" fmla="*/ 173 w 174"/>
                <a:gd name="T9" fmla="*/ 0 h 734"/>
                <a:gd name="T10" fmla="*/ 173 w 174"/>
                <a:gd name="T11" fmla="*/ 43 h 734"/>
                <a:gd name="T12" fmla="*/ 162 w 174"/>
                <a:gd name="T13" fmla="*/ 87 h 734"/>
                <a:gd name="T14" fmla="*/ 146 w 174"/>
                <a:gd name="T15" fmla="*/ 125 h 734"/>
                <a:gd name="T16" fmla="*/ 130 w 174"/>
                <a:gd name="T17" fmla="*/ 163 h 734"/>
                <a:gd name="T18" fmla="*/ 102 w 174"/>
                <a:gd name="T19" fmla="*/ 196 h 734"/>
                <a:gd name="T20" fmla="*/ 70 w 174"/>
                <a:gd name="T21" fmla="*/ 228 h 734"/>
                <a:gd name="T22" fmla="*/ 37 w 174"/>
                <a:gd name="T23" fmla="*/ 250 h 734"/>
                <a:gd name="T24" fmla="*/ 0 w 174"/>
                <a:gd name="T25" fmla="*/ 271 h 7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734">
                  <a:moveTo>
                    <a:pt x="0" y="271"/>
                  </a:moveTo>
                  <a:lnTo>
                    <a:pt x="0" y="733"/>
                  </a:lnTo>
                  <a:lnTo>
                    <a:pt x="173" y="733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43"/>
                  </a:lnTo>
                  <a:lnTo>
                    <a:pt x="162" y="87"/>
                  </a:lnTo>
                  <a:lnTo>
                    <a:pt x="146" y="125"/>
                  </a:lnTo>
                  <a:lnTo>
                    <a:pt x="130" y="163"/>
                  </a:lnTo>
                  <a:lnTo>
                    <a:pt x="102" y="196"/>
                  </a:lnTo>
                  <a:lnTo>
                    <a:pt x="70" y="228"/>
                  </a:lnTo>
                  <a:lnTo>
                    <a:pt x="37" y="250"/>
                  </a:lnTo>
                  <a:lnTo>
                    <a:pt x="0" y="27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50" name="Freeform 6"/>
            <p:cNvSpPr>
              <a:spLocks noChangeArrowheads="1"/>
            </p:cNvSpPr>
            <p:nvPr/>
          </p:nvSpPr>
          <p:spPr bwMode="auto">
            <a:xfrm>
              <a:off x="11310938" y="2573338"/>
              <a:ext cx="374650" cy="217487"/>
            </a:xfrm>
            <a:custGeom>
              <a:avLst/>
              <a:gdLst>
                <a:gd name="T0" fmla="*/ 521 w 1043"/>
                <a:gd name="T1" fmla="*/ 609 h 610"/>
                <a:gd name="T2" fmla="*/ 488 w 1043"/>
                <a:gd name="T3" fmla="*/ 604 h 610"/>
                <a:gd name="T4" fmla="*/ 472 w 1043"/>
                <a:gd name="T5" fmla="*/ 593 h 610"/>
                <a:gd name="T6" fmla="*/ 461 w 1043"/>
                <a:gd name="T7" fmla="*/ 581 h 610"/>
                <a:gd name="T8" fmla="*/ 27 w 1043"/>
                <a:gd name="T9" fmla="*/ 152 h 610"/>
                <a:gd name="T10" fmla="*/ 10 w 1043"/>
                <a:gd name="T11" fmla="*/ 131 h 610"/>
                <a:gd name="T12" fmla="*/ 0 w 1043"/>
                <a:gd name="T13" fmla="*/ 104 h 610"/>
                <a:gd name="T14" fmla="*/ 0 w 1043"/>
                <a:gd name="T15" fmla="*/ 82 h 610"/>
                <a:gd name="T16" fmla="*/ 5 w 1043"/>
                <a:gd name="T17" fmla="*/ 55 h 610"/>
                <a:gd name="T18" fmla="*/ 21 w 1043"/>
                <a:gd name="T19" fmla="*/ 33 h 610"/>
                <a:gd name="T20" fmla="*/ 37 w 1043"/>
                <a:gd name="T21" fmla="*/ 17 h 610"/>
                <a:gd name="T22" fmla="*/ 65 w 1043"/>
                <a:gd name="T23" fmla="*/ 6 h 610"/>
                <a:gd name="T24" fmla="*/ 86 w 1043"/>
                <a:gd name="T25" fmla="*/ 0 h 610"/>
                <a:gd name="T26" fmla="*/ 955 w 1043"/>
                <a:gd name="T27" fmla="*/ 0 h 610"/>
                <a:gd name="T28" fmla="*/ 977 w 1043"/>
                <a:gd name="T29" fmla="*/ 6 h 610"/>
                <a:gd name="T30" fmla="*/ 1004 w 1043"/>
                <a:gd name="T31" fmla="*/ 17 h 610"/>
                <a:gd name="T32" fmla="*/ 1020 w 1043"/>
                <a:gd name="T33" fmla="*/ 33 h 610"/>
                <a:gd name="T34" fmla="*/ 1031 w 1043"/>
                <a:gd name="T35" fmla="*/ 55 h 610"/>
                <a:gd name="T36" fmla="*/ 1042 w 1043"/>
                <a:gd name="T37" fmla="*/ 82 h 610"/>
                <a:gd name="T38" fmla="*/ 1037 w 1043"/>
                <a:gd name="T39" fmla="*/ 104 h 610"/>
                <a:gd name="T40" fmla="*/ 1031 w 1043"/>
                <a:gd name="T41" fmla="*/ 131 h 610"/>
                <a:gd name="T42" fmla="*/ 1014 w 1043"/>
                <a:gd name="T43" fmla="*/ 152 h 610"/>
                <a:gd name="T44" fmla="*/ 581 w 1043"/>
                <a:gd name="T45" fmla="*/ 581 h 610"/>
                <a:gd name="T46" fmla="*/ 570 w 1043"/>
                <a:gd name="T47" fmla="*/ 593 h 610"/>
                <a:gd name="T48" fmla="*/ 553 w 1043"/>
                <a:gd name="T49" fmla="*/ 604 h 610"/>
                <a:gd name="T50" fmla="*/ 521 w 1043"/>
                <a:gd name="T51" fmla="*/ 609 h 610"/>
                <a:gd name="T52" fmla="*/ 298 w 1043"/>
                <a:gd name="T53" fmla="*/ 174 h 610"/>
                <a:gd name="T54" fmla="*/ 521 w 1043"/>
                <a:gd name="T55" fmla="*/ 397 h 610"/>
                <a:gd name="T56" fmla="*/ 743 w 1043"/>
                <a:gd name="T57" fmla="*/ 174 h 610"/>
                <a:gd name="T58" fmla="*/ 298 w 1043"/>
                <a:gd name="T59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3" h="610">
                  <a:moveTo>
                    <a:pt x="521" y="609"/>
                  </a:moveTo>
                  <a:lnTo>
                    <a:pt x="488" y="604"/>
                  </a:lnTo>
                  <a:lnTo>
                    <a:pt x="472" y="593"/>
                  </a:lnTo>
                  <a:lnTo>
                    <a:pt x="461" y="581"/>
                  </a:lnTo>
                  <a:lnTo>
                    <a:pt x="27" y="152"/>
                  </a:lnTo>
                  <a:lnTo>
                    <a:pt x="10" y="131"/>
                  </a:lnTo>
                  <a:lnTo>
                    <a:pt x="0" y="104"/>
                  </a:lnTo>
                  <a:lnTo>
                    <a:pt x="0" y="82"/>
                  </a:lnTo>
                  <a:lnTo>
                    <a:pt x="5" y="55"/>
                  </a:lnTo>
                  <a:lnTo>
                    <a:pt x="21" y="33"/>
                  </a:lnTo>
                  <a:lnTo>
                    <a:pt x="37" y="17"/>
                  </a:lnTo>
                  <a:lnTo>
                    <a:pt x="65" y="6"/>
                  </a:lnTo>
                  <a:lnTo>
                    <a:pt x="86" y="0"/>
                  </a:lnTo>
                  <a:lnTo>
                    <a:pt x="955" y="0"/>
                  </a:lnTo>
                  <a:lnTo>
                    <a:pt x="977" y="6"/>
                  </a:lnTo>
                  <a:lnTo>
                    <a:pt x="1004" y="17"/>
                  </a:lnTo>
                  <a:lnTo>
                    <a:pt x="1020" y="33"/>
                  </a:lnTo>
                  <a:lnTo>
                    <a:pt x="1031" y="55"/>
                  </a:lnTo>
                  <a:lnTo>
                    <a:pt x="1042" y="82"/>
                  </a:lnTo>
                  <a:lnTo>
                    <a:pt x="1037" y="104"/>
                  </a:lnTo>
                  <a:lnTo>
                    <a:pt x="1031" y="131"/>
                  </a:lnTo>
                  <a:lnTo>
                    <a:pt x="1014" y="152"/>
                  </a:lnTo>
                  <a:lnTo>
                    <a:pt x="581" y="581"/>
                  </a:lnTo>
                  <a:lnTo>
                    <a:pt x="570" y="593"/>
                  </a:lnTo>
                  <a:lnTo>
                    <a:pt x="553" y="604"/>
                  </a:lnTo>
                  <a:lnTo>
                    <a:pt x="521" y="609"/>
                  </a:lnTo>
                  <a:close/>
                  <a:moveTo>
                    <a:pt x="298" y="174"/>
                  </a:moveTo>
                  <a:lnTo>
                    <a:pt x="521" y="397"/>
                  </a:lnTo>
                  <a:lnTo>
                    <a:pt x="743" y="174"/>
                  </a:lnTo>
                  <a:lnTo>
                    <a:pt x="298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1" name="Freeform 7"/>
            <p:cNvSpPr>
              <a:spLocks noChangeArrowheads="1"/>
            </p:cNvSpPr>
            <p:nvPr/>
          </p:nvSpPr>
          <p:spPr bwMode="auto">
            <a:xfrm>
              <a:off x="11156950" y="1960563"/>
              <a:ext cx="60325" cy="4141787"/>
            </a:xfrm>
            <a:custGeom>
              <a:avLst/>
              <a:gdLst>
                <a:gd name="T0" fmla="*/ 0 w 174"/>
                <a:gd name="T1" fmla="*/ 2928 h 11511"/>
                <a:gd name="T2" fmla="*/ 0 w 174"/>
                <a:gd name="T3" fmla="*/ 2928 h 11511"/>
                <a:gd name="T4" fmla="*/ 0 w 174"/>
                <a:gd name="T5" fmla="*/ 2885 h 11511"/>
                <a:gd name="T6" fmla="*/ 10 w 174"/>
                <a:gd name="T7" fmla="*/ 2841 h 11511"/>
                <a:gd name="T8" fmla="*/ 27 w 174"/>
                <a:gd name="T9" fmla="*/ 2803 h 11511"/>
                <a:gd name="T10" fmla="*/ 43 w 174"/>
                <a:gd name="T11" fmla="*/ 2765 h 11511"/>
                <a:gd name="T12" fmla="*/ 70 w 174"/>
                <a:gd name="T13" fmla="*/ 2733 h 11511"/>
                <a:gd name="T14" fmla="*/ 103 w 174"/>
                <a:gd name="T15" fmla="*/ 2700 h 11511"/>
                <a:gd name="T16" fmla="*/ 135 w 174"/>
                <a:gd name="T17" fmla="*/ 2678 h 11511"/>
                <a:gd name="T18" fmla="*/ 173 w 174"/>
                <a:gd name="T19" fmla="*/ 2656 h 11511"/>
                <a:gd name="T20" fmla="*/ 173 w 174"/>
                <a:gd name="T21" fmla="*/ 0 h 11511"/>
                <a:gd name="T22" fmla="*/ 0 w 174"/>
                <a:gd name="T23" fmla="*/ 0 h 11511"/>
                <a:gd name="T24" fmla="*/ 0 w 174"/>
                <a:gd name="T25" fmla="*/ 11510 h 11511"/>
                <a:gd name="T26" fmla="*/ 173 w 174"/>
                <a:gd name="T27" fmla="*/ 11510 h 11511"/>
                <a:gd name="T28" fmla="*/ 173 w 174"/>
                <a:gd name="T29" fmla="*/ 3205 h 11511"/>
                <a:gd name="T30" fmla="*/ 173 w 174"/>
                <a:gd name="T31" fmla="*/ 3205 h 11511"/>
                <a:gd name="T32" fmla="*/ 135 w 174"/>
                <a:gd name="T33" fmla="*/ 3184 h 11511"/>
                <a:gd name="T34" fmla="*/ 103 w 174"/>
                <a:gd name="T35" fmla="*/ 3156 h 11511"/>
                <a:gd name="T36" fmla="*/ 70 w 174"/>
                <a:gd name="T37" fmla="*/ 3129 h 11511"/>
                <a:gd name="T38" fmla="*/ 43 w 174"/>
                <a:gd name="T39" fmla="*/ 3091 h 11511"/>
                <a:gd name="T40" fmla="*/ 27 w 174"/>
                <a:gd name="T41" fmla="*/ 3059 h 11511"/>
                <a:gd name="T42" fmla="*/ 10 w 174"/>
                <a:gd name="T43" fmla="*/ 3015 h 11511"/>
                <a:gd name="T44" fmla="*/ 0 w 174"/>
                <a:gd name="T45" fmla="*/ 2972 h 11511"/>
                <a:gd name="T46" fmla="*/ 0 w 174"/>
                <a:gd name="T47" fmla="*/ 2928 h 11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11511">
                  <a:moveTo>
                    <a:pt x="0" y="2928"/>
                  </a:moveTo>
                  <a:lnTo>
                    <a:pt x="0" y="2928"/>
                  </a:lnTo>
                  <a:lnTo>
                    <a:pt x="0" y="2885"/>
                  </a:lnTo>
                  <a:lnTo>
                    <a:pt x="10" y="2841"/>
                  </a:lnTo>
                  <a:lnTo>
                    <a:pt x="27" y="2803"/>
                  </a:lnTo>
                  <a:lnTo>
                    <a:pt x="43" y="2765"/>
                  </a:lnTo>
                  <a:lnTo>
                    <a:pt x="70" y="2733"/>
                  </a:lnTo>
                  <a:lnTo>
                    <a:pt x="103" y="2700"/>
                  </a:lnTo>
                  <a:lnTo>
                    <a:pt x="135" y="2678"/>
                  </a:lnTo>
                  <a:lnTo>
                    <a:pt x="173" y="2656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11510"/>
                  </a:lnTo>
                  <a:lnTo>
                    <a:pt x="173" y="11510"/>
                  </a:lnTo>
                  <a:lnTo>
                    <a:pt x="173" y="3205"/>
                  </a:lnTo>
                  <a:lnTo>
                    <a:pt x="173" y="3205"/>
                  </a:lnTo>
                  <a:lnTo>
                    <a:pt x="135" y="3184"/>
                  </a:lnTo>
                  <a:lnTo>
                    <a:pt x="103" y="3156"/>
                  </a:lnTo>
                  <a:lnTo>
                    <a:pt x="70" y="3129"/>
                  </a:lnTo>
                  <a:lnTo>
                    <a:pt x="43" y="3091"/>
                  </a:lnTo>
                  <a:lnTo>
                    <a:pt x="27" y="3059"/>
                  </a:lnTo>
                  <a:lnTo>
                    <a:pt x="10" y="3015"/>
                  </a:lnTo>
                  <a:lnTo>
                    <a:pt x="0" y="2972"/>
                  </a:lnTo>
                  <a:lnTo>
                    <a:pt x="0" y="292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2" name="Freeform 8"/>
            <p:cNvSpPr>
              <a:spLocks noChangeArrowheads="1"/>
            </p:cNvSpPr>
            <p:nvPr/>
          </p:nvSpPr>
          <p:spPr bwMode="auto">
            <a:xfrm>
              <a:off x="11310938" y="2117725"/>
              <a:ext cx="60325" cy="896937"/>
            </a:xfrm>
            <a:custGeom>
              <a:avLst/>
              <a:gdLst>
                <a:gd name="T0" fmla="*/ 0 w 174"/>
                <a:gd name="T1" fmla="*/ 0 h 2494"/>
                <a:gd name="T2" fmla="*/ 0 w 174"/>
                <a:gd name="T3" fmla="*/ 2221 h 2494"/>
                <a:gd name="T4" fmla="*/ 0 w 174"/>
                <a:gd name="T5" fmla="*/ 2221 h 2494"/>
                <a:gd name="T6" fmla="*/ 37 w 174"/>
                <a:gd name="T7" fmla="*/ 2243 h 2494"/>
                <a:gd name="T8" fmla="*/ 70 w 174"/>
                <a:gd name="T9" fmla="*/ 2265 h 2494"/>
                <a:gd name="T10" fmla="*/ 102 w 174"/>
                <a:gd name="T11" fmla="*/ 2298 h 2494"/>
                <a:gd name="T12" fmla="*/ 125 w 174"/>
                <a:gd name="T13" fmla="*/ 2330 h 2494"/>
                <a:gd name="T14" fmla="*/ 146 w 174"/>
                <a:gd name="T15" fmla="*/ 2368 h 2494"/>
                <a:gd name="T16" fmla="*/ 162 w 174"/>
                <a:gd name="T17" fmla="*/ 2406 h 2494"/>
                <a:gd name="T18" fmla="*/ 173 w 174"/>
                <a:gd name="T19" fmla="*/ 2450 h 2494"/>
                <a:gd name="T20" fmla="*/ 173 w 174"/>
                <a:gd name="T21" fmla="*/ 2493 h 2494"/>
                <a:gd name="T22" fmla="*/ 173 w 174"/>
                <a:gd name="T23" fmla="*/ 0 h 2494"/>
                <a:gd name="T24" fmla="*/ 0 w 174"/>
                <a:gd name="T25" fmla="*/ 0 h 2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2494">
                  <a:moveTo>
                    <a:pt x="0" y="0"/>
                  </a:moveTo>
                  <a:lnTo>
                    <a:pt x="0" y="2221"/>
                  </a:lnTo>
                  <a:lnTo>
                    <a:pt x="0" y="2221"/>
                  </a:lnTo>
                  <a:lnTo>
                    <a:pt x="37" y="2243"/>
                  </a:lnTo>
                  <a:lnTo>
                    <a:pt x="70" y="2265"/>
                  </a:lnTo>
                  <a:lnTo>
                    <a:pt x="102" y="2298"/>
                  </a:lnTo>
                  <a:lnTo>
                    <a:pt x="125" y="2330"/>
                  </a:lnTo>
                  <a:lnTo>
                    <a:pt x="146" y="2368"/>
                  </a:lnTo>
                  <a:lnTo>
                    <a:pt x="162" y="2406"/>
                  </a:lnTo>
                  <a:lnTo>
                    <a:pt x="173" y="2450"/>
                  </a:lnTo>
                  <a:lnTo>
                    <a:pt x="173" y="2493"/>
                  </a:lnTo>
                  <a:lnTo>
                    <a:pt x="173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5" name="Freeform 9"/>
            <p:cNvSpPr>
              <a:spLocks noChangeArrowheads="1"/>
            </p:cNvSpPr>
            <p:nvPr/>
          </p:nvSpPr>
          <p:spPr bwMode="auto">
            <a:xfrm>
              <a:off x="11310938" y="3014663"/>
              <a:ext cx="60325" cy="538162"/>
            </a:xfrm>
            <a:custGeom>
              <a:avLst/>
              <a:gdLst>
                <a:gd name="T0" fmla="*/ 0 w 174"/>
                <a:gd name="T1" fmla="*/ 277 h 1500"/>
                <a:gd name="T2" fmla="*/ 0 w 174"/>
                <a:gd name="T3" fmla="*/ 1499 h 1500"/>
                <a:gd name="T4" fmla="*/ 173 w 174"/>
                <a:gd name="T5" fmla="*/ 1499 h 1500"/>
                <a:gd name="T6" fmla="*/ 173 w 174"/>
                <a:gd name="T7" fmla="*/ 0 h 1500"/>
                <a:gd name="T8" fmla="*/ 173 w 174"/>
                <a:gd name="T9" fmla="*/ 0 h 1500"/>
                <a:gd name="T10" fmla="*/ 173 w 174"/>
                <a:gd name="T11" fmla="*/ 44 h 1500"/>
                <a:gd name="T12" fmla="*/ 162 w 174"/>
                <a:gd name="T13" fmla="*/ 87 h 1500"/>
                <a:gd name="T14" fmla="*/ 146 w 174"/>
                <a:gd name="T15" fmla="*/ 131 h 1500"/>
                <a:gd name="T16" fmla="*/ 125 w 174"/>
                <a:gd name="T17" fmla="*/ 163 h 1500"/>
                <a:gd name="T18" fmla="*/ 102 w 174"/>
                <a:gd name="T19" fmla="*/ 201 h 1500"/>
                <a:gd name="T20" fmla="*/ 70 w 174"/>
                <a:gd name="T21" fmla="*/ 228 h 1500"/>
                <a:gd name="T22" fmla="*/ 37 w 174"/>
                <a:gd name="T23" fmla="*/ 256 h 1500"/>
                <a:gd name="T24" fmla="*/ 0 w 174"/>
                <a:gd name="T25" fmla="*/ 277 h 1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4" h="1500">
                  <a:moveTo>
                    <a:pt x="0" y="277"/>
                  </a:moveTo>
                  <a:lnTo>
                    <a:pt x="0" y="1499"/>
                  </a:lnTo>
                  <a:lnTo>
                    <a:pt x="173" y="149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73" y="44"/>
                  </a:lnTo>
                  <a:lnTo>
                    <a:pt x="162" y="87"/>
                  </a:lnTo>
                  <a:lnTo>
                    <a:pt x="146" y="131"/>
                  </a:lnTo>
                  <a:lnTo>
                    <a:pt x="125" y="163"/>
                  </a:lnTo>
                  <a:lnTo>
                    <a:pt x="102" y="201"/>
                  </a:lnTo>
                  <a:lnTo>
                    <a:pt x="70" y="228"/>
                  </a:lnTo>
                  <a:lnTo>
                    <a:pt x="37" y="256"/>
                  </a:lnTo>
                  <a:lnTo>
                    <a:pt x="0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6" name="Freeform 10"/>
            <p:cNvSpPr>
              <a:spLocks noChangeArrowheads="1"/>
            </p:cNvSpPr>
            <p:nvPr/>
          </p:nvSpPr>
          <p:spPr bwMode="auto">
            <a:xfrm>
              <a:off x="11218863" y="2905125"/>
              <a:ext cx="90488" cy="217487"/>
            </a:xfrm>
            <a:custGeom>
              <a:avLst/>
              <a:gdLst>
                <a:gd name="T0" fmla="*/ 125 w 257"/>
                <a:gd name="T1" fmla="*/ 435 h 609"/>
                <a:gd name="T2" fmla="*/ 125 w 257"/>
                <a:gd name="T3" fmla="*/ 435 h 609"/>
                <a:gd name="T4" fmla="*/ 104 w 257"/>
                <a:gd name="T5" fmla="*/ 435 h 609"/>
                <a:gd name="T6" fmla="*/ 77 w 257"/>
                <a:gd name="T7" fmla="*/ 423 h 609"/>
                <a:gd name="T8" fmla="*/ 54 w 257"/>
                <a:gd name="T9" fmla="*/ 413 h 609"/>
                <a:gd name="T10" fmla="*/ 38 w 257"/>
                <a:gd name="T11" fmla="*/ 396 h 609"/>
                <a:gd name="T12" fmla="*/ 22 w 257"/>
                <a:gd name="T13" fmla="*/ 380 h 609"/>
                <a:gd name="T14" fmla="*/ 6 w 257"/>
                <a:gd name="T15" fmla="*/ 358 h 609"/>
                <a:gd name="T16" fmla="*/ 0 w 257"/>
                <a:gd name="T17" fmla="*/ 331 h 609"/>
                <a:gd name="T18" fmla="*/ 0 w 257"/>
                <a:gd name="T19" fmla="*/ 304 h 609"/>
                <a:gd name="T20" fmla="*/ 0 w 257"/>
                <a:gd name="T21" fmla="*/ 304 h 609"/>
                <a:gd name="T22" fmla="*/ 0 w 257"/>
                <a:gd name="T23" fmla="*/ 277 h 609"/>
                <a:gd name="T24" fmla="*/ 6 w 257"/>
                <a:gd name="T25" fmla="*/ 255 h 609"/>
                <a:gd name="T26" fmla="*/ 22 w 257"/>
                <a:gd name="T27" fmla="*/ 233 h 609"/>
                <a:gd name="T28" fmla="*/ 38 w 257"/>
                <a:gd name="T29" fmla="*/ 212 h 609"/>
                <a:gd name="T30" fmla="*/ 54 w 257"/>
                <a:gd name="T31" fmla="*/ 201 h 609"/>
                <a:gd name="T32" fmla="*/ 77 w 257"/>
                <a:gd name="T33" fmla="*/ 185 h 609"/>
                <a:gd name="T34" fmla="*/ 104 w 257"/>
                <a:gd name="T35" fmla="*/ 179 h 609"/>
                <a:gd name="T36" fmla="*/ 125 w 257"/>
                <a:gd name="T37" fmla="*/ 173 h 609"/>
                <a:gd name="T38" fmla="*/ 125 w 257"/>
                <a:gd name="T39" fmla="*/ 173 h 609"/>
                <a:gd name="T40" fmla="*/ 152 w 257"/>
                <a:gd name="T41" fmla="*/ 179 h 609"/>
                <a:gd name="T42" fmla="*/ 179 w 257"/>
                <a:gd name="T43" fmla="*/ 185 h 609"/>
                <a:gd name="T44" fmla="*/ 201 w 257"/>
                <a:gd name="T45" fmla="*/ 201 h 609"/>
                <a:gd name="T46" fmla="*/ 218 w 257"/>
                <a:gd name="T47" fmla="*/ 212 h 609"/>
                <a:gd name="T48" fmla="*/ 234 w 257"/>
                <a:gd name="T49" fmla="*/ 233 h 609"/>
                <a:gd name="T50" fmla="*/ 245 w 257"/>
                <a:gd name="T51" fmla="*/ 255 h 609"/>
                <a:gd name="T52" fmla="*/ 256 w 257"/>
                <a:gd name="T53" fmla="*/ 277 h 609"/>
                <a:gd name="T54" fmla="*/ 256 w 257"/>
                <a:gd name="T55" fmla="*/ 304 h 609"/>
                <a:gd name="T56" fmla="*/ 256 w 257"/>
                <a:gd name="T57" fmla="*/ 32 h 609"/>
                <a:gd name="T58" fmla="*/ 256 w 257"/>
                <a:gd name="T59" fmla="*/ 32 h 609"/>
                <a:gd name="T60" fmla="*/ 229 w 257"/>
                <a:gd name="T61" fmla="*/ 21 h 609"/>
                <a:gd name="T62" fmla="*/ 196 w 257"/>
                <a:gd name="T63" fmla="*/ 11 h 609"/>
                <a:gd name="T64" fmla="*/ 163 w 257"/>
                <a:gd name="T65" fmla="*/ 5 h 609"/>
                <a:gd name="T66" fmla="*/ 125 w 257"/>
                <a:gd name="T67" fmla="*/ 0 h 609"/>
                <a:gd name="T68" fmla="*/ 125 w 257"/>
                <a:gd name="T69" fmla="*/ 0 h 609"/>
                <a:gd name="T70" fmla="*/ 93 w 257"/>
                <a:gd name="T71" fmla="*/ 5 h 609"/>
                <a:gd name="T72" fmla="*/ 60 w 257"/>
                <a:gd name="T73" fmla="*/ 11 h 609"/>
                <a:gd name="T74" fmla="*/ 27 w 257"/>
                <a:gd name="T75" fmla="*/ 21 h 609"/>
                <a:gd name="T76" fmla="*/ 0 w 257"/>
                <a:gd name="T77" fmla="*/ 32 h 609"/>
                <a:gd name="T78" fmla="*/ 0 w 257"/>
                <a:gd name="T79" fmla="*/ 581 h 609"/>
                <a:gd name="T80" fmla="*/ 0 w 257"/>
                <a:gd name="T81" fmla="*/ 581 h 609"/>
                <a:gd name="T82" fmla="*/ 27 w 257"/>
                <a:gd name="T83" fmla="*/ 592 h 609"/>
                <a:gd name="T84" fmla="*/ 60 w 257"/>
                <a:gd name="T85" fmla="*/ 603 h 609"/>
                <a:gd name="T86" fmla="*/ 93 w 257"/>
                <a:gd name="T87" fmla="*/ 608 h 609"/>
                <a:gd name="T88" fmla="*/ 125 w 257"/>
                <a:gd name="T89" fmla="*/ 608 h 609"/>
                <a:gd name="T90" fmla="*/ 125 w 257"/>
                <a:gd name="T91" fmla="*/ 608 h 609"/>
                <a:gd name="T92" fmla="*/ 163 w 257"/>
                <a:gd name="T93" fmla="*/ 608 h 609"/>
                <a:gd name="T94" fmla="*/ 196 w 257"/>
                <a:gd name="T95" fmla="*/ 603 h 609"/>
                <a:gd name="T96" fmla="*/ 229 w 257"/>
                <a:gd name="T97" fmla="*/ 592 h 609"/>
                <a:gd name="T98" fmla="*/ 256 w 257"/>
                <a:gd name="T99" fmla="*/ 581 h 609"/>
                <a:gd name="T100" fmla="*/ 256 w 257"/>
                <a:gd name="T101" fmla="*/ 304 h 609"/>
                <a:gd name="T102" fmla="*/ 256 w 257"/>
                <a:gd name="T103" fmla="*/ 304 h 609"/>
                <a:gd name="T104" fmla="*/ 256 w 257"/>
                <a:gd name="T105" fmla="*/ 331 h 609"/>
                <a:gd name="T106" fmla="*/ 245 w 257"/>
                <a:gd name="T107" fmla="*/ 358 h 609"/>
                <a:gd name="T108" fmla="*/ 234 w 257"/>
                <a:gd name="T109" fmla="*/ 380 h 609"/>
                <a:gd name="T110" fmla="*/ 218 w 257"/>
                <a:gd name="T111" fmla="*/ 396 h 609"/>
                <a:gd name="T112" fmla="*/ 201 w 257"/>
                <a:gd name="T113" fmla="*/ 413 h 609"/>
                <a:gd name="T114" fmla="*/ 179 w 257"/>
                <a:gd name="T115" fmla="*/ 423 h 609"/>
                <a:gd name="T116" fmla="*/ 152 w 257"/>
                <a:gd name="T117" fmla="*/ 435 h 609"/>
                <a:gd name="T118" fmla="*/ 125 w 257"/>
                <a:gd name="T119" fmla="*/ 43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609">
                  <a:moveTo>
                    <a:pt x="125" y="435"/>
                  </a:moveTo>
                  <a:lnTo>
                    <a:pt x="125" y="435"/>
                  </a:lnTo>
                  <a:lnTo>
                    <a:pt x="104" y="435"/>
                  </a:lnTo>
                  <a:lnTo>
                    <a:pt x="77" y="423"/>
                  </a:lnTo>
                  <a:lnTo>
                    <a:pt x="54" y="413"/>
                  </a:lnTo>
                  <a:lnTo>
                    <a:pt x="38" y="396"/>
                  </a:lnTo>
                  <a:lnTo>
                    <a:pt x="22" y="380"/>
                  </a:lnTo>
                  <a:lnTo>
                    <a:pt x="6" y="358"/>
                  </a:lnTo>
                  <a:lnTo>
                    <a:pt x="0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6" y="255"/>
                  </a:lnTo>
                  <a:lnTo>
                    <a:pt x="22" y="233"/>
                  </a:lnTo>
                  <a:lnTo>
                    <a:pt x="38" y="212"/>
                  </a:lnTo>
                  <a:lnTo>
                    <a:pt x="54" y="201"/>
                  </a:lnTo>
                  <a:lnTo>
                    <a:pt x="77" y="185"/>
                  </a:lnTo>
                  <a:lnTo>
                    <a:pt x="104" y="179"/>
                  </a:lnTo>
                  <a:lnTo>
                    <a:pt x="125" y="173"/>
                  </a:lnTo>
                  <a:lnTo>
                    <a:pt x="125" y="173"/>
                  </a:lnTo>
                  <a:lnTo>
                    <a:pt x="152" y="179"/>
                  </a:lnTo>
                  <a:lnTo>
                    <a:pt x="179" y="185"/>
                  </a:lnTo>
                  <a:lnTo>
                    <a:pt x="201" y="201"/>
                  </a:lnTo>
                  <a:lnTo>
                    <a:pt x="218" y="212"/>
                  </a:lnTo>
                  <a:lnTo>
                    <a:pt x="234" y="233"/>
                  </a:lnTo>
                  <a:lnTo>
                    <a:pt x="245" y="255"/>
                  </a:lnTo>
                  <a:lnTo>
                    <a:pt x="256" y="277"/>
                  </a:lnTo>
                  <a:lnTo>
                    <a:pt x="256" y="304"/>
                  </a:lnTo>
                  <a:lnTo>
                    <a:pt x="256" y="32"/>
                  </a:lnTo>
                  <a:lnTo>
                    <a:pt x="256" y="32"/>
                  </a:lnTo>
                  <a:lnTo>
                    <a:pt x="229" y="21"/>
                  </a:lnTo>
                  <a:lnTo>
                    <a:pt x="196" y="11"/>
                  </a:lnTo>
                  <a:lnTo>
                    <a:pt x="163" y="5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93" y="5"/>
                  </a:lnTo>
                  <a:lnTo>
                    <a:pt x="60" y="11"/>
                  </a:lnTo>
                  <a:lnTo>
                    <a:pt x="27" y="21"/>
                  </a:lnTo>
                  <a:lnTo>
                    <a:pt x="0" y="32"/>
                  </a:lnTo>
                  <a:lnTo>
                    <a:pt x="0" y="581"/>
                  </a:lnTo>
                  <a:lnTo>
                    <a:pt x="0" y="581"/>
                  </a:lnTo>
                  <a:lnTo>
                    <a:pt x="27" y="592"/>
                  </a:lnTo>
                  <a:lnTo>
                    <a:pt x="60" y="603"/>
                  </a:lnTo>
                  <a:lnTo>
                    <a:pt x="93" y="608"/>
                  </a:lnTo>
                  <a:lnTo>
                    <a:pt x="125" y="608"/>
                  </a:lnTo>
                  <a:lnTo>
                    <a:pt x="125" y="608"/>
                  </a:lnTo>
                  <a:lnTo>
                    <a:pt x="163" y="608"/>
                  </a:lnTo>
                  <a:lnTo>
                    <a:pt x="196" y="603"/>
                  </a:lnTo>
                  <a:lnTo>
                    <a:pt x="229" y="592"/>
                  </a:lnTo>
                  <a:lnTo>
                    <a:pt x="256" y="581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31"/>
                  </a:lnTo>
                  <a:lnTo>
                    <a:pt x="245" y="358"/>
                  </a:lnTo>
                  <a:lnTo>
                    <a:pt x="234" y="380"/>
                  </a:lnTo>
                  <a:lnTo>
                    <a:pt x="218" y="396"/>
                  </a:lnTo>
                  <a:lnTo>
                    <a:pt x="201" y="413"/>
                  </a:lnTo>
                  <a:lnTo>
                    <a:pt x="179" y="423"/>
                  </a:lnTo>
                  <a:lnTo>
                    <a:pt x="152" y="435"/>
                  </a:lnTo>
                  <a:lnTo>
                    <a:pt x="125" y="43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7" name="Freeform 11"/>
            <p:cNvSpPr>
              <a:spLocks noChangeArrowheads="1"/>
            </p:cNvSpPr>
            <p:nvPr/>
          </p:nvSpPr>
          <p:spPr bwMode="auto">
            <a:xfrm>
              <a:off x="11156950" y="2917825"/>
              <a:ext cx="60325" cy="196850"/>
            </a:xfrm>
            <a:custGeom>
              <a:avLst/>
              <a:gdLst>
                <a:gd name="T0" fmla="*/ 0 w 174"/>
                <a:gd name="T1" fmla="*/ 272 h 550"/>
                <a:gd name="T2" fmla="*/ 0 w 174"/>
                <a:gd name="T3" fmla="*/ 272 h 550"/>
                <a:gd name="T4" fmla="*/ 0 w 174"/>
                <a:gd name="T5" fmla="*/ 316 h 550"/>
                <a:gd name="T6" fmla="*/ 10 w 174"/>
                <a:gd name="T7" fmla="*/ 359 h 550"/>
                <a:gd name="T8" fmla="*/ 27 w 174"/>
                <a:gd name="T9" fmla="*/ 403 h 550"/>
                <a:gd name="T10" fmla="*/ 43 w 174"/>
                <a:gd name="T11" fmla="*/ 435 h 550"/>
                <a:gd name="T12" fmla="*/ 70 w 174"/>
                <a:gd name="T13" fmla="*/ 473 h 550"/>
                <a:gd name="T14" fmla="*/ 103 w 174"/>
                <a:gd name="T15" fmla="*/ 500 h 550"/>
                <a:gd name="T16" fmla="*/ 135 w 174"/>
                <a:gd name="T17" fmla="*/ 528 h 550"/>
                <a:gd name="T18" fmla="*/ 173 w 174"/>
                <a:gd name="T19" fmla="*/ 549 h 550"/>
                <a:gd name="T20" fmla="*/ 173 w 174"/>
                <a:gd name="T21" fmla="*/ 0 h 550"/>
                <a:gd name="T22" fmla="*/ 173 w 174"/>
                <a:gd name="T23" fmla="*/ 0 h 550"/>
                <a:gd name="T24" fmla="*/ 135 w 174"/>
                <a:gd name="T25" fmla="*/ 22 h 550"/>
                <a:gd name="T26" fmla="*/ 103 w 174"/>
                <a:gd name="T27" fmla="*/ 44 h 550"/>
                <a:gd name="T28" fmla="*/ 70 w 174"/>
                <a:gd name="T29" fmla="*/ 77 h 550"/>
                <a:gd name="T30" fmla="*/ 43 w 174"/>
                <a:gd name="T31" fmla="*/ 109 h 550"/>
                <a:gd name="T32" fmla="*/ 27 w 174"/>
                <a:gd name="T33" fmla="*/ 147 h 550"/>
                <a:gd name="T34" fmla="*/ 10 w 174"/>
                <a:gd name="T35" fmla="*/ 185 h 550"/>
                <a:gd name="T36" fmla="*/ 0 w 174"/>
                <a:gd name="T37" fmla="*/ 229 h 550"/>
                <a:gd name="T38" fmla="*/ 0 w 174"/>
                <a:gd name="T39" fmla="*/ 27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50">
                  <a:moveTo>
                    <a:pt x="0" y="272"/>
                  </a:moveTo>
                  <a:lnTo>
                    <a:pt x="0" y="272"/>
                  </a:lnTo>
                  <a:lnTo>
                    <a:pt x="0" y="316"/>
                  </a:lnTo>
                  <a:lnTo>
                    <a:pt x="10" y="359"/>
                  </a:lnTo>
                  <a:lnTo>
                    <a:pt x="27" y="403"/>
                  </a:lnTo>
                  <a:lnTo>
                    <a:pt x="43" y="435"/>
                  </a:lnTo>
                  <a:lnTo>
                    <a:pt x="70" y="473"/>
                  </a:lnTo>
                  <a:lnTo>
                    <a:pt x="103" y="500"/>
                  </a:lnTo>
                  <a:lnTo>
                    <a:pt x="135" y="528"/>
                  </a:lnTo>
                  <a:lnTo>
                    <a:pt x="173" y="54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3" y="44"/>
                  </a:lnTo>
                  <a:lnTo>
                    <a:pt x="70" y="77"/>
                  </a:lnTo>
                  <a:lnTo>
                    <a:pt x="43" y="109"/>
                  </a:lnTo>
                  <a:lnTo>
                    <a:pt x="27" y="147"/>
                  </a:lnTo>
                  <a:lnTo>
                    <a:pt x="10" y="185"/>
                  </a:lnTo>
                  <a:lnTo>
                    <a:pt x="0" y="229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8" name="Freeform 12"/>
            <p:cNvSpPr>
              <a:spLocks noChangeArrowheads="1"/>
            </p:cNvSpPr>
            <p:nvPr/>
          </p:nvSpPr>
          <p:spPr bwMode="auto">
            <a:xfrm>
              <a:off x="11310938" y="2917825"/>
              <a:ext cx="60325" cy="196850"/>
            </a:xfrm>
            <a:custGeom>
              <a:avLst/>
              <a:gdLst>
                <a:gd name="T0" fmla="*/ 0 w 174"/>
                <a:gd name="T1" fmla="*/ 0 h 550"/>
                <a:gd name="T2" fmla="*/ 0 w 174"/>
                <a:gd name="T3" fmla="*/ 272 h 550"/>
                <a:gd name="T4" fmla="*/ 0 w 174"/>
                <a:gd name="T5" fmla="*/ 549 h 550"/>
                <a:gd name="T6" fmla="*/ 0 w 174"/>
                <a:gd name="T7" fmla="*/ 549 h 550"/>
                <a:gd name="T8" fmla="*/ 37 w 174"/>
                <a:gd name="T9" fmla="*/ 528 h 550"/>
                <a:gd name="T10" fmla="*/ 70 w 174"/>
                <a:gd name="T11" fmla="*/ 500 h 550"/>
                <a:gd name="T12" fmla="*/ 102 w 174"/>
                <a:gd name="T13" fmla="*/ 473 h 550"/>
                <a:gd name="T14" fmla="*/ 125 w 174"/>
                <a:gd name="T15" fmla="*/ 435 h 550"/>
                <a:gd name="T16" fmla="*/ 146 w 174"/>
                <a:gd name="T17" fmla="*/ 403 h 550"/>
                <a:gd name="T18" fmla="*/ 162 w 174"/>
                <a:gd name="T19" fmla="*/ 359 h 550"/>
                <a:gd name="T20" fmla="*/ 173 w 174"/>
                <a:gd name="T21" fmla="*/ 316 h 550"/>
                <a:gd name="T22" fmla="*/ 173 w 174"/>
                <a:gd name="T23" fmla="*/ 272 h 550"/>
                <a:gd name="T24" fmla="*/ 173 w 174"/>
                <a:gd name="T25" fmla="*/ 272 h 550"/>
                <a:gd name="T26" fmla="*/ 173 w 174"/>
                <a:gd name="T27" fmla="*/ 229 h 550"/>
                <a:gd name="T28" fmla="*/ 162 w 174"/>
                <a:gd name="T29" fmla="*/ 185 h 550"/>
                <a:gd name="T30" fmla="*/ 146 w 174"/>
                <a:gd name="T31" fmla="*/ 147 h 550"/>
                <a:gd name="T32" fmla="*/ 125 w 174"/>
                <a:gd name="T33" fmla="*/ 109 h 550"/>
                <a:gd name="T34" fmla="*/ 102 w 174"/>
                <a:gd name="T35" fmla="*/ 77 h 550"/>
                <a:gd name="T36" fmla="*/ 70 w 174"/>
                <a:gd name="T37" fmla="*/ 44 h 550"/>
                <a:gd name="T38" fmla="*/ 37 w 174"/>
                <a:gd name="T39" fmla="*/ 22 h 550"/>
                <a:gd name="T40" fmla="*/ 0 w 174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7" y="528"/>
                  </a:lnTo>
                  <a:lnTo>
                    <a:pt x="70" y="500"/>
                  </a:lnTo>
                  <a:lnTo>
                    <a:pt x="102" y="473"/>
                  </a:lnTo>
                  <a:lnTo>
                    <a:pt x="125" y="435"/>
                  </a:lnTo>
                  <a:lnTo>
                    <a:pt x="146" y="403"/>
                  </a:lnTo>
                  <a:lnTo>
                    <a:pt x="162" y="359"/>
                  </a:lnTo>
                  <a:lnTo>
                    <a:pt x="173" y="316"/>
                  </a:lnTo>
                  <a:lnTo>
                    <a:pt x="173" y="272"/>
                  </a:lnTo>
                  <a:lnTo>
                    <a:pt x="173" y="272"/>
                  </a:lnTo>
                  <a:lnTo>
                    <a:pt x="173" y="229"/>
                  </a:lnTo>
                  <a:lnTo>
                    <a:pt x="162" y="185"/>
                  </a:lnTo>
                  <a:lnTo>
                    <a:pt x="146" y="147"/>
                  </a:lnTo>
                  <a:lnTo>
                    <a:pt x="125" y="109"/>
                  </a:lnTo>
                  <a:lnTo>
                    <a:pt x="102" y="77"/>
                  </a:lnTo>
                  <a:lnTo>
                    <a:pt x="70" y="44"/>
                  </a:lnTo>
                  <a:lnTo>
                    <a:pt x="37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69" name="Freeform 13"/>
            <p:cNvSpPr>
              <a:spLocks noChangeArrowheads="1"/>
            </p:cNvSpPr>
            <p:nvPr/>
          </p:nvSpPr>
          <p:spPr bwMode="auto">
            <a:xfrm>
              <a:off x="11777663" y="5870575"/>
              <a:ext cx="61913" cy="993775"/>
            </a:xfrm>
            <a:custGeom>
              <a:avLst/>
              <a:gdLst>
                <a:gd name="T0" fmla="*/ 0 w 175"/>
                <a:gd name="T1" fmla="*/ 0 h 2766"/>
                <a:gd name="T2" fmla="*/ 0 w 175"/>
                <a:gd name="T3" fmla="*/ 2765 h 2766"/>
                <a:gd name="T4" fmla="*/ 174 w 175"/>
                <a:gd name="T5" fmla="*/ 2765 h 2766"/>
                <a:gd name="T6" fmla="*/ 174 w 175"/>
                <a:gd name="T7" fmla="*/ 272 h 2766"/>
                <a:gd name="T8" fmla="*/ 174 w 175"/>
                <a:gd name="T9" fmla="*/ 272 h 2766"/>
                <a:gd name="T10" fmla="*/ 136 w 175"/>
                <a:gd name="T11" fmla="*/ 250 h 2766"/>
                <a:gd name="T12" fmla="*/ 103 w 175"/>
                <a:gd name="T13" fmla="*/ 228 h 2766"/>
                <a:gd name="T14" fmla="*/ 76 w 175"/>
                <a:gd name="T15" fmla="*/ 195 h 2766"/>
                <a:gd name="T16" fmla="*/ 49 w 175"/>
                <a:gd name="T17" fmla="*/ 163 h 2766"/>
                <a:gd name="T18" fmla="*/ 27 w 175"/>
                <a:gd name="T19" fmla="*/ 125 h 2766"/>
                <a:gd name="T20" fmla="*/ 16 w 175"/>
                <a:gd name="T21" fmla="*/ 87 h 2766"/>
                <a:gd name="T22" fmla="*/ 6 w 175"/>
                <a:gd name="T23" fmla="*/ 43 h 2766"/>
                <a:gd name="T24" fmla="*/ 0 w 175"/>
                <a:gd name="T25" fmla="*/ 0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66">
                  <a:moveTo>
                    <a:pt x="0" y="0"/>
                  </a:moveTo>
                  <a:lnTo>
                    <a:pt x="0" y="2765"/>
                  </a:lnTo>
                  <a:lnTo>
                    <a:pt x="174" y="2765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6" y="250"/>
                  </a:lnTo>
                  <a:lnTo>
                    <a:pt x="103" y="228"/>
                  </a:lnTo>
                  <a:lnTo>
                    <a:pt x="76" y="195"/>
                  </a:lnTo>
                  <a:lnTo>
                    <a:pt x="49" y="163"/>
                  </a:lnTo>
                  <a:lnTo>
                    <a:pt x="27" y="125"/>
                  </a:lnTo>
                  <a:lnTo>
                    <a:pt x="16" y="87"/>
                  </a:lnTo>
                  <a:lnTo>
                    <a:pt x="6" y="4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0" name="Freeform 14"/>
            <p:cNvSpPr>
              <a:spLocks noChangeArrowheads="1"/>
            </p:cNvSpPr>
            <p:nvPr/>
          </p:nvSpPr>
          <p:spPr bwMode="auto">
            <a:xfrm>
              <a:off x="11841163" y="58705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1" name="Freeform 15"/>
            <p:cNvSpPr>
              <a:spLocks noChangeArrowheads="1"/>
            </p:cNvSpPr>
            <p:nvPr/>
          </p:nvSpPr>
          <p:spPr bwMode="auto">
            <a:xfrm>
              <a:off x="11934825" y="5870575"/>
              <a:ext cx="61913" cy="993775"/>
            </a:xfrm>
            <a:custGeom>
              <a:avLst/>
              <a:gdLst>
                <a:gd name="T0" fmla="*/ 0 w 175"/>
                <a:gd name="T1" fmla="*/ 272 h 2766"/>
                <a:gd name="T2" fmla="*/ 0 w 175"/>
                <a:gd name="T3" fmla="*/ 2765 h 2766"/>
                <a:gd name="T4" fmla="*/ 174 w 175"/>
                <a:gd name="T5" fmla="*/ 2765 h 2766"/>
                <a:gd name="T6" fmla="*/ 174 w 175"/>
                <a:gd name="T7" fmla="*/ 0 h 2766"/>
                <a:gd name="T8" fmla="*/ 174 w 175"/>
                <a:gd name="T9" fmla="*/ 0 h 2766"/>
                <a:gd name="T10" fmla="*/ 168 w 175"/>
                <a:gd name="T11" fmla="*/ 43 h 2766"/>
                <a:gd name="T12" fmla="*/ 163 w 175"/>
                <a:gd name="T13" fmla="*/ 87 h 2766"/>
                <a:gd name="T14" fmla="*/ 147 w 175"/>
                <a:gd name="T15" fmla="*/ 125 h 2766"/>
                <a:gd name="T16" fmla="*/ 125 w 175"/>
                <a:gd name="T17" fmla="*/ 163 h 2766"/>
                <a:gd name="T18" fmla="*/ 98 w 175"/>
                <a:gd name="T19" fmla="*/ 195 h 2766"/>
                <a:gd name="T20" fmla="*/ 71 w 175"/>
                <a:gd name="T21" fmla="*/ 228 h 2766"/>
                <a:gd name="T22" fmla="*/ 38 w 175"/>
                <a:gd name="T23" fmla="*/ 250 h 2766"/>
                <a:gd name="T24" fmla="*/ 0 w 175"/>
                <a:gd name="T25" fmla="*/ 272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66">
                  <a:moveTo>
                    <a:pt x="0" y="272"/>
                  </a:moveTo>
                  <a:lnTo>
                    <a:pt x="0" y="2765"/>
                  </a:lnTo>
                  <a:lnTo>
                    <a:pt x="174" y="276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5" y="163"/>
                  </a:lnTo>
                  <a:lnTo>
                    <a:pt x="98" y="195"/>
                  </a:lnTo>
                  <a:lnTo>
                    <a:pt x="71" y="228"/>
                  </a:lnTo>
                  <a:lnTo>
                    <a:pt x="38" y="250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2" name="Freeform 16"/>
            <p:cNvSpPr>
              <a:spLocks noChangeArrowheads="1"/>
            </p:cNvSpPr>
            <p:nvPr/>
          </p:nvSpPr>
          <p:spPr bwMode="auto">
            <a:xfrm>
              <a:off x="11934825" y="2163763"/>
              <a:ext cx="61913" cy="3703637"/>
            </a:xfrm>
            <a:custGeom>
              <a:avLst/>
              <a:gdLst>
                <a:gd name="T0" fmla="*/ 0 w 175"/>
                <a:gd name="T1" fmla="*/ 0 h 10294"/>
                <a:gd name="T2" fmla="*/ 0 w 175"/>
                <a:gd name="T3" fmla="*/ 10016 h 10294"/>
                <a:gd name="T4" fmla="*/ 0 w 175"/>
                <a:gd name="T5" fmla="*/ 10016 h 10294"/>
                <a:gd name="T6" fmla="*/ 38 w 175"/>
                <a:gd name="T7" fmla="*/ 10038 h 10294"/>
                <a:gd name="T8" fmla="*/ 71 w 175"/>
                <a:gd name="T9" fmla="*/ 10065 h 10294"/>
                <a:gd name="T10" fmla="*/ 98 w 175"/>
                <a:gd name="T11" fmla="*/ 10092 h 10294"/>
                <a:gd name="T12" fmla="*/ 125 w 175"/>
                <a:gd name="T13" fmla="*/ 10130 h 10294"/>
                <a:gd name="T14" fmla="*/ 147 w 175"/>
                <a:gd name="T15" fmla="*/ 10163 h 10294"/>
                <a:gd name="T16" fmla="*/ 163 w 175"/>
                <a:gd name="T17" fmla="*/ 10206 h 10294"/>
                <a:gd name="T18" fmla="*/ 168 w 175"/>
                <a:gd name="T19" fmla="*/ 10250 h 10294"/>
                <a:gd name="T20" fmla="*/ 174 w 175"/>
                <a:gd name="T21" fmla="*/ 10293 h 10294"/>
                <a:gd name="T22" fmla="*/ 174 w 175"/>
                <a:gd name="T23" fmla="*/ 0 h 10294"/>
                <a:gd name="T24" fmla="*/ 0 w 175"/>
                <a:gd name="T25" fmla="*/ 0 h 10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0294">
                  <a:moveTo>
                    <a:pt x="0" y="0"/>
                  </a:moveTo>
                  <a:lnTo>
                    <a:pt x="0" y="10016"/>
                  </a:lnTo>
                  <a:lnTo>
                    <a:pt x="0" y="10016"/>
                  </a:lnTo>
                  <a:lnTo>
                    <a:pt x="38" y="10038"/>
                  </a:lnTo>
                  <a:lnTo>
                    <a:pt x="71" y="10065"/>
                  </a:lnTo>
                  <a:lnTo>
                    <a:pt x="98" y="10092"/>
                  </a:lnTo>
                  <a:lnTo>
                    <a:pt x="125" y="10130"/>
                  </a:lnTo>
                  <a:lnTo>
                    <a:pt x="147" y="10163"/>
                  </a:lnTo>
                  <a:lnTo>
                    <a:pt x="163" y="10206"/>
                  </a:lnTo>
                  <a:lnTo>
                    <a:pt x="168" y="10250"/>
                  </a:lnTo>
                  <a:lnTo>
                    <a:pt x="174" y="10293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3" name="Freeform 17"/>
            <p:cNvSpPr>
              <a:spLocks noChangeArrowheads="1"/>
            </p:cNvSpPr>
            <p:nvPr/>
          </p:nvSpPr>
          <p:spPr bwMode="auto">
            <a:xfrm>
              <a:off x="11777663" y="58705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4" name="Freeform 18"/>
            <p:cNvSpPr>
              <a:spLocks noChangeArrowheads="1"/>
            </p:cNvSpPr>
            <p:nvPr/>
          </p:nvSpPr>
          <p:spPr bwMode="auto">
            <a:xfrm>
              <a:off x="11841163" y="5870575"/>
              <a:ext cx="92075" cy="107950"/>
            </a:xfrm>
            <a:custGeom>
              <a:avLst/>
              <a:gdLst>
                <a:gd name="T0" fmla="*/ 130 w 261"/>
                <a:gd name="T1" fmla="*/ 131 h 305"/>
                <a:gd name="T2" fmla="*/ 130 w 261"/>
                <a:gd name="T3" fmla="*/ 131 h 305"/>
                <a:gd name="T4" fmla="*/ 103 w 261"/>
                <a:gd name="T5" fmla="*/ 125 h 305"/>
                <a:gd name="T6" fmla="*/ 81 w 261"/>
                <a:gd name="T7" fmla="*/ 120 h 305"/>
                <a:gd name="T8" fmla="*/ 59 w 261"/>
                <a:gd name="T9" fmla="*/ 103 h 305"/>
                <a:gd name="T10" fmla="*/ 38 w 261"/>
                <a:gd name="T11" fmla="*/ 93 h 305"/>
                <a:gd name="T12" fmla="*/ 22 w 261"/>
                <a:gd name="T13" fmla="*/ 70 h 305"/>
                <a:gd name="T14" fmla="*/ 11 w 261"/>
                <a:gd name="T15" fmla="*/ 49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2 h 305"/>
                <a:gd name="T22" fmla="*/ 0 w 261"/>
                <a:gd name="T23" fmla="*/ 272 h 305"/>
                <a:gd name="T24" fmla="*/ 32 w 261"/>
                <a:gd name="T25" fmla="*/ 283 h 305"/>
                <a:gd name="T26" fmla="*/ 65 w 261"/>
                <a:gd name="T27" fmla="*/ 293 h 305"/>
                <a:gd name="T28" fmla="*/ 97 w 261"/>
                <a:gd name="T29" fmla="*/ 299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299 h 305"/>
                <a:gd name="T36" fmla="*/ 201 w 261"/>
                <a:gd name="T37" fmla="*/ 293 h 305"/>
                <a:gd name="T38" fmla="*/ 228 w 261"/>
                <a:gd name="T39" fmla="*/ 283 h 305"/>
                <a:gd name="T40" fmla="*/ 260 w 261"/>
                <a:gd name="T41" fmla="*/ 272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49 h 305"/>
                <a:gd name="T50" fmla="*/ 238 w 261"/>
                <a:gd name="T51" fmla="*/ 70 h 305"/>
                <a:gd name="T52" fmla="*/ 222 w 261"/>
                <a:gd name="T53" fmla="*/ 93 h 305"/>
                <a:gd name="T54" fmla="*/ 201 w 261"/>
                <a:gd name="T55" fmla="*/ 103 h 305"/>
                <a:gd name="T56" fmla="*/ 179 w 261"/>
                <a:gd name="T57" fmla="*/ 120 h 305"/>
                <a:gd name="T58" fmla="*/ 157 w 261"/>
                <a:gd name="T59" fmla="*/ 125 h 305"/>
                <a:gd name="T60" fmla="*/ 130 w 261"/>
                <a:gd name="T61" fmla="*/ 131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1"/>
                  </a:moveTo>
                  <a:lnTo>
                    <a:pt x="130" y="131"/>
                  </a:lnTo>
                  <a:lnTo>
                    <a:pt x="103" y="125"/>
                  </a:lnTo>
                  <a:lnTo>
                    <a:pt x="81" y="120"/>
                  </a:lnTo>
                  <a:lnTo>
                    <a:pt x="59" y="103"/>
                  </a:lnTo>
                  <a:lnTo>
                    <a:pt x="38" y="93"/>
                  </a:lnTo>
                  <a:lnTo>
                    <a:pt x="22" y="70"/>
                  </a:lnTo>
                  <a:lnTo>
                    <a:pt x="11" y="49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2" y="283"/>
                  </a:lnTo>
                  <a:lnTo>
                    <a:pt x="65" y="293"/>
                  </a:lnTo>
                  <a:lnTo>
                    <a:pt x="97" y="299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299"/>
                  </a:lnTo>
                  <a:lnTo>
                    <a:pt x="201" y="293"/>
                  </a:lnTo>
                  <a:lnTo>
                    <a:pt x="228" y="283"/>
                  </a:lnTo>
                  <a:lnTo>
                    <a:pt x="260" y="27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9"/>
                  </a:lnTo>
                  <a:lnTo>
                    <a:pt x="238" y="70"/>
                  </a:lnTo>
                  <a:lnTo>
                    <a:pt x="222" y="93"/>
                  </a:lnTo>
                  <a:lnTo>
                    <a:pt x="201" y="103"/>
                  </a:lnTo>
                  <a:lnTo>
                    <a:pt x="179" y="120"/>
                  </a:lnTo>
                  <a:lnTo>
                    <a:pt x="157" y="125"/>
                  </a:lnTo>
                  <a:lnTo>
                    <a:pt x="130" y="13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5" name="Freeform 19"/>
            <p:cNvSpPr>
              <a:spLocks noChangeArrowheads="1"/>
            </p:cNvSpPr>
            <p:nvPr/>
          </p:nvSpPr>
          <p:spPr bwMode="auto">
            <a:xfrm>
              <a:off x="11841163" y="5761038"/>
              <a:ext cx="92075" cy="107950"/>
            </a:xfrm>
            <a:custGeom>
              <a:avLst/>
              <a:gdLst>
                <a:gd name="T0" fmla="*/ 130 w 261"/>
                <a:gd name="T1" fmla="*/ 174 h 305"/>
                <a:gd name="T2" fmla="*/ 130 w 261"/>
                <a:gd name="T3" fmla="*/ 174 h 305"/>
                <a:gd name="T4" fmla="*/ 157 w 261"/>
                <a:gd name="T5" fmla="*/ 174 h 305"/>
                <a:gd name="T6" fmla="*/ 179 w 261"/>
                <a:gd name="T7" fmla="*/ 185 h 305"/>
                <a:gd name="T8" fmla="*/ 201 w 261"/>
                <a:gd name="T9" fmla="*/ 195 h 305"/>
                <a:gd name="T10" fmla="*/ 222 w 261"/>
                <a:gd name="T11" fmla="*/ 212 h 305"/>
                <a:gd name="T12" fmla="*/ 238 w 261"/>
                <a:gd name="T13" fmla="*/ 228 h 305"/>
                <a:gd name="T14" fmla="*/ 249 w 261"/>
                <a:gd name="T15" fmla="*/ 250 h 305"/>
                <a:gd name="T16" fmla="*/ 255 w 261"/>
                <a:gd name="T17" fmla="*/ 277 h 305"/>
                <a:gd name="T18" fmla="*/ 260 w 261"/>
                <a:gd name="T19" fmla="*/ 304 h 305"/>
                <a:gd name="T20" fmla="*/ 260 w 261"/>
                <a:gd name="T21" fmla="*/ 27 h 305"/>
                <a:gd name="T22" fmla="*/ 260 w 261"/>
                <a:gd name="T23" fmla="*/ 27 h 305"/>
                <a:gd name="T24" fmla="*/ 228 w 261"/>
                <a:gd name="T25" fmla="*/ 16 h 305"/>
                <a:gd name="T26" fmla="*/ 201 w 261"/>
                <a:gd name="T27" fmla="*/ 6 h 305"/>
                <a:gd name="T28" fmla="*/ 163 w 261"/>
                <a:gd name="T29" fmla="*/ 0 h 305"/>
                <a:gd name="T30" fmla="*/ 130 w 261"/>
                <a:gd name="T31" fmla="*/ 0 h 305"/>
                <a:gd name="T32" fmla="*/ 130 w 261"/>
                <a:gd name="T33" fmla="*/ 0 h 305"/>
                <a:gd name="T34" fmla="*/ 97 w 261"/>
                <a:gd name="T35" fmla="*/ 0 h 305"/>
                <a:gd name="T36" fmla="*/ 65 w 261"/>
                <a:gd name="T37" fmla="*/ 6 h 305"/>
                <a:gd name="T38" fmla="*/ 32 w 261"/>
                <a:gd name="T39" fmla="*/ 16 h 305"/>
                <a:gd name="T40" fmla="*/ 0 w 261"/>
                <a:gd name="T41" fmla="*/ 27 h 305"/>
                <a:gd name="T42" fmla="*/ 0 w 261"/>
                <a:gd name="T43" fmla="*/ 304 h 305"/>
                <a:gd name="T44" fmla="*/ 0 w 261"/>
                <a:gd name="T45" fmla="*/ 304 h 305"/>
                <a:gd name="T46" fmla="*/ 5 w 261"/>
                <a:gd name="T47" fmla="*/ 277 h 305"/>
                <a:gd name="T48" fmla="*/ 11 w 261"/>
                <a:gd name="T49" fmla="*/ 250 h 305"/>
                <a:gd name="T50" fmla="*/ 22 w 261"/>
                <a:gd name="T51" fmla="*/ 228 h 305"/>
                <a:gd name="T52" fmla="*/ 38 w 261"/>
                <a:gd name="T53" fmla="*/ 212 h 305"/>
                <a:gd name="T54" fmla="*/ 59 w 261"/>
                <a:gd name="T55" fmla="*/ 195 h 305"/>
                <a:gd name="T56" fmla="*/ 81 w 261"/>
                <a:gd name="T57" fmla="*/ 185 h 305"/>
                <a:gd name="T58" fmla="*/ 103 w 261"/>
                <a:gd name="T59" fmla="*/ 174 h 305"/>
                <a:gd name="T60" fmla="*/ 130 w 261"/>
                <a:gd name="T61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2" y="212"/>
                  </a:lnTo>
                  <a:lnTo>
                    <a:pt x="238" y="228"/>
                  </a:lnTo>
                  <a:lnTo>
                    <a:pt x="249" y="250"/>
                  </a:lnTo>
                  <a:lnTo>
                    <a:pt x="255" y="277"/>
                  </a:lnTo>
                  <a:lnTo>
                    <a:pt x="260" y="304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6"/>
                  </a:lnTo>
                  <a:lnTo>
                    <a:pt x="201" y="6"/>
                  </a:lnTo>
                  <a:lnTo>
                    <a:pt x="16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6"/>
                  </a:lnTo>
                  <a:lnTo>
                    <a:pt x="32" y="16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5" y="277"/>
                  </a:lnTo>
                  <a:lnTo>
                    <a:pt x="11" y="250"/>
                  </a:lnTo>
                  <a:lnTo>
                    <a:pt x="22" y="228"/>
                  </a:lnTo>
                  <a:lnTo>
                    <a:pt x="38" y="212"/>
                  </a:lnTo>
                  <a:lnTo>
                    <a:pt x="59" y="195"/>
                  </a:lnTo>
                  <a:lnTo>
                    <a:pt x="81" y="185"/>
                  </a:lnTo>
                  <a:lnTo>
                    <a:pt x="103" y="174"/>
                  </a:lnTo>
                  <a:lnTo>
                    <a:pt x="130" y="1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6" name="Freeform 20"/>
            <p:cNvSpPr>
              <a:spLocks noChangeArrowheads="1"/>
            </p:cNvSpPr>
            <p:nvPr/>
          </p:nvSpPr>
          <p:spPr bwMode="auto">
            <a:xfrm>
              <a:off x="11777663" y="5770563"/>
              <a:ext cx="61913" cy="196850"/>
            </a:xfrm>
            <a:custGeom>
              <a:avLst/>
              <a:gdLst>
                <a:gd name="T0" fmla="*/ 174 w 175"/>
                <a:gd name="T1" fmla="*/ 277 h 550"/>
                <a:gd name="T2" fmla="*/ 174 w 175"/>
                <a:gd name="T3" fmla="*/ 277 h 550"/>
                <a:gd name="T4" fmla="*/ 174 w 175"/>
                <a:gd name="T5" fmla="*/ 277 h 550"/>
                <a:gd name="T6" fmla="*/ 174 w 175"/>
                <a:gd name="T7" fmla="*/ 0 h 550"/>
                <a:gd name="T8" fmla="*/ 174 w 175"/>
                <a:gd name="T9" fmla="*/ 0 h 550"/>
                <a:gd name="T10" fmla="*/ 136 w 175"/>
                <a:gd name="T11" fmla="*/ 22 h 550"/>
                <a:gd name="T12" fmla="*/ 103 w 175"/>
                <a:gd name="T13" fmla="*/ 49 h 550"/>
                <a:gd name="T14" fmla="*/ 76 w 175"/>
                <a:gd name="T15" fmla="*/ 76 h 550"/>
                <a:gd name="T16" fmla="*/ 49 w 175"/>
                <a:gd name="T17" fmla="*/ 109 h 550"/>
                <a:gd name="T18" fmla="*/ 27 w 175"/>
                <a:gd name="T19" fmla="*/ 147 h 550"/>
                <a:gd name="T20" fmla="*/ 16 w 175"/>
                <a:gd name="T21" fmla="*/ 190 h 550"/>
                <a:gd name="T22" fmla="*/ 6 w 175"/>
                <a:gd name="T23" fmla="*/ 228 h 550"/>
                <a:gd name="T24" fmla="*/ 0 w 175"/>
                <a:gd name="T25" fmla="*/ 277 h 550"/>
                <a:gd name="T26" fmla="*/ 0 w 175"/>
                <a:gd name="T27" fmla="*/ 277 h 550"/>
                <a:gd name="T28" fmla="*/ 0 w 175"/>
                <a:gd name="T29" fmla="*/ 277 h 550"/>
                <a:gd name="T30" fmla="*/ 6 w 175"/>
                <a:gd name="T31" fmla="*/ 320 h 550"/>
                <a:gd name="T32" fmla="*/ 16 w 175"/>
                <a:gd name="T33" fmla="*/ 364 h 550"/>
                <a:gd name="T34" fmla="*/ 27 w 175"/>
                <a:gd name="T35" fmla="*/ 402 h 550"/>
                <a:gd name="T36" fmla="*/ 49 w 175"/>
                <a:gd name="T37" fmla="*/ 440 h 550"/>
                <a:gd name="T38" fmla="*/ 76 w 175"/>
                <a:gd name="T39" fmla="*/ 472 h 550"/>
                <a:gd name="T40" fmla="*/ 103 w 175"/>
                <a:gd name="T41" fmla="*/ 505 h 550"/>
                <a:gd name="T42" fmla="*/ 136 w 175"/>
                <a:gd name="T43" fmla="*/ 527 h 550"/>
                <a:gd name="T44" fmla="*/ 174 w 175"/>
                <a:gd name="T45" fmla="*/ 549 h 550"/>
                <a:gd name="T46" fmla="*/ 174 w 175"/>
                <a:gd name="T47" fmla="*/ 27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50">
                  <a:moveTo>
                    <a:pt x="174" y="277"/>
                  </a:moveTo>
                  <a:lnTo>
                    <a:pt x="174" y="277"/>
                  </a:lnTo>
                  <a:lnTo>
                    <a:pt x="174" y="277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22"/>
                  </a:lnTo>
                  <a:lnTo>
                    <a:pt x="103" y="49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90"/>
                  </a:lnTo>
                  <a:lnTo>
                    <a:pt x="6" y="228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6" y="320"/>
                  </a:lnTo>
                  <a:lnTo>
                    <a:pt x="16" y="364"/>
                  </a:lnTo>
                  <a:lnTo>
                    <a:pt x="27" y="402"/>
                  </a:lnTo>
                  <a:lnTo>
                    <a:pt x="49" y="440"/>
                  </a:lnTo>
                  <a:lnTo>
                    <a:pt x="76" y="472"/>
                  </a:lnTo>
                  <a:lnTo>
                    <a:pt x="103" y="505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7" name="Freeform 21"/>
            <p:cNvSpPr>
              <a:spLocks noChangeArrowheads="1"/>
            </p:cNvSpPr>
            <p:nvPr/>
          </p:nvSpPr>
          <p:spPr bwMode="auto">
            <a:xfrm>
              <a:off x="11934825" y="5770563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1 w 175"/>
                <a:gd name="T11" fmla="*/ 505 h 550"/>
                <a:gd name="T12" fmla="*/ 98 w 175"/>
                <a:gd name="T13" fmla="*/ 472 h 550"/>
                <a:gd name="T14" fmla="*/ 125 w 175"/>
                <a:gd name="T15" fmla="*/ 440 h 550"/>
                <a:gd name="T16" fmla="*/ 147 w 175"/>
                <a:gd name="T17" fmla="*/ 402 h 550"/>
                <a:gd name="T18" fmla="*/ 163 w 175"/>
                <a:gd name="T19" fmla="*/ 364 h 550"/>
                <a:gd name="T20" fmla="*/ 168 w 175"/>
                <a:gd name="T21" fmla="*/ 320 h 550"/>
                <a:gd name="T22" fmla="*/ 174 w 175"/>
                <a:gd name="T23" fmla="*/ 277 h 550"/>
                <a:gd name="T24" fmla="*/ 174 w 175"/>
                <a:gd name="T25" fmla="*/ 277 h 550"/>
                <a:gd name="T26" fmla="*/ 168 w 175"/>
                <a:gd name="T27" fmla="*/ 234 h 550"/>
                <a:gd name="T28" fmla="*/ 163 w 175"/>
                <a:gd name="T29" fmla="*/ 190 h 550"/>
                <a:gd name="T30" fmla="*/ 147 w 175"/>
                <a:gd name="T31" fmla="*/ 147 h 550"/>
                <a:gd name="T32" fmla="*/ 125 w 175"/>
                <a:gd name="T33" fmla="*/ 114 h 550"/>
                <a:gd name="T34" fmla="*/ 98 w 175"/>
                <a:gd name="T35" fmla="*/ 76 h 550"/>
                <a:gd name="T36" fmla="*/ 71 w 175"/>
                <a:gd name="T37" fmla="*/ 49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1" y="505"/>
                  </a:lnTo>
                  <a:lnTo>
                    <a:pt x="98" y="472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3" y="364"/>
                  </a:lnTo>
                  <a:lnTo>
                    <a:pt x="168" y="320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8" y="234"/>
                  </a:lnTo>
                  <a:lnTo>
                    <a:pt x="163" y="190"/>
                  </a:lnTo>
                  <a:lnTo>
                    <a:pt x="147" y="147"/>
                  </a:lnTo>
                  <a:lnTo>
                    <a:pt x="125" y="114"/>
                  </a:lnTo>
                  <a:lnTo>
                    <a:pt x="98" y="76"/>
                  </a:lnTo>
                  <a:lnTo>
                    <a:pt x="71" y="49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8" name="Freeform 22"/>
            <p:cNvSpPr>
              <a:spLocks noChangeArrowheads="1"/>
            </p:cNvSpPr>
            <p:nvPr/>
          </p:nvSpPr>
          <p:spPr bwMode="auto">
            <a:xfrm>
              <a:off x="10906125" y="58324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79" name="Freeform 23"/>
            <p:cNvSpPr>
              <a:spLocks noChangeArrowheads="1"/>
            </p:cNvSpPr>
            <p:nvPr/>
          </p:nvSpPr>
          <p:spPr bwMode="auto">
            <a:xfrm>
              <a:off x="10844213" y="5832475"/>
              <a:ext cx="61913" cy="190500"/>
            </a:xfrm>
            <a:custGeom>
              <a:avLst/>
              <a:gdLst>
                <a:gd name="T0" fmla="*/ 0 w 175"/>
                <a:gd name="T1" fmla="*/ 0 h 533"/>
                <a:gd name="T2" fmla="*/ 0 w 175"/>
                <a:gd name="T3" fmla="*/ 532 h 533"/>
                <a:gd name="T4" fmla="*/ 174 w 175"/>
                <a:gd name="T5" fmla="*/ 532 h 533"/>
                <a:gd name="T6" fmla="*/ 174 w 175"/>
                <a:gd name="T7" fmla="*/ 277 h 533"/>
                <a:gd name="T8" fmla="*/ 174 w 175"/>
                <a:gd name="T9" fmla="*/ 277 h 533"/>
                <a:gd name="T10" fmla="*/ 136 w 175"/>
                <a:gd name="T11" fmla="*/ 255 h 533"/>
                <a:gd name="T12" fmla="*/ 103 w 175"/>
                <a:gd name="T13" fmla="*/ 228 h 533"/>
                <a:gd name="T14" fmla="*/ 76 w 175"/>
                <a:gd name="T15" fmla="*/ 201 h 533"/>
                <a:gd name="T16" fmla="*/ 49 w 175"/>
                <a:gd name="T17" fmla="*/ 163 h 533"/>
                <a:gd name="T18" fmla="*/ 27 w 175"/>
                <a:gd name="T19" fmla="*/ 130 h 533"/>
                <a:gd name="T20" fmla="*/ 16 w 175"/>
                <a:gd name="T21" fmla="*/ 87 h 533"/>
                <a:gd name="T22" fmla="*/ 5 w 175"/>
                <a:gd name="T23" fmla="*/ 49 h 533"/>
                <a:gd name="T24" fmla="*/ 0 w 175"/>
                <a:gd name="T25" fmla="*/ 0 h 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533">
                  <a:moveTo>
                    <a:pt x="0" y="0"/>
                  </a:moveTo>
                  <a:lnTo>
                    <a:pt x="0" y="532"/>
                  </a:lnTo>
                  <a:lnTo>
                    <a:pt x="174" y="532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36" y="255"/>
                  </a:lnTo>
                  <a:lnTo>
                    <a:pt x="103" y="228"/>
                  </a:lnTo>
                  <a:lnTo>
                    <a:pt x="76" y="201"/>
                  </a:lnTo>
                  <a:lnTo>
                    <a:pt x="49" y="163"/>
                  </a:lnTo>
                  <a:lnTo>
                    <a:pt x="27" y="130"/>
                  </a:lnTo>
                  <a:lnTo>
                    <a:pt x="16" y="87"/>
                  </a:lnTo>
                  <a:lnTo>
                    <a:pt x="5" y="49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0" name="Freeform 24"/>
            <p:cNvSpPr>
              <a:spLocks noChangeArrowheads="1"/>
            </p:cNvSpPr>
            <p:nvPr/>
          </p:nvSpPr>
          <p:spPr bwMode="auto">
            <a:xfrm>
              <a:off x="10844213" y="3382963"/>
              <a:ext cx="61913" cy="2449512"/>
            </a:xfrm>
            <a:custGeom>
              <a:avLst/>
              <a:gdLst>
                <a:gd name="T0" fmla="*/ 174 w 175"/>
                <a:gd name="T1" fmla="*/ 6535 h 6808"/>
                <a:gd name="T2" fmla="*/ 174 w 175"/>
                <a:gd name="T3" fmla="*/ 0 h 6808"/>
                <a:gd name="T4" fmla="*/ 0 w 175"/>
                <a:gd name="T5" fmla="*/ 0 h 6808"/>
                <a:gd name="T6" fmla="*/ 0 w 175"/>
                <a:gd name="T7" fmla="*/ 6807 h 6808"/>
                <a:gd name="T8" fmla="*/ 0 w 175"/>
                <a:gd name="T9" fmla="*/ 6807 h 6808"/>
                <a:gd name="T10" fmla="*/ 5 w 175"/>
                <a:gd name="T11" fmla="*/ 6764 h 6808"/>
                <a:gd name="T12" fmla="*/ 16 w 175"/>
                <a:gd name="T13" fmla="*/ 6720 h 6808"/>
                <a:gd name="T14" fmla="*/ 27 w 175"/>
                <a:gd name="T15" fmla="*/ 6682 h 6808"/>
                <a:gd name="T16" fmla="*/ 49 w 175"/>
                <a:gd name="T17" fmla="*/ 6644 h 6808"/>
                <a:gd name="T18" fmla="*/ 76 w 175"/>
                <a:gd name="T19" fmla="*/ 6612 h 6808"/>
                <a:gd name="T20" fmla="*/ 103 w 175"/>
                <a:gd name="T21" fmla="*/ 6579 h 6808"/>
                <a:gd name="T22" fmla="*/ 136 w 175"/>
                <a:gd name="T23" fmla="*/ 6557 h 6808"/>
                <a:gd name="T24" fmla="*/ 174 w 175"/>
                <a:gd name="T25" fmla="*/ 6535 h 6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6808">
                  <a:moveTo>
                    <a:pt x="174" y="6535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807"/>
                  </a:lnTo>
                  <a:lnTo>
                    <a:pt x="0" y="6807"/>
                  </a:lnTo>
                  <a:lnTo>
                    <a:pt x="5" y="6764"/>
                  </a:lnTo>
                  <a:lnTo>
                    <a:pt x="16" y="6720"/>
                  </a:lnTo>
                  <a:lnTo>
                    <a:pt x="27" y="6682"/>
                  </a:lnTo>
                  <a:lnTo>
                    <a:pt x="49" y="6644"/>
                  </a:lnTo>
                  <a:lnTo>
                    <a:pt x="76" y="6612"/>
                  </a:lnTo>
                  <a:lnTo>
                    <a:pt x="103" y="6579"/>
                  </a:lnTo>
                  <a:lnTo>
                    <a:pt x="136" y="6557"/>
                  </a:lnTo>
                  <a:lnTo>
                    <a:pt x="174" y="653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1" name="Freeform 25"/>
            <p:cNvSpPr>
              <a:spLocks noChangeArrowheads="1"/>
            </p:cNvSpPr>
            <p:nvPr/>
          </p:nvSpPr>
          <p:spPr bwMode="auto">
            <a:xfrm>
              <a:off x="10999788" y="5832475"/>
              <a:ext cx="61913" cy="269875"/>
            </a:xfrm>
            <a:custGeom>
              <a:avLst/>
              <a:gdLst>
                <a:gd name="T0" fmla="*/ 0 w 175"/>
                <a:gd name="T1" fmla="*/ 277 h 756"/>
                <a:gd name="T2" fmla="*/ 0 w 175"/>
                <a:gd name="T3" fmla="*/ 755 h 756"/>
                <a:gd name="T4" fmla="*/ 174 w 175"/>
                <a:gd name="T5" fmla="*/ 755 h 756"/>
                <a:gd name="T6" fmla="*/ 174 w 175"/>
                <a:gd name="T7" fmla="*/ 0 h 756"/>
                <a:gd name="T8" fmla="*/ 174 w 175"/>
                <a:gd name="T9" fmla="*/ 0 h 756"/>
                <a:gd name="T10" fmla="*/ 169 w 175"/>
                <a:gd name="T11" fmla="*/ 60 h 756"/>
                <a:gd name="T12" fmla="*/ 152 w 175"/>
                <a:gd name="T13" fmla="*/ 119 h 756"/>
                <a:gd name="T14" fmla="*/ 120 w 175"/>
                <a:gd name="T15" fmla="*/ 169 h 756"/>
                <a:gd name="T16" fmla="*/ 81 w 175"/>
                <a:gd name="T17" fmla="*/ 217 h 756"/>
                <a:gd name="T18" fmla="*/ 81 w 175"/>
                <a:gd name="T19" fmla="*/ 217 h 756"/>
                <a:gd name="T20" fmla="*/ 44 w 175"/>
                <a:gd name="T21" fmla="*/ 250 h 756"/>
                <a:gd name="T22" fmla="*/ 0 w 175"/>
                <a:gd name="T23" fmla="*/ 277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756">
                  <a:moveTo>
                    <a:pt x="0" y="277"/>
                  </a:moveTo>
                  <a:lnTo>
                    <a:pt x="0" y="755"/>
                  </a:lnTo>
                  <a:lnTo>
                    <a:pt x="174" y="75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60"/>
                  </a:lnTo>
                  <a:lnTo>
                    <a:pt x="152" y="119"/>
                  </a:lnTo>
                  <a:lnTo>
                    <a:pt x="120" y="169"/>
                  </a:lnTo>
                  <a:lnTo>
                    <a:pt x="81" y="217"/>
                  </a:lnTo>
                  <a:lnTo>
                    <a:pt x="81" y="217"/>
                  </a:lnTo>
                  <a:lnTo>
                    <a:pt x="44" y="250"/>
                  </a:lnTo>
                  <a:lnTo>
                    <a:pt x="0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2" name="Freeform 26"/>
            <p:cNvSpPr>
              <a:spLocks noChangeArrowheads="1"/>
            </p:cNvSpPr>
            <p:nvPr/>
          </p:nvSpPr>
          <p:spPr bwMode="auto">
            <a:xfrm>
              <a:off x="10999788" y="5634038"/>
              <a:ext cx="61913" cy="198437"/>
            </a:xfrm>
            <a:custGeom>
              <a:avLst/>
              <a:gdLst>
                <a:gd name="T0" fmla="*/ 0 w 175"/>
                <a:gd name="T1" fmla="*/ 0 h 555"/>
                <a:gd name="T2" fmla="*/ 0 w 175"/>
                <a:gd name="T3" fmla="*/ 282 h 555"/>
                <a:gd name="T4" fmla="*/ 0 w 175"/>
                <a:gd name="T5" fmla="*/ 282 h 555"/>
                <a:gd name="T6" fmla="*/ 44 w 175"/>
                <a:gd name="T7" fmla="*/ 304 h 555"/>
                <a:gd name="T8" fmla="*/ 81 w 175"/>
                <a:gd name="T9" fmla="*/ 342 h 555"/>
                <a:gd name="T10" fmla="*/ 81 w 175"/>
                <a:gd name="T11" fmla="*/ 342 h 555"/>
                <a:gd name="T12" fmla="*/ 125 w 175"/>
                <a:gd name="T13" fmla="*/ 386 h 555"/>
                <a:gd name="T14" fmla="*/ 152 w 175"/>
                <a:gd name="T15" fmla="*/ 440 h 555"/>
                <a:gd name="T16" fmla="*/ 169 w 175"/>
                <a:gd name="T17" fmla="*/ 494 h 555"/>
                <a:gd name="T18" fmla="*/ 174 w 175"/>
                <a:gd name="T19" fmla="*/ 554 h 555"/>
                <a:gd name="T20" fmla="*/ 174 w 175"/>
                <a:gd name="T21" fmla="*/ 0 h 555"/>
                <a:gd name="T22" fmla="*/ 0 w 175"/>
                <a:gd name="T23" fmla="*/ 0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55">
                  <a:moveTo>
                    <a:pt x="0" y="0"/>
                  </a:moveTo>
                  <a:lnTo>
                    <a:pt x="0" y="282"/>
                  </a:lnTo>
                  <a:lnTo>
                    <a:pt x="0" y="282"/>
                  </a:lnTo>
                  <a:lnTo>
                    <a:pt x="44" y="304"/>
                  </a:lnTo>
                  <a:lnTo>
                    <a:pt x="81" y="342"/>
                  </a:lnTo>
                  <a:lnTo>
                    <a:pt x="81" y="342"/>
                  </a:lnTo>
                  <a:lnTo>
                    <a:pt x="125" y="386"/>
                  </a:lnTo>
                  <a:lnTo>
                    <a:pt x="152" y="440"/>
                  </a:lnTo>
                  <a:lnTo>
                    <a:pt x="169" y="494"/>
                  </a:lnTo>
                  <a:lnTo>
                    <a:pt x="174" y="554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3" name="Freeform 27"/>
            <p:cNvSpPr>
              <a:spLocks noChangeArrowheads="1"/>
            </p:cNvSpPr>
            <p:nvPr/>
          </p:nvSpPr>
          <p:spPr bwMode="auto">
            <a:xfrm>
              <a:off x="10906125" y="5722938"/>
              <a:ext cx="92075" cy="107950"/>
            </a:xfrm>
            <a:custGeom>
              <a:avLst/>
              <a:gdLst>
                <a:gd name="T0" fmla="*/ 130 w 261"/>
                <a:gd name="T1" fmla="*/ 173 h 305"/>
                <a:gd name="T2" fmla="*/ 130 w 261"/>
                <a:gd name="T3" fmla="*/ 173 h 305"/>
                <a:gd name="T4" fmla="*/ 157 w 261"/>
                <a:gd name="T5" fmla="*/ 179 h 305"/>
                <a:gd name="T6" fmla="*/ 179 w 261"/>
                <a:gd name="T7" fmla="*/ 184 h 305"/>
                <a:gd name="T8" fmla="*/ 201 w 261"/>
                <a:gd name="T9" fmla="*/ 195 h 305"/>
                <a:gd name="T10" fmla="*/ 222 w 261"/>
                <a:gd name="T11" fmla="*/ 211 h 305"/>
                <a:gd name="T12" fmla="*/ 222 w 261"/>
                <a:gd name="T13" fmla="*/ 211 h 305"/>
                <a:gd name="T14" fmla="*/ 239 w 261"/>
                <a:gd name="T15" fmla="*/ 233 h 305"/>
                <a:gd name="T16" fmla="*/ 249 w 261"/>
                <a:gd name="T17" fmla="*/ 255 h 305"/>
                <a:gd name="T18" fmla="*/ 255 w 261"/>
                <a:gd name="T19" fmla="*/ 277 h 305"/>
                <a:gd name="T20" fmla="*/ 260 w 261"/>
                <a:gd name="T21" fmla="*/ 304 h 305"/>
                <a:gd name="T22" fmla="*/ 260 w 261"/>
                <a:gd name="T23" fmla="*/ 32 h 305"/>
                <a:gd name="T24" fmla="*/ 260 w 261"/>
                <a:gd name="T25" fmla="*/ 32 h 305"/>
                <a:gd name="T26" fmla="*/ 228 w 261"/>
                <a:gd name="T27" fmla="*/ 16 h 305"/>
                <a:gd name="T28" fmla="*/ 195 w 261"/>
                <a:gd name="T29" fmla="*/ 11 h 305"/>
                <a:gd name="T30" fmla="*/ 162 w 261"/>
                <a:gd name="T31" fmla="*/ 5 h 305"/>
                <a:gd name="T32" fmla="*/ 130 w 261"/>
                <a:gd name="T33" fmla="*/ 0 h 305"/>
                <a:gd name="T34" fmla="*/ 130 w 261"/>
                <a:gd name="T35" fmla="*/ 0 h 305"/>
                <a:gd name="T36" fmla="*/ 97 w 261"/>
                <a:gd name="T37" fmla="*/ 5 h 305"/>
                <a:gd name="T38" fmla="*/ 65 w 261"/>
                <a:gd name="T39" fmla="*/ 11 h 305"/>
                <a:gd name="T40" fmla="*/ 33 w 261"/>
                <a:gd name="T41" fmla="*/ 16 h 305"/>
                <a:gd name="T42" fmla="*/ 0 w 261"/>
                <a:gd name="T43" fmla="*/ 32 h 305"/>
                <a:gd name="T44" fmla="*/ 0 w 261"/>
                <a:gd name="T45" fmla="*/ 304 h 305"/>
                <a:gd name="T46" fmla="*/ 0 w 261"/>
                <a:gd name="T47" fmla="*/ 304 h 305"/>
                <a:gd name="T48" fmla="*/ 5 w 261"/>
                <a:gd name="T49" fmla="*/ 277 h 305"/>
                <a:gd name="T50" fmla="*/ 10 w 261"/>
                <a:gd name="T51" fmla="*/ 255 h 305"/>
                <a:gd name="T52" fmla="*/ 21 w 261"/>
                <a:gd name="T53" fmla="*/ 233 h 305"/>
                <a:gd name="T54" fmla="*/ 37 w 261"/>
                <a:gd name="T55" fmla="*/ 211 h 305"/>
                <a:gd name="T56" fmla="*/ 60 w 261"/>
                <a:gd name="T57" fmla="*/ 195 h 305"/>
                <a:gd name="T58" fmla="*/ 81 w 261"/>
                <a:gd name="T59" fmla="*/ 184 h 305"/>
                <a:gd name="T60" fmla="*/ 103 w 261"/>
                <a:gd name="T61" fmla="*/ 179 h 305"/>
                <a:gd name="T62" fmla="*/ 130 w 261"/>
                <a:gd name="T63" fmla="*/ 173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05">
                  <a:moveTo>
                    <a:pt x="130" y="173"/>
                  </a:moveTo>
                  <a:lnTo>
                    <a:pt x="130" y="173"/>
                  </a:lnTo>
                  <a:lnTo>
                    <a:pt x="157" y="179"/>
                  </a:lnTo>
                  <a:lnTo>
                    <a:pt x="179" y="184"/>
                  </a:lnTo>
                  <a:lnTo>
                    <a:pt x="201" y="195"/>
                  </a:lnTo>
                  <a:lnTo>
                    <a:pt x="222" y="211"/>
                  </a:lnTo>
                  <a:lnTo>
                    <a:pt x="222" y="211"/>
                  </a:lnTo>
                  <a:lnTo>
                    <a:pt x="239" y="233"/>
                  </a:lnTo>
                  <a:lnTo>
                    <a:pt x="249" y="255"/>
                  </a:lnTo>
                  <a:lnTo>
                    <a:pt x="255" y="277"/>
                  </a:lnTo>
                  <a:lnTo>
                    <a:pt x="260" y="304"/>
                  </a:lnTo>
                  <a:lnTo>
                    <a:pt x="260" y="32"/>
                  </a:lnTo>
                  <a:lnTo>
                    <a:pt x="260" y="32"/>
                  </a:lnTo>
                  <a:lnTo>
                    <a:pt x="228" y="16"/>
                  </a:lnTo>
                  <a:lnTo>
                    <a:pt x="195" y="11"/>
                  </a:lnTo>
                  <a:lnTo>
                    <a:pt x="162" y="5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5"/>
                  </a:lnTo>
                  <a:lnTo>
                    <a:pt x="65" y="11"/>
                  </a:lnTo>
                  <a:lnTo>
                    <a:pt x="33" y="16"/>
                  </a:lnTo>
                  <a:lnTo>
                    <a:pt x="0" y="32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5" y="277"/>
                  </a:lnTo>
                  <a:lnTo>
                    <a:pt x="10" y="255"/>
                  </a:lnTo>
                  <a:lnTo>
                    <a:pt x="21" y="233"/>
                  </a:lnTo>
                  <a:lnTo>
                    <a:pt x="37" y="211"/>
                  </a:lnTo>
                  <a:lnTo>
                    <a:pt x="60" y="195"/>
                  </a:lnTo>
                  <a:lnTo>
                    <a:pt x="81" y="184"/>
                  </a:lnTo>
                  <a:lnTo>
                    <a:pt x="103" y="179"/>
                  </a:lnTo>
                  <a:lnTo>
                    <a:pt x="130" y="17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4" name="Freeform 28"/>
            <p:cNvSpPr>
              <a:spLocks noChangeArrowheads="1"/>
            </p:cNvSpPr>
            <p:nvPr/>
          </p:nvSpPr>
          <p:spPr bwMode="auto">
            <a:xfrm>
              <a:off x="10844213" y="58324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5" name="Freeform 29"/>
            <p:cNvSpPr>
              <a:spLocks noChangeArrowheads="1"/>
            </p:cNvSpPr>
            <p:nvPr/>
          </p:nvSpPr>
          <p:spPr bwMode="auto">
            <a:xfrm>
              <a:off x="10906125" y="5832475"/>
              <a:ext cx="92075" cy="107950"/>
            </a:xfrm>
            <a:custGeom>
              <a:avLst/>
              <a:gdLst>
                <a:gd name="T0" fmla="*/ 222 w 261"/>
                <a:gd name="T1" fmla="*/ 92 h 305"/>
                <a:gd name="T2" fmla="*/ 222 w 261"/>
                <a:gd name="T3" fmla="*/ 92 h 305"/>
                <a:gd name="T4" fmla="*/ 201 w 261"/>
                <a:gd name="T5" fmla="*/ 109 h 305"/>
                <a:gd name="T6" fmla="*/ 179 w 261"/>
                <a:gd name="T7" fmla="*/ 119 h 305"/>
                <a:gd name="T8" fmla="*/ 157 w 261"/>
                <a:gd name="T9" fmla="*/ 130 h 305"/>
                <a:gd name="T10" fmla="*/ 130 w 261"/>
                <a:gd name="T11" fmla="*/ 130 h 305"/>
                <a:gd name="T12" fmla="*/ 130 w 261"/>
                <a:gd name="T13" fmla="*/ 130 h 305"/>
                <a:gd name="T14" fmla="*/ 103 w 261"/>
                <a:gd name="T15" fmla="*/ 130 h 305"/>
                <a:gd name="T16" fmla="*/ 81 w 261"/>
                <a:gd name="T17" fmla="*/ 119 h 305"/>
                <a:gd name="T18" fmla="*/ 60 w 261"/>
                <a:gd name="T19" fmla="*/ 109 h 305"/>
                <a:gd name="T20" fmla="*/ 37 w 261"/>
                <a:gd name="T21" fmla="*/ 92 h 305"/>
                <a:gd name="T22" fmla="*/ 21 w 261"/>
                <a:gd name="T23" fmla="*/ 76 h 305"/>
                <a:gd name="T24" fmla="*/ 10 w 261"/>
                <a:gd name="T25" fmla="*/ 54 h 305"/>
                <a:gd name="T26" fmla="*/ 5 w 261"/>
                <a:gd name="T27" fmla="*/ 27 h 305"/>
                <a:gd name="T28" fmla="*/ 0 w 261"/>
                <a:gd name="T29" fmla="*/ 0 h 305"/>
                <a:gd name="T30" fmla="*/ 0 w 261"/>
                <a:gd name="T31" fmla="*/ 277 h 305"/>
                <a:gd name="T32" fmla="*/ 0 w 261"/>
                <a:gd name="T33" fmla="*/ 277 h 305"/>
                <a:gd name="T34" fmla="*/ 33 w 261"/>
                <a:gd name="T35" fmla="*/ 288 h 305"/>
                <a:gd name="T36" fmla="*/ 65 w 261"/>
                <a:gd name="T37" fmla="*/ 298 h 305"/>
                <a:gd name="T38" fmla="*/ 97 w 261"/>
                <a:gd name="T39" fmla="*/ 304 h 305"/>
                <a:gd name="T40" fmla="*/ 130 w 261"/>
                <a:gd name="T41" fmla="*/ 304 h 305"/>
                <a:gd name="T42" fmla="*/ 130 w 261"/>
                <a:gd name="T43" fmla="*/ 304 h 305"/>
                <a:gd name="T44" fmla="*/ 162 w 261"/>
                <a:gd name="T45" fmla="*/ 304 h 305"/>
                <a:gd name="T46" fmla="*/ 195 w 261"/>
                <a:gd name="T47" fmla="*/ 298 h 305"/>
                <a:gd name="T48" fmla="*/ 228 w 261"/>
                <a:gd name="T49" fmla="*/ 288 h 305"/>
                <a:gd name="T50" fmla="*/ 260 w 261"/>
                <a:gd name="T51" fmla="*/ 277 h 305"/>
                <a:gd name="T52" fmla="*/ 260 w 261"/>
                <a:gd name="T53" fmla="*/ 0 h 305"/>
                <a:gd name="T54" fmla="*/ 260 w 261"/>
                <a:gd name="T55" fmla="*/ 0 h 305"/>
                <a:gd name="T56" fmla="*/ 255 w 261"/>
                <a:gd name="T57" fmla="*/ 27 h 305"/>
                <a:gd name="T58" fmla="*/ 249 w 261"/>
                <a:gd name="T59" fmla="*/ 49 h 305"/>
                <a:gd name="T60" fmla="*/ 239 w 261"/>
                <a:gd name="T61" fmla="*/ 71 h 305"/>
                <a:gd name="T62" fmla="*/ 222 w 261"/>
                <a:gd name="T63" fmla="*/ 92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1" h="305">
                  <a:moveTo>
                    <a:pt x="222" y="92"/>
                  </a:moveTo>
                  <a:lnTo>
                    <a:pt x="222" y="92"/>
                  </a:lnTo>
                  <a:lnTo>
                    <a:pt x="201" y="109"/>
                  </a:lnTo>
                  <a:lnTo>
                    <a:pt x="179" y="119"/>
                  </a:lnTo>
                  <a:lnTo>
                    <a:pt x="157" y="130"/>
                  </a:lnTo>
                  <a:lnTo>
                    <a:pt x="130" y="130"/>
                  </a:lnTo>
                  <a:lnTo>
                    <a:pt x="130" y="130"/>
                  </a:lnTo>
                  <a:lnTo>
                    <a:pt x="103" y="130"/>
                  </a:lnTo>
                  <a:lnTo>
                    <a:pt x="81" y="119"/>
                  </a:lnTo>
                  <a:lnTo>
                    <a:pt x="60" y="109"/>
                  </a:lnTo>
                  <a:lnTo>
                    <a:pt x="37" y="92"/>
                  </a:lnTo>
                  <a:lnTo>
                    <a:pt x="21" y="76"/>
                  </a:lnTo>
                  <a:lnTo>
                    <a:pt x="10" y="54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3" y="288"/>
                  </a:lnTo>
                  <a:lnTo>
                    <a:pt x="65" y="298"/>
                  </a:lnTo>
                  <a:lnTo>
                    <a:pt x="97" y="304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2" y="304"/>
                  </a:lnTo>
                  <a:lnTo>
                    <a:pt x="195" y="298"/>
                  </a:lnTo>
                  <a:lnTo>
                    <a:pt x="228" y="288"/>
                  </a:lnTo>
                  <a:lnTo>
                    <a:pt x="260" y="277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9"/>
                  </a:lnTo>
                  <a:lnTo>
                    <a:pt x="239" y="71"/>
                  </a:lnTo>
                  <a:lnTo>
                    <a:pt x="222" y="9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6" name="Freeform 30"/>
            <p:cNvSpPr>
              <a:spLocks noChangeArrowheads="1"/>
            </p:cNvSpPr>
            <p:nvPr/>
          </p:nvSpPr>
          <p:spPr bwMode="auto">
            <a:xfrm>
              <a:off x="10844213" y="5735638"/>
              <a:ext cx="61913" cy="196850"/>
            </a:xfrm>
            <a:custGeom>
              <a:avLst/>
              <a:gdLst>
                <a:gd name="T0" fmla="*/ 174 w 175"/>
                <a:gd name="T1" fmla="*/ 272 h 550"/>
                <a:gd name="T2" fmla="*/ 174 w 175"/>
                <a:gd name="T3" fmla="*/ 272 h 550"/>
                <a:gd name="T4" fmla="*/ 174 w 175"/>
                <a:gd name="T5" fmla="*/ 272 h 550"/>
                <a:gd name="T6" fmla="*/ 174 w 175"/>
                <a:gd name="T7" fmla="*/ 0 h 550"/>
                <a:gd name="T8" fmla="*/ 174 w 175"/>
                <a:gd name="T9" fmla="*/ 0 h 550"/>
                <a:gd name="T10" fmla="*/ 136 w 175"/>
                <a:gd name="T11" fmla="*/ 22 h 550"/>
                <a:gd name="T12" fmla="*/ 103 w 175"/>
                <a:gd name="T13" fmla="*/ 44 h 550"/>
                <a:gd name="T14" fmla="*/ 76 w 175"/>
                <a:gd name="T15" fmla="*/ 77 h 550"/>
                <a:gd name="T16" fmla="*/ 49 w 175"/>
                <a:gd name="T17" fmla="*/ 109 h 550"/>
                <a:gd name="T18" fmla="*/ 27 w 175"/>
                <a:gd name="T19" fmla="*/ 147 h 550"/>
                <a:gd name="T20" fmla="*/ 16 w 175"/>
                <a:gd name="T21" fmla="*/ 185 h 550"/>
                <a:gd name="T22" fmla="*/ 5 w 175"/>
                <a:gd name="T23" fmla="*/ 229 h 550"/>
                <a:gd name="T24" fmla="*/ 0 w 175"/>
                <a:gd name="T25" fmla="*/ 272 h 550"/>
                <a:gd name="T26" fmla="*/ 0 w 175"/>
                <a:gd name="T27" fmla="*/ 272 h 550"/>
                <a:gd name="T28" fmla="*/ 0 w 175"/>
                <a:gd name="T29" fmla="*/ 272 h 550"/>
                <a:gd name="T30" fmla="*/ 5 w 175"/>
                <a:gd name="T31" fmla="*/ 321 h 550"/>
                <a:gd name="T32" fmla="*/ 16 w 175"/>
                <a:gd name="T33" fmla="*/ 359 h 550"/>
                <a:gd name="T34" fmla="*/ 27 w 175"/>
                <a:gd name="T35" fmla="*/ 402 h 550"/>
                <a:gd name="T36" fmla="*/ 49 w 175"/>
                <a:gd name="T37" fmla="*/ 435 h 550"/>
                <a:gd name="T38" fmla="*/ 76 w 175"/>
                <a:gd name="T39" fmla="*/ 473 h 550"/>
                <a:gd name="T40" fmla="*/ 103 w 175"/>
                <a:gd name="T41" fmla="*/ 500 h 550"/>
                <a:gd name="T42" fmla="*/ 136 w 175"/>
                <a:gd name="T43" fmla="*/ 527 h 550"/>
                <a:gd name="T44" fmla="*/ 174 w 175"/>
                <a:gd name="T45" fmla="*/ 549 h 550"/>
                <a:gd name="T46" fmla="*/ 174 w 175"/>
                <a:gd name="T47" fmla="*/ 272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50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22"/>
                  </a:lnTo>
                  <a:lnTo>
                    <a:pt x="103" y="44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85"/>
                  </a:lnTo>
                  <a:lnTo>
                    <a:pt x="5" y="229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5" y="321"/>
                  </a:lnTo>
                  <a:lnTo>
                    <a:pt x="16" y="359"/>
                  </a:lnTo>
                  <a:lnTo>
                    <a:pt x="27" y="402"/>
                  </a:lnTo>
                  <a:lnTo>
                    <a:pt x="49" y="435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7" name="Freeform 31"/>
            <p:cNvSpPr>
              <a:spLocks noChangeArrowheads="1"/>
            </p:cNvSpPr>
            <p:nvPr/>
          </p:nvSpPr>
          <p:spPr bwMode="auto">
            <a:xfrm>
              <a:off x="10999788" y="57356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2 h 550"/>
                <a:gd name="T4" fmla="*/ 0 w 175"/>
                <a:gd name="T5" fmla="*/ 549 h 550"/>
                <a:gd name="T6" fmla="*/ 0 w 175"/>
                <a:gd name="T7" fmla="*/ 549 h 550"/>
                <a:gd name="T8" fmla="*/ 44 w 175"/>
                <a:gd name="T9" fmla="*/ 522 h 550"/>
                <a:gd name="T10" fmla="*/ 81 w 175"/>
                <a:gd name="T11" fmla="*/ 489 h 550"/>
                <a:gd name="T12" fmla="*/ 81 w 175"/>
                <a:gd name="T13" fmla="*/ 489 h 550"/>
                <a:gd name="T14" fmla="*/ 120 w 175"/>
                <a:gd name="T15" fmla="*/ 441 h 550"/>
                <a:gd name="T16" fmla="*/ 152 w 175"/>
                <a:gd name="T17" fmla="*/ 391 h 550"/>
                <a:gd name="T18" fmla="*/ 169 w 175"/>
                <a:gd name="T19" fmla="*/ 332 h 550"/>
                <a:gd name="T20" fmla="*/ 174 w 175"/>
                <a:gd name="T21" fmla="*/ 272 h 550"/>
                <a:gd name="T22" fmla="*/ 174 w 175"/>
                <a:gd name="T23" fmla="*/ 272 h 550"/>
                <a:gd name="T24" fmla="*/ 169 w 175"/>
                <a:gd name="T25" fmla="*/ 212 h 550"/>
                <a:gd name="T26" fmla="*/ 152 w 175"/>
                <a:gd name="T27" fmla="*/ 158 h 550"/>
                <a:gd name="T28" fmla="*/ 125 w 175"/>
                <a:gd name="T29" fmla="*/ 104 h 550"/>
                <a:gd name="T30" fmla="*/ 81 w 175"/>
                <a:gd name="T31" fmla="*/ 60 h 550"/>
                <a:gd name="T32" fmla="*/ 81 w 175"/>
                <a:gd name="T33" fmla="*/ 60 h 550"/>
                <a:gd name="T34" fmla="*/ 44 w 175"/>
                <a:gd name="T35" fmla="*/ 22 h 550"/>
                <a:gd name="T36" fmla="*/ 0 w 175"/>
                <a:gd name="T37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44" y="522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20" y="441"/>
                  </a:lnTo>
                  <a:lnTo>
                    <a:pt x="152" y="391"/>
                  </a:lnTo>
                  <a:lnTo>
                    <a:pt x="169" y="332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69" y="212"/>
                  </a:lnTo>
                  <a:lnTo>
                    <a:pt x="152" y="158"/>
                  </a:lnTo>
                  <a:lnTo>
                    <a:pt x="125" y="104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44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8" name="Freeform 32"/>
            <p:cNvSpPr>
              <a:spLocks noChangeArrowheads="1"/>
            </p:cNvSpPr>
            <p:nvPr/>
          </p:nvSpPr>
          <p:spPr bwMode="auto">
            <a:xfrm>
              <a:off x="10282238" y="6478588"/>
              <a:ext cx="0" cy="0"/>
            </a:xfrm>
            <a:custGeom>
              <a:avLst/>
              <a:gdLst>
                <a:gd name="T0" fmla="*/ 0 w 1"/>
                <a:gd name="T1" fmla="*/ 5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0 h 6"/>
                <a:gd name="T8" fmla="*/ 0 w 1"/>
                <a:gd name="T9" fmla="*/ 0 h 6"/>
                <a:gd name="T10" fmla="*/ 0 w 1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5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89" name="Freeform 33"/>
            <p:cNvSpPr>
              <a:spLocks noChangeArrowheads="1"/>
            </p:cNvSpPr>
            <p:nvPr/>
          </p:nvSpPr>
          <p:spPr bwMode="auto">
            <a:xfrm>
              <a:off x="10220325" y="5078413"/>
              <a:ext cx="61913" cy="1785937"/>
            </a:xfrm>
            <a:custGeom>
              <a:avLst/>
              <a:gdLst>
                <a:gd name="T0" fmla="*/ 0 w 175"/>
                <a:gd name="T1" fmla="*/ 3890 h 4966"/>
                <a:gd name="T2" fmla="*/ 0 w 175"/>
                <a:gd name="T3" fmla="*/ 3890 h 4966"/>
                <a:gd name="T4" fmla="*/ 6 w 175"/>
                <a:gd name="T5" fmla="*/ 3846 h 4966"/>
                <a:gd name="T6" fmla="*/ 17 w 175"/>
                <a:gd name="T7" fmla="*/ 3802 h 4966"/>
                <a:gd name="T8" fmla="*/ 33 w 175"/>
                <a:gd name="T9" fmla="*/ 3765 h 4966"/>
                <a:gd name="T10" fmla="*/ 49 w 175"/>
                <a:gd name="T11" fmla="*/ 3727 h 4966"/>
                <a:gd name="T12" fmla="*/ 76 w 175"/>
                <a:gd name="T13" fmla="*/ 3694 h 4966"/>
                <a:gd name="T14" fmla="*/ 103 w 175"/>
                <a:gd name="T15" fmla="*/ 3667 h 4966"/>
                <a:gd name="T16" fmla="*/ 142 w 175"/>
                <a:gd name="T17" fmla="*/ 3640 h 4966"/>
                <a:gd name="T18" fmla="*/ 174 w 175"/>
                <a:gd name="T19" fmla="*/ 3618 h 4966"/>
                <a:gd name="T20" fmla="*/ 174 w 175"/>
                <a:gd name="T21" fmla="*/ 0 h 4966"/>
                <a:gd name="T22" fmla="*/ 0 w 175"/>
                <a:gd name="T23" fmla="*/ 0 h 4966"/>
                <a:gd name="T24" fmla="*/ 0 w 175"/>
                <a:gd name="T25" fmla="*/ 2792 h 4966"/>
                <a:gd name="T26" fmla="*/ 0 w 175"/>
                <a:gd name="T27" fmla="*/ 2792 h 4966"/>
                <a:gd name="T28" fmla="*/ 38 w 175"/>
                <a:gd name="T29" fmla="*/ 2809 h 4966"/>
                <a:gd name="T30" fmla="*/ 71 w 175"/>
                <a:gd name="T31" fmla="*/ 2836 h 4966"/>
                <a:gd name="T32" fmla="*/ 103 w 175"/>
                <a:gd name="T33" fmla="*/ 2868 h 4966"/>
                <a:gd name="T34" fmla="*/ 125 w 175"/>
                <a:gd name="T35" fmla="*/ 2901 h 4966"/>
                <a:gd name="T36" fmla="*/ 147 w 175"/>
                <a:gd name="T37" fmla="*/ 2939 h 4966"/>
                <a:gd name="T38" fmla="*/ 163 w 175"/>
                <a:gd name="T39" fmla="*/ 2977 h 4966"/>
                <a:gd name="T40" fmla="*/ 174 w 175"/>
                <a:gd name="T41" fmla="*/ 3020 h 4966"/>
                <a:gd name="T42" fmla="*/ 174 w 175"/>
                <a:gd name="T43" fmla="*/ 3064 h 4966"/>
                <a:gd name="T44" fmla="*/ 174 w 175"/>
                <a:gd name="T45" fmla="*/ 3064 h 4966"/>
                <a:gd name="T46" fmla="*/ 174 w 175"/>
                <a:gd name="T47" fmla="*/ 3107 h 4966"/>
                <a:gd name="T48" fmla="*/ 163 w 175"/>
                <a:gd name="T49" fmla="*/ 3151 h 4966"/>
                <a:gd name="T50" fmla="*/ 147 w 175"/>
                <a:gd name="T51" fmla="*/ 3189 h 4966"/>
                <a:gd name="T52" fmla="*/ 125 w 175"/>
                <a:gd name="T53" fmla="*/ 3227 h 4966"/>
                <a:gd name="T54" fmla="*/ 103 w 175"/>
                <a:gd name="T55" fmla="*/ 3259 h 4966"/>
                <a:gd name="T56" fmla="*/ 71 w 175"/>
                <a:gd name="T57" fmla="*/ 3292 h 4966"/>
                <a:gd name="T58" fmla="*/ 38 w 175"/>
                <a:gd name="T59" fmla="*/ 3319 h 4966"/>
                <a:gd name="T60" fmla="*/ 0 w 175"/>
                <a:gd name="T61" fmla="*/ 3336 h 4966"/>
                <a:gd name="T62" fmla="*/ 0 w 175"/>
                <a:gd name="T63" fmla="*/ 4965 h 4966"/>
                <a:gd name="T64" fmla="*/ 174 w 175"/>
                <a:gd name="T65" fmla="*/ 4965 h 4966"/>
                <a:gd name="T66" fmla="*/ 174 w 175"/>
                <a:gd name="T67" fmla="*/ 4166 h 4966"/>
                <a:gd name="T68" fmla="*/ 174 w 175"/>
                <a:gd name="T69" fmla="*/ 4166 h 4966"/>
                <a:gd name="T70" fmla="*/ 142 w 175"/>
                <a:gd name="T71" fmla="*/ 4145 h 4966"/>
                <a:gd name="T72" fmla="*/ 103 w 175"/>
                <a:gd name="T73" fmla="*/ 4118 h 4966"/>
                <a:gd name="T74" fmla="*/ 76 w 175"/>
                <a:gd name="T75" fmla="*/ 4091 h 4966"/>
                <a:gd name="T76" fmla="*/ 49 w 175"/>
                <a:gd name="T77" fmla="*/ 4058 h 4966"/>
                <a:gd name="T78" fmla="*/ 33 w 175"/>
                <a:gd name="T79" fmla="*/ 4020 h 4966"/>
                <a:gd name="T80" fmla="*/ 17 w 175"/>
                <a:gd name="T81" fmla="*/ 3977 h 4966"/>
                <a:gd name="T82" fmla="*/ 6 w 175"/>
                <a:gd name="T83" fmla="*/ 3938 h 4966"/>
                <a:gd name="T84" fmla="*/ 0 w 175"/>
                <a:gd name="T85" fmla="*/ 3890 h 4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4966">
                  <a:moveTo>
                    <a:pt x="0" y="3890"/>
                  </a:moveTo>
                  <a:lnTo>
                    <a:pt x="0" y="3890"/>
                  </a:lnTo>
                  <a:lnTo>
                    <a:pt x="6" y="3846"/>
                  </a:lnTo>
                  <a:lnTo>
                    <a:pt x="17" y="3802"/>
                  </a:lnTo>
                  <a:lnTo>
                    <a:pt x="33" y="3765"/>
                  </a:lnTo>
                  <a:lnTo>
                    <a:pt x="49" y="3727"/>
                  </a:lnTo>
                  <a:lnTo>
                    <a:pt x="76" y="3694"/>
                  </a:lnTo>
                  <a:lnTo>
                    <a:pt x="103" y="3667"/>
                  </a:lnTo>
                  <a:lnTo>
                    <a:pt x="142" y="3640"/>
                  </a:lnTo>
                  <a:lnTo>
                    <a:pt x="174" y="3618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2792"/>
                  </a:lnTo>
                  <a:lnTo>
                    <a:pt x="0" y="2792"/>
                  </a:lnTo>
                  <a:lnTo>
                    <a:pt x="38" y="2809"/>
                  </a:lnTo>
                  <a:lnTo>
                    <a:pt x="71" y="2836"/>
                  </a:lnTo>
                  <a:lnTo>
                    <a:pt x="103" y="2868"/>
                  </a:lnTo>
                  <a:lnTo>
                    <a:pt x="125" y="2901"/>
                  </a:lnTo>
                  <a:lnTo>
                    <a:pt x="147" y="2939"/>
                  </a:lnTo>
                  <a:lnTo>
                    <a:pt x="163" y="2977"/>
                  </a:lnTo>
                  <a:lnTo>
                    <a:pt x="174" y="3020"/>
                  </a:lnTo>
                  <a:lnTo>
                    <a:pt x="174" y="3064"/>
                  </a:lnTo>
                  <a:lnTo>
                    <a:pt x="174" y="3064"/>
                  </a:lnTo>
                  <a:lnTo>
                    <a:pt x="174" y="3107"/>
                  </a:lnTo>
                  <a:lnTo>
                    <a:pt x="163" y="3151"/>
                  </a:lnTo>
                  <a:lnTo>
                    <a:pt x="147" y="3189"/>
                  </a:lnTo>
                  <a:lnTo>
                    <a:pt x="125" y="3227"/>
                  </a:lnTo>
                  <a:lnTo>
                    <a:pt x="103" y="3259"/>
                  </a:lnTo>
                  <a:lnTo>
                    <a:pt x="71" y="3292"/>
                  </a:lnTo>
                  <a:lnTo>
                    <a:pt x="38" y="3319"/>
                  </a:lnTo>
                  <a:lnTo>
                    <a:pt x="0" y="3336"/>
                  </a:lnTo>
                  <a:lnTo>
                    <a:pt x="0" y="4965"/>
                  </a:lnTo>
                  <a:lnTo>
                    <a:pt x="174" y="4965"/>
                  </a:lnTo>
                  <a:lnTo>
                    <a:pt x="174" y="4166"/>
                  </a:lnTo>
                  <a:lnTo>
                    <a:pt x="174" y="4166"/>
                  </a:lnTo>
                  <a:lnTo>
                    <a:pt x="142" y="4145"/>
                  </a:lnTo>
                  <a:lnTo>
                    <a:pt x="103" y="4118"/>
                  </a:lnTo>
                  <a:lnTo>
                    <a:pt x="76" y="4091"/>
                  </a:lnTo>
                  <a:lnTo>
                    <a:pt x="49" y="4058"/>
                  </a:lnTo>
                  <a:lnTo>
                    <a:pt x="33" y="4020"/>
                  </a:lnTo>
                  <a:lnTo>
                    <a:pt x="17" y="3977"/>
                  </a:lnTo>
                  <a:lnTo>
                    <a:pt x="6" y="3938"/>
                  </a:lnTo>
                  <a:lnTo>
                    <a:pt x="0" y="389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0" name="Freeform 34"/>
            <p:cNvSpPr>
              <a:spLocks noChangeArrowheads="1"/>
            </p:cNvSpPr>
            <p:nvPr/>
          </p:nvSpPr>
          <p:spPr bwMode="auto">
            <a:xfrm>
              <a:off x="10375900" y="6024563"/>
              <a:ext cx="61913" cy="839787"/>
            </a:xfrm>
            <a:custGeom>
              <a:avLst/>
              <a:gdLst>
                <a:gd name="T0" fmla="*/ 0 w 175"/>
                <a:gd name="T1" fmla="*/ 0 h 2337"/>
                <a:gd name="T2" fmla="*/ 0 w 175"/>
                <a:gd name="T3" fmla="*/ 989 h 2337"/>
                <a:gd name="T4" fmla="*/ 0 w 175"/>
                <a:gd name="T5" fmla="*/ 989 h 2337"/>
                <a:gd name="T6" fmla="*/ 39 w 175"/>
                <a:gd name="T7" fmla="*/ 1011 h 2337"/>
                <a:gd name="T8" fmla="*/ 71 w 175"/>
                <a:gd name="T9" fmla="*/ 1038 h 2337"/>
                <a:gd name="T10" fmla="*/ 98 w 175"/>
                <a:gd name="T11" fmla="*/ 1065 h 2337"/>
                <a:gd name="T12" fmla="*/ 125 w 175"/>
                <a:gd name="T13" fmla="*/ 1098 h 2337"/>
                <a:gd name="T14" fmla="*/ 147 w 175"/>
                <a:gd name="T15" fmla="*/ 1136 h 2337"/>
                <a:gd name="T16" fmla="*/ 164 w 175"/>
                <a:gd name="T17" fmla="*/ 1173 h 2337"/>
                <a:gd name="T18" fmla="*/ 169 w 175"/>
                <a:gd name="T19" fmla="*/ 1217 h 2337"/>
                <a:gd name="T20" fmla="*/ 174 w 175"/>
                <a:gd name="T21" fmla="*/ 1261 h 2337"/>
                <a:gd name="T22" fmla="*/ 174 w 175"/>
                <a:gd name="T23" fmla="*/ 1261 h 2337"/>
                <a:gd name="T24" fmla="*/ 169 w 175"/>
                <a:gd name="T25" fmla="*/ 1309 h 2337"/>
                <a:gd name="T26" fmla="*/ 164 w 175"/>
                <a:gd name="T27" fmla="*/ 1348 h 2337"/>
                <a:gd name="T28" fmla="*/ 147 w 175"/>
                <a:gd name="T29" fmla="*/ 1391 h 2337"/>
                <a:gd name="T30" fmla="*/ 125 w 175"/>
                <a:gd name="T31" fmla="*/ 1429 h 2337"/>
                <a:gd name="T32" fmla="*/ 98 w 175"/>
                <a:gd name="T33" fmla="*/ 1462 h 2337"/>
                <a:gd name="T34" fmla="*/ 71 w 175"/>
                <a:gd name="T35" fmla="*/ 1489 h 2337"/>
                <a:gd name="T36" fmla="*/ 39 w 175"/>
                <a:gd name="T37" fmla="*/ 1516 h 2337"/>
                <a:gd name="T38" fmla="*/ 0 w 175"/>
                <a:gd name="T39" fmla="*/ 1537 h 2337"/>
                <a:gd name="T40" fmla="*/ 0 w 175"/>
                <a:gd name="T41" fmla="*/ 2336 h 2337"/>
                <a:gd name="T42" fmla="*/ 174 w 175"/>
                <a:gd name="T43" fmla="*/ 2336 h 2337"/>
                <a:gd name="T44" fmla="*/ 174 w 175"/>
                <a:gd name="T45" fmla="*/ 272 h 2337"/>
                <a:gd name="T46" fmla="*/ 174 w 175"/>
                <a:gd name="T47" fmla="*/ 272 h 2337"/>
                <a:gd name="T48" fmla="*/ 137 w 175"/>
                <a:gd name="T49" fmla="*/ 255 h 2337"/>
                <a:gd name="T50" fmla="*/ 104 w 175"/>
                <a:gd name="T51" fmla="*/ 228 h 2337"/>
                <a:gd name="T52" fmla="*/ 77 w 175"/>
                <a:gd name="T53" fmla="*/ 201 h 2337"/>
                <a:gd name="T54" fmla="*/ 49 w 175"/>
                <a:gd name="T55" fmla="*/ 163 h 2337"/>
                <a:gd name="T56" fmla="*/ 28 w 175"/>
                <a:gd name="T57" fmla="*/ 130 h 2337"/>
                <a:gd name="T58" fmla="*/ 12 w 175"/>
                <a:gd name="T59" fmla="*/ 87 h 2337"/>
                <a:gd name="T60" fmla="*/ 6 w 175"/>
                <a:gd name="T61" fmla="*/ 44 h 2337"/>
                <a:gd name="T62" fmla="*/ 0 w 175"/>
                <a:gd name="T63" fmla="*/ 0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2337">
                  <a:moveTo>
                    <a:pt x="0" y="0"/>
                  </a:moveTo>
                  <a:lnTo>
                    <a:pt x="0" y="989"/>
                  </a:lnTo>
                  <a:lnTo>
                    <a:pt x="0" y="989"/>
                  </a:lnTo>
                  <a:lnTo>
                    <a:pt x="39" y="1011"/>
                  </a:lnTo>
                  <a:lnTo>
                    <a:pt x="71" y="1038"/>
                  </a:lnTo>
                  <a:lnTo>
                    <a:pt x="98" y="1065"/>
                  </a:lnTo>
                  <a:lnTo>
                    <a:pt x="125" y="1098"/>
                  </a:lnTo>
                  <a:lnTo>
                    <a:pt x="147" y="1136"/>
                  </a:lnTo>
                  <a:lnTo>
                    <a:pt x="164" y="1173"/>
                  </a:lnTo>
                  <a:lnTo>
                    <a:pt x="169" y="1217"/>
                  </a:lnTo>
                  <a:lnTo>
                    <a:pt x="174" y="1261"/>
                  </a:lnTo>
                  <a:lnTo>
                    <a:pt x="174" y="1261"/>
                  </a:lnTo>
                  <a:lnTo>
                    <a:pt x="169" y="1309"/>
                  </a:lnTo>
                  <a:lnTo>
                    <a:pt x="164" y="1348"/>
                  </a:lnTo>
                  <a:lnTo>
                    <a:pt x="147" y="1391"/>
                  </a:lnTo>
                  <a:lnTo>
                    <a:pt x="125" y="1429"/>
                  </a:lnTo>
                  <a:lnTo>
                    <a:pt x="98" y="1462"/>
                  </a:lnTo>
                  <a:lnTo>
                    <a:pt x="71" y="1489"/>
                  </a:lnTo>
                  <a:lnTo>
                    <a:pt x="39" y="1516"/>
                  </a:lnTo>
                  <a:lnTo>
                    <a:pt x="0" y="1537"/>
                  </a:lnTo>
                  <a:lnTo>
                    <a:pt x="0" y="2336"/>
                  </a:lnTo>
                  <a:lnTo>
                    <a:pt x="174" y="2336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37" y="255"/>
                  </a:lnTo>
                  <a:lnTo>
                    <a:pt x="104" y="228"/>
                  </a:lnTo>
                  <a:lnTo>
                    <a:pt x="77" y="201"/>
                  </a:lnTo>
                  <a:lnTo>
                    <a:pt x="49" y="163"/>
                  </a:lnTo>
                  <a:lnTo>
                    <a:pt x="28" y="130"/>
                  </a:lnTo>
                  <a:lnTo>
                    <a:pt x="12" y="87"/>
                  </a:lnTo>
                  <a:lnTo>
                    <a:pt x="6" y="4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1" name="Freeform 35"/>
            <p:cNvSpPr>
              <a:spLocks noChangeArrowheads="1"/>
            </p:cNvSpPr>
            <p:nvPr/>
          </p:nvSpPr>
          <p:spPr bwMode="auto">
            <a:xfrm>
              <a:off x="10282238" y="6370638"/>
              <a:ext cx="92075" cy="215900"/>
            </a:xfrm>
            <a:custGeom>
              <a:avLst/>
              <a:gdLst>
                <a:gd name="T0" fmla="*/ 130 w 261"/>
                <a:gd name="T1" fmla="*/ 0 h 604"/>
                <a:gd name="T2" fmla="*/ 130 w 261"/>
                <a:gd name="T3" fmla="*/ 0 h 604"/>
                <a:gd name="T4" fmla="*/ 97 w 261"/>
                <a:gd name="T5" fmla="*/ 0 h 604"/>
                <a:gd name="T6" fmla="*/ 65 w 261"/>
                <a:gd name="T7" fmla="*/ 5 h 604"/>
                <a:gd name="T8" fmla="*/ 33 w 261"/>
                <a:gd name="T9" fmla="*/ 16 h 604"/>
                <a:gd name="T10" fmla="*/ 0 w 261"/>
                <a:gd name="T11" fmla="*/ 27 h 604"/>
                <a:gd name="T12" fmla="*/ 0 w 261"/>
                <a:gd name="T13" fmla="*/ 299 h 604"/>
                <a:gd name="T14" fmla="*/ 0 w 261"/>
                <a:gd name="T15" fmla="*/ 299 h 604"/>
                <a:gd name="T16" fmla="*/ 5 w 261"/>
                <a:gd name="T17" fmla="*/ 271 h 604"/>
                <a:gd name="T18" fmla="*/ 11 w 261"/>
                <a:gd name="T19" fmla="*/ 250 h 604"/>
                <a:gd name="T20" fmla="*/ 27 w 261"/>
                <a:gd name="T21" fmla="*/ 228 h 604"/>
                <a:gd name="T22" fmla="*/ 43 w 261"/>
                <a:gd name="T23" fmla="*/ 206 h 604"/>
                <a:gd name="T24" fmla="*/ 60 w 261"/>
                <a:gd name="T25" fmla="*/ 195 h 604"/>
                <a:gd name="T26" fmla="*/ 81 w 261"/>
                <a:gd name="T27" fmla="*/ 179 h 604"/>
                <a:gd name="T28" fmla="*/ 103 w 261"/>
                <a:gd name="T29" fmla="*/ 174 h 604"/>
                <a:gd name="T30" fmla="*/ 130 w 261"/>
                <a:gd name="T31" fmla="*/ 174 h 604"/>
                <a:gd name="T32" fmla="*/ 130 w 261"/>
                <a:gd name="T33" fmla="*/ 174 h 604"/>
                <a:gd name="T34" fmla="*/ 157 w 261"/>
                <a:gd name="T35" fmla="*/ 174 h 604"/>
                <a:gd name="T36" fmla="*/ 185 w 261"/>
                <a:gd name="T37" fmla="*/ 179 h 604"/>
                <a:gd name="T38" fmla="*/ 206 w 261"/>
                <a:gd name="T39" fmla="*/ 195 h 604"/>
                <a:gd name="T40" fmla="*/ 222 w 261"/>
                <a:gd name="T41" fmla="*/ 211 h 604"/>
                <a:gd name="T42" fmla="*/ 239 w 261"/>
                <a:gd name="T43" fmla="*/ 228 h 604"/>
                <a:gd name="T44" fmla="*/ 249 w 261"/>
                <a:gd name="T45" fmla="*/ 250 h 604"/>
                <a:gd name="T46" fmla="*/ 260 w 261"/>
                <a:gd name="T47" fmla="*/ 277 h 604"/>
                <a:gd name="T48" fmla="*/ 260 w 261"/>
                <a:gd name="T49" fmla="*/ 299 h 604"/>
                <a:gd name="T50" fmla="*/ 260 w 261"/>
                <a:gd name="T51" fmla="*/ 299 h 604"/>
                <a:gd name="T52" fmla="*/ 260 w 261"/>
                <a:gd name="T53" fmla="*/ 326 h 604"/>
                <a:gd name="T54" fmla="*/ 249 w 261"/>
                <a:gd name="T55" fmla="*/ 353 h 604"/>
                <a:gd name="T56" fmla="*/ 239 w 261"/>
                <a:gd name="T57" fmla="*/ 375 h 604"/>
                <a:gd name="T58" fmla="*/ 222 w 261"/>
                <a:gd name="T59" fmla="*/ 391 h 604"/>
                <a:gd name="T60" fmla="*/ 206 w 261"/>
                <a:gd name="T61" fmla="*/ 407 h 604"/>
                <a:gd name="T62" fmla="*/ 179 w 261"/>
                <a:gd name="T63" fmla="*/ 418 h 604"/>
                <a:gd name="T64" fmla="*/ 157 w 261"/>
                <a:gd name="T65" fmla="*/ 429 h 604"/>
                <a:gd name="T66" fmla="*/ 130 w 261"/>
                <a:gd name="T67" fmla="*/ 429 h 604"/>
                <a:gd name="T68" fmla="*/ 130 w 261"/>
                <a:gd name="T69" fmla="*/ 429 h 604"/>
                <a:gd name="T70" fmla="*/ 103 w 261"/>
                <a:gd name="T71" fmla="*/ 429 h 604"/>
                <a:gd name="T72" fmla="*/ 81 w 261"/>
                <a:gd name="T73" fmla="*/ 418 h 604"/>
                <a:gd name="T74" fmla="*/ 60 w 261"/>
                <a:gd name="T75" fmla="*/ 407 h 604"/>
                <a:gd name="T76" fmla="*/ 43 w 261"/>
                <a:gd name="T77" fmla="*/ 391 h 604"/>
                <a:gd name="T78" fmla="*/ 27 w 261"/>
                <a:gd name="T79" fmla="*/ 375 h 604"/>
                <a:gd name="T80" fmla="*/ 11 w 261"/>
                <a:gd name="T81" fmla="*/ 353 h 604"/>
                <a:gd name="T82" fmla="*/ 5 w 261"/>
                <a:gd name="T83" fmla="*/ 331 h 604"/>
                <a:gd name="T84" fmla="*/ 0 w 261"/>
                <a:gd name="T85" fmla="*/ 304 h 604"/>
                <a:gd name="T86" fmla="*/ 0 w 261"/>
                <a:gd name="T87" fmla="*/ 575 h 604"/>
                <a:gd name="T88" fmla="*/ 0 w 261"/>
                <a:gd name="T89" fmla="*/ 575 h 604"/>
                <a:gd name="T90" fmla="*/ 33 w 261"/>
                <a:gd name="T91" fmla="*/ 586 h 604"/>
                <a:gd name="T92" fmla="*/ 65 w 261"/>
                <a:gd name="T93" fmla="*/ 597 h 604"/>
                <a:gd name="T94" fmla="*/ 97 w 261"/>
                <a:gd name="T95" fmla="*/ 603 h 604"/>
                <a:gd name="T96" fmla="*/ 130 w 261"/>
                <a:gd name="T97" fmla="*/ 603 h 604"/>
                <a:gd name="T98" fmla="*/ 130 w 261"/>
                <a:gd name="T99" fmla="*/ 603 h 604"/>
                <a:gd name="T100" fmla="*/ 168 w 261"/>
                <a:gd name="T101" fmla="*/ 603 h 604"/>
                <a:gd name="T102" fmla="*/ 201 w 261"/>
                <a:gd name="T103" fmla="*/ 597 h 604"/>
                <a:gd name="T104" fmla="*/ 228 w 261"/>
                <a:gd name="T105" fmla="*/ 586 h 604"/>
                <a:gd name="T106" fmla="*/ 260 w 261"/>
                <a:gd name="T107" fmla="*/ 575 h 604"/>
                <a:gd name="T108" fmla="*/ 260 w 261"/>
                <a:gd name="T109" fmla="*/ 27 h 604"/>
                <a:gd name="T110" fmla="*/ 260 w 261"/>
                <a:gd name="T111" fmla="*/ 27 h 604"/>
                <a:gd name="T112" fmla="*/ 228 w 261"/>
                <a:gd name="T113" fmla="*/ 16 h 604"/>
                <a:gd name="T114" fmla="*/ 201 w 261"/>
                <a:gd name="T115" fmla="*/ 5 h 604"/>
                <a:gd name="T116" fmla="*/ 168 w 261"/>
                <a:gd name="T117" fmla="*/ 0 h 604"/>
                <a:gd name="T118" fmla="*/ 130 w 261"/>
                <a:gd name="T119" fmla="*/ 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1" h="604">
                  <a:moveTo>
                    <a:pt x="130" y="0"/>
                  </a:moveTo>
                  <a:lnTo>
                    <a:pt x="130" y="0"/>
                  </a:lnTo>
                  <a:lnTo>
                    <a:pt x="97" y="0"/>
                  </a:lnTo>
                  <a:lnTo>
                    <a:pt x="65" y="5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271"/>
                  </a:lnTo>
                  <a:lnTo>
                    <a:pt x="11" y="250"/>
                  </a:lnTo>
                  <a:lnTo>
                    <a:pt x="27" y="228"/>
                  </a:lnTo>
                  <a:lnTo>
                    <a:pt x="43" y="206"/>
                  </a:lnTo>
                  <a:lnTo>
                    <a:pt x="60" y="195"/>
                  </a:lnTo>
                  <a:lnTo>
                    <a:pt x="81" y="179"/>
                  </a:lnTo>
                  <a:lnTo>
                    <a:pt x="103" y="174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57" y="174"/>
                  </a:lnTo>
                  <a:lnTo>
                    <a:pt x="185" y="179"/>
                  </a:lnTo>
                  <a:lnTo>
                    <a:pt x="206" y="195"/>
                  </a:lnTo>
                  <a:lnTo>
                    <a:pt x="222" y="211"/>
                  </a:lnTo>
                  <a:lnTo>
                    <a:pt x="239" y="228"/>
                  </a:lnTo>
                  <a:lnTo>
                    <a:pt x="249" y="250"/>
                  </a:lnTo>
                  <a:lnTo>
                    <a:pt x="260" y="277"/>
                  </a:lnTo>
                  <a:lnTo>
                    <a:pt x="260" y="299"/>
                  </a:lnTo>
                  <a:lnTo>
                    <a:pt x="260" y="299"/>
                  </a:lnTo>
                  <a:lnTo>
                    <a:pt x="260" y="326"/>
                  </a:lnTo>
                  <a:lnTo>
                    <a:pt x="249" y="353"/>
                  </a:lnTo>
                  <a:lnTo>
                    <a:pt x="239" y="375"/>
                  </a:lnTo>
                  <a:lnTo>
                    <a:pt x="222" y="391"/>
                  </a:lnTo>
                  <a:lnTo>
                    <a:pt x="206" y="407"/>
                  </a:lnTo>
                  <a:lnTo>
                    <a:pt x="179" y="418"/>
                  </a:lnTo>
                  <a:lnTo>
                    <a:pt x="157" y="429"/>
                  </a:lnTo>
                  <a:lnTo>
                    <a:pt x="130" y="429"/>
                  </a:lnTo>
                  <a:lnTo>
                    <a:pt x="130" y="429"/>
                  </a:lnTo>
                  <a:lnTo>
                    <a:pt x="103" y="429"/>
                  </a:lnTo>
                  <a:lnTo>
                    <a:pt x="81" y="418"/>
                  </a:lnTo>
                  <a:lnTo>
                    <a:pt x="60" y="407"/>
                  </a:lnTo>
                  <a:lnTo>
                    <a:pt x="43" y="391"/>
                  </a:lnTo>
                  <a:lnTo>
                    <a:pt x="27" y="375"/>
                  </a:lnTo>
                  <a:lnTo>
                    <a:pt x="11" y="353"/>
                  </a:lnTo>
                  <a:lnTo>
                    <a:pt x="5" y="331"/>
                  </a:lnTo>
                  <a:lnTo>
                    <a:pt x="0" y="304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33" y="586"/>
                  </a:lnTo>
                  <a:lnTo>
                    <a:pt x="65" y="597"/>
                  </a:lnTo>
                  <a:lnTo>
                    <a:pt x="97" y="603"/>
                  </a:lnTo>
                  <a:lnTo>
                    <a:pt x="130" y="603"/>
                  </a:lnTo>
                  <a:lnTo>
                    <a:pt x="130" y="603"/>
                  </a:lnTo>
                  <a:lnTo>
                    <a:pt x="168" y="603"/>
                  </a:lnTo>
                  <a:lnTo>
                    <a:pt x="201" y="597"/>
                  </a:lnTo>
                  <a:lnTo>
                    <a:pt x="228" y="586"/>
                  </a:lnTo>
                  <a:lnTo>
                    <a:pt x="260" y="575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6"/>
                  </a:lnTo>
                  <a:lnTo>
                    <a:pt x="201" y="5"/>
                  </a:lnTo>
                  <a:lnTo>
                    <a:pt x="168" y="0"/>
                  </a:lnTo>
                  <a:lnTo>
                    <a:pt x="13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2" name="Freeform 36"/>
            <p:cNvSpPr>
              <a:spLocks noChangeArrowheads="1"/>
            </p:cNvSpPr>
            <p:nvPr/>
          </p:nvSpPr>
          <p:spPr bwMode="auto">
            <a:xfrm>
              <a:off x="10220325" y="6380163"/>
              <a:ext cx="61913" cy="195262"/>
            </a:xfrm>
            <a:custGeom>
              <a:avLst/>
              <a:gdLst>
                <a:gd name="T0" fmla="*/ 174 w 175"/>
                <a:gd name="T1" fmla="*/ 272 h 549"/>
                <a:gd name="T2" fmla="*/ 174 w 175"/>
                <a:gd name="T3" fmla="*/ 272 h 549"/>
                <a:gd name="T4" fmla="*/ 174 w 175"/>
                <a:gd name="T5" fmla="*/ 272 h 549"/>
                <a:gd name="T6" fmla="*/ 174 w 175"/>
                <a:gd name="T7" fmla="*/ 0 h 549"/>
                <a:gd name="T8" fmla="*/ 174 w 175"/>
                <a:gd name="T9" fmla="*/ 0 h 549"/>
                <a:gd name="T10" fmla="*/ 142 w 175"/>
                <a:gd name="T11" fmla="*/ 22 h 549"/>
                <a:gd name="T12" fmla="*/ 103 w 175"/>
                <a:gd name="T13" fmla="*/ 49 h 549"/>
                <a:gd name="T14" fmla="*/ 76 w 175"/>
                <a:gd name="T15" fmla="*/ 76 h 549"/>
                <a:gd name="T16" fmla="*/ 49 w 175"/>
                <a:gd name="T17" fmla="*/ 109 h 549"/>
                <a:gd name="T18" fmla="*/ 33 w 175"/>
                <a:gd name="T19" fmla="*/ 147 h 549"/>
                <a:gd name="T20" fmla="*/ 17 w 175"/>
                <a:gd name="T21" fmla="*/ 184 h 549"/>
                <a:gd name="T22" fmla="*/ 6 w 175"/>
                <a:gd name="T23" fmla="*/ 228 h 549"/>
                <a:gd name="T24" fmla="*/ 0 w 175"/>
                <a:gd name="T25" fmla="*/ 272 h 549"/>
                <a:gd name="T26" fmla="*/ 0 w 175"/>
                <a:gd name="T27" fmla="*/ 272 h 549"/>
                <a:gd name="T28" fmla="*/ 6 w 175"/>
                <a:gd name="T29" fmla="*/ 320 h 549"/>
                <a:gd name="T30" fmla="*/ 17 w 175"/>
                <a:gd name="T31" fmla="*/ 359 h 549"/>
                <a:gd name="T32" fmla="*/ 33 w 175"/>
                <a:gd name="T33" fmla="*/ 402 h 549"/>
                <a:gd name="T34" fmla="*/ 49 w 175"/>
                <a:gd name="T35" fmla="*/ 440 h 549"/>
                <a:gd name="T36" fmla="*/ 76 w 175"/>
                <a:gd name="T37" fmla="*/ 473 h 549"/>
                <a:gd name="T38" fmla="*/ 103 w 175"/>
                <a:gd name="T39" fmla="*/ 500 h 549"/>
                <a:gd name="T40" fmla="*/ 142 w 175"/>
                <a:gd name="T41" fmla="*/ 527 h 549"/>
                <a:gd name="T42" fmla="*/ 174 w 175"/>
                <a:gd name="T43" fmla="*/ 548 h 549"/>
                <a:gd name="T44" fmla="*/ 174 w 175"/>
                <a:gd name="T45" fmla="*/ 277 h 549"/>
                <a:gd name="T46" fmla="*/ 174 w 175"/>
                <a:gd name="T47" fmla="*/ 277 h 549"/>
                <a:gd name="T48" fmla="*/ 174 w 175"/>
                <a:gd name="T49" fmla="*/ 27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9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42" y="22"/>
                  </a:lnTo>
                  <a:lnTo>
                    <a:pt x="103" y="49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33" y="147"/>
                  </a:lnTo>
                  <a:lnTo>
                    <a:pt x="17" y="184"/>
                  </a:lnTo>
                  <a:lnTo>
                    <a:pt x="6" y="228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20"/>
                  </a:lnTo>
                  <a:lnTo>
                    <a:pt x="17" y="359"/>
                  </a:lnTo>
                  <a:lnTo>
                    <a:pt x="33" y="402"/>
                  </a:lnTo>
                  <a:lnTo>
                    <a:pt x="49" y="440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42" y="527"/>
                  </a:lnTo>
                  <a:lnTo>
                    <a:pt x="174" y="548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3" name="Freeform 37"/>
            <p:cNvSpPr>
              <a:spLocks noChangeArrowheads="1"/>
            </p:cNvSpPr>
            <p:nvPr/>
          </p:nvSpPr>
          <p:spPr bwMode="auto">
            <a:xfrm>
              <a:off x="10375900" y="6380163"/>
              <a:ext cx="61913" cy="195262"/>
            </a:xfrm>
            <a:custGeom>
              <a:avLst/>
              <a:gdLst>
                <a:gd name="T0" fmla="*/ 174 w 175"/>
                <a:gd name="T1" fmla="*/ 272 h 549"/>
                <a:gd name="T2" fmla="*/ 174 w 175"/>
                <a:gd name="T3" fmla="*/ 272 h 549"/>
                <a:gd name="T4" fmla="*/ 169 w 175"/>
                <a:gd name="T5" fmla="*/ 228 h 549"/>
                <a:gd name="T6" fmla="*/ 164 w 175"/>
                <a:gd name="T7" fmla="*/ 184 h 549"/>
                <a:gd name="T8" fmla="*/ 147 w 175"/>
                <a:gd name="T9" fmla="*/ 147 h 549"/>
                <a:gd name="T10" fmla="*/ 125 w 175"/>
                <a:gd name="T11" fmla="*/ 109 h 549"/>
                <a:gd name="T12" fmla="*/ 98 w 175"/>
                <a:gd name="T13" fmla="*/ 76 h 549"/>
                <a:gd name="T14" fmla="*/ 71 w 175"/>
                <a:gd name="T15" fmla="*/ 49 h 549"/>
                <a:gd name="T16" fmla="*/ 39 w 175"/>
                <a:gd name="T17" fmla="*/ 22 h 549"/>
                <a:gd name="T18" fmla="*/ 0 w 175"/>
                <a:gd name="T19" fmla="*/ 0 h 549"/>
                <a:gd name="T20" fmla="*/ 0 w 175"/>
                <a:gd name="T21" fmla="*/ 548 h 549"/>
                <a:gd name="T22" fmla="*/ 0 w 175"/>
                <a:gd name="T23" fmla="*/ 548 h 549"/>
                <a:gd name="T24" fmla="*/ 39 w 175"/>
                <a:gd name="T25" fmla="*/ 527 h 549"/>
                <a:gd name="T26" fmla="*/ 71 w 175"/>
                <a:gd name="T27" fmla="*/ 500 h 549"/>
                <a:gd name="T28" fmla="*/ 98 w 175"/>
                <a:gd name="T29" fmla="*/ 473 h 549"/>
                <a:gd name="T30" fmla="*/ 125 w 175"/>
                <a:gd name="T31" fmla="*/ 440 h 549"/>
                <a:gd name="T32" fmla="*/ 147 w 175"/>
                <a:gd name="T33" fmla="*/ 402 h 549"/>
                <a:gd name="T34" fmla="*/ 164 w 175"/>
                <a:gd name="T35" fmla="*/ 359 h 549"/>
                <a:gd name="T36" fmla="*/ 169 w 175"/>
                <a:gd name="T37" fmla="*/ 320 h 549"/>
                <a:gd name="T38" fmla="*/ 174 w 175"/>
                <a:gd name="T39" fmla="*/ 272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9">
                  <a:moveTo>
                    <a:pt x="174" y="272"/>
                  </a:moveTo>
                  <a:lnTo>
                    <a:pt x="174" y="272"/>
                  </a:lnTo>
                  <a:lnTo>
                    <a:pt x="169" y="228"/>
                  </a:lnTo>
                  <a:lnTo>
                    <a:pt x="164" y="184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98" y="76"/>
                  </a:lnTo>
                  <a:lnTo>
                    <a:pt x="71" y="49"/>
                  </a:lnTo>
                  <a:lnTo>
                    <a:pt x="39" y="22"/>
                  </a:lnTo>
                  <a:lnTo>
                    <a:pt x="0" y="0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9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4" y="359"/>
                  </a:lnTo>
                  <a:lnTo>
                    <a:pt x="169" y="320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4" name="Freeform 38"/>
            <p:cNvSpPr>
              <a:spLocks noChangeArrowheads="1"/>
            </p:cNvSpPr>
            <p:nvPr/>
          </p:nvSpPr>
          <p:spPr bwMode="auto">
            <a:xfrm>
              <a:off x="10687050" y="3957638"/>
              <a:ext cx="60325" cy="2065337"/>
            </a:xfrm>
            <a:custGeom>
              <a:avLst/>
              <a:gdLst>
                <a:gd name="T0" fmla="*/ 173 w 174"/>
                <a:gd name="T1" fmla="*/ 5741 h 5742"/>
                <a:gd name="T2" fmla="*/ 0 w 174"/>
                <a:gd name="T3" fmla="*/ 5741 h 5742"/>
                <a:gd name="T4" fmla="*/ 0 w 174"/>
                <a:gd name="T5" fmla="*/ 0 h 5742"/>
                <a:gd name="T6" fmla="*/ 173 w 174"/>
                <a:gd name="T7" fmla="*/ 0 h 5742"/>
                <a:gd name="T8" fmla="*/ 173 w 174"/>
                <a:gd name="T9" fmla="*/ 5741 h 5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5742">
                  <a:moveTo>
                    <a:pt x="173" y="5741"/>
                  </a:moveTo>
                  <a:lnTo>
                    <a:pt x="0" y="5741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574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5" name="Freeform 39"/>
            <p:cNvSpPr>
              <a:spLocks noChangeArrowheads="1"/>
            </p:cNvSpPr>
            <p:nvPr/>
          </p:nvSpPr>
          <p:spPr bwMode="auto">
            <a:xfrm>
              <a:off x="10533063" y="5992813"/>
              <a:ext cx="371475" cy="217487"/>
            </a:xfrm>
            <a:custGeom>
              <a:avLst/>
              <a:gdLst>
                <a:gd name="T0" fmla="*/ 516 w 1038"/>
                <a:gd name="T1" fmla="*/ 608 h 609"/>
                <a:gd name="T2" fmla="*/ 483 w 1038"/>
                <a:gd name="T3" fmla="*/ 602 h 609"/>
                <a:gd name="T4" fmla="*/ 472 w 1038"/>
                <a:gd name="T5" fmla="*/ 591 h 609"/>
                <a:gd name="T6" fmla="*/ 456 w 1038"/>
                <a:gd name="T7" fmla="*/ 581 h 609"/>
                <a:gd name="T8" fmla="*/ 22 w 1038"/>
                <a:gd name="T9" fmla="*/ 146 h 609"/>
                <a:gd name="T10" fmla="*/ 10 w 1038"/>
                <a:gd name="T11" fmla="*/ 130 h 609"/>
                <a:gd name="T12" fmla="*/ 0 w 1038"/>
                <a:gd name="T13" fmla="*/ 102 h 609"/>
                <a:gd name="T14" fmla="*/ 0 w 1038"/>
                <a:gd name="T15" fmla="*/ 81 h 609"/>
                <a:gd name="T16" fmla="*/ 6 w 1038"/>
                <a:gd name="T17" fmla="*/ 54 h 609"/>
                <a:gd name="T18" fmla="*/ 16 w 1038"/>
                <a:gd name="T19" fmla="*/ 32 h 609"/>
                <a:gd name="T20" fmla="*/ 38 w 1038"/>
                <a:gd name="T21" fmla="*/ 16 h 609"/>
                <a:gd name="T22" fmla="*/ 60 w 1038"/>
                <a:gd name="T23" fmla="*/ 5 h 609"/>
                <a:gd name="T24" fmla="*/ 87 w 1038"/>
                <a:gd name="T25" fmla="*/ 0 h 609"/>
                <a:gd name="T26" fmla="*/ 950 w 1038"/>
                <a:gd name="T27" fmla="*/ 0 h 609"/>
                <a:gd name="T28" fmla="*/ 977 w 1038"/>
                <a:gd name="T29" fmla="*/ 5 h 609"/>
                <a:gd name="T30" fmla="*/ 999 w 1038"/>
                <a:gd name="T31" fmla="*/ 16 h 609"/>
                <a:gd name="T32" fmla="*/ 1015 w 1038"/>
                <a:gd name="T33" fmla="*/ 32 h 609"/>
                <a:gd name="T34" fmla="*/ 1031 w 1038"/>
                <a:gd name="T35" fmla="*/ 54 h 609"/>
                <a:gd name="T36" fmla="*/ 1037 w 1038"/>
                <a:gd name="T37" fmla="*/ 81 h 609"/>
                <a:gd name="T38" fmla="*/ 1037 w 1038"/>
                <a:gd name="T39" fmla="*/ 102 h 609"/>
                <a:gd name="T40" fmla="*/ 1026 w 1038"/>
                <a:gd name="T41" fmla="*/ 130 h 609"/>
                <a:gd name="T42" fmla="*/ 1010 w 1038"/>
                <a:gd name="T43" fmla="*/ 146 h 609"/>
                <a:gd name="T44" fmla="*/ 581 w 1038"/>
                <a:gd name="T45" fmla="*/ 581 h 609"/>
                <a:gd name="T46" fmla="*/ 564 w 1038"/>
                <a:gd name="T47" fmla="*/ 591 h 609"/>
                <a:gd name="T48" fmla="*/ 548 w 1038"/>
                <a:gd name="T49" fmla="*/ 602 h 609"/>
                <a:gd name="T50" fmla="*/ 516 w 1038"/>
                <a:gd name="T51" fmla="*/ 608 h 609"/>
                <a:gd name="T52" fmla="*/ 293 w 1038"/>
                <a:gd name="T53" fmla="*/ 173 h 609"/>
                <a:gd name="T54" fmla="*/ 516 w 1038"/>
                <a:gd name="T55" fmla="*/ 396 h 609"/>
                <a:gd name="T56" fmla="*/ 738 w 1038"/>
                <a:gd name="T57" fmla="*/ 173 h 609"/>
                <a:gd name="T58" fmla="*/ 293 w 1038"/>
                <a:gd name="T59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8" h="609">
                  <a:moveTo>
                    <a:pt x="516" y="608"/>
                  </a:moveTo>
                  <a:lnTo>
                    <a:pt x="483" y="602"/>
                  </a:lnTo>
                  <a:lnTo>
                    <a:pt x="472" y="591"/>
                  </a:lnTo>
                  <a:lnTo>
                    <a:pt x="456" y="581"/>
                  </a:lnTo>
                  <a:lnTo>
                    <a:pt x="22" y="146"/>
                  </a:lnTo>
                  <a:lnTo>
                    <a:pt x="10" y="130"/>
                  </a:lnTo>
                  <a:lnTo>
                    <a:pt x="0" y="102"/>
                  </a:lnTo>
                  <a:lnTo>
                    <a:pt x="0" y="81"/>
                  </a:lnTo>
                  <a:lnTo>
                    <a:pt x="6" y="54"/>
                  </a:lnTo>
                  <a:lnTo>
                    <a:pt x="16" y="32"/>
                  </a:lnTo>
                  <a:lnTo>
                    <a:pt x="38" y="16"/>
                  </a:lnTo>
                  <a:lnTo>
                    <a:pt x="60" y="5"/>
                  </a:lnTo>
                  <a:lnTo>
                    <a:pt x="87" y="0"/>
                  </a:lnTo>
                  <a:lnTo>
                    <a:pt x="950" y="0"/>
                  </a:lnTo>
                  <a:lnTo>
                    <a:pt x="977" y="5"/>
                  </a:lnTo>
                  <a:lnTo>
                    <a:pt x="999" y="16"/>
                  </a:lnTo>
                  <a:lnTo>
                    <a:pt x="1015" y="32"/>
                  </a:lnTo>
                  <a:lnTo>
                    <a:pt x="1031" y="54"/>
                  </a:lnTo>
                  <a:lnTo>
                    <a:pt x="1037" y="81"/>
                  </a:lnTo>
                  <a:lnTo>
                    <a:pt x="1037" y="102"/>
                  </a:lnTo>
                  <a:lnTo>
                    <a:pt x="1026" y="130"/>
                  </a:lnTo>
                  <a:lnTo>
                    <a:pt x="1010" y="146"/>
                  </a:lnTo>
                  <a:lnTo>
                    <a:pt x="581" y="581"/>
                  </a:lnTo>
                  <a:lnTo>
                    <a:pt x="564" y="591"/>
                  </a:lnTo>
                  <a:lnTo>
                    <a:pt x="548" y="602"/>
                  </a:lnTo>
                  <a:lnTo>
                    <a:pt x="516" y="608"/>
                  </a:lnTo>
                  <a:close/>
                  <a:moveTo>
                    <a:pt x="293" y="173"/>
                  </a:moveTo>
                  <a:lnTo>
                    <a:pt x="516" y="396"/>
                  </a:lnTo>
                  <a:lnTo>
                    <a:pt x="738" y="173"/>
                  </a:lnTo>
                  <a:lnTo>
                    <a:pt x="293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6" name="Freeform 40"/>
            <p:cNvSpPr>
              <a:spLocks noChangeArrowheads="1"/>
            </p:cNvSpPr>
            <p:nvPr/>
          </p:nvSpPr>
          <p:spPr bwMode="auto">
            <a:xfrm>
              <a:off x="10375900" y="5172075"/>
              <a:ext cx="61913" cy="850900"/>
            </a:xfrm>
            <a:custGeom>
              <a:avLst/>
              <a:gdLst>
                <a:gd name="T0" fmla="*/ 174 w 175"/>
                <a:gd name="T1" fmla="*/ 2097 h 2369"/>
                <a:gd name="T2" fmla="*/ 174 w 175"/>
                <a:gd name="T3" fmla="*/ 271 h 2369"/>
                <a:gd name="T4" fmla="*/ 174 w 175"/>
                <a:gd name="T5" fmla="*/ 271 h 2369"/>
                <a:gd name="T6" fmla="*/ 137 w 175"/>
                <a:gd name="T7" fmla="*/ 250 h 2369"/>
                <a:gd name="T8" fmla="*/ 104 w 175"/>
                <a:gd name="T9" fmla="*/ 223 h 2369"/>
                <a:gd name="T10" fmla="*/ 77 w 175"/>
                <a:gd name="T11" fmla="*/ 196 h 2369"/>
                <a:gd name="T12" fmla="*/ 49 w 175"/>
                <a:gd name="T13" fmla="*/ 163 h 2369"/>
                <a:gd name="T14" fmla="*/ 28 w 175"/>
                <a:gd name="T15" fmla="*/ 125 h 2369"/>
                <a:gd name="T16" fmla="*/ 12 w 175"/>
                <a:gd name="T17" fmla="*/ 87 h 2369"/>
                <a:gd name="T18" fmla="*/ 6 w 175"/>
                <a:gd name="T19" fmla="*/ 43 h 2369"/>
                <a:gd name="T20" fmla="*/ 0 w 175"/>
                <a:gd name="T21" fmla="*/ 0 h 2369"/>
                <a:gd name="T22" fmla="*/ 0 w 175"/>
                <a:gd name="T23" fmla="*/ 2368 h 2369"/>
                <a:gd name="T24" fmla="*/ 0 w 175"/>
                <a:gd name="T25" fmla="*/ 2368 h 2369"/>
                <a:gd name="T26" fmla="*/ 6 w 175"/>
                <a:gd name="T27" fmla="*/ 2325 h 2369"/>
                <a:gd name="T28" fmla="*/ 12 w 175"/>
                <a:gd name="T29" fmla="*/ 2282 h 2369"/>
                <a:gd name="T30" fmla="*/ 28 w 175"/>
                <a:gd name="T31" fmla="*/ 2243 h 2369"/>
                <a:gd name="T32" fmla="*/ 49 w 175"/>
                <a:gd name="T33" fmla="*/ 2205 h 2369"/>
                <a:gd name="T34" fmla="*/ 77 w 175"/>
                <a:gd name="T35" fmla="*/ 2173 h 2369"/>
                <a:gd name="T36" fmla="*/ 104 w 175"/>
                <a:gd name="T37" fmla="*/ 2140 h 2369"/>
                <a:gd name="T38" fmla="*/ 137 w 175"/>
                <a:gd name="T39" fmla="*/ 2113 h 2369"/>
                <a:gd name="T40" fmla="*/ 174 w 175"/>
                <a:gd name="T41" fmla="*/ 2097 h 23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2369">
                  <a:moveTo>
                    <a:pt x="174" y="2097"/>
                  </a:moveTo>
                  <a:lnTo>
                    <a:pt x="174" y="271"/>
                  </a:lnTo>
                  <a:lnTo>
                    <a:pt x="174" y="271"/>
                  </a:lnTo>
                  <a:lnTo>
                    <a:pt x="137" y="250"/>
                  </a:lnTo>
                  <a:lnTo>
                    <a:pt x="104" y="223"/>
                  </a:lnTo>
                  <a:lnTo>
                    <a:pt x="77" y="196"/>
                  </a:lnTo>
                  <a:lnTo>
                    <a:pt x="49" y="163"/>
                  </a:lnTo>
                  <a:lnTo>
                    <a:pt x="28" y="125"/>
                  </a:lnTo>
                  <a:lnTo>
                    <a:pt x="12" y="87"/>
                  </a:lnTo>
                  <a:lnTo>
                    <a:pt x="6" y="43"/>
                  </a:lnTo>
                  <a:lnTo>
                    <a:pt x="0" y="0"/>
                  </a:lnTo>
                  <a:lnTo>
                    <a:pt x="0" y="2368"/>
                  </a:lnTo>
                  <a:lnTo>
                    <a:pt x="0" y="2368"/>
                  </a:lnTo>
                  <a:lnTo>
                    <a:pt x="6" y="2325"/>
                  </a:lnTo>
                  <a:lnTo>
                    <a:pt x="12" y="2282"/>
                  </a:lnTo>
                  <a:lnTo>
                    <a:pt x="28" y="2243"/>
                  </a:lnTo>
                  <a:lnTo>
                    <a:pt x="49" y="2205"/>
                  </a:lnTo>
                  <a:lnTo>
                    <a:pt x="77" y="2173"/>
                  </a:lnTo>
                  <a:lnTo>
                    <a:pt x="104" y="2140"/>
                  </a:lnTo>
                  <a:lnTo>
                    <a:pt x="137" y="2113"/>
                  </a:lnTo>
                  <a:lnTo>
                    <a:pt x="174" y="209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7" name="Freeform 41"/>
            <p:cNvSpPr>
              <a:spLocks noChangeArrowheads="1"/>
            </p:cNvSpPr>
            <p:nvPr/>
          </p:nvSpPr>
          <p:spPr bwMode="auto">
            <a:xfrm>
              <a:off x="10439400" y="6024563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8" name="Freeform 42"/>
            <p:cNvSpPr>
              <a:spLocks noChangeArrowheads="1"/>
            </p:cNvSpPr>
            <p:nvPr/>
          </p:nvSpPr>
          <p:spPr bwMode="auto">
            <a:xfrm>
              <a:off x="10533063" y="5797550"/>
              <a:ext cx="61913" cy="225425"/>
            </a:xfrm>
            <a:custGeom>
              <a:avLst/>
              <a:gdLst>
                <a:gd name="T0" fmla="*/ 0 w 175"/>
                <a:gd name="T1" fmla="*/ 0 h 631"/>
                <a:gd name="T2" fmla="*/ 0 w 175"/>
                <a:gd name="T3" fmla="*/ 359 h 631"/>
                <a:gd name="T4" fmla="*/ 0 w 175"/>
                <a:gd name="T5" fmla="*/ 359 h 631"/>
                <a:gd name="T6" fmla="*/ 43 w 175"/>
                <a:gd name="T7" fmla="*/ 380 h 631"/>
                <a:gd name="T8" fmla="*/ 81 w 175"/>
                <a:gd name="T9" fmla="*/ 419 h 631"/>
                <a:gd name="T10" fmla="*/ 81 w 175"/>
                <a:gd name="T11" fmla="*/ 419 h 631"/>
                <a:gd name="T12" fmla="*/ 119 w 175"/>
                <a:gd name="T13" fmla="*/ 462 h 631"/>
                <a:gd name="T14" fmla="*/ 152 w 175"/>
                <a:gd name="T15" fmla="*/ 516 h 631"/>
                <a:gd name="T16" fmla="*/ 168 w 175"/>
                <a:gd name="T17" fmla="*/ 571 h 631"/>
                <a:gd name="T18" fmla="*/ 174 w 175"/>
                <a:gd name="T19" fmla="*/ 630 h 631"/>
                <a:gd name="T20" fmla="*/ 174 w 175"/>
                <a:gd name="T21" fmla="*/ 0 h 631"/>
                <a:gd name="T22" fmla="*/ 0 w 175"/>
                <a:gd name="T23" fmla="*/ 0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631">
                  <a:moveTo>
                    <a:pt x="0" y="0"/>
                  </a:moveTo>
                  <a:lnTo>
                    <a:pt x="0" y="359"/>
                  </a:lnTo>
                  <a:lnTo>
                    <a:pt x="0" y="359"/>
                  </a:lnTo>
                  <a:lnTo>
                    <a:pt x="43" y="380"/>
                  </a:lnTo>
                  <a:lnTo>
                    <a:pt x="81" y="419"/>
                  </a:lnTo>
                  <a:lnTo>
                    <a:pt x="81" y="419"/>
                  </a:lnTo>
                  <a:lnTo>
                    <a:pt x="119" y="462"/>
                  </a:lnTo>
                  <a:lnTo>
                    <a:pt x="152" y="516"/>
                  </a:lnTo>
                  <a:lnTo>
                    <a:pt x="168" y="571"/>
                  </a:lnTo>
                  <a:lnTo>
                    <a:pt x="174" y="630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99" name="Freeform 43"/>
            <p:cNvSpPr>
              <a:spLocks noChangeArrowheads="1"/>
            </p:cNvSpPr>
            <p:nvPr/>
          </p:nvSpPr>
          <p:spPr bwMode="auto">
            <a:xfrm>
              <a:off x="10533063" y="6024563"/>
              <a:ext cx="61913" cy="839787"/>
            </a:xfrm>
            <a:custGeom>
              <a:avLst/>
              <a:gdLst>
                <a:gd name="T0" fmla="*/ 0 w 175"/>
                <a:gd name="T1" fmla="*/ 278 h 2337"/>
                <a:gd name="T2" fmla="*/ 0 w 175"/>
                <a:gd name="T3" fmla="*/ 2336 h 2337"/>
                <a:gd name="T4" fmla="*/ 174 w 175"/>
                <a:gd name="T5" fmla="*/ 2336 h 2337"/>
                <a:gd name="T6" fmla="*/ 174 w 175"/>
                <a:gd name="T7" fmla="*/ 0 h 2337"/>
                <a:gd name="T8" fmla="*/ 174 w 175"/>
                <a:gd name="T9" fmla="*/ 0 h 2337"/>
                <a:gd name="T10" fmla="*/ 168 w 175"/>
                <a:gd name="T11" fmla="*/ 60 h 2337"/>
                <a:gd name="T12" fmla="*/ 152 w 175"/>
                <a:gd name="T13" fmla="*/ 114 h 2337"/>
                <a:gd name="T14" fmla="*/ 119 w 175"/>
                <a:gd name="T15" fmla="*/ 169 h 2337"/>
                <a:gd name="T16" fmla="*/ 81 w 175"/>
                <a:gd name="T17" fmla="*/ 218 h 2337"/>
                <a:gd name="T18" fmla="*/ 81 w 175"/>
                <a:gd name="T19" fmla="*/ 218 h 2337"/>
                <a:gd name="T20" fmla="*/ 43 w 175"/>
                <a:gd name="T21" fmla="*/ 250 h 2337"/>
                <a:gd name="T22" fmla="*/ 0 w 175"/>
                <a:gd name="T23" fmla="*/ 278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2337">
                  <a:moveTo>
                    <a:pt x="0" y="278"/>
                  </a:moveTo>
                  <a:lnTo>
                    <a:pt x="0" y="2336"/>
                  </a:lnTo>
                  <a:lnTo>
                    <a:pt x="174" y="2336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60"/>
                  </a:lnTo>
                  <a:lnTo>
                    <a:pt x="152" y="114"/>
                  </a:lnTo>
                  <a:lnTo>
                    <a:pt x="119" y="169"/>
                  </a:lnTo>
                  <a:lnTo>
                    <a:pt x="81" y="218"/>
                  </a:lnTo>
                  <a:lnTo>
                    <a:pt x="81" y="218"/>
                  </a:lnTo>
                  <a:lnTo>
                    <a:pt x="43" y="250"/>
                  </a:lnTo>
                  <a:lnTo>
                    <a:pt x="0" y="2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0" name="Freeform 44"/>
            <p:cNvSpPr>
              <a:spLocks noChangeArrowheads="1"/>
            </p:cNvSpPr>
            <p:nvPr/>
          </p:nvSpPr>
          <p:spPr bwMode="auto">
            <a:xfrm>
              <a:off x="10439400" y="5915025"/>
              <a:ext cx="92075" cy="107950"/>
            </a:xfrm>
            <a:custGeom>
              <a:avLst/>
              <a:gdLst>
                <a:gd name="T0" fmla="*/ 131 w 262"/>
                <a:gd name="T1" fmla="*/ 174 h 305"/>
                <a:gd name="T2" fmla="*/ 131 w 262"/>
                <a:gd name="T3" fmla="*/ 174 h 305"/>
                <a:gd name="T4" fmla="*/ 158 w 262"/>
                <a:gd name="T5" fmla="*/ 179 h 305"/>
                <a:gd name="T6" fmla="*/ 179 w 262"/>
                <a:gd name="T7" fmla="*/ 185 h 305"/>
                <a:gd name="T8" fmla="*/ 201 w 262"/>
                <a:gd name="T9" fmla="*/ 195 h 305"/>
                <a:gd name="T10" fmla="*/ 223 w 262"/>
                <a:gd name="T11" fmla="*/ 212 h 305"/>
                <a:gd name="T12" fmla="*/ 223 w 262"/>
                <a:gd name="T13" fmla="*/ 212 h 305"/>
                <a:gd name="T14" fmla="*/ 239 w 262"/>
                <a:gd name="T15" fmla="*/ 234 h 305"/>
                <a:gd name="T16" fmla="*/ 250 w 262"/>
                <a:gd name="T17" fmla="*/ 255 h 305"/>
                <a:gd name="T18" fmla="*/ 255 w 262"/>
                <a:gd name="T19" fmla="*/ 277 h 305"/>
                <a:gd name="T20" fmla="*/ 261 w 262"/>
                <a:gd name="T21" fmla="*/ 304 h 305"/>
                <a:gd name="T22" fmla="*/ 261 w 262"/>
                <a:gd name="T23" fmla="*/ 33 h 305"/>
                <a:gd name="T24" fmla="*/ 261 w 262"/>
                <a:gd name="T25" fmla="*/ 33 h 305"/>
                <a:gd name="T26" fmla="*/ 228 w 262"/>
                <a:gd name="T27" fmla="*/ 16 h 305"/>
                <a:gd name="T28" fmla="*/ 196 w 262"/>
                <a:gd name="T29" fmla="*/ 11 h 305"/>
                <a:gd name="T30" fmla="*/ 163 w 262"/>
                <a:gd name="T31" fmla="*/ 6 h 305"/>
                <a:gd name="T32" fmla="*/ 131 w 262"/>
                <a:gd name="T33" fmla="*/ 0 h 305"/>
                <a:gd name="T34" fmla="*/ 131 w 262"/>
                <a:gd name="T35" fmla="*/ 0 h 305"/>
                <a:gd name="T36" fmla="*/ 98 w 262"/>
                <a:gd name="T37" fmla="*/ 6 h 305"/>
                <a:gd name="T38" fmla="*/ 60 w 262"/>
                <a:gd name="T39" fmla="*/ 11 h 305"/>
                <a:gd name="T40" fmla="*/ 33 w 262"/>
                <a:gd name="T41" fmla="*/ 16 h 305"/>
                <a:gd name="T42" fmla="*/ 0 w 262"/>
                <a:gd name="T43" fmla="*/ 33 h 305"/>
                <a:gd name="T44" fmla="*/ 0 w 262"/>
                <a:gd name="T45" fmla="*/ 304 h 305"/>
                <a:gd name="T46" fmla="*/ 0 w 262"/>
                <a:gd name="T47" fmla="*/ 304 h 305"/>
                <a:gd name="T48" fmla="*/ 6 w 262"/>
                <a:gd name="T49" fmla="*/ 277 h 305"/>
                <a:gd name="T50" fmla="*/ 11 w 262"/>
                <a:gd name="T51" fmla="*/ 255 h 305"/>
                <a:gd name="T52" fmla="*/ 22 w 262"/>
                <a:gd name="T53" fmla="*/ 234 h 305"/>
                <a:gd name="T54" fmla="*/ 38 w 262"/>
                <a:gd name="T55" fmla="*/ 212 h 305"/>
                <a:gd name="T56" fmla="*/ 60 w 262"/>
                <a:gd name="T57" fmla="*/ 195 h 305"/>
                <a:gd name="T58" fmla="*/ 82 w 262"/>
                <a:gd name="T59" fmla="*/ 185 h 305"/>
                <a:gd name="T60" fmla="*/ 103 w 262"/>
                <a:gd name="T61" fmla="*/ 179 h 305"/>
                <a:gd name="T62" fmla="*/ 131 w 262"/>
                <a:gd name="T63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305">
                  <a:moveTo>
                    <a:pt x="131" y="174"/>
                  </a:moveTo>
                  <a:lnTo>
                    <a:pt x="131" y="174"/>
                  </a:lnTo>
                  <a:lnTo>
                    <a:pt x="158" y="179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3" y="212"/>
                  </a:lnTo>
                  <a:lnTo>
                    <a:pt x="223" y="212"/>
                  </a:lnTo>
                  <a:lnTo>
                    <a:pt x="239" y="234"/>
                  </a:lnTo>
                  <a:lnTo>
                    <a:pt x="250" y="255"/>
                  </a:lnTo>
                  <a:lnTo>
                    <a:pt x="255" y="277"/>
                  </a:lnTo>
                  <a:lnTo>
                    <a:pt x="261" y="304"/>
                  </a:lnTo>
                  <a:lnTo>
                    <a:pt x="261" y="33"/>
                  </a:lnTo>
                  <a:lnTo>
                    <a:pt x="261" y="33"/>
                  </a:lnTo>
                  <a:lnTo>
                    <a:pt x="228" y="16"/>
                  </a:lnTo>
                  <a:lnTo>
                    <a:pt x="196" y="11"/>
                  </a:lnTo>
                  <a:lnTo>
                    <a:pt x="163" y="6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8" y="6"/>
                  </a:lnTo>
                  <a:lnTo>
                    <a:pt x="60" y="11"/>
                  </a:lnTo>
                  <a:lnTo>
                    <a:pt x="33" y="16"/>
                  </a:lnTo>
                  <a:lnTo>
                    <a:pt x="0" y="33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6" y="277"/>
                  </a:lnTo>
                  <a:lnTo>
                    <a:pt x="11" y="255"/>
                  </a:lnTo>
                  <a:lnTo>
                    <a:pt x="22" y="234"/>
                  </a:lnTo>
                  <a:lnTo>
                    <a:pt x="38" y="212"/>
                  </a:lnTo>
                  <a:lnTo>
                    <a:pt x="60" y="195"/>
                  </a:lnTo>
                  <a:lnTo>
                    <a:pt x="82" y="185"/>
                  </a:lnTo>
                  <a:lnTo>
                    <a:pt x="103" y="179"/>
                  </a:lnTo>
                  <a:lnTo>
                    <a:pt x="131" y="1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1" name="Freeform 45"/>
            <p:cNvSpPr>
              <a:spLocks noChangeArrowheads="1"/>
            </p:cNvSpPr>
            <p:nvPr/>
          </p:nvSpPr>
          <p:spPr bwMode="auto">
            <a:xfrm>
              <a:off x="10439400" y="6024563"/>
              <a:ext cx="92075" cy="107950"/>
            </a:xfrm>
            <a:custGeom>
              <a:avLst/>
              <a:gdLst>
                <a:gd name="T0" fmla="*/ 223 w 262"/>
                <a:gd name="T1" fmla="*/ 93 h 306"/>
                <a:gd name="T2" fmla="*/ 223 w 262"/>
                <a:gd name="T3" fmla="*/ 93 h 306"/>
                <a:gd name="T4" fmla="*/ 201 w 262"/>
                <a:gd name="T5" fmla="*/ 109 h 306"/>
                <a:gd name="T6" fmla="*/ 179 w 262"/>
                <a:gd name="T7" fmla="*/ 120 h 306"/>
                <a:gd name="T8" fmla="*/ 158 w 262"/>
                <a:gd name="T9" fmla="*/ 125 h 306"/>
                <a:gd name="T10" fmla="*/ 131 w 262"/>
                <a:gd name="T11" fmla="*/ 130 h 306"/>
                <a:gd name="T12" fmla="*/ 131 w 262"/>
                <a:gd name="T13" fmla="*/ 130 h 306"/>
                <a:gd name="T14" fmla="*/ 103 w 262"/>
                <a:gd name="T15" fmla="*/ 125 h 306"/>
                <a:gd name="T16" fmla="*/ 82 w 262"/>
                <a:gd name="T17" fmla="*/ 120 h 306"/>
                <a:gd name="T18" fmla="*/ 60 w 262"/>
                <a:gd name="T19" fmla="*/ 109 h 306"/>
                <a:gd name="T20" fmla="*/ 38 w 262"/>
                <a:gd name="T21" fmla="*/ 93 h 306"/>
                <a:gd name="T22" fmla="*/ 22 w 262"/>
                <a:gd name="T23" fmla="*/ 71 h 306"/>
                <a:gd name="T24" fmla="*/ 11 w 262"/>
                <a:gd name="T25" fmla="*/ 49 h 306"/>
                <a:gd name="T26" fmla="*/ 6 w 262"/>
                <a:gd name="T27" fmla="*/ 28 h 306"/>
                <a:gd name="T28" fmla="*/ 0 w 262"/>
                <a:gd name="T29" fmla="*/ 0 h 306"/>
                <a:gd name="T30" fmla="*/ 0 w 262"/>
                <a:gd name="T31" fmla="*/ 272 h 306"/>
                <a:gd name="T32" fmla="*/ 0 w 262"/>
                <a:gd name="T33" fmla="*/ 272 h 306"/>
                <a:gd name="T34" fmla="*/ 33 w 262"/>
                <a:gd name="T35" fmla="*/ 288 h 306"/>
                <a:gd name="T36" fmla="*/ 60 w 262"/>
                <a:gd name="T37" fmla="*/ 294 h 306"/>
                <a:gd name="T38" fmla="*/ 98 w 262"/>
                <a:gd name="T39" fmla="*/ 305 h 306"/>
                <a:gd name="T40" fmla="*/ 131 w 262"/>
                <a:gd name="T41" fmla="*/ 305 h 306"/>
                <a:gd name="T42" fmla="*/ 131 w 262"/>
                <a:gd name="T43" fmla="*/ 305 h 306"/>
                <a:gd name="T44" fmla="*/ 163 w 262"/>
                <a:gd name="T45" fmla="*/ 305 h 306"/>
                <a:gd name="T46" fmla="*/ 196 w 262"/>
                <a:gd name="T47" fmla="*/ 299 h 306"/>
                <a:gd name="T48" fmla="*/ 228 w 262"/>
                <a:gd name="T49" fmla="*/ 288 h 306"/>
                <a:gd name="T50" fmla="*/ 261 w 262"/>
                <a:gd name="T51" fmla="*/ 278 h 306"/>
                <a:gd name="T52" fmla="*/ 261 w 262"/>
                <a:gd name="T53" fmla="*/ 0 h 306"/>
                <a:gd name="T54" fmla="*/ 261 w 262"/>
                <a:gd name="T55" fmla="*/ 0 h 306"/>
                <a:gd name="T56" fmla="*/ 255 w 262"/>
                <a:gd name="T57" fmla="*/ 28 h 306"/>
                <a:gd name="T58" fmla="*/ 250 w 262"/>
                <a:gd name="T59" fmla="*/ 49 h 306"/>
                <a:gd name="T60" fmla="*/ 239 w 262"/>
                <a:gd name="T61" fmla="*/ 71 h 306"/>
                <a:gd name="T62" fmla="*/ 223 w 262"/>
                <a:gd name="T63" fmla="*/ 9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2" h="306">
                  <a:moveTo>
                    <a:pt x="223" y="93"/>
                  </a:moveTo>
                  <a:lnTo>
                    <a:pt x="223" y="93"/>
                  </a:lnTo>
                  <a:lnTo>
                    <a:pt x="201" y="109"/>
                  </a:lnTo>
                  <a:lnTo>
                    <a:pt x="179" y="120"/>
                  </a:lnTo>
                  <a:lnTo>
                    <a:pt x="158" y="125"/>
                  </a:lnTo>
                  <a:lnTo>
                    <a:pt x="131" y="130"/>
                  </a:lnTo>
                  <a:lnTo>
                    <a:pt x="131" y="130"/>
                  </a:lnTo>
                  <a:lnTo>
                    <a:pt x="103" y="125"/>
                  </a:lnTo>
                  <a:lnTo>
                    <a:pt x="82" y="120"/>
                  </a:lnTo>
                  <a:lnTo>
                    <a:pt x="60" y="109"/>
                  </a:lnTo>
                  <a:lnTo>
                    <a:pt x="38" y="93"/>
                  </a:lnTo>
                  <a:lnTo>
                    <a:pt x="22" y="71"/>
                  </a:lnTo>
                  <a:lnTo>
                    <a:pt x="11" y="49"/>
                  </a:lnTo>
                  <a:lnTo>
                    <a:pt x="6" y="28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3" y="288"/>
                  </a:lnTo>
                  <a:lnTo>
                    <a:pt x="60" y="294"/>
                  </a:lnTo>
                  <a:lnTo>
                    <a:pt x="98" y="305"/>
                  </a:lnTo>
                  <a:lnTo>
                    <a:pt x="131" y="305"/>
                  </a:lnTo>
                  <a:lnTo>
                    <a:pt x="131" y="305"/>
                  </a:lnTo>
                  <a:lnTo>
                    <a:pt x="163" y="305"/>
                  </a:lnTo>
                  <a:lnTo>
                    <a:pt x="196" y="299"/>
                  </a:lnTo>
                  <a:lnTo>
                    <a:pt x="228" y="288"/>
                  </a:lnTo>
                  <a:lnTo>
                    <a:pt x="261" y="278"/>
                  </a:lnTo>
                  <a:lnTo>
                    <a:pt x="261" y="0"/>
                  </a:lnTo>
                  <a:lnTo>
                    <a:pt x="261" y="0"/>
                  </a:lnTo>
                  <a:lnTo>
                    <a:pt x="255" y="28"/>
                  </a:lnTo>
                  <a:lnTo>
                    <a:pt x="250" y="49"/>
                  </a:lnTo>
                  <a:lnTo>
                    <a:pt x="239" y="71"/>
                  </a:lnTo>
                  <a:lnTo>
                    <a:pt x="223" y="9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2" name="Freeform 46"/>
            <p:cNvSpPr>
              <a:spLocks noChangeArrowheads="1"/>
            </p:cNvSpPr>
            <p:nvPr/>
          </p:nvSpPr>
          <p:spPr bwMode="auto">
            <a:xfrm>
              <a:off x="10375900" y="6024563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3" name="Freeform 47"/>
            <p:cNvSpPr>
              <a:spLocks noChangeArrowheads="1"/>
            </p:cNvSpPr>
            <p:nvPr/>
          </p:nvSpPr>
          <p:spPr bwMode="auto">
            <a:xfrm>
              <a:off x="10375900" y="5926138"/>
              <a:ext cx="61913" cy="193675"/>
            </a:xfrm>
            <a:custGeom>
              <a:avLst/>
              <a:gdLst>
                <a:gd name="T0" fmla="*/ 174 w 175"/>
                <a:gd name="T1" fmla="*/ 271 h 544"/>
                <a:gd name="T2" fmla="*/ 174 w 175"/>
                <a:gd name="T3" fmla="*/ 271 h 544"/>
                <a:gd name="T4" fmla="*/ 174 w 175"/>
                <a:gd name="T5" fmla="*/ 271 h 544"/>
                <a:gd name="T6" fmla="*/ 174 w 175"/>
                <a:gd name="T7" fmla="*/ 0 h 544"/>
                <a:gd name="T8" fmla="*/ 174 w 175"/>
                <a:gd name="T9" fmla="*/ 0 h 544"/>
                <a:gd name="T10" fmla="*/ 137 w 175"/>
                <a:gd name="T11" fmla="*/ 16 h 544"/>
                <a:gd name="T12" fmla="*/ 104 w 175"/>
                <a:gd name="T13" fmla="*/ 43 h 544"/>
                <a:gd name="T14" fmla="*/ 77 w 175"/>
                <a:gd name="T15" fmla="*/ 76 h 544"/>
                <a:gd name="T16" fmla="*/ 49 w 175"/>
                <a:gd name="T17" fmla="*/ 108 h 544"/>
                <a:gd name="T18" fmla="*/ 28 w 175"/>
                <a:gd name="T19" fmla="*/ 146 h 544"/>
                <a:gd name="T20" fmla="*/ 12 w 175"/>
                <a:gd name="T21" fmla="*/ 185 h 544"/>
                <a:gd name="T22" fmla="*/ 6 w 175"/>
                <a:gd name="T23" fmla="*/ 228 h 544"/>
                <a:gd name="T24" fmla="*/ 0 w 175"/>
                <a:gd name="T25" fmla="*/ 271 h 544"/>
                <a:gd name="T26" fmla="*/ 0 w 175"/>
                <a:gd name="T27" fmla="*/ 271 h 544"/>
                <a:gd name="T28" fmla="*/ 0 w 175"/>
                <a:gd name="T29" fmla="*/ 271 h 544"/>
                <a:gd name="T30" fmla="*/ 6 w 175"/>
                <a:gd name="T31" fmla="*/ 315 h 544"/>
                <a:gd name="T32" fmla="*/ 12 w 175"/>
                <a:gd name="T33" fmla="*/ 358 h 544"/>
                <a:gd name="T34" fmla="*/ 28 w 175"/>
                <a:gd name="T35" fmla="*/ 401 h 544"/>
                <a:gd name="T36" fmla="*/ 49 w 175"/>
                <a:gd name="T37" fmla="*/ 434 h 544"/>
                <a:gd name="T38" fmla="*/ 77 w 175"/>
                <a:gd name="T39" fmla="*/ 472 h 544"/>
                <a:gd name="T40" fmla="*/ 104 w 175"/>
                <a:gd name="T41" fmla="*/ 499 h 544"/>
                <a:gd name="T42" fmla="*/ 137 w 175"/>
                <a:gd name="T43" fmla="*/ 526 h 544"/>
                <a:gd name="T44" fmla="*/ 174 w 175"/>
                <a:gd name="T45" fmla="*/ 543 h 544"/>
                <a:gd name="T46" fmla="*/ 174 w 175"/>
                <a:gd name="T47" fmla="*/ 271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44">
                  <a:moveTo>
                    <a:pt x="174" y="271"/>
                  </a:moveTo>
                  <a:lnTo>
                    <a:pt x="174" y="271"/>
                  </a:lnTo>
                  <a:lnTo>
                    <a:pt x="174" y="27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7" y="16"/>
                  </a:lnTo>
                  <a:lnTo>
                    <a:pt x="104" y="43"/>
                  </a:lnTo>
                  <a:lnTo>
                    <a:pt x="77" y="76"/>
                  </a:lnTo>
                  <a:lnTo>
                    <a:pt x="49" y="108"/>
                  </a:lnTo>
                  <a:lnTo>
                    <a:pt x="28" y="146"/>
                  </a:lnTo>
                  <a:lnTo>
                    <a:pt x="12" y="185"/>
                  </a:lnTo>
                  <a:lnTo>
                    <a:pt x="6" y="228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6" y="315"/>
                  </a:lnTo>
                  <a:lnTo>
                    <a:pt x="12" y="358"/>
                  </a:lnTo>
                  <a:lnTo>
                    <a:pt x="28" y="401"/>
                  </a:lnTo>
                  <a:lnTo>
                    <a:pt x="49" y="434"/>
                  </a:lnTo>
                  <a:lnTo>
                    <a:pt x="77" y="472"/>
                  </a:lnTo>
                  <a:lnTo>
                    <a:pt x="104" y="499"/>
                  </a:lnTo>
                  <a:lnTo>
                    <a:pt x="137" y="526"/>
                  </a:lnTo>
                  <a:lnTo>
                    <a:pt x="174" y="543"/>
                  </a:lnTo>
                  <a:lnTo>
                    <a:pt x="174" y="27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4" name="Freeform 48"/>
            <p:cNvSpPr>
              <a:spLocks noChangeArrowheads="1"/>
            </p:cNvSpPr>
            <p:nvPr/>
          </p:nvSpPr>
          <p:spPr bwMode="auto">
            <a:xfrm>
              <a:off x="10439400" y="5168900"/>
              <a:ext cx="0" cy="1587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0 h 7"/>
                <a:gd name="T4" fmla="*/ 0 w 1"/>
                <a:gd name="T5" fmla="*/ 0 h 7"/>
                <a:gd name="T6" fmla="*/ 0 w 1"/>
                <a:gd name="T7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5" name="Freeform 49"/>
            <p:cNvSpPr>
              <a:spLocks noChangeArrowheads="1"/>
            </p:cNvSpPr>
            <p:nvPr/>
          </p:nvSpPr>
          <p:spPr bwMode="auto">
            <a:xfrm>
              <a:off x="10375900" y="4419600"/>
              <a:ext cx="61913" cy="749300"/>
            </a:xfrm>
            <a:custGeom>
              <a:avLst/>
              <a:gdLst>
                <a:gd name="T0" fmla="*/ 174 w 175"/>
                <a:gd name="T1" fmla="*/ 1814 h 2086"/>
                <a:gd name="T2" fmla="*/ 174 w 175"/>
                <a:gd name="T3" fmla="*/ 0 h 2086"/>
                <a:gd name="T4" fmla="*/ 0 w 175"/>
                <a:gd name="T5" fmla="*/ 0 h 2086"/>
                <a:gd name="T6" fmla="*/ 0 w 175"/>
                <a:gd name="T7" fmla="*/ 2085 h 2086"/>
                <a:gd name="T8" fmla="*/ 0 w 175"/>
                <a:gd name="T9" fmla="*/ 2085 h 2086"/>
                <a:gd name="T10" fmla="*/ 6 w 175"/>
                <a:gd name="T11" fmla="*/ 2042 h 2086"/>
                <a:gd name="T12" fmla="*/ 12 w 175"/>
                <a:gd name="T13" fmla="*/ 1998 h 2086"/>
                <a:gd name="T14" fmla="*/ 28 w 175"/>
                <a:gd name="T15" fmla="*/ 1960 h 2086"/>
                <a:gd name="T16" fmla="*/ 49 w 175"/>
                <a:gd name="T17" fmla="*/ 1923 h 2086"/>
                <a:gd name="T18" fmla="*/ 77 w 175"/>
                <a:gd name="T19" fmla="*/ 1890 h 2086"/>
                <a:gd name="T20" fmla="*/ 104 w 175"/>
                <a:gd name="T21" fmla="*/ 1863 h 2086"/>
                <a:gd name="T22" fmla="*/ 137 w 175"/>
                <a:gd name="T23" fmla="*/ 1836 h 2086"/>
                <a:gd name="T24" fmla="*/ 174 w 175"/>
                <a:gd name="T25" fmla="*/ 1814 h 20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086">
                  <a:moveTo>
                    <a:pt x="174" y="1814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2085"/>
                  </a:lnTo>
                  <a:lnTo>
                    <a:pt x="0" y="2085"/>
                  </a:lnTo>
                  <a:lnTo>
                    <a:pt x="6" y="2042"/>
                  </a:lnTo>
                  <a:lnTo>
                    <a:pt x="12" y="1998"/>
                  </a:lnTo>
                  <a:lnTo>
                    <a:pt x="28" y="1960"/>
                  </a:lnTo>
                  <a:lnTo>
                    <a:pt x="49" y="1923"/>
                  </a:lnTo>
                  <a:lnTo>
                    <a:pt x="77" y="1890"/>
                  </a:lnTo>
                  <a:lnTo>
                    <a:pt x="104" y="1863"/>
                  </a:lnTo>
                  <a:lnTo>
                    <a:pt x="137" y="1836"/>
                  </a:lnTo>
                  <a:lnTo>
                    <a:pt x="174" y="181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6" name="Freeform 50"/>
            <p:cNvSpPr>
              <a:spLocks noChangeArrowheads="1"/>
            </p:cNvSpPr>
            <p:nvPr/>
          </p:nvSpPr>
          <p:spPr bwMode="auto">
            <a:xfrm>
              <a:off x="10533063" y="4264025"/>
              <a:ext cx="61913" cy="1758950"/>
            </a:xfrm>
            <a:custGeom>
              <a:avLst/>
              <a:gdLst>
                <a:gd name="T0" fmla="*/ 146 w 175"/>
                <a:gd name="T1" fmla="*/ 60 h 4890"/>
                <a:gd name="T2" fmla="*/ 0 w 175"/>
                <a:gd name="T3" fmla="*/ 207 h 4890"/>
                <a:gd name="T4" fmla="*/ 0 w 175"/>
                <a:gd name="T5" fmla="*/ 2244 h 4890"/>
                <a:gd name="T6" fmla="*/ 0 w 175"/>
                <a:gd name="T7" fmla="*/ 2244 h 4890"/>
                <a:gd name="T8" fmla="*/ 43 w 175"/>
                <a:gd name="T9" fmla="*/ 2271 h 4890"/>
                <a:gd name="T10" fmla="*/ 81 w 175"/>
                <a:gd name="T11" fmla="*/ 2303 h 4890"/>
                <a:gd name="T12" fmla="*/ 81 w 175"/>
                <a:gd name="T13" fmla="*/ 2303 h 4890"/>
                <a:gd name="T14" fmla="*/ 119 w 175"/>
                <a:gd name="T15" fmla="*/ 2353 h 4890"/>
                <a:gd name="T16" fmla="*/ 152 w 175"/>
                <a:gd name="T17" fmla="*/ 2401 h 4890"/>
                <a:gd name="T18" fmla="*/ 168 w 175"/>
                <a:gd name="T19" fmla="*/ 2461 h 4890"/>
                <a:gd name="T20" fmla="*/ 174 w 175"/>
                <a:gd name="T21" fmla="*/ 2521 h 4890"/>
                <a:gd name="T22" fmla="*/ 174 w 175"/>
                <a:gd name="T23" fmla="*/ 2521 h 4890"/>
                <a:gd name="T24" fmla="*/ 168 w 175"/>
                <a:gd name="T25" fmla="*/ 2575 h 4890"/>
                <a:gd name="T26" fmla="*/ 152 w 175"/>
                <a:gd name="T27" fmla="*/ 2635 h 4890"/>
                <a:gd name="T28" fmla="*/ 119 w 175"/>
                <a:gd name="T29" fmla="*/ 2684 h 4890"/>
                <a:gd name="T30" fmla="*/ 81 w 175"/>
                <a:gd name="T31" fmla="*/ 2733 h 4890"/>
                <a:gd name="T32" fmla="*/ 81 w 175"/>
                <a:gd name="T33" fmla="*/ 2733 h 4890"/>
                <a:gd name="T34" fmla="*/ 43 w 175"/>
                <a:gd name="T35" fmla="*/ 2765 h 4890"/>
                <a:gd name="T36" fmla="*/ 0 w 175"/>
                <a:gd name="T37" fmla="*/ 2792 h 4890"/>
                <a:gd name="T38" fmla="*/ 0 w 175"/>
                <a:gd name="T39" fmla="*/ 4889 h 4890"/>
                <a:gd name="T40" fmla="*/ 174 w 175"/>
                <a:gd name="T41" fmla="*/ 4889 h 4890"/>
                <a:gd name="T42" fmla="*/ 174 w 175"/>
                <a:gd name="T43" fmla="*/ 0 h 4890"/>
                <a:gd name="T44" fmla="*/ 174 w 175"/>
                <a:gd name="T45" fmla="*/ 0 h 4890"/>
                <a:gd name="T46" fmla="*/ 162 w 175"/>
                <a:gd name="T47" fmla="*/ 33 h 4890"/>
                <a:gd name="T48" fmla="*/ 146 w 175"/>
                <a:gd name="T49" fmla="*/ 60 h 4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4890">
                  <a:moveTo>
                    <a:pt x="146" y="60"/>
                  </a:moveTo>
                  <a:lnTo>
                    <a:pt x="0" y="207"/>
                  </a:lnTo>
                  <a:lnTo>
                    <a:pt x="0" y="2244"/>
                  </a:lnTo>
                  <a:lnTo>
                    <a:pt x="0" y="2244"/>
                  </a:lnTo>
                  <a:lnTo>
                    <a:pt x="43" y="2271"/>
                  </a:lnTo>
                  <a:lnTo>
                    <a:pt x="81" y="2303"/>
                  </a:lnTo>
                  <a:lnTo>
                    <a:pt x="81" y="2303"/>
                  </a:lnTo>
                  <a:lnTo>
                    <a:pt x="119" y="2353"/>
                  </a:lnTo>
                  <a:lnTo>
                    <a:pt x="152" y="2401"/>
                  </a:lnTo>
                  <a:lnTo>
                    <a:pt x="168" y="2461"/>
                  </a:lnTo>
                  <a:lnTo>
                    <a:pt x="174" y="2521"/>
                  </a:lnTo>
                  <a:lnTo>
                    <a:pt x="174" y="2521"/>
                  </a:lnTo>
                  <a:lnTo>
                    <a:pt x="168" y="2575"/>
                  </a:lnTo>
                  <a:lnTo>
                    <a:pt x="152" y="2635"/>
                  </a:lnTo>
                  <a:lnTo>
                    <a:pt x="119" y="2684"/>
                  </a:lnTo>
                  <a:lnTo>
                    <a:pt x="81" y="2733"/>
                  </a:lnTo>
                  <a:lnTo>
                    <a:pt x="81" y="2733"/>
                  </a:lnTo>
                  <a:lnTo>
                    <a:pt x="43" y="2765"/>
                  </a:lnTo>
                  <a:lnTo>
                    <a:pt x="0" y="2792"/>
                  </a:lnTo>
                  <a:lnTo>
                    <a:pt x="0" y="4889"/>
                  </a:lnTo>
                  <a:lnTo>
                    <a:pt x="174" y="4889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2" y="33"/>
                  </a:lnTo>
                  <a:lnTo>
                    <a:pt x="146" y="6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7" name="Freeform 51"/>
            <p:cNvSpPr>
              <a:spLocks noChangeArrowheads="1"/>
            </p:cNvSpPr>
            <p:nvPr/>
          </p:nvSpPr>
          <p:spPr bwMode="auto">
            <a:xfrm>
              <a:off x="10439400" y="5062538"/>
              <a:ext cx="92075" cy="215900"/>
            </a:xfrm>
            <a:custGeom>
              <a:avLst/>
              <a:gdLst>
                <a:gd name="T0" fmla="*/ 131 w 262"/>
                <a:gd name="T1" fmla="*/ 0 h 603"/>
                <a:gd name="T2" fmla="*/ 131 w 262"/>
                <a:gd name="T3" fmla="*/ 0 h 603"/>
                <a:gd name="T4" fmla="*/ 98 w 262"/>
                <a:gd name="T5" fmla="*/ 0 h 603"/>
                <a:gd name="T6" fmla="*/ 60 w 262"/>
                <a:gd name="T7" fmla="*/ 5 h 603"/>
                <a:gd name="T8" fmla="*/ 33 w 262"/>
                <a:gd name="T9" fmla="*/ 16 h 603"/>
                <a:gd name="T10" fmla="*/ 0 w 262"/>
                <a:gd name="T11" fmla="*/ 27 h 603"/>
                <a:gd name="T12" fmla="*/ 0 w 262"/>
                <a:gd name="T13" fmla="*/ 298 h 603"/>
                <a:gd name="T14" fmla="*/ 0 w 262"/>
                <a:gd name="T15" fmla="*/ 298 h 603"/>
                <a:gd name="T16" fmla="*/ 6 w 262"/>
                <a:gd name="T17" fmla="*/ 277 h 603"/>
                <a:gd name="T18" fmla="*/ 11 w 262"/>
                <a:gd name="T19" fmla="*/ 250 h 603"/>
                <a:gd name="T20" fmla="*/ 22 w 262"/>
                <a:gd name="T21" fmla="*/ 228 h 603"/>
                <a:gd name="T22" fmla="*/ 38 w 262"/>
                <a:gd name="T23" fmla="*/ 211 h 603"/>
                <a:gd name="T24" fmla="*/ 60 w 262"/>
                <a:gd name="T25" fmla="*/ 195 h 603"/>
                <a:gd name="T26" fmla="*/ 82 w 262"/>
                <a:gd name="T27" fmla="*/ 184 h 603"/>
                <a:gd name="T28" fmla="*/ 103 w 262"/>
                <a:gd name="T29" fmla="*/ 173 h 603"/>
                <a:gd name="T30" fmla="*/ 131 w 262"/>
                <a:gd name="T31" fmla="*/ 173 h 603"/>
                <a:gd name="T32" fmla="*/ 131 w 262"/>
                <a:gd name="T33" fmla="*/ 173 h 603"/>
                <a:gd name="T34" fmla="*/ 158 w 262"/>
                <a:gd name="T35" fmla="*/ 173 h 603"/>
                <a:gd name="T36" fmla="*/ 179 w 262"/>
                <a:gd name="T37" fmla="*/ 179 h 603"/>
                <a:gd name="T38" fmla="*/ 201 w 262"/>
                <a:gd name="T39" fmla="*/ 195 h 603"/>
                <a:gd name="T40" fmla="*/ 223 w 262"/>
                <a:gd name="T41" fmla="*/ 211 h 603"/>
                <a:gd name="T42" fmla="*/ 223 w 262"/>
                <a:gd name="T43" fmla="*/ 211 h 603"/>
                <a:gd name="T44" fmla="*/ 239 w 262"/>
                <a:gd name="T45" fmla="*/ 228 h 603"/>
                <a:gd name="T46" fmla="*/ 250 w 262"/>
                <a:gd name="T47" fmla="*/ 250 h 603"/>
                <a:gd name="T48" fmla="*/ 255 w 262"/>
                <a:gd name="T49" fmla="*/ 277 h 603"/>
                <a:gd name="T50" fmla="*/ 261 w 262"/>
                <a:gd name="T51" fmla="*/ 304 h 603"/>
                <a:gd name="T52" fmla="*/ 261 w 262"/>
                <a:gd name="T53" fmla="*/ 304 h 603"/>
                <a:gd name="T54" fmla="*/ 255 w 262"/>
                <a:gd name="T55" fmla="*/ 325 h 603"/>
                <a:gd name="T56" fmla="*/ 250 w 262"/>
                <a:gd name="T57" fmla="*/ 353 h 603"/>
                <a:gd name="T58" fmla="*/ 239 w 262"/>
                <a:gd name="T59" fmla="*/ 375 h 603"/>
                <a:gd name="T60" fmla="*/ 223 w 262"/>
                <a:gd name="T61" fmla="*/ 391 h 603"/>
                <a:gd name="T62" fmla="*/ 223 w 262"/>
                <a:gd name="T63" fmla="*/ 391 h 603"/>
                <a:gd name="T64" fmla="*/ 201 w 262"/>
                <a:gd name="T65" fmla="*/ 407 h 603"/>
                <a:gd name="T66" fmla="*/ 179 w 262"/>
                <a:gd name="T67" fmla="*/ 423 h 603"/>
                <a:gd name="T68" fmla="*/ 158 w 262"/>
                <a:gd name="T69" fmla="*/ 429 h 603"/>
                <a:gd name="T70" fmla="*/ 131 w 262"/>
                <a:gd name="T71" fmla="*/ 429 h 603"/>
                <a:gd name="T72" fmla="*/ 131 w 262"/>
                <a:gd name="T73" fmla="*/ 429 h 603"/>
                <a:gd name="T74" fmla="*/ 103 w 262"/>
                <a:gd name="T75" fmla="*/ 429 h 603"/>
                <a:gd name="T76" fmla="*/ 82 w 262"/>
                <a:gd name="T77" fmla="*/ 418 h 603"/>
                <a:gd name="T78" fmla="*/ 60 w 262"/>
                <a:gd name="T79" fmla="*/ 407 h 603"/>
                <a:gd name="T80" fmla="*/ 38 w 262"/>
                <a:gd name="T81" fmla="*/ 391 h 603"/>
                <a:gd name="T82" fmla="*/ 22 w 262"/>
                <a:gd name="T83" fmla="*/ 375 h 603"/>
                <a:gd name="T84" fmla="*/ 11 w 262"/>
                <a:gd name="T85" fmla="*/ 353 h 603"/>
                <a:gd name="T86" fmla="*/ 6 w 262"/>
                <a:gd name="T87" fmla="*/ 325 h 603"/>
                <a:gd name="T88" fmla="*/ 0 w 262"/>
                <a:gd name="T89" fmla="*/ 304 h 603"/>
                <a:gd name="T90" fmla="*/ 0 w 262"/>
                <a:gd name="T91" fmla="*/ 575 h 603"/>
                <a:gd name="T92" fmla="*/ 0 w 262"/>
                <a:gd name="T93" fmla="*/ 575 h 603"/>
                <a:gd name="T94" fmla="*/ 33 w 262"/>
                <a:gd name="T95" fmla="*/ 586 h 603"/>
                <a:gd name="T96" fmla="*/ 60 w 262"/>
                <a:gd name="T97" fmla="*/ 597 h 603"/>
                <a:gd name="T98" fmla="*/ 98 w 262"/>
                <a:gd name="T99" fmla="*/ 602 h 603"/>
                <a:gd name="T100" fmla="*/ 131 w 262"/>
                <a:gd name="T101" fmla="*/ 602 h 603"/>
                <a:gd name="T102" fmla="*/ 131 w 262"/>
                <a:gd name="T103" fmla="*/ 602 h 603"/>
                <a:gd name="T104" fmla="*/ 163 w 262"/>
                <a:gd name="T105" fmla="*/ 602 h 603"/>
                <a:gd name="T106" fmla="*/ 196 w 262"/>
                <a:gd name="T107" fmla="*/ 597 h 603"/>
                <a:gd name="T108" fmla="*/ 228 w 262"/>
                <a:gd name="T109" fmla="*/ 586 h 603"/>
                <a:gd name="T110" fmla="*/ 261 w 262"/>
                <a:gd name="T111" fmla="*/ 575 h 603"/>
                <a:gd name="T112" fmla="*/ 261 w 262"/>
                <a:gd name="T113" fmla="*/ 27 h 603"/>
                <a:gd name="T114" fmla="*/ 261 w 262"/>
                <a:gd name="T115" fmla="*/ 27 h 603"/>
                <a:gd name="T116" fmla="*/ 228 w 262"/>
                <a:gd name="T117" fmla="*/ 16 h 603"/>
                <a:gd name="T118" fmla="*/ 196 w 262"/>
                <a:gd name="T119" fmla="*/ 5 h 603"/>
                <a:gd name="T120" fmla="*/ 163 w 262"/>
                <a:gd name="T121" fmla="*/ 0 h 603"/>
                <a:gd name="T122" fmla="*/ 131 w 262"/>
                <a:gd name="T123" fmla="*/ 0 h 6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2" h="603">
                  <a:moveTo>
                    <a:pt x="131" y="0"/>
                  </a:moveTo>
                  <a:lnTo>
                    <a:pt x="131" y="0"/>
                  </a:lnTo>
                  <a:lnTo>
                    <a:pt x="98" y="0"/>
                  </a:lnTo>
                  <a:lnTo>
                    <a:pt x="60" y="5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298"/>
                  </a:lnTo>
                  <a:lnTo>
                    <a:pt x="0" y="298"/>
                  </a:lnTo>
                  <a:lnTo>
                    <a:pt x="6" y="277"/>
                  </a:lnTo>
                  <a:lnTo>
                    <a:pt x="11" y="250"/>
                  </a:lnTo>
                  <a:lnTo>
                    <a:pt x="22" y="228"/>
                  </a:lnTo>
                  <a:lnTo>
                    <a:pt x="38" y="211"/>
                  </a:lnTo>
                  <a:lnTo>
                    <a:pt x="60" y="195"/>
                  </a:lnTo>
                  <a:lnTo>
                    <a:pt x="82" y="184"/>
                  </a:lnTo>
                  <a:lnTo>
                    <a:pt x="103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58" y="173"/>
                  </a:lnTo>
                  <a:lnTo>
                    <a:pt x="179" y="179"/>
                  </a:lnTo>
                  <a:lnTo>
                    <a:pt x="201" y="195"/>
                  </a:lnTo>
                  <a:lnTo>
                    <a:pt x="223" y="211"/>
                  </a:lnTo>
                  <a:lnTo>
                    <a:pt x="223" y="211"/>
                  </a:lnTo>
                  <a:lnTo>
                    <a:pt x="239" y="228"/>
                  </a:lnTo>
                  <a:lnTo>
                    <a:pt x="250" y="250"/>
                  </a:lnTo>
                  <a:lnTo>
                    <a:pt x="255" y="277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55" y="325"/>
                  </a:lnTo>
                  <a:lnTo>
                    <a:pt x="250" y="353"/>
                  </a:lnTo>
                  <a:lnTo>
                    <a:pt x="239" y="375"/>
                  </a:lnTo>
                  <a:lnTo>
                    <a:pt x="223" y="391"/>
                  </a:lnTo>
                  <a:lnTo>
                    <a:pt x="223" y="391"/>
                  </a:lnTo>
                  <a:lnTo>
                    <a:pt x="201" y="407"/>
                  </a:lnTo>
                  <a:lnTo>
                    <a:pt x="179" y="423"/>
                  </a:lnTo>
                  <a:lnTo>
                    <a:pt x="158" y="429"/>
                  </a:lnTo>
                  <a:lnTo>
                    <a:pt x="131" y="429"/>
                  </a:lnTo>
                  <a:lnTo>
                    <a:pt x="131" y="429"/>
                  </a:lnTo>
                  <a:lnTo>
                    <a:pt x="103" y="429"/>
                  </a:lnTo>
                  <a:lnTo>
                    <a:pt x="82" y="418"/>
                  </a:lnTo>
                  <a:lnTo>
                    <a:pt x="60" y="407"/>
                  </a:lnTo>
                  <a:lnTo>
                    <a:pt x="38" y="391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6" y="325"/>
                  </a:lnTo>
                  <a:lnTo>
                    <a:pt x="0" y="304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33" y="586"/>
                  </a:lnTo>
                  <a:lnTo>
                    <a:pt x="60" y="597"/>
                  </a:lnTo>
                  <a:lnTo>
                    <a:pt x="98" y="602"/>
                  </a:lnTo>
                  <a:lnTo>
                    <a:pt x="131" y="602"/>
                  </a:lnTo>
                  <a:lnTo>
                    <a:pt x="131" y="602"/>
                  </a:lnTo>
                  <a:lnTo>
                    <a:pt x="163" y="602"/>
                  </a:lnTo>
                  <a:lnTo>
                    <a:pt x="196" y="597"/>
                  </a:lnTo>
                  <a:lnTo>
                    <a:pt x="228" y="586"/>
                  </a:lnTo>
                  <a:lnTo>
                    <a:pt x="261" y="575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28" y="16"/>
                  </a:lnTo>
                  <a:lnTo>
                    <a:pt x="196" y="5"/>
                  </a:lnTo>
                  <a:lnTo>
                    <a:pt x="163" y="0"/>
                  </a:lnTo>
                  <a:lnTo>
                    <a:pt x="131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8" name="Freeform 52"/>
            <p:cNvSpPr>
              <a:spLocks noChangeArrowheads="1"/>
            </p:cNvSpPr>
            <p:nvPr/>
          </p:nvSpPr>
          <p:spPr bwMode="auto">
            <a:xfrm>
              <a:off x="10375900" y="5168900"/>
              <a:ext cx="0" cy="1587"/>
            </a:xfrm>
            <a:custGeom>
              <a:avLst/>
              <a:gdLst>
                <a:gd name="T0" fmla="*/ 0 w 1"/>
                <a:gd name="T1" fmla="*/ 6 h 7"/>
                <a:gd name="T2" fmla="*/ 0 w 1"/>
                <a:gd name="T3" fmla="*/ 6 h 7"/>
                <a:gd name="T4" fmla="*/ 0 w 1"/>
                <a:gd name="T5" fmla="*/ 6 h 7"/>
                <a:gd name="T6" fmla="*/ 0 w 1"/>
                <a:gd name="T7" fmla="*/ 0 h 7"/>
                <a:gd name="T8" fmla="*/ 0 w 1"/>
                <a:gd name="T9" fmla="*/ 0 h 7"/>
                <a:gd name="T10" fmla="*/ 0 w 1"/>
                <a:gd name="T1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6"/>
                  </a:move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09" name="Freeform 53"/>
            <p:cNvSpPr>
              <a:spLocks noChangeArrowheads="1"/>
            </p:cNvSpPr>
            <p:nvPr/>
          </p:nvSpPr>
          <p:spPr bwMode="auto">
            <a:xfrm>
              <a:off x="10375900" y="5072063"/>
              <a:ext cx="61913" cy="195262"/>
            </a:xfrm>
            <a:custGeom>
              <a:avLst/>
              <a:gdLst>
                <a:gd name="T0" fmla="*/ 174 w 175"/>
                <a:gd name="T1" fmla="*/ 277 h 549"/>
                <a:gd name="T2" fmla="*/ 174 w 175"/>
                <a:gd name="T3" fmla="*/ 277 h 549"/>
                <a:gd name="T4" fmla="*/ 174 w 175"/>
                <a:gd name="T5" fmla="*/ 271 h 549"/>
                <a:gd name="T6" fmla="*/ 174 w 175"/>
                <a:gd name="T7" fmla="*/ 0 h 549"/>
                <a:gd name="T8" fmla="*/ 174 w 175"/>
                <a:gd name="T9" fmla="*/ 0 h 549"/>
                <a:gd name="T10" fmla="*/ 137 w 175"/>
                <a:gd name="T11" fmla="*/ 22 h 549"/>
                <a:gd name="T12" fmla="*/ 104 w 175"/>
                <a:gd name="T13" fmla="*/ 49 h 549"/>
                <a:gd name="T14" fmla="*/ 77 w 175"/>
                <a:gd name="T15" fmla="*/ 76 h 549"/>
                <a:gd name="T16" fmla="*/ 49 w 175"/>
                <a:gd name="T17" fmla="*/ 109 h 549"/>
                <a:gd name="T18" fmla="*/ 28 w 175"/>
                <a:gd name="T19" fmla="*/ 146 h 549"/>
                <a:gd name="T20" fmla="*/ 12 w 175"/>
                <a:gd name="T21" fmla="*/ 184 h 549"/>
                <a:gd name="T22" fmla="*/ 6 w 175"/>
                <a:gd name="T23" fmla="*/ 228 h 549"/>
                <a:gd name="T24" fmla="*/ 0 w 175"/>
                <a:gd name="T25" fmla="*/ 271 h 549"/>
                <a:gd name="T26" fmla="*/ 0 w 175"/>
                <a:gd name="T27" fmla="*/ 277 h 549"/>
                <a:gd name="T28" fmla="*/ 0 w 175"/>
                <a:gd name="T29" fmla="*/ 277 h 549"/>
                <a:gd name="T30" fmla="*/ 6 w 175"/>
                <a:gd name="T31" fmla="*/ 320 h 549"/>
                <a:gd name="T32" fmla="*/ 12 w 175"/>
                <a:gd name="T33" fmla="*/ 364 h 549"/>
                <a:gd name="T34" fmla="*/ 28 w 175"/>
                <a:gd name="T35" fmla="*/ 402 h 549"/>
                <a:gd name="T36" fmla="*/ 49 w 175"/>
                <a:gd name="T37" fmla="*/ 440 h 549"/>
                <a:gd name="T38" fmla="*/ 77 w 175"/>
                <a:gd name="T39" fmla="*/ 473 h 549"/>
                <a:gd name="T40" fmla="*/ 104 w 175"/>
                <a:gd name="T41" fmla="*/ 500 h 549"/>
                <a:gd name="T42" fmla="*/ 137 w 175"/>
                <a:gd name="T43" fmla="*/ 527 h 549"/>
                <a:gd name="T44" fmla="*/ 174 w 175"/>
                <a:gd name="T45" fmla="*/ 548 h 549"/>
                <a:gd name="T46" fmla="*/ 174 w 175"/>
                <a:gd name="T47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549">
                  <a:moveTo>
                    <a:pt x="174" y="277"/>
                  </a:moveTo>
                  <a:lnTo>
                    <a:pt x="174" y="277"/>
                  </a:lnTo>
                  <a:lnTo>
                    <a:pt x="174" y="27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7" y="22"/>
                  </a:lnTo>
                  <a:lnTo>
                    <a:pt x="104" y="49"/>
                  </a:lnTo>
                  <a:lnTo>
                    <a:pt x="77" y="76"/>
                  </a:lnTo>
                  <a:lnTo>
                    <a:pt x="49" y="109"/>
                  </a:lnTo>
                  <a:lnTo>
                    <a:pt x="28" y="146"/>
                  </a:lnTo>
                  <a:lnTo>
                    <a:pt x="12" y="184"/>
                  </a:lnTo>
                  <a:lnTo>
                    <a:pt x="6" y="228"/>
                  </a:lnTo>
                  <a:lnTo>
                    <a:pt x="0" y="271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6" y="320"/>
                  </a:lnTo>
                  <a:lnTo>
                    <a:pt x="12" y="364"/>
                  </a:lnTo>
                  <a:lnTo>
                    <a:pt x="28" y="402"/>
                  </a:lnTo>
                  <a:lnTo>
                    <a:pt x="49" y="440"/>
                  </a:lnTo>
                  <a:lnTo>
                    <a:pt x="77" y="473"/>
                  </a:lnTo>
                  <a:lnTo>
                    <a:pt x="104" y="500"/>
                  </a:lnTo>
                  <a:lnTo>
                    <a:pt x="137" y="527"/>
                  </a:lnTo>
                  <a:lnTo>
                    <a:pt x="174" y="548"/>
                  </a:lnTo>
                  <a:lnTo>
                    <a:pt x="174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0" name="Freeform 54"/>
            <p:cNvSpPr>
              <a:spLocks noChangeArrowheads="1"/>
            </p:cNvSpPr>
            <p:nvPr/>
          </p:nvSpPr>
          <p:spPr bwMode="auto">
            <a:xfrm>
              <a:off x="10533063" y="5072063"/>
              <a:ext cx="61913" cy="195262"/>
            </a:xfrm>
            <a:custGeom>
              <a:avLst/>
              <a:gdLst>
                <a:gd name="T0" fmla="*/ 174 w 175"/>
                <a:gd name="T1" fmla="*/ 277 h 549"/>
                <a:gd name="T2" fmla="*/ 174 w 175"/>
                <a:gd name="T3" fmla="*/ 277 h 549"/>
                <a:gd name="T4" fmla="*/ 168 w 175"/>
                <a:gd name="T5" fmla="*/ 217 h 549"/>
                <a:gd name="T6" fmla="*/ 152 w 175"/>
                <a:gd name="T7" fmla="*/ 157 h 549"/>
                <a:gd name="T8" fmla="*/ 119 w 175"/>
                <a:gd name="T9" fmla="*/ 109 h 549"/>
                <a:gd name="T10" fmla="*/ 81 w 175"/>
                <a:gd name="T11" fmla="*/ 59 h 549"/>
                <a:gd name="T12" fmla="*/ 81 w 175"/>
                <a:gd name="T13" fmla="*/ 59 h 549"/>
                <a:gd name="T14" fmla="*/ 43 w 175"/>
                <a:gd name="T15" fmla="*/ 27 h 549"/>
                <a:gd name="T16" fmla="*/ 0 w 175"/>
                <a:gd name="T17" fmla="*/ 0 h 549"/>
                <a:gd name="T18" fmla="*/ 0 w 175"/>
                <a:gd name="T19" fmla="*/ 548 h 549"/>
                <a:gd name="T20" fmla="*/ 0 w 175"/>
                <a:gd name="T21" fmla="*/ 548 h 549"/>
                <a:gd name="T22" fmla="*/ 43 w 175"/>
                <a:gd name="T23" fmla="*/ 521 h 549"/>
                <a:gd name="T24" fmla="*/ 81 w 175"/>
                <a:gd name="T25" fmla="*/ 489 h 549"/>
                <a:gd name="T26" fmla="*/ 81 w 175"/>
                <a:gd name="T27" fmla="*/ 489 h 549"/>
                <a:gd name="T28" fmla="*/ 119 w 175"/>
                <a:gd name="T29" fmla="*/ 440 h 549"/>
                <a:gd name="T30" fmla="*/ 152 w 175"/>
                <a:gd name="T31" fmla="*/ 391 h 549"/>
                <a:gd name="T32" fmla="*/ 168 w 175"/>
                <a:gd name="T33" fmla="*/ 331 h 549"/>
                <a:gd name="T34" fmla="*/ 174 w 175"/>
                <a:gd name="T35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5" h="549">
                  <a:moveTo>
                    <a:pt x="174" y="277"/>
                  </a:moveTo>
                  <a:lnTo>
                    <a:pt x="174" y="277"/>
                  </a:lnTo>
                  <a:lnTo>
                    <a:pt x="168" y="217"/>
                  </a:lnTo>
                  <a:lnTo>
                    <a:pt x="152" y="157"/>
                  </a:lnTo>
                  <a:lnTo>
                    <a:pt x="119" y="109"/>
                  </a:lnTo>
                  <a:lnTo>
                    <a:pt x="81" y="59"/>
                  </a:lnTo>
                  <a:lnTo>
                    <a:pt x="81" y="59"/>
                  </a:lnTo>
                  <a:lnTo>
                    <a:pt x="43" y="27"/>
                  </a:lnTo>
                  <a:lnTo>
                    <a:pt x="0" y="0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43" y="521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19" y="440"/>
                  </a:lnTo>
                  <a:lnTo>
                    <a:pt x="152" y="391"/>
                  </a:lnTo>
                  <a:lnTo>
                    <a:pt x="168" y="331"/>
                  </a:lnTo>
                  <a:lnTo>
                    <a:pt x="174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1" name="Freeform 66"/>
            <p:cNvSpPr>
              <a:spLocks noChangeArrowheads="1"/>
            </p:cNvSpPr>
            <p:nvPr/>
          </p:nvSpPr>
          <p:spPr bwMode="auto">
            <a:xfrm>
              <a:off x="11310938" y="3865563"/>
              <a:ext cx="60325" cy="1123950"/>
            </a:xfrm>
            <a:custGeom>
              <a:avLst/>
              <a:gdLst>
                <a:gd name="T0" fmla="*/ 173 w 174"/>
                <a:gd name="T1" fmla="*/ 3124 h 3125"/>
                <a:gd name="T2" fmla="*/ 0 w 174"/>
                <a:gd name="T3" fmla="*/ 3124 h 3125"/>
                <a:gd name="T4" fmla="*/ 0 w 174"/>
                <a:gd name="T5" fmla="*/ 0 h 3125"/>
                <a:gd name="T6" fmla="*/ 173 w 174"/>
                <a:gd name="T7" fmla="*/ 0 h 3125"/>
                <a:gd name="T8" fmla="*/ 173 w 174"/>
                <a:gd name="T9" fmla="*/ 3124 h 3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3125">
                  <a:moveTo>
                    <a:pt x="173" y="3124"/>
                  </a:moveTo>
                  <a:lnTo>
                    <a:pt x="0" y="3124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312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2" name="Freeform 67"/>
            <p:cNvSpPr>
              <a:spLocks noChangeArrowheads="1"/>
            </p:cNvSpPr>
            <p:nvPr/>
          </p:nvSpPr>
          <p:spPr bwMode="auto">
            <a:xfrm>
              <a:off x="11777663" y="1036638"/>
              <a:ext cx="61913" cy="1127125"/>
            </a:xfrm>
            <a:custGeom>
              <a:avLst/>
              <a:gdLst>
                <a:gd name="T0" fmla="*/ 174 w 175"/>
                <a:gd name="T1" fmla="*/ 3134 h 3135"/>
                <a:gd name="T2" fmla="*/ 0 w 175"/>
                <a:gd name="T3" fmla="*/ 3134 h 3135"/>
                <a:gd name="T4" fmla="*/ 0 w 175"/>
                <a:gd name="T5" fmla="*/ 0 h 3135"/>
                <a:gd name="T6" fmla="*/ 174 w 175"/>
                <a:gd name="T7" fmla="*/ 0 h 3135"/>
                <a:gd name="T8" fmla="*/ 174 w 175"/>
                <a:gd name="T9" fmla="*/ 3134 h 3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135">
                  <a:moveTo>
                    <a:pt x="174" y="3134"/>
                  </a:moveTo>
                  <a:lnTo>
                    <a:pt x="0" y="313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13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3" name="Freeform 68"/>
            <p:cNvSpPr>
              <a:spLocks noChangeArrowheads="1"/>
            </p:cNvSpPr>
            <p:nvPr/>
          </p:nvSpPr>
          <p:spPr bwMode="auto">
            <a:xfrm>
              <a:off x="11934825" y="881063"/>
              <a:ext cx="61913" cy="1281112"/>
            </a:xfrm>
            <a:custGeom>
              <a:avLst/>
              <a:gdLst>
                <a:gd name="T0" fmla="*/ 174 w 175"/>
                <a:gd name="T1" fmla="*/ 3563 h 3564"/>
                <a:gd name="T2" fmla="*/ 0 w 175"/>
                <a:gd name="T3" fmla="*/ 3563 h 3564"/>
                <a:gd name="T4" fmla="*/ 0 w 175"/>
                <a:gd name="T5" fmla="*/ 0 h 3564"/>
                <a:gd name="T6" fmla="*/ 174 w 175"/>
                <a:gd name="T7" fmla="*/ 0 h 3564"/>
                <a:gd name="T8" fmla="*/ 174 w 175"/>
                <a:gd name="T9" fmla="*/ 3563 h 35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564">
                  <a:moveTo>
                    <a:pt x="174" y="3563"/>
                  </a:moveTo>
                  <a:lnTo>
                    <a:pt x="0" y="356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56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4" name="Freeform 69"/>
            <p:cNvSpPr>
              <a:spLocks noChangeArrowheads="1"/>
            </p:cNvSpPr>
            <p:nvPr/>
          </p:nvSpPr>
          <p:spPr bwMode="auto">
            <a:xfrm>
              <a:off x="10533063" y="3729038"/>
              <a:ext cx="61913" cy="227012"/>
            </a:xfrm>
            <a:custGeom>
              <a:avLst/>
              <a:gdLst>
                <a:gd name="T0" fmla="*/ 174 w 175"/>
                <a:gd name="T1" fmla="*/ 636 h 637"/>
                <a:gd name="T2" fmla="*/ 0 w 175"/>
                <a:gd name="T3" fmla="*/ 636 h 637"/>
                <a:gd name="T4" fmla="*/ 0 w 175"/>
                <a:gd name="T5" fmla="*/ 0 h 637"/>
                <a:gd name="T6" fmla="*/ 174 w 175"/>
                <a:gd name="T7" fmla="*/ 0 h 637"/>
                <a:gd name="T8" fmla="*/ 174 w 175"/>
                <a:gd name="T9" fmla="*/ 63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637">
                  <a:moveTo>
                    <a:pt x="174" y="636"/>
                  </a:moveTo>
                  <a:lnTo>
                    <a:pt x="0" y="636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63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5" name="Freeform 70"/>
            <p:cNvSpPr>
              <a:spLocks noChangeArrowheads="1"/>
            </p:cNvSpPr>
            <p:nvPr/>
          </p:nvSpPr>
          <p:spPr bwMode="auto">
            <a:xfrm>
              <a:off x="10999788" y="2381250"/>
              <a:ext cx="61913" cy="782637"/>
            </a:xfrm>
            <a:custGeom>
              <a:avLst/>
              <a:gdLst>
                <a:gd name="T0" fmla="*/ 174 w 175"/>
                <a:gd name="T1" fmla="*/ 2178 h 2179"/>
                <a:gd name="T2" fmla="*/ 0 w 175"/>
                <a:gd name="T3" fmla="*/ 2178 h 2179"/>
                <a:gd name="T4" fmla="*/ 0 w 175"/>
                <a:gd name="T5" fmla="*/ 0 h 2179"/>
                <a:gd name="T6" fmla="*/ 174 w 175"/>
                <a:gd name="T7" fmla="*/ 0 h 2179"/>
                <a:gd name="T8" fmla="*/ 174 w 175"/>
                <a:gd name="T9" fmla="*/ 2178 h 2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79">
                  <a:moveTo>
                    <a:pt x="174" y="2178"/>
                  </a:moveTo>
                  <a:lnTo>
                    <a:pt x="0" y="2178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7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6" name="Freeform 71"/>
            <p:cNvSpPr>
              <a:spLocks noChangeArrowheads="1"/>
            </p:cNvSpPr>
            <p:nvPr/>
          </p:nvSpPr>
          <p:spPr bwMode="auto">
            <a:xfrm>
              <a:off x="10533063" y="3322638"/>
              <a:ext cx="61913" cy="404812"/>
            </a:xfrm>
            <a:custGeom>
              <a:avLst/>
              <a:gdLst>
                <a:gd name="T0" fmla="*/ 174 w 175"/>
                <a:gd name="T1" fmla="*/ 1130 h 1131"/>
                <a:gd name="T2" fmla="*/ 0 w 175"/>
                <a:gd name="T3" fmla="*/ 1130 h 1131"/>
                <a:gd name="T4" fmla="*/ 0 w 175"/>
                <a:gd name="T5" fmla="*/ 0 h 1131"/>
                <a:gd name="T6" fmla="*/ 174 w 175"/>
                <a:gd name="T7" fmla="*/ 0 h 1131"/>
                <a:gd name="T8" fmla="*/ 174 w 175"/>
                <a:gd name="T9" fmla="*/ 1130 h 1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131">
                  <a:moveTo>
                    <a:pt x="174" y="1130"/>
                  </a:moveTo>
                  <a:lnTo>
                    <a:pt x="0" y="1130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13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7" name="Freeform 72"/>
            <p:cNvSpPr>
              <a:spLocks noChangeArrowheads="1"/>
            </p:cNvSpPr>
            <p:nvPr/>
          </p:nvSpPr>
          <p:spPr bwMode="auto">
            <a:xfrm>
              <a:off x="10999788" y="3382963"/>
              <a:ext cx="61913" cy="482600"/>
            </a:xfrm>
            <a:custGeom>
              <a:avLst/>
              <a:gdLst>
                <a:gd name="T0" fmla="*/ 174 w 175"/>
                <a:gd name="T1" fmla="*/ 1342 h 1343"/>
                <a:gd name="T2" fmla="*/ 0 w 175"/>
                <a:gd name="T3" fmla="*/ 1342 h 1343"/>
                <a:gd name="T4" fmla="*/ 0 w 175"/>
                <a:gd name="T5" fmla="*/ 0 h 1343"/>
                <a:gd name="T6" fmla="*/ 174 w 175"/>
                <a:gd name="T7" fmla="*/ 0 h 1343"/>
                <a:gd name="T8" fmla="*/ 174 w 175"/>
                <a:gd name="T9" fmla="*/ 1342 h 1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343">
                  <a:moveTo>
                    <a:pt x="174" y="1342"/>
                  </a:moveTo>
                  <a:lnTo>
                    <a:pt x="0" y="134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34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8" name="Freeform 73"/>
            <p:cNvSpPr>
              <a:spLocks noChangeArrowheads="1"/>
            </p:cNvSpPr>
            <p:nvPr/>
          </p:nvSpPr>
          <p:spPr bwMode="auto">
            <a:xfrm>
              <a:off x="11156950" y="6103938"/>
              <a:ext cx="60325" cy="758825"/>
            </a:xfrm>
            <a:custGeom>
              <a:avLst/>
              <a:gdLst>
                <a:gd name="T0" fmla="*/ 173 w 174"/>
                <a:gd name="T1" fmla="*/ 2113 h 2114"/>
                <a:gd name="T2" fmla="*/ 0 w 174"/>
                <a:gd name="T3" fmla="*/ 2113 h 2114"/>
                <a:gd name="T4" fmla="*/ 0 w 174"/>
                <a:gd name="T5" fmla="*/ 0 h 2114"/>
                <a:gd name="T6" fmla="*/ 173 w 174"/>
                <a:gd name="T7" fmla="*/ 0 h 2114"/>
                <a:gd name="T8" fmla="*/ 173 w 174"/>
                <a:gd name="T9" fmla="*/ 2113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114">
                  <a:moveTo>
                    <a:pt x="173" y="2113"/>
                  </a:moveTo>
                  <a:lnTo>
                    <a:pt x="0" y="2113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11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19" name="Freeform 74"/>
            <p:cNvSpPr>
              <a:spLocks noChangeArrowheads="1"/>
            </p:cNvSpPr>
            <p:nvPr/>
          </p:nvSpPr>
          <p:spPr bwMode="auto">
            <a:xfrm>
              <a:off x="10999788" y="6103938"/>
              <a:ext cx="61913" cy="758825"/>
            </a:xfrm>
            <a:custGeom>
              <a:avLst/>
              <a:gdLst>
                <a:gd name="T0" fmla="*/ 174 w 175"/>
                <a:gd name="T1" fmla="*/ 2113 h 2114"/>
                <a:gd name="T2" fmla="*/ 0 w 175"/>
                <a:gd name="T3" fmla="*/ 2113 h 2114"/>
                <a:gd name="T4" fmla="*/ 0 w 175"/>
                <a:gd name="T5" fmla="*/ 0 h 2114"/>
                <a:gd name="T6" fmla="*/ 174 w 175"/>
                <a:gd name="T7" fmla="*/ 0 h 2114"/>
                <a:gd name="T8" fmla="*/ 174 w 175"/>
                <a:gd name="T9" fmla="*/ 2113 h 2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14">
                  <a:moveTo>
                    <a:pt x="174" y="2113"/>
                  </a:moveTo>
                  <a:lnTo>
                    <a:pt x="0" y="211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1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0" name="Freeform 75"/>
            <p:cNvSpPr>
              <a:spLocks noChangeArrowheads="1"/>
            </p:cNvSpPr>
            <p:nvPr/>
          </p:nvSpPr>
          <p:spPr bwMode="auto">
            <a:xfrm>
              <a:off x="11320463" y="4914900"/>
              <a:ext cx="354013" cy="355600"/>
            </a:xfrm>
            <a:custGeom>
              <a:avLst/>
              <a:gdLst>
                <a:gd name="T0" fmla="*/ 863 w 988"/>
                <a:gd name="T1" fmla="*/ 989 h 990"/>
                <a:gd name="T2" fmla="*/ 0 w 988"/>
                <a:gd name="T3" fmla="*/ 120 h 990"/>
                <a:gd name="T4" fmla="*/ 125 w 988"/>
                <a:gd name="T5" fmla="*/ 0 h 990"/>
                <a:gd name="T6" fmla="*/ 987 w 988"/>
                <a:gd name="T7" fmla="*/ 864 h 990"/>
                <a:gd name="T8" fmla="*/ 863 w 988"/>
                <a:gd name="T9" fmla="*/ 989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8" h="990">
                  <a:moveTo>
                    <a:pt x="863" y="989"/>
                  </a:moveTo>
                  <a:lnTo>
                    <a:pt x="0" y="120"/>
                  </a:lnTo>
                  <a:lnTo>
                    <a:pt x="125" y="0"/>
                  </a:lnTo>
                  <a:lnTo>
                    <a:pt x="987" y="864"/>
                  </a:lnTo>
                  <a:lnTo>
                    <a:pt x="863" y="989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1" name="Freeform 76"/>
            <p:cNvSpPr>
              <a:spLocks noChangeArrowheads="1"/>
            </p:cNvSpPr>
            <p:nvPr/>
          </p:nvSpPr>
          <p:spPr bwMode="auto">
            <a:xfrm>
              <a:off x="11623675" y="5060950"/>
              <a:ext cx="61913" cy="595312"/>
            </a:xfrm>
            <a:custGeom>
              <a:avLst/>
              <a:gdLst>
                <a:gd name="T0" fmla="*/ 174 w 175"/>
                <a:gd name="T1" fmla="*/ 1657 h 1658"/>
                <a:gd name="T2" fmla="*/ 0 w 175"/>
                <a:gd name="T3" fmla="*/ 1657 h 1658"/>
                <a:gd name="T4" fmla="*/ 0 w 175"/>
                <a:gd name="T5" fmla="*/ 0 h 1658"/>
                <a:gd name="T6" fmla="*/ 174 w 175"/>
                <a:gd name="T7" fmla="*/ 0 h 1658"/>
                <a:gd name="T8" fmla="*/ 174 w 175"/>
                <a:gd name="T9" fmla="*/ 1657 h 1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658">
                  <a:moveTo>
                    <a:pt x="174" y="1657"/>
                  </a:moveTo>
                  <a:lnTo>
                    <a:pt x="0" y="165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65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2" name="Freeform 77"/>
            <p:cNvSpPr>
              <a:spLocks noChangeArrowheads="1"/>
            </p:cNvSpPr>
            <p:nvPr/>
          </p:nvSpPr>
          <p:spPr bwMode="auto">
            <a:xfrm>
              <a:off x="9909175" y="4921250"/>
              <a:ext cx="61913" cy="288925"/>
            </a:xfrm>
            <a:custGeom>
              <a:avLst/>
              <a:gdLst>
                <a:gd name="T0" fmla="*/ 174 w 175"/>
                <a:gd name="T1" fmla="*/ 804 h 805"/>
                <a:gd name="T2" fmla="*/ 0 w 175"/>
                <a:gd name="T3" fmla="*/ 804 h 805"/>
                <a:gd name="T4" fmla="*/ 0 w 175"/>
                <a:gd name="T5" fmla="*/ 0 h 805"/>
                <a:gd name="T6" fmla="*/ 174 w 175"/>
                <a:gd name="T7" fmla="*/ 0 h 805"/>
                <a:gd name="T8" fmla="*/ 174 w 175"/>
                <a:gd name="T9" fmla="*/ 804 h 8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805">
                  <a:moveTo>
                    <a:pt x="174" y="804"/>
                  </a:moveTo>
                  <a:lnTo>
                    <a:pt x="0" y="80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80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3" name="Freeform 78"/>
            <p:cNvSpPr>
              <a:spLocks noChangeArrowheads="1"/>
            </p:cNvSpPr>
            <p:nvPr/>
          </p:nvSpPr>
          <p:spPr bwMode="auto">
            <a:xfrm>
              <a:off x="9442450" y="5367338"/>
              <a:ext cx="61913" cy="255587"/>
            </a:xfrm>
            <a:custGeom>
              <a:avLst/>
              <a:gdLst>
                <a:gd name="T0" fmla="*/ 174 w 175"/>
                <a:gd name="T1" fmla="*/ 712 h 713"/>
                <a:gd name="T2" fmla="*/ 0 w 175"/>
                <a:gd name="T3" fmla="*/ 712 h 713"/>
                <a:gd name="T4" fmla="*/ 0 w 175"/>
                <a:gd name="T5" fmla="*/ 0 h 713"/>
                <a:gd name="T6" fmla="*/ 174 w 175"/>
                <a:gd name="T7" fmla="*/ 0 h 713"/>
                <a:gd name="T8" fmla="*/ 174 w 175"/>
                <a:gd name="T9" fmla="*/ 712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713">
                  <a:moveTo>
                    <a:pt x="174" y="712"/>
                  </a:moveTo>
                  <a:lnTo>
                    <a:pt x="0" y="7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71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4" name="Freeform 79"/>
            <p:cNvSpPr>
              <a:spLocks noChangeArrowheads="1"/>
            </p:cNvSpPr>
            <p:nvPr/>
          </p:nvSpPr>
          <p:spPr bwMode="auto">
            <a:xfrm>
              <a:off x="11466513" y="2760663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5" name="Freeform 80"/>
            <p:cNvSpPr>
              <a:spLocks noChangeArrowheads="1"/>
            </p:cNvSpPr>
            <p:nvPr/>
          </p:nvSpPr>
          <p:spPr bwMode="auto">
            <a:xfrm>
              <a:off x="11623675" y="2605088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6" name="Freeform 81"/>
            <p:cNvSpPr>
              <a:spLocks noChangeArrowheads="1"/>
            </p:cNvSpPr>
            <p:nvPr/>
          </p:nvSpPr>
          <p:spPr bwMode="auto">
            <a:xfrm>
              <a:off x="11623675" y="881063"/>
              <a:ext cx="61913" cy="735012"/>
            </a:xfrm>
            <a:custGeom>
              <a:avLst/>
              <a:gdLst>
                <a:gd name="T0" fmla="*/ 174 w 175"/>
                <a:gd name="T1" fmla="*/ 2047 h 2048"/>
                <a:gd name="T2" fmla="*/ 0 w 175"/>
                <a:gd name="T3" fmla="*/ 2047 h 2048"/>
                <a:gd name="T4" fmla="*/ 0 w 175"/>
                <a:gd name="T5" fmla="*/ 0 h 2048"/>
                <a:gd name="T6" fmla="*/ 174 w 175"/>
                <a:gd name="T7" fmla="*/ 0 h 2048"/>
                <a:gd name="T8" fmla="*/ 174 w 175"/>
                <a:gd name="T9" fmla="*/ 2047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48">
                  <a:moveTo>
                    <a:pt x="174" y="2047"/>
                  </a:moveTo>
                  <a:lnTo>
                    <a:pt x="0" y="204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04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7" name="Freeform 82"/>
            <p:cNvSpPr>
              <a:spLocks noChangeArrowheads="1"/>
            </p:cNvSpPr>
            <p:nvPr/>
          </p:nvSpPr>
          <p:spPr bwMode="auto">
            <a:xfrm>
              <a:off x="11777663" y="2760663"/>
              <a:ext cx="61913" cy="2019300"/>
            </a:xfrm>
            <a:custGeom>
              <a:avLst/>
              <a:gdLst>
                <a:gd name="T0" fmla="*/ 174 w 175"/>
                <a:gd name="T1" fmla="*/ 5612 h 5613"/>
                <a:gd name="T2" fmla="*/ 0 w 175"/>
                <a:gd name="T3" fmla="*/ 5612 h 5613"/>
                <a:gd name="T4" fmla="*/ 0 w 175"/>
                <a:gd name="T5" fmla="*/ 0 h 5613"/>
                <a:gd name="T6" fmla="*/ 174 w 175"/>
                <a:gd name="T7" fmla="*/ 0 h 5613"/>
                <a:gd name="T8" fmla="*/ 174 w 175"/>
                <a:gd name="T9" fmla="*/ 5612 h 5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5613">
                  <a:moveTo>
                    <a:pt x="174" y="5612"/>
                  </a:moveTo>
                  <a:lnTo>
                    <a:pt x="0" y="561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61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8" name="Freeform 83"/>
            <p:cNvSpPr>
              <a:spLocks noChangeArrowheads="1"/>
            </p:cNvSpPr>
            <p:nvPr/>
          </p:nvSpPr>
          <p:spPr bwMode="auto">
            <a:xfrm>
              <a:off x="10375900" y="3729038"/>
              <a:ext cx="61913" cy="377825"/>
            </a:xfrm>
            <a:custGeom>
              <a:avLst/>
              <a:gdLst>
                <a:gd name="T0" fmla="*/ 174 w 175"/>
                <a:gd name="T1" fmla="*/ 1054 h 1055"/>
                <a:gd name="T2" fmla="*/ 0 w 175"/>
                <a:gd name="T3" fmla="*/ 1054 h 1055"/>
                <a:gd name="T4" fmla="*/ 0 w 175"/>
                <a:gd name="T5" fmla="*/ 0 h 1055"/>
                <a:gd name="T6" fmla="*/ 174 w 175"/>
                <a:gd name="T7" fmla="*/ 0 h 1055"/>
                <a:gd name="T8" fmla="*/ 174 w 175"/>
                <a:gd name="T9" fmla="*/ 1054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055">
                  <a:moveTo>
                    <a:pt x="174" y="1054"/>
                  </a:moveTo>
                  <a:lnTo>
                    <a:pt x="0" y="105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05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29" name="Freeform 84"/>
            <p:cNvSpPr>
              <a:spLocks noChangeArrowheads="1"/>
            </p:cNvSpPr>
            <p:nvPr/>
          </p:nvSpPr>
          <p:spPr bwMode="auto">
            <a:xfrm>
              <a:off x="8975725" y="5703888"/>
              <a:ext cx="371475" cy="374650"/>
            </a:xfrm>
            <a:custGeom>
              <a:avLst/>
              <a:gdLst>
                <a:gd name="T0" fmla="*/ 521 w 1038"/>
                <a:gd name="T1" fmla="*/ 1044 h 1045"/>
                <a:gd name="T2" fmla="*/ 489 w 1038"/>
                <a:gd name="T3" fmla="*/ 1038 h 1045"/>
                <a:gd name="T4" fmla="*/ 473 w 1038"/>
                <a:gd name="T5" fmla="*/ 1027 h 1045"/>
                <a:gd name="T6" fmla="*/ 456 w 1038"/>
                <a:gd name="T7" fmla="*/ 1016 h 1045"/>
                <a:gd name="T8" fmla="*/ 27 w 1038"/>
                <a:gd name="T9" fmla="*/ 582 h 1045"/>
                <a:gd name="T10" fmla="*/ 17 w 1038"/>
                <a:gd name="T11" fmla="*/ 571 h 1045"/>
                <a:gd name="T12" fmla="*/ 6 w 1038"/>
                <a:gd name="T13" fmla="*/ 555 h 1045"/>
                <a:gd name="T14" fmla="*/ 0 w 1038"/>
                <a:gd name="T15" fmla="*/ 538 h 1045"/>
                <a:gd name="T16" fmla="*/ 0 w 1038"/>
                <a:gd name="T17" fmla="*/ 522 h 1045"/>
                <a:gd name="T18" fmla="*/ 0 w 1038"/>
                <a:gd name="T19" fmla="*/ 505 h 1045"/>
                <a:gd name="T20" fmla="*/ 6 w 1038"/>
                <a:gd name="T21" fmla="*/ 489 h 1045"/>
                <a:gd name="T22" fmla="*/ 17 w 1038"/>
                <a:gd name="T23" fmla="*/ 473 h 1045"/>
                <a:gd name="T24" fmla="*/ 27 w 1038"/>
                <a:gd name="T25" fmla="*/ 462 h 1045"/>
                <a:gd name="T26" fmla="*/ 456 w 1038"/>
                <a:gd name="T27" fmla="*/ 28 h 1045"/>
                <a:gd name="T28" fmla="*/ 473 w 1038"/>
                <a:gd name="T29" fmla="*/ 16 h 1045"/>
                <a:gd name="T30" fmla="*/ 483 w 1038"/>
                <a:gd name="T31" fmla="*/ 12 h 1045"/>
                <a:gd name="T32" fmla="*/ 500 w 1038"/>
                <a:gd name="T33" fmla="*/ 6 h 1045"/>
                <a:gd name="T34" fmla="*/ 521 w 1038"/>
                <a:gd name="T35" fmla="*/ 0 h 1045"/>
                <a:gd name="T36" fmla="*/ 537 w 1038"/>
                <a:gd name="T37" fmla="*/ 6 h 1045"/>
                <a:gd name="T38" fmla="*/ 554 w 1038"/>
                <a:gd name="T39" fmla="*/ 12 h 1045"/>
                <a:gd name="T40" fmla="*/ 565 w 1038"/>
                <a:gd name="T41" fmla="*/ 16 h 1045"/>
                <a:gd name="T42" fmla="*/ 581 w 1038"/>
                <a:gd name="T43" fmla="*/ 28 h 1045"/>
                <a:gd name="T44" fmla="*/ 1015 w 1038"/>
                <a:gd name="T45" fmla="*/ 462 h 1045"/>
                <a:gd name="T46" fmla="*/ 1026 w 1038"/>
                <a:gd name="T47" fmla="*/ 473 h 1045"/>
                <a:gd name="T48" fmla="*/ 1031 w 1038"/>
                <a:gd name="T49" fmla="*/ 489 h 1045"/>
                <a:gd name="T50" fmla="*/ 1037 w 1038"/>
                <a:gd name="T51" fmla="*/ 505 h 1045"/>
                <a:gd name="T52" fmla="*/ 1037 w 1038"/>
                <a:gd name="T53" fmla="*/ 522 h 1045"/>
                <a:gd name="T54" fmla="*/ 1037 w 1038"/>
                <a:gd name="T55" fmla="*/ 538 h 1045"/>
                <a:gd name="T56" fmla="*/ 1031 w 1038"/>
                <a:gd name="T57" fmla="*/ 555 h 1045"/>
                <a:gd name="T58" fmla="*/ 1026 w 1038"/>
                <a:gd name="T59" fmla="*/ 571 h 1045"/>
                <a:gd name="T60" fmla="*/ 1015 w 1038"/>
                <a:gd name="T61" fmla="*/ 582 h 1045"/>
                <a:gd name="T62" fmla="*/ 581 w 1038"/>
                <a:gd name="T63" fmla="*/ 1016 h 1045"/>
                <a:gd name="T64" fmla="*/ 565 w 1038"/>
                <a:gd name="T65" fmla="*/ 1027 h 1045"/>
                <a:gd name="T66" fmla="*/ 554 w 1038"/>
                <a:gd name="T67" fmla="*/ 1038 h 1045"/>
                <a:gd name="T68" fmla="*/ 521 w 1038"/>
                <a:gd name="T69" fmla="*/ 1044 h 1045"/>
                <a:gd name="T70" fmla="*/ 212 w 1038"/>
                <a:gd name="T71" fmla="*/ 522 h 1045"/>
                <a:gd name="T72" fmla="*/ 521 w 1038"/>
                <a:gd name="T73" fmla="*/ 832 h 1045"/>
                <a:gd name="T74" fmla="*/ 831 w 1038"/>
                <a:gd name="T75" fmla="*/ 522 h 1045"/>
                <a:gd name="T76" fmla="*/ 521 w 1038"/>
                <a:gd name="T77" fmla="*/ 212 h 1045"/>
                <a:gd name="T78" fmla="*/ 212 w 1038"/>
                <a:gd name="T79" fmla="*/ 52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45">
                  <a:moveTo>
                    <a:pt x="521" y="1044"/>
                  </a:moveTo>
                  <a:lnTo>
                    <a:pt x="489" y="1038"/>
                  </a:lnTo>
                  <a:lnTo>
                    <a:pt x="473" y="1027"/>
                  </a:lnTo>
                  <a:lnTo>
                    <a:pt x="456" y="1016"/>
                  </a:lnTo>
                  <a:lnTo>
                    <a:pt x="27" y="582"/>
                  </a:lnTo>
                  <a:lnTo>
                    <a:pt x="17" y="571"/>
                  </a:lnTo>
                  <a:lnTo>
                    <a:pt x="6" y="555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6" y="489"/>
                  </a:lnTo>
                  <a:lnTo>
                    <a:pt x="17" y="473"/>
                  </a:lnTo>
                  <a:lnTo>
                    <a:pt x="27" y="462"/>
                  </a:lnTo>
                  <a:lnTo>
                    <a:pt x="456" y="28"/>
                  </a:lnTo>
                  <a:lnTo>
                    <a:pt x="473" y="16"/>
                  </a:lnTo>
                  <a:lnTo>
                    <a:pt x="483" y="12"/>
                  </a:lnTo>
                  <a:lnTo>
                    <a:pt x="500" y="6"/>
                  </a:lnTo>
                  <a:lnTo>
                    <a:pt x="521" y="0"/>
                  </a:lnTo>
                  <a:lnTo>
                    <a:pt x="537" y="6"/>
                  </a:lnTo>
                  <a:lnTo>
                    <a:pt x="554" y="12"/>
                  </a:lnTo>
                  <a:lnTo>
                    <a:pt x="565" y="16"/>
                  </a:lnTo>
                  <a:lnTo>
                    <a:pt x="581" y="28"/>
                  </a:lnTo>
                  <a:lnTo>
                    <a:pt x="1015" y="462"/>
                  </a:lnTo>
                  <a:lnTo>
                    <a:pt x="1026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37" y="522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6" y="571"/>
                  </a:lnTo>
                  <a:lnTo>
                    <a:pt x="1015" y="582"/>
                  </a:lnTo>
                  <a:lnTo>
                    <a:pt x="581" y="1016"/>
                  </a:lnTo>
                  <a:lnTo>
                    <a:pt x="565" y="1027"/>
                  </a:lnTo>
                  <a:lnTo>
                    <a:pt x="554" y="1038"/>
                  </a:lnTo>
                  <a:lnTo>
                    <a:pt x="521" y="1044"/>
                  </a:lnTo>
                  <a:close/>
                  <a:moveTo>
                    <a:pt x="212" y="522"/>
                  </a:moveTo>
                  <a:lnTo>
                    <a:pt x="521" y="832"/>
                  </a:lnTo>
                  <a:lnTo>
                    <a:pt x="831" y="522"/>
                  </a:lnTo>
                  <a:lnTo>
                    <a:pt x="521" y="212"/>
                  </a:lnTo>
                  <a:lnTo>
                    <a:pt x="212" y="52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0" name="Freeform 85"/>
            <p:cNvSpPr>
              <a:spLocks noChangeArrowheads="1"/>
            </p:cNvSpPr>
            <p:nvPr/>
          </p:nvSpPr>
          <p:spPr bwMode="auto">
            <a:xfrm>
              <a:off x="11310938" y="4592638"/>
              <a:ext cx="684213" cy="1062037"/>
            </a:xfrm>
            <a:custGeom>
              <a:avLst/>
              <a:gdLst>
                <a:gd name="T0" fmla="*/ 173 w 1906"/>
                <a:gd name="T1" fmla="*/ 2955 h 2956"/>
                <a:gd name="T2" fmla="*/ 0 w 1906"/>
                <a:gd name="T3" fmla="*/ 2955 h 2956"/>
                <a:gd name="T4" fmla="*/ 0 w 1906"/>
                <a:gd name="T5" fmla="*/ 956 h 2956"/>
                <a:gd name="T6" fmla="*/ 0 w 1906"/>
                <a:gd name="T7" fmla="*/ 956 h 2956"/>
                <a:gd name="T8" fmla="*/ 0 w 1906"/>
                <a:gd name="T9" fmla="*/ 940 h 2956"/>
                <a:gd name="T10" fmla="*/ 5 w 1906"/>
                <a:gd name="T11" fmla="*/ 924 h 2956"/>
                <a:gd name="T12" fmla="*/ 16 w 1906"/>
                <a:gd name="T13" fmla="*/ 907 h 2956"/>
                <a:gd name="T14" fmla="*/ 27 w 1906"/>
                <a:gd name="T15" fmla="*/ 896 h 2956"/>
                <a:gd name="T16" fmla="*/ 890 w 1906"/>
                <a:gd name="T17" fmla="*/ 27 h 2956"/>
                <a:gd name="T18" fmla="*/ 890 w 1906"/>
                <a:gd name="T19" fmla="*/ 27 h 2956"/>
                <a:gd name="T20" fmla="*/ 906 w 1906"/>
                <a:gd name="T21" fmla="*/ 16 h 2956"/>
                <a:gd name="T22" fmla="*/ 917 w 1906"/>
                <a:gd name="T23" fmla="*/ 10 h 2956"/>
                <a:gd name="T24" fmla="*/ 933 w 1906"/>
                <a:gd name="T25" fmla="*/ 6 h 2956"/>
                <a:gd name="T26" fmla="*/ 955 w 1906"/>
                <a:gd name="T27" fmla="*/ 0 h 2956"/>
                <a:gd name="T28" fmla="*/ 955 w 1906"/>
                <a:gd name="T29" fmla="*/ 0 h 2956"/>
                <a:gd name="T30" fmla="*/ 955 w 1906"/>
                <a:gd name="T31" fmla="*/ 0 h 2956"/>
                <a:gd name="T32" fmla="*/ 971 w 1906"/>
                <a:gd name="T33" fmla="*/ 6 h 2956"/>
                <a:gd name="T34" fmla="*/ 987 w 1906"/>
                <a:gd name="T35" fmla="*/ 10 h 2956"/>
                <a:gd name="T36" fmla="*/ 998 w 1906"/>
                <a:gd name="T37" fmla="*/ 16 h 2956"/>
                <a:gd name="T38" fmla="*/ 1014 w 1906"/>
                <a:gd name="T39" fmla="*/ 27 h 2956"/>
                <a:gd name="T40" fmla="*/ 1878 w 1906"/>
                <a:gd name="T41" fmla="*/ 896 h 2956"/>
                <a:gd name="T42" fmla="*/ 1878 w 1906"/>
                <a:gd name="T43" fmla="*/ 896 h 2956"/>
                <a:gd name="T44" fmla="*/ 1889 w 1906"/>
                <a:gd name="T45" fmla="*/ 907 h 2956"/>
                <a:gd name="T46" fmla="*/ 1899 w 1906"/>
                <a:gd name="T47" fmla="*/ 924 h 2956"/>
                <a:gd name="T48" fmla="*/ 1905 w 1906"/>
                <a:gd name="T49" fmla="*/ 956 h 2956"/>
                <a:gd name="T50" fmla="*/ 1899 w 1906"/>
                <a:gd name="T51" fmla="*/ 988 h 2956"/>
                <a:gd name="T52" fmla="*/ 1889 w 1906"/>
                <a:gd name="T53" fmla="*/ 1005 h 2956"/>
                <a:gd name="T54" fmla="*/ 1878 w 1906"/>
                <a:gd name="T55" fmla="*/ 1016 h 2956"/>
                <a:gd name="T56" fmla="*/ 1455 w 1906"/>
                <a:gd name="T57" fmla="*/ 1440 h 2956"/>
                <a:gd name="T58" fmla="*/ 1330 w 1906"/>
                <a:gd name="T59" fmla="*/ 1320 h 2956"/>
                <a:gd name="T60" fmla="*/ 1693 w 1906"/>
                <a:gd name="T61" fmla="*/ 956 h 2956"/>
                <a:gd name="T62" fmla="*/ 955 w 1906"/>
                <a:gd name="T63" fmla="*/ 212 h 2956"/>
                <a:gd name="T64" fmla="*/ 173 w 1906"/>
                <a:gd name="T65" fmla="*/ 994 h 2956"/>
                <a:gd name="T66" fmla="*/ 173 w 1906"/>
                <a:gd name="T67" fmla="*/ 2955 h 2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06" h="2956">
                  <a:moveTo>
                    <a:pt x="173" y="2955"/>
                  </a:moveTo>
                  <a:lnTo>
                    <a:pt x="0" y="2955"/>
                  </a:lnTo>
                  <a:lnTo>
                    <a:pt x="0" y="956"/>
                  </a:lnTo>
                  <a:lnTo>
                    <a:pt x="0" y="956"/>
                  </a:lnTo>
                  <a:lnTo>
                    <a:pt x="0" y="940"/>
                  </a:lnTo>
                  <a:lnTo>
                    <a:pt x="5" y="924"/>
                  </a:lnTo>
                  <a:lnTo>
                    <a:pt x="16" y="907"/>
                  </a:lnTo>
                  <a:lnTo>
                    <a:pt x="27" y="896"/>
                  </a:lnTo>
                  <a:lnTo>
                    <a:pt x="890" y="27"/>
                  </a:lnTo>
                  <a:lnTo>
                    <a:pt x="890" y="27"/>
                  </a:lnTo>
                  <a:lnTo>
                    <a:pt x="906" y="16"/>
                  </a:lnTo>
                  <a:lnTo>
                    <a:pt x="917" y="10"/>
                  </a:lnTo>
                  <a:lnTo>
                    <a:pt x="933" y="6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55" y="0"/>
                  </a:lnTo>
                  <a:lnTo>
                    <a:pt x="971" y="6"/>
                  </a:lnTo>
                  <a:lnTo>
                    <a:pt x="987" y="10"/>
                  </a:lnTo>
                  <a:lnTo>
                    <a:pt x="998" y="16"/>
                  </a:lnTo>
                  <a:lnTo>
                    <a:pt x="1014" y="27"/>
                  </a:lnTo>
                  <a:lnTo>
                    <a:pt x="1878" y="896"/>
                  </a:lnTo>
                  <a:lnTo>
                    <a:pt x="1878" y="896"/>
                  </a:lnTo>
                  <a:lnTo>
                    <a:pt x="1889" y="907"/>
                  </a:lnTo>
                  <a:lnTo>
                    <a:pt x="1899" y="924"/>
                  </a:lnTo>
                  <a:lnTo>
                    <a:pt x="1905" y="956"/>
                  </a:lnTo>
                  <a:lnTo>
                    <a:pt x="1899" y="988"/>
                  </a:lnTo>
                  <a:lnTo>
                    <a:pt x="1889" y="1005"/>
                  </a:lnTo>
                  <a:lnTo>
                    <a:pt x="1878" y="1016"/>
                  </a:lnTo>
                  <a:lnTo>
                    <a:pt x="1455" y="1440"/>
                  </a:lnTo>
                  <a:lnTo>
                    <a:pt x="1330" y="1320"/>
                  </a:lnTo>
                  <a:lnTo>
                    <a:pt x="1693" y="956"/>
                  </a:lnTo>
                  <a:lnTo>
                    <a:pt x="955" y="212"/>
                  </a:lnTo>
                  <a:lnTo>
                    <a:pt x="173" y="994"/>
                  </a:lnTo>
                  <a:lnTo>
                    <a:pt x="173" y="295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1" name="Freeform 87"/>
            <p:cNvSpPr>
              <a:spLocks noChangeArrowheads="1"/>
            </p:cNvSpPr>
            <p:nvPr/>
          </p:nvSpPr>
          <p:spPr bwMode="auto">
            <a:xfrm>
              <a:off x="7727949" y="6732588"/>
              <a:ext cx="63501" cy="125412"/>
            </a:xfrm>
            <a:custGeom>
              <a:avLst/>
              <a:gdLst>
                <a:gd name="T0" fmla="*/ 174 w 175"/>
                <a:gd name="T1" fmla="*/ 1217 h 1218"/>
                <a:gd name="T2" fmla="*/ 0 w 175"/>
                <a:gd name="T3" fmla="*/ 1217 h 1218"/>
                <a:gd name="T4" fmla="*/ 0 w 175"/>
                <a:gd name="T5" fmla="*/ 0 h 1218"/>
                <a:gd name="T6" fmla="*/ 174 w 175"/>
                <a:gd name="T7" fmla="*/ 0 h 1218"/>
                <a:gd name="T8" fmla="*/ 174 w 175"/>
                <a:gd name="T9" fmla="*/ 1217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1218">
                  <a:moveTo>
                    <a:pt x="174" y="1217"/>
                  </a:moveTo>
                  <a:lnTo>
                    <a:pt x="0" y="121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121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2" name="Freeform 88"/>
            <p:cNvSpPr>
              <a:spLocks noChangeArrowheads="1"/>
            </p:cNvSpPr>
            <p:nvPr/>
          </p:nvSpPr>
          <p:spPr bwMode="auto">
            <a:xfrm>
              <a:off x="8040688" y="6053138"/>
              <a:ext cx="215900" cy="215900"/>
            </a:xfrm>
            <a:custGeom>
              <a:avLst/>
              <a:gdLst>
                <a:gd name="T0" fmla="*/ 239 w 604"/>
                <a:gd name="T1" fmla="*/ 598 h 604"/>
                <a:gd name="T2" fmla="*/ 130 w 604"/>
                <a:gd name="T3" fmla="*/ 554 h 604"/>
                <a:gd name="T4" fmla="*/ 49 w 604"/>
                <a:gd name="T5" fmla="*/ 473 h 604"/>
                <a:gd name="T6" fmla="*/ 5 w 604"/>
                <a:gd name="T7" fmla="*/ 364 h 604"/>
                <a:gd name="T8" fmla="*/ 5 w 604"/>
                <a:gd name="T9" fmla="*/ 239 h 604"/>
                <a:gd name="T10" fmla="*/ 49 w 604"/>
                <a:gd name="T11" fmla="*/ 130 h 604"/>
                <a:gd name="T12" fmla="*/ 130 w 604"/>
                <a:gd name="T13" fmla="*/ 48 h 604"/>
                <a:gd name="T14" fmla="*/ 239 w 604"/>
                <a:gd name="T15" fmla="*/ 5 h 604"/>
                <a:gd name="T16" fmla="*/ 364 w 604"/>
                <a:gd name="T17" fmla="*/ 5 h 604"/>
                <a:gd name="T18" fmla="*/ 472 w 604"/>
                <a:gd name="T19" fmla="*/ 48 h 604"/>
                <a:gd name="T20" fmla="*/ 554 w 604"/>
                <a:gd name="T21" fmla="*/ 130 h 604"/>
                <a:gd name="T22" fmla="*/ 597 w 604"/>
                <a:gd name="T23" fmla="*/ 239 h 604"/>
                <a:gd name="T24" fmla="*/ 597 w 604"/>
                <a:gd name="T25" fmla="*/ 364 h 604"/>
                <a:gd name="T26" fmla="*/ 554 w 604"/>
                <a:gd name="T27" fmla="*/ 473 h 604"/>
                <a:gd name="T28" fmla="*/ 472 w 604"/>
                <a:gd name="T29" fmla="*/ 554 h 604"/>
                <a:gd name="T30" fmla="*/ 364 w 604"/>
                <a:gd name="T31" fmla="*/ 598 h 604"/>
                <a:gd name="T32" fmla="*/ 304 w 604"/>
                <a:gd name="T33" fmla="*/ 173 h 604"/>
                <a:gd name="T34" fmla="*/ 250 w 604"/>
                <a:gd name="T35" fmla="*/ 179 h 604"/>
                <a:gd name="T36" fmla="*/ 212 w 604"/>
                <a:gd name="T37" fmla="*/ 212 h 604"/>
                <a:gd name="T38" fmla="*/ 184 w 604"/>
                <a:gd name="T39" fmla="*/ 250 h 604"/>
                <a:gd name="T40" fmla="*/ 174 w 604"/>
                <a:gd name="T41" fmla="*/ 298 h 604"/>
                <a:gd name="T42" fmla="*/ 184 w 604"/>
                <a:gd name="T43" fmla="*/ 353 h 604"/>
                <a:gd name="T44" fmla="*/ 212 w 604"/>
                <a:gd name="T45" fmla="*/ 391 h 604"/>
                <a:gd name="T46" fmla="*/ 250 w 604"/>
                <a:gd name="T47" fmla="*/ 418 h 604"/>
                <a:gd name="T48" fmla="*/ 304 w 604"/>
                <a:gd name="T49" fmla="*/ 429 h 604"/>
                <a:gd name="T50" fmla="*/ 353 w 604"/>
                <a:gd name="T51" fmla="*/ 418 h 604"/>
                <a:gd name="T52" fmla="*/ 391 w 604"/>
                <a:gd name="T53" fmla="*/ 391 h 604"/>
                <a:gd name="T54" fmla="*/ 424 w 604"/>
                <a:gd name="T55" fmla="*/ 353 h 604"/>
                <a:gd name="T56" fmla="*/ 429 w 604"/>
                <a:gd name="T57" fmla="*/ 298 h 604"/>
                <a:gd name="T58" fmla="*/ 424 w 604"/>
                <a:gd name="T59" fmla="*/ 250 h 604"/>
                <a:gd name="T60" fmla="*/ 391 w 604"/>
                <a:gd name="T61" fmla="*/ 212 h 604"/>
                <a:gd name="T62" fmla="*/ 353 w 604"/>
                <a:gd name="T63" fmla="*/ 179 h 604"/>
                <a:gd name="T64" fmla="*/ 304 w 604"/>
                <a:gd name="T65" fmla="*/ 17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04">
                  <a:moveTo>
                    <a:pt x="304" y="603"/>
                  </a:moveTo>
                  <a:lnTo>
                    <a:pt x="239" y="598"/>
                  </a:lnTo>
                  <a:lnTo>
                    <a:pt x="184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8"/>
                  </a:lnTo>
                  <a:lnTo>
                    <a:pt x="5" y="364"/>
                  </a:lnTo>
                  <a:lnTo>
                    <a:pt x="0" y="298"/>
                  </a:lnTo>
                  <a:lnTo>
                    <a:pt x="5" y="239"/>
                  </a:lnTo>
                  <a:lnTo>
                    <a:pt x="22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8"/>
                  </a:lnTo>
                  <a:lnTo>
                    <a:pt x="184" y="21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1"/>
                  </a:lnTo>
                  <a:lnTo>
                    <a:pt x="472" y="48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3" y="298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3"/>
                  </a:moveTo>
                  <a:lnTo>
                    <a:pt x="277" y="173"/>
                  </a:lnTo>
                  <a:lnTo>
                    <a:pt x="250" y="179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84" y="250"/>
                  </a:lnTo>
                  <a:lnTo>
                    <a:pt x="174" y="277"/>
                  </a:lnTo>
                  <a:lnTo>
                    <a:pt x="174" y="298"/>
                  </a:lnTo>
                  <a:lnTo>
                    <a:pt x="174" y="325"/>
                  </a:lnTo>
                  <a:lnTo>
                    <a:pt x="184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8" y="407"/>
                  </a:lnTo>
                  <a:lnTo>
                    <a:pt x="250" y="418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26" y="429"/>
                  </a:lnTo>
                  <a:lnTo>
                    <a:pt x="353" y="418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24" y="353"/>
                  </a:lnTo>
                  <a:lnTo>
                    <a:pt x="429" y="325"/>
                  </a:lnTo>
                  <a:lnTo>
                    <a:pt x="429" y="298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79"/>
                  </a:lnTo>
                  <a:lnTo>
                    <a:pt x="326" y="173"/>
                  </a:lnTo>
                  <a:lnTo>
                    <a:pt x="304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3" name="Freeform 89"/>
            <p:cNvSpPr>
              <a:spLocks noChangeArrowheads="1"/>
            </p:cNvSpPr>
            <p:nvPr/>
          </p:nvSpPr>
          <p:spPr bwMode="auto">
            <a:xfrm>
              <a:off x="7573963" y="6389688"/>
              <a:ext cx="371475" cy="371475"/>
            </a:xfrm>
            <a:custGeom>
              <a:avLst/>
              <a:gdLst>
                <a:gd name="T0" fmla="*/ 515 w 1038"/>
                <a:gd name="T1" fmla="*/ 1037 h 1038"/>
                <a:gd name="T2" fmla="*/ 483 w 1038"/>
                <a:gd name="T3" fmla="*/ 1032 h 1038"/>
                <a:gd name="T4" fmla="*/ 472 w 1038"/>
                <a:gd name="T5" fmla="*/ 1027 h 1038"/>
                <a:gd name="T6" fmla="*/ 456 w 1038"/>
                <a:gd name="T7" fmla="*/ 1015 h 1038"/>
                <a:gd name="T8" fmla="*/ 21 w 1038"/>
                <a:gd name="T9" fmla="*/ 581 h 1038"/>
                <a:gd name="T10" fmla="*/ 11 w 1038"/>
                <a:gd name="T11" fmla="*/ 570 h 1038"/>
                <a:gd name="T12" fmla="*/ 5 w 1038"/>
                <a:gd name="T13" fmla="*/ 554 h 1038"/>
                <a:gd name="T14" fmla="*/ 0 w 1038"/>
                <a:gd name="T15" fmla="*/ 538 h 1038"/>
                <a:gd name="T16" fmla="*/ 0 w 1038"/>
                <a:gd name="T17" fmla="*/ 521 h 1038"/>
                <a:gd name="T18" fmla="*/ 0 w 1038"/>
                <a:gd name="T19" fmla="*/ 505 h 1038"/>
                <a:gd name="T20" fmla="*/ 5 w 1038"/>
                <a:gd name="T21" fmla="*/ 488 h 1038"/>
                <a:gd name="T22" fmla="*/ 11 w 1038"/>
                <a:gd name="T23" fmla="*/ 472 h 1038"/>
                <a:gd name="T24" fmla="*/ 21 w 1038"/>
                <a:gd name="T25" fmla="*/ 456 h 1038"/>
                <a:gd name="T26" fmla="*/ 456 w 1038"/>
                <a:gd name="T27" fmla="*/ 27 h 1038"/>
                <a:gd name="T28" fmla="*/ 467 w 1038"/>
                <a:gd name="T29" fmla="*/ 16 h 1038"/>
                <a:gd name="T30" fmla="*/ 483 w 1038"/>
                <a:gd name="T31" fmla="*/ 5 h 1038"/>
                <a:gd name="T32" fmla="*/ 499 w 1038"/>
                <a:gd name="T33" fmla="*/ 0 h 1038"/>
                <a:gd name="T34" fmla="*/ 515 w 1038"/>
                <a:gd name="T35" fmla="*/ 0 h 1038"/>
                <a:gd name="T36" fmla="*/ 537 w 1038"/>
                <a:gd name="T37" fmla="*/ 0 h 1038"/>
                <a:gd name="T38" fmla="*/ 548 w 1038"/>
                <a:gd name="T39" fmla="*/ 5 h 1038"/>
                <a:gd name="T40" fmla="*/ 564 w 1038"/>
                <a:gd name="T41" fmla="*/ 16 h 1038"/>
                <a:gd name="T42" fmla="*/ 580 w 1038"/>
                <a:gd name="T43" fmla="*/ 27 h 1038"/>
                <a:gd name="T44" fmla="*/ 1009 w 1038"/>
                <a:gd name="T45" fmla="*/ 456 h 1038"/>
                <a:gd name="T46" fmla="*/ 1021 w 1038"/>
                <a:gd name="T47" fmla="*/ 472 h 1038"/>
                <a:gd name="T48" fmla="*/ 1031 w 1038"/>
                <a:gd name="T49" fmla="*/ 488 h 1038"/>
                <a:gd name="T50" fmla="*/ 1037 w 1038"/>
                <a:gd name="T51" fmla="*/ 505 h 1038"/>
                <a:gd name="T52" fmla="*/ 1037 w 1038"/>
                <a:gd name="T53" fmla="*/ 521 h 1038"/>
                <a:gd name="T54" fmla="*/ 1037 w 1038"/>
                <a:gd name="T55" fmla="*/ 538 h 1038"/>
                <a:gd name="T56" fmla="*/ 1031 w 1038"/>
                <a:gd name="T57" fmla="*/ 554 h 1038"/>
                <a:gd name="T58" fmla="*/ 1021 w 1038"/>
                <a:gd name="T59" fmla="*/ 570 h 1038"/>
                <a:gd name="T60" fmla="*/ 1009 w 1038"/>
                <a:gd name="T61" fmla="*/ 581 h 1038"/>
                <a:gd name="T62" fmla="*/ 580 w 1038"/>
                <a:gd name="T63" fmla="*/ 1015 h 1038"/>
                <a:gd name="T64" fmla="*/ 564 w 1038"/>
                <a:gd name="T65" fmla="*/ 1027 h 1038"/>
                <a:gd name="T66" fmla="*/ 548 w 1038"/>
                <a:gd name="T67" fmla="*/ 1032 h 1038"/>
                <a:gd name="T68" fmla="*/ 515 w 1038"/>
                <a:gd name="T69" fmla="*/ 1037 h 1038"/>
                <a:gd name="T70" fmla="*/ 206 w 1038"/>
                <a:gd name="T71" fmla="*/ 521 h 1038"/>
                <a:gd name="T72" fmla="*/ 515 w 1038"/>
                <a:gd name="T73" fmla="*/ 831 h 1038"/>
                <a:gd name="T74" fmla="*/ 825 w 1038"/>
                <a:gd name="T75" fmla="*/ 521 h 1038"/>
                <a:gd name="T76" fmla="*/ 515 w 1038"/>
                <a:gd name="T77" fmla="*/ 211 h 1038"/>
                <a:gd name="T78" fmla="*/ 206 w 1038"/>
                <a:gd name="T79" fmla="*/ 521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8">
                  <a:moveTo>
                    <a:pt x="515" y="1037"/>
                  </a:moveTo>
                  <a:lnTo>
                    <a:pt x="483" y="1032"/>
                  </a:lnTo>
                  <a:lnTo>
                    <a:pt x="472" y="1027"/>
                  </a:lnTo>
                  <a:lnTo>
                    <a:pt x="456" y="1015"/>
                  </a:lnTo>
                  <a:lnTo>
                    <a:pt x="21" y="581"/>
                  </a:lnTo>
                  <a:lnTo>
                    <a:pt x="11" y="570"/>
                  </a:lnTo>
                  <a:lnTo>
                    <a:pt x="5" y="554"/>
                  </a:lnTo>
                  <a:lnTo>
                    <a:pt x="0" y="538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8"/>
                  </a:lnTo>
                  <a:lnTo>
                    <a:pt x="11" y="472"/>
                  </a:lnTo>
                  <a:lnTo>
                    <a:pt x="21" y="456"/>
                  </a:lnTo>
                  <a:lnTo>
                    <a:pt x="456" y="27"/>
                  </a:lnTo>
                  <a:lnTo>
                    <a:pt x="467" y="16"/>
                  </a:lnTo>
                  <a:lnTo>
                    <a:pt x="483" y="5"/>
                  </a:lnTo>
                  <a:lnTo>
                    <a:pt x="499" y="0"/>
                  </a:lnTo>
                  <a:lnTo>
                    <a:pt x="515" y="0"/>
                  </a:lnTo>
                  <a:lnTo>
                    <a:pt x="537" y="0"/>
                  </a:lnTo>
                  <a:lnTo>
                    <a:pt x="548" y="5"/>
                  </a:lnTo>
                  <a:lnTo>
                    <a:pt x="564" y="16"/>
                  </a:lnTo>
                  <a:lnTo>
                    <a:pt x="580" y="27"/>
                  </a:lnTo>
                  <a:lnTo>
                    <a:pt x="1009" y="456"/>
                  </a:lnTo>
                  <a:lnTo>
                    <a:pt x="1021" y="472"/>
                  </a:lnTo>
                  <a:lnTo>
                    <a:pt x="1031" y="488"/>
                  </a:lnTo>
                  <a:lnTo>
                    <a:pt x="1037" y="505"/>
                  </a:lnTo>
                  <a:lnTo>
                    <a:pt x="1037" y="521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1" y="570"/>
                  </a:lnTo>
                  <a:lnTo>
                    <a:pt x="1009" y="581"/>
                  </a:lnTo>
                  <a:lnTo>
                    <a:pt x="580" y="1015"/>
                  </a:lnTo>
                  <a:lnTo>
                    <a:pt x="564" y="1027"/>
                  </a:lnTo>
                  <a:lnTo>
                    <a:pt x="548" y="1032"/>
                  </a:lnTo>
                  <a:lnTo>
                    <a:pt x="515" y="1037"/>
                  </a:lnTo>
                  <a:close/>
                  <a:moveTo>
                    <a:pt x="206" y="521"/>
                  </a:moveTo>
                  <a:lnTo>
                    <a:pt x="515" y="831"/>
                  </a:lnTo>
                  <a:lnTo>
                    <a:pt x="825" y="521"/>
                  </a:lnTo>
                  <a:lnTo>
                    <a:pt x="515" y="211"/>
                  </a:lnTo>
                  <a:lnTo>
                    <a:pt x="206" y="52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4" name="Freeform 90"/>
            <p:cNvSpPr>
              <a:spLocks noChangeArrowheads="1"/>
            </p:cNvSpPr>
            <p:nvPr/>
          </p:nvSpPr>
          <p:spPr bwMode="auto">
            <a:xfrm>
              <a:off x="11623675" y="4078288"/>
              <a:ext cx="215900" cy="217487"/>
            </a:xfrm>
            <a:custGeom>
              <a:avLst/>
              <a:gdLst>
                <a:gd name="T0" fmla="*/ 239 w 604"/>
                <a:gd name="T1" fmla="*/ 598 h 610"/>
                <a:gd name="T2" fmla="*/ 130 w 604"/>
                <a:gd name="T3" fmla="*/ 554 h 610"/>
                <a:gd name="T4" fmla="*/ 49 w 604"/>
                <a:gd name="T5" fmla="*/ 473 h 610"/>
                <a:gd name="T6" fmla="*/ 6 w 604"/>
                <a:gd name="T7" fmla="*/ 364 h 610"/>
                <a:gd name="T8" fmla="*/ 6 w 604"/>
                <a:gd name="T9" fmla="*/ 239 h 610"/>
                <a:gd name="T10" fmla="*/ 49 w 604"/>
                <a:gd name="T11" fmla="*/ 130 h 610"/>
                <a:gd name="T12" fmla="*/ 130 w 604"/>
                <a:gd name="T13" fmla="*/ 49 h 610"/>
                <a:gd name="T14" fmla="*/ 239 w 604"/>
                <a:gd name="T15" fmla="*/ 5 h 610"/>
                <a:gd name="T16" fmla="*/ 358 w 604"/>
                <a:gd name="T17" fmla="*/ 5 h 610"/>
                <a:gd name="T18" fmla="*/ 467 w 604"/>
                <a:gd name="T19" fmla="*/ 49 h 610"/>
                <a:gd name="T20" fmla="*/ 554 w 604"/>
                <a:gd name="T21" fmla="*/ 136 h 610"/>
                <a:gd name="T22" fmla="*/ 597 w 604"/>
                <a:gd name="T23" fmla="*/ 245 h 610"/>
                <a:gd name="T24" fmla="*/ 597 w 604"/>
                <a:gd name="T25" fmla="*/ 364 h 610"/>
                <a:gd name="T26" fmla="*/ 554 w 604"/>
                <a:gd name="T27" fmla="*/ 473 h 610"/>
                <a:gd name="T28" fmla="*/ 467 w 604"/>
                <a:gd name="T29" fmla="*/ 554 h 610"/>
                <a:gd name="T30" fmla="*/ 358 w 604"/>
                <a:gd name="T31" fmla="*/ 598 h 610"/>
                <a:gd name="T32" fmla="*/ 299 w 604"/>
                <a:gd name="T33" fmla="*/ 174 h 610"/>
                <a:gd name="T34" fmla="*/ 250 w 604"/>
                <a:gd name="T35" fmla="*/ 185 h 610"/>
                <a:gd name="T36" fmla="*/ 212 w 604"/>
                <a:gd name="T37" fmla="*/ 212 h 610"/>
                <a:gd name="T38" fmla="*/ 179 w 604"/>
                <a:gd name="T39" fmla="*/ 250 h 610"/>
                <a:gd name="T40" fmla="*/ 174 w 604"/>
                <a:gd name="T41" fmla="*/ 305 h 610"/>
                <a:gd name="T42" fmla="*/ 179 w 604"/>
                <a:gd name="T43" fmla="*/ 353 h 610"/>
                <a:gd name="T44" fmla="*/ 212 w 604"/>
                <a:gd name="T45" fmla="*/ 397 h 610"/>
                <a:gd name="T46" fmla="*/ 250 w 604"/>
                <a:gd name="T47" fmla="*/ 424 h 610"/>
                <a:gd name="T48" fmla="*/ 299 w 604"/>
                <a:gd name="T49" fmla="*/ 435 h 610"/>
                <a:gd name="T50" fmla="*/ 353 w 604"/>
                <a:gd name="T51" fmla="*/ 424 h 610"/>
                <a:gd name="T52" fmla="*/ 391 w 604"/>
                <a:gd name="T53" fmla="*/ 397 h 610"/>
                <a:gd name="T54" fmla="*/ 418 w 604"/>
                <a:gd name="T55" fmla="*/ 353 h 610"/>
                <a:gd name="T56" fmla="*/ 429 w 604"/>
                <a:gd name="T57" fmla="*/ 305 h 610"/>
                <a:gd name="T58" fmla="*/ 418 w 604"/>
                <a:gd name="T59" fmla="*/ 255 h 610"/>
                <a:gd name="T60" fmla="*/ 391 w 604"/>
                <a:gd name="T61" fmla="*/ 212 h 610"/>
                <a:gd name="T62" fmla="*/ 353 w 604"/>
                <a:gd name="T63" fmla="*/ 185 h 610"/>
                <a:gd name="T64" fmla="*/ 299 w 604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10">
                  <a:moveTo>
                    <a:pt x="299" y="609"/>
                  </a:moveTo>
                  <a:lnTo>
                    <a:pt x="239" y="598"/>
                  </a:lnTo>
                  <a:lnTo>
                    <a:pt x="185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299" y="0"/>
                  </a:lnTo>
                  <a:lnTo>
                    <a:pt x="358" y="5"/>
                  </a:lnTo>
                  <a:lnTo>
                    <a:pt x="418" y="22"/>
                  </a:lnTo>
                  <a:lnTo>
                    <a:pt x="467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5"/>
                  </a:lnTo>
                  <a:lnTo>
                    <a:pt x="603" y="305"/>
                  </a:lnTo>
                  <a:lnTo>
                    <a:pt x="597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67" y="554"/>
                  </a:lnTo>
                  <a:lnTo>
                    <a:pt x="418" y="581"/>
                  </a:lnTo>
                  <a:lnTo>
                    <a:pt x="358" y="598"/>
                  </a:lnTo>
                  <a:lnTo>
                    <a:pt x="299" y="609"/>
                  </a:lnTo>
                  <a:close/>
                  <a:moveTo>
                    <a:pt x="299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79" y="250"/>
                  </a:lnTo>
                  <a:lnTo>
                    <a:pt x="174" y="277"/>
                  </a:lnTo>
                  <a:lnTo>
                    <a:pt x="174" y="305"/>
                  </a:lnTo>
                  <a:lnTo>
                    <a:pt x="174" y="326"/>
                  </a:lnTo>
                  <a:lnTo>
                    <a:pt x="179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28" y="408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299" y="435"/>
                  </a:lnTo>
                  <a:lnTo>
                    <a:pt x="326" y="429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1" y="397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6"/>
                  </a:lnTo>
                  <a:lnTo>
                    <a:pt x="429" y="305"/>
                  </a:lnTo>
                  <a:lnTo>
                    <a:pt x="429" y="277"/>
                  </a:lnTo>
                  <a:lnTo>
                    <a:pt x="418" y="255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299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5" name="Freeform 91"/>
            <p:cNvSpPr>
              <a:spLocks noChangeArrowheads="1"/>
            </p:cNvSpPr>
            <p:nvPr/>
          </p:nvSpPr>
          <p:spPr bwMode="auto">
            <a:xfrm>
              <a:off x="8351838" y="6413500"/>
              <a:ext cx="217488" cy="219075"/>
            </a:xfrm>
            <a:custGeom>
              <a:avLst/>
              <a:gdLst>
                <a:gd name="T0" fmla="*/ 522 w 609"/>
                <a:gd name="T1" fmla="*/ 614 h 615"/>
                <a:gd name="T2" fmla="*/ 87 w 609"/>
                <a:gd name="T3" fmla="*/ 614 h 615"/>
                <a:gd name="T4" fmla="*/ 71 w 609"/>
                <a:gd name="T5" fmla="*/ 614 h 615"/>
                <a:gd name="T6" fmla="*/ 54 w 609"/>
                <a:gd name="T7" fmla="*/ 608 h 615"/>
                <a:gd name="T8" fmla="*/ 27 w 609"/>
                <a:gd name="T9" fmla="*/ 587 h 615"/>
                <a:gd name="T10" fmla="*/ 6 w 609"/>
                <a:gd name="T11" fmla="*/ 560 h 615"/>
                <a:gd name="T12" fmla="*/ 0 w 609"/>
                <a:gd name="T13" fmla="*/ 544 h 615"/>
                <a:gd name="T14" fmla="*/ 0 w 609"/>
                <a:gd name="T15" fmla="*/ 527 h 615"/>
                <a:gd name="T16" fmla="*/ 0 w 609"/>
                <a:gd name="T17" fmla="*/ 87 h 615"/>
                <a:gd name="T18" fmla="*/ 0 w 609"/>
                <a:gd name="T19" fmla="*/ 71 h 615"/>
                <a:gd name="T20" fmla="*/ 6 w 609"/>
                <a:gd name="T21" fmla="*/ 55 h 615"/>
                <a:gd name="T22" fmla="*/ 27 w 609"/>
                <a:gd name="T23" fmla="*/ 28 h 615"/>
                <a:gd name="T24" fmla="*/ 54 w 609"/>
                <a:gd name="T25" fmla="*/ 6 h 615"/>
                <a:gd name="T26" fmla="*/ 71 w 609"/>
                <a:gd name="T27" fmla="*/ 0 h 615"/>
                <a:gd name="T28" fmla="*/ 87 w 609"/>
                <a:gd name="T29" fmla="*/ 0 h 615"/>
                <a:gd name="T30" fmla="*/ 522 w 609"/>
                <a:gd name="T31" fmla="*/ 0 h 615"/>
                <a:gd name="T32" fmla="*/ 538 w 609"/>
                <a:gd name="T33" fmla="*/ 0 h 615"/>
                <a:gd name="T34" fmla="*/ 554 w 609"/>
                <a:gd name="T35" fmla="*/ 6 h 615"/>
                <a:gd name="T36" fmla="*/ 581 w 609"/>
                <a:gd name="T37" fmla="*/ 28 h 615"/>
                <a:gd name="T38" fmla="*/ 603 w 609"/>
                <a:gd name="T39" fmla="*/ 55 h 615"/>
                <a:gd name="T40" fmla="*/ 603 w 609"/>
                <a:gd name="T41" fmla="*/ 71 h 615"/>
                <a:gd name="T42" fmla="*/ 608 w 609"/>
                <a:gd name="T43" fmla="*/ 87 h 615"/>
                <a:gd name="T44" fmla="*/ 608 w 609"/>
                <a:gd name="T45" fmla="*/ 527 h 615"/>
                <a:gd name="T46" fmla="*/ 603 w 609"/>
                <a:gd name="T47" fmla="*/ 544 h 615"/>
                <a:gd name="T48" fmla="*/ 603 w 609"/>
                <a:gd name="T49" fmla="*/ 560 h 615"/>
                <a:gd name="T50" fmla="*/ 581 w 609"/>
                <a:gd name="T51" fmla="*/ 587 h 615"/>
                <a:gd name="T52" fmla="*/ 554 w 609"/>
                <a:gd name="T53" fmla="*/ 608 h 615"/>
                <a:gd name="T54" fmla="*/ 538 w 609"/>
                <a:gd name="T55" fmla="*/ 614 h 615"/>
                <a:gd name="T56" fmla="*/ 522 w 609"/>
                <a:gd name="T57" fmla="*/ 614 h 615"/>
                <a:gd name="T58" fmla="*/ 174 w 609"/>
                <a:gd name="T59" fmla="*/ 440 h 615"/>
                <a:gd name="T60" fmla="*/ 435 w 609"/>
                <a:gd name="T61" fmla="*/ 440 h 615"/>
                <a:gd name="T62" fmla="*/ 435 w 609"/>
                <a:gd name="T63" fmla="*/ 174 h 615"/>
                <a:gd name="T64" fmla="*/ 174 w 609"/>
                <a:gd name="T65" fmla="*/ 174 h 615"/>
                <a:gd name="T66" fmla="*/ 174 w 609"/>
                <a:gd name="T67" fmla="*/ 440 h 6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5">
                  <a:moveTo>
                    <a:pt x="522" y="614"/>
                  </a:moveTo>
                  <a:lnTo>
                    <a:pt x="87" y="614"/>
                  </a:lnTo>
                  <a:lnTo>
                    <a:pt x="71" y="614"/>
                  </a:lnTo>
                  <a:lnTo>
                    <a:pt x="54" y="608"/>
                  </a:lnTo>
                  <a:lnTo>
                    <a:pt x="27" y="587"/>
                  </a:lnTo>
                  <a:lnTo>
                    <a:pt x="6" y="560"/>
                  </a:lnTo>
                  <a:lnTo>
                    <a:pt x="0" y="544"/>
                  </a:lnTo>
                  <a:lnTo>
                    <a:pt x="0" y="527"/>
                  </a:lnTo>
                  <a:lnTo>
                    <a:pt x="0" y="87"/>
                  </a:lnTo>
                  <a:lnTo>
                    <a:pt x="0" y="71"/>
                  </a:lnTo>
                  <a:lnTo>
                    <a:pt x="6" y="55"/>
                  </a:lnTo>
                  <a:lnTo>
                    <a:pt x="27" y="28"/>
                  </a:lnTo>
                  <a:lnTo>
                    <a:pt x="54" y="6"/>
                  </a:lnTo>
                  <a:lnTo>
                    <a:pt x="71" y="0"/>
                  </a:lnTo>
                  <a:lnTo>
                    <a:pt x="87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6"/>
                  </a:lnTo>
                  <a:lnTo>
                    <a:pt x="581" y="28"/>
                  </a:lnTo>
                  <a:lnTo>
                    <a:pt x="603" y="55"/>
                  </a:lnTo>
                  <a:lnTo>
                    <a:pt x="603" y="71"/>
                  </a:lnTo>
                  <a:lnTo>
                    <a:pt x="608" y="87"/>
                  </a:lnTo>
                  <a:lnTo>
                    <a:pt x="608" y="527"/>
                  </a:lnTo>
                  <a:lnTo>
                    <a:pt x="603" y="544"/>
                  </a:lnTo>
                  <a:lnTo>
                    <a:pt x="603" y="560"/>
                  </a:lnTo>
                  <a:lnTo>
                    <a:pt x="581" y="587"/>
                  </a:lnTo>
                  <a:lnTo>
                    <a:pt x="554" y="608"/>
                  </a:lnTo>
                  <a:lnTo>
                    <a:pt x="538" y="614"/>
                  </a:lnTo>
                  <a:lnTo>
                    <a:pt x="522" y="614"/>
                  </a:lnTo>
                  <a:close/>
                  <a:moveTo>
                    <a:pt x="174" y="440"/>
                  </a:moveTo>
                  <a:lnTo>
                    <a:pt x="435" y="440"/>
                  </a:lnTo>
                  <a:lnTo>
                    <a:pt x="435" y="174"/>
                  </a:lnTo>
                  <a:lnTo>
                    <a:pt x="174" y="174"/>
                  </a:lnTo>
                  <a:lnTo>
                    <a:pt x="174" y="44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6" name="Freeform 102"/>
            <p:cNvSpPr>
              <a:spLocks noChangeArrowheads="1"/>
            </p:cNvSpPr>
            <p:nvPr/>
          </p:nvSpPr>
          <p:spPr bwMode="auto">
            <a:xfrm>
              <a:off x="9442450" y="5757863"/>
              <a:ext cx="217488" cy="219075"/>
            </a:xfrm>
            <a:custGeom>
              <a:avLst/>
              <a:gdLst>
                <a:gd name="T0" fmla="*/ 522 w 609"/>
                <a:gd name="T1" fmla="*/ 613 h 614"/>
                <a:gd name="T2" fmla="*/ 88 w 609"/>
                <a:gd name="T3" fmla="*/ 613 h 614"/>
                <a:gd name="T4" fmla="*/ 71 w 609"/>
                <a:gd name="T5" fmla="*/ 608 h 614"/>
                <a:gd name="T6" fmla="*/ 55 w 609"/>
                <a:gd name="T7" fmla="*/ 602 h 614"/>
                <a:gd name="T8" fmla="*/ 28 w 609"/>
                <a:gd name="T9" fmla="*/ 586 h 614"/>
                <a:gd name="T10" fmla="*/ 6 w 609"/>
                <a:gd name="T11" fmla="*/ 559 h 614"/>
                <a:gd name="T12" fmla="*/ 0 w 609"/>
                <a:gd name="T13" fmla="*/ 543 h 614"/>
                <a:gd name="T14" fmla="*/ 0 w 609"/>
                <a:gd name="T15" fmla="*/ 527 h 614"/>
                <a:gd name="T16" fmla="*/ 0 w 609"/>
                <a:gd name="T17" fmla="*/ 86 h 614"/>
                <a:gd name="T18" fmla="*/ 0 w 609"/>
                <a:gd name="T19" fmla="*/ 65 h 614"/>
                <a:gd name="T20" fmla="*/ 6 w 609"/>
                <a:gd name="T21" fmla="*/ 48 h 614"/>
                <a:gd name="T22" fmla="*/ 28 w 609"/>
                <a:gd name="T23" fmla="*/ 21 h 614"/>
                <a:gd name="T24" fmla="*/ 55 w 609"/>
                <a:gd name="T25" fmla="*/ 5 h 614"/>
                <a:gd name="T26" fmla="*/ 71 w 609"/>
                <a:gd name="T27" fmla="*/ 0 h 614"/>
                <a:gd name="T28" fmla="*/ 88 w 609"/>
                <a:gd name="T29" fmla="*/ 0 h 614"/>
                <a:gd name="T30" fmla="*/ 522 w 609"/>
                <a:gd name="T31" fmla="*/ 0 h 614"/>
                <a:gd name="T32" fmla="*/ 538 w 609"/>
                <a:gd name="T33" fmla="*/ 0 h 614"/>
                <a:gd name="T34" fmla="*/ 554 w 609"/>
                <a:gd name="T35" fmla="*/ 5 h 614"/>
                <a:gd name="T36" fmla="*/ 581 w 609"/>
                <a:gd name="T37" fmla="*/ 21 h 614"/>
                <a:gd name="T38" fmla="*/ 598 w 609"/>
                <a:gd name="T39" fmla="*/ 48 h 614"/>
                <a:gd name="T40" fmla="*/ 603 w 609"/>
                <a:gd name="T41" fmla="*/ 65 h 614"/>
                <a:gd name="T42" fmla="*/ 608 w 609"/>
                <a:gd name="T43" fmla="*/ 86 h 614"/>
                <a:gd name="T44" fmla="*/ 608 w 609"/>
                <a:gd name="T45" fmla="*/ 527 h 614"/>
                <a:gd name="T46" fmla="*/ 603 w 609"/>
                <a:gd name="T47" fmla="*/ 543 h 614"/>
                <a:gd name="T48" fmla="*/ 598 w 609"/>
                <a:gd name="T49" fmla="*/ 559 h 614"/>
                <a:gd name="T50" fmla="*/ 581 w 609"/>
                <a:gd name="T51" fmla="*/ 586 h 614"/>
                <a:gd name="T52" fmla="*/ 554 w 609"/>
                <a:gd name="T53" fmla="*/ 602 h 614"/>
                <a:gd name="T54" fmla="*/ 538 w 609"/>
                <a:gd name="T55" fmla="*/ 608 h 614"/>
                <a:gd name="T56" fmla="*/ 522 w 609"/>
                <a:gd name="T57" fmla="*/ 613 h 614"/>
                <a:gd name="T58" fmla="*/ 174 w 609"/>
                <a:gd name="T59" fmla="*/ 440 h 614"/>
                <a:gd name="T60" fmla="*/ 435 w 609"/>
                <a:gd name="T61" fmla="*/ 440 h 614"/>
                <a:gd name="T62" fmla="*/ 435 w 609"/>
                <a:gd name="T63" fmla="*/ 173 h 614"/>
                <a:gd name="T64" fmla="*/ 174 w 609"/>
                <a:gd name="T65" fmla="*/ 173 h 614"/>
                <a:gd name="T66" fmla="*/ 174 w 609"/>
                <a:gd name="T67" fmla="*/ 44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4">
                  <a:moveTo>
                    <a:pt x="522" y="613"/>
                  </a:moveTo>
                  <a:lnTo>
                    <a:pt x="88" y="613"/>
                  </a:lnTo>
                  <a:lnTo>
                    <a:pt x="71" y="608"/>
                  </a:lnTo>
                  <a:lnTo>
                    <a:pt x="55" y="602"/>
                  </a:lnTo>
                  <a:lnTo>
                    <a:pt x="28" y="586"/>
                  </a:lnTo>
                  <a:lnTo>
                    <a:pt x="6" y="559"/>
                  </a:lnTo>
                  <a:lnTo>
                    <a:pt x="0" y="543"/>
                  </a:lnTo>
                  <a:lnTo>
                    <a:pt x="0" y="527"/>
                  </a:lnTo>
                  <a:lnTo>
                    <a:pt x="0" y="86"/>
                  </a:lnTo>
                  <a:lnTo>
                    <a:pt x="0" y="65"/>
                  </a:lnTo>
                  <a:lnTo>
                    <a:pt x="6" y="48"/>
                  </a:lnTo>
                  <a:lnTo>
                    <a:pt x="28" y="21"/>
                  </a:lnTo>
                  <a:lnTo>
                    <a:pt x="55" y="5"/>
                  </a:lnTo>
                  <a:lnTo>
                    <a:pt x="71" y="0"/>
                  </a:lnTo>
                  <a:lnTo>
                    <a:pt x="88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81" y="21"/>
                  </a:lnTo>
                  <a:lnTo>
                    <a:pt x="598" y="48"/>
                  </a:lnTo>
                  <a:lnTo>
                    <a:pt x="603" y="65"/>
                  </a:lnTo>
                  <a:lnTo>
                    <a:pt x="608" y="86"/>
                  </a:lnTo>
                  <a:lnTo>
                    <a:pt x="608" y="527"/>
                  </a:lnTo>
                  <a:lnTo>
                    <a:pt x="603" y="543"/>
                  </a:lnTo>
                  <a:lnTo>
                    <a:pt x="598" y="559"/>
                  </a:lnTo>
                  <a:lnTo>
                    <a:pt x="581" y="586"/>
                  </a:lnTo>
                  <a:lnTo>
                    <a:pt x="554" y="602"/>
                  </a:lnTo>
                  <a:lnTo>
                    <a:pt x="538" y="608"/>
                  </a:lnTo>
                  <a:lnTo>
                    <a:pt x="522" y="613"/>
                  </a:lnTo>
                  <a:close/>
                  <a:moveTo>
                    <a:pt x="174" y="440"/>
                  </a:moveTo>
                  <a:lnTo>
                    <a:pt x="435" y="440"/>
                  </a:lnTo>
                  <a:lnTo>
                    <a:pt x="435" y="173"/>
                  </a:lnTo>
                  <a:lnTo>
                    <a:pt x="174" y="173"/>
                  </a:lnTo>
                  <a:lnTo>
                    <a:pt x="174" y="440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7" name="Freeform 103"/>
            <p:cNvSpPr>
              <a:spLocks noChangeArrowheads="1"/>
            </p:cNvSpPr>
            <p:nvPr/>
          </p:nvSpPr>
          <p:spPr bwMode="auto">
            <a:xfrm>
              <a:off x="10999788" y="4273550"/>
              <a:ext cx="217488" cy="219075"/>
            </a:xfrm>
            <a:custGeom>
              <a:avLst/>
              <a:gdLst>
                <a:gd name="T0" fmla="*/ 522 w 609"/>
                <a:gd name="T1" fmla="*/ 613 h 614"/>
                <a:gd name="T2" fmla="*/ 87 w 609"/>
                <a:gd name="T3" fmla="*/ 613 h 614"/>
                <a:gd name="T4" fmla="*/ 71 w 609"/>
                <a:gd name="T5" fmla="*/ 613 h 614"/>
                <a:gd name="T6" fmla="*/ 54 w 609"/>
                <a:gd name="T7" fmla="*/ 608 h 614"/>
                <a:gd name="T8" fmla="*/ 27 w 609"/>
                <a:gd name="T9" fmla="*/ 586 h 614"/>
                <a:gd name="T10" fmla="*/ 6 w 609"/>
                <a:gd name="T11" fmla="*/ 559 h 614"/>
                <a:gd name="T12" fmla="*/ 0 w 609"/>
                <a:gd name="T13" fmla="*/ 543 h 614"/>
                <a:gd name="T14" fmla="*/ 0 w 609"/>
                <a:gd name="T15" fmla="*/ 527 h 614"/>
                <a:gd name="T16" fmla="*/ 0 w 609"/>
                <a:gd name="T17" fmla="*/ 86 h 614"/>
                <a:gd name="T18" fmla="*/ 0 w 609"/>
                <a:gd name="T19" fmla="*/ 70 h 614"/>
                <a:gd name="T20" fmla="*/ 6 w 609"/>
                <a:gd name="T21" fmla="*/ 54 h 614"/>
                <a:gd name="T22" fmla="*/ 27 w 609"/>
                <a:gd name="T23" fmla="*/ 27 h 614"/>
                <a:gd name="T24" fmla="*/ 54 w 609"/>
                <a:gd name="T25" fmla="*/ 5 h 614"/>
                <a:gd name="T26" fmla="*/ 71 w 609"/>
                <a:gd name="T27" fmla="*/ 0 h 614"/>
                <a:gd name="T28" fmla="*/ 87 w 609"/>
                <a:gd name="T29" fmla="*/ 0 h 614"/>
                <a:gd name="T30" fmla="*/ 522 w 609"/>
                <a:gd name="T31" fmla="*/ 0 h 614"/>
                <a:gd name="T32" fmla="*/ 538 w 609"/>
                <a:gd name="T33" fmla="*/ 0 h 614"/>
                <a:gd name="T34" fmla="*/ 554 w 609"/>
                <a:gd name="T35" fmla="*/ 5 h 614"/>
                <a:gd name="T36" fmla="*/ 581 w 609"/>
                <a:gd name="T37" fmla="*/ 27 h 614"/>
                <a:gd name="T38" fmla="*/ 597 w 609"/>
                <a:gd name="T39" fmla="*/ 54 h 614"/>
                <a:gd name="T40" fmla="*/ 603 w 609"/>
                <a:gd name="T41" fmla="*/ 70 h 614"/>
                <a:gd name="T42" fmla="*/ 608 w 609"/>
                <a:gd name="T43" fmla="*/ 86 h 614"/>
                <a:gd name="T44" fmla="*/ 608 w 609"/>
                <a:gd name="T45" fmla="*/ 527 h 614"/>
                <a:gd name="T46" fmla="*/ 603 w 609"/>
                <a:gd name="T47" fmla="*/ 543 h 614"/>
                <a:gd name="T48" fmla="*/ 597 w 609"/>
                <a:gd name="T49" fmla="*/ 559 h 614"/>
                <a:gd name="T50" fmla="*/ 581 w 609"/>
                <a:gd name="T51" fmla="*/ 586 h 614"/>
                <a:gd name="T52" fmla="*/ 554 w 609"/>
                <a:gd name="T53" fmla="*/ 608 h 614"/>
                <a:gd name="T54" fmla="*/ 538 w 609"/>
                <a:gd name="T55" fmla="*/ 613 h 614"/>
                <a:gd name="T56" fmla="*/ 522 w 609"/>
                <a:gd name="T57" fmla="*/ 613 h 614"/>
                <a:gd name="T58" fmla="*/ 174 w 609"/>
                <a:gd name="T59" fmla="*/ 439 h 614"/>
                <a:gd name="T60" fmla="*/ 435 w 609"/>
                <a:gd name="T61" fmla="*/ 439 h 614"/>
                <a:gd name="T62" fmla="*/ 435 w 609"/>
                <a:gd name="T63" fmla="*/ 173 h 614"/>
                <a:gd name="T64" fmla="*/ 174 w 609"/>
                <a:gd name="T65" fmla="*/ 173 h 614"/>
                <a:gd name="T66" fmla="*/ 174 w 609"/>
                <a:gd name="T67" fmla="*/ 439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9" h="614">
                  <a:moveTo>
                    <a:pt x="522" y="613"/>
                  </a:moveTo>
                  <a:lnTo>
                    <a:pt x="87" y="613"/>
                  </a:lnTo>
                  <a:lnTo>
                    <a:pt x="71" y="613"/>
                  </a:lnTo>
                  <a:lnTo>
                    <a:pt x="54" y="608"/>
                  </a:lnTo>
                  <a:lnTo>
                    <a:pt x="27" y="586"/>
                  </a:lnTo>
                  <a:lnTo>
                    <a:pt x="6" y="559"/>
                  </a:lnTo>
                  <a:lnTo>
                    <a:pt x="0" y="543"/>
                  </a:lnTo>
                  <a:lnTo>
                    <a:pt x="0" y="527"/>
                  </a:lnTo>
                  <a:lnTo>
                    <a:pt x="0" y="86"/>
                  </a:lnTo>
                  <a:lnTo>
                    <a:pt x="0" y="70"/>
                  </a:lnTo>
                  <a:lnTo>
                    <a:pt x="6" y="54"/>
                  </a:lnTo>
                  <a:lnTo>
                    <a:pt x="27" y="27"/>
                  </a:lnTo>
                  <a:lnTo>
                    <a:pt x="54" y="5"/>
                  </a:lnTo>
                  <a:lnTo>
                    <a:pt x="71" y="0"/>
                  </a:lnTo>
                  <a:lnTo>
                    <a:pt x="87" y="0"/>
                  </a:lnTo>
                  <a:lnTo>
                    <a:pt x="522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81" y="27"/>
                  </a:lnTo>
                  <a:lnTo>
                    <a:pt x="597" y="54"/>
                  </a:lnTo>
                  <a:lnTo>
                    <a:pt x="603" y="70"/>
                  </a:lnTo>
                  <a:lnTo>
                    <a:pt x="608" y="86"/>
                  </a:lnTo>
                  <a:lnTo>
                    <a:pt x="608" y="527"/>
                  </a:lnTo>
                  <a:lnTo>
                    <a:pt x="603" y="543"/>
                  </a:lnTo>
                  <a:lnTo>
                    <a:pt x="597" y="559"/>
                  </a:lnTo>
                  <a:lnTo>
                    <a:pt x="581" y="586"/>
                  </a:lnTo>
                  <a:lnTo>
                    <a:pt x="554" y="608"/>
                  </a:lnTo>
                  <a:lnTo>
                    <a:pt x="538" y="613"/>
                  </a:lnTo>
                  <a:lnTo>
                    <a:pt x="522" y="613"/>
                  </a:lnTo>
                  <a:close/>
                  <a:moveTo>
                    <a:pt x="174" y="439"/>
                  </a:moveTo>
                  <a:lnTo>
                    <a:pt x="435" y="439"/>
                  </a:lnTo>
                  <a:lnTo>
                    <a:pt x="435" y="173"/>
                  </a:lnTo>
                  <a:lnTo>
                    <a:pt x="174" y="173"/>
                  </a:lnTo>
                  <a:lnTo>
                    <a:pt x="174" y="439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8" name="Freeform 104"/>
            <p:cNvSpPr>
              <a:spLocks noChangeArrowheads="1"/>
            </p:cNvSpPr>
            <p:nvPr/>
          </p:nvSpPr>
          <p:spPr bwMode="auto">
            <a:xfrm>
              <a:off x="8509000" y="6242050"/>
              <a:ext cx="371475" cy="215900"/>
            </a:xfrm>
            <a:custGeom>
              <a:avLst/>
              <a:gdLst>
                <a:gd name="T0" fmla="*/ 515 w 1038"/>
                <a:gd name="T1" fmla="*/ 603 h 604"/>
                <a:gd name="T2" fmla="*/ 483 w 1038"/>
                <a:gd name="T3" fmla="*/ 598 h 604"/>
                <a:gd name="T4" fmla="*/ 472 w 1038"/>
                <a:gd name="T5" fmla="*/ 593 h 604"/>
                <a:gd name="T6" fmla="*/ 456 w 1038"/>
                <a:gd name="T7" fmla="*/ 581 h 604"/>
                <a:gd name="T8" fmla="*/ 21 w 1038"/>
                <a:gd name="T9" fmla="*/ 147 h 604"/>
                <a:gd name="T10" fmla="*/ 10 w 1038"/>
                <a:gd name="T11" fmla="*/ 125 h 604"/>
                <a:gd name="T12" fmla="*/ 0 w 1038"/>
                <a:gd name="T13" fmla="*/ 104 h 604"/>
                <a:gd name="T14" fmla="*/ 0 w 1038"/>
                <a:gd name="T15" fmla="*/ 77 h 604"/>
                <a:gd name="T16" fmla="*/ 5 w 1038"/>
                <a:gd name="T17" fmla="*/ 54 h 604"/>
                <a:gd name="T18" fmla="*/ 16 w 1038"/>
                <a:gd name="T19" fmla="*/ 27 h 604"/>
                <a:gd name="T20" fmla="*/ 38 w 1038"/>
                <a:gd name="T21" fmla="*/ 11 h 604"/>
                <a:gd name="T22" fmla="*/ 59 w 1038"/>
                <a:gd name="T23" fmla="*/ 0 h 604"/>
                <a:gd name="T24" fmla="*/ 87 w 1038"/>
                <a:gd name="T25" fmla="*/ 0 h 604"/>
                <a:gd name="T26" fmla="*/ 950 w 1038"/>
                <a:gd name="T27" fmla="*/ 0 h 604"/>
                <a:gd name="T28" fmla="*/ 977 w 1038"/>
                <a:gd name="T29" fmla="*/ 0 h 604"/>
                <a:gd name="T30" fmla="*/ 999 w 1038"/>
                <a:gd name="T31" fmla="*/ 11 h 604"/>
                <a:gd name="T32" fmla="*/ 1020 w 1038"/>
                <a:gd name="T33" fmla="*/ 27 h 604"/>
                <a:gd name="T34" fmla="*/ 1031 w 1038"/>
                <a:gd name="T35" fmla="*/ 54 h 604"/>
                <a:gd name="T36" fmla="*/ 1037 w 1038"/>
                <a:gd name="T37" fmla="*/ 77 h 604"/>
                <a:gd name="T38" fmla="*/ 1037 w 1038"/>
                <a:gd name="T39" fmla="*/ 104 h 604"/>
                <a:gd name="T40" fmla="*/ 1026 w 1038"/>
                <a:gd name="T41" fmla="*/ 125 h 604"/>
                <a:gd name="T42" fmla="*/ 1015 w 1038"/>
                <a:gd name="T43" fmla="*/ 147 h 604"/>
                <a:gd name="T44" fmla="*/ 581 w 1038"/>
                <a:gd name="T45" fmla="*/ 581 h 604"/>
                <a:gd name="T46" fmla="*/ 564 w 1038"/>
                <a:gd name="T47" fmla="*/ 593 h 604"/>
                <a:gd name="T48" fmla="*/ 554 w 1038"/>
                <a:gd name="T49" fmla="*/ 598 h 604"/>
                <a:gd name="T50" fmla="*/ 515 w 1038"/>
                <a:gd name="T51" fmla="*/ 603 h 604"/>
                <a:gd name="T52" fmla="*/ 298 w 1038"/>
                <a:gd name="T53" fmla="*/ 174 h 604"/>
                <a:gd name="T54" fmla="*/ 515 w 1038"/>
                <a:gd name="T55" fmla="*/ 397 h 604"/>
                <a:gd name="T56" fmla="*/ 738 w 1038"/>
                <a:gd name="T57" fmla="*/ 174 h 604"/>
                <a:gd name="T58" fmla="*/ 298 w 1038"/>
                <a:gd name="T59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38" h="604">
                  <a:moveTo>
                    <a:pt x="515" y="603"/>
                  </a:moveTo>
                  <a:lnTo>
                    <a:pt x="483" y="598"/>
                  </a:lnTo>
                  <a:lnTo>
                    <a:pt x="472" y="593"/>
                  </a:lnTo>
                  <a:lnTo>
                    <a:pt x="456" y="581"/>
                  </a:lnTo>
                  <a:lnTo>
                    <a:pt x="21" y="147"/>
                  </a:lnTo>
                  <a:lnTo>
                    <a:pt x="10" y="125"/>
                  </a:lnTo>
                  <a:lnTo>
                    <a:pt x="0" y="104"/>
                  </a:lnTo>
                  <a:lnTo>
                    <a:pt x="0" y="77"/>
                  </a:lnTo>
                  <a:lnTo>
                    <a:pt x="5" y="54"/>
                  </a:lnTo>
                  <a:lnTo>
                    <a:pt x="16" y="27"/>
                  </a:lnTo>
                  <a:lnTo>
                    <a:pt x="38" y="11"/>
                  </a:lnTo>
                  <a:lnTo>
                    <a:pt x="59" y="0"/>
                  </a:lnTo>
                  <a:lnTo>
                    <a:pt x="87" y="0"/>
                  </a:lnTo>
                  <a:lnTo>
                    <a:pt x="950" y="0"/>
                  </a:lnTo>
                  <a:lnTo>
                    <a:pt x="977" y="0"/>
                  </a:lnTo>
                  <a:lnTo>
                    <a:pt x="999" y="11"/>
                  </a:lnTo>
                  <a:lnTo>
                    <a:pt x="1020" y="27"/>
                  </a:lnTo>
                  <a:lnTo>
                    <a:pt x="1031" y="54"/>
                  </a:lnTo>
                  <a:lnTo>
                    <a:pt x="1037" y="77"/>
                  </a:lnTo>
                  <a:lnTo>
                    <a:pt x="1037" y="104"/>
                  </a:lnTo>
                  <a:lnTo>
                    <a:pt x="1026" y="125"/>
                  </a:lnTo>
                  <a:lnTo>
                    <a:pt x="1015" y="147"/>
                  </a:lnTo>
                  <a:lnTo>
                    <a:pt x="581" y="581"/>
                  </a:lnTo>
                  <a:lnTo>
                    <a:pt x="564" y="593"/>
                  </a:lnTo>
                  <a:lnTo>
                    <a:pt x="554" y="598"/>
                  </a:lnTo>
                  <a:lnTo>
                    <a:pt x="515" y="603"/>
                  </a:lnTo>
                  <a:close/>
                  <a:moveTo>
                    <a:pt x="298" y="174"/>
                  </a:moveTo>
                  <a:lnTo>
                    <a:pt x="515" y="397"/>
                  </a:lnTo>
                  <a:lnTo>
                    <a:pt x="738" y="174"/>
                  </a:lnTo>
                  <a:lnTo>
                    <a:pt x="298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39" name="Freeform 113"/>
            <p:cNvSpPr>
              <a:spLocks noChangeArrowheads="1"/>
            </p:cNvSpPr>
            <p:nvPr/>
          </p:nvSpPr>
          <p:spPr bwMode="auto">
            <a:xfrm>
              <a:off x="7577137" y="6556375"/>
              <a:ext cx="61913" cy="301625"/>
            </a:xfrm>
            <a:custGeom>
              <a:avLst/>
              <a:gdLst>
                <a:gd name="T0" fmla="*/ 173 w 174"/>
                <a:gd name="T1" fmla="*/ 1646 h 1647"/>
                <a:gd name="T2" fmla="*/ 0 w 174"/>
                <a:gd name="T3" fmla="*/ 1646 h 1647"/>
                <a:gd name="T4" fmla="*/ 0 w 174"/>
                <a:gd name="T5" fmla="*/ 0 h 1647"/>
                <a:gd name="T6" fmla="*/ 173 w 174"/>
                <a:gd name="T7" fmla="*/ 0 h 1647"/>
                <a:gd name="T8" fmla="*/ 173 w 174"/>
                <a:gd name="T9" fmla="*/ 1646 h 1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647">
                  <a:moveTo>
                    <a:pt x="173" y="1646"/>
                  </a:moveTo>
                  <a:lnTo>
                    <a:pt x="0" y="1646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64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0" name="Freeform 114"/>
            <p:cNvSpPr>
              <a:spLocks noChangeArrowheads="1"/>
            </p:cNvSpPr>
            <p:nvPr/>
          </p:nvSpPr>
          <p:spPr bwMode="auto">
            <a:xfrm>
              <a:off x="8570913" y="5899150"/>
              <a:ext cx="90488" cy="217487"/>
            </a:xfrm>
            <a:custGeom>
              <a:avLst/>
              <a:gdLst>
                <a:gd name="T0" fmla="*/ 131 w 257"/>
                <a:gd name="T1" fmla="*/ 434 h 609"/>
                <a:gd name="T2" fmla="*/ 131 w 257"/>
                <a:gd name="T3" fmla="*/ 434 h 609"/>
                <a:gd name="T4" fmla="*/ 104 w 257"/>
                <a:gd name="T5" fmla="*/ 429 h 609"/>
                <a:gd name="T6" fmla="*/ 77 w 257"/>
                <a:gd name="T7" fmla="*/ 423 h 609"/>
                <a:gd name="T8" fmla="*/ 54 w 257"/>
                <a:gd name="T9" fmla="*/ 413 h 609"/>
                <a:gd name="T10" fmla="*/ 38 w 257"/>
                <a:gd name="T11" fmla="*/ 396 h 609"/>
                <a:gd name="T12" fmla="*/ 22 w 257"/>
                <a:gd name="T13" fmla="*/ 375 h 609"/>
                <a:gd name="T14" fmla="*/ 11 w 257"/>
                <a:gd name="T15" fmla="*/ 353 h 609"/>
                <a:gd name="T16" fmla="*/ 0 w 257"/>
                <a:gd name="T17" fmla="*/ 331 h 609"/>
                <a:gd name="T18" fmla="*/ 0 w 257"/>
                <a:gd name="T19" fmla="*/ 304 h 609"/>
                <a:gd name="T20" fmla="*/ 0 w 257"/>
                <a:gd name="T21" fmla="*/ 304 h 609"/>
                <a:gd name="T22" fmla="*/ 0 w 257"/>
                <a:gd name="T23" fmla="*/ 277 h 609"/>
                <a:gd name="T24" fmla="*/ 11 w 257"/>
                <a:gd name="T25" fmla="*/ 255 h 609"/>
                <a:gd name="T26" fmla="*/ 22 w 257"/>
                <a:gd name="T27" fmla="*/ 233 h 609"/>
                <a:gd name="T28" fmla="*/ 38 w 257"/>
                <a:gd name="T29" fmla="*/ 211 h 609"/>
                <a:gd name="T30" fmla="*/ 54 w 257"/>
                <a:gd name="T31" fmla="*/ 195 h 609"/>
                <a:gd name="T32" fmla="*/ 77 w 257"/>
                <a:gd name="T33" fmla="*/ 184 h 609"/>
                <a:gd name="T34" fmla="*/ 104 w 257"/>
                <a:gd name="T35" fmla="*/ 173 h 609"/>
                <a:gd name="T36" fmla="*/ 131 w 257"/>
                <a:gd name="T37" fmla="*/ 173 h 609"/>
                <a:gd name="T38" fmla="*/ 131 w 257"/>
                <a:gd name="T39" fmla="*/ 173 h 609"/>
                <a:gd name="T40" fmla="*/ 152 w 257"/>
                <a:gd name="T41" fmla="*/ 173 h 609"/>
                <a:gd name="T42" fmla="*/ 179 w 257"/>
                <a:gd name="T43" fmla="*/ 184 h 609"/>
                <a:gd name="T44" fmla="*/ 201 w 257"/>
                <a:gd name="T45" fmla="*/ 195 h 609"/>
                <a:gd name="T46" fmla="*/ 218 w 257"/>
                <a:gd name="T47" fmla="*/ 211 h 609"/>
                <a:gd name="T48" fmla="*/ 234 w 257"/>
                <a:gd name="T49" fmla="*/ 233 h 609"/>
                <a:gd name="T50" fmla="*/ 250 w 257"/>
                <a:gd name="T51" fmla="*/ 255 h 609"/>
                <a:gd name="T52" fmla="*/ 256 w 257"/>
                <a:gd name="T53" fmla="*/ 277 h 609"/>
                <a:gd name="T54" fmla="*/ 256 w 257"/>
                <a:gd name="T55" fmla="*/ 304 h 609"/>
                <a:gd name="T56" fmla="*/ 256 w 257"/>
                <a:gd name="T57" fmla="*/ 27 h 609"/>
                <a:gd name="T58" fmla="*/ 256 w 257"/>
                <a:gd name="T59" fmla="*/ 27 h 609"/>
                <a:gd name="T60" fmla="*/ 229 w 257"/>
                <a:gd name="T61" fmla="*/ 16 h 609"/>
                <a:gd name="T62" fmla="*/ 196 w 257"/>
                <a:gd name="T63" fmla="*/ 5 h 609"/>
                <a:gd name="T64" fmla="*/ 163 w 257"/>
                <a:gd name="T65" fmla="*/ 0 h 609"/>
                <a:gd name="T66" fmla="*/ 131 w 257"/>
                <a:gd name="T67" fmla="*/ 0 h 609"/>
                <a:gd name="T68" fmla="*/ 131 w 257"/>
                <a:gd name="T69" fmla="*/ 0 h 609"/>
                <a:gd name="T70" fmla="*/ 93 w 257"/>
                <a:gd name="T71" fmla="*/ 0 h 609"/>
                <a:gd name="T72" fmla="*/ 60 w 257"/>
                <a:gd name="T73" fmla="*/ 5 h 609"/>
                <a:gd name="T74" fmla="*/ 27 w 257"/>
                <a:gd name="T75" fmla="*/ 16 h 609"/>
                <a:gd name="T76" fmla="*/ 0 w 257"/>
                <a:gd name="T77" fmla="*/ 27 h 609"/>
                <a:gd name="T78" fmla="*/ 0 w 257"/>
                <a:gd name="T79" fmla="*/ 575 h 609"/>
                <a:gd name="T80" fmla="*/ 0 w 257"/>
                <a:gd name="T81" fmla="*/ 575 h 609"/>
                <a:gd name="T82" fmla="*/ 27 w 257"/>
                <a:gd name="T83" fmla="*/ 592 h 609"/>
                <a:gd name="T84" fmla="*/ 60 w 257"/>
                <a:gd name="T85" fmla="*/ 597 h 609"/>
                <a:gd name="T86" fmla="*/ 93 w 257"/>
                <a:gd name="T87" fmla="*/ 602 h 609"/>
                <a:gd name="T88" fmla="*/ 131 w 257"/>
                <a:gd name="T89" fmla="*/ 608 h 609"/>
                <a:gd name="T90" fmla="*/ 131 w 257"/>
                <a:gd name="T91" fmla="*/ 608 h 609"/>
                <a:gd name="T92" fmla="*/ 163 w 257"/>
                <a:gd name="T93" fmla="*/ 602 h 609"/>
                <a:gd name="T94" fmla="*/ 196 w 257"/>
                <a:gd name="T95" fmla="*/ 597 h 609"/>
                <a:gd name="T96" fmla="*/ 229 w 257"/>
                <a:gd name="T97" fmla="*/ 592 h 609"/>
                <a:gd name="T98" fmla="*/ 256 w 257"/>
                <a:gd name="T99" fmla="*/ 575 h 609"/>
                <a:gd name="T100" fmla="*/ 256 w 257"/>
                <a:gd name="T101" fmla="*/ 304 h 609"/>
                <a:gd name="T102" fmla="*/ 256 w 257"/>
                <a:gd name="T103" fmla="*/ 304 h 609"/>
                <a:gd name="T104" fmla="*/ 256 w 257"/>
                <a:gd name="T105" fmla="*/ 331 h 609"/>
                <a:gd name="T106" fmla="*/ 250 w 257"/>
                <a:gd name="T107" fmla="*/ 353 h 609"/>
                <a:gd name="T108" fmla="*/ 234 w 257"/>
                <a:gd name="T109" fmla="*/ 375 h 609"/>
                <a:gd name="T110" fmla="*/ 218 w 257"/>
                <a:gd name="T111" fmla="*/ 396 h 609"/>
                <a:gd name="T112" fmla="*/ 201 w 257"/>
                <a:gd name="T113" fmla="*/ 413 h 609"/>
                <a:gd name="T114" fmla="*/ 179 w 257"/>
                <a:gd name="T115" fmla="*/ 423 h 609"/>
                <a:gd name="T116" fmla="*/ 152 w 257"/>
                <a:gd name="T117" fmla="*/ 429 h 609"/>
                <a:gd name="T118" fmla="*/ 131 w 257"/>
                <a:gd name="T119" fmla="*/ 43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7" h="609">
                  <a:moveTo>
                    <a:pt x="131" y="434"/>
                  </a:moveTo>
                  <a:lnTo>
                    <a:pt x="131" y="434"/>
                  </a:lnTo>
                  <a:lnTo>
                    <a:pt x="104" y="429"/>
                  </a:lnTo>
                  <a:lnTo>
                    <a:pt x="77" y="423"/>
                  </a:lnTo>
                  <a:lnTo>
                    <a:pt x="54" y="413"/>
                  </a:lnTo>
                  <a:lnTo>
                    <a:pt x="38" y="396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0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1" y="255"/>
                  </a:lnTo>
                  <a:lnTo>
                    <a:pt x="22" y="233"/>
                  </a:lnTo>
                  <a:lnTo>
                    <a:pt x="38" y="211"/>
                  </a:lnTo>
                  <a:lnTo>
                    <a:pt x="54" y="195"/>
                  </a:lnTo>
                  <a:lnTo>
                    <a:pt x="77" y="184"/>
                  </a:lnTo>
                  <a:lnTo>
                    <a:pt x="104" y="173"/>
                  </a:lnTo>
                  <a:lnTo>
                    <a:pt x="131" y="173"/>
                  </a:lnTo>
                  <a:lnTo>
                    <a:pt x="131" y="173"/>
                  </a:lnTo>
                  <a:lnTo>
                    <a:pt x="152" y="173"/>
                  </a:lnTo>
                  <a:lnTo>
                    <a:pt x="179" y="184"/>
                  </a:lnTo>
                  <a:lnTo>
                    <a:pt x="201" y="195"/>
                  </a:lnTo>
                  <a:lnTo>
                    <a:pt x="218" y="211"/>
                  </a:lnTo>
                  <a:lnTo>
                    <a:pt x="234" y="233"/>
                  </a:lnTo>
                  <a:lnTo>
                    <a:pt x="250" y="255"/>
                  </a:lnTo>
                  <a:lnTo>
                    <a:pt x="256" y="277"/>
                  </a:lnTo>
                  <a:lnTo>
                    <a:pt x="256" y="304"/>
                  </a:lnTo>
                  <a:lnTo>
                    <a:pt x="256" y="27"/>
                  </a:lnTo>
                  <a:lnTo>
                    <a:pt x="256" y="27"/>
                  </a:lnTo>
                  <a:lnTo>
                    <a:pt x="229" y="16"/>
                  </a:lnTo>
                  <a:lnTo>
                    <a:pt x="196" y="5"/>
                  </a:lnTo>
                  <a:lnTo>
                    <a:pt x="163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3" y="0"/>
                  </a:lnTo>
                  <a:lnTo>
                    <a:pt x="60" y="5"/>
                  </a:lnTo>
                  <a:lnTo>
                    <a:pt x="27" y="16"/>
                  </a:lnTo>
                  <a:lnTo>
                    <a:pt x="0" y="27"/>
                  </a:lnTo>
                  <a:lnTo>
                    <a:pt x="0" y="575"/>
                  </a:lnTo>
                  <a:lnTo>
                    <a:pt x="0" y="575"/>
                  </a:lnTo>
                  <a:lnTo>
                    <a:pt x="27" y="592"/>
                  </a:lnTo>
                  <a:lnTo>
                    <a:pt x="60" y="597"/>
                  </a:lnTo>
                  <a:lnTo>
                    <a:pt x="93" y="602"/>
                  </a:lnTo>
                  <a:lnTo>
                    <a:pt x="131" y="608"/>
                  </a:lnTo>
                  <a:lnTo>
                    <a:pt x="131" y="608"/>
                  </a:lnTo>
                  <a:lnTo>
                    <a:pt x="163" y="602"/>
                  </a:lnTo>
                  <a:lnTo>
                    <a:pt x="196" y="597"/>
                  </a:lnTo>
                  <a:lnTo>
                    <a:pt x="229" y="592"/>
                  </a:lnTo>
                  <a:lnTo>
                    <a:pt x="256" y="575"/>
                  </a:lnTo>
                  <a:lnTo>
                    <a:pt x="256" y="304"/>
                  </a:lnTo>
                  <a:lnTo>
                    <a:pt x="256" y="304"/>
                  </a:lnTo>
                  <a:lnTo>
                    <a:pt x="256" y="331"/>
                  </a:lnTo>
                  <a:lnTo>
                    <a:pt x="250" y="353"/>
                  </a:lnTo>
                  <a:lnTo>
                    <a:pt x="234" y="375"/>
                  </a:lnTo>
                  <a:lnTo>
                    <a:pt x="218" y="396"/>
                  </a:lnTo>
                  <a:lnTo>
                    <a:pt x="201" y="413"/>
                  </a:lnTo>
                  <a:lnTo>
                    <a:pt x="179" y="423"/>
                  </a:lnTo>
                  <a:lnTo>
                    <a:pt x="152" y="429"/>
                  </a:lnTo>
                  <a:lnTo>
                    <a:pt x="131" y="43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1" name="Freeform 115"/>
            <p:cNvSpPr>
              <a:spLocks noChangeArrowheads="1"/>
            </p:cNvSpPr>
            <p:nvPr/>
          </p:nvSpPr>
          <p:spPr bwMode="auto">
            <a:xfrm>
              <a:off x="8662988" y="5908675"/>
              <a:ext cx="60325" cy="195262"/>
            </a:xfrm>
            <a:custGeom>
              <a:avLst/>
              <a:gdLst>
                <a:gd name="T0" fmla="*/ 0 w 174"/>
                <a:gd name="T1" fmla="*/ 0 h 549"/>
                <a:gd name="T2" fmla="*/ 0 w 174"/>
                <a:gd name="T3" fmla="*/ 277 h 549"/>
                <a:gd name="T4" fmla="*/ 0 w 174"/>
                <a:gd name="T5" fmla="*/ 548 h 549"/>
                <a:gd name="T6" fmla="*/ 0 w 174"/>
                <a:gd name="T7" fmla="*/ 548 h 549"/>
                <a:gd name="T8" fmla="*/ 37 w 174"/>
                <a:gd name="T9" fmla="*/ 527 h 549"/>
                <a:gd name="T10" fmla="*/ 70 w 174"/>
                <a:gd name="T11" fmla="*/ 505 h 549"/>
                <a:gd name="T12" fmla="*/ 102 w 174"/>
                <a:gd name="T13" fmla="*/ 473 h 549"/>
                <a:gd name="T14" fmla="*/ 130 w 174"/>
                <a:gd name="T15" fmla="*/ 440 h 549"/>
                <a:gd name="T16" fmla="*/ 146 w 174"/>
                <a:gd name="T17" fmla="*/ 402 h 549"/>
                <a:gd name="T18" fmla="*/ 162 w 174"/>
                <a:gd name="T19" fmla="*/ 364 h 549"/>
                <a:gd name="T20" fmla="*/ 173 w 174"/>
                <a:gd name="T21" fmla="*/ 320 h 549"/>
                <a:gd name="T22" fmla="*/ 173 w 174"/>
                <a:gd name="T23" fmla="*/ 277 h 549"/>
                <a:gd name="T24" fmla="*/ 173 w 174"/>
                <a:gd name="T25" fmla="*/ 277 h 549"/>
                <a:gd name="T26" fmla="*/ 173 w 174"/>
                <a:gd name="T27" fmla="*/ 234 h 549"/>
                <a:gd name="T28" fmla="*/ 162 w 174"/>
                <a:gd name="T29" fmla="*/ 190 h 549"/>
                <a:gd name="T30" fmla="*/ 146 w 174"/>
                <a:gd name="T31" fmla="*/ 146 h 549"/>
                <a:gd name="T32" fmla="*/ 130 w 174"/>
                <a:gd name="T33" fmla="*/ 114 h 549"/>
                <a:gd name="T34" fmla="*/ 102 w 174"/>
                <a:gd name="T35" fmla="*/ 76 h 549"/>
                <a:gd name="T36" fmla="*/ 70 w 174"/>
                <a:gd name="T37" fmla="*/ 49 h 549"/>
                <a:gd name="T38" fmla="*/ 37 w 174"/>
                <a:gd name="T39" fmla="*/ 22 h 549"/>
                <a:gd name="T40" fmla="*/ 0 w 174"/>
                <a:gd name="T41" fmla="*/ 0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549">
                  <a:moveTo>
                    <a:pt x="0" y="0"/>
                  </a:moveTo>
                  <a:lnTo>
                    <a:pt x="0" y="27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7" y="527"/>
                  </a:lnTo>
                  <a:lnTo>
                    <a:pt x="70" y="505"/>
                  </a:lnTo>
                  <a:lnTo>
                    <a:pt x="102" y="473"/>
                  </a:lnTo>
                  <a:lnTo>
                    <a:pt x="130" y="440"/>
                  </a:lnTo>
                  <a:lnTo>
                    <a:pt x="146" y="402"/>
                  </a:lnTo>
                  <a:lnTo>
                    <a:pt x="162" y="364"/>
                  </a:lnTo>
                  <a:lnTo>
                    <a:pt x="173" y="320"/>
                  </a:lnTo>
                  <a:lnTo>
                    <a:pt x="173" y="277"/>
                  </a:lnTo>
                  <a:lnTo>
                    <a:pt x="173" y="277"/>
                  </a:lnTo>
                  <a:lnTo>
                    <a:pt x="173" y="234"/>
                  </a:lnTo>
                  <a:lnTo>
                    <a:pt x="162" y="190"/>
                  </a:lnTo>
                  <a:lnTo>
                    <a:pt x="146" y="146"/>
                  </a:lnTo>
                  <a:lnTo>
                    <a:pt x="130" y="114"/>
                  </a:lnTo>
                  <a:lnTo>
                    <a:pt x="102" y="76"/>
                  </a:lnTo>
                  <a:lnTo>
                    <a:pt x="70" y="49"/>
                  </a:lnTo>
                  <a:lnTo>
                    <a:pt x="37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2" name="Freeform 116"/>
            <p:cNvSpPr>
              <a:spLocks noChangeArrowheads="1"/>
            </p:cNvSpPr>
            <p:nvPr/>
          </p:nvSpPr>
          <p:spPr bwMode="auto">
            <a:xfrm>
              <a:off x="8509000" y="5908675"/>
              <a:ext cx="60325" cy="955675"/>
            </a:xfrm>
            <a:custGeom>
              <a:avLst/>
              <a:gdLst>
                <a:gd name="T0" fmla="*/ 0 w 174"/>
                <a:gd name="T1" fmla="*/ 277 h 2657"/>
                <a:gd name="T2" fmla="*/ 0 w 174"/>
                <a:gd name="T3" fmla="*/ 277 h 2657"/>
                <a:gd name="T4" fmla="*/ 0 w 174"/>
                <a:gd name="T5" fmla="*/ 234 h 2657"/>
                <a:gd name="T6" fmla="*/ 10 w 174"/>
                <a:gd name="T7" fmla="*/ 190 h 2657"/>
                <a:gd name="T8" fmla="*/ 27 w 174"/>
                <a:gd name="T9" fmla="*/ 146 h 2657"/>
                <a:gd name="T10" fmla="*/ 48 w 174"/>
                <a:gd name="T11" fmla="*/ 114 h 2657"/>
                <a:gd name="T12" fmla="*/ 70 w 174"/>
                <a:gd name="T13" fmla="*/ 76 h 2657"/>
                <a:gd name="T14" fmla="*/ 103 w 174"/>
                <a:gd name="T15" fmla="*/ 49 h 2657"/>
                <a:gd name="T16" fmla="*/ 135 w 174"/>
                <a:gd name="T17" fmla="*/ 22 h 2657"/>
                <a:gd name="T18" fmla="*/ 173 w 174"/>
                <a:gd name="T19" fmla="*/ 0 h 2657"/>
                <a:gd name="T20" fmla="*/ 0 w 174"/>
                <a:gd name="T21" fmla="*/ 277 h 2657"/>
                <a:gd name="T22" fmla="*/ 0 w 174"/>
                <a:gd name="T23" fmla="*/ 2656 h 2657"/>
                <a:gd name="T24" fmla="*/ 173 w 174"/>
                <a:gd name="T25" fmla="*/ 2656 h 2657"/>
                <a:gd name="T26" fmla="*/ 173 w 174"/>
                <a:gd name="T27" fmla="*/ 548 h 2657"/>
                <a:gd name="T28" fmla="*/ 173 w 174"/>
                <a:gd name="T29" fmla="*/ 548 h 2657"/>
                <a:gd name="T30" fmla="*/ 135 w 174"/>
                <a:gd name="T31" fmla="*/ 527 h 2657"/>
                <a:gd name="T32" fmla="*/ 103 w 174"/>
                <a:gd name="T33" fmla="*/ 505 h 2657"/>
                <a:gd name="T34" fmla="*/ 70 w 174"/>
                <a:gd name="T35" fmla="*/ 473 h 2657"/>
                <a:gd name="T36" fmla="*/ 48 w 174"/>
                <a:gd name="T37" fmla="*/ 440 h 2657"/>
                <a:gd name="T38" fmla="*/ 27 w 174"/>
                <a:gd name="T39" fmla="*/ 402 h 2657"/>
                <a:gd name="T40" fmla="*/ 10 w 174"/>
                <a:gd name="T41" fmla="*/ 364 h 2657"/>
                <a:gd name="T42" fmla="*/ 0 w 174"/>
                <a:gd name="T43" fmla="*/ 320 h 2657"/>
                <a:gd name="T44" fmla="*/ 0 w 174"/>
                <a:gd name="T45" fmla="*/ 277 h 2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4" h="2657">
                  <a:moveTo>
                    <a:pt x="0" y="277"/>
                  </a:moveTo>
                  <a:lnTo>
                    <a:pt x="0" y="277"/>
                  </a:lnTo>
                  <a:lnTo>
                    <a:pt x="0" y="234"/>
                  </a:lnTo>
                  <a:lnTo>
                    <a:pt x="10" y="190"/>
                  </a:lnTo>
                  <a:lnTo>
                    <a:pt x="27" y="146"/>
                  </a:lnTo>
                  <a:lnTo>
                    <a:pt x="48" y="114"/>
                  </a:lnTo>
                  <a:lnTo>
                    <a:pt x="70" y="76"/>
                  </a:lnTo>
                  <a:lnTo>
                    <a:pt x="103" y="49"/>
                  </a:lnTo>
                  <a:lnTo>
                    <a:pt x="135" y="22"/>
                  </a:lnTo>
                  <a:lnTo>
                    <a:pt x="173" y="0"/>
                  </a:lnTo>
                  <a:lnTo>
                    <a:pt x="0" y="277"/>
                  </a:lnTo>
                  <a:lnTo>
                    <a:pt x="0" y="2656"/>
                  </a:lnTo>
                  <a:lnTo>
                    <a:pt x="173" y="2656"/>
                  </a:lnTo>
                  <a:lnTo>
                    <a:pt x="173" y="548"/>
                  </a:lnTo>
                  <a:lnTo>
                    <a:pt x="173" y="548"/>
                  </a:lnTo>
                  <a:lnTo>
                    <a:pt x="135" y="527"/>
                  </a:lnTo>
                  <a:lnTo>
                    <a:pt x="103" y="505"/>
                  </a:lnTo>
                  <a:lnTo>
                    <a:pt x="70" y="473"/>
                  </a:lnTo>
                  <a:lnTo>
                    <a:pt x="48" y="440"/>
                  </a:lnTo>
                  <a:lnTo>
                    <a:pt x="27" y="402"/>
                  </a:lnTo>
                  <a:lnTo>
                    <a:pt x="10" y="364"/>
                  </a:lnTo>
                  <a:lnTo>
                    <a:pt x="0" y="320"/>
                  </a:lnTo>
                  <a:lnTo>
                    <a:pt x="0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3" name="Freeform 117"/>
            <p:cNvSpPr>
              <a:spLocks noChangeArrowheads="1"/>
            </p:cNvSpPr>
            <p:nvPr/>
          </p:nvSpPr>
          <p:spPr bwMode="auto">
            <a:xfrm>
              <a:off x="8509000" y="5908675"/>
              <a:ext cx="60325" cy="195262"/>
            </a:xfrm>
            <a:custGeom>
              <a:avLst/>
              <a:gdLst>
                <a:gd name="T0" fmla="*/ 0 w 174"/>
                <a:gd name="T1" fmla="*/ 277 h 549"/>
                <a:gd name="T2" fmla="*/ 0 w 174"/>
                <a:gd name="T3" fmla="*/ 277 h 549"/>
                <a:gd name="T4" fmla="*/ 0 w 174"/>
                <a:gd name="T5" fmla="*/ 320 h 549"/>
                <a:gd name="T6" fmla="*/ 10 w 174"/>
                <a:gd name="T7" fmla="*/ 364 h 549"/>
                <a:gd name="T8" fmla="*/ 27 w 174"/>
                <a:gd name="T9" fmla="*/ 402 h 549"/>
                <a:gd name="T10" fmla="*/ 48 w 174"/>
                <a:gd name="T11" fmla="*/ 440 h 549"/>
                <a:gd name="T12" fmla="*/ 70 w 174"/>
                <a:gd name="T13" fmla="*/ 473 h 549"/>
                <a:gd name="T14" fmla="*/ 103 w 174"/>
                <a:gd name="T15" fmla="*/ 505 h 549"/>
                <a:gd name="T16" fmla="*/ 135 w 174"/>
                <a:gd name="T17" fmla="*/ 527 h 549"/>
                <a:gd name="T18" fmla="*/ 173 w 174"/>
                <a:gd name="T19" fmla="*/ 548 h 549"/>
                <a:gd name="T20" fmla="*/ 173 w 174"/>
                <a:gd name="T21" fmla="*/ 0 h 549"/>
                <a:gd name="T22" fmla="*/ 173 w 174"/>
                <a:gd name="T23" fmla="*/ 0 h 549"/>
                <a:gd name="T24" fmla="*/ 135 w 174"/>
                <a:gd name="T25" fmla="*/ 22 h 549"/>
                <a:gd name="T26" fmla="*/ 103 w 174"/>
                <a:gd name="T27" fmla="*/ 49 h 549"/>
                <a:gd name="T28" fmla="*/ 70 w 174"/>
                <a:gd name="T29" fmla="*/ 76 h 549"/>
                <a:gd name="T30" fmla="*/ 48 w 174"/>
                <a:gd name="T31" fmla="*/ 114 h 549"/>
                <a:gd name="T32" fmla="*/ 27 w 174"/>
                <a:gd name="T33" fmla="*/ 146 h 549"/>
                <a:gd name="T34" fmla="*/ 10 w 174"/>
                <a:gd name="T35" fmla="*/ 190 h 549"/>
                <a:gd name="T36" fmla="*/ 0 w 174"/>
                <a:gd name="T37" fmla="*/ 234 h 549"/>
                <a:gd name="T38" fmla="*/ 0 w 174"/>
                <a:gd name="T39" fmla="*/ 277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49">
                  <a:moveTo>
                    <a:pt x="0" y="277"/>
                  </a:moveTo>
                  <a:lnTo>
                    <a:pt x="0" y="277"/>
                  </a:lnTo>
                  <a:lnTo>
                    <a:pt x="0" y="320"/>
                  </a:lnTo>
                  <a:lnTo>
                    <a:pt x="10" y="364"/>
                  </a:lnTo>
                  <a:lnTo>
                    <a:pt x="27" y="402"/>
                  </a:lnTo>
                  <a:lnTo>
                    <a:pt x="48" y="440"/>
                  </a:lnTo>
                  <a:lnTo>
                    <a:pt x="70" y="473"/>
                  </a:lnTo>
                  <a:lnTo>
                    <a:pt x="103" y="505"/>
                  </a:lnTo>
                  <a:lnTo>
                    <a:pt x="135" y="527"/>
                  </a:lnTo>
                  <a:lnTo>
                    <a:pt x="173" y="548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3" y="49"/>
                  </a:lnTo>
                  <a:lnTo>
                    <a:pt x="70" y="76"/>
                  </a:lnTo>
                  <a:lnTo>
                    <a:pt x="48" y="114"/>
                  </a:lnTo>
                  <a:lnTo>
                    <a:pt x="27" y="146"/>
                  </a:lnTo>
                  <a:lnTo>
                    <a:pt x="10" y="190"/>
                  </a:lnTo>
                  <a:lnTo>
                    <a:pt x="0" y="234"/>
                  </a:lnTo>
                  <a:lnTo>
                    <a:pt x="0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4" name="Freeform 118"/>
            <p:cNvSpPr>
              <a:spLocks noChangeArrowheads="1"/>
            </p:cNvSpPr>
            <p:nvPr/>
          </p:nvSpPr>
          <p:spPr bwMode="auto">
            <a:xfrm>
              <a:off x="8662988" y="6427788"/>
              <a:ext cx="60325" cy="436562"/>
            </a:xfrm>
            <a:custGeom>
              <a:avLst/>
              <a:gdLst>
                <a:gd name="T0" fmla="*/ 173 w 174"/>
                <a:gd name="T1" fmla="*/ 1217 h 1218"/>
                <a:gd name="T2" fmla="*/ 0 w 174"/>
                <a:gd name="T3" fmla="*/ 1217 h 1218"/>
                <a:gd name="T4" fmla="*/ 0 w 174"/>
                <a:gd name="T5" fmla="*/ 0 h 1218"/>
                <a:gd name="T6" fmla="*/ 173 w 174"/>
                <a:gd name="T7" fmla="*/ 0 h 1218"/>
                <a:gd name="T8" fmla="*/ 173 w 174"/>
                <a:gd name="T9" fmla="*/ 1217 h 1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218">
                  <a:moveTo>
                    <a:pt x="173" y="1217"/>
                  </a:moveTo>
                  <a:lnTo>
                    <a:pt x="0" y="121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21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5" name="Freeform 119"/>
            <p:cNvSpPr>
              <a:spLocks noChangeArrowheads="1"/>
            </p:cNvSpPr>
            <p:nvPr/>
          </p:nvSpPr>
          <p:spPr bwMode="auto">
            <a:xfrm>
              <a:off x="8818563" y="6086475"/>
              <a:ext cx="61913" cy="777875"/>
            </a:xfrm>
            <a:custGeom>
              <a:avLst/>
              <a:gdLst>
                <a:gd name="T0" fmla="*/ 174 w 175"/>
                <a:gd name="T1" fmla="*/ 2162 h 2163"/>
                <a:gd name="T2" fmla="*/ 0 w 175"/>
                <a:gd name="T3" fmla="*/ 2162 h 2163"/>
                <a:gd name="T4" fmla="*/ 0 w 175"/>
                <a:gd name="T5" fmla="*/ 0 h 2163"/>
                <a:gd name="T6" fmla="*/ 174 w 175"/>
                <a:gd name="T7" fmla="*/ 0 h 2163"/>
                <a:gd name="T8" fmla="*/ 174 w 175"/>
                <a:gd name="T9" fmla="*/ 2162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63">
                  <a:moveTo>
                    <a:pt x="174" y="2162"/>
                  </a:moveTo>
                  <a:lnTo>
                    <a:pt x="0" y="216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6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6" name="Freeform 120"/>
            <p:cNvSpPr>
              <a:spLocks noChangeArrowheads="1"/>
            </p:cNvSpPr>
            <p:nvPr/>
          </p:nvSpPr>
          <p:spPr bwMode="auto">
            <a:xfrm>
              <a:off x="8975725" y="6086475"/>
              <a:ext cx="61913" cy="777875"/>
            </a:xfrm>
            <a:custGeom>
              <a:avLst/>
              <a:gdLst>
                <a:gd name="T0" fmla="*/ 174 w 175"/>
                <a:gd name="T1" fmla="*/ 2162 h 2163"/>
                <a:gd name="T2" fmla="*/ 0 w 175"/>
                <a:gd name="T3" fmla="*/ 2162 h 2163"/>
                <a:gd name="T4" fmla="*/ 0 w 175"/>
                <a:gd name="T5" fmla="*/ 0 h 2163"/>
                <a:gd name="T6" fmla="*/ 174 w 175"/>
                <a:gd name="T7" fmla="*/ 0 h 2163"/>
                <a:gd name="T8" fmla="*/ 174 w 175"/>
                <a:gd name="T9" fmla="*/ 2162 h 2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163">
                  <a:moveTo>
                    <a:pt x="174" y="2162"/>
                  </a:moveTo>
                  <a:lnTo>
                    <a:pt x="0" y="2162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16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7" name="Freeform 121"/>
            <p:cNvSpPr>
              <a:spLocks noChangeArrowheads="1"/>
            </p:cNvSpPr>
            <p:nvPr/>
          </p:nvSpPr>
          <p:spPr bwMode="auto">
            <a:xfrm>
              <a:off x="9131300" y="6048375"/>
              <a:ext cx="60325" cy="815975"/>
            </a:xfrm>
            <a:custGeom>
              <a:avLst/>
              <a:gdLst>
                <a:gd name="T0" fmla="*/ 173 w 174"/>
                <a:gd name="T1" fmla="*/ 2270 h 2271"/>
                <a:gd name="T2" fmla="*/ 0 w 174"/>
                <a:gd name="T3" fmla="*/ 2270 h 2271"/>
                <a:gd name="T4" fmla="*/ 0 w 174"/>
                <a:gd name="T5" fmla="*/ 0 h 2271"/>
                <a:gd name="T6" fmla="*/ 173 w 174"/>
                <a:gd name="T7" fmla="*/ 0 h 2271"/>
                <a:gd name="T8" fmla="*/ 173 w 174"/>
                <a:gd name="T9" fmla="*/ 2270 h 2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271">
                  <a:moveTo>
                    <a:pt x="173" y="2270"/>
                  </a:moveTo>
                  <a:lnTo>
                    <a:pt x="0" y="2270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27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8" name="Freeform 122"/>
            <p:cNvSpPr>
              <a:spLocks noChangeArrowheads="1"/>
            </p:cNvSpPr>
            <p:nvPr/>
          </p:nvSpPr>
          <p:spPr bwMode="auto">
            <a:xfrm>
              <a:off x="9285288" y="5622925"/>
              <a:ext cx="61913" cy="1239837"/>
            </a:xfrm>
            <a:custGeom>
              <a:avLst/>
              <a:gdLst>
                <a:gd name="T0" fmla="*/ 174 w 175"/>
                <a:gd name="T1" fmla="*/ 3449 h 3450"/>
                <a:gd name="T2" fmla="*/ 0 w 175"/>
                <a:gd name="T3" fmla="*/ 3449 h 3450"/>
                <a:gd name="T4" fmla="*/ 0 w 175"/>
                <a:gd name="T5" fmla="*/ 0 h 3450"/>
                <a:gd name="T6" fmla="*/ 174 w 175"/>
                <a:gd name="T7" fmla="*/ 0 h 3450"/>
                <a:gd name="T8" fmla="*/ 174 w 175"/>
                <a:gd name="T9" fmla="*/ 3449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450">
                  <a:moveTo>
                    <a:pt x="174" y="3449"/>
                  </a:moveTo>
                  <a:lnTo>
                    <a:pt x="0" y="3449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449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49" name="Freeform 123"/>
            <p:cNvSpPr>
              <a:spLocks noChangeArrowheads="1"/>
            </p:cNvSpPr>
            <p:nvPr/>
          </p:nvSpPr>
          <p:spPr bwMode="auto">
            <a:xfrm>
              <a:off x="9442450" y="5622925"/>
              <a:ext cx="61913" cy="1239837"/>
            </a:xfrm>
            <a:custGeom>
              <a:avLst/>
              <a:gdLst>
                <a:gd name="T0" fmla="*/ 174 w 175"/>
                <a:gd name="T1" fmla="*/ 3449 h 3450"/>
                <a:gd name="T2" fmla="*/ 0 w 175"/>
                <a:gd name="T3" fmla="*/ 3449 h 3450"/>
                <a:gd name="T4" fmla="*/ 0 w 175"/>
                <a:gd name="T5" fmla="*/ 0 h 3450"/>
                <a:gd name="T6" fmla="*/ 174 w 175"/>
                <a:gd name="T7" fmla="*/ 0 h 3450"/>
                <a:gd name="T8" fmla="*/ 174 w 175"/>
                <a:gd name="T9" fmla="*/ 3449 h 34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450">
                  <a:moveTo>
                    <a:pt x="174" y="3449"/>
                  </a:moveTo>
                  <a:lnTo>
                    <a:pt x="0" y="3449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449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0" name="Freeform 124"/>
            <p:cNvSpPr>
              <a:spLocks noChangeArrowheads="1"/>
            </p:cNvSpPr>
            <p:nvPr/>
          </p:nvSpPr>
          <p:spPr bwMode="auto">
            <a:xfrm>
              <a:off x="9598025" y="5948363"/>
              <a:ext cx="60325" cy="915987"/>
            </a:xfrm>
            <a:custGeom>
              <a:avLst/>
              <a:gdLst>
                <a:gd name="T0" fmla="*/ 173 w 174"/>
                <a:gd name="T1" fmla="*/ 2547 h 2548"/>
                <a:gd name="T2" fmla="*/ 0 w 174"/>
                <a:gd name="T3" fmla="*/ 2547 h 2548"/>
                <a:gd name="T4" fmla="*/ 0 w 174"/>
                <a:gd name="T5" fmla="*/ 0 h 2548"/>
                <a:gd name="T6" fmla="*/ 173 w 174"/>
                <a:gd name="T7" fmla="*/ 0 h 2548"/>
                <a:gd name="T8" fmla="*/ 173 w 174"/>
                <a:gd name="T9" fmla="*/ 2547 h 2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2548">
                  <a:moveTo>
                    <a:pt x="173" y="2547"/>
                  </a:moveTo>
                  <a:lnTo>
                    <a:pt x="0" y="254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254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1" name="Freeform 125"/>
            <p:cNvSpPr>
              <a:spLocks noChangeArrowheads="1"/>
            </p:cNvSpPr>
            <p:nvPr/>
          </p:nvSpPr>
          <p:spPr bwMode="auto">
            <a:xfrm>
              <a:off x="9753600" y="5678488"/>
              <a:ext cx="60325" cy="1185862"/>
            </a:xfrm>
            <a:custGeom>
              <a:avLst/>
              <a:gdLst>
                <a:gd name="T0" fmla="*/ 173 w 174"/>
                <a:gd name="T1" fmla="*/ 3297 h 3298"/>
                <a:gd name="T2" fmla="*/ 0 w 174"/>
                <a:gd name="T3" fmla="*/ 3297 h 3298"/>
                <a:gd name="T4" fmla="*/ 0 w 174"/>
                <a:gd name="T5" fmla="*/ 0 h 3298"/>
                <a:gd name="T6" fmla="*/ 173 w 174"/>
                <a:gd name="T7" fmla="*/ 0 h 3298"/>
                <a:gd name="T8" fmla="*/ 173 w 174"/>
                <a:gd name="T9" fmla="*/ 3297 h 32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3298">
                  <a:moveTo>
                    <a:pt x="173" y="3297"/>
                  </a:moveTo>
                  <a:lnTo>
                    <a:pt x="0" y="3297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329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2" name="Freeform 126"/>
            <p:cNvSpPr>
              <a:spLocks noChangeArrowheads="1"/>
            </p:cNvSpPr>
            <p:nvPr/>
          </p:nvSpPr>
          <p:spPr bwMode="auto">
            <a:xfrm>
              <a:off x="11623675" y="5656263"/>
              <a:ext cx="61913" cy="1206500"/>
            </a:xfrm>
            <a:custGeom>
              <a:avLst/>
              <a:gdLst>
                <a:gd name="T0" fmla="*/ 174 w 175"/>
                <a:gd name="T1" fmla="*/ 3357 h 3358"/>
                <a:gd name="T2" fmla="*/ 0 w 175"/>
                <a:gd name="T3" fmla="*/ 3357 h 3358"/>
                <a:gd name="T4" fmla="*/ 0 w 175"/>
                <a:gd name="T5" fmla="*/ 0 h 3358"/>
                <a:gd name="T6" fmla="*/ 174 w 175"/>
                <a:gd name="T7" fmla="*/ 0 h 3358"/>
                <a:gd name="T8" fmla="*/ 174 w 175"/>
                <a:gd name="T9" fmla="*/ 3357 h 3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358">
                  <a:moveTo>
                    <a:pt x="174" y="3357"/>
                  </a:moveTo>
                  <a:lnTo>
                    <a:pt x="0" y="3357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35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3" name="Freeform 133"/>
            <p:cNvSpPr>
              <a:spLocks noChangeArrowheads="1"/>
            </p:cNvSpPr>
            <p:nvPr/>
          </p:nvSpPr>
          <p:spPr bwMode="auto">
            <a:xfrm>
              <a:off x="7885113" y="6510338"/>
              <a:ext cx="61913" cy="354012"/>
            </a:xfrm>
            <a:custGeom>
              <a:avLst/>
              <a:gdLst>
                <a:gd name="T0" fmla="*/ 0 w 175"/>
                <a:gd name="T1" fmla="*/ 0 h 989"/>
                <a:gd name="T2" fmla="*/ 0 w 175"/>
                <a:gd name="T3" fmla="*/ 988 h 989"/>
                <a:gd name="T4" fmla="*/ 174 w 175"/>
                <a:gd name="T5" fmla="*/ 988 h 989"/>
                <a:gd name="T6" fmla="*/ 174 w 175"/>
                <a:gd name="T7" fmla="*/ 271 h 989"/>
                <a:gd name="T8" fmla="*/ 174 w 175"/>
                <a:gd name="T9" fmla="*/ 271 h 989"/>
                <a:gd name="T10" fmla="*/ 135 w 175"/>
                <a:gd name="T11" fmla="*/ 255 h 989"/>
                <a:gd name="T12" fmla="*/ 103 w 175"/>
                <a:gd name="T13" fmla="*/ 227 h 989"/>
                <a:gd name="T14" fmla="*/ 76 w 175"/>
                <a:gd name="T15" fmla="*/ 195 h 989"/>
                <a:gd name="T16" fmla="*/ 49 w 175"/>
                <a:gd name="T17" fmla="*/ 162 h 989"/>
                <a:gd name="T18" fmla="*/ 27 w 175"/>
                <a:gd name="T19" fmla="*/ 125 h 989"/>
                <a:gd name="T20" fmla="*/ 10 w 175"/>
                <a:gd name="T21" fmla="*/ 86 h 989"/>
                <a:gd name="T22" fmla="*/ 6 w 175"/>
                <a:gd name="T23" fmla="*/ 43 h 989"/>
                <a:gd name="T24" fmla="*/ 0 w 175"/>
                <a:gd name="T25" fmla="*/ 0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89">
                  <a:moveTo>
                    <a:pt x="0" y="0"/>
                  </a:moveTo>
                  <a:lnTo>
                    <a:pt x="0" y="988"/>
                  </a:lnTo>
                  <a:lnTo>
                    <a:pt x="174" y="988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35" y="255"/>
                  </a:lnTo>
                  <a:lnTo>
                    <a:pt x="103" y="227"/>
                  </a:lnTo>
                  <a:lnTo>
                    <a:pt x="76" y="195"/>
                  </a:lnTo>
                  <a:lnTo>
                    <a:pt x="49" y="162"/>
                  </a:lnTo>
                  <a:lnTo>
                    <a:pt x="27" y="125"/>
                  </a:lnTo>
                  <a:lnTo>
                    <a:pt x="10" y="86"/>
                  </a:lnTo>
                  <a:lnTo>
                    <a:pt x="6" y="4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4" name="Freeform 135"/>
            <p:cNvSpPr>
              <a:spLocks noChangeArrowheads="1"/>
            </p:cNvSpPr>
            <p:nvPr/>
          </p:nvSpPr>
          <p:spPr bwMode="auto">
            <a:xfrm>
              <a:off x="8040688" y="6510338"/>
              <a:ext cx="61913" cy="354012"/>
            </a:xfrm>
            <a:custGeom>
              <a:avLst/>
              <a:gdLst>
                <a:gd name="T0" fmla="*/ 0 w 175"/>
                <a:gd name="T1" fmla="*/ 271 h 989"/>
                <a:gd name="T2" fmla="*/ 0 w 175"/>
                <a:gd name="T3" fmla="*/ 988 h 989"/>
                <a:gd name="T4" fmla="*/ 174 w 175"/>
                <a:gd name="T5" fmla="*/ 988 h 989"/>
                <a:gd name="T6" fmla="*/ 174 w 175"/>
                <a:gd name="T7" fmla="*/ 0 h 989"/>
                <a:gd name="T8" fmla="*/ 174 w 175"/>
                <a:gd name="T9" fmla="*/ 0 h 989"/>
                <a:gd name="T10" fmla="*/ 168 w 175"/>
                <a:gd name="T11" fmla="*/ 43 h 989"/>
                <a:gd name="T12" fmla="*/ 157 w 175"/>
                <a:gd name="T13" fmla="*/ 86 h 989"/>
                <a:gd name="T14" fmla="*/ 147 w 175"/>
                <a:gd name="T15" fmla="*/ 125 h 989"/>
                <a:gd name="T16" fmla="*/ 125 w 175"/>
                <a:gd name="T17" fmla="*/ 162 h 989"/>
                <a:gd name="T18" fmla="*/ 98 w 175"/>
                <a:gd name="T19" fmla="*/ 195 h 989"/>
                <a:gd name="T20" fmla="*/ 71 w 175"/>
                <a:gd name="T21" fmla="*/ 227 h 989"/>
                <a:gd name="T22" fmla="*/ 38 w 175"/>
                <a:gd name="T23" fmla="*/ 255 h 989"/>
                <a:gd name="T24" fmla="*/ 0 w 175"/>
                <a:gd name="T25" fmla="*/ 271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89">
                  <a:moveTo>
                    <a:pt x="0" y="271"/>
                  </a:moveTo>
                  <a:lnTo>
                    <a:pt x="0" y="988"/>
                  </a:lnTo>
                  <a:lnTo>
                    <a:pt x="174" y="988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57" y="86"/>
                  </a:lnTo>
                  <a:lnTo>
                    <a:pt x="147" y="125"/>
                  </a:lnTo>
                  <a:lnTo>
                    <a:pt x="125" y="162"/>
                  </a:lnTo>
                  <a:lnTo>
                    <a:pt x="98" y="195"/>
                  </a:lnTo>
                  <a:lnTo>
                    <a:pt x="71" y="227"/>
                  </a:lnTo>
                  <a:lnTo>
                    <a:pt x="38" y="255"/>
                  </a:lnTo>
                  <a:lnTo>
                    <a:pt x="0" y="27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5" name="Freeform 136"/>
            <p:cNvSpPr>
              <a:spLocks noChangeArrowheads="1"/>
            </p:cNvSpPr>
            <p:nvPr/>
          </p:nvSpPr>
          <p:spPr bwMode="auto">
            <a:xfrm>
              <a:off x="8040688" y="651033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6" name="Freeform 137"/>
            <p:cNvSpPr>
              <a:spLocks noChangeArrowheads="1"/>
            </p:cNvSpPr>
            <p:nvPr/>
          </p:nvSpPr>
          <p:spPr bwMode="auto">
            <a:xfrm>
              <a:off x="8040688" y="6161088"/>
              <a:ext cx="61913" cy="347662"/>
            </a:xfrm>
            <a:custGeom>
              <a:avLst/>
              <a:gdLst>
                <a:gd name="T0" fmla="*/ 174 w 175"/>
                <a:gd name="T1" fmla="*/ 968 h 969"/>
                <a:gd name="T2" fmla="*/ 174 w 175"/>
                <a:gd name="T3" fmla="*/ 0 h 969"/>
                <a:gd name="T4" fmla="*/ 0 w 175"/>
                <a:gd name="T5" fmla="*/ 0 h 969"/>
                <a:gd name="T6" fmla="*/ 0 w 175"/>
                <a:gd name="T7" fmla="*/ 696 h 969"/>
                <a:gd name="T8" fmla="*/ 0 w 175"/>
                <a:gd name="T9" fmla="*/ 696 h 969"/>
                <a:gd name="T10" fmla="*/ 38 w 175"/>
                <a:gd name="T11" fmla="*/ 712 h 969"/>
                <a:gd name="T12" fmla="*/ 71 w 175"/>
                <a:gd name="T13" fmla="*/ 739 h 969"/>
                <a:gd name="T14" fmla="*/ 98 w 175"/>
                <a:gd name="T15" fmla="*/ 772 h 969"/>
                <a:gd name="T16" fmla="*/ 125 w 175"/>
                <a:gd name="T17" fmla="*/ 804 h 969"/>
                <a:gd name="T18" fmla="*/ 147 w 175"/>
                <a:gd name="T19" fmla="*/ 843 h 969"/>
                <a:gd name="T20" fmla="*/ 157 w 175"/>
                <a:gd name="T21" fmla="*/ 881 h 969"/>
                <a:gd name="T22" fmla="*/ 168 w 175"/>
                <a:gd name="T23" fmla="*/ 924 h 969"/>
                <a:gd name="T24" fmla="*/ 174 w 175"/>
                <a:gd name="T25" fmla="*/ 968 h 9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69">
                  <a:moveTo>
                    <a:pt x="174" y="968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96"/>
                  </a:lnTo>
                  <a:lnTo>
                    <a:pt x="0" y="696"/>
                  </a:lnTo>
                  <a:lnTo>
                    <a:pt x="38" y="712"/>
                  </a:lnTo>
                  <a:lnTo>
                    <a:pt x="71" y="739"/>
                  </a:lnTo>
                  <a:lnTo>
                    <a:pt x="98" y="772"/>
                  </a:lnTo>
                  <a:lnTo>
                    <a:pt x="125" y="804"/>
                  </a:lnTo>
                  <a:lnTo>
                    <a:pt x="147" y="843"/>
                  </a:lnTo>
                  <a:lnTo>
                    <a:pt x="157" y="881"/>
                  </a:lnTo>
                  <a:lnTo>
                    <a:pt x="168" y="924"/>
                  </a:lnTo>
                  <a:lnTo>
                    <a:pt x="174" y="96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7" name="Freeform 138"/>
            <p:cNvSpPr>
              <a:spLocks noChangeArrowheads="1"/>
            </p:cNvSpPr>
            <p:nvPr/>
          </p:nvSpPr>
          <p:spPr bwMode="auto">
            <a:xfrm>
              <a:off x="7947025" y="6510338"/>
              <a:ext cx="92075" cy="107950"/>
            </a:xfrm>
            <a:custGeom>
              <a:avLst/>
              <a:gdLst>
                <a:gd name="T0" fmla="*/ 130 w 261"/>
                <a:gd name="T1" fmla="*/ 130 h 305"/>
                <a:gd name="T2" fmla="*/ 130 w 261"/>
                <a:gd name="T3" fmla="*/ 130 h 305"/>
                <a:gd name="T4" fmla="*/ 103 w 261"/>
                <a:gd name="T5" fmla="*/ 125 h 305"/>
                <a:gd name="T6" fmla="*/ 81 w 261"/>
                <a:gd name="T7" fmla="*/ 119 h 305"/>
                <a:gd name="T8" fmla="*/ 59 w 261"/>
                <a:gd name="T9" fmla="*/ 108 h 305"/>
                <a:gd name="T10" fmla="*/ 38 w 261"/>
                <a:gd name="T11" fmla="*/ 92 h 305"/>
                <a:gd name="T12" fmla="*/ 21 w 261"/>
                <a:gd name="T13" fmla="*/ 70 h 305"/>
                <a:gd name="T14" fmla="*/ 11 w 261"/>
                <a:gd name="T15" fmla="*/ 48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1 h 305"/>
                <a:gd name="T22" fmla="*/ 0 w 261"/>
                <a:gd name="T23" fmla="*/ 271 h 305"/>
                <a:gd name="T24" fmla="*/ 32 w 261"/>
                <a:gd name="T25" fmla="*/ 287 h 305"/>
                <a:gd name="T26" fmla="*/ 59 w 261"/>
                <a:gd name="T27" fmla="*/ 293 h 305"/>
                <a:gd name="T28" fmla="*/ 97 w 261"/>
                <a:gd name="T29" fmla="*/ 298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298 h 305"/>
                <a:gd name="T36" fmla="*/ 195 w 261"/>
                <a:gd name="T37" fmla="*/ 293 h 305"/>
                <a:gd name="T38" fmla="*/ 228 w 261"/>
                <a:gd name="T39" fmla="*/ 287 h 305"/>
                <a:gd name="T40" fmla="*/ 260 w 261"/>
                <a:gd name="T41" fmla="*/ 271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48 h 305"/>
                <a:gd name="T50" fmla="*/ 238 w 261"/>
                <a:gd name="T51" fmla="*/ 70 h 305"/>
                <a:gd name="T52" fmla="*/ 222 w 261"/>
                <a:gd name="T53" fmla="*/ 92 h 305"/>
                <a:gd name="T54" fmla="*/ 200 w 261"/>
                <a:gd name="T55" fmla="*/ 108 h 305"/>
                <a:gd name="T56" fmla="*/ 179 w 261"/>
                <a:gd name="T57" fmla="*/ 119 h 305"/>
                <a:gd name="T58" fmla="*/ 157 w 261"/>
                <a:gd name="T59" fmla="*/ 125 h 305"/>
                <a:gd name="T60" fmla="*/ 130 w 261"/>
                <a:gd name="T61" fmla="*/ 13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0"/>
                  </a:moveTo>
                  <a:lnTo>
                    <a:pt x="130" y="130"/>
                  </a:lnTo>
                  <a:lnTo>
                    <a:pt x="103" y="125"/>
                  </a:lnTo>
                  <a:lnTo>
                    <a:pt x="81" y="119"/>
                  </a:lnTo>
                  <a:lnTo>
                    <a:pt x="59" y="108"/>
                  </a:lnTo>
                  <a:lnTo>
                    <a:pt x="38" y="92"/>
                  </a:lnTo>
                  <a:lnTo>
                    <a:pt x="21" y="70"/>
                  </a:lnTo>
                  <a:lnTo>
                    <a:pt x="11" y="48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32" y="287"/>
                  </a:lnTo>
                  <a:lnTo>
                    <a:pt x="59" y="293"/>
                  </a:lnTo>
                  <a:lnTo>
                    <a:pt x="97" y="298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298"/>
                  </a:lnTo>
                  <a:lnTo>
                    <a:pt x="195" y="293"/>
                  </a:lnTo>
                  <a:lnTo>
                    <a:pt x="228" y="287"/>
                  </a:lnTo>
                  <a:lnTo>
                    <a:pt x="260" y="271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48"/>
                  </a:lnTo>
                  <a:lnTo>
                    <a:pt x="238" y="70"/>
                  </a:lnTo>
                  <a:lnTo>
                    <a:pt x="222" y="92"/>
                  </a:lnTo>
                  <a:lnTo>
                    <a:pt x="200" y="108"/>
                  </a:lnTo>
                  <a:lnTo>
                    <a:pt x="179" y="119"/>
                  </a:lnTo>
                  <a:lnTo>
                    <a:pt x="157" y="125"/>
                  </a:lnTo>
                  <a:lnTo>
                    <a:pt x="130" y="13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8" name="Freeform 139"/>
            <p:cNvSpPr>
              <a:spLocks noChangeArrowheads="1"/>
            </p:cNvSpPr>
            <p:nvPr/>
          </p:nvSpPr>
          <p:spPr bwMode="auto">
            <a:xfrm>
              <a:off x="8104188" y="6510338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59" name="Freeform 140"/>
            <p:cNvSpPr>
              <a:spLocks noChangeArrowheads="1"/>
            </p:cNvSpPr>
            <p:nvPr/>
          </p:nvSpPr>
          <p:spPr bwMode="auto">
            <a:xfrm>
              <a:off x="7947025" y="6399213"/>
              <a:ext cx="92075" cy="107950"/>
            </a:xfrm>
            <a:custGeom>
              <a:avLst/>
              <a:gdLst>
                <a:gd name="T0" fmla="*/ 130 w 261"/>
                <a:gd name="T1" fmla="*/ 174 h 306"/>
                <a:gd name="T2" fmla="*/ 130 w 261"/>
                <a:gd name="T3" fmla="*/ 174 h 306"/>
                <a:gd name="T4" fmla="*/ 157 w 261"/>
                <a:gd name="T5" fmla="*/ 180 h 306"/>
                <a:gd name="T6" fmla="*/ 179 w 261"/>
                <a:gd name="T7" fmla="*/ 185 h 306"/>
                <a:gd name="T8" fmla="*/ 200 w 261"/>
                <a:gd name="T9" fmla="*/ 196 h 306"/>
                <a:gd name="T10" fmla="*/ 222 w 261"/>
                <a:gd name="T11" fmla="*/ 212 h 306"/>
                <a:gd name="T12" fmla="*/ 238 w 261"/>
                <a:gd name="T13" fmla="*/ 234 h 306"/>
                <a:gd name="T14" fmla="*/ 249 w 261"/>
                <a:gd name="T15" fmla="*/ 255 h 306"/>
                <a:gd name="T16" fmla="*/ 255 w 261"/>
                <a:gd name="T17" fmla="*/ 278 h 306"/>
                <a:gd name="T18" fmla="*/ 260 w 261"/>
                <a:gd name="T19" fmla="*/ 305 h 306"/>
                <a:gd name="T20" fmla="*/ 260 w 261"/>
                <a:gd name="T21" fmla="*/ 33 h 306"/>
                <a:gd name="T22" fmla="*/ 260 w 261"/>
                <a:gd name="T23" fmla="*/ 33 h 306"/>
                <a:gd name="T24" fmla="*/ 228 w 261"/>
                <a:gd name="T25" fmla="*/ 16 h 306"/>
                <a:gd name="T26" fmla="*/ 195 w 261"/>
                <a:gd name="T27" fmla="*/ 11 h 306"/>
                <a:gd name="T28" fmla="*/ 163 w 261"/>
                <a:gd name="T29" fmla="*/ 5 h 306"/>
                <a:gd name="T30" fmla="*/ 130 w 261"/>
                <a:gd name="T31" fmla="*/ 0 h 306"/>
                <a:gd name="T32" fmla="*/ 130 w 261"/>
                <a:gd name="T33" fmla="*/ 0 h 306"/>
                <a:gd name="T34" fmla="*/ 97 w 261"/>
                <a:gd name="T35" fmla="*/ 5 h 306"/>
                <a:gd name="T36" fmla="*/ 59 w 261"/>
                <a:gd name="T37" fmla="*/ 11 h 306"/>
                <a:gd name="T38" fmla="*/ 32 w 261"/>
                <a:gd name="T39" fmla="*/ 16 h 306"/>
                <a:gd name="T40" fmla="*/ 0 w 261"/>
                <a:gd name="T41" fmla="*/ 33 h 306"/>
                <a:gd name="T42" fmla="*/ 0 w 261"/>
                <a:gd name="T43" fmla="*/ 305 h 306"/>
                <a:gd name="T44" fmla="*/ 0 w 261"/>
                <a:gd name="T45" fmla="*/ 305 h 306"/>
                <a:gd name="T46" fmla="*/ 5 w 261"/>
                <a:gd name="T47" fmla="*/ 278 h 306"/>
                <a:gd name="T48" fmla="*/ 11 w 261"/>
                <a:gd name="T49" fmla="*/ 255 h 306"/>
                <a:gd name="T50" fmla="*/ 21 w 261"/>
                <a:gd name="T51" fmla="*/ 234 h 306"/>
                <a:gd name="T52" fmla="*/ 38 w 261"/>
                <a:gd name="T53" fmla="*/ 212 h 306"/>
                <a:gd name="T54" fmla="*/ 59 w 261"/>
                <a:gd name="T55" fmla="*/ 196 h 306"/>
                <a:gd name="T56" fmla="*/ 81 w 261"/>
                <a:gd name="T57" fmla="*/ 185 h 306"/>
                <a:gd name="T58" fmla="*/ 103 w 261"/>
                <a:gd name="T59" fmla="*/ 180 h 306"/>
                <a:gd name="T60" fmla="*/ 130 w 261"/>
                <a:gd name="T61" fmla="*/ 174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6">
                  <a:moveTo>
                    <a:pt x="130" y="174"/>
                  </a:moveTo>
                  <a:lnTo>
                    <a:pt x="130" y="174"/>
                  </a:lnTo>
                  <a:lnTo>
                    <a:pt x="157" y="180"/>
                  </a:lnTo>
                  <a:lnTo>
                    <a:pt x="179" y="185"/>
                  </a:lnTo>
                  <a:lnTo>
                    <a:pt x="200" y="196"/>
                  </a:lnTo>
                  <a:lnTo>
                    <a:pt x="222" y="212"/>
                  </a:lnTo>
                  <a:lnTo>
                    <a:pt x="238" y="234"/>
                  </a:lnTo>
                  <a:lnTo>
                    <a:pt x="249" y="255"/>
                  </a:lnTo>
                  <a:lnTo>
                    <a:pt x="255" y="278"/>
                  </a:lnTo>
                  <a:lnTo>
                    <a:pt x="260" y="30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28" y="16"/>
                  </a:lnTo>
                  <a:lnTo>
                    <a:pt x="195" y="11"/>
                  </a:lnTo>
                  <a:lnTo>
                    <a:pt x="163" y="5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5"/>
                  </a:lnTo>
                  <a:lnTo>
                    <a:pt x="59" y="11"/>
                  </a:lnTo>
                  <a:lnTo>
                    <a:pt x="32" y="16"/>
                  </a:lnTo>
                  <a:lnTo>
                    <a:pt x="0" y="33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5" y="278"/>
                  </a:lnTo>
                  <a:lnTo>
                    <a:pt x="11" y="255"/>
                  </a:lnTo>
                  <a:lnTo>
                    <a:pt x="21" y="234"/>
                  </a:lnTo>
                  <a:lnTo>
                    <a:pt x="38" y="212"/>
                  </a:lnTo>
                  <a:lnTo>
                    <a:pt x="59" y="196"/>
                  </a:lnTo>
                  <a:lnTo>
                    <a:pt x="81" y="185"/>
                  </a:lnTo>
                  <a:lnTo>
                    <a:pt x="103" y="180"/>
                  </a:lnTo>
                  <a:lnTo>
                    <a:pt x="130" y="1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0" name="Freeform 141"/>
            <p:cNvSpPr>
              <a:spLocks noChangeArrowheads="1"/>
            </p:cNvSpPr>
            <p:nvPr/>
          </p:nvSpPr>
          <p:spPr bwMode="auto">
            <a:xfrm>
              <a:off x="7885113" y="6411913"/>
              <a:ext cx="61913" cy="193675"/>
            </a:xfrm>
            <a:custGeom>
              <a:avLst/>
              <a:gdLst>
                <a:gd name="T0" fmla="*/ 174 w 175"/>
                <a:gd name="T1" fmla="*/ 0 h 544"/>
                <a:gd name="T2" fmla="*/ 174 w 175"/>
                <a:gd name="T3" fmla="*/ 0 h 544"/>
                <a:gd name="T4" fmla="*/ 135 w 175"/>
                <a:gd name="T5" fmla="*/ 16 h 544"/>
                <a:gd name="T6" fmla="*/ 103 w 175"/>
                <a:gd name="T7" fmla="*/ 43 h 544"/>
                <a:gd name="T8" fmla="*/ 76 w 175"/>
                <a:gd name="T9" fmla="*/ 76 h 544"/>
                <a:gd name="T10" fmla="*/ 49 w 175"/>
                <a:gd name="T11" fmla="*/ 108 h 544"/>
                <a:gd name="T12" fmla="*/ 27 w 175"/>
                <a:gd name="T13" fmla="*/ 147 h 544"/>
                <a:gd name="T14" fmla="*/ 10 w 175"/>
                <a:gd name="T15" fmla="*/ 185 h 544"/>
                <a:gd name="T16" fmla="*/ 6 w 175"/>
                <a:gd name="T17" fmla="*/ 228 h 544"/>
                <a:gd name="T18" fmla="*/ 0 w 175"/>
                <a:gd name="T19" fmla="*/ 272 h 544"/>
                <a:gd name="T20" fmla="*/ 0 w 175"/>
                <a:gd name="T21" fmla="*/ 272 h 544"/>
                <a:gd name="T22" fmla="*/ 6 w 175"/>
                <a:gd name="T23" fmla="*/ 315 h 544"/>
                <a:gd name="T24" fmla="*/ 10 w 175"/>
                <a:gd name="T25" fmla="*/ 358 h 544"/>
                <a:gd name="T26" fmla="*/ 27 w 175"/>
                <a:gd name="T27" fmla="*/ 397 h 544"/>
                <a:gd name="T28" fmla="*/ 49 w 175"/>
                <a:gd name="T29" fmla="*/ 434 h 544"/>
                <a:gd name="T30" fmla="*/ 76 w 175"/>
                <a:gd name="T31" fmla="*/ 467 h 544"/>
                <a:gd name="T32" fmla="*/ 103 w 175"/>
                <a:gd name="T33" fmla="*/ 499 h 544"/>
                <a:gd name="T34" fmla="*/ 135 w 175"/>
                <a:gd name="T35" fmla="*/ 527 h 544"/>
                <a:gd name="T36" fmla="*/ 174 w 175"/>
                <a:gd name="T37" fmla="*/ 543 h 544"/>
                <a:gd name="T38" fmla="*/ 174 w 175"/>
                <a:gd name="T39" fmla="*/ 272 h 544"/>
                <a:gd name="T40" fmla="*/ 174 w 175"/>
                <a:gd name="T41" fmla="*/ 0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44">
                  <a:moveTo>
                    <a:pt x="174" y="0"/>
                  </a:moveTo>
                  <a:lnTo>
                    <a:pt x="174" y="0"/>
                  </a:lnTo>
                  <a:lnTo>
                    <a:pt x="135" y="16"/>
                  </a:lnTo>
                  <a:lnTo>
                    <a:pt x="103" y="43"/>
                  </a:lnTo>
                  <a:lnTo>
                    <a:pt x="76" y="76"/>
                  </a:lnTo>
                  <a:lnTo>
                    <a:pt x="49" y="108"/>
                  </a:lnTo>
                  <a:lnTo>
                    <a:pt x="27" y="147"/>
                  </a:lnTo>
                  <a:lnTo>
                    <a:pt x="10" y="185"/>
                  </a:lnTo>
                  <a:lnTo>
                    <a:pt x="6" y="228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15"/>
                  </a:lnTo>
                  <a:lnTo>
                    <a:pt x="10" y="358"/>
                  </a:lnTo>
                  <a:lnTo>
                    <a:pt x="27" y="397"/>
                  </a:lnTo>
                  <a:lnTo>
                    <a:pt x="49" y="434"/>
                  </a:lnTo>
                  <a:lnTo>
                    <a:pt x="76" y="467"/>
                  </a:lnTo>
                  <a:lnTo>
                    <a:pt x="103" y="499"/>
                  </a:lnTo>
                  <a:lnTo>
                    <a:pt x="135" y="527"/>
                  </a:lnTo>
                  <a:lnTo>
                    <a:pt x="174" y="543"/>
                  </a:lnTo>
                  <a:lnTo>
                    <a:pt x="174" y="272"/>
                  </a:lnTo>
                  <a:lnTo>
                    <a:pt x="174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1" name="Freeform 142"/>
            <p:cNvSpPr>
              <a:spLocks noChangeArrowheads="1"/>
            </p:cNvSpPr>
            <p:nvPr/>
          </p:nvSpPr>
          <p:spPr bwMode="auto">
            <a:xfrm>
              <a:off x="8040688" y="6411913"/>
              <a:ext cx="61913" cy="193675"/>
            </a:xfrm>
            <a:custGeom>
              <a:avLst/>
              <a:gdLst>
                <a:gd name="T0" fmla="*/ 174 w 175"/>
                <a:gd name="T1" fmla="*/ 272 h 544"/>
                <a:gd name="T2" fmla="*/ 174 w 175"/>
                <a:gd name="T3" fmla="*/ 272 h 544"/>
                <a:gd name="T4" fmla="*/ 174 w 175"/>
                <a:gd name="T5" fmla="*/ 272 h 544"/>
                <a:gd name="T6" fmla="*/ 168 w 175"/>
                <a:gd name="T7" fmla="*/ 228 h 544"/>
                <a:gd name="T8" fmla="*/ 157 w 175"/>
                <a:gd name="T9" fmla="*/ 185 h 544"/>
                <a:gd name="T10" fmla="*/ 147 w 175"/>
                <a:gd name="T11" fmla="*/ 147 h 544"/>
                <a:gd name="T12" fmla="*/ 125 w 175"/>
                <a:gd name="T13" fmla="*/ 108 h 544"/>
                <a:gd name="T14" fmla="*/ 98 w 175"/>
                <a:gd name="T15" fmla="*/ 76 h 544"/>
                <a:gd name="T16" fmla="*/ 71 w 175"/>
                <a:gd name="T17" fmla="*/ 43 h 544"/>
                <a:gd name="T18" fmla="*/ 38 w 175"/>
                <a:gd name="T19" fmla="*/ 16 h 544"/>
                <a:gd name="T20" fmla="*/ 0 w 175"/>
                <a:gd name="T21" fmla="*/ 0 h 544"/>
                <a:gd name="T22" fmla="*/ 0 w 175"/>
                <a:gd name="T23" fmla="*/ 272 h 544"/>
                <a:gd name="T24" fmla="*/ 0 w 175"/>
                <a:gd name="T25" fmla="*/ 272 h 544"/>
                <a:gd name="T26" fmla="*/ 0 w 175"/>
                <a:gd name="T27" fmla="*/ 272 h 544"/>
                <a:gd name="T28" fmla="*/ 0 w 175"/>
                <a:gd name="T29" fmla="*/ 272 h 544"/>
                <a:gd name="T30" fmla="*/ 0 w 175"/>
                <a:gd name="T31" fmla="*/ 272 h 544"/>
                <a:gd name="T32" fmla="*/ 0 w 175"/>
                <a:gd name="T33" fmla="*/ 543 h 544"/>
                <a:gd name="T34" fmla="*/ 0 w 175"/>
                <a:gd name="T35" fmla="*/ 543 h 544"/>
                <a:gd name="T36" fmla="*/ 38 w 175"/>
                <a:gd name="T37" fmla="*/ 527 h 544"/>
                <a:gd name="T38" fmla="*/ 71 w 175"/>
                <a:gd name="T39" fmla="*/ 499 h 544"/>
                <a:gd name="T40" fmla="*/ 98 w 175"/>
                <a:gd name="T41" fmla="*/ 467 h 544"/>
                <a:gd name="T42" fmla="*/ 125 w 175"/>
                <a:gd name="T43" fmla="*/ 434 h 544"/>
                <a:gd name="T44" fmla="*/ 147 w 175"/>
                <a:gd name="T45" fmla="*/ 397 h 544"/>
                <a:gd name="T46" fmla="*/ 157 w 175"/>
                <a:gd name="T47" fmla="*/ 358 h 544"/>
                <a:gd name="T48" fmla="*/ 168 w 175"/>
                <a:gd name="T49" fmla="*/ 315 h 544"/>
                <a:gd name="T50" fmla="*/ 174 w 175"/>
                <a:gd name="T51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544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68" y="228"/>
                  </a:lnTo>
                  <a:lnTo>
                    <a:pt x="157" y="185"/>
                  </a:lnTo>
                  <a:lnTo>
                    <a:pt x="147" y="147"/>
                  </a:lnTo>
                  <a:lnTo>
                    <a:pt x="125" y="108"/>
                  </a:lnTo>
                  <a:lnTo>
                    <a:pt x="98" y="76"/>
                  </a:lnTo>
                  <a:lnTo>
                    <a:pt x="71" y="43"/>
                  </a:lnTo>
                  <a:lnTo>
                    <a:pt x="38" y="16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38" y="527"/>
                  </a:lnTo>
                  <a:lnTo>
                    <a:pt x="71" y="499"/>
                  </a:lnTo>
                  <a:lnTo>
                    <a:pt x="98" y="467"/>
                  </a:lnTo>
                  <a:lnTo>
                    <a:pt x="125" y="434"/>
                  </a:lnTo>
                  <a:lnTo>
                    <a:pt x="147" y="397"/>
                  </a:lnTo>
                  <a:lnTo>
                    <a:pt x="157" y="358"/>
                  </a:lnTo>
                  <a:lnTo>
                    <a:pt x="168" y="315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2" name="Freeform 175"/>
            <p:cNvSpPr>
              <a:spLocks noChangeArrowheads="1"/>
            </p:cNvSpPr>
            <p:nvPr/>
          </p:nvSpPr>
          <p:spPr bwMode="auto">
            <a:xfrm>
              <a:off x="9285288" y="5513388"/>
              <a:ext cx="217488" cy="215900"/>
            </a:xfrm>
            <a:custGeom>
              <a:avLst/>
              <a:gdLst>
                <a:gd name="T0" fmla="*/ 245 w 609"/>
                <a:gd name="T1" fmla="*/ 598 h 604"/>
                <a:gd name="T2" fmla="*/ 136 w 609"/>
                <a:gd name="T3" fmla="*/ 555 h 604"/>
                <a:gd name="T4" fmla="*/ 55 w 609"/>
                <a:gd name="T5" fmla="*/ 473 h 604"/>
                <a:gd name="T6" fmla="*/ 6 w 609"/>
                <a:gd name="T7" fmla="*/ 364 h 604"/>
                <a:gd name="T8" fmla="*/ 6 w 609"/>
                <a:gd name="T9" fmla="*/ 239 h 604"/>
                <a:gd name="T10" fmla="*/ 55 w 609"/>
                <a:gd name="T11" fmla="*/ 131 h 604"/>
                <a:gd name="T12" fmla="*/ 136 w 609"/>
                <a:gd name="T13" fmla="*/ 50 h 604"/>
                <a:gd name="T14" fmla="*/ 245 w 609"/>
                <a:gd name="T15" fmla="*/ 6 h 604"/>
                <a:gd name="T16" fmla="*/ 364 w 609"/>
                <a:gd name="T17" fmla="*/ 6 h 604"/>
                <a:gd name="T18" fmla="*/ 472 w 609"/>
                <a:gd name="T19" fmla="*/ 50 h 604"/>
                <a:gd name="T20" fmla="*/ 554 w 609"/>
                <a:gd name="T21" fmla="*/ 131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3 h 604"/>
                <a:gd name="T28" fmla="*/ 472 w 609"/>
                <a:gd name="T29" fmla="*/ 555 h 604"/>
                <a:gd name="T30" fmla="*/ 364 w 609"/>
                <a:gd name="T31" fmla="*/ 598 h 604"/>
                <a:gd name="T32" fmla="*/ 304 w 609"/>
                <a:gd name="T33" fmla="*/ 174 h 604"/>
                <a:gd name="T34" fmla="*/ 255 w 609"/>
                <a:gd name="T35" fmla="*/ 185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305 h 604"/>
                <a:gd name="T42" fmla="*/ 185 w 609"/>
                <a:gd name="T43" fmla="*/ 354 h 604"/>
                <a:gd name="T44" fmla="*/ 212 w 609"/>
                <a:gd name="T45" fmla="*/ 391 h 604"/>
                <a:gd name="T46" fmla="*/ 255 w 609"/>
                <a:gd name="T47" fmla="*/ 424 h 604"/>
                <a:gd name="T48" fmla="*/ 304 w 609"/>
                <a:gd name="T49" fmla="*/ 430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4 h 604"/>
                <a:gd name="T56" fmla="*/ 434 w 609"/>
                <a:gd name="T57" fmla="*/ 305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8"/>
                  </a:lnTo>
                  <a:lnTo>
                    <a:pt x="185" y="582"/>
                  </a:lnTo>
                  <a:lnTo>
                    <a:pt x="136" y="555"/>
                  </a:lnTo>
                  <a:lnTo>
                    <a:pt x="93" y="516"/>
                  </a:lnTo>
                  <a:lnTo>
                    <a:pt x="55" y="473"/>
                  </a:lnTo>
                  <a:lnTo>
                    <a:pt x="28" y="418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8" y="185"/>
                  </a:lnTo>
                  <a:lnTo>
                    <a:pt x="55" y="131"/>
                  </a:lnTo>
                  <a:lnTo>
                    <a:pt x="93" y="87"/>
                  </a:lnTo>
                  <a:lnTo>
                    <a:pt x="136" y="50"/>
                  </a:lnTo>
                  <a:lnTo>
                    <a:pt x="185" y="22"/>
                  </a:lnTo>
                  <a:lnTo>
                    <a:pt x="245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4" y="22"/>
                  </a:lnTo>
                  <a:lnTo>
                    <a:pt x="472" y="50"/>
                  </a:lnTo>
                  <a:lnTo>
                    <a:pt x="522" y="87"/>
                  </a:lnTo>
                  <a:lnTo>
                    <a:pt x="554" y="131"/>
                  </a:lnTo>
                  <a:lnTo>
                    <a:pt x="586" y="185"/>
                  </a:lnTo>
                  <a:lnTo>
                    <a:pt x="603" y="239"/>
                  </a:lnTo>
                  <a:lnTo>
                    <a:pt x="608" y="305"/>
                  </a:lnTo>
                  <a:lnTo>
                    <a:pt x="603" y="364"/>
                  </a:lnTo>
                  <a:lnTo>
                    <a:pt x="586" y="418"/>
                  </a:lnTo>
                  <a:lnTo>
                    <a:pt x="554" y="473"/>
                  </a:lnTo>
                  <a:lnTo>
                    <a:pt x="522" y="516"/>
                  </a:lnTo>
                  <a:lnTo>
                    <a:pt x="472" y="555"/>
                  </a:lnTo>
                  <a:lnTo>
                    <a:pt x="424" y="582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29"/>
                  </a:lnTo>
                  <a:lnTo>
                    <a:pt x="185" y="250"/>
                  </a:lnTo>
                  <a:lnTo>
                    <a:pt x="180" y="277"/>
                  </a:lnTo>
                  <a:lnTo>
                    <a:pt x="174" y="305"/>
                  </a:lnTo>
                  <a:lnTo>
                    <a:pt x="180" y="326"/>
                  </a:lnTo>
                  <a:lnTo>
                    <a:pt x="185" y="354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34" y="408"/>
                  </a:lnTo>
                  <a:lnTo>
                    <a:pt x="255" y="424"/>
                  </a:lnTo>
                  <a:lnTo>
                    <a:pt x="277" y="430"/>
                  </a:lnTo>
                  <a:lnTo>
                    <a:pt x="304" y="430"/>
                  </a:lnTo>
                  <a:lnTo>
                    <a:pt x="332" y="430"/>
                  </a:lnTo>
                  <a:lnTo>
                    <a:pt x="353" y="424"/>
                  </a:lnTo>
                  <a:lnTo>
                    <a:pt x="375" y="408"/>
                  </a:lnTo>
                  <a:lnTo>
                    <a:pt x="397" y="391"/>
                  </a:lnTo>
                  <a:lnTo>
                    <a:pt x="413" y="375"/>
                  </a:lnTo>
                  <a:lnTo>
                    <a:pt x="424" y="354"/>
                  </a:lnTo>
                  <a:lnTo>
                    <a:pt x="429" y="326"/>
                  </a:lnTo>
                  <a:lnTo>
                    <a:pt x="434" y="305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9"/>
                  </a:lnTo>
                  <a:lnTo>
                    <a:pt x="397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2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3" name="Freeform 176"/>
            <p:cNvSpPr>
              <a:spLocks noChangeArrowheads="1"/>
            </p:cNvSpPr>
            <p:nvPr/>
          </p:nvSpPr>
          <p:spPr bwMode="auto">
            <a:xfrm>
              <a:off x="8975725" y="6086475"/>
              <a:ext cx="0" cy="1587"/>
            </a:xfrm>
            <a:custGeom>
              <a:avLst/>
              <a:gdLst>
                <a:gd name="T0" fmla="*/ 0 w 1"/>
                <a:gd name="T1" fmla="*/ 0 h 7"/>
                <a:gd name="T2" fmla="*/ 0 w 1"/>
                <a:gd name="T3" fmla="*/ 0 h 7"/>
                <a:gd name="T4" fmla="*/ 0 w 1"/>
                <a:gd name="T5" fmla="*/ 0 h 7"/>
                <a:gd name="T6" fmla="*/ 0 w 1"/>
                <a:gd name="T7" fmla="*/ 6 h 7"/>
                <a:gd name="T8" fmla="*/ 0 w 1"/>
                <a:gd name="T9" fmla="*/ 6 h 7"/>
                <a:gd name="T10" fmla="*/ 0 w 1"/>
                <a:gd name="T1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7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4" name="Freeform 177"/>
            <p:cNvSpPr>
              <a:spLocks noChangeArrowheads="1"/>
            </p:cNvSpPr>
            <p:nvPr/>
          </p:nvSpPr>
          <p:spPr bwMode="auto">
            <a:xfrm>
              <a:off x="8975725" y="5891213"/>
              <a:ext cx="61913" cy="293687"/>
            </a:xfrm>
            <a:custGeom>
              <a:avLst/>
              <a:gdLst>
                <a:gd name="T0" fmla="*/ 0 w 175"/>
                <a:gd name="T1" fmla="*/ 0 h 821"/>
                <a:gd name="T2" fmla="*/ 0 w 175"/>
                <a:gd name="T3" fmla="*/ 272 h 821"/>
                <a:gd name="T4" fmla="*/ 0 w 175"/>
                <a:gd name="T5" fmla="*/ 272 h 821"/>
                <a:gd name="T6" fmla="*/ 38 w 175"/>
                <a:gd name="T7" fmla="*/ 293 h 821"/>
                <a:gd name="T8" fmla="*/ 71 w 175"/>
                <a:gd name="T9" fmla="*/ 320 h 821"/>
                <a:gd name="T10" fmla="*/ 98 w 175"/>
                <a:gd name="T11" fmla="*/ 347 h 821"/>
                <a:gd name="T12" fmla="*/ 125 w 175"/>
                <a:gd name="T13" fmla="*/ 380 h 821"/>
                <a:gd name="T14" fmla="*/ 146 w 175"/>
                <a:gd name="T15" fmla="*/ 418 h 821"/>
                <a:gd name="T16" fmla="*/ 163 w 175"/>
                <a:gd name="T17" fmla="*/ 456 h 821"/>
                <a:gd name="T18" fmla="*/ 169 w 175"/>
                <a:gd name="T19" fmla="*/ 499 h 821"/>
                <a:gd name="T20" fmla="*/ 174 w 175"/>
                <a:gd name="T21" fmla="*/ 543 h 821"/>
                <a:gd name="T22" fmla="*/ 174 w 175"/>
                <a:gd name="T23" fmla="*/ 543 h 821"/>
                <a:gd name="T24" fmla="*/ 169 w 175"/>
                <a:gd name="T25" fmla="*/ 592 h 821"/>
                <a:gd name="T26" fmla="*/ 163 w 175"/>
                <a:gd name="T27" fmla="*/ 630 h 821"/>
                <a:gd name="T28" fmla="*/ 146 w 175"/>
                <a:gd name="T29" fmla="*/ 674 h 821"/>
                <a:gd name="T30" fmla="*/ 125 w 175"/>
                <a:gd name="T31" fmla="*/ 712 h 821"/>
                <a:gd name="T32" fmla="*/ 98 w 175"/>
                <a:gd name="T33" fmla="*/ 744 h 821"/>
                <a:gd name="T34" fmla="*/ 71 w 175"/>
                <a:gd name="T35" fmla="*/ 772 h 821"/>
                <a:gd name="T36" fmla="*/ 38 w 175"/>
                <a:gd name="T37" fmla="*/ 799 h 821"/>
                <a:gd name="T38" fmla="*/ 0 w 175"/>
                <a:gd name="T39" fmla="*/ 820 h 821"/>
                <a:gd name="T40" fmla="*/ 174 w 175"/>
                <a:gd name="T41" fmla="*/ 543 h 821"/>
                <a:gd name="T42" fmla="*/ 174 w 175"/>
                <a:gd name="T43" fmla="*/ 0 h 821"/>
                <a:gd name="T44" fmla="*/ 0 w 175"/>
                <a:gd name="T45" fmla="*/ 0 h 8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5" h="821">
                  <a:moveTo>
                    <a:pt x="0" y="0"/>
                  </a:moveTo>
                  <a:lnTo>
                    <a:pt x="0" y="272"/>
                  </a:lnTo>
                  <a:lnTo>
                    <a:pt x="0" y="272"/>
                  </a:lnTo>
                  <a:lnTo>
                    <a:pt x="38" y="293"/>
                  </a:lnTo>
                  <a:lnTo>
                    <a:pt x="71" y="320"/>
                  </a:lnTo>
                  <a:lnTo>
                    <a:pt x="98" y="347"/>
                  </a:lnTo>
                  <a:lnTo>
                    <a:pt x="125" y="380"/>
                  </a:lnTo>
                  <a:lnTo>
                    <a:pt x="146" y="418"/>
                  </a:lnTo>
                  <a:lnTo>
                    <a:pt x="163" y="456"/>
                  </a:lnTo>
                  <a:lnTo>
                    <a:pt x="169" y="499"/>
                  </a:lnTo>
                  <a:lnTo>
                    <a:pt x="174" y="543"/>
                  </a:lnTo>
                  <a:lnTo>
                    <a:pt x="174" y="543"/>
                  </a:lnTo>
                  <a:lnTo>
                    <a:pt x="169" y="592"/>
                  </a:lnTo>
                  <a:lnTo>
                    <a:pt x="163" y="630"/>
                  </a:lnTo>
                  <a:lnTo>
                    <a:pt x="146" y="674"/>
                  </a:lnTo>
                  <a:lnTo>
                    <a:pt x="125" y="712"/>
                  </a:lnTo>
                  <a:lnTo>
                    <a:pt x="98" y="744"/>
                  </a:lnTo>
                  <a:lnTo>
                    <a:pt x="71" y="772"/>
                  </a:lnTo>
                  <a:lnTo>
                    <a:pt x="38" y="799"/>
                  </a:lnTo>
                  <a:lnTo>
                    <a:pt x="0" y="820"/>
                  </a:lnTo>
                  <a:lnTo>
                    <a:pt x="174" y="543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5" name="Freeform 178"/>
            <p:cNvSpPr>
              <a:spLocks noChangeArrowheads="1"/>
            </p:cNvSpPr>
            <p:nvPr/>
          </p:nvSpPr>
          <p:spPr bwMode="auto">
            <a:xfrm>
              <a:off x="8818563" y="5978525"/>
              <a:ext cx="155575" cy="215900"/>
            </a:xfrm>
            <a:custGeom>
              <a:avLst/>
              <a:gdLst>
                <a:gd name="T0" fmla="*/ 304 w 435"/>
                <a:gd name="T1" fmla="*/ 430 h 604"/>
                <a:gd name="T2" fmla="*/ 255 w 435"/>
                <a:gd name="T3" fmla="*/ 419 h 604"/>
                <a:gd name="T4" fmla="*/ 211 w 435"/>
                <a:gd name="T5" fmla="*/ 391 h 604"/>
                <a:gd name="T6" fmla="*/ 184 w 435"/>
                <a:gd name="T7" fmla="*/ 353 h 604"/>
                <a:gd name="T8" fmla="*/ 174 w 435"/>
                <a:gd name="T9" fmla="*/ 299 h 604"/>
                <a:gd name="T10" fmla="*/ 179 w 435"/>
                <a:gd name="T11" fmla="*/ 278 h 604"/>
                <a:gd name="T12" fmla="*/ 195 w 435"/>
                <a:gd name="T13" fmla="*/ 228 h 604"/>
                <a:gd name="T14" fmla="*/ 233 w 435"/>
                <a:gd name="T15" fmla="*/ 196 h 604"/>
                <a:gd name="T16" fmla="*/ 276 w 435"/>
                <a:gd name="T17" fmla="*/ 174 h 604"/>
                <a:gd name="T18" fmla="*/ 304 w 435"/>
                <a:gd name="T19" fmla="*/ 174 h 604"/>
                <a:gd name="T20" fmla="*/ 353 w 435"/>
                <a:gd name="T21" fmla="*/ 180 h 604"/>
                <a:gd name="T22" fmla="*/ 396 w 435"/>
                <a:gd name="T23" fmla="*/ 207 h 604"/>
                <a:gd name="T24" fmla="*/ 423 w 435"/>
                <a:gd name="T25" fmla="*/ 250 h 604"/>
                <a:gd name="T26" fmla="*/ 434 w 435"/>
                <a:gd name="T27" fmla="*/ 299 h 604"/>
                <a:gd name="T28" fmla="*/ 434 w 435"/>
                <a:gd name="T29" fmla="*/ 28 h 604"/>
                <a:gd name="T30" fmla="*/ 369 w 435"/>
                <a:gd name="T31" fmla="*/ 6 h 604"/>
                <a:gd name="T32" fmla="*/ 304 w 435"/>
                <a:gd name="T33" fmla="*/ 0 h 604"/>
                <a:gd name="T34" fmla="*/ 244 w 435"/>
                <a:gd name="T35" fmla="*/ 6 h 604"/>
                <a:gd name="T36" fmla="*/ 136 w 435"/>
                <a:gd name="T37" fmla="*/ 49 h 604"/>
                <a:gd name="T38" fmla="*/ 54 w 435"/>
                <a:gd name="T39" fmla="*/ 131 h 604"/>
                <a:gd name="T40" fmla="*/ 5 w 435"/>
                <a:gd name="T41" fmla="*/ 239 h 604"/>
                <a:gd name="T42" fmla="*/ 0 w 435"/>
                <a:gd name="T43" fmla="*/ 299 h 604"/>
                <a:gd name="T44" fmla="*/ 27 w 435"/>
                <a:gd name="T45" fmla="*/ 419 h 604"/>
                <a:gd name="T46" fmla="*/ 92 w 435"/>
                <a:gd name="T47" fmla="*/ 516 h 604"/>
                <a:gd name="T48" fmla="*/ 184 w 435"/>
                <a:gd name="T49" fmla="*/ 582 h 604"/>
                <a:gd name="T50" fmla="*/ 304 w 435"/>
                <a:gd name="T51" fmla="*/ 603 h 604"/>
                <a:gd name="T52" fmla="*/ 336 w 435"/>
                <a:gd name="T53" fmla="*/ 603 h 604"/>
                <a:gd name="T54" fmla="*/ 401 w 435"/>
                <a:gd name="T55" fmla="*/ 587 h 604"/>
                <a:gd name="T56" fmla="*/ 434 w 435"/>
                <a:gd name="T57" fmla="*/ 305 h 604"/>
                <a:gd name="T58" fmla="*/ 428 w 435"/>
                <a:gd name="T59" fmla="*/ 332 h 604"/>
                <a:gd name="T60" fmla="*/ 407 w 435"/>
                <a:gd name="T61" fmla="*/ 375 h 604"/>
                <a:gd name="T62" fmla="*/ 374 w 435"/>
                <a:gd name="T63" fmla="*/ 408 h 604"/>
                <a:gd name="T64" fmla="*/ 331 w 435"/>
                <a:gd name="T65" fmla="*/ 430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35" h="604">
                  <a:moveTo>
                    <a:pt x="304" y="430"/>
                  </a:moveTo>
                  <a:lnTo>
                    <a:pt x="304" y="430"/>
                  </a:lnTo>
                  <a:lnTo>
                    <a:pt x="276" y="430"/>
                  </a:lnTo>
                  <a:lnTo>
                    <a:pt x="255" y="419"/>
                  </a:lnTo>
                  <a:lnTo>
                    <a:pt x="233" y="408"/>
                  </a:lnTo>
                  <a:lnTo>
                    <a:pt x="211" y="391"/>
                  </a:lnTo>
                  <a:lnTo>
                    <a:pt x="195" y="375"/>
                  </a:lnTo>
                  <a:lnTo>
                    <a:pt x="184" y="353"/>
                  </a:lnTo>
                  <a:lnTo>
                    <a:pt x="179" y="326"/>
                  </a:lnTo>
                  <a:lnTo>
                    <a:pt x="174" y="299"/>
                  </a:lnTo>
                  <a:lnTo>
                    <a:pt x="174" y="299"/>
                  </a:lnTo>
                  <a:lnTo>
                    <a:pt x="179" y="278"/>
                  </a:lnTo>
                  <a:lnTo>
                    <a:pt x="184" y="250"/>
                  </a:lnTo>
                  <a:lnTo>
                    <a:pt x="195" y="228"/>
                  </a:lnTo>
                  <a:lnTo>
                    <a:pt x="211" y="212"/>
                  </a:lnTo>
                  <a:lnTo>
                    <a:pt x="233" y="196"/>
                  </a:lnTo>
                  <a:lnTo>
                    <a:pt x="255" y="185"/>
                  </a:lnTo>
                  <a:lnTo>
                    <a:pt x="276" y="174"/>
                  </a:lnTo>
                  <a:lnTo>
                    <a:pt x="304" y="174"/>
                  </a:lnTo>
                  <a:lnTo>
                    <a:pt x="304" y="174"/>
                  </a:lnTo>
                  <a:lnTo>
                    <a:pt x="331" y="174"/>
                  </a:lnTo>
                  <a:lnTo>
                    <a:pt x="353" y="180"/>
                  </a:lnTo>
                  <a:lnTo>
                    <a:pt x="374" y="196"/>
                  </a:lnTo>
                  <a:lnTo>
                    <a:pt x="396" y="207"/>
                  </a:lnTo>
                  <a:lnTo>
                    <a:pt x="407" y="228"/>
                  </a:lnTo>
                  <a:lnTo>
                    <a:pt x="423" y="250"/>
                  </a:lnTo>
                  <a:lnTo>
                    <a:pt x="428" y="272"/>
                  </a:lnTo>
                  <a:lnTo>
                    <a:pt x="434" y="299"/>
                  </a:lnTo>
                  <a:lnTo>
                    <a:pt x="434" y="28"/>
                  </a:lnTo>
                  <a:lnTo>
                    <a:pt x="434" y="28"/>
                  </a:lnTo>
                  <a:lnTo>
                    <a:pt x="401" y="16"/>
                  </a:lnTo>
                  <a:lnTo>
                    <a:pt x="369" y="6"/>
                  </a:lnTo>
                  <a:lnTo>
                    <a:pt x="336" y="0"/>
                  </a:lnTo>
                  <a:lnTo>
                    <a:pt x="304" y="0"/>
                  </a:lnTo>
                  <a:lnTo>
                    <a:pt x="304" y="0"/>
                  </a:lnTo>
                  <a:lnTo>
                    <a:pt x="244" y="6"/>
                  </a:lnTo>
                  <a:lnTo>
                    <a:pt x="184" y="22"/>
                  </a:lnTo>
                  <a:lnTo>
                    <a:pt x="136" y="49"/>
                  </a:lnTo>
                  <a:lnTo>
                    <a:pt x="92" y="87"/>
                  </a:lnTo>
                  <a:lnTo>
                    <a:pt x="54" y="131"/>
                  </a:lnTo>
                  <a:lnTo>
                    <a:pt x="27" y="185"/>
                  </a:lnTo>
                  <a:lnTo>
                    <a:pt x="5" y="239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364"/>
                  </a:lnTo>
                  <a:lnTo>
                    <a:pt x="27" y="419"/>
                  </a:lnTo>
                  <a:lnTo>
                    <a:pt x="54" y="473"/>
                  </a:lnTo>
                  <a:lnTo>
                    <a:pt x="92" y="516"/>
                  </a:lnTo>
                  <a:lnTo>
                    <a:pt x="136" y="555"/>
                  </a:lnTo>
                  <a:lnTo>
                    <a:pt x="184" y="582"/>
                  </a:lnTo>
                  <a:lnTo>
                    <a:pt x="244" y="598"/>
                  </a:lnTo>
                  <a:lnTo>
                    <a:pt x="304" y="603"/>
                  </a:lnTo>
                  <a:lnTo>
                    <a:pt x="304" y="603"/>
                  </a:lnTo>
                  <a:lnTo>
                    <a:pt x="336" y="603"/>
                  </a:lnTo>
                  <a:lnTo>
                    <a:pt x="369" y="598"/>
                  </a:lnTo>
                  <a:lnTo>
                    <a:pt x="401" y="587"/>
                  </a:lnTo>
                  <a:lnTo>
                    <a:pt x="434" y="576"/>
                  </a:lnTo>
                  <a:lnTo>
                    <a:pt x="434" y="305"/>
                  </a:lnTo>
                  <a:lnTo>
                    <a:pt x="434" y="305"/>
                  </a:lnTo>
                  <a:lnTo>
                    <a:pt x="428" y="332"/>
                  </a:lnTo>
                  <a:lnTo>
                    <a:pt x="423" y="353"/>
                  </a:lnTo>
                  <a:lnTo>
                    <a:pt x="407" y="375"/>
                  </a:lnTo>
                  <a:lnTo>
                    <a:pt x="396" y="397"/>
                  </a:lnTo>
                  <a:lnTo>
                    <a:pt x="374" y="408"/>
                  </a:lnTo>
                  <a:lnTo>
                    <a:pt x="353" y="419"/>
                  </a:lnTo>
                  <a:lnTo>
                    <a:pt x="331" y="430"/>
                  </a:lnTo>
                  <a:lnTo>
                    <a:pt x="304" y="43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6" name="Freeform 179"/>
            <p:cNvSpPr>
              <a:spLocks noChangeArrowheads="1"/>
            </p:cNvSpPr>
            <p:nvPr/>
          </p:nvSpPr>
          <p:spPr bwMode="auto">
            <a:xfrm>
              <a:off x="8975725" y="5989638"/>
              <a:ext cx="61913" cy="195262"/>
            </a:xfrm>
            <a:custGeom>
              <a:avLst/>
              <a:gdLst>
                <a:gd name="T0" fmla="*/ 174 w 175"/>
                <a:gd name="T1" fmla="*/ 271 h 549"/>
                <a:gd name="T2" fmla="*/ 174 w 175"/>
                <a:gd name="T3" fmla="*/ 271 h 549"/>
                <a:gd name="T4" fmla="*/ 169 w 175"/>
                <a:gd name="T5" fmla="*/ 227 h 549"/>
                <a:gd name="T6" fmla="*/ 163 w 175"/>
                <a:gd name="T7" fmla="*/ 184 h 549"/>
                <a:gd name="T8" fmla="*/ 146 w 175"/>
                <a:gd name="T9" fmla="*/ 146 h 549"/>
                <a:gd name="T10" fmla="*/ 125 w 175"/>
                <a:gd name="T11" fmla="*/ 108 h 549"/>
                <a:gd name="T12" fmla="*/ 98 w 175"/>
                <a:gd name="T13" fmla="*/ 75 h 549"/>
                <a:gd name="T14" fmla="*/ 71 w 175"/>
                <a:gd name="T15" fmla="*/ 48 h 549"/>
                <a:gd name="T16" fmla="*/ 38 w 175"/>
                <a:gd name="T17" fmla="*/ 21 h 549"/>
                <a:gd name="T18" fmla="*/ 0 w 175"/>
                <a:gd name="T19" fmla="*/ 0 h 549"/>
                <a:gd name="T20" fmla="*/ 0 w 175"/>
                <a:gd name="T21" fmla="*/ 271 h 549"/>
                <a:gd name="T22" fmla="*/ 0 w 175"/>
                <a:gd name="T23" fmla="*/ 271 h 549"/>
                <a:gd name="T24" fmla="*/ 0 w 175"/>
                <a:gd name="T25" fmla="*/ 271 h 549"/>
                <a:gd name="T26" fmla="*/ 0 w 175"/>
                <a:gd name="T27" fmla="*/ 271 h 549"/>
                <a:gd name="T28" fmla="*/ 0 w 175"/>
                <a:gd name="T29" fmla="*/ 277 h 549"/>
                <a:gd name="T30" fmla="*/ 0 w 175"/>
                <a:gd name="T31" fmla="*/ 548 h 549"/>
                <a:gd name="T32" fmla="*/ 0 w 175"/>
                <a:gd name="T33" fmla="*/ 548 h 549"/>
                <a:gd name="T34" fmla="*/ 38 w 175"/>
                <a:gd name="T35" fmla="*/ 527 h 549"/>
                <a:gd name="T36" fmla="*/ 71 w 175"/>
                <a:gd name="T37" fmla="*/ 500 h 549"/>
                <a:gd name="T38" fmla="*/ 98 w 175"/>
                <a:gd name="T39" fmla="*/ 472 h 549"/>
                <a:gd name="T40" fmla="*/ 125 w 175"/>
                <a:gd name="T41" fmla="*/ 440 h 549"/>
                <a:gd name="T42" fmla="*/ 146 w 175"/>
                <a:gd name="T43" fmla="*/ 402 h 549"/>
                <a:gd name="T44" fmla="*/ 163 w 175"/>
                <a:gd name="T45" fmla="*/ 358 h 549"/>
                <a:gd name="T46" fmla="*/ 169 w 175"/>
                <a:gd name="T47" fmla="*/ 320 h 549"/>
                <a:gd name="T48" fmla="*/ 174 w 175"/>
                <a:gd name="T49" fmla="*/ 271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9">
                  <a:moveTo>
                    <a:pt x="174" y="271"/>
                  </a:moveTo>
                  <a:lnTo>
                    <a:pt x="174" y="271"/>
                  </a:lnTo>
                  <a:lnTo>
                    <a:pt x="169" y="227"/>
                  </a:lnTo>
                  <a:lnTo>
                    <a:pt x="163" y="184"/>
                  </a:lnTo>
                  <a:lnTo>
                    <a:pt x="146" y="146"/>
                  </a:lnTo>
                  <a:lnTo>
                    <a:pt x="125" y="108"/>
                  </a:lnTo>
                  <a:lnTo>
                    <a:pt x="98" y="75"/>
                  </a:lnTo>
                  <a:lnTo>
                    <a:pt x="71" y="48"/>
                  </a:lnTo>
                  <a:lnTo>
                    <a:pt x="38" y="21"/>
                  </a:lnTo>
                  <a:lnTo>
                    <a:pt x="0" y="0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1"/>
                  </a:lnTo>
                  <a:lnTo>
                    <a:pt x="0" y="277"/>
                  </a:lnTo>
                  <a:lnTo>
                    <a:pt x="0" y="548"/>
                  </a:lnTo>
                  <a:lnTo>
                    <a:pt x="0" y="548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98" y="472"/>
                  </a:lnTo>
                  <a:lnTo>
                    <a:pt x="125" y="440"/>
                  </a:lnTo>
                  <a:lnTo>
                    <a:pt x="146" y="402"/>
                  </a:lnTo>
                  <a:lnTo>
                    <a:pt x="163" y="358"/>
                  </a:lnTo>
                  <a:lnTo>
                    <a:pt x="169" y="320"/>
                  </a:lnTo>
                  <a:lnTo>
                    <a:pt x="174" y="27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7" name="Freeform 180"/>
            <p:cNvSpPr>
              <a:spLocks noChangeArrowheads="1"/>
            </p:cNvSpPr>
            <p:nvPr/>
          </p:nvSpPr>
          <p:spPr bwMode="auto">
            <a:xfrm>
              <a:off x="8196263" y="6161088"/>
              <a:ext cx="61913" cy="703262"/>
            </a:xfrm>
            <a:custGeom>
              <a:avLst/>
              <a:gdLst>
                <a:gd name="T0" fmla="*/ 0 w 175"/>
                <a:gd name="T1" fmla="*/ 305 h 1957"/>
                <a:gd name="T2" fmla="*/ 0 w 175"/>
                <a:gd name="T3" fmla="*/ 305 h 1957"/>
                <a:gd name="T4" fmla="*/ 5 w 175"/>
                <a:gd name="T5" fmla="*/ 261 h 1957"/>
                <a:gd name="T6" fmla="*/ 16 w 175"/>
                <a:gd name="T7" fmla="*/ 218 h 1957"/>
                <a:gd name="T8" fmla="*/ 32 w 175"/>
                <a:gd name="T9" fmla="*/ 180 h 1957"/>
                <a:gd name="T10" fmla="*/ 49 w 175"/>
                <a:gd name="T11" fmla="*/ 142 h 1957"/>
                <a:gd name="T12" fmla="*/ 76 w 175"/>
                <a:gd name="T13" fmla="*/ 109 h 1957"/>
                <a:gd name="T14" fmla="*/ 103 w 175"/>
                <a:gd name="T15" fmla="*/ 77 h 1957"/>
                <a:gd name="T16" fmla="*/ 141 w 175"/>
                <a:gd name="T17" fmla="*/ 50 h 1957"/>
                <a:gd name="T18" fmla="*/ 174 w 175"/>
                <a:gd name="T19" fmla="*/ 33 h 1957"/>
                <a:gd name="T20" fmla="*/ 174 w 175"/>
                <a:gd name="T21" fmla="*/ 0 h 1957"/>
                <a:gd name="T22" fmla="*/ 0 w 175"/>
                <a:gd name="T23" fmla="*/ 0 h 1957"/>
                <a:gd name="T24" fmla="*/ 0 w 175"/>
                <a:gd name="T25" fmla="*/ 1956 h 1957"/>
                <a:gd name="T26" fmla="*/ 174 w 175"/>
                <a:gd name="T27" fmla="*/ 1956 h 1957"/>
                <a:gd name="T28" fmla="*/ 174 w 175"/>
                <a:gd name="T29" fmla="*/ 576 h 1957"/>
                <a:gd name="T30" fmla="*/ 174 w 175"/>
                <a:gd name="T31" fmla="*/ 576 h 1957"/>
                <a:gd name="T32" fmla="*/ 141 w 175"/>
                <a:gd name="T33" fmla="*/ 555 h 1957"/>
                <a:gd name="T34" fmla="*/ 103 w 175"/>
                <a:gd name="T35" fmla="*/ 533 h 1957"/>
                <a:gd name="T36" fmla="*/ 76 w 175"/>
                <a:gd name="T37" fmla="*/ 500 h 1957"/>
                <a:gd name="T38" fmla="*/ 49 w 175"/>
                <a:gd name="T39" fmla="*/ 468 h 1957"/>
                <a:gd name="T40" fmla="*/ 32 w 175"/>
                <a:gd name="T41" fmla="*/ 430 h 1957"/>
                <a:gd name="T42" fmla="*/ 16 w 175"/>
                <a:gd name="T43" fmla="*/ 392 h 1957"/>
                <a:gd name="T44" fmla="*/ 5 w 175"/>
                <a:gd name="T45" fmla="*/ 348 h 1957"/>
                <a:gd name="T46" fmla="*/ 0 w 175"/>
                <a:gd name="T47" fmla="*/ 305 h 1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5" h="1957">
                  <a:moveTo>
                    <a:pt x="0" y="305"/>
                  </a:moveTo>
                  <a:lnTo>
                    <a:pt x="0" y="305"/>
                  </a:lnTo>
                  <a:lnTo>
                    <a:pt x="5" y="261"/>
                  </a:lnTo>
                  <a:lnTo>
                    <a:pt x="16" y="218"/>
                  </a:lnTo>
                  <a:lnTo>
                    <a:pt x="32" y="180"/>
                  </a:lnTo>
                  <a:lnTo>
                    <a:pt x="49" y="142"/>
                  </a:lnTo>
                  <a:lnTo>
                    <a:pt x="76" y="109"/>
                  </a:lnTo>
                  <a:lnTo>
                    <a:pt x="103" y="77"/>
                  </a:lnTo>
                  <a:lnTo>
                    <a:pt x="141" y="50"/>
                  </a:lnTo>
                  <a:lnTo>
                    <a:pt x="174" y="33"/>
                  </a:lnTo>
                  <a:lnTo>
                    <a:pt x="174" y="0"/>
                  </a:lnTo>
                  <a:lnTo>
                    <a:pt x="0" y="0"/>
                  </a:lnTo>
                  <a:lnTo>
                    <a:pt x="0" y="1956"/>
                  </a:lnTo>
                  <a:lnTo>
                    <a:pt x="174" y="1956"/>
                  </a:lnTo>
                  <a:lnTo>
                    <a:pt x="174" y="576"/>
                  </a:lnTo>
                  <a:lnTo>
                    <a:pt x="174" y="576"/>
                  </a:lnTo>
                  <a:lnTo>
                    <a:pt x="141" y="555"/>
                  </a:lnTo>
                  <a:lnTo>
                    <a:pt x="103" y="533"/>
                  </a:lnTo>
                  <a:lnTo>
                    <a:pt x="76" y="500"/>
                  </a:lnTo>
                  <a:lnTo>
                    <a:pt x="49" y="468"/>
                  </a:lnTo>
                  <a:lnTo>
                    <a:pt x="32" y="430"/>
                  </a:lnTo>
                  <a:lnTo>
                    <a:pt x="16" y="392"/>
                  </a:lnTo>
                  <a:lnTo>
                    <a:pt x="5" y="348"/>
                  </a:lnTo>
                  <a:lnTo>
                    <a:pt x="0" y="30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8" name="Freeform 181"/>
            <p:cNvSpPr>
              <a:spLocks noChangeArrowheads="1"/>
            </p:cNvSpPr>
            <p:nvPr/>
          </p:nvSpPr>
          <p:spPr bwMode="auto">
            <a:xfrm>
              <a:off x="8351838" y="627062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69" name="Freeform 182"/>
            <p:cNvSpPr>
              <a:spLocks noChangeArrowheads="1"/>
            </p:cNvSpPr>
            <p:nvPr/>
          </p:nvSpPr>
          <p:spPr bwMode="auto">
            <a:xfrm>
              <a:off x="8351838" y="6270625"/>
              <a:ext cx="61913" cy="593725"/>
            </a:xfrm>
            <a:custGeom>
              <a:avLst/>
              <a:gdLst>
                <a:gd name="T0" fmla="*/ 0 w 175"/>
                <a:gd name="T1" fmla="*/ 271 h 1652"/>
                <a:gd name="T2" fmla="*/ 0 w 175"/>
                <a:gd name="T3" fmla="*/ 1651 h 1652"/>
                <a:gd name="T4" fmla="*/ 174 w 175"/>
                <a:gd name="T5" fmla="*/ 1651 h 1652"/>
                <a:gd name="T6" fmla="*/ 174 w 175"/>
                <a:gd name="T7" fmla="*/ 0 h 1652"/>
                <a:gd name="T8" fmla="*/ 174 w 175"/>
                <a:gd name="T9" fmla="*/ 0 h 1652"/>
                <a:gd name="T10" fmla="*/ 169 w 175"/>
                <a:gd name="T11" fmla="*/ 43 h 1652"/>
                <a:gd name="T12" fmla="*/ 163 w 175"/>
                <a:gd name="T13" fmla="*/ 87 h 1652"/>
                <a:gd name="T14" fmla="*/ 147 w 175"/>
                <a:gd name="T15" fmla="*/ 125 h 1652"/>
                <a:gd name="T16" fmla="*/ 125 w 175"/>
                <a:gd name="T17" fmla="*/ 163 h 1652"/>
                <a:gd name="T18" fmla="*/ 104 w 175"/>
                <a:gd name="T19" fmla="*/ 195 h 1652"/>
                <a:gd name="T20" fmla="*/ 71 w 175"/>
                <a:gd name="T21" fmla="*/ 228 h 1652"/>
                <a:gd name="T22" fmla="*/ 38 w 175"/>
                <a:gd name="T23" fmla="*/ 255 h 1652"/>
                <a:gd name="T24" fmla="*/ 0 w 175"/>
                <a:gd name="T25" fmla="*/ 271 h 1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652">
                  <a:moveTo>
                    <a:pt x="0" y="271"/>
                  </a:moveTo>
                  <a:lnTo>
                    <a:pt x="0" y="1651"/>
                  </a:lnTo>
                  <a:lnTo>
                    <a:pt x="174" y="1651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5" y="163"/>
                  </a:lnTo>
                  <a:lnTo>
                    <a:pt x="104" y="195"/>
                  </a:lnTo>
                  <a:lnTo>
                    <a:pt x="71" y="228"/>
                  </a:lnTo>
                  <a:lnTo>
                    <a:pt x="38" y="255"/>
                  </a:lnTo>
                  <a:lnTo>
                    <a:pt x="0" y="27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0" name="Freeform 183"/>
            <p:cNvSpPr>
              <a:spLocks noChangeArrowheads="1"/>
            </p:cNvSpPr>
            <p:nvPr/>
          </p:nvSpPr>
          <p:spPr bwMode="auto">
            <a:xfrm>
              <a:off x="8258175" y="6161088"/>
              <a:ext cx="92075" cy="217487"/>
            </a:xfrm>
            <a:custGeom>
              <a:avLst/>
              <a:gdLst>
                <a:gd name="T0" fmla="*/ 130 w 261"/>
                <a:gd name="T1" fmla="*/ 435 h 610"/>
                <a:gd name="T2" fmla="*/ 130 w 261"/>
                <a:gd name="T3" fmla="*/ 435 h 610"/>
                <a:gd name="T4" fmla="*/ 103 w 261"/>
                <a:gd name="T5" fmla="*/ 430 h 610"/>
                <a:gd name="T6" fmla="*/ 81 w 261"/>
                <a:gd name="T7" fmla="*/ 424 h 610"/>
                <a:gd name="T8" fmla="*/ 60 w 261"/>
                <a:gd name="T9" fmla="*/ 413 h 610"/>
                <a:gd name="T10" fmla="*/ 37 w 261"/>
                <a:gd name="T11" fmla="*/ 397 h 610"/>
                <a:gd name="T12" fmla="*/ 27 w 261"/>
                <a:gd name="T13" fmla="*/ 375 h 610"/>
                <a:gd name="T14" fmla="*/ 10 w 261"/>
                <a:gd name="T15" fmla="*/ 354 h 610"/>
                <a:gd name="T16" fmla="*/ 5 w 261"/>
                <a:gd name="T17" fmla="*/ 332 h 610"/>
                <a:gd name="T18" fmla="*/ 0 w 261"/>
                <a:gd name="T19" fmla="*/ 305 h 610"/>
                <a:gd name="T20" fmla="*/ 0 w 261"/>
                <a:gd name="T21" fmla="*/ 305 h 610"/>
                <a:gd name="T22" fmla="*/ 5 w 261"/>
                <a:gd name="T23" fmla="*/ 277 h 610"/>
                <a:gd name="T24" fmla="*/ 10 w 261"/>
                <a:gd name="T25" fmla="*/ 256 h 610"/>
                <a:gd name="T26" fmla="*/ 27 w 261"/>
                <a:gd name="T27" fmla="*/ 234 h 610"/>
                <a:gd name="T28" fmla="*/ 37 w 261"/>
                <a:gd name="T29" fmla="*/ 212 h 610"/>
                <a:gd name="T30" fmla="*/ 60 w 261"/>
                <a:gd name="T31" fmla="*/ 196 h 610"/>
                <a:gd name="T32" fmla="*/ 81 w 261"/>
                <a:gd name="T33" fmla="*/ 185 h 610"/>
                <a:gd name="T34" fmla="*/ 103 w 261"/>
                <a:gd name="T35" fmla="*/ 180 h 610"/>
                <a:gd name="T36" fmla="*/ 130 w 261"/>
                <a:gd name="T37" fmla="*/ 175 h 610"/>
                <a:gd name="T38" fmla="*/ 130 w 261"/>
                <a:gd name="T39" fmla="*/ 175 h 610"/>
                <a:gd name="T40" fmla="*/ 157 w 261"/>
                <a:gd name="T41" fmla="*/ 180 h 610"/>
                <a:gd name="T42" fmla="*/ 185 w 261"/>
                <a:gd name="T43" fmla="*/ 185 h 610"/>
                <a:gd name="T44" fmla="*/ 206 w 261"/>
                <a:gd name="T45" fmla="*/ 196 h 610"/>
                <a:gd name="T46" fmla="*/ 222 w 261"/>
                <a:gd name="T47" fmla="*/ 212 h 610"/>
                <a:gd name="T48" fmla="*/ 239 w 261"/>
                <a:gd name="T49" fmla="*/ 234 h 610"/>
                <a:gd name="T50" fmla="*/ 249 w 261"/>
                <a:gd name="T51" fmla="*/ 256 h 610"/>
                <a:gd name="T52" fmla="*/ 260 w 261"/>
                <a:gd name="T53" fmla="*/ 277 h 610"/>
                <a:gd name="T54" fmla="*/ 260 w 261"/>
                <a:gd name="T55" fmla="*/ 305 h 610"/>
                <a:gd name="T56" fmla="*/ 260 w 261"/>
                <a:gd name="T57" fmla="*/ 33 h 610"/>
                <a:gd name="T58" fmla="*/ 260 w 261"/>
                <a:gd name="T59" fmla="*/ 33 h 610"/>
                <a:gd name="T60" fmla="*/ 233 w 261"/>
                <a:gd name="T61" fmla="*/ 17 h 610"/>
                <a:gd name="T62" fmla="*/ 201 w 261"/>
                <a:gd name="T63" fmla="*/ 11 h 610"/>
                <a:gd name="T64" fmla="*/ 168 w 261"/>
                <a:gd name="T65" fmla="*/ 0 h 610"/>
                <a:gd name="T66" fmla="*/ 130 w 261"/>
                <a:gd name="T67" fmla="*/ 0 h 610"/>
                <a:gd name="T68" fmla="*/ 130 w 261"/>
                <a:gd name="T69" fmla="*/ 0 h 610"/>
                <a:gd name="T70" fmla="*/ 97 w 261"/>
                <a:gd name="T71" fmla="*/ 0 h 610"/>
                <a:gd name="T72" fmla="*/ 65 w 261"/>
                <a:gd name="T73" fmla="*/ 11 h 610"/>
                <a:gd name="T74" fmla="*/ 33 w 261"/>
                <a:gd name="T75" fmla="*/ 17 h 610"/>
                <a:gd name="T76" fmla="*/ 0 w 261"/>
                <a:gd name="T77" fmla="*/ 33 h 610"/>
                <a:gd name="T78" fmla="*/ 0 w 261"/>
                <a:gd name="T79" fmla="*/ 576 h 610"/>
                <a:gd name="T80" fmla="*/ 0 w 261"/>
                <a:gd name="T81" fmla="*/ 576 h 610"/>
                <a:gd name="T82" fmla="*/ 33 w 261"/>
                <a:gd name="T83" fmla="*/ 593 h 610"/>
                <a:gd name="T84" fmla="*/ 65 w 261"/>
                <a:gd name="T85" fmla="*/ 598 h 610"/>
                <a:gd name="T86" fmla="*/ 97 w 261"/>
                <a:gd name="T87" fmla="*/ 604 h 610"/>
                <a:gd name="T88" fmla="*/ 130 w 261"/>
                <a:gd name="T89" fmla="*/ 609 h 610"/>
                <a:gd name="T90" fmla="*/ 130 w 261"/>
                <a:gd name="T91" fmla="*/ 609 h 610"/>
                <a:gd name="T92" fmla="*/ 168 w 261"/>
                <a:gd name="T93" fmla="*/ 604 h 610"/>
                <a:gd name="T94" fmla="*/ 201 w 261"/>
                <a:gd name="T95" fmla="*/ 598 h 610"/>
                <a:gd name="T96" fmla="*/ 233 w 261"/>
                <a:gd name="T97" fmla="*/ 593 h 610"/>
                <a:gd name="T98" fmla="*/ 260 w 261"/>
                <a:gd name="T99" fmla="*/ 576 h 610"/>
                <a:gd name="T100" fmla="*/ 260 w 261"/>
                <a:gd name="T101" fmla="*/ 305 h 610"/>
                <a:gd name="T102" fmla="*/ 260 w 261"/>
                <a:gd name="T103" fmla="*/ 305 h 610"/>
                <a:gd name="T104" fmla="*/ 260 w 261"/>
                <a:gd name="T105" fmla="*/ 332 h 610"/>
                <a:gd name="T106" fmla="*/ 249 w 261"/>
                <a:gd name="T107" fmla="*/ 354 h 610"/>
                <a:gd name="T108" fmla="*/ 239 w 261"/>
                <a:gd name="T109" fmla="*/ 375 h 610"/>
                <a:gd name="T110" fmla="*/ 222 w 261"/>
                <a:gd name="T111" fmla="*/ 397 h 610"/>
                <a:gd name="T112" fmla="*/ 206 w 261"/>
                <a:gd name="T113" fmla="*/ 413 h 610"/>
                <a:gd name="T114" fmla="*/ 185 w 261"/>
                <a:gd name="T115" fmla="*/ 424 h 610"/>
                <a:gd name="T116" fmla="*/ 157 w 261"/>
                <a:gd name="T117" fmla="*/ 430 h 610"/>
                <a:gd name="T118" fmla="*/ 130 w 261"/>
                <a:gd name="T119" fmla="*/ 43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1" h="610">
                  <a:moveTo>
                    <a:pt x="130" y="435"/>
                  </a:moveTo>
                  <a:lnTo>
                    <a:pt x="130" y="435"/>
                  </a:lnTo>
                  <a:lnTo>
                    <a:pt x="103" y="430"/>
                  </a:lnTo>
                  <a:lnTo>
                    <a:pt x="81" y="424"/>
                  </a:lnTo>
                  <a:lnTo>
                    <a:pt x="60" y="413"/>
                  </a:lnTo>
                  <a:lnTo>
                    <a:pt x="37" y="397"/>
                  </a:lnTo>
                  <a:lnTo>
                    <a:pt x="27" y="375"/>
                  </a:lnTo>
                  <a:lnTo>
                    <a:pt x="10" y="354"/>
                  </a:lnTo>
                  <a:lnTo>
                    <a:pt x="5" y="332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5" y="277"/>
                  </a:lnTo>
                  <a:lnTo>
                    <a:pt x="10" y="256"/>
                  </a:lnTo>
                  <a:lnTo>
                    <a:pt x="27" y="234"/>
                  </a:lnTo>
                  <a:lnTo>
                    <a:pt x="37" y="212"/>
                  </a:lnTo>
                  <a:lnTo>
                    <a:pt x="60" y="196"/>
                  </a:lnTo>
                  <a:lnTo>
                    <a:pt x="81" y="185"/>
                  </a:lnTo>
                  <a:lnTo>
                    <a:pt x="103" y="180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57" y="180"/>
                  </a:lnTo>
                  <a:lnTo>
                    <a:pt x="185" y="185"/>
                  </a:lnTo>
                  <a:lnTo>
                    <a:pt x="206" y="196"/>
                  </a:lnTo>
                  <a:lnTo>
                    <a:pt x="222" y="212"/>
                  </a:lnTo>
                  <a:lnTo>
                    <a:pt x="239" y="234"/>
                  </a:lnTo>
                  <a:lnTo>
                    <a:pt x="249" y="256"/>
                  </a:lnTo>
                  <a:lnTo>
                    <a:pt x="260" y="277"/>
                  </a:lnTo>
                  <a:lnTo>
                    <a:pt x="260" y="305"/>
                  </a:lnTo>
                  <a:lnTo>
                    <a:pt x="260" y="33"/>
                  </a:lnTo>
                  <a:lnTo>
                    <a:pt x="260" y="33"/>
                  </a:lnTo>
                  <a:lnTo>
                    <a:pt x="233" y="17"/>
                  </a:lnTo>
                  <a:lnTo>
                    <a:pt x="201" y="11"/>
                  </a:lnTo>
                  <a:lnTo>
                    <a:pt x="168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11"/>
                  </a:lnTo>
                  <a:lnTo>
                    <a:pt x="33" y="17"/>
                  </a:lnTo>
                  <a:lnTo>
                    <a:pt x="0" y="33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33" y="593"/>
                  </a:lnTo>
                  <a:lnTo>
                    <a:pt x="65" y="598"/>
                  </a:lnTo>
                  <a:lnTo>
                    <a:pt x="97" y="604"/>
                  </a:lnTo>
                  <a:lnTo>
                    <a:pt x="130" y="609"/>
                  </a:lnTo>
                  <a:lnTo>
                    <a:pt x="130" y="609"/>
                  </a:lnTo>
                  <a:lnTo>
                    <a:pt x="168" y="604"/>
                  </a:lnTo>
                  <a:lnTo>
                    <a:pt x="201" y="598"/>
                  </a:lnTo>
                  <a:lnTo>
                    <a:pt x="233" y="593"/>
                  </a:lnTo>
                  <a:lnTo>
                    <a:pt x="260" y="576"/>
                  </a:lnTo>
                  <a:lnTo>
                    <a:pt x="260" y="305"/>
                  </a:lnTo>
                  <a:lnTo>
                    <a:pt x="260" y="305"/>
                  </a:lnTo>
                  <a:lnTo>
                    <a:pt x="260" y="332"/>
                  </a:lnTo>
                  <a:lnTo>
                    <a:pt x="249" y="354"/>
                  </a:lnTo>
                  <a:lnTo>
                    <a:pt x="239" y="375"/>
                  </a:lnTo>
                  <a:lnTo>
                    <a:pt x="222" y="397"/>
                  </a:lnTo>
                  <a:lnTo>
                    <a:pt x="206" y="413"/>
                  </a:lnTo>
                  <a:lnTo>
                    <a:pt x="185" y="424"/>
                  </a:lnTo>
                  <a:lnTo>
                    <a:pt x="157" y="430"/>
                  </a:lnTo>
                  <a:lnTo>
                    <a:pt x="130" y="43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1" name="Freeform 184"/>
            <p:cNvSpPr>
              <a:spLocks noChangeArrowheads="1"/>
            </p:cNvSpPr>
            <p:nvPr/>
          </p:nvSpPr>
          <p:spPr bwMode="auto">
            <a:xfrm>
              <a:off x="8413750" y="6270625"/>
              <a:ext cx="0" cy="0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2" name="Freeform 185"/>
            <p:cNvSpPr>
              <a:spLocks noChangeArrowheads="1"/>
            </p:cNvSpPr>
            <p:nvPr/>
          </p:nvSpPr>
          <p:spPr bwMode="auto">
            <a:xfrm>
              <a:off x="8196263" y="6172200"/>
              <a:ext cx="61913" cy="193675"/>
            </a:xfrm>
            <a:custGeom>
              <a:avLst/>
              <a:gdLst>
                <a:gd name="T0" fmla="*/ 0 w 175"/>
                <a:gd name="T1" fmla="*/ 272 h 544"/>
                <a:gd name="T2" fmla="*/ 0 w 175"/>
                <a:gd name="T3" fmla="*/ 272 h 544"/>
                <a:gd name="T4" fmla="*/ 5 w 175"/>
                <a:gd name="T5" fmla="*/ 315 h 544"/>
                <a:gd name="T6" fmla="*/ 16 w 175"/>
                <a:gd name="T7" fmla="*/ 359 h 544"/>
                <a:gd name="T8" fmla="*/ 32 w 175"/>
                <a:gd name="T9" fmla="*/ 397 h 544"/>
                <a:gd name="T10" fmla="*/ 49 w 175"/>
                <a:gd name="T11" fmla="*/ 435 h 544"/>
                <a:gd name="T12" fmla="*/ 76 w 175"/>
                <a:gd name="T13" fmla="*/ 467 h 544"/>
                <a:gd name="T14" fmla="*/ 103 w 175"/>
                <a:gd name="T15" fmla="*/ 500 h 544"/>
                <a:gd name="T16" fmla="*/ 141 w 175"/>
                <a:gd name="T17" fmla="*/ 522 h 544"/>
                <a:gd name="T18" fmla="*/ 174 w 175"/>
                <a:gd name="T19" fmla="*/ 543 h 544"/>
                <a:gd name="T20" fmla="*/ 174 w 175"/>
                <a:gd name="T21" fmla="*/ 0 h 544"/>
                <a:gd name="T22" fmla="*/ 174 w 175"/>
                <a:gd name="T23" fmla="*/ 0 h 544"/>
                <a:gd name="T24" fmla="*/ 141 w 175"/>
                <a:gd name="T25" fmla="*/ 17 h 544"/>
                <a:gd name="T26" fmla="*/ 103 w 175"/>
                <a:gd name="T27" fmla="*/ 44 h 544"/>
                <a:gd name="T28" fmla="*/ 76 w 175"/>
                <a:gd name="T29" fmla="*/ 76 h 544"/>
                <a:gd name="T30" fmla="*/ 49 w 175"/>
                <a:gd name="T31" fmla="*/ 109 h 544"/>
                <a:gd name="T32" fmla="*/ 32 w 175"/>
                <a:gd name="T33" fmla="*/ 147 h 544"/>
                <a:gd name="T34" fmla="*/ 16 w 175"/>
                <a:gd name="T35" fmla="*/ 185 h 544"/>
                <a:gd name="T36" fmla="*/ 5 w 175"/>
                <a:gd name="T37" fmla="*/ 228 h 544"/>
                <a:gd name="T38" fmla="*/ 0 w 175"/>
                <a:gd name="T39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4">
                  <a:moveTo>
                    <a:pt x="0" y="272"/>
                  </a:moveTo>
                  <a:lnTo>
                    <a:pt x="0" y="272"/>
                  </a:lnTo>
                  <a:lnTo>
                    <a:pt x="5" y="315"/>
                  </a:lnTo>
                  <a:lnTo>
                    <a:pt x="16" y="359"/>
                  </a:lnTo>
                  <a:lnTo>
                    <a:pt x="32" y="397"/>
                  </a:lnTo>
                  <a:lnTo>
                    <a:pt x="49" y="435"/>
                  </a:lnTo>
                  <a:lnTo>
                    <a:pt x="76" y="467"/>
                  </a:lnTo>
                  <a:lnTo>
                    <a:pt x="103" y="500"/>
                  </a:lnTo>
                  <a:lnTo>
                    <a:pt x="141" y="522"/>
                  </a:lnTo>
                  <a:lnTo>
                    <a:pt x="174" y="543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41" y="17"/>
                  </a:lnTo>
                  <a:lnTo>
                    <a:pt x="103" y="44"/>
                  </a:lnTo>
                  <a:lnTo>
                    <a:pt x="76" y="76"/>
                  </a:lnTo>
                  <a:lnTo>
                    <a:pt x="49" y="109"/>
                  </a:lnTo>
                  <a:lnTo>
                    <a:pt x="32" y="147"/>
                  </a:lnTo>
                  <a:lnTo>
                    <a:pt x="16" y="185"/>
                  </a:lnTo>
                  <a:lnTo>
                    <a:pt x="5" y="228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3" name="Freeform 186"/>
            <p:cNvSpPr>
              <a:spLocks noChangeArrowheads="1"/>
            </p:cNvSpPr>
            <p:nvPr/>
          </p:nvSpPr>
          <p:spPr bwMode="auto">
            <a:xfrm>
              <a:off x="8351838" y="6172200"/>
              <a:ext cx="61913" cy="193675"/>
            </a:xfrm>
            <a:custGeom>
              <a:avLst/>
              <a:gdLst>
                <a:gd name="T0" fmla="*/ 174 w 175"/>
                <a:gd name="T1" fmla="*/ 272 h 544"/>
                <a:gd name="T2" fmla="*/ 174 w 175"/>
                <a:gd name="T3" fmla="*/ 272 h 544"/>
                <a:gd name="T4" fmla="*/ 174 w 175"/>
                <a:gd name="T5" fmla="*/ 272 h 544"/>
                <a:gd name="T6" fmla="*/ 169 w 175"/>
                <a:gd name="T7" fmla="*/ 228 h 544"/>
                <a:gd name="T8" fmla="*/ 163 w 175"/>
                <a:gd name="T9" fmla="*/ 185 h 544"/>
                <a:gd name="T10" fmla="*/ 147 w 175"/>
                <a:gd name="T11" fmla="*/ 142 h 544"/>
                <a:gd name="T12" fmla="*/ 125 w 175"/>
                <a:gd name="T13" fmla="*/ 109 h 544"/>
                <a:gd name="T14" fmla="*/ 104 w 175"/>
                <a:gd name="T15" fmla="*/ 71 h 544"/>
                <a:gd name="T16" fmla="*/ 71 w 175"/>
                <a:gd name="T17" fmla="*/ 44 h 544"/>
                <a:gd name="T18" fmla="*/ 38 w 175"/>
                <a:gd name="T19" fmla="*/ 17 h 544"/>
                <a:gd name="T20" fmla="*/ 0 w 175"/>
                <a:gd name="T21" fmla="*/ 0 h 544"/>
                <a:gd name="T22" fmla="*/ 0 w 175"/>
                <a:gd name="T23" fmla="*/ 272 h 544"/>
                <a:gd name="T24" fmla="*/ 0 w 175"/>
                <a:gd name="T25" fmla="*/ 272 h 544"/>
                <a:gd name="T26" fmla="*/ 0 w 175"/>
                <a:gd name="T27" fmla="*/ 272 h 544"/>
                <a:gd name="T28" fmla="*/ 0 w 175"/>
                <a:gd name="T29" fmla="*/ 272 h 544"/>
                <a:gd name="T30" fmla="*/ 0 w 175"/>
                <a:gd name="T31" fmla="*/ 272 h 544"/>
                <a:gd name="T32" fmla="*/ 0 w 175"/>
                <a:gd name="T33" fmla="*/ 543 h 544"/>
                <a:gd name="T34" fmla="*/ 0 w 175"/>
                <a:gd name="T35" fmla="*/ 543 h 544"/>
                <a:gd name="T36" fmla="*/ 38 w 175"/>
                <a:gd name="T37" fmla="*/ 527 h 544"/>
                <a:gd name="T38" fmla="*/ 71 w 175"/>
                <a:gd name="T39" fmla="*/ 500 h 544"/>
                <a:gd name="T40" fmla="*/ 104 w 175"/>
                <a:gd name="T41" fmla="*/ 467 h 544"/>
                <a:gd name="T42" fmla="*/ 125 w 175"/>
                <a:gd name="T43" fmla="*/ 435 h 544"/>
                <a:gd name="T44" fmla="*/ 147 w 175"/>
                <a:gd name="T45" fmla="*/ 397 h 544"/>
                <a:gd name="T46" fmla="*/ 163 w 175"/>
                <a:gd name="T47" fmla="*/ 359 h 544"/>
                <a:gd name="T48" fmla="*/ 169 w 175"/>
                <a:gd name="T49" fmla="*/ 315 h 544"/>
                <a:gd name="T50" fmla="*/ 174 w 175"/>
                <a:gd name="T51" fmla="*/ 272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544">
                  <a:moveTo>
                    <a:pt x="174" y="272"/>
                  </a:moveTo>
                  <a:lnTo>
                    <a:pt x="174" y="272"/>
                  </a:lnTo>
                  <a:lnTo>
                    <a:pt x="174" y="272"/>
                  </a:lnTo>
                  <a:lnTo>
                    <a:pt x="169" y="228"/>
                  </a:lnTo>
                  <a:lnTo>
                    <a:pt x="163" y="185"/>
                  </a:lnTo>
                  <a:lnTo>
                    <a:pt x="147" y="142"/>
                  </a:lnTo>
                  <a:lnTo>
                    <a:pt x="125" y="109"/>
                  </a:lnTo>
                  <a:lnTo>
                    <a:pt x="104" y="71"/>
                  </a:lnTo>
                  <a:lnTo>
                    <a:pt x="71" y="4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543"/>
                  </a:lnTo>
                  <a:lnTo>
                    <a:pt x="0" y="543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104" y="467"/>
                  </a:lnTo>
                  <a:lnTo>
                    <a:pt x="125" y="435"/>
                  </a:lnTo>
                  <a:lnTo>
                    <a:pt x="147" y="397"/>
                  </a:lnTo>
                  <a:lnTo>
                    <a:pt x="163" y="359"/>
                  </a:lnTo>
                  <a:lnTo>
                    <a:pt x="169" y="315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4" name="Freeform 187"/>
            <p:cNvSpPr>
              <a:spLocks noChangeArrowheads="1"/>
            </p:cNvSpPr>
            <p:nvPr/>
          </p:nvSpPr>
          <p:spPr bwMode="auto">
            <a:xfrm>
              <a:off x="11310938" y="5656263"/>
              <a:ext cx="60325" cy="1206500"/>
            </a:xfrm>
            <a:custGeom>
              <a:avLst/>
              <a:gdLst>
                <a:gd name="T0" fmla="*/ 0 w 174"/>
                <a:gd name="T1" fmla="*/ 1722 h 3358"/>
                <a:gd name="T2" fmla="*/ 0 w 174"/>
                <a:gd name="T3" fmla="*/ 1722 h 3358"/>
                <a:gd name="T4" fmla="*/ 5 w 174"/>
                <a:gd name="T5" fmla="*/ 1678 h 3358"/>
                <a:gd name="T6" fmla="*/ 16 w 174"/>
                <a:gd name="T7" fmla="*/ 1635 h 3358"/>
                <a:gd name="T8" fmla="*/ 27 w 174"/>
                <a:gd name="T9" fmla="*/ 1592 h 3358"/>
                <a:gd name="T10" fmla="*/ 48 w 174"/>
                <a:gd name="T11" fmla="*/ 1559 h 3358"/>
                <a:gd name="T12" fmla="*/ 75 w 174"/>
                <a:gd name="T13" fmla="*/ 1521 h 3358"/>
                <a:gd name="T14" fmla="*/ 102 w 174"/>
                <a:gd name="T15" fmla="*/ 1494 h 3358"/>
                <a:gd name="T16" fmla="*/ 135 w 174"/>
                <a:gd name="T17" fmla="*/ 1467 h 3358"/>
                <a:gd name="T18" fmla="*/ 173 w 174"/>
                <a:gd name="T19" fmla="*/ 1445 h 3358"/>
                <a:gd name="T20" fmla="*/ 173 w 174"/>
                <a:gd name="T21" fmla="*/ 0 h 3358"/>
                <a:gd name="T22" fmla="*/ 0 w 174"/>
                <a:gd name="T23" fmla="*/ 0 h 3358"/>
                <a:gd name="T24" fmla="*/ 0 w 174"/>
                <a:gd name="T25" fmla="*/ 3357 h 3358"/>
                <a:gd name="T26" fmla="*/ 173 w 174"/>
                <a:gd name="T27" fmla="*/ 3357 h 3358"/>
                <a:gd name="T28" fmla="*/ 173 w 174"/>
                <a:gd name="T29" fmla="*/ 1994 h 3358"/>
                <a:gd name="T30" fmla="*/ 173 w 174"/>
                <a:gd name="T31" fmla="*/ 1994 h 3358"/>
                <a:gd name="T32" fmla="*/ 135 w 174"/>
                <a:gd name="T33" fmla="*/ 1972 h 3358"/>
                <a:gd name="T34" fmla="*/ 102 w 174"/>
                <a:gd name="T35" fmla="*/ 1950 h 3358"/>
                <a:gd name="T36" fmla="*/ 75 w 174"/>
                <a:gd name="T37" fmla="*/ 1917 h 3358"/>
                <a:gd name="T38" fmla="*/ 48 w 174"/>
                <a:gd name="T39" fmla="*/ 1885 h 3358"/>
                <a:gd name="T40" fmla="*/ 27 w 174"/>
                <a:gd name="T41" fmla="*/ 1847 h 3358"/>
                <a:gd name="T42" fmla="*/ 16 w 174"/>
                <a:gd name="T43" fmla="*/ 1809 h 3358"/>
                <a:gd name="T44" fmla="*/ 5 w 174"/>
                <a:gd name="T45" fmla="*/ 1765 h 3358"/>
                <a:gd name="T46" fmla="*/ 0 w 174"/>
                <a:gd name="T47" fmla="*/ 1722 h 3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4" h="3358">
                  <a:moveTo>
                    <a:pt x="0" y="1722"/>
                  </a:moveTo>
                  <a:lnTo>
                    <a:pt x="0" y="1722"/>
                  </a:lnTo>
                  <a:lnTo>
                    <a:pt x="5" y="1678"/>
                  </a:lnTo>
                  <a:lnTo>
                    <a:pt x="16" y="1635"/>
                  </a:lnTo>
                  <a:lnTo>
                    <a:pt x="27" y="1592"/>
                  </a:lnTo>
                  <a:lnTo>
                    <a:pt x="48" y="1559"/>
                  </a:lnTo>
                  <a:lnTo>
                    <a:pt x="75" y="1521"/>
                  </a:lnTo>
                  <a:lnTo>
                    <a:pt x="102" y="1494"/>
                  </a:lnTo>
                  <a:lnTo>
                    <a:pt x="135" y="1467"/>
                  </a:lnTo>
                  <a:lnTo>
                    <a:pt x="173" y="1445"/>
                  </a:lnTo>
                  <a:lnTo>
                    <a:pt x="173" y="0"/>
                  </a:lnTo>
                  <a:lnTo>
                    <a:pt x="0" y="0"/>
                  </a:lnTo>
                  <a:lnTo>
                    <a:pt x="0" y="3357"/>
                  </a:lnTo>
                  <a:lnTo>
                    <a:pt x="173" y="3357"/>
                  </a:lnTo>
                  <a:lnTo>
                    <a:pt x="173" y="1994"/>
                  </a:lnTo>
                  <a:lnTo>
                    <a:pt x="173" y="1994"/>
                  </a:lnTo>
                  <a:lnTo>
                    <a:pt x="135" y="1972"/>
                  </a:lnTo>
                  <a:lnTo>
                    <a:pt x="102" y="1950"/>
                  </a:lnTo>
                  <a:lnTo>
                    <a:pt x="75" y="1917"/>
                  </a:lnTo>
                  <a:lnTo>
                    <a:pt x="48" y="1885"/>
                  </a:lnTo>
                  <a:lnTo>
                    <a:pt x="27" y="1847"/>
                  </a:lnTo>
                  <a:lnTo>
                    <a:pt x="16" y="1809"/>
                  </a:lnTo>
                  <a:lnTo>
                    <a:pt x="5" y="1765"/>
                  </a:lnTo>
                  <a:lnTo>
                    <a:pt x="0" y="172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5" name="Freeform 188"/>
            <p:cNvSpPr>
              <a:spLocks noChangeArrowheads="1"/>
            </p:cNvSpPr>
            <p:nvPr/>
          </p:nvSpPr>
          <p:spPr bwMode="auto">
            <a:xfrm>
              <a:off x="11466513" y="5813425"/>
              <a:ext cx="61913" cy="461962"/>
            </a:xfrm>
            <a:custGeom>
              <a:avLst/>
              <a:gdLst>
                <a:gd name="T0" fmla="*/ 0 w 175"/>
                <a:gd name="T1" fmla="*/ 0 h 1288"/>
                <a:gd name="T2" fmla="*/ 0 w 175"/>
                <a:gd name="T3" fmla="*/ 1010 h 1288"/>
                <a:gd name="T4" fmla="*/ 0 w 175"/>
                <a:gd name="T5" fmla="*/ 1010 h 1288"/>
                <a:gd name="T6" fmla="*/ 38 w 175"/>
                <a:gd name="T7" fmla="*/ 1032 h 1288"/>
                <a:gd name="T8" fmla="*/ 70 w 175"/>
                <a:gd name="T9" fmla="*/ 1059 h 1288"/>
                <a:gd name="T10" fmla="*/ 97 w 175"/>
                <a:gd name="T11" fmla="*/ 1086 h 1288"/>
                <a:gd name="T12" fmla="*/ 124 w 175"/>
                <a:gd name="T13" fmla="*/ 1124 h 1288"/>
                <a:gd name="T14" fmla="*/ 147 w 175"/>
                <a:gd name="T15" fmla="*/ 1157 h 1288"/>
                <a:gd name="T16" fmla="*/ 163 w 175"/>
                <a:gd name="T17" fmla="*/ 1200 h 1288"/>
                <a:gd name="T18" fmla="*/ 168 w 175"/>
                <a:gd name="T19" fmla="*/ 1243 h 1288"/>
                <a:gd name="T20" fmla="*/ 174 w 175"/>
                <a:gd name="T21" fmla="*/ 1287 h 1288"/>
                <a:gd name="T22" fmla="*/ 174 w 175"/>
                <a:gd name="T23" fmla="*/ 0 h 1288"/>
                <a:gd name="T24" fmla="*/ 0 w 175"/>
                <a:gd name="T25" fmla="*/ 0 h 1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288">
                  <a:moveTo>
                    <a:pt x="0" y="0"/>
                  </a:moveTo>
                  <a:lnTo>
                    <a:pt x="0" y="1010"/>
                  </a:lnTo>
                  <a:lnTo>
                    <a:pt x="0" y="1010"/>
                  </a:lnTo>
                  <a:lnTo>
                    <a:pt x="38" y="1032"/>
                  </a:lnTo>
                  <a:lnTo>
                    <a:pt x="70" y="1059"/>
                  </a:lnTo>
                  <a:lnTo>
                    <a:pt x="97" y="1086"/>
                  </a:lnTo>
                  <a:lnTo>
                    <a:pt x="124" y="1124"/>
                  </a:lnTo>
                  <a:lnTo>
                    <a:pt x="147" y="1157"/>
                  </a:lnTo>
                  <a:lnTo>
                    <a:pt x="163" y="1200"/>
                  </a:lnTo>
                  <a:lnTo>
                    <a:pt x="168" y="1243"/>
                  </a:lnTo>
                  <a:lnTo>
                    <a:pt x="174" y="1287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6" name="Freeform 189"/>
            <p:cNvSpPr>
              <a:spLocks noChangeArrowheads="1"/>
            </p:cNvSpPr>
            <p:nvPr/>
          </p:nvSpPr>
          <p:spPr bwMode="auto">
            <a:xfrm>
              <a:off x="11466513" y="6276975"/>
              <a:ext cx="61913" cy="587375"/>
            </a:xfrm>
            <a:custGeom>
              <a:avLst/>
              <a:gdLst>
                <a:gd name="T0" fmla="*/ 0 w 175"/>
                <a:gd name="T1" fmla="*/ 272 h 1636"/>
                <a:gd name="T2" fmla="*/ 0 w 175"/>
                <a:gd name="T3" fmla="*/ 1635 h 1636"/>
                <a:gd name="T4" fmla="*/ 174 w 175"/>
                <a:gd name="T5" fmla="*/ 1635 h 1636"/>
                <a:gd name="T6" fmla="*/ 174 w 175"/>
                <a:gd name="T7" fmla="*/ 0 h 1636"/>
                <a:gd name="T8" fmla="*/ 174 w 175"/>
                <a:gd name="T9" fmla="*/ 0 h 1636"/>
                <a:gd name="T10" fmla="*/ 168 w 175"/>
                <a:gd name="T11" fmla="*/ 43 h 1636"/>
                <a:gd name="T12" fmla="*/ 163 w 175"/>
                <a:gd name="T13" fmla="*/ 87 h 1636"/>
                <a:gd name="T14" fmla="*/ 147 w 175"/>
                <a:gd name="T15" fmla="*/ 125 h 1636"/>
                <a:gd name="T16" fmla="*/ 124 w 175"/>
                <a:gd name="T17" fmla="*/ 163 h 1636"/>
                <a:gd name="T18" fmla="*/ 97 w 175"/>
                <a:gd name="T19" fmla="*/ 195 h 1636"/>
                <a:gd name="T20" fmla="*/ 70 w 175"/>
                <a:gd name="T21" fmla="*/ 228 h 1636"/>
                <a:gd name="T22" fmla="*/ 38 w 175"/>
                <a:gd name="T23" fmla="*/ 250 h 1636"/>
                <a:gd name="T24" fmla="*/ 0 w 175"/>
                <a:gd name="T25" fmla="*/ 272 h 1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1636">
                  <a:moveTo>
                    <a:pt x="0" y="272"/>
                  </a:moveTo>
                  <a:lnTo>
                    <a:pt x="0" y="1635"/>
                  </a:lnTo>
                  <a:lnTo>
                    <a:pt x="174" y="1635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8" y="43"/>
                  </a:lnTo>
                  <a:lnTo>
                    <a:pt x="163" y="87"/>
                  </a:lnTo>
                  <a:lnTo>
                    <a:pt x="147" y="125"/>
                  </a:lnTo>
                  <a:lnTo>
                    <a:pt x="124" y="163"/>
                  </a:lnTo>
                  <a:lnTo>
                    <a:pt x="97" y="195"/>
                  </a:lnTo>
                  <a:lnTo>
                    <a:pt x="70" y="228"/>
                  </a:lnTo>
                  <a:lnTo>
                    <a:pt x="38" y="250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7" name="Freeform 190"/>
            <p:cNvSpPr>
              <a:spLocks noChangeArrowheads="1"/>
            </p:cNvSpPr>
            <p:nvPr/>
          </p:nvSpPr>
          <p:spPr bwMode="auto">
            <a:xfrm>
              <a:off x="11372850" y="6167438"/>
              <a:ext cx="92075" cy="217487"/>
            </a:xfrm>
            <a:custGeom>
              <a:avLst/>
              <a:gdLst>
                <a:gd name="T0" fmla="*/ 131 w 262"/>
                <a:gd name="T1" fmla="*/ 435 h 609"/>
                <a:gd name="T2" fmla="*/ 131 w 262"/>
                <a:gd name="T3" fmla="*/ 435 h 609"/>
                <a:gd name="T4" fmla="*/ 104 w 262"/>
                <a:gd name="T5" fmla="*/ 429 h 609"/>
                <a:gd name="T6" fmla="*/ 81 w 262"/>
                <a:gd name="T7" fmla="*/ 424 h 609"/>
                <a:gd name="T8" fmla="*/ 60 w 262"/>
                <a:gd name="T9" fmla="*/ 413 h 609"/>
                <a:gd name="T10" fmla="*/ 38 w 262"/>
                <a:gd name="T11" fmla="*/ 396 h 609"/>
                <a:gd name="T12" fmla="*/ 22 w 262"/>
                <a:gd name="T13" fmla="*/ 375 h 609"/>
                <a:gd name="T14" fmla="*/ 11 w 262"/>
                <a:gd name="T15" fmla="*/ 353 h 609"/>
                <a:gd name="T16" fmla="*/ 6 w 262"/>
                <a:gd name="T17" fmla="*/ 331 h 609"/>
                <a:gd name="T18" fmla="*/ 0 w 262"/>
                <a:gd name="T19" fmla="*/ 304 h 609"/>
                <a:gd name="T20" fmla="*/ 0 w 262"/>
                <a:gd name="T21" fmla="*/ 304 h 609"/>
                <a:gd name="T22" fmla="*/ 6 w 262"/>
                <a:gd name="T23" fmla="*/ 277 h 609"/>
                <a:gd name="T24" fmla="*/ 11 w 262"/>
                <a:gd name="T25" fmla="*/ 255 h 609"/>
                <a:gd name="T26" fmla="*/ 22 w 262"/>
                <a:gd name="T27" fmla="*/ 228 h 609"/>
                <a:gd name="T28" fmla="*/ 38 w 262"/>
                <a:gd name="T29" fmla="*/ 212 h 609"/>
                <a:gd name="T30" fmla="*/ 60 w 262"/>
                <a:gd name="T31" fmla="*/ 195 h 609"/>
                <a:gd name="T32" fmla="*/ 81 w 262"/>
                <a:gd name="T33" fmla="*/ 185 h 609"/>
                <a:gd name="T34" fmla="*/ 104 w 262"/>
                <a:gd name="T35" fmla="*/ 174 h 609"/>
                <a:gd name="T36" fmla="*/ 131 w 262"/>
                <a:gd name="T37" fmla="*/ 174 h 609"/>
                <a:gd name="T38" fmla="*/ 131 w 262"/>
                <a:gd name="T39" fmla="*/ 174 h 609"/>
                <a:gd name="T40" fmla="*/ 158 w 262"/>
                <a:gd name="T41" fmla="*/ 174 h 609"/>
                <a:gd name="T42" fmla="*/ 179 w 262"/>
                <a:gd name="T43" fmla="*/ 185 h 609"/>
                <a:gd name="T44" fmla="*/ 201 w 262"/>
                <a:gd name="T45" fmla="*/ 195 h 609"/>
                <a:gd name="T46" fmla="*/ 223 w 262"/>
                <a:gd name="T47" fmla="*/ 212 h 609"/>
                <a:gd name="T48" fmla="*/ 239 w 262"/>
                <a:gd name="T49" fmla="*/ 228 h 609"/>
                <a:gd name="T50" fmla="*/ 250 w 262"/>
                <a:gd name="T51" fmla="*/ 255 h 609"/>
                <a:gd name="T52" fmla="*/ 256 w 262"/>
                <a:gd name="T53" fmla="*/ 277 h 609"/>
                <a:gd name="T54" fmla="*/ 261 w 262"/>
                <a:gd name="T55" fmla="*/ 304 h 609"/>
                <a:gd name="T56" fmla="*/ 261 w 262"/>
                <a:gd name="T57" fmla="*/ 27 h 609"/>
                <a:gd name="T58" fmla="*/ 261 w 262"/>
                <a:gd name="T59" fmla="*/ 27 h 609"/>
                <a:gd name="T60" fmla="*/ 228 w 262"/>
                <a:gd name="T61" fmla="*/ 16 h 609"/>
                <a:gd name="T62" fmla="*/ 196 w 262"/>
                <a:gd name="T63" fmla="*/ 6 h 609"/>
                <a:gd name="T64" fmla="*/ 163 w 262"/>
                <a:gd name="T65" fmla="*/ 0 h 609"/>
                <a:gd name="T66" fmla="*/ 131 w 262"/>
                <a:gd name="T67" fmla="*/ 0 h 609"/>
                <a:gd name="T68" fmla="*/ 131 w 262"/>
                <a:gd name="T69" fmla="*/ 0 h 609"/>
                <a:gd name="T70" fmla="*/ 98 w 262"/>
                <a:gd name="T71" fmla="*/ 0 h 609"/>
                <a:gd name="T72" fmla="*/ 65 w 262"/>
                <a:gd name="T73" fmla="*/ 6 h 609"/>
                <a:gd name="T74" fmla="*/ 33 w 262"/>
                <a:gd name="T75" fmla="*/ 16 h 609"/>
                <a:gd name="T76" fmla="*/ 0 w 262"/>
                <a:gd name="T77" fmla="*/ 27 h 609"/>
                <a:gd name="T78" fmla="*/ 0 w 262"/>
                <a:gd name="T79" fmla="*/ 576 h 609"/>
                <a:gd name="T80" fmla="*/ 0 w 262"/>
                <a:gd name="T81" fmla="*/ 576 h 609"/>
                <a:gd name="T82" fmla="*/ 33 w 262"/>
                <a:gd name="T83" fmla="*/ 592 h 609"/>
                <a:gd name="T84" fmla="*/ 65 w 262"/>
                <a:gd name="T85" fmla="*/ 597 h 609"/>
                <a:gd name="T86" fmla="*/ 98 w 262"/>
                <a:gd name="T87" fmla="*/ 603 h 609"/>
                <a:gd name="T88" fmla="*/ 131 w 262"/>
                <a:gd name="T89" fmla="*/ 608 h 609"/>
                <a:gd name="T90" fmla="*/ 131 w 262"/>
                <a:gd name="T91" fmla="*/ 608 h 609"/>
                <a:gd name="T92" fmla="*/ 163 w 262"/>
                <a:gd name="T93" fmla="*/ 603 h 609"/>
                <a:gd name="T94" fmla="*/ 196 w 262"/>
                <a:gd name="T95" fmla="*/ 597 h 609"/>
                <a:gd name="T96" fmla="*/ 228 w 262"/>
                <a:gd name="T97" fmla="*/ 592 h 609"/>
                <a:gd name="T98" fmla="*/ 261 w 262"/>
                <a:gd name="T99" fmla="*/ 576 h 609"/>
                <a:gd name="T100" fmla="*/ 261 w 262"/>
                <a:gd name="T101" fmla="*/ 304 h 609"/>
                <a:gd name="T102" fmla="*/ 261 w 262"/>
                <a:gd name="T103" fmla="*/ 304 h 609"/>
                <a:gd name="T104" fmla="*/ 256 w 262"/>
                <a:gd name="T105" fmla="*/ 331 h 609"/>
                <a:gd name="T106" fmla="*/ 250 w 262"/>
                <a:gd name="T107" fmla="*/ 353 h 609"/>
                <a:gd name="T108" fmla="*/ 239 w 262"/>
                <a:gd name="T109" fmla="*/ 375 h 609"/>
                <a:gd name="T110" fmla="*/ 223 w 262"/>
                <a:gd name="T111" fmla="*/ 396 h 609"/>
                <a:gd name="T112" fmla="*/ 201 w 262"/>
                <a:gd name="T113" fmla="*/ 413 h 609"/>
                <a:gd name="T114" fmla="*/ 179 w 262"/>
                <a:gd name="T115" fmla="*/ 424 h 609"/>
                <a:gd name="T116" fmla="*/ 158 w 262"/>
                <a:gd name="T117" fmla="*/ 429 h 609"/>
                <a:gd name="T118" fmla="*/ 131 w 262"/>
                <a:gd name="T119" fmla="*/ 435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62" h="609">
                  <a:moveTo>
                    <a:pt x="131" y="435"/>
                  </a:moveTo>
                  <a:lnTo>
                    <a:pt x="131" y="435"/>
                  </a:lnTo>
                  <a:lnTo>
                    <a:pt x="104" y="429"/>
                  </a:lnTo>
                  <a:lnTo>
                    <a:pt x="81" y="424"/>
                  </a:lnTo>
                  <a:lnTo>
                    <a:pt x="60" y="413"/>
                  </a:lnTo>
                  <a:lnTo>
                    <a:pt x="38" y="396"/>
                  </a:lnTo>
                  <a:lnTo>
                    <a:pt x="22" y="375"/>
                  </a:lnTo>
                  <a:lnTo>
                    <a:pt x="11" y="353"/>
                  </a:lnTo>
                  <a:lnTo>
                    <a:pt x="6" y="331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6" y="277"/>
                  </a:lnTo>
                  <a:lnTo>
                    <a:pt x="11" y="255"/>
                  </a:lnTo>
                  <a:lnTo>
                    <a:pt x="22" y="228"/>
                  </a:lnTo>
                  <a:lnTo>
                    <a:pt x="38" y="212"/>
                  </a:lnTo>
                  <a:lnTo>
                    <a:pt x="60" y="195"/>
                  </a:lnTo>
                  <a:lnTo>
                    <a:pt x="81" y="185"/>
                  </a:lnTo>
                  <a:lnTo>
                    <a:pt x="104" y="174"/>
                  </a:lnTo>
                  <a:lnTo>
                    <a:pt x="131" y="174"/>
                  </a:lnTo>
                  <a:lnTo>
                    <a:pt x="131" y="174"/>
                  </a:lnTo>
                  <a:lnTo>
                    <a:pt x="158" y="174"/>
                  </a:lnTo>
                  <a:lnTo>
                    <a:pt x="179" y="185"/>
                  </a:lnTo>
                  <a:lnTo>
                    <a:pt x="201" y="195"/>
                  </a:lnTo>
                  <a:lnTo>
                    <a:pt x="223" y="212"/>
                  </a:lnTo>
                  <a:lnTo>
                    <a:pt x="239" y="228"/>
                  </a:lnTo>
                  <a:lnTo>
                    <a:pt x="250" y="255"/>
                  </a:lnTo>
                  <a:lnTo>
                    <a:pt x="256" y="277"/>
                  </a:lnTo>
                  <a:lnTo>
                    <a:pt x="261" y="304"/>
                  </a:lnTo>
                  <a:lnTo>
                    <a:pt x="261" y="27"/>
                  </a:lnTo>
                  <a:lnTo>
                    <a:pt x="261" y="27"/>
                  </a:lnTo>
                  <a:lnTo>
                    <a:pt x="228" y="16"/>
                  </a:lnTo>
                  <a:lnTo>
                    <a:pt x="196" y="6"/>
                  </a:lnTo>
                  <a:lnTo>
                    <a:pt x="163" y="0"/>
                  </a:lnTo>
                  <a:lnTo>
                    <a:pt x="131" y="0"/>
                  </a:lnTo>
                  <a:lnTo>
                    <a:pt x="131" y="0"/>
                  </a:lnTo>
                  <a:lnTo>
                    <a:pt x="98" y="0"/>
                  </a:lnTo>
                  <a:lnTo>
                    <a:pt x="65" y="6"/>
                  </a:lnTo>
                  <a:lnTo>
                    <a:pt x="33" y="16"/>
                  </a:lnTo>
                  <a:lnTo>
                    <a:pt x="0" y="27"/>
                  </a:lnTo>
                  <a:lnTo>
                    <a:pt x="0" y="576"/>
                  </a:lnTo>
                  <a:lnTo>
                    <a:pt x="0" y="576"/>
                  </a:lnTo>
                  <a:lnTo>
                    <a:pt x="33" y="592"/>
                  </a:lnTo>
                  <a:lnTo>
                    <a:pt x="65" y="597"/>
                  </a:lnTo>
                  <a:lnTo>
                    <a:pt x="98" y="603"/>
                  </a:lnTo>
                  <a:lnTo>
                    <a:pt x="131" y="608"/>
                  </a:lnTo>
                  <a:lnTo>
                    <a:pt x="131" y="608"/>
                  </a:lnTo>
                  <a:lnTo>
                    <a:pt x="163" y="603"/>
                  </a:lnTo>
                  <a:lnTo>
                    <a:pt x="196" y="597"/>
                  </a:lnTo>
                  <a:lnTo>
                    <a:pt x="228" y="592"/>
                  </a:lnTo>
                  <a:lnTo>
                    <a:pt x="261" y="576"/>
                  </a:lnTo>
                  <a:lnTo>
                    <a:pt x="261" y="304"/>
                  </a:lnTo>
                  <a:lnTo>
                    <a:pt x="261" y="304"/>
                  </a:lnTo>
                  <a:lnTo>
                    <a:pt x="256" y="331"/>
                  </a:lnTo>
                  <a:lnTo>
                    <a:pt x="250" y="353"/>
                  </a:lnTo>
                  <a:lnTo>
                    <a:pt x="239" y="375"/>
                  </a:lnTo>
                  <a:lnTo>
                    <a:pt x="223" y="396"/>
                  </a:lnTo>
                  <a:lnTo>
                    <a:pt x="201" y="413"/>
                  </a:lnTo>
                  <a:lnTo>
                    <a:pt x="179" y="424"/>
                  </a:lnTo>
                  <a:lnTo>
                    <a:pt x="158" y="429"/>
                  </a:lnTo>
                  <a:lnTo>
                    <a:pt x="131" y="43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8" name="Freeform 191"/>
            <p:cNvSpPr>
              <a:spLocks noChangeArrowheads="1"/>
            </p:cNvSpPr>
            <p:nvPr/>
          </p:nvSpPr>
          <p:spPr bwMode="auto">
            <a:xfrm>
              <a:off x="11310938" y="6176963"/>
              <a:ext cx="60325" cy="196850"/>
            </a:xfrm>
            <a:custGeom>
              <a:avLst/>
              <a:gdLst>
                <a:gd name="T0" fmla="*/ 0 w 174"/>
                <a:gd name="T1" fmla="*/ 277 h 550"/>
                <a:gd name="T2" fmla="*/ 0 w 174"/>
                <a:gd name="T3" fmla="*/ 277 h 550"/>
                <a:gd name="T4" fmla="*/ 5 w 174"/>
                <a:gd name="T5" fmla="*/ 320 h 550"/>
                <a:gd name="T6" fmla="*/ 16 w 174"/>
                <a:gd name="T7" fmla="*/ 364 h 550"/>
                <a:gd name="T8" fmla="*/ 27 w 174"/>
                <a:gd name="T9" fmla="*/ 402 h 550"/>
                <a:gd name="T10" fmla="*/ 48 w 174"/>
                <a:gd name="T11" fmla="*/ 440 h 550"/>
                <a:gd name="T12" fmla="*/ 75 w 174"/>
                <a:gd name="T13" fmla="*/ 472 h 550"/>
                <a:gd name="T14" fmla="*/ 102 w 174"/>
                <a:gd name="T15" fmla="*/ 505 h 550"/>
                <a:gd name="T16" fmla="*/ 135 w 174"/>
                <a:gd name="T17" fmla="*/ 527 h 550"/>
                <a:gd name="T18" fmla="*/ 173 w 174"/>
                <a:gd name="T19" fmla="*/ 549 h 550"/>
                <a:gd name="T20" fmla="*/ 173 w 174"/>
                <a:gd name="T21" fmla="*/ 0 h 550"/>
                <a:gd name="T22" fmla="*/ 173 w 174"/>
                <a:gd name="T23" fmla="*/ 0 h 550"/>
                <a:gd name="T24" fmla="*/ 135 w 174"/>
                <a:gd name="T25" fmla="*/ 22 h 550"/>
                <a:gd name="T26" fmla="*/ 102 w 174"/>
                <a:gd name="T27" fmla="*/ 49 h 550"/>
                <a:gd name="T28" fmla="*/ 75 w 174"/>
                <a:gd name="T29" fmla="*/ 76 h 550"/>
                <a:gd name="T30" fmla="*/ 48 w 174"/>
                <a:gd name="T31" fmla="*/ 114 h 550"/>
                <a:gd name="T32" fmla="*/ 27 w 174"/>
                <a:gd name="T33" fmla="*/ 147 h 550"/>
                <a:gd name="T34" fmla="*/ 16 w 174"/>
                <a:gd name="T35" fmla="*/ 190 h 550"/>
                <a:gd name="T36" fmla="*/ 5 w 174"/>
                <a:gd name="T37" fmla="*/ 233 h 550"/>
                <a:gd name="T38" fmla="*/ 0 w 174"/>
                <a:gd name="T39" fmla="*/ 277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4" h="550">
                  <a:moveTo>
                    <a:pt x="0" y="277"/>
                  </a:moveTo>
                  <a:lnTo>
                    <a:pt x="0" y="277"/>
                  </a:lnTo>
                  <a:lnTo>
                    <a:pt x="5" y="320"/>
                  </a:lnTo>
                  <a:lnTo>
                    <a:pt x="16" y="364"/>
                  </a:lnTo>
                  <a:lnTo>
                    <a:pt x="27" y="402"/>
                  </a:lnTo>
                  <a:lnTo>
                    <a:pt x="48" y="440"/>
                  </a:lnTo>
                  <a:lnTo>
                    <a:pt x="75" y="472"/>
                  </a:lnTo>
                  <a:lnTo>
                    <a:pt x="102" y="505"/>
                  </a:lnTo>
                  <a:lnTo>
                    <a:pt x="135" y="527"/>
                  </a:lnTo>
                  <a:lnTo>
                    <a:pt x="173" y="549"/>
                  </a:lnTo>
                  <a:lnTo>
                    <a:pt x="173" y="0"/>
                  </a:lnTo>
                  <a:lnTo>
                    <a:pt x="173" y="0"/>
                  </a:lnTo>
                  <a:lnTo>
                    <a:pt x="135" y="22"/>
                  </a:lnTo>
                  <a:lnTo>
                    <a:pt x="102" y="49"/>
                  </a:lnTo>
                  <a:lnTo>
                    <a:pt x="75" y="76"/>
                  </a:lnTo>
                  <a:lnTo>
                    <a:pt x="48" y="114"/>
                  </a:lnTo>
                  <a:lnTo>
                    <a:pt x="27" y="147"/>
                  </a:lnTo>
                  <a:lnTo>
                    <a:pt x="16" y="190"/>
                  </a:lnTo>
                  <a:lnTo>
                    <a:pt x="5" y="233"/>
                  </a:lnTo>
                  <a:lnTo>
                    <a:pt x="0" y="27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79" name="Freeform 192"/>
            <p:cNvSpPr>
              <a:spLocks noChangeArrowheads="1"/>
            </p:cNvSpPr>
            <p:nvPr/>
          </p:nvSpPr>
          <p:spPr bwMode="auto">
            <a:xfrm>
              <a:off x="11466513" y="6176963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0 w 175"/>
                <a:gd name="T11" fmla="*/ 505 h 550"/>
                <a:gd name="T12" fmla="*/ 97 w 175"/>
                <a:gd name="T13" fmla="*/ 472 h 550"/>
                <a:gd name="T14" fmla="*/ 124 w 175"/>
                <a:gd name="T15" fmla="*/ 440 h 550"/>
                <a:gd name="T16" fmla="*/ 147 w 175"/>
                <a:gd name="T17" fmla="*/ 402 h 550"/>
                <a:gd name="T18" fmla="*/ 163 w 175"/>
                <a:gd name="T19" fmla="*/ 364 h 550"/>
                <a:gd name="T20" fmla="*/ 168 w 175"/>
                <a:gd name="T21" fmla="*/ 320 h 550"/>
                <a:gd name="T22" fmla="*/ 174 w 175"/>
                <a:gd name="T23" fmla="*/ 277 h 550"/>
                <a:gd name="T24" fmla="*/ 174 w 175"/>
                <a:gd name="T25" fmla="*/ 277 h 550"/>
                <a:gd name="T26" fmla="*/ 168 w 175"/>
                <a:gd name="T27" fmla="*/ 233 h 550"/>
                <a:gd name="T28" fmla="*/ 163 w 175"/>
                <a:gd name="T29" fmla="*/ 190 h 550"/>
                <a:gd name="T30" fmla="*/ 147 w 175"/>
                <a:gd name="T31" fmla="*/ 147 h 550"/>
                <a:gd name="T32" fmla="*/ 124 w 175"/>
                <a:gd name="T33" fmla="*/ 114 h 550"/>
                <a:gd name="T34" fmla="*/ 97 w 175"/>
                <a:gd name="T35" fmla="*/ 76 h 550"/>
                <a:gd name="T36" fmla="*/ 70 w 175"/>
                <a:gd name="T37" fmla="*/ 49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0" y="505"/>
                  </a:lnTo>
                  <a:lnTo>
                    <a:pt x="97" y="472"/>
                  </a:lnTo>
                  <a:lnTo>
                    <a:pt x="124" y="440"/>
                  </a:lnTo>
                  <a:lnTo>
                    <a:pt x="147" y="402"/>
                  </a:lnTo>
                  <a:lnTo>
                    <a:pt x="163" y="364"/>
                  </a:lnTo>
                  <a:lnTo>
                    <a:pt x="168" y="320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8" y="233"/>
                  </a:lnTo>
                  <a:lnTo>
                    <a:pt x="163" y="190"/>
                  </a:lnTo>
                  <a:lnTo>
                    <a:pt x="147" y="147"/>
                  </a:lnTo>
                  <a:lnTo>
                    <a:pt x="124" y="114"/>
                  </a:lnTo>
                  <a:lnTo>
                    <a:pt x="97" y="76"/>
                  </a:lnTo>
                  <a:lnTo>
                    <a:pt x="70" y="49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0" name="Freeform 193"/>
            <p:cNvSpPr>
              <a:spLocks noChangeArrowheads="1"/>
            </p:cNvSpPr>
            <p:nvPr/>
          </p:nvSpPr>
          <p:spPr bwMode="auto">
            <a:xfrm>
              <a:off x="10999788" y="5994400"/>
              <a:ext cx="217488" cy="215900"/>
            </a:xfrm>
            <a:custGeom>
              <a:avLst/>
              <a:gdLst>
                <a:gd name="T0" fmla="*/ 239 w 609"/>
                <a:gd name="T1" fmla="*/ 597 h 604"/>
                <a:gd name="T2" fmla="*/ 131 w 609"/>
                <a:gd name="T3" fmla="*/ 554 h 604"/>
                <a:gd name="T4" fmla="*/ 49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49 w 609"/>
                <a:gd name="T11" fmla="*/ 130 h 604"/>
                <a:gd name="T12" fmla="*/ 131 w 609"/>
                <a:gd name="T13" fmla="*/ 49 h 604"/>
                <a:gd name="T14" fmla="*/ 239 w 609"/>
                <a:gd name="T15" fmla="*/ 5 h 604"/>
                <a:gd name="T16" fmla="*/ 364 w 609"/>
                <a:gd name="T17" fmla="*/ 5 h 604"/>
                <a:gd name="T18" fmla="*/ 473 w 609"/>
                <a:gd name="T19" fmla="*/ 49 h 604"/>
                <a:gd name="T20" fmla="*/ 554 w 609"/>
                <a:gd name="T21" fmla="*/ 130 h 604"/>
                <a:gd name="T22" fmla="*/ 597 w 609"/>
                <a:gd name="T23" fmla="*/ 239 h 604"/>
                <a:gd name="T24" fmla="*/ 597 w 609"/>
                <a:gd name="T25" fmla="*/ 364 h 604"/>
                <a:gd name="T26" fmla="*/ 554 w 609"/>
                <a:gd name="T27" fmla="*/ 472 h 604"/>
                <a:gd name="T28" fmla="*/ 473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0 w 609"/>
                <a:gd name="T35" fmla="*/ 184 h 604"/>
                <a:gd name="T36" fmla="*/ 212 w 609"/>
                <a:gd name="T37" fmla="*/ 211 h 604"/>
                <a:gd name="T38" fmla="*/ 185 w 609"/>
                <a:gd name="T39" fmla="*/ 250 h 604"/>
                <a:gd name="T40" fmla="*/ 174 w 609"/>
                <a:gd name="T41" fmla="*/ 304 h 604"/>
                <a:gd name="T42" fmla="*/ 185 w 609"/>
                <a:gd name="T43" fmla="*/ 353 h 604"/>
                <a:gd name="T44" fmla="*/ 212 w 609"/>
                <a:gd name="T45" fmla="*/ 391 h 604"/>
                <a:gd name="T46" fmla="*/ 250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3 h 604"/>
                <a:gd name="T56" fmla="*/ 435 w 609"/>
                <a:gd name="T57" fmla="*/ 304 h 604"/>
                <a:gd name="T58" fmla="*/ 424 w 609"/>
                <a:gd name="T59" fmla="*/ 250 h 604"/>
                <a:gd name="T60" fmla="*/ 397 w 609"/>
                <a:gd name="T61" fmla="*/ 211 h 604"/>
                <a:gd name="T62" fmla="*/ 353 w 609"/>
                <a:gd name="T63" fmla="*/ 184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39" y="597"/>
                  </a:lnTo>
                  <a:lnTo>
                    <a:pt x="185" y="581"/>
                  </a:lnTo>
                  <a:lnTo>
                    <a:pt x="131" y="554"/>
                  </a:lnTo>
                  <a:lnTo>
                    <a:pt x="87" y="516"/>
                  </a:lnTo>
                  <a:lnTo>
                    <a:pt x="49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1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3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3" y="554"/>
                  </a:lnTo>
                  <a:lnTo>
                    <a:pt x="418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4"/>
                  </a:lnTo>
                  <a:lnTo>
                    <a:pt x="229" y="195"/>
                  </a:lnTo>
                  <a:lnTo>
                    <a:pt x="212" y="211"/>
                  </a:lnTo>
                  <a:lnTo>
                    <a:pt x="196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9" y="407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26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7" y="391"/>
                  </a:lnTo>
                  <a:lnTo>
                    <a:pt x="408" y="375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5" y="304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08" y="228"/>
                  </a:lnTo>
                  <a:lnTo>
                    <a:pt x="397" y="211"/>
                  </a:lnTo>
                  <a:lnTo>
                    <a:pt x="375" y="195"/>
                  </a:lnTo>
                  <a:lnTo>
                    <a:pt x="353" y="184"/>
                  </a:lnTo>
                  <a:lnTo>
                    <a:pt x="326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1" name="Freeform 194"/>
            <p:cNvSpPr>
              <a:spLocks noChangeArrowheads="1"/>
            </p:cNvSpPr>
            <p:nvPr/>
          </p:nvSpPr>
          <p:spPr bwMode="auto">
            <a:xfrm>
              <a:off x="10220325" y="5435600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55 w 609"/>
                <a:gd name="T5" fmla="*/ 473 h 609"/>
                <a:gd name="T6" fmla="*/ 11 w 609"/>
                <a:gd name="T7" fmla="*/ 364 h 609"/>
                <a:gd name="T8" fmla="*/ 11 w 609"/>
                <a:gd name="T9" fmla="*/ 244 h 609"/>
                <a:gd name="T10" fmla="*/ 55 w 609"/>
                <a:gd name="T11" fmla="*/ 136 h 609"/>
                <a:gd name="T12" fmla="*/ 136 w 609"/>
                <a:gd name="T13" fmla="*/ 54 h 609"/>
                <a:gd name="T14" fmla="*/ 244 w 609"/>
                <a:gd name="T15" fmla="*/ 6 h 609"/>
                <a:gd name="T16" fmla="*/ 364 w 609"/>
                <a:gd name="T17" fmla="*/ 6 h 609"/>
                <a:gd name="T18" fmla="*/ 473 w 609"/>
                <a:gd name="T19" fmla="*/ 54 h 609"/>
                <a:gd name="T20" fmla="*/ 559 w 609"/>
                <a:gd name="T21" fmla="*/ 136 h 609"/>
                <a:gd name="T22" fmla="*/ 603 w 609"/>
                <a:gd name="T23" fmla="*/ 244 h 609"/>
                <a:gd name="T24" fmla="*/ 603 w 609"/>
                <a:gd name="T25" fmla="*/ 364 h 609"/>
                <a:gd name="T26" fmla="*/ 559 w 609"/>
                <a:gd name="T27" fmla="*/ 473 h 609"/>
                <a:gd name="T28" fmla="*/ 473 w 609"/>
                <a:gd name="T29" fmla="*/ 554 h 609"/>
                <a:gd name="T30" fmla="*/ 364 w 609"/>
                <a:gd name="T31" fmla="*/ 603 h 609"/>
                <a:gd name="T32" fmla="*/ 304 w 609"/>
                <a:gd name="T33" fmla="*/ 174 h 609"/>
                <a:gd name="T34" fmla="*/ 255 w 609"/>
                <a:gd name="T35" fmla="*/ 185 h 609"/>
                <a:gd name="T36" fmla="*/ 212 w 609"/>
                <a:gd name="T37" fmla="*/ 212 h 609"/>
                <a:gd name="T38" fmla="*/ 185 w 609"/>
                <a:gd name="T39" fmla="*/ 256 h 609"/>
                <a:gd name="T40" fmla="*/ 174 w 609"/>
                <a:gd name="T41" fmla="*/ 304 h 609"/>
                <a:gd name="T42" fmla="*/ 185 w 609"/>
                <a:gd name="T43" fmla="*/ 353 h 609"/>
                <a:gd name="T44" fmla="*/ 212 w 609"/>
                <a:gd name="T45" fmla="*/ 397 h 609"/>
                <a:gd name="T46" fmla="*/ 255 w 609"/>
                <a:gd name="T47" fmla="*/ 424 h 609"/>
                <a:gd name="T48" fmla="*/ 304 w 609"/>
                <a:gd name="T49" fmla="*/ 435 h 609"/>
                <a:gd name="T50" fmla="*/ 353 w 609"/>
                <a:gd name="T51" fmla="*/ 424 h 609"/>
                <a:gd name="T52" fmla="*/ 396 w 609"/>
                <a:gd name="T53" fmla="*/ 397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6 h 609"/>
                <a:gd name="T60" fmla="*/ 396 w 609"/>
                <a:gd name="T61" fmla="*/ 212 h 609"/>
                <a:gd name="T62" fmla="*/ 359 w 609"/>
                <a:gd name="T63" fmla="*/ 185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90" y="581"/>
                  </a:lnTo>
                  <a:lnTo>
                    <a:pt x="136" y="554"/>
                  </a:lnTo>
                  <a:lnTo>
                    <a:pt x="92" y="516"/>
                  </a:lnTo>
                  <a:lnTo>
                    <a:pt x="55" y="473"/>
                  </a:lnTo>
                  <a:lnTo>
                    <a:pt x="27" y="424"/>
                  </a:lnTo>
                  <a:lnTo>
                    <a:pt x="11" y="364"/>
                  </a:lnTo>
                  <a:lnTo>
                    <a:pt x="0" y="304"/>
                  </a:lnTo>
                  <a:lnTo>
                    <a:pt x="11" y="244"/>
                  </a:lnTo>
                  <a:lnTo>
                    <a:pt x="27" y="185"/>
                  </a:lnTo>
                  <a:lnTo>
                    <a:pt x="55" y="136"/>
                  </a:lnTo>
                  <a:lnTo>
                    <a:pt x="92" y="87"/>
                  </a:lnTo>
                  <a:lnTo>
                    <a:pt x="136" y="54"/>
                  </a:lnTo>
                  <a:lnTo>
                    <a:pt x="190" y="22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3" y="22"/>
                  </a:lnTo>
                  <a:lnTo>
                    <a:pt x="473" y="54"/>
                  </a:lnTo>
                  <a:lnTo>
                    <a:pt x="521" y="87"/>
                  </a:lnTo>
                  <a:lnTo>
                    <a:pt x="559" y="136"/>
                  </a:lnTo>
                  <a:lnTo>
                    <a:pt x="587" y="185"/>
                  </a:lnTo>
                  <a:lnTo>
                    <a:pt x="603" y="244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7" y="424"/>
                  </a:lnTo>
                  <a:lnTo>
                    <a:pt x="559" y="473"/>
                  </a:lnTo>
                  <a:lnTo>
                    <a:pt x="521" y="516"/>
                  </a:lnTo>
                  <a:lnTo>
                    <a:pt x="473" y="554"/>
                  </a:lnTo>
                  <a:lnTo>
                    <a:pt x="423" y="581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6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1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80" y="413"/>
                  </a:lnTo>
                  <a:lnTo>
                    <a:pt x="396" y="397"/>
                  </a:lnTo>
                  <a:lnTo>
                    <a:pt x="413" y="375"/>
                  </a:lnTo>
                  <a:lnTo>
                    <a:pt x="423" y="353"/>
                  </a:lnTo>
                  <a:lnTo>
                    <a:pt x="434" y="331"/>
                  </a:lnTo>
                  <a:lnTo>
                    <a:pt x="434" y="304"/>
                  </a:lnTo>
                  <a:lnTo>
                    <a:pt x="434" y="277"/>
                  </a:lnTo>
                  <a:lnTo>
                    <a:pt x="423" y="256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80" y="196"/>
                  </a:lnTo>
                  <a:lnTo>
                    <a:pt x="359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2" name="Freeform 195"/>
            <p:cNvSpPr>
              <a:spLocks noChangeArrowheads="1"/>
            </p:cNvSpPr>
            <p:nvPr/>
          </p:nvSpPr>
          <p:spPr bwMode="auto">
            <a:xfrm>
              <a:off x="11623675" y="4951413"/>
              <a:ext cx="215900" cy="215900"/>
            </a:xfrm>
            <a:custGeom>
              <a:avLst/>
              <a:gdLst>
                <a:gd name="T0" fmla="*/ 239 w 604"/>
                <a:gd name="T1" fmla="*/ 598 h 604"/>
                <a:gd name="T2" fmla="*/ 130 w 604"/>
                <a:gd name="T3" fmla="*/ 554 h 604"/>
                <a:gd name="T4" fmla="*/ 49 w 604"/>
                <a:gd name="T5" fmla="*/ 473 h 604"/>
                <a:gd name="T6" fmla="*/ 6 w 604"/>
                <a:gd name="T7" fmla="*/ 364 h 604"/>
                <a:gd name="T8" fmla="*/ 6 w 604"/>
                <a:gd name="T9" fmla="*/ 239 h 604"/>
                <a:gd name="T10" fmla="*/ 49 w 604"/>
                <a:gd name="T11" fmla="*/ 130 h 604"/>
                <a:gd name="T12" fmla="*/ 130 w 604"/>
                <a:gd name="T13" fmla="*/ 49 h 604"/>
                <a:gd name="T14" fmla="*/ 239 w 604"/>
                <a:gd name="T15" fmla="*/ 5 h 604"/>
                <a:gd name="T16" fmla="*/ 358 w 604"/>
                <a:gd name="T17" fmla="*/ 5 h 604"/>
                <a:gd name="T18" fmla="*/ 467 w 604"/>
                <a:gd name="T19" fmla="*/ 49 h 604"/>
                <a:gd name="T20" fmla="*/ 554 w 604"/>
                <a:gd name="T21" fmla="*/ 136 h 604"/>
                <a:gd name="T22" fmla="*/ 597 w 604"/>
                <a:gd name="T23" fmla="*/ 244 h 604"/>
                <a:gd name="T24" fmla="*/ 597 w 604"/>
                <a:gd name="T25" fmla="*/ 364 h 604"/>
                <a:gd name="T26" fmla="*/ 554 w 604"/>
                <a:gd name="T27" fmla="*/ 473 h 604"/>
                <a:gd name="T28" fmla="*/ 467 w 604"/>
                <a:gd name="T29" fmla="*/ 554 h 604"/>
                <a:gd name="T30" fmla="*/ 358 w 604"/>
                <a:gd name="T31" fmla="*/ 598 h 604"/>
                <a:gd name="T32" fmla="*/ 299 w 604"/>
                <a:gd name="T33" fmla="*/ 174 h 604"/>
                <a:gd name="T34" fmla="*/ 250 w 604"/>
                <a:gd name="T35" fmla="*/ 185 h 604"/>
                <a:gd name="T36" fmla="*/ 212 w 604"/>
                <a:gd name="T37" fmla="*/ 212 h 604"/>
                <a:gd name="T38" fmla="*/ 179 w 604"/>
                <a:gd name="T39" fmla="*/ 250 h 604"/>
                <a:gd name="T40" fmla="*/ 174 w 604"/>
                <a:gd name="T41" fmla="*/ 304 h 604"/>
                <a:gd name="T42" fmla="*/ 179 w 604"/>
                <a:gd name="T43" fmla="*/ 353 h 604"/>
                <a:gd name="T44" fmla="*/ 212 w 604"/>
                <a:gd name="T45" fmla="*/ 391 h 604"/>
                <a:gd name="T46" fmla="*/ 250 w 604"/>
                <a:gd name="T47" fmla="*/ 423 h 604"/>
                <a:gd name="T48" fmla="*/ 299 w 604"/>
                <a:gd name="T49" fmla="*/ 429 h 604"/>
                <a:gd name="T50" fmla="*/ 353 w 604"/>
                <a:gd name="T51" fmla="*/ 423 h 604"/>
                <a:gd name="T52" fmla="*/ 391 w 604"/>
                <a:gd name="T53" fmla="*/ 391 h 604"/>
                <a:gd name="T54" fmla="*/ 418 w 604"/>
                <a:gd name="T55" fmla="*/ 353 h 604"/>
                <a:gd name="T56" fmla="*/ 429 w 604"/>
                <a:gd name="T57" fmla="*/ 304 h 604"/>
                <a:gd name="T58" fmla="*/ 418 w 604"/>
                <a:gd name="T59" fmla="*/ 250 h 604"/>
                <a:gd name="T60" fmla="*/ 391 w 604"/>
                <a:gd name="T61" fmla="*/ 212 h 604"/>
                <a:gd name="T62" fmla="*/ 353 w 604"/>
                <a:gd name="T63" fmla="*/ 185 h 604"/>
                <a:gd name="T64" fmla="*/ 299 w 604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4" h="604">
                  <a:moveTo>
                    <a:pt x="299" y="603"/>
                  </a:moveTo>
                  <a:lnTo>
                    <a:pt x="239" y="598"/>
                  </a:lnTo>
                  <a:lnTo>
                    <a:pt x="185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299" y="0"/>
                  </a:lnTo>
                  <a:lnTo>
                    <a:pt x="358" y="5"/>
                  </a:lnTo>
                  <a:lnTo>
                    <a:pt x="418" y="22"/>
                  </a:lnTo>
                  <a:lnTo>
                    <a:pt x="467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4"/>
                  </a:lnTo>
                  <a:lnTo>
                    <a:pt x="603" y="304"/>
                  </a:lnTo>
                  <a:lnTo>
                    <a:pt x="597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67" y="554"/>
                  </a:lnTo>
                  <a:lnTo>
                    <a:pt x="418" y="581"/>
                  </a:lnTo>
                  <a:lnTo>
                    <a:pt x="358" y="598"/>
                  </a:lnTo>
                  <a:lnTo>
                    <a:pt x="299" y="603"/>
                  </a:lnTo>
                  <a:close/>
                  <a:moveTo>
                    <a:pt x="299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79" y="250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79" y="353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28" y="407"/>
                  </a:lnTo>
                  <a:lnTo>
                    <a:pt x="250" y="423"/>
                  </a:lnTo>
                  <a:lnTo>
                    <a:pt x="277" y="429"/>
                  </a:lnTo>
                  <a:lnTo>
                    <a:pt x="299" y="429"/>
                  </a:lnTo>
                  <a:lnTo>
                    <a:pt x="326" y="429"/>
                  </a:lnTo>
                  <a:lnTo>
                    <a:pt x="353" y="423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6"/>
                  </a:lnTo>
                  <a:lnTo>
                    <a:pt x="429" y="304"/>
                  </a:lnTo>
                  <a:lnTo>
                    <a:pt x="429" y="277"/>
                  </a:lnTo>
                  <a:lnTo>
                    <a:pt x="418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299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3" name="Freeform 196"/>
            <p:cNvSpPr>
              <a:spLocks noChangeArrowheads="1"/>
            </p:cNvSpPr>
            <p:nvPr/>
          </p:nvSpPr>
          <p:spPr bwMode="auto">
            <a:xfrm>
              <a:off x="9285288" y="6180138"/>
              <a:ext cx="217488" cy="217487"/>
            </a:xfrm>
            <a:custGeom>
              <a:avLst/>
              <a:gdLst>
                <a:gd name="T0" fmla="*/ 245 w 609"/>
                <a:gd name="T1" fmla="*/ 603 h 609"/>
                <a:gd name="T2" fmla="*/ 136 w 609"/>
                <a:gd name="T3" fmla="*/ 559 h 609"/>
                <a:gd name="T4" fmla="*/ 55 w 609"/>
                <a:gd name="T5" fmla="*/ 472 h 609"/>
                <a:gd name="T6" fmla="*/ 6 w 609"/>
                <a:gd name="T7" fmla="*/ 364 h 609"/>
                <a:gd name="T8" fmla="*/ 6 w 609"/>
                <a:gd name="T9" fmla="*/ 245 h 609"/>
                <a:gd name="T10" fmla="*/ 55 w 609"/>
                <a:gd name="T11" fmla="*/ 136 h 609"/>
                <a:gd name="T12" fmla="*/ 136 w 609"/>
                <a:gd name="T13" fmla="*/ 54 h 609"/>
                <a:gd name="T14" fmla="*/ 245 w 609"/>
                <a:gd name="T15" fmla="*/ 11 h 609"/>
                <a:gd name="T16" fmla="*/ 364 w 609"/>
                <a:gd name="T17" fmla="*/ 11 h 609"/>
                <a:gd name="T18" fmla="*/ 472 w 609"/>
                <a:gd name="T19" fmla="*/ 54 h 609"/>
                <a:gd name="T20" fmla="*/ 554 w 609"/>
                <a:gd name="T21" fmla="*/ 136 h 609"/>
                <a:gd name="T22" fmla="*/ 603 w 609"/>
                <a:gd name="T23" fmla="*/ 245 h 609"/>
                <a:gd name="T24" fmla="*/ 603 w 609"/>
                <a:gd name="T25" fmla="*/ 364 h 609"/>
                <a:gd name="T26" fmla="*/ 554 w 609"/>
                <a:gd name="T27" fmla="*/ 472 h 609"/>
                <a:gd name="T28" fmla="*/ 472 w 609"/>
                <a:gd name="T29" fmla="*/ 559 h 609"/>
                <a:gd name="T30" fmla="*/ 364 w 609"/>
                <a:gd name="T31" fmla="*/ 603 h 609"/>
                <a:gd name="T32" fmla="*/ 304 w 609"/>
                <a:gd name="T33" fmla="*/ 174 h 609"/>
                <a:gd name="T34" fmla="*/ 255 w 609"/>
                <a:gd name="T35" fmla="*/ 184 h 609"/>
                <a:gd name="T36" fmla="*/ 212 w 609"/>
                <a:gd name="T37" fmla="*/ 212 h 609"/>
                <a:gd name="T38" fmla="*/ 185 w 609"/>
                <a:gd name="T39" fmla="*/ 255 h 609"/>
                <a:gd name="T40" fmla="*/ 174 w 609"/>
                <a:gd name="T41" fmla="*/ 304 h 609"/>
                <a:gd name="T42" fmla="*/ 185 w 609"/>
                <a:gd name="T43" fmla="*/ 358 h 609"/>
                <a:gd name="T44" fmla="*/ 212 w 609"/>
                <a:gd name="T45" fmla="*/ 397 h 609"/>
                <a:gd name="T46" fmla="*/ 255 w 609"/>
                <a:gd name="T47" fmla="*/ 424 h 609"/>
                <a:gd name="T48" fmla="*/ 304 w 609"/>
                <a:gd name="T49" fmla="*/ 434 h 609"/>
                <a:gd name="T50" fmla="*/ 353 w 609"/>
                <a:gd name="T51" fmla="*/ 424 h 609"/>
                <a:gd name="T52" fmla="*/ 397 w 609"/>
                <a:gd name="T53" fmla="*/ 397 h 609"/>
                <a:gd name="T54" fmla="*/ 424 w 609"/>
                <a:gd name="T55" fmla="*/ 358 h 609"/>
                <a:gd name="T56" fmla="*/ 434 w 609"/>
                <a:gd name="T57" fmla="*/ 304 h 609"/>
                <a:gd name="T58" fmla="*/ 424 w 609"/>
                <a:gd name="T59" fmla="*/ 255 h 609"/>
                <a:gd name="T60" fmla="*/ 397 w 609"/>
                <a:gd name="T61" fmla="*/ 212 h 609"/>
                <a:gd name="T62" fmla="*/ 353 w 609"/>
                <a:gd name="T63" fmla="*/ 184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5" y="603"/>
                  </a:lnTo>
                  <a:lnTo>
                    <a:pt x="185" y="586"/>
                  </a:lnTo>
                  <a:lnTo>
                    <a:pt x="136" y="559"/>
                  </a:lnTo>
                  <a:lnTo>
                    <a:pt x="93" y="521"/>
                  </a:lnTo>
                  <a:lnTo>
                    <a:pt x="55" y="472"/>
                  </a:lnTo>
                  <a:lnTo>
                    <a:pt x="28" y="424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5"/>
                  </a:lnTo>
                  <a:lnTo>
                    <a:pt x="28" y="190"/>
                  </a:lnTo>
                  <a:lnTo>
                    <a:pt x="55" y="136"/>
                  </a:lnTo>
                  <a:lnTo>
                    <a:pt x="93" y="93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5" y="11"/>
                  </a:lnTo>
                  <a:lnTo>
                    <a:pt x="304" y="0"/>
                  </a:lnTo>
                  <a:lnTo>
                    <a:pt x="364" y="11"/>
                  </a:lnTo>
                  <a:lnTo>
                    <a:pt x="424" y="27"/>
                  </a:lnTo>
                  <a:lnTo>
                    <a:pt x="472" y="54"/>
                  </a:lnTo>
                  <a:lnTo>
                    <a:pt x="522" y="93"/>
                  </a:lnTo>
                  <a:lnTo>
                    <a:pt x="554" y="136"/>
                  </a:lnTo>
                  <a:lnTo>
                    <a:pt x="586" y="190"/>
                  </a:lnTo>
                  <a:lnTo>
                    <a:pt x="603" y="245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6" y="424"/>
                  </a:lnTo>
                  <a:lnTo>
                    <a:pt x="554" y="472"/>
                  </a:lnTo>
                  <a:lnTo>
                    <a:pt x="522" y="521"/>
                  </a:lnTo>
                  <a:lnTo>
                    <a:pt x="472" y="559"/>
                  </a:lnTo>
                  <a:lnTo>
                    <a:pt x="424" y="586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4"/>
                  </a:lnTo>
                  <a:lnTo>
                    <a:pt x="234" y="195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80" y="277"/>
                  </a:lnTo>
                  <a:lnTo>
                    <a:pt x="174" y="304"/>
                  </a:lnTo>
                  <a:lnTo>
                    <a:pt x="180" y="331"/>
                  </a:lnTo>
                  <a:lnTo>
                    <a:pt x="185" y="358"/>
                  </a:lnTo>
                  <a:lnTo>
                    <a:pt x="196" y="380"/>
                  </a:lnTo>
                  <a:lnTo>
                    <a:pt x="212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34"/>
                  </a:lnTo>
                  <a:lnTo>
                    <a:pt x="304" y="434"/>
                  </a:lnTo>
                  <a:lnTo>
                    <a:pt x="332" y="434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7" y="397"/>
                  </a:lnTo>
                  <a:lnTo>
                    <a:pt x="413" y="380"/>
                  </a:lnTo>
                  <a:lnTo>
                    <a:pt x="424" y="358"/>
                  </a:lnTo>
                  <a:lnTo>
                    <a:pt x="429" y="331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4" y="255"/>
                  </a:lnTo>
                  <a:lnTo>
                    <a:pt x="413" y="234"/>
                  </a:lnTo>
                  <a:lnTo>
                    <a:pt x="397" y="212"/>
                  </a:lnTo>
                  <a:lnTo>
                    <a:pt x="375" y="195"/>
                  </a:lnTo>
                  <a:lnTo>
                    <a:pt x="353" y="184"/>
                  </a:lnTo>
                  <a:lnTo>
                    <a:pt x="332" y="179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4" name="Freeform 197"/>
            <p:cNvSpPr>
              <a:spLocks noChangeArrowheads="1"/>
            </p:cNvSpPr>
            <p:nvPr/>
          </p:nvSpPr>
          <p:spPr bwMode="auto">
            <a:xfrm>
              <a:off x="9598025" y="6053138"/>
              <a:ext cx="215900" cy="215900"/>
            </a:xfrm>
            <a:custGeom>
              <a:avLst/>
              <a:gdLst>
                <a:gd name="T0" fmla="*/ 239 w 603"/>
                <a:gd name="T1" fmla="*/ 598 h 604"/>
                <a:gd name="T2" fmla="*/ 130 w 603"/>
                <a:gd name="T3" fmla="*/ 554 h 604"/>
                <a:gd name="T4" fmla="*/ 49 w 603"/>
                <a:gd name="T5" fmla="*/ 473 h 604"/>
                <a:gd name="T6" fmla="*/ 5 w 603"/>
                <a:gd name="T7" fmla="*/ 364 h 604"/>
                <a:gd name="T8" fmla="*/ 5 w 603"/>
                <a:gd name="T9" fmla="*/ 239 h 604"/>
                <a:gd name="T10" fmla="*/ 49 w 603"/>
                <a:gd name="T11" fmla="*/ 130 h 604"/>
                <a:gd name="T12" fmla="*/ 130 w 603"/>
                <a:gd name="T13" fmla="*/ 48 h 604"/>
                <a:gd name="T14" fmla="*/ 239 w 603"/>
                <a:gd name="T15" fmla="*/ 5 h 604"/>
                <a:gd name="T16" fmla="*/ 363 w 603"/>
                <a:gd name="T17" fmla="*/ 5 h 604"/>
                <a:gd name="T18" fmla="*/ 472 w 603"/>
                <a:gd name="T19" fmla="*/ 48 h 604"/>
                <a:gd name="T20" fmla="*/ 554 w 603"/>
                <a:gd name="T21" fmla="*/ 130 h 604"/>
                <a:gd name="T22" fmla="*/ 597 w 603"/>
                <a:gd name="T23" fmla="*/ 239 h 604"/>
                <a:gd name="T24" fmla="*/ 597 w 603"/>
                <a:gd name="T25" fmla="*/ 364 h 604"/>
                <a:gd name="T26" fmla="*/ 554 w 603"/>
                <a:gd name="T27" fmla="*/ 473 h 604"/>
                <a:gd name="T28" fmla="*/ 472 w 603"/>
                <a:gd name="T29" fmla="*/ 554 h 604"/>
                <a:gd name="T30" fmla="*/ 363 w 603"/>
                <a:gd name="T31" fmla="*/ 598 h 604"/>
                <a:gd name="T32" fmla="*/ 298 w 603"/>
                <a:gd name="T33" fmla="*/ 173 h 604"/>
                <a:gd name="T34" fmla="*/ 250 w 603"/>
                <a:gd name="T35" fmla="*/ 184 h 604"/>
                <a:gd name="T36" fmla="*/ 211 w 603"/>
                <a:gd name="T37" fmla="*/ 212 h 604"/>
                <a:gd name="T38" fmla="*/ 184 w 603"/>
                <a:gd name="T39" fmla="*/ 250 h 604"/>
                <a:gd name="T40" fmla="*/ 173 w 603"/>
                <a:gd name="T41" fmla="*/ 298 h 604"/>
                <a:gd name="T42" fmla="*/ 184 w 603"/>
                <a:gd name="T43" fmla="*/ 353 h 604"/>
                <a:gd name="T44" fmla="*/ 211 w 603"/>
                <a:gd name="T45" fmla="*/ 391 h 604"/>
                <a:gd name="T46" fmla="*/ 250 w 603"/>
                <a:gd name="T47" fmla="*/ 418 h 604"/>
                <a:gd name="T48" fmla="*/ 298 w 603"/>
                <a:gd name="T49" fmla="*/ 429 h 604"/>
                <a:gd name="T50" fmla="*/ 353 w 603"/>
                <a:gd name="T51" fmla="*/ 418 h 604"/>
                <a:gd name="T52" fmla="*/ 391 w 603"/>
                <a:gd name="T53" fmla="*/ 391 h 604"/>
                <a:gd name="T54" fmla="*/ 418 w 603"/>
                <a:gd name="T55" fmla="*/ 353 h 604"/>
                <a:gd name="T56" fmla="*/ 429 w 603"/>
                <a:gd name="T57" fmla="*/ 298 h 604"/>
                <a:gd name="T58" fmla="*/ 418 w 603"/>
                <a:gd name="T59" fmla="*/ 250 h 604"/>
                <a:gd name="T60" fmla="*/ 391 w 603"/>
                <a:gd name="T61" fmla="*/ 212 h 604"/>
                <a:gd name="T62" fmla="*/ 353 w 603"/>
                <a:gd name="T63" fmla="*/ 184 h 604"/>
                <a:gd name="T64" fmla="*/ 298 w 603"/>
                <a:gd name="T65" fmla="*/ 173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04">
                  <a:moveTo>
                    <a:pt x="298" y="603"/>
                  </a:moveTo>
                  <a:lnTo>
                    <a:pt x="239" y="598"/>
                  </a:lnTo>
                  <a:lnTo>
                    <a:pt x="184" y="581"/>
                  </a:lnTo>
                  <a:lnTo>
                    <a:pt x="130" y="554"/>
                  </a:lnTo>
                  <a:lnTo>
                    <a:pt x="87" y="516"/>
                  </a:lnTo>
                  <a:lnTo>
                    <a:pt x="49" y="473"/>
                  </a:lnTo>
                  <a:lnTo>
                    <a:pt x="21" y="418"/>
                  </a:lnTo>
                  <a:lnTo>
                    <a:pt x="5" y="364"/>
                  </a:lnTo>
                  <a:lnTo>
                    <a:pt x="0" y="298"/>
                  </a:lnTo>
                  <a:lnTo>
                    <a:pt x="5" y="239"/>
                  </a:lnTo>
                  <a:lnTo>
                    <a:pt x="21" y="184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0" y="48"/>
                  </a:lnTo>
                  <a:lnTo>
                    <a:pt x="184" y="21"/>
                  </a:lnTo>
                  <a:lnTo>
                    <a:pt x="239" y="5"/>
                  </a:lnTo>
                  <a:lnTo>
                    <a:pt x="298" y="0"/>
                  </a:lnTo>
                  <a:lnTo>
                    <a:pt x="363" y="5"/>
                  </a:lnTo>
                  <a:lnTo>
                    <a:pt x="418" y="21"/>
                  </a:lnTo>
                  <a:lnTo>
                    <a:pt x="472" y="48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4"/>
                  </a:lnTo>
                  <a:lnTo>
                    <a:pt x="597" y="239"/>
                  </a:lnTo>
                  <a:lnTo>
                    <a:pt x="602" y="298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3" y="598"/>
                  </a:lnTo>
                  <a:lnTo>
                    <a:pt x="298" y="603"/>
                  </a:lnTo>
                  <a:close/>
                  <a:moveTo>
                    <a:pt x="298" y="173"/>
                  </a:moveTo>
                  <a:lnTo>
                    <a:pt x="277" y="173"/>
                  </a:lnTo>
                  <a:lnTo>
                    <a:pt x="250" y="184"/>
                  </a:lnTo>
                  <a:lnTo>
                    <a:pt x="228" y="196"/>
                  </a:lnTo>
                  <a:lnTo>
                    <a:pt x="211" y="212"/>
                  </a:lnTo>
                  <a:lnTo>
                    <a:pt x="195" y="228"/>
                  </a:lnTo>
                  <a:lnTo>
                    <a:pt x="184" y="250"/>
                  </a:lnTo>
                  <a:lnTo>
                    <a:pt x="173" y="277"/>
                  </a:lnTo>
                  <a:lnTo>
                    <a:pt x="173" y="298"/>
                  </a:lnTo>
                  <a:lnTo>
                    <a:pt x="173" y="325"/>
                  </a:lnTo>
                  <a:lnTo>
                    <a:pt x="184" y="353"/>
                  </a:lnTo>
                  <a:lnTo>
                    <a:pt x="195" y="375"/>
                  </a:lnTo>
                  <a:lnTo>
                    <a:pt x="211" y="391"/>
                  </a:lnTo>
                  <a:lnTo>
                    <a:pt x="228" y="407"/>
                  </a:lnTo>
                  <a:lnTo>
                    <a:pt x="250" y="418"/>
                  </a:lnTo>
                  <a:lnTo>
                    <a:pt x="277" y="429"/>
                  </a:lnTo>
                  <a:lnTo>
                    <a:pt x="298" y="429"/>
                  </a:lnTo>
                  <a:lnTo>
                    <a:pt x="325" y="429"/>
                  </a:lnTo>
                  <a:lnTo>
                    <a:pt x="353" y="418"/>
                  </a:lnTo>
                  <a:lnTo>
                    <a:pt x="375" y="407"/>
                  </a:lnTo>
                  <a:lnTo>
                    <a:pt x="391" y="391"/>
                  </a:lnTo>
                  <a:lnTo>
                    <a:pt x="407" y="375"/>
                  </a:lnTo>
                  <a:lnTo>
                    <a:pt x="418" y="353"/>
                  </a:lnTo>
                  <a:lnTo>
                    <a:pt x="429" y="325"/>
                  </a:lnTo>
                  <a:lnTo>
                    <a:pt x="429" y="298"/>
                  </a:lnTo>
                  <a:lnTo>
                    <a:pt x="429" y="277"/>
                  </a:lnTo>
                  <a:lnTo>
                    <a:pt x="418" y="250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5" y="196"/>
                  </a:lnTo>
                  <a:lnTo>
                    <a:pt x="353" y="184"/>
                  </a:lnTo>
                  <a:lnTo>
                    <a:pt x="325" y="173"/>
                  </a:lnTo>
                  <a:lnTo>
                    <a:pt x="298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5" name="Freeform 198"/>
            <p:cNvSpPr>
              <a:spLocks noChangeArrowheads="1"/>
            </p:cNvSpPr>
            <p:nvPr/>
          </p:nvSpPr>
          <p:spPr bwMode="auto">
            <a:xfrm>
              <a:off x="10220325" y="6178550"/>
              <a:ext cx="0" cy="1587"/>
            </a:xfrm>
            <a:custGeom>
              <a:avLst/>
              <a:gdLst>
                <a:gd name="T0" fmla="*/ 0 w 1"/>
                <a:gd name="T1" fmla="*/ 5 h 11"/>
                <a:gd name="T2" fmla="*/ 0 w 1"/>
                <a:gd name="T3" fmla="*/ 5 h 11"/>
                <a:gd name="T4" fmla="*/ 0 w 1"/>
                <a:gd name="T5" fmla="*/ 0 h 11"/>
                <a:gd name="T6" fmla="*/ 0 w 1"/>
                <a:gd name="T7" fmla="*/ 10 h 11"/>
                <a:gd name="T8" fmla="*/ 0 w 1"/>
                <a:gd name="T9" fmla="*/ 10 h 11"/>
                <a:gd name="T10" fmla="*/ 0 w 1"/>
                <a:gd name="T1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1">
                  <a:moveTo>
                    <a:pt x="0" y="5"/>
                  </a:moveTo>
                  <a:lnTo>
                    <a:pt x="0" y="5"/>
                  </a:lnTo>
                  <a:lnTo>
                    <a:pt x="0" y="0"/>
                  </a:lnTo>
                  <a:lnTo>
                    <a:pt x="0" y="10"/>
                  </a:lnTo>
                  <a:lnTo>
                    <a:pt x="0" y="10"/>
                  </a:lnTo>
                  <a:lnTo>
                    <a:pt x="0" y="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6" name="Freeform 199"/>
            <p:cNvSpPr>
              <a:spLocks noChangeArrowheads="1"/>
            </p:cNvSpPr>
            <p:nvPr/>
          </p:nvSpPr>
          <p:spPr bwMode="auto">
            <a:xfrm>
              <a:off x="10220325" y="6083300"/>
              <a:ext cx="61913" cy="195262"/>
            </a:xfrm>
            <a:custGeom>
              <a:avLst/>
              <a:gdLst>
                <a:gd name="T0" fmla="*/ 174 w 175"/>
                <a:gd name="T1" fmla="*/ 272 h 545"/>
                <a:gd name="T2" fmla="*/ 174 w 175"/>
                <a:gd name="T3" fmla="*/ 272 h 545"/>
                <a:gd name="T4" fmla="*/ 174 w 175"/>
                <a:gd name="T5" fmla="*/ 228 h 545"/>
                <a:gd name="T6" fmla="*/ 163 w 175"/>
                <a:gd name="T7" fmla="*/ 185 h 545"/>
                <a:gd name="T8" fmla="*/ 147 w 175"/>
                <a:gd name="T9" fmla="*/ 147 h 545"/>
                <a:gd name="T10" fmla="*/ 125 w 175"/>
                <a:gd name="T11" fmla="*/ 109 h 545"/>
                <a:gd name="T12" fmla="*/ 103 w 175"/>
                <a:gd name="T13" fmla="*/ 76 h 545"/>
                <a:gd name="T14" fmla="*/ 71 w 175"/>
                <a:gd name="T15" fmla="*/ 44 h 545"/>
                <a:gd name="T16" fmla="*/ 38 w 175"/>
                <a:gd name="T17" fmla="*/ 17 h 545"/>
                <a:gd name="T18" fmla="*/ 0 w 175"/>
                <a:gd name="T19" fmla="*/ 0 h 545"/>
                <a:gd name="T20" fmla="*/ 0 w 175"/>
                <a:gd name="T21" fmla="*/ 267 h 545"/>
                <a:gd name="T22" fmla="*/ 0 w 175"/>
                <a:gd name="T23" fmla="*/ 267 h 545"/>
                <a:gd name="T24" fmla="*/ 0 w 175"/>
                <a:gd name="T25" fmla="*/ 272 h 545"/>
                <a:gd name="T26" fmla="*/ 0 w 175"/>
                <a:gd name="T27" fmla="*/ 272 h 545"/>
                <a:gd name="T28" fmla="*/ 0 w 175"/>
                <a:gd name="T29" fmla="*/ 277 h 545"/>
                <a:gd name="T30" fmla="*/ 0 w 175"/>
                <a:gd name="T31" fmla="*/ 544 h 545"/>
                <a:gd name="T32" fmla="*/ 0 w 175"/>
                <a:gd name="T33" fmla="*/ 544 h 545"/>
                <a:gd name="T34" fmla="*/ 38 w 175"/>
                <a:gd name="T35" fmla="*/ 527 h 545"/>
                <a:gd name="T36" fmla="*/ 71 w 175"/>
                <a:gd name="T37" fmla="*/ 500 h 545"/>
                <a:gd name="T38" fmla="*/ 103 w 175"/>
                <a:gd name="T39" fmla="*/ 467 h 545"/>
                <a:gd name="T40" fmla="*/ 125 w 175"/>
                <a:gd name="T41" fmla="*/ 435 h 545"/>
                <a:gd name="T42" fmla="*/ 147 w 175"/>
                <a:gd name="T43" fmla="*/ 397 h 545"/>
                <a:gd name="T44" fmla="*/ 163 w 175"/>
                <a:gd name="T45" fmla="*/ 359 h 545"/>
                <a:gd name="T46" fmla="*/ 174 w 175"/>
                <a:gd name="T47" fmla="*/ 315 h 545"/>
                <a:gd name="T48" fmla="*/ 174 w 175"/>
                <a:gd name="T49" fmla="*/ 27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75" h="545">
                  <a:moveTo>
                    <a:pt x="174" y="272"/>
                  </a:moveTo>
                  <a:lnTo>
                    <a:pt x="174" y="272"/>
                  </a:lnTo>
                  <a:lnTo>
                    <a:pt x="174" y="228"/>
                  </a:lnTo>
                  <a:lnTo>
                    <a:pt x="163" y="185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103" y="76"/>
                  </a:lnTo>
                  <a:lnTo>
                    <a:pt x="71" y="44"/>
                  </a:lnTo>
                  <a:lnTo>
                    <a:pt x="38" y="17"/>
                  </a:lnTo>
                  <a:lnTo>
                    <a:pt x="0" y="0"/>
                  </a:lnTo>
                  <a:lnTo>
                    <a:pt x="0" y="267"/>
                  </a:lnTo>
                  <a:lnTo>
                    <a:pt x="0" y="267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0" y="277"/>
                  </a:lnTo>
                  <a:lnTo>
                    <a:pt x="0" y="544"/>
                  </a:lnTo>
                  <a:lnTo>
                    <a:pt x="0" y="544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103" y="467"/>
                  </a:lnTo>
                  <a:lnTo>
                    <a:pt x="125" y="435"/>
                  </a:lnTo>
                  <a:lnTo>
                    <a:pt x="147" y="397"/>
                  </a:lnTo>
                  <a:lnTo>
                    <a:pt x="163" y="359"/>
                  </a:lnTo>
                  <a:lnTo>
                    <a:pt x="174" y="315"/>
                  </a:lnTo>
                  <a:lnTo>
                    <a:pt x="174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7" name="Freeform 200"/>
            <p:cNvSpPr>
              <a:spLocks noChangeArrowheads="1"/>
            </p:cNvSpPr>
            <p:nvPr/>
          </p:nvSpPr>
          <p:spPr bwMode="auto">
            <a:xfrm>
              <a:off x="10687050" y="6180138"/>
              <a:ext cx="60325" cy="682625"/>
            </a:xfrm>
            <a:custGeom>
              <a:avLst/>
              <a:gdLst>
                <a:gd name="T0" fmla="*/ 173 w 174"/>
                <a:gd name="T1" fmla="*/ 1901 h 1902"/>
                <a:gd name="T2" fmla="*/ 0 w 174"/>
                <a:gd name="T3" fmla="*/ 1901 h 1902"/>
                <a:gd name="T4" fmla="*/ 0 w 174"/>
                <a:gd name="T5" fmla="*/ 0 h 1902"/>
                <a:gd name="T6" fmla="*/ 173 w 174"/>
                <a:gd name="T7" fmla="*/ 0 h 1902"/>
                <a:gd name="T8" fmla="*/ 173 w 174"/>
                <a:gd name="T9" fmla="*/ 1901 h 19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902">
                  <a:moveTo>
                    <a:pt x="173" y="1901"/>
                  </a:moveTo>
                  <a:lnTo>
                    <a:pt x="0" y="1901"/>
                  </a:lnTo>
                  <a:lnTo>
                    <a:pt x="0" y="0"/>
                  </a:lnTo>
                  <a:lnTo>
                    <a:pt x="173" y="0"/>
                  </a:lnTo>
                  <a:lnTo>
                    <a:pt x="173" y="190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8" name="Freeform 204"/>
            <p:cNvSpPr>
              <a:spLocks noChangeArrowheads="1"/>
            </p:cNvSpPr>
            <p:nvPr/>
          </p:nvSpPr>
          <p:spPr bwMode="auto">
            <a:xfrm>
              <a:off x="9442450" y="5026025"/>
              <a:ext cx="674688" cy="682625"/>
            </a:xfrm>
            <a:custGeom>
              <a:avLst/>
              <a:gdLst>
                <a:gd name="T0" fmla="*/ 951 w 1880"/>
                <a:gd name="T1" fmla="*/ 1900 h 1901"/>
                <a:gd name="T2" fmla="*/ 951 w 1880"/>
                <a:gd name="T3" fmla="*/ 1900 h 1901"/>
                <a:gd name="T4" fmla="*/ 918 w 1880"/>
                <a:gd name="T5" fmla="*/ 1896 h 1901"/>
                <a:gd name="T6" fmla="*/ 907 w 1880"/>
                <a:gd name="T7" fmla="*/ 1890 h 1901"/>
                <a:gd name="T8" fmla="*/ 891 w 1880"/>
                <a:gd name="T9" fmla="*/ 1879 h 1901"/>
                <a:gd name="T10" fmla="*/ 28 w 1880"/>
                <a:gd name="T11" fmla="*/ 1010 h 1901"/>
                <a:gd name="T12" fmla="*/ 28 w 1880"/>
                <a:gd name="T13" fmla="*/ 1010 h 1901"/>
                <a:gd name="T14" fmla="*/ 17 w 1880"/>
                <a:gd name="T15" fmla="*/ 999 h 1901"/>
                <a:gd name="T16" fmla="*/ 6 w 1880"/>
                <a:gd name="T17" fmla="*/ 982 h 1901"/>
                <a:gd name="T18" fmla="*/ 0 w 1880"/>
                <a:gd name="T19" fmla="*/ 966 h 1901"/>
                <a:gd name="T20" fmla="*/ 0 w 1880"/>
                <a:gd name="T21" fmla="*/ 950 h 1901"/>
                <a:gd name="T22" fmla="*/ 0 w 1880"/>
                <a:gd name="T23" fmla="*/ 950 h 1901"/>
                <a:gd name="T24" fmla="*/ 0 w 1880"/>
                <a:gd name="T25" fmla="*/ 934 h 1901"/>
                <a:gd name="T26" fmla="*/ 6 w 1880"/>
                <a:gd name="T27" fmla="*/ 917 h 1901"/>
                <a:gd name="T28" fmla="*/ 17 w 1880"/>
                <a:gd name="T29" fmla="*/ 901 h 1901"/>
                <a:gd name="T30" fmla="*/ 28 w 1880"/>
                <a:gd name="T31" fmla="*/ 890 h 1901"/>
                <a:gd name="T32" fmla="*/ 891 w 1880"/>
                <a:gd name="T33" fmla="*/ 21 h 1901"/>
                <a:gd name="T34" fmla="*/ 891 w 1880"/>
                <a:gd name="T35" fmla="*/ 21 h 1901"/>
                <a:gd name="T36" fmla="*/ 902 w 1880"/>
                <a:gd name="T37" fmla="*/ 10 h 1901"/>
                <a:gd name="T38" fmla="*/ 918 w 1880"/>
                <a:gd name="T39" fmla="*/ 5 h 1901"/>
                <a:gd name="T40" fmla="*/ 935 w 1880"/>
                <a:gd name="T41" fmla="*/ 0 h 1901"/>
                <a:gd name="T42" fmla="*/ 951 w 1880"/>
                <a:gd name="T43" fmla="*/ 0 h 1901"/>
                <a:gd name="T44" fmla="*/ 951 w 1880"/>
                <a:gd name="T45" fmla="*/ 0 h 1901"/>
                <a:gd name="T46" fmla="*/ 951 w 1880"/>
                <a:gd name="T47" fmla="*/ 0 h 1901"/>
                <a:gd name="T48" fmla="*/ 967 w 1880"/>
                <a:gd name="T49" fmla="*/ 0 h 1901"/>
                <a:gd name="T50" fmla="*/ 983 w 1880"/>
                <a:gd name="T51" fmla="*/ 5 h 1901"/>
                <a:gd name="T52" fmla="*/ 1000 w 1880"/>
                <a:gd name="T53" fmla="*/ 10 h 1901"/>
                <a:gd name="T54" fmla="*/ 1016 w 1880"/>
                <a:gd name="T55" fmla="*/ 21 h 1901"/>
                <a:gd name="T56" fmla="*/ 1879 w 1880"/>
                <a:gd name="T57" fmla="*/ 890 h 1901"/>
                <a:gd name="T58" fmla="*/ 1754 w 1880"/>
                <a:gd name="T59" fmla="*/ 1010 h 1901"/>
                <a:gd name="T60" fmla="*/ 951 w 1880"/>
                <a:gd name="T61" fmla="*/ 206 h 1901"/>
                <a:gd name="T62" fmla="*/ 212 w 1880"/>
                <a:gd name="T63" fmla="*/ 950 h 1901"/>
                <a:gd name="T64" fmla="*/ 951 w 1880"/>
                <a:gd name="T65" fmla="*/ 1694 h 1901"/>
                <a:gd name="T66" fmla="*/ 1320 w 1880"/>
                <a:gd name="T67" fmla="*/ 1325 h 1901"/>
                <a:gd name="T68" fmla="*/ 1445 w 1880"/>
                <a:gd name="T69" fmla="*/ 1444 h 1901"/>
                <a:gd name="T70" fmla="*/ 1016 w 1880"/>
                <a:gd name="T71" fmla="*/ 1879 h 1901"/>
                <a:gd name="T72" fmla="*/ 1016 w 1880"/>
                <a:gd name="T73" fmla="*/ 1879 h 1901"/>
                <a:gd name="T74" fmla="*/ 1000 w 1880"/>
                <a:gd name="T75" fmla="*/ 1890 h 1901"/>
                <a:gd name="T76" fmla="*/ 983 w 1880"/>
                <a:gd name="T77" fmla="*/ 1896 h 1901"/>
                <a:gd name="T78" fmla="*/ 951 w 1880"/>
                <a:gd name="T79" fmla="*/ 1900 h 19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80" h="1901">
                  <a:moveTo>
                    <a:pt x="951" y="1900"/>
                  </a:moveTo>
                  <a:lnTo>
                    <a:pt x="951" y="1900"/>
                  </a:lnTo>
                  <a:lnTo>
                    <a:pt x="918" y="1896"/>
                  </a:lnTo>
                  <a:lnTo>
                    <a:pt x="907" y="1890"/>
                  </a:lnTo>
                  <a:lnTo>
                    <a:pt x="891" y="1879"/>
                  </a:lnTo>
                  <a:lnTo>
                    <a:pt x="28" y="1010"/>
                  </a:lnTo>
                  <a:lnTo>
                    <a:pt x="28" y="1010"/>
                  </a:lnTo>
                  <a:lnTo>
                    <a:pt x="17" y="999"/>
                  </a:lnTo>
                  <a:lnTo>
                    <a:pt x="6" y="982"/>
                  </a:lnTo>
                  <a:lnTo>
                    <a:pt x="0" y="966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0" y="934"/>
                  </a:lnTo>
                  <a:lnTo>
                    <a:pt x="6" y="917"/>
                  </a:lnTo>
                  <a:lnTo>
                    <a:pt x="17" y="901"/>
                  </a:lnTo>
                  <a:lnTo>
                    <a:pt x="28" y="890"/>
                  </a:lnTo>
                  <a:lnTo>
                    <a:pt x="891" y="21"/>
                  </a:lnTo>
                  <a:lnTo>
                    <a:pt x="891" y="21"/>
                  </a:lnTo>
                  <a:lnTo>
                    <a:pt x="902" y="10"/>
                  </a:lnTo>
                  <a:lnTo>
                    <a:pt x="918" y="5"/>
                  </a:lnTo>
                  <a:lnTo>
                    <a:pt x="935" y="0"/>
                  </a:lnTo>
                  <a:lnTo>
                    <a:pt x="951" y="0"/>
                  </a:lnTo>
                  <a:lnTo>
                    <a:pt x="951" y="0"/>
                  </a:lnTo>
                  <a:lnTo>
                    <a:pt x="951" y="0"/>
                  </a:lnTo>
                  <a:lnTo>
                    <a:pt x="967" y="0"/>
                  </a:lnTo>
                  <a:lnTo>
                    <a:pt x="983" y="5"/>
                  </a:lnTo>
                  <a:lnTo>
                    <a:pt x="1000" y="10"/>
                  </a:lnTo>
                  <a:lnTo>
                    <a:pt x="1016" y="21"/>
                  </a:lnTo>
                  <a:lnTo>
                    <a:pt x="1879" y="890"/>
                  </a:lnTo>
                  <a:lnTo>
                    <a:pt x="1754" y="1010"/>
                  </a:lnTo>
                  <a:lnTo>
                    <a:pt x="951" y="206"/>
                  </a:lnTo>
                  <a:lnTo>
                    <a:pt x="212" y="950"/>
                  </a:lnTo>
                  <a:lnTo>
                    <a:pt x="951" y="1694"/>
                  </a:lnTo>
                  <a:lnTo>
                    <a:pt x="1320" y="1325"/>
                  </a:lnTo>
                  <a:lnTo>
                    <a:pt x="1445" y="1444"/>
                  </a:lnTo>
                  <a:lnTo>
                    <a:pt x="1016" y="1879"/>
                  </a:lnTo>
                  <a:lnTo>
                    <a:pt x="1016" y="1879"/>
                  </a:lnTo>
                  <a:lnTo>
                    <a:pt x="1000" y="1890"/>
                  </a:lnTo>
                  <a:lnTo>
                    <a:pt x="983" y="1896"/>
                  </a:lnTo>
                  <a:lnTo>
                    <a:pt x="951" y="190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89" name="Freeform 205"/>
            <p:cNvSpPr>
              <a:spLocks noChangeArrowheads="1"/>
            </p:cNvSpPr>
            <p:nvPr/>
          </p:nvSpPr>
          <p:spPr bwMode="auto">
            <a:xfrm>
              <a:off x="10844213" y="5289550"/>
              <a:ext cx="374650" cy="374650"/>
            </a:xfrm>
            <a:custGeom>
              <a:avLst/>
              <a:gdLst>
                <a:gd name="T0" fmla="*/ 521 w 1043"/>
                <a:gd name="T1" fmla="*/ 1042 h 1043"/>
                <a:gd name="T2" fmla="*/ 488 w 1043"/>
                <a:gd name="T3" fmla="*/ 1038 h 1043"/>
                <a:gd name="T4" fmla="*/ 472 w 1043"/>
                <a:gd name="T5" fmla="*/ 1026 h 1043"/>
                <a:gd name="T6" fmla="*/ 456 w 1043"/>
                <a:gd name="T7" fmla="*/ 1015 h 1043"/>
                <a:gd name="T8" fmla="*/ 27 w 1043"/>
                <a:gd name="T9" fmla="*/ 586 h 1043"/>
                <a:gd name="T10" fmla="*/ 16 w 1043"/>
                <a:gd name="T11" fmla="*/ 570 h 1043"/>
                <a:gd name="T12" fmla="*/ 5 w 1043"/>
                <a:gd name="T13" fmla="*/ 554 h 1043"/>
                <a:gd name="T14" fmla="*/ 0 w 1043"/>
                <a:gd name="T15" fmla="*/ 538 h 1043"/>
                <a:gd name="T16" fmla="*/ 0 w 1043"/>
                <a:gd name="T17" fmla="*/ 521 h 1043"/>
                <a:gd name="T18" fmla="*/ 0 w 1043"/>
                <a:gd name="T19" fmla="*/ 505 h 1043"/>
                <a:gd name="T20" fmla="*/ 5 w 1043"/>
                <a:gd name="T21" fmla="*/ 489 h 1043"/>
                <a:gd name="T22" fmla="*/ 16 w 1043"/>
                <a:gd name="T23" fmla="*/ 472 h 1043"/>
                <a:gd name="T24" fmla="*/ 27 w 1043"/>
                <a:gd name="T25" fmla="*/ 461 h 1043"/>
                <a:gd name="T26" fmla="*/ 456 w 1043"/>
                <a:gd name="T27" fmla="*/ 27 h 1043"/>
                <a:gd name="T28" fmla="*/ 472 w 1043"/>
                <a:gd name="T29" fmla="*/ 16 h 1043"/>
                <a:gd name="T30" fmla="*/ 488 w 1043"/>
                <a:gd name="T31" fmla="*/ 11 h 1043"/>
                <a:gd name="T32" fmla="*/ 505 w 1043"/>
                <a:gd name="T33" fmla="*/ 5 h 1043"/>
                <a:gd name="T34" fmla="*/ 521 w 1043"/>
                <a:gd name="T35" fmla="*/ 0 h 1043"/>
                <a:gd name="T36" fmla="*/ 538 w 1043"/>
                <a:gd name="T37" fmla="*/ 5 h 1043"/>
                <a:gd name="T38" fmla="*/ 554 w 1043"/>
                <a:gd name="T39" fmla="*/ 11 h 1043"/>
                <a:gd name="T40" fmla="*/ 570 w 1043"/>
                <a:gd name="T41" fmla="*/ 16 h 1043"/>
                <a:gd name="T42" fmla="*/ 581 w 1043"/>
                <a:gd name="T43" fmla="*/ 27 h 1043"/>
                <a:gd name="T44" fmla="*/ 1015 w 1043"/>
                <a:gd name="T45" fmla="*/ 461 h 1043"/>
                <a:gd name="T46" fmla="*/ 1026 w 1043"/>
                <a:gd name="T47" fmla="*/ 472 h 1043"/>
                <a:gd name="T48" fmla="*/ 1031 w 1043"/>
                <a:gd name="T49" fmla="*/ 489 h 1043"/>
                <a:gd name="T50" fmla="*/ 1037 w 1043"/>
                <a:gd name="T51" fmla="*/ 505 h 1043"/>
                <a:gd name="T52" fmla="*/ 1042 w 1043"/>
                <a:gd name="T53" fmla="*/ 521 h 1043"/>
                <a:gd name="T54" fmla="*/ 1037 w 1043"/>
                <a:gd name="T55" fmla="*/ 538 h 1043"/>
                <a:gd name="T56" fmla="*/ 1031 w 1043"/>
                <a:gd name="T57" fmla="*/ 554 h 1043"/>
                <a:gd name="T58" fmla="*/ 1026 w 1043"/>
                <a:gd name="T59" fmla="*/ 570 h 1043"/>
                <a:gd name="T60" fmla="*/ 1015 w 1043"/>
                <a:gd name="T61" fmla="*/ 586 h 1043"/>
                <a:gd name="T62" fmla="*/ 581 w 1043"/>
                <a:gd name="T63" fmla="*/ 1015 h 1043"/>
                <a:gd name="T64" fmla="*/ 570 w 1043"/>
                <a:gd name="T65" fmla="*/ 1026 h 1043"/>
                <a:gd name="T66" fmla="*/ 554 w 1043"/>
                <a:gd name="T67" fmla="*/ 1038 h 1043"/>
                <a:gd name="T68" fmla="*/ 521 w 1043"/>
                <a:gd name="T69" fmla="*/ 1042 h 1043"/>
                <a:gd name="T70" fmla="*/ 211 w 1043"/>
                <a:gd name="T71" fmla="*/ 521 h 1043"/>
                <a:gd name="T72" fmla="*/ 521 w 1043"/>
                <a:gd name="T73" fmla="*/ 831 h 1043"/>
                <a:gd name="T74" fmla="*/ 831 w 1043"/>
                <a:gd name="T75" fmla="*/ 521 h 1043"/>
                <a:gd name="T76" fmla="*/ 521 w 1043"/>
                <a:gd name="T77" fmla="*/ 212 h 1043"/>
                <a:gd name="T78" fmla="*/ 211 w 1043"/>
                <a:gd name="T79" fmla="*/ 521 h 10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43">
                  <a:moveTo>
                    <a:pt x="521" y="1042"/>
                  </a:moveTo>
                  <a:lnTo>
                    <a:pt x="488" y="1038"/>
                  </a:lnTo>
                  <a:lnTo>
                    <a:pt x="472" y="1026"/>
                  </a:lnTo>
                  <a:lnTo>
                    <a:pt x="456" y="1015"/>
                  </a:lnTo>
                  <a:lnTo>
                    <a:pt x="27" y="586"/>
                  </a:lnTo>
                  <a:lnTo>
                    <a:pt x="16" y="570"/>
                  </a:lnTo>
                  <a:lnTo>
                    <a:pt x="5" y="554"/>
                  </a:lnTo>
                  <a:lnTo>
                    <a:pt x="0" y="538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6" y="472"/>
                  </a:lnTo>
                  <a:lnTo>
                    <a:pt x="27" y="461"/>
                  </a:lnTo>
                  <a:lnTo>
                    <a:pt x="456" y="27"/>
                  </a:lnTo>
                  <a:lnTo>
                    <a:pt x="472" y="16"/>
                  </a:lnTo>
                  <a:lnTo>
                    <a:pt x="488" y="11"/>
                  </a:lnTo>
                  <a:lnTo>
                    <a:pt x="505" y="5"/>
                  </a:lnTo>
                  <a:lnTo>
                    <a:pt x="521" y="0"/>
                  </a:lnTo>
                  <a:lnTo>
                    <a:pt x="538" y="5"/>
                  </a:lnTo>
                  <a:lnTo>
                    <a:pt x="554" y="11"/>
                  </a:lnTo>
                  <a:lnTo>
                    <a:pt x="570" y="16"/>
                  </a:lnTo>
                  <a:lnTo>
                    <a:pt x="581" y="27"/>
                  </a:lnTo>
                  <a:lnTo>
                    <a:pt x="1015" y="461"/>
                  </a:lnTo>
                  <a:lnTo>
                    <a:pt x="1026" y="472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42" y="521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6" y="570"/>
                  </a:lnTo>
                  <a:lnTo>
                    <a:pt x="1015" y="586"/>
                  </a:lnTo>
                  <a:lnTo>
                    <a:pt x="581" y="1015"/>
                  </a:lnTo>
                  <a:lnTo>
                    <a:pt x="570" y="1026"/>
                  </a:lnTo>
                  <a:lnTo>
                    <a:pt x="554" y="1038"/>
                  </a:lnTo>
                  <a:lnTo>
                    <a:pt x="521" y="1042"/>
                  </a:lnTo>
                  <a:close/>
                  <a:moveTo>
                    <a:pt x="211" y="521"/>
                  </a:moveTo>
                  <a:lnTo>
                    <a:pt x="521" y="831"/>
                  </a:lnTo>
                  <a:lnTo>
                    <a:pt x="831" y="521"/>
                  </a:lnTo>
                  <a:lnTo>
                    <a:pt x="521" y="212"/>
                  </a:lnTo>
                  <a:lnTo>
                    <a:pt x="211" y="52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0" name="Freeform 206"/>
            <p:cNvSpPr>
              <a:spLocks noChangeArrowheads="1"/>
            </p:cNvSpPr>
            <p:nvPr/>
          </p:nvSpPr>
          <p:spPr bwMode="auto">
            <a:xfrm>
              <a:off x="10066338" y="4735513"/>
              <a:ext cx="371475" cy="371475"/>
            </a:xfrm>
            <a:custGeom>
              <a:avLst/>
              <a:gdLst>
                <a:gd name="T0" fmla="*/ 207 w 1038"/>
                <a:gd name="T1" fmla="*/ 516 h 1038"/>
                <a:gd name="T2" fmla="*/ 516 w 1038"/>
                <a:gd name="T3" fmla="*/ 825 h 1038"/>
                <a:gd name="T4" fmla="*/ 825 w 1038"/>
                <a:gd name="T5" fmla="*/ 516 h 1038"/>
                <a:gd name="T6" fmla="*/ 516 w 1038"/>
                <a:gd name="T7" fmla="*/ 206 h 1038"/>
                <a:gd name="T8" fmla="*/ 207 w 1038"/>
                <a:gd name="T9" fmla="*/ 516 h 1038"/>
                <a:gd name="T10" fmla="*/ 516 w 1038"/>
                <a:gd name="T11" fmla="*/ 1037 h 1038"/>
                <a:gd name="T12" fmla="*/ 484 w 1038"/>
                <a:gd name="T13" fmla="*/ 1032 h 1038"/>
                <a:gd name="T14" fmla="*/ 473 w 1038"/>
                <a:gd name="T15" fmla="*/ 1020 h 1038"/>
                <a:gd name="T16" fmla="*/ 456 w 1038"/>
                <a:gd name="T17" fmla="*/ 1010 h 1038"/>
                <a:gd name="T18" fmla="*/ 22 w 1038"/>
                <a:gd name="T19" fmla="*/ 581 h 1038"/>
                <a:gd name="T20" fmla="*/ 11 w 1038"/>
                <a:gd name="T21" fmla="*/ 564 h 1038"/>
                <a:gd name="T22" fmla="*/ 6 w 1038"/>
                <a:gd name="T23" fmla="*/ 554 h 1038"/>
                <a:gd name="T24" fmla="*/ 0 w 1038"/>
                <a:gd name="T25" fmla="*/ 537 h 1038"/>
                <a:gd name="T26" fmla="*/ 0 w 1038"/>
                <a:gd name="T27" fmla="*/ 516 h 1038"/>
                <a:gd name="T28" fmla="*/ 0 w 1038"/>
                <a:gd name="T29" fmla="*/ 499 h 1038"/>
                <a:gd name="T30" fmla="*/ 6 w 1038"/>
                <a:gd name="T31" fmla="*/ 483 h 1038"/>
                <a:gd name="T32" fmla="*/ 11 w 1038"/>
                <a:gd name="T33" fmla="*/ 467 h 1038"/>
                <a:gd name="T34" fmla="*/ 22 w 1038"/>
                <a:gd name="T35" fmla="*/ 456 h 1038"/>
                <a:gd name="T36" fmla="*/ 456 w 1038"/>
                <a:gd name="T37" fmla="*/ 21 h 1038"/>
                <a:gd name="T38" fmla="*/ 473 w 1038"/>
                <a:gd name="T39" fmla="*/ 10 h 1038"/>
                <a:gd name="T40" fmla="*/ 484 w 1038"/>
                <a:gd name="T41" fmla="*/ 5 h 1038"/>
                <a:gd name="T42" fmla="*/ 500 w 1038"/>
                <a:gd name="T43" fmla="*/ 0 h 1038"/>
                <a:gd name="T44" fmla="*/ 516 w 1038"/>
                <a:gd name="T45" fmla="*/ 0 h 1038"/>
                <a:gd name="T46" fmla="*/ 538 w 1038"/>
                <a:gd name="T47" fmla="*/ 0 h 1038"/>
                <a:gd name="T48" fmla="*/ 554 w 1038"/>
                <a:gd name="T49" fmla="*/ 5 h 1038"/>
                <a:gd name="T50" fmla="*/ 565 w 1038"/>
                <a:gd name="T51" fmla="*/ 10 h 1038"/>
                <a:gd name="T52" fmla="*/ 581 w 1038"/>
                <a:gd name="T53" fmla="*/ 21 h 1038"/>
                <a:gd name="T54" fmla="*/ 1010 w 1038"/>
                <a:gd name="T55" fmla="*/ 456 h 1038"/>
                <a:gd name="T56" fmla="*/ 1021 w 1038"/>
                <a:gd name="T57" fmla="*/ 472 h 1038"/>
                <a:gd name="T58" fmla="*/ 1032 w 1038"/>
                <a:gd name="T59" fmla="*/ 483 h 1038"/>
                <a:gd name="T60" fmla="*/ 1037 w 1038"/>
                <a:gd name="T61" fmla="*/ 516 h 1038"/>
                <a:gd name="T62" fmla="*/ 1032 w 1038"/>
                <a:gd name="T63" fmla="*/ 548 h 1038"/>
                <a:gd name="T64" fmla="*/ 1021 w 1038"/>
                <a:gd name="T65" fmla="*/ 564 h 1038"/>
                <a:gd name="T66" fmla="*/ 1010 w 1038"/>
                <a:gd name="T67" fmla="*/ 581 h 1038"/>
                <a:gd name="T68" fmla="*/ 581 w 1038"/>
                <a:gd name="T69" fmla="*/ 1010 h 1038"/>
                <a:gd name="T70" fmla="*/ 565 w 1038"/>
                <a:gd name="T71" fmla="*/ 1020 h 1038"/>
                <a:gd name="T72" fmla="*/ 548 w 1038"/>
                <a:gd name="T73" fmla="*/ 1032 h 1038"/>
                <a:gd name="T74" fmla="*/ 516 w 1038"/>
                <a:gd name="T75" fmla="*/ 1037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8" h="1038">
                  <a:moveTo>
                    <a:pt x="207" y="516"/>
                  </a:moveTo>
                  <a:lnTo>
                    <a:pt x="516" y="825"/>
                  </a:lnTo>
                  <a:lnTo>
                    <a:pt x="825" y="516"/>
                  </a:lnTo>
                  <a:lnTo>
                    <a:pt x="516" y="206"/>
                  </a:lnTo>
                  <a:lnTo>
                    <a:pt x="207" y="516"/>
                  </a:lnTo>
                  <a:close/>
                  <a:moveTo>
                    <a:pt x="516" y="1037"/>
                  </a:moveTo>
                  <a:lnTo>
                    <a:pt x="484" y="1032"/>
                  </a:lnTo>
                  <a:lnTo>
                    <a:pt x="473" y="1020"/>
                  </a:lnTo>
                  <a:lnTo>
                    <a:pt x="456" y="1010"/>
                  </a:lnTo>
                  <a:lnTo>
                    <a:pt x="22" y="581"/>
                  </a:lnTo>
                  <a:lnTo>
                    <a:pt x="11" y="564"/>
                  </a:lnTo>
                  <a:lnTo>
                    <a:pt x="6" y="554"/>
                  </a:lnTo>
                  <a:lnTo>
                    <a:pt x="0" y="537"/>
                  </a:lnTo>
                  <a:lnTo>
                    <a:pt x="0" y="516"/>
                  </a:lnTo>
                  <a:lnTo>
                    <a:pt x="0" y="499"/>
                  </a:lnTo>
                  <a:lnTo>
                    <a:pt x="6" y="483"/>
                  </a:lnTo>
                  <a:lnTo>
                    <a:pt x="11" y="467"/>
                  </a:lnTo>
                  <a:lnTo>
                    <a:pt x="22" y="456"/>
                  </a:lnTo>
                  <a:lnTo>
                    <a:pt x="456" y="21"/>
                  </a:lnTo>
                  <a:lnTo>
                    <a:pt x="473" y="10"/>
                  </a:lnTo>
                  <a:lnTo>
                    <a:pt x="484" y="5"/>
                  </a:lnTo>
                  <a:lnTo>
                    <a:pt x="500" y="0"/>
                  </a:lnTo>
                  <a:lnTo>
                    <a:pt x="516" y="0"/>
                  </a:lnTo>
                  <a:lnTo>
                    <a:pt x="538" y="0"/>
                  </a:lnTo>
                  <a:lnTo>
                    <a:pt x="554" y="5"/>
                  </a:lnTo>
                  <a:lnTo>
                    <a:pt x="565" y="10"/>
                  </a:lnTo>
                  <a:lnTo>
                    <a:pt x="581" y="21"/>
                  </a:lnTo>
                  <a:lnTo>
                    <a:pt x="1010" y="456"/>
                  </a:lnTo>
                  <a:lnTo>
                    <a:pt x="1021" y="472"/>
                  </a:lnTo>
                  <a:lnTo>
                    <a:pt x="1032" y="483"/>
                  </a:lnTo>
                  <a:lnTo>
                    <a:pt x="1037" y="516"/>
                  </a:lnTo>
                  <a:lnTo>
                    <a:pt x="1032" y="548"/>
                  </a:lnTo>
                  <a:lnTo>
                    <a:pt x="1021" y="564"/>
                  </a:lnTo>
                  <a:lnTo>
                    <a:pt x="1010" y="581"/>
                  </a:lnTo>
                  <a:lnTo>
                    <a:pt x="581" y="1010"/>
                  </a:lnTo>
                  <a:lnTo>
                    <a:pt x="565" y="1020"/>
                  </a:lnTo>
                  <a:lnTo>
                    <a:pt x="548" y="1032"/>
                  </a:lnTo>
                  <a:lnTo>
                    <a:pt x="516" y="1037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1" name="Freeform 207"/>
            <p:cNvSpPr>
              <a:spLocks noChangeArrowheads="1"/>
            </p:cNvSpPr>
            <p:nvPr/>
          </p:nvSpPr>
          <p:spPr bwMode="auto">
            <a:xfrm>
              <a:off x="11310938" y="5470525"/>
              <a:ext cx="374650" cy="371475"/>
            </a:xfrm>
            <a:custGeom>
              <a:avLst/>
              <a:gdLst>
                <a:gd name="T0" fmla="*/ 521 w 1043"/>
                <a:gd name="T1" fmla="*/ 1037 h 1038"/>
                <a:gd name="T2" fmla="*/ 488 w 1043"/>
                <a:gd name="T3" fmla="*/ 1032 h 1038"/>
                <a:gd name="T4" fmla="*/ 472 w 1043"/>
                <a:gd name="T5" fmla="*/ 1021 h 1038"/>
                <a:gd name="T6" fmla="*/ 461 w 1043"/>
                <a:gd name="T7" fmla="*/ 1010 h 1038"/>
                <a:gd name="T8" fmla="*/ 27 w 1043"/>
                <a:gd name="T9" fmla="*/ 581 h 1038"/>
                <a:gd name="T10" fmla="*/ 16 w 1043"/>
                <a:gd name="T11" fmla="*/ 565 h 1038"/>
                <a:gd name="T12" fmla="*/ 5 w 1043"/>
                <a:gd name="T13" fmla="*/ 554 h 1038"/>
                <a:gd name="T14" fmla="*/ 0 w 1043"/>
                <a:gd name="T15" fmla="*/ 537 h 1038"/>
                <a:gd name="T16" fmla="*/ 0 w 1043"/>
                <a:gd name="T17" fmla="*/ 516 h 1038"/>
                <a:gd name="T18" fmla="*/ 0 w 1043"/>
                <a:gd name="T19" fmla="*/ 500 h 1038"/>
                <a:gd name="T20" fmla="*/ 5 w 1043"/>
                <a:gd name="T21" fmla="*/ 483 h 1038"/>
                <a:gd name="T22" fmla="*/ 16 w 1043"/>
                <a:gd name="T23" fmla="*/ 473 h 1038"/>
                <a:gd name="T24" fmla="*/ 27 w 1043"/>
                <a:gd name="T25" fmla="*/ 456 h 1038"/>
                <a:gd name="T26" fmla="*/ 461 w 1043"/>
                <a:gd name="T27" fmla="*/ 21 h 1038"/>
                <a:gd name="T28" fmla="*/ 472 w 1043"/>
                <a:gd name="T29" fmla="*/ 11 h 1038"/>
                <a:gd name="T30" fmla="*/ 488 w 1043"/>
                <a:gd name="T31" fmla="*/ 5 h 1038"/>
                <a:gd name="T32" fmla="*/ 504 w 1043"/>
                <a:gd name="T33" fmla="*/ 0 h 1038"/>
                <a:gd name="T34" fmla="*/ 521 w 1043"/>
                <a:gd name="T35" fmla="*/ 0 h 1038"/>
                <a:gd name="T36" fmla="*/ 537 w 1043"/>
                <a:gd name="T37" fmla="*/ 0 h 1038"/>
                <a:gd name="T38" fmla="*/ 553 w 1043"/>
                <a:gd name="T39" fmla="*/ 5 h 1038"/>
                <a:gd name="T40" fmla="*/ 570 w 1043"/>
                <a:gd name="T41" fmla="*/ 11 h 1038"/>
                <a:gd name="T42" fmla="*/ 581 w 1043"/>
                <a:gd name="T43" fmla="*/ 21 h 1038"/>
                <a:gd name="T44" fmla="*/ 1014 w 1043"/>
                <a:gd name="T45" fmla="*/ 456 h 1038"/>
                <a:gd name="T46" fmla="*/ 1026 w 1043"/>
                <a:gd name="T47" fmla="*/ 473 h 1038"/>
                <a:gd name="T48" fmla="*/ 1031 w 1043"/>
                <a:gd name="T49" fmla="*/ 483 h 1038"/>
                <a:gd name="T50" fmla="*/ 1037 w 1043"/>
                <a:gd name="T51" fmla="*/ 500 h 1038"/>
                <a:gd name="T52" fmla="*/ 1042 w 1043"/>
                <a:gd name="T53" fmla="*/ 516 h 1038"/>
                <a:gd name="T54" fmla="*/ 1037 w 1043"/>
                <a:gd name="T55" fmla="*/ 537 h 1038"/>
                <a:gd name="T56" fmla="*/ 1031 w 1043"/>
                <a:gd name="T57" fmla="*/ 554 h 1038"/>
                <a:gd name="T58" fmla="*/ 1026 w 1043"/>
                <a:gd name="T59" fmla="*/ 565 h 1038"/>
                <a:gd name="T60" fmla="*/ 1014 w 1043"/>
                <a:gd name="T61" fmla="*/ 581 h 1038"/>
                <a:gd name="T62" fmla="*/ 581 w 1043"/>
                <a:gd name="T63" fmla="*/ 1010 h 1038"/>
                <a:gd name="T64" fmla="*/ 570 w 1043"/>
                <a:gd name="T65" fmla="*/ 1021 h 1038"/>
                <a:gd name="T66" fmla="*/ 553 w 1043"/>
                <a:gd name="T67" fmla="*/ 1032 h 1038"/>
                <a:gd name="T68" fmla="*/ 521 w 1043"/>
                <a:gd name="T69" fmla="*/ 1037 h 1038"/>
                <a:gd name="T70" fmla="*/ 211 w 1043"/>
                <a:gd name="T71" fmla="*/ 516 h 1038"/>
                <a:gd name="T72" fmla="*/ 521 w 1043"/>
                <a:gd name="T73" fmla="*/ 826 h 1038"/>
                <a:gd name="T74" fmla="*/ 830 w 1043"/>
                <a:gd name="T75" fmla="*/ 516 h 1038"/>
                <a:gd name="T76" fmla="*/ 521 w 1043"/>
                <a:gd name="T77" fmla="*/ 206 h 1038"/>
                <a:gd name="T78" fmla="*/ 211 w 1043"/>
                <a:gd name="T79" fmla="*/ 516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38">
                  <a:moveTo>
                    <a:pt x="521" y="1037"/>
                  </a:moveTo>
                  <a:lnTo>
                    <a:pt x="488" y="1032"/>
                  </a:lnTo>
                  <a:lnTo>
                    <a:pt x="472" y="1021"/>
                  </a:lnTo>
                  <a:lnTo>
                    <a:pt x="461" y="1010"/>
                  </a:lnTo>
                  <a:lnTo>
                    <a:pt x="27" y="581"/>
                  </a:lnTo>
                  <a:lnTo>
                    <a:pt x="16" y="565"/>
                  </a:lnTo>
                  <a:lnTo>
                    <a:pt x="5" y="554"/>
                  </a:lnTo>
                  <a:lnTo>
                    <a:pt x="0" y="537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5" y="483"/>
                  </a:lnTo>
                  <a:lnTo>
                    <a:pt x="16" y="473"/>
                  </a:lnTo>
                  <a:lnTo>
                    <a:pt x="27" y="456"/>
                  </a:lnTo>
                  <a:lnTo>
                    <a:pt x="461" y="21"/>
                  </a:lnTo>
                  <a:lnTo>
                    <a:pt x="472" y="11"/>
                  </a:lnTo>
                  <a:lnTo>
                    <a:pt x="488" y="5"/>
                  </a:lnTo>
                  <a:lnTo>
                    <a:pt x="504" y="0"/>
                  </a:lnTo>
                  <a:lnTo>
                    <a:pt x="521" y="0"/>
                  </a:lnTo>
                  <a:lnTo>
                    <a:pt x="537" y="0"/>
                  </a:lnTo>
                  <a:lnTo>
                    <a:pt x="553" y="5"/>
                  </a:lnTo>
                  <a:lnTo>
                    <a:pt x="570" y="11"/>
                  </a:lnTo>
                  <a:lnTo>
                    <a:pt x="581" y="21"/>
                  </a:lnTo>
                  <a:lnTo>
                    <a:pt x="1014" y="456"/>
                  </a:lnTo>
                  <a:lnTo>
                    <a:pt x="1026" y="473"/>
                  </a:lnTo>
                  <a:lnTo>
                    <a:pt x="1031" y="483"/>
                  </a:lnTo>
                  <a:lnTo>
                    <a:pt x="1037" y="500"/>
                  </a:lnTo>
                  <a:lnTo>
                    <a:pt x="1042" y="516"/>
                  </a:lnTo>
                  <a:lnTo>
                    <a:pt x="1037" y="537"/>
                  </a:lnTo>
                  <a:lnTo>
                    <a:pt x="1031" y="554"/>
                  </a:lnTo>
                  <a:lnTo>
                    <a:pt x="1026" y="565"/>
                  </a:lnTo>
                  <a:lnTo>
                    <a:pt x="1014" y="581"/>
                  </a:lnTo>
                  <a:lnTo>
                    <a:pt x="581" y="1010"/>
                  </a:lnTo>
                  <a:lnTo>
                    <a:pt x="570" y="1021"/>
                  </a:lnTo>
                  <a:lnTo>
                    <a:pt x="553" y="1032"/>
                  </a:lnTo>
                  <a:lnTo>
                    <a:pt x="521" y="1037"/>
                  </a:lnTo>
                  <a:close/>
                  <a:moveTo>
                    <a:pt x="211" y="516"/>
                  </a:moveTo>
                  <a:lnTo>
                    <a:pt x="521" y="826"/>
                  </a:lnTo>
                  <a:lnTo>
                    <a:pt x="830" y="516"/>
                  </a:lnTo>
                  <a:lnTo>
                    <a:pt x="521" y="206"/>
                  </a:lnTo>
                  <a:lnTo>
                    <a:pt x="211" y="51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2" name="Freeform 208"/>
            <p:cNvSpPr>
              <a:spLocks noChangeArrowheads="1"/>
            </p:cNvSpPr>
            <p:nvPr/>
          </p:nvSpPr>
          <p:spPr bwMode="auto">
            <a:xfrm>
              <a:off x="10533063" y="3957638"/>
              <a:ext cx="61913" cy="303212"/>
            </a:xfrm>
            <a:custGeom>
              <a:avLst/>
              <a:gdLst>
                <a:gd name="T0" fmla="*/ 174 w 175"/>
                <a:gd name="T1" fmla="*/ 847 h 848"/>
                <a:gd name="T2" fmla="*/ 174 w 175"/>
                <a:gd name="T3" fmla="*/ 0 h 848"/>
                <a:gd name="T4" fmla="*/ 0 w 175"/>
                <a:gd name="T5" fmla="*/ 0 h 848"/>
                <a:gd name="T6" fmla="*/ 0 w 175"/>
                <a:gd name="T7" fmla="*/ 641 h 848"/>
                <a:gd name="T8" fmla="*/ 146 w 175"/>
                <a:gd name="T9" fmla="*/ 787 h 848"/>
                <a:gd name="T10" fmla="*/ 146 w 175"/>
                <a:gd name="T11" fmla="*/ 787 h 848"/>
                <a:gd name="T12" fmla="*/ 162 w 175"/>
                <a:gd name="T13" fmla="*/ 814 h 848"/>
                <a:gd name="T14" fmla="*/ 174 w 175"/>
                <a:gd name="T15" fmla="*/ 847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848">
                  <a:moveTo>
                    <a:pt x="174" y="847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641"/>
                  </a:lnTo>
                  <a:lnTo>
                    <a:pt x="146" y="787"/>
                  </a:lnTo>
                  <a:lnTo>
                    <a:pt x="146" y="787"/>
                  </a:lnTo>
                  <a:lnTo>
                    <a:pt x="162" y="814"/>
                  </a:lnTo>
                  <a:lnTo>
                    <a:pt x="174" y="84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3" name="Freeform 209"/>
            <p:cNvSpPr>
              <a:spLocks noChangeArrowheads="1"/>
            </p:cNvSpPr>
            <p:nvPr/>
          </p:nvSpPr>
          <p:spPr bwMode="auto">
            <a:xfrm>
              <a:off x="10220325" y="4076700"/>
              <a:ext cx="311150" cy="371475"/>
            </a:xfrm>
            <a:custGeom>
              <a:avLst/>
              <a:gdLst>
                <a:gd name="T0" fmla="*/ 581 w 870"/>
                <a:gd name="T1" fmla="*/ 22 h 1038"/>
                <a:gd name="T2" fmla="*/ 571 w 870"/>
                <a:gd name="T3" fmla="*/ 10 h 1038"/>
                <a:gd name="T4" fmla="*/ 554 w 870"/>
                <a:gd name="T5" fmla="*/ 5 h 1038"/>
                <a:gd name="T6" fmla="*/ 538 w 870"/>
                <a:gd name="T7" fmla="*/ 0 h 1038"/>
                <a:gd name="T8" fmla="*/ 521 w 870"/>
                <a:gd name="T9" fmla="*/ 0 h 1038"/>
                <a:gd name="T10" fmla="*/ 505 w 870"/>
                <a:gd name="T11" fmla="*/ 0 h 1038"/>
                <a:gd name="T12" fmla="*/ 489 w 870"/>
                <a:gd name="T13" fmla="*/ 5 h 1038"/>
                <a:gd name="T14" fmla="*/ 473 w 870"/>
                <a:gd name="T15" fmla="*/ 10 h 1038"/>
                <a:gd name="T16" fmla="*/ 462 w 870"/>
                <a:gd name="T17" fmla="*/ 22 h 1038"/>
                <a:gd name="T18" fmla="*/ 27 w 870"/>
                <a:gd name="T19" fmla="*/ 456 h 1038"/>
                <a:gd name="T20" fmla="*/ 17 w 870"/>
                <a:gd name="T21" fmla="*/ 467 h 1038"/>
                <a:gd name="T22" fmla="*/ 11 w 870"/>
                <a:gd name="T23" fmla="*/ 483 h 1038"/>
                <a:gd name="T24" fmla="*/ 6 w 870"/>
                <a:gd name="T25" fmla="*/ 499 h 1038"/>
                <a:gd name="T26" fmla="*/ 0 w 870"/>
                <a:gd name="T27" fmla="*/ 516 h 1038"/>
                <a:gd name="T28" fmla="*/ 6 w 870"/>
                <a:gd name="T29" fmla="*/ 538 h 1038"/>
                <a:gd name="T30" fmla="*/ 11 w 870"/>
                <a:gd name="T31" fmla="*/ 554 h 1038"/>
                <a:gd name="T32" fmla="*/ 17 w 870"/>
                <a:gd name="T33" fmla="*/ 565 h 1038"/>
                <a:gd name="T34" fmla="*/ 27 w 870"/>
                <a:gd name="T35" fmla="*/ 581 h 1038"/>
                <a:gd name="T36" fmla="*/ 462 w 870"/>
                <a:gd name="T37" fmla="*/ 1010 h 1038"/>
                <a:gd name="T38" fmla="*/ 473 w 870"/>
                <a:gd name="T39" fmla="*/ 1021 h 1038"/>
                <a:gd name="T40" fmla="*/ 489 w 870"/>
                <a:gd name="T41" fmla="*/ 1032 h 1038"/>
                <a:gd name="T42" fmla="*/ 521 w 870"/>
                <a:gd name="T43" fmla="*/ 1037 h 1038"/>
                <a:gd name="T44" fmla="*/ 554 w 870"/>
                <a:gd name="T45" fmla="*/ 1032 h 1038"/>
                <a:gd name="T46" fmla="*/ 571 w 870"/>
                <a:gd name="T47" fmla="*/ 1021 h 1038"/>
                <a:gd name="T48" fmla="*/ 581 w 870"/>
                <a:gd name="T49" fmla="*/ 1010 h 1038"/>
                <a:gd name="T50" fmla="*/ 869 w 870"/>
                <a:gd name="T51" fmla="*/ 728 h 1038"/>
                <a:gd name="T52" fmla="*/ 869 w 870"/>
                <a:gd name="T53" fmla="*/ 310 h 1038"/>
                <a:gd name="T54" fmla="*/ 581 w 870"/>
                <a:gd name="T55" fmla="*/ 22 h 1038"/>
                <a:gd name="T56" fmla="*/ 521 w 870"/>
                <a:gd name="T57" fmla="*/ 826 h 1038"/>
                <a:gd name="T58" fmla="*/ 212 w 870"/>
                <a:gd name="T59" fmla="*/ 516 h 1038"/>
                <a:gd name="T60" fmla="*/ 521 w 870"/>
                <a:gd name="T61" fmla="*/ 206 h 1038"/>
                <a:gd name="T62" fmla="*/ 831 w 870"/>
                <a:gd name="T63" fmla="*/ 516 h 1038"/>
                <a:gd name="T64" fmla="*/ 521 w 870"/>
                <a:gd name="T65" fmla="*/ 826 h 10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70" h="1038">
                  <a:moveTo>
                    <a:pt x="581" y="22"/>
                  </a:moveTo>
                  <a:lnTo>
                    <a:pt x="571" y="10"/>
                  </a:lnTo>
                  <a:lnTo>
                    <a:pt x="554" y="5"/>
                  </a:lnTo>
                  <a:lnTo>
                    <a:pt x="538" y="0"/>
                  </a:lnTo>
                  <a:lnTo>
                    <a:pt x="521" y="0"/>
                  </a:lnTo>
                  <a:lnTo>
                    <a:pt x="505" y="0"/>
                  </a:lnTo>
                  <a:lnTo>
                    <a:pt x="489" y="5"/>
                  </a:lnTo>
                  <a:lnTo>
                    <a:pt x="473" y="10"/>
                  </a:lnTo>
                  <a:lnTo>
                    <a:pt x="462" y="22"/>
                  </a:lnTo>
                  <a:lnTo>
                    <a:pt x="27" y="456"/>
                  </a:lnTo>
                  <a:lnTo>
                    <a:pt x="17" y="467"/>
                  </a:lnTo>
                  <a:lnTo>
                    <a:pt x="11" y="483"/>
                  </a:lnTo>
                  <a:lnTo>
                    <a:pt x="6" y="499"/>
                  </a:lnTo>
                  <a:lnTo>
                    <a:pt x="0" y="516"/>
                  </a:lnTo>
                  <a:lnTo>
                    <a:pt x="6" y="538"/>
                  </a:lnTo>
                  <a:lnTo>
                    <a:pt x="11" y="554"/>
                  </a:lnTo>
                  <a:lnTo>
                    <a:pt x="17" y="565"/>
                  </a:lnTo>
                  <a:lnTo>
                    <a:pt x="27" y="581"/>
                  </a:lnTo>
                  <a:lnTo>
                    <a:pt x="462" y="1010"/>
                  </a:lnTo>
                  <a:lnTo>
                    <a:pt x="473" y="1021"/>
                  </a:lnTo>
                  <a:lnTo>
                    <a:pt x="489" y="1032"/>
                  </a:lnTo>
                  <a:lnTo>
                    <a:pt x="521" y="1037"/>
                  </a:lnTo>
                  <a:lnTo>
                    <a:pt x="554" y="1032"/>
                  </a:lnTo>
                  <a:lnTo>
                    <a:pt x="571" y="1021"/>
                  </a:lnTo>
                  <a:lnTo>
                    <a:pt x="581" y="1010"/>
                  </a:lnTo>
                  <a:lnTo>
                    <a:pt x="869" y="728"/>
                  </a:lnTo>
                  <a:lnTo>
                    <a:pt x="869" y="310"/>
                  </a:lnTo>
                  <a:lnTo>
                    <a:pt x="581" y="22"/>
                  </a:lnTo>
                  <a:close/>
                  <a:moveTo>
                    <a:pt x="521" y="826"/>
                  </a:moveTo>
                  <a:lnTo>
                    <a:pt x="212" y="516"/>
                  </a:lnTo>
                  <a:lnTo>
                    <a:pt x="521" y="206"/>
                  </a:lnTo>
                  <a:lnTo>
                    <a:pt x="831" y="516"/>
                  </a:lnTo>
                  <a:lnTo>
                    <a:pt x="521" y="82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4" name="Freeform 210"/>
            <p:cNvSpPr>
              <a:spLocks noChangeArrowheads="1"/>
            </p:cNvSpPr>
            <p:nvPr/>
          </p:nvSpPr>
          <p:spPr bwMode="auto">
            <a:xfrm>
              <a:off x="10594975" y="4262438"/>
              <a:ext cx="0" cy="0"/>
            </a:xfrm>
            <a:custGeom>
              <a:avLst/>
              <a:gdLst>
                <a:gd name="T0" fmla="*/ 0 w 1"/>
                <a:gd name="T1" fmla="*/ 0 h 6"/>
                <a:gd name="T2" fmla="*/ 0 w 1"/>
                <a:gd name="T3" fmla="*/ 0 h 6"/>
                <a:gd name="T4" fmla="*/ 0 w 1"/>
                <a:gd name="T5" fmla="*/ 0 h 6"/>
                <a:gd name="T6" fmla="*/ 0 w 1"/>
                <a:gd name="T7" fmla="*/ 5 h 6"/>
                <a:gd name="T8" fmla="*/ 0 w 1"/>
                <a:gd name="T9" fmla="*/ 5 h 6"/>
                <a:gd name="T10" fmla="*/ 0 w 1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6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5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5" name="Freeform 211"/>
            <p:cNvSpPr>
              <a:spLocks noChangeArrowheads="1"/>
            </p:cNvSpPr>
            <p:nvPr/>
          </p:nvSpPr>
          <p:spPr bwMode="auto">
            <a:xfrm>
              <a:off x="10533063" y="4187825"/>
              <a:ext cx="61913" cy="149225"/>
            </a:xfrm>
            <a:custGeom>
              <a:avLst/>
              <a:gdLst>
                <a:gd name="T0" fmla="*/ 174 w 175"/>
                <a:gd name="T1" fmla="*/ 211 h 419"/>
                <a:gd name="T2" fmla="*/ 174 w 175"/>
                <a:gd name="T3" fmla="*/ 206 h 419"/>
                <a:gd name="T4" fmla="*/ 174 w 175"/>
                <a:gd name="T5" fmla="*/ 206 h 419"/>
                <a:gd name="T6" fmla="*/ 162 w 175"/>
                <a:gd name="T7" fmla="*/ 173 h 419"/>
                <a:gd name="T8" fmla="*/ 146 w 175"/>
                <a:gd name="T9" fmla="*/ 146 h 419"/>
                <a:gd name="T10" fmla="*/ 0 w 175"/>
                <a:gd name="T11" fmla="*/ 0 h 419"/>
                <a:gd name="T12" fmla="*/ 0 w 175"/>
                <a:gd name="T13" fmla="*/ 418 h 419"/>
                <a:gd name="T14" fmla="*/ 146 w 175"/>
                <a:gd name="T15" fmla="*/ 271 h 419"/>
                <a:gd name="T16" fmla="*/ 146 w 175"/>
                <a:gd name="T17" fmla="*/ 271 h 419"/>
                <a:gd name="T18" fmla="*/ 162 w 175"/>
                <a:gd name="T19" fmla="*/ 244 h 419"/>
                <a:gd name="T20" fmla="*/ 174 w 175"/>
                <a:gd name="T21" fmla="*/ 211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419">
                  <a:moveTo>
                    <a:pt x="174" y="211"/>
                  </a:moveTo>
                  <a:lnTo>
                    <a:pt x="174" y="206"/>
                  </a:lnTo>
                  <a:lnTo>
                    <a:pt x="174" y="206"/>
                  </a:lnTo>
                  <a:lnTo>
                    <a:pt x="162" y="173"/>
                  </a:lnTo>
                  <a:lnTo>
                    <a:pt x="146" y="146"/>
                  </a:lnTo>
                  <a:lnTo>
                    <a:pt x="0" y="0"/>
                  </a:lnTo>
                  <a:lnTo>
                    <a:pt x="0" y="418"/>
                  </a:lnTo>
                  <a:lnTo>
                    <a:pt x="146" y="271"/>
                  </a:lnTo>
                  <a:lnTo>
                    <a:pt x="146" y="271"/>
                  </a:lnTo>
                  <a:lnTo>
                    <a:pt x="162" y="244"/>
                  </a:lnTo>
                  <a:lnTo>
                    <a:pt x="174" y="21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6" name="Freeform 212"/>
            <p:cNvSpPr>
              <a:spLocks noChangeArrowheads="1"/>
            </p:cNvSpPr>
            <p:nvPr/>
          </p:nvSpPr>
          <p:spPr bwMode="auto">
            <a:xfrm>
              <a:off x="10844213" y="3833813"/>
              <a:ext cx="374650" cy="374650"/>
            </a:xfrm>
            <a:custGeom>
              <a:avLst/>
              <a:gdLst>
                <a:gd name="T0" fmla="*/ 521 w 1043"/>
                <a:gd name="T1" fmla="*/ 1043 h 1044"/>
                <a:gd name="T2" fmla="*/ 488 w 1043"/>
                <a:gd name="T3" fmla="*/ 1032 h 1044"/>
                <a:gd name="T4" fmla="*/ 472 w 1043"/>
                <a:gd name="T5" fmla="*/ 1027 h 1044"/>
                <a:gd name="T6" fmla="*/ 456 w 1043"/>
                <a:gd name="T7" fmla="*/ 1016 h 1044"/>
                <a:gd name="T8" fmla="*/ 27 w 1043"/>
                <a:gd name="T9" fmla="*/ 582 h 1044"/>
                <a:gd name="T10" fmla="*/ 16 w 1043"/>
                <a:gd name="T11" fmla="*/ 571 h 1044"/>
                <a:gd name="T12" fmla="*/ 5 w 1043"/>
                <a:gd name="T13" fmla="*/ 555 h 1044"/>
                <a:gd name="T14" fmla="*/ 0 w 1043"/>
                <a:gd name="T15" fmla="*/ 538 h 1044"/>
                <a:gd name="T16" fmla="*/ 0 w 1043"/>
                <a:gd name="T17" fmla="*/ 522 h 1044"/>
                <a:gd name="T18" fmla="*/ 0 w 1043"/>
                <a:gd name="T19" fmla="*/ 505 h 1044"/>
                <a:gd name="T20" fmla="*/ 5 w 1043"/>
                <a:gd name="T21" fmla="*/ 489 h 1044"/>
                <a:gd name="T22" fmla="*/ 16 w 1043"/>
                <a:gd name="T23" fmla="*/ 473 h 1044"/>
                <a:gd name="T24" fmla="*/ 27 w 1043"/>
                <a:gd name="T25" fmla="*/ 457 h 1044"/>
                <a:gd name="T26" fmla="*/ 456 w 1043"/>
                <a:gd name="T27" fmla="*/ 27 h 1044"/>
                <a:gd name="T28" fmla="*/ 472 w 1043"/>
                <a:gd name="T29" fmla="*/ 16 h 1044"/>
                <a:gd name="T30" fmla="*/ 488 w 1043"/>
                <a:gd name="T31" fmla="*/ 6 h 1044"/>
                <a:gd name="T32" fmla="*/ 505 w 1043"/>
                <a:gd name="T33" fmla="*/ 0 h 1044"/>
                <a:gd name="T34" fmla="*/ 521 w 1043"/>
                <a:gd name="T35" fmla="*/ 0 h 1044"/>
                <a:gd name="T36" fmla="*/ 538 w 1043"/>
                <a:gd name="T37" fmla="*/ 0 h 1044"/>
                <a:gd name="T38" fmla="*/ 554 w 1043"/>
                <a:gd name="T39" fmla="*/ 6 h 1044"/>
                <a:gd name="T40" fmla="*/ 570 w 1043"/>
                <a:gd name="T41" fmla="*/ 16 h 1044"/>
                <a:gd name="T42" fmla="*/ 581 w 1043"/>
                <a:gd name="T43" fmla="*/ 27 h 1044"/>
                <a:gd name="T44" fmla="*/ 1015 w 1043"/>
                <a:gd name="T45" fmla="*/ 457 h 1044"/>
                <a:gd name="T46" fmla="*/ 1026 w 1043"/>
                <a:gd name="T47" fmla="*/ 473 h 1044"/>
                <a:gd name="T48" fmla="*/ 1031 w 1043"/>
                <a:gd name="T49" fmla="*/ 489 h 1044"/>
                <a:gd name="T50" fmla="*/ 1037 w 1043"/>
                <a:gd name="T51" fmla="*/ 505 h 1044"/>
                <a:gd name="T52" fmla="*/ 1042 w 1043"/>
                <a:gd name="T53" fmla="*/ 522 h 1044"/>
                <a:gd name="T54" fmla="*/ 1037 w 1043"/>
                <a:gd name="T55" fmla="*/ 538 h 1044"/>
                <a:gd name="T56" fmla="*/ 1031 w 1043"/>
                <a:gd name="T57" fmla="*/ 555 h 1044"/>
                <a:gd name="T58" fmla="*/ 1026 w 1043"/>
                <a:gd name="T59" fmla="*/ 571 h 1044"/>
                <a:gd name="T60" fmla="*/ 1015 w 1043"/>
                <a:gd name="T61" fmla="*/ 582 h 1044"/>
                <a:gd name="T62" fmla="*/ 581 w 1043"/>
                <a:gd name="T63" fmla="*/ 1016 h 1044"/>
                <a:gd name="T64" fmla="*/ 570 w 1043"/>
                <a:gd name="T65" fmla="*/ 1027 h 1044"/>
                <a:gd name="T66" fmla="*/ 554 w 1043"/>
                <a:gd name="T67" fmla="*/ 1032 h 1044"/>
                <a:gd name="T68" fmla="*/ 521 w 1043"/>
                <a:gd name="T69" fmla="*/ 1043 h 1044"/>
                <a:gd name="T70" fmla="*/ 211 w 1043"/>
                <a:gd name="T71" fmla="*/ 522 h 1044"/>
                <a:gd name="T72" fmla="*/ 521 w 1043"/>
                <a:gd name="T73" fmla="*/ 832 h 1044"/>
                <a:gd name="T74" fmla="*/ 831 w 1043"/>
                <a:gd name="T75" fmla="*/ 522 h 1044"/>
                <a:gd name="T76" fmla="*/ 521 w 1043"/>
                <a:gd name="T77" fmla="*/ 212 h 1044"/>
                <a:gd name="T78" fmla="*/ 211 w 1043"/>
                <a:gd name="T79" fmla="*/ 522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43" h="1044">
                  <a:moveTo>
                    <a:pt x="521" y="1043"/>
                  </a:moveTo>
                  <a:lnTo>
                    <a:pt x="488" y="1032"/>
                  </a:lnTo>
                  <a:lnTo>
                    <a:pt x="472" y="1027"/>
                  </a:lnTo>
                  <a:lnTo>
                    <a:pt x="456" y="1016"/>
                  </a:lnTo>
                  <a:lnTo>
                    <a:pt x="27" y="582"/>
                  </a:lnTo>
                  <a:lnTo>
                    <a:pt x="16" y="571"/>
                  </a:lnTo>
                  <a:lnTo>
                    <a:pt x="5" y="555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6" y="473"/>
                  </a:lnTo>
                  <a:lnTo>
                    <a:pt x="27" y="457"/>
                  </a:lnTo>
                  <a:lnTo>
                    <a:pt x="456" y="27"/>
                  </a:lnTo>
                  <a:lnTo>
                    <a:pt x="472" y="16"/>
                  </a:lnTo>
                  <a:lnTo>
                    <a:pt x="488" y="6"/>
                  </a:lnTo>
                  <a:lnTo>
                    <a:pt x="505" y="0"/>
                  </a:lnTo>
                  <a:lnTo>
                    <a:pt x="521" y="0"/>
                  </a:lnTo>
                  <a:lnTo>
                    <a:pt x="538" y="0"/>
                  </a:lnTo>
                  <a:lnTo>
                    <a:pt x="554" y="6"/>
                  </a:lnTo>
                  <a:lnTo>
                    <a:pt x="570" y="16"/>
                  </a:lnTo>
                  <a:lnTo>
                    <a:pt x="581" y="27"/>
                  </a:lnTo>
                  <a:lnTo>
                    <a:pt x="1015" y="457"/>
                  </a:lnTo>
                  <a:lnTo>
                    <a:pt x="1026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42" y="522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6" y="571"/>
                  </a:lnTo>
                  <a:lnTo>
                    <a:pt x="1015" y="582"/>
                  </a:lnTo>
                  <a:lnTo>
                    <a:pt x="581" y="1016"/>
                  </a:lnTo>
                  <a:lnTo>
                    <a:pt x="570" y="1027"/>
                  </a:lnTo>
                  <a:lnTo>
                    <a:pt x="554" y="1032"/>
                  </a:lnTo>
                  <a:lnTo>
                    <a:pt x="521" y="1043"/>
                  </a:lnTo>
                  <a:close/>
                  <a:moveTo>
                    <a:pt x="211" y="522"/>
                  </a:moveTo>
                  <a:lnTo>
                    <a:pt x="521" y="832"/>
                  </a:lnTo>
                  <a:lnTo>
                    <a:pt x="831" y="522"/>
                  </a:lnTo>
                  <a:lnTo>
                    <a:pt x="521" y="212"/>
                  </a:lnTo>
                  <a:lnTo>
                    <a:pt x="211" y="52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7" name="Freeform 213"/>
            <p:cNvSpPr>
              <a:spLocks noChangeArrowheads="1"/>
            </p:cNvSpPr>
            <p:nvPr/>
          </p:nvSpPr>
          <p:spPr bwMode="auto">
            <a:xfrm>
              <a:off x="11156950" y="1773238"/>
              <a:ext cx="371475" cy="374650"/>
            </a:xfrm>
            <a:custGeom>
              <a:avLst/>
              <a:gdLst>
                <a:gd name="T0" fmla="*/ 515 w 1038"/>
                <a:gd name="T1" fmla="*/ 1043 h 1044"/>
                <a:gd name="T2" fmla="*/ 483 w 1038"/>
                <a:gd name="T3" fmla="*/ 1037 h 1044"/>
                <a:gd name="T4" fmla="*/ 466 w 1038"/>
                <a:gd name="T5" fmla="*/ 1026 h 1044"/>
                <a:gd name="T6" fmla="*/ 456 w 1038"/>
                <a:gd name="T7" fmla="*/ 1016 h 1044"/>
                <a:gd name="T8" fmla="*/ 21 w 1038"/>
                <a:gd name="T9" fmla="*/ 586 h 1044"/>
                <a:gd name="T10" fmla="*/ 10 w 1038"/>
                <a:gd name="T11" fmla="*/ 570 h 1044"/>
                <a:gd name="T12" fmla="*/ 5 w 1038"/>
                <a:gd name="T13" fmla="*/ 554 h 1044"/>
                <a:gd name="T14" fmla="*/ 0 w 1038"/>
                <a:gd name="T15" fmla="*/ 537 h 1044"/>
                <a:gd name="T16" fmla="*/ 0 w 1038"/>
                <a:gd name="T17" fmla="*/ 521 h 1044"/>
                <a:gd name="T18" fmla="*/ 0 w 1038"/>
                <a:gd name="T19" fmla="*/ 505 h 1044"/>
                <a:gd name="T20" fmla="*/ 5 w 1038"/>
                <a:gd name="T21" fmla="*/ 489 h 1044"/>
                <a:gd name="T22" fmla="*/ 10 w 1038"/>
                <a:gd name="T23" fmla="*/ 472 h 1044"/>
                <a:gd name="T24" fmla="*/ 21 w 1038"/>
                <a:gd name="T25" fmla="*/ 461 h 1044"/>
                <a:gd name="T26" fmla="*/ 456 w 1038"/>
                <a:gd name="T27" fmla="*/ 27 h 1044"/>
                <a:gd name="T28" fmla="*/ 466 w 1038"/>
                <a:gd name="T29" fmla="*/ 16 h 1044"/>
                <a:gd name="T30" fmla="*/ 483 w 1038"/>
                <a:gd name="T31" fmla="*/ 11 h 1044"/>
                <a:gd name="T32" fmla="*/ 499 w 1038"/>
                <a:gd name="T33" fmla="*/ 5 h 1044"/>
                <a:gd name="T34" fmla="*/ 515 w 1038"/>
                <a:gd name="T35" fmla="*/ 0 h 1044"/>
                <a:gd name="T36" fmla="*/ 531 w 1038"/>
                <a:gd name="T37" fmla="*/ 5 h 1044"/>
                <a:gd name="T38" fmla="*/ 548 w 1038"/>
                <a:gd name="T39" fmla="*/ 11 h 1044"/>
                <a:gd name="T40" fmla="*/ 564 w 1038"/>
                <a:gd name="T41" fmla="*/ 16 h 1044"/>
                <a:gd name="T42" fmla="*/ 581 w 1038"/>
                <a:gd name="T43" fmla="*/ 27 h 1044"/>
                <a:gd name="T44" fmla="*/ 1010 w 1038"/>
                <a:gd name="T45" fmla="*/ 461 h 1044"/>
                <a:gd name="T46" fmla="*/ 1020 w 1038"/>
                <a:gd name="T47" fmla="*/ 472 h 1044"/>
                <a:gd name="T48" fmla="*/ 1031 w 1038"/>
                <a:gd name="T49" fmla="*/ 489 h 1044"/>
                <a:gd name="T50" fmla="*/ 1037 w 1038"/>
                <a:gd name="T51" fmla="*/ 521 h 1044"/>
                <a:gd name="T52" fmla="*/ 1031 w 1038"/>
                <a:gd name="T53" fmla="*/ 554 h 1044"/>
                <a:gd name="T54" fmla="*/ 1020 w 1038"/>
                <a:gd name="T55" fmla="*/ 570 h 1044"/>
                <a:gd name="T56" fmla="*/ 1010 w 1038"/>
                <a:gd name="T57" fmla="*/ 586 h 1044"/>
                <a:gd name="T58" fmla="*/ 581 w 1038"/>
                <a:gd name="T59" fmla="*/ 1016 h 1044"/>
                <a:gd name="T60" fmla="*/ 564 w 1038"/>
                <a:gd name="T61" fmla="*/ 1026 h 1044"/>
                <a:gd name="T62" fmla="*/ 548 w 1038"/>
                <a:gd name="T63" fmla="*/ 1037 h 1044"/>
                <a:gd name="T64" fmla="*/ 515 w 1038"/>
                <a:gd name="T65" fmla="*/ 1043 h 1044"/>
                <a:gd name="T66" fmla="*/ 206 w 1038"/>
                <a:gd name="T67" fmla="*/ 521 h 1044"/>
                <a:gd name="T68" fmla="*/ 515 w 1038"/>
                <a:gd name="T69" fmla="*/ 831 h 1044"/>
                <a:gd name="T70" fmla="*/ 825 w 1038"/>
                <a:gd name="T71" fmla="*/ 521 h 1044"/>
                <a:gd name="T72" fmla="*/ 515 w 1038"/>
                <a:gd name="T73" fmla="*/ 211 h 1044"/>
                <a:gd name="T74" fmla="*/ 206 w 1038"/>
                <a:gd name="T75" fmla="*/ 521 h 10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038" h="1044">
                  <a:moveTo>
                    <a:pt x="515" y="1043"/>
                  </a:moveTo>
                  <a:lnTo>
                    <a:pt x="483" y="1037"/>
                  </a:lnTo>
                  <a:lnTo>
                    <a:pt x="466" y="1026"/>
                  </a:lnTo>
                  <a:lnTo>
                    <a:pt x="456" y="1016"/>
                  </a:lnTo>
                  <a:lnTo>
                    <a:pt x="21" y="586"/>
                  </a:lnTo>
                  <a:lnTo>
                    <a:pt x="10" y="570"/>
                  </a:lnTo>
                  <a:lnTo>
                    <a:pt x="5" y="554"/>
                  </a:lnTo>
                  <a:lnTo>
                    <a:pt x="0" y="537"/>
                  </a:lnTo>
                  <a:lnTo>
                    <a:pt x="0" y="521"/>
                  </a:lnTo>
                  <a:lnTo>
                    <a:pt x="0" y="505"/>
                  </a:lnTo>
                  <a:lnTo>
                    <a:pt x="5" y="489"/>
                  </a:lnTo>
                  <a:lnTo>
                    <a:pt x="10" y="472"/>
                  </a:lnTo>
                  <a:lnTo>
                    <a:pt x="21" y="461"/>
                  </a:lnTo>
                  <a:lnTo>
                    <a:pt x="456" y="27"/>
                  </a:lnTo>
                  <a:lnTo>
                    <a:pt x="466" y="16"/>
                  </a:lnTo>
                  <a:lnTo>
                    <a:pt x="483" y="11"/>
                  </a:lnTo>
                  <a:lnTo>
                    <a:pt x="499" y="5"/>
                  </a:lnTo>
                  <a:lnTo>
                    <a:pt x="515" y="0"/>
                  </a:lnTo>
                  <a:lnTo>
                    <a:pt x="531" y="5"/>
                  </a:lnTo>
                  <a:lnTo>
                    <a:pt x="548" y="11"/>
                  </a:lnTo>
                  <a:lnTo>
                    <a:pt x="564" y="16"/>
                  </a:lnTo>
                  <a:lnTo>
                    <a:pt x="581" y="27"/>
                  </a:lnTo>
                  <a:lnTo>
                    <a:pt x="1010" y="461"/>
                  </a:lnTo>
                  <a:lnTo>
                    <a:pt x="1020" y="472"/>
                  </a:lnTo>
                  <a:lnTo>
                    <a:pt x="1031" y="489"/>
                  </a:lnTo>
                  <a:lnTo>
                    <a:pt x="1037" y="521"/>
                  </a:lnTo>
                  <a:lnTo>
                    <a:pt x="1031" y="554"/>
                  </a:lnTo>
                  <a:lnTo>
                    <a:pt x="1020" y="570"/>
                  </a:lnTo>
                  <a:lnTo>
                    <a:pt x="1010" y="586"/>
                  </a:lnTo>
                  <a:lnTo>
                    <a:pt x="581" y="1016"/>
                  </a:lnTo>
                  <a:lnTo>
                    <a:pt x="564" y="1026"/>
                  </a:lnTo>
                  <a:lnTo>
                    <a:pt x="548" y="1037"/>
                  </a:lnTo>
                  <a:lnTo>
                    <a:pt x="515" y="1043"/>
                  </a:lnTo>
                  <a:close/>
                  <a:moveTo>
                    <a:pt x="206" y="521"/>
                  </a:moveTo>
                  <a:lnTo>
                    <a:pt x="515" y="831"/>
                  </a:lnTo>
                  <a:lnTo>
                    <a:pt x="825" y="521"/>
                  </a:lnTo>
                  <a:lnTo>
                    <a:pt x="515" y="211"/>
                  </a:lnTo>
                  <a:lnTo>
                    <a:pt x="206" y="521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8" name="Freeform 214"/>
            <p:cNvSpPr>
              <a:spLocks noChangeArrowheads="1"/>
            </p:cNvSpPr>
            <p:nvPr/>
          </p:nvSpPr>
          <p:spPr bwMode="auto">
            <a:xfrm>
              <a:off x="11623675" y="693738"/>
              <a:ext cx="371475" cy="373062"/>
            </a:xfrm>
            <a:custGeom>
              <a:avLst/>
              <a:gdLst>
                <a:gd name="T0" fmla="*/ 516 w 1038"/>
                <a:gd name="T1" fmla="*/ 1038 h 1039"/>
                <a:gd name="T2" fmla="*/ 483 w 1038"/>
                <a:gd name="T3" fmla="*/ 1032 h 1039"/>
                <a:gd name="T4" fmla="*/ 473 w 1038"/>
                <a:gd name="T5" fmla="*/ 1026 h 1039"/>
                <a:gd name="T6" fmla="*/ 456 w 1038"/>
                <a:gd name="T7" fmla="*/ 1016 h 1039"/>
                <a:gd name="T8" fmla="*/ 22 w 1038"/>
                <a:gd name="T9" fmla="*/ 581 h 1039"/>
                <a:gd name="T10" fmla="*/ 11 w 1038"/>
                <a:gd name="T11" fmla="*/ 570 h 1039"/>
                <a:gd name="T12" fmla="*/ 6 w 1038"/>
                <a:gd name="T13" fmla="*/ 554 h 1039"/>
                <a:gd name="T14" fmla="*/ 0 w 1038"/>
                <a:gd name="T15" fmla="*/ 538 h 1039"/>
                <a:gd name="T16" fmla="*/ 0 w 1038"/>
                <a:gd name="T17" fmla="*/ 522 h 1039"/>
                <a:gd name="T18" fmla="*/ 0 w 1038"/>
                <a:gd name="T19" fmla="*/ 505 h 1039"/>
                <a:gd name="T20" fmla="*/ 6 w 1038"/>
                <a:gd name="T21" fmla="*/ 489 h 1039"/>
                <a:gd name="T22" fmla="*/ 11 w 1038"/>
                <a:gd name="T23" fmla="*/ 473 h 1039"/>
                <a:gd name="T24" fmla="*/ 22 w 1038"/>
                <a:gd name="T25" fmla="*/ 456 h 1039"/>
                <a:gd name="T26" fmla="*/ 456 w 1038"/>
                <a:gd name="T27" fmla="*/ 27 h 1039"/>
                <a:gd name="T28" fmla="*/ 467 w 1038"/>
                <a:gd name="T29" fmla="*/ 16 h 1039"/>
                <a:gd name="T30" fmla="*/ 483 w 1038"/>
                <a:gd name="T31" fmla="*/ 6 h 1039"/>
                <a:gd name="T32" fmla="*/ 500 w 1038"/>
                <a:gd name="T33" fmla="*/ 0 h 1039"/>
                <a:gd name="T34" fmla="*/ 516 w 1038"/>
                <a:gd name="T35" fmla="*/ 0 h 1039"/>
                <a:gd name="T36" fmla="*/ 532 w 1038"/>
                <a:gd name="T37" fmla="*/ 0 h 1039"/>
                <a:gd name="T38" fmla="*/ 548 w 1038"/>
                <a:gd name="T39" fmla="*/ 6 h 1039"/>
                <a:gd name="T40" fmla="*/ 565 w 1038"/>
                <a:gd name="T41" fmla="*/ 16 h 1039"/>
                <a:gd name="T42" fmla="*/ 581 w 1038"/>
                <a:gd name="T43" fmla="*/ 27 h 1039"/>
                <a:gd name="T44" fmla="*/ 1010 w 1038"/>
                <a:gd name="T45" fmla="*/ 456 h 1039"/>
                <a:gd name="T46" fmla="*/ 1021 w 1038"/>
                <a:gd name="T47" fmla="*/ 473 h 1039"/>
                <a:gd name="T48" fmla="*/ 1031 w 1038"/>
                <a:gd name="T49" fmla="*/ 489 h 1039"/>
                <a:gd name="T50" fmla="*/ 1037 w 1038"/>
                <a:gd name="T51" fmla="*/ 505 h 1039"/>
                <a:gd name="T52" fmla="*/ 1037 w 1038"/>
                <a:gd name="T53" fmla="*/ 522 h 1039"/>
                <a:gd name="T54" fmla="*/ 1037 w 1038"/>
                <a:gd name="T55" fmla="*/ 538 h 1039"/>
                <a:gd name="T56" fmla="*/ 1031 w 1038"/>
                <a:gd name="T57" fmla="*/ 554 h 1039"/>
                <a:gd name="T58" fmla="*/ 1021 w 1038"/>
                <a:gd name="T59" fmla="*/ 570 h 1039"/>
                <a:gd name="T60" fmla="*/ 1010 w 1038"/>
                <a:gd name="T61" fmla="*/ 581 h 1039"/>
                <a:gd name="T62" fmla="*/ 581 w 1038"/>
                <a:gd name="T63" fmla="*/ 1016 h 1039"/>
                <a:gd name="T64" fmla="*/ 565 w 1038"/>
                <a:gd name="T65" fmla="*/ 1026 h 1039"/>
                <a:gd name="T66" fmla="*/ 548 w 1038"/>
                <a:gd name="T67" fmla="*/ 1032 h 1039"/>
                <a:gd name="T68" fmla="*/ 516 w 1038"/>
                <a:gd name="T69" fmla="*/ 1038 h 1039"/>
                <a:gd name="T70" fmla="*/ 206 w 1038"/>
                <a:gd name="T71" fmla="*/ 522 h 1039"/>
                <a:gd name="T72" fmla="*/ 516 w 1038"/>
                <a:gd name="T73" fmla="*/ 831 h 1039"/>
                <a:gd name="T74" fmla="*/ 825 w 1038"/>
                <a:gd name="T75" fmla="*/ 522 h 1039"/>
                <a:gd name="T76" fmla="*/ 516 w 1038"/>
                <a:gd name="T77" fmla="*/ 212 h 1039"/>
                <a:gd name="T78" fmla="*/ 206 w 1038"/>
                <a:gd name="T79" fmla="*/ 522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9">
                  <a:moveTo>
                    <a:pt x="516" y="1038"/>
                  </a:moveTo>
                  <a:lnTo>
                    <a:pt x="483" y="1032"/>
                  </a:lnTo>
                  <a:lnTo>
                    <a:pt x="473" y="1026"/>
                  </a:lnTo>
                  <a:lnTo>
                    <a:pt x="456" y="1016"/>
                  </a:lnTo>
                  <a:lnTo>
                    <a:pt x="22" y="581"/>
                  </a:lnTo>
                  <a:lnTo>
                    <a:pt x="11" y="570"/>
                  </a:lnTo>
                  <a:lnTo>
                    <a:pt x="6" y="554"/>
                  </a:lnTo>
                  <a:lnTo>
                    <a:pt x="0" y="538"/>
                  </a:lnTo>
                  <a:lnTo>
                    <a:pt x="0" y="522"/>
                  </a:lnTo>
                  <a:lnTo>
                    <a:pt x="0" y="505"/>
                  </a:lnTo>
                  <a:lnTo>
                    <a:pt x="6" y="489"/>
                  </a:lnTo>
                  <a:lnTo>
                    <a:pt x="11" y="473"/>
                  </a:lnTo>
                  <a:lnTo>
                    <a:pt x="22" y="456"/>
                  </a:lnTo>
                  <a:lnTo>
                    <a:pt x="456" y="27"/>
                  </a:lnTo>
                  <a:lnTo>
                    <a:pt x="467" y="16"/>
                  </a:lnTo>
                  <a:lnTo>
                    <a:pt x="483" y="6"/>
                  </a:lnTo>
                  <a:lnTo>
                    <a:pt x="500" y="0"/>
                  </a:lnTo>
                  <a:lnTo>
                    <a:pt x="516" y="0"/>
                  </a:lnTo>
                  <a:lnTo>
                    <a:pt x="532" y="0"/>
                  </a:lnTo>
                  <a:lnTo>
                    <a:pt x="548" y="6"/>
                  </a:lnTo>
                  <a:lnTo>
                    <a:pt x="565" y="16"/>
                  </a:lnTo>
                  <a:lnTo>
                    <a:pt x="581" y="27"/>
                  </a:lnTo>
                  <a:lnTo>
                    <a:pt x="1010" y="456"/>
                  </a:lnTo>
                  <a:lnTo>
                    <a:pt x="1021" y="473"/>
                  </a:lnTo>
                  <a:lnTo>
                    <a:pt x="1031" y="489"/>
                  </a:lnTo>
                  <a:lnTo>
                    <a:pt x="1037" y="505"/>
                  </a:lnTo>
                  <a:lnTo>
                    <a:pt x="1037" y="522"/>
                  </a:lnTo>
                  <a:lnTo>
                    <a:pt x="1037" y="538"/>
                  </a:lnTo>
                  <a:lnTo>
                    <a:pt x="1031" y="554"/>
                  </a:lnTo>
                  <a:lnTo>
                    <a:pt x="1021" y="570"/>
                  </a:lnTo>
                  <a:lnTo>
                    <a:pt x="1010" y="581"/>
                  </a:lnTo>
                  <a:lnTo>
                    <a:pt x="581" y="1016"/>
                  </a:lnTo>
                  <a:lnTo>
                    <a:pt x="565" y="1026"/>
                  </a:lnTo>
                  <a:lnTo>
                    <a:pt x="548" y="1032"/>
                  </a:lnTo>
                  <a:lnTo>
                    <a:pt x="516" y="1038"/>
                  </a:lnTo>
                  <a:close/>
                  <a:moveTo>
                    <a:pt x="206" y="522"/>
                  </a:moveTo>
                  <a:lnTo>
                    <a:pt x="516" y="831"/>
                  </a:lnTo>
                  <a:lnTo>
                    <a:pt x="825" y="522"/>
                  </a:lnTo>
                  <a:lnTo>
                    <a:pt x="516" y="212"/>
                  </a:lnTo>
                  <a:lnTo>
                    <a:pt x="206" y="52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199" name="Freeform 215"/>
            <p:cNvSpPr>
              <a:spLocks noChangeArrowheads="1"/>
            </p:cNvSpPr>
            <p:nvPr/>
          </p:nvSpPr>
          <p:spPr bwMode="auto">
            <a:xfrm>
              <a:off x="10999788" y="4176713"/>
              <a:ext cx="61913" cy="1144587"/>
            </a:xfrm>
            <a:custGeom>
              <a:avLst/>
              <a:gdLst>
                <a:gd name="T0" fmla="*/ 174 w 175"/>
                <a:gd name="T1" fmla="*/ 3183 h 3184"/>
                <a:gd name="T2" fmla="*/ 0 w 175"/>
                <a:gd name="T3" fmla="*/ 3183 h 3184"/>
                <a:gd name="T4" fmla="*/ 0 w 175"/>
                <a:gd name="T5" fmla="*/ 0 h 3184"/>
                <a:gd name="T6" fmla="*/ 174 w 175"/>
                <a:gd name="T7" fmla="*/ 0 h 3184"/>
                <a:gd name="T8" fmla="*/ 174 w 175"/>
                <a:gd name="T9" fmla="*/ 3183 h 3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184">
                  <a:moveTo>
                    <a:pt x="174" y="3183"/>
                  </a:moveTo>
                  <a:lnTo>
                    <a:pt x="0" y="3183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3183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0" name="Freeform 216"/>
            <p:cNvSpPr>
              <a:spLocks noChangeArrowheads="1"/>
            </p:cNvSpPr>
            <p:nvPr/>
          </p:nvSpPr>
          <p:spPr bwMode="auto">
            <a:xfrm>
              <a:off x="11777663" y="2163763"/>
              <a:ext cx="61913" cy="282575"/>
            </a:xfrm>
            <a:custGeom>
              <a:avLst/>
              <a:gdLst>
                <a:gd name="T0" fmla="*/ 174 w 175"/>
                <a:gd name="T1" fmla="*/ 788 h 789"/>
                <a:gd name="T2" fmla="*/ 0 w 175"/>
                <a:gd name="T3" fmla="*/ 788 h 789"/>
                <a:gd name="T4" fmla="*/ 0 w 175"/>
                <a:gd name="T5" fmla="*/ 0 h 789"/>
                <a:gd name="T6" fmla="*/ 174 w 175"/>
                <a:gd name="T7" fmla="*/ 0 h 789"/>
                <a:gd name="T8" fmla="*/ 174 w 175"/>
                <a:gd name="T9" fmla="*/ 788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789">
                  <a:moveTo>
                    <a:pt x="174" y="788"/>
                  </a:moveTo>
                  <a:lnTo>
                    <a:pt x="0" y="788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788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1" name="Freeform 217"/>
            <p:cNvSpPr>
              <a:spLocks noChangeArrowheads="1"/>
            </p:cNvSpPr>
            <p:nvPr/>
          </p:nvSpPr>
          <p:spPr bwMode="auto">
            <a:xfrm>
              <a:off x="11156950" y="3522663"/>
              <a:ext cx="371475" cy="373062"/>
            </a:xfrm>
            <a:custGeom>
              <a:avLst/>
              <a:gdLst>
                <a:gd name="T0" fmla="*/ 515 w 1038"/>
                <a:gd name="T1" fmla="*/ 1038 h 1039"/>
                <a:gd name="T2" fmla="*/ 483 w 1038"/>
                <a:gd name="T3" fmla="*/ 1032 h 1039"/>
                <a:gd name="T4" fmla="*/ 466 w 1038"/>
                <a:gd name="T5" fmla="*/ 1027 h 1039"/>
                <a:gd name="T6" fmla="*/ 456 w 1038"/>
                <a:gd name="T7" fmla="*/ 1011 h 1039"/>
                <a:gd name="T8" fmla="*/ 21 w 1038"/>
                <a:gd name="T9" fmla="*/ 582 h 1039"/>
                <a:gd name="T10" fmla="*/ 10 w 1038"/>
                <a:gd name="T11" fmla="*/ 565 h 1039"/>
                <a:gd name="T12" fmla="*/ 5 w 1038"/>
                <a:gd name="T13" fmla="*/ 555 h 1039"/>
                <a:gd name="T14" fmla="*/ 0 w 1038"/>
                <a:gd name="T15" fmla="*/ 538 h 1039"/>
                <a:gd name="T16" fmla="*/ 0 w 1038"/>
                <a:gd name="T17" fmla="*/ 516 h 1039"/>
                <a:gd name="T18" fmla="*/ 0 w 1038"/>
                <a:gd name="T19" fmla="*/ 500 h 1039"/>
                <a:gd name="T20" fmla="*/ 5 w 1038"/>
                <a:gd name="T21" fmla="*/ 484 h 1039"/>
                <a:gd name="T22" fmla="*/ 10 w 1038"/>
                <a:gd name="T23" fmla="*/ 473 h 1039"/>
                <a:gd name="T24" fmla="*/ 21 w 1038"/>
                <a:gd name="T25" fmla="*/ 457 h 1039"/>
                <a:gd name="T26" fmla="*/ 456 w 1038"/>
                <a:gd name="T27" fmla="*/ 22 h 1039"/>
                <a:gd name="T28" fmla="*/ 466 w 1038"/>
                <a:gd name="T29" fmla="*/ 12 h 1039"/>
                <a:gd name="T30" fmla="*/ 483 w 1038"/>
                <a:gd name="T31" fmla="*/ 6 h 1039"/>
                <a:gd name="T32" fmla="*/ 499 w 1038"/>
                <a:gd name="T33" fmla="*/ 0 h 1039"/>
                <a:gd name="T34" fmla="*/ 515 w 1038"/>
                <a:gd name="T35" fmla="*/ 0 h 1039"/>
                <a:gd name="T36" fmla="*/ 531 w 1038"/>
                <a:gd name="T37" fmla="*/ 0 h 1039"/>
                <a:gd name="T38" fmla="*/ 548 w 1038"/>
                <a:gd name="T39" fmla="*/ 6 h 1039"/>
                <a:gd name="T40" fmla="*/ 564 w 1038"/>
                <a:gd name="T41" fmla="*/ 12 h 1039"/>
                <a:gd name="T42" fmla="*/ 581 w 1038"/>
                <a:gd name="T43" fmla="*/ 22 h 1039"/>
                <a:gd name="T44" fmla="*/ 1010 w 1038"/>
                <a:gd name="T45" fmla="*/ 457 h 1039"/>
                <a:gd name="T46" fmla="*/ 1020 w 1038"/>
                <a:gd name="T47" fmla="*/ 473 h 1039"/>
                <a:gd name="T48" fmla="*/ 1031 w 1038"/>
                <a:gd name="T49" fmla="*/ 484 h 1039"/>
                <a:gd name="T50" fmla="*/ 1037 w 1038"/>
                <a:gd name="T51" fmla="*/ 500 h 1039"/>
                <a:gd name="T52" fmla="*/ 1037 w 1038"/>
                <a:gd name="T53" fmla="*/ 516 h 1039"/>
                <a:gd name="T54" fmla="*/ 1037 w 1038"/>
                <a:gd name="T55" fmla="*/ 538 h 1039"/>
                <a:gd name="T56" fmla="*/ 1031 w 1038"/>
                <a:gd name="T57" fmla="*/ 555 h 1039"/>
                <a:gd name="T58" fmla="*/ 1020 w 1038"/>
                <a:gd name="T59" fmla="*/ 565 h 1039"/>
                <a:gd name="T60" fmla="*/ 1010 w 1038"/>
                <a:gd name="T61" fmla="*/ 582 h 1039"/>
                <a:gd name="T62" fmla="*/ 581 w 1038"/>
                <a:gd name="T63" fmla="*/ 1011 h 1039"/>
                <a:gd name="T64" fmla="*/ 564 w 1038"/>
                <a:gd name="T65" fmla="*/ 1027 h 1039"/>
                <a:gd name="T66" fmla="*/ 548 w 1038"/>
                <a:gd name="T67" fmla="*/ 1032 h 1039"/>
                <a:gd name="T68" fmla="*/ 515 w 1038"/>
                <a:gd name="T69" fmla="*/ 1038 h 1039"/>
                <a:gd name="T70" fmla="*/ 206 w 1038"/>
                <a:gd name="T71" fmla="*/ 516 h 1039"/>
                <a:gd name="T72" fmla="*/ 515 w 1038"/>
                <a:gd name="T73" fmla="*/ 832 h 1039"/>
                <a:gd name="T74" fmla="*/ 825 w 1038"/>
                <a:gd name="T75" fmla="*/ 516 h 1039"/>
                <a:gd name="T76" fmla="*/ 515 w 1038"/>
                <a:gd name="T77" fmla="*/ 207 h 1039"/>
                <a:gd name="T78" fmla="*/ 206 w 1038"/>
                <a:gd name="T79" fmla="*/ 516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39">
                  <a:moveTo>
                    <a:pt x="515" y="1038"/>
                  </a:moveTo>
                  <a:lnTo>
                    <a:pt x="483" y="1032"/>
                  </a:lnTo>
                  <a:lnTo>
                    <a:pt x="466" y="1027"/>
                  </a:lnTo>
                  <a:lnTo>
                    <a:pt x="456" y="1011"/>
                  </a:lnTo>
                  <a:lnTo>
                    <a:pt x="21" y="582"/>
                  </a:lnTo>
                  <a:lnTo>
                    <a:pt x="10" y="565"/>
                  </a:lnTo>
                  <a:lnTo>
                    <a:pt x="5" y="555"/>
                  </a:lnTo>
                  <a:lnTo>
                    <a:pt x="0" y="538"/>
                  </a:lnTo>
                  <a:lnTo>
                    <a:pt x="0" y="516"/>
                  </a:lnTo>
                  <a:lnTo>
                    <a:pt x="0" y="500"/>
                  </a:lnTo>
                  <a:lnTo>
                    <a:pt x="5" y="484"/>
                  </a:lnTo>
                  <a:lnTo>
                    <a:pt x="10" y="473"/>
                  </a:lnTo>
                  <a:lnTo>
                    <a:pt x="21" y="457"/>
                  </a:lnTo>
                  <a:lnTo>
                    <a:pt x="456" y="22"/>
                  </a:lnTo>
                  <a:lnTo>
                    <a:pt x="466" y="12"/>
                  </a:lnTo>
                  <a:lnTo>
                    <a:pt x="483" y="6"/>
                  </a:lnTo>
                  <a:lnTo>
                    <a:pt x="499" y="0"/>
                  </a:lnTo>
                  <a:lnTo>
                    <a:pt x="515" y="0"/>
                  </a:lnTo>
                  <a:lnTo>
                    <a:pt x="531" y="0"/>
                  </a:lnTo>
                  <a:lnTo>
                    <a:pt x="548" y="6"/>
                  </a:lnTo>
                  <a:lnTo>
                    <a:pt x="564" y="12"/>
                  </a:lnTo>
                  <a:lnTo>
                    <a:pt x="581" y="22"/>
                  </a:lnTo>
                  <a:lnTo>
                    <a:pt x="1010" y="457"/>
                  </a:lnTo>
                  <a:lnTo>
                    <a:pt x="1020" y="473"/>
                  </a:lnTo>
                  <a:lnTo>
                    <a:pt x="1031" y="484"/>
                  </a:lnTo>
                  <a:lnTo>
                    <a:pt x="1037" y="500"/>
                  </a:lnTo>
                  <a:lnTo>
                    <a:pt x="1037" y="516"/>
                  </a:lnTo>
                  <a:lnTo>
                    <a:pt x="1037" y="538"/>
                  </a:lnTo>
                  <a:lnTo>
                    <a:pt x="1031" y="555"/>
                  </a:lnTo>
                  <a:lnTo>
                    <a:pt x="1020" y="565"/>
                  </a:lnTo>
                  <a:lnTo>
                    <a:pt x="1010" y="582"/>
                  </a:lnTo>
                  <a:lnTo>
                    <a:pt x="581" y="1011"/>
                  </a:lnTo>
                  <a:lnTo>
                    <a:pt x="564" y="1027"/>
                  </a:lnTo>
                  <a:lnTo>
                    <a:pt x="548" y="1032"/>
                  </a:lnTo>
                  <a:lnTo>
                    <a:pt x="515" y="1038"/>
                  </a:lnTo>
                  <a:close/>
                  <a:moveTo>
                    <a:pt x="206" y="516"/>
                  </a:moveTo>
                  <a:lnTo>
                    <a:pt x="515" y="832"/>
                  </a:lnTo>
                  <a:lnTo>
                    <a:pt x="825" y="516"/>
                  </a:lnTo>
                  <a:lnTo>
                    <a:pt x="515" y="207"/>
                  </a:lnTo>
                  <a:lnTo>
                    <a:pt x="206" y="516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2" name="Freeform 218"/>
            <p:cNvSpPr>
              <a:spLocks noChangeArrowheads="1"/>
            </p:cNvSpPr>
            <p:nvPr/>
          </p:nvSpPr>
          <p:spPr bwMode="auto">
            <a:xfrm>
              <a:off x="11623675" y="1619250"/>
              <a:ext cx="61913" cy="984250"/>
            </a:xfrm>
            <a:custGeom>
              <a:avLst/>
              <a:gdLst>
                <a:gd name="T0" fmla="*/ 0 w 175"/>
                <a:gd name="T1" fmla="*/ 272 h 2739"/>
                <a:gd name="T2" fmla="*/ 0 w 175"/>
                <a:gd name="T3" fmla="*/ 2738 h 2739"/>
                <a:gd name="T4" fmla="*/ 174 w 175"/>
                <a:gd name="T5" fmla="*/ 2738 h 2739"/>
                <a:gd name="T6" fmla="*/ 174 w 175"/>
                <a:gd name="T7" fmla="*/ 0 h 2739"/>
                <a:gd name="T8" fmla="*/ 174 w 175"/>
                <a:gd name="T9" fmla="*/ 0 h 2739"/>
                <a:gd name="T10" fmla="*/ 169 w 175"/>
                <a:gd name="T11" fmla="*/ 44 h 2739"/>
                <a:gd name="T12" fmla="*/ 158 w 175"/>
                <a:gd name="T13" fmla="*/ 87 h 2739"/>
                <a:gd name="T14" fmla="*/ 141 w 175"/>
                <a:gd name="T15" fmla="*/ 125 h 2739"/>
                <a:gd name="T16" fmla="*/ 125 w 175"/>
                <a:gd name="T17" fmla="*/ 164 h 2739"/>
                <a:gd name="T18" fmla="*/ 98 w 175"/>
                <a:gd name="T19" fmla="*/ 196 h 2739"/>
                <a:gd name="T20" fmla="*/ 71 w 175"/>
                <a:gd name="T21" fmla="*/ 223 h 2739"/>
                <a:gd name="T22" fmla="*/ 33 w 175"/>
                <a:gd name="T23" fmla="*/ 250 h 2739"/>
                <a:gd name="T24" fmla="*/ 0 w 175"/>
                <a:gd name="T25" fmla="*/ 272 h 27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739">
                  <a:moveTo>
                    <a:pt x="0" y="272"/>
                  </a:moveTo>
                  <a:lnTo>
                    <a:pt x="0" y="2738"/>
                  </a:lnTo>
                  <a:lnTo>
                    <a:pt x="174" y="2738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69" y="44"/>
                  </a:lnTo>
                  <a:lnTo>
                    <a:pt x="158" y="87"/>
                  </a:lnTo>
                  <a:lnTo>
                    <a:pt x="141" y="125"/>
                  </a:lnTo>
                  <a:lnTo>
                    <a:pt x="125" y="164"/>
                  </a:lnTo>
                  <a:lnTo>
                    <a:pt x="98" y="196"/>
                  </a:lnTo>
                  <a:lnTo>
                    <a:pt x="71" y="223"/>
                  </a:lnTo>
                  <a:lnTo>
                    <a:pt x="33" y="250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3" name="Freeform 219"/>
            <p:cNvSpPr>
              <a:spLocks noChangeArrowheads="1"/>
            </p:cNvSpPr>
            <p:nvPr/>
          </p:nvSpPr>
          <p:spPr bwMode="auto">
            <a:xfrm>
              <a:off x="11530013" y="1509713"/>
              <a:ext cx="92075" cy="107950"/>
            </a:xfrm>
            <a:custGeom>
              <a:avLst/>
              <a:gdLst>
                <a:gd name="T0" fmla="*/ 130 w 261"/>
                <a:gd name="T1" fmla="*/ 174 h 305"/>
                <a:gd name="T2" fmla="*/ 130 w 261"/>
                <a:gd name="T3" fmla="*/ 174 h 305"/>
                <a:gd name="T4" fmla="*/ 157 w 261"/>
                <a:gd name="T5" fmla="*/ 174 h 305"/>
                <a:gd name="T6" fmla="*/ 179 w 261"/>
                <a:gd name="T7" fmla="*/ 185 h 305"/>
                <a:gd name="T8" fmla="*/ 200 w 261"/>
                <a:gd name="T9" fmla="*/ 196 h 305"/>
                <a:gd name="T10" fmla="*/ 222 w 261"/>
                <a:gd name="T11" fmla="*/ 212 h 305"/>
                <a:gd name="T12" fmla="*/ 238 w 261"/>
                <a:gd name="T13" fmla="*/ 228 h 305"/>
                <a:gd name="T14" fmla="*/ 249 w 261"/>
                <a:gd name="T15" fmla="*/ 250 h 305"/>
                <a:gd name="T16" fmla="*/ 254 w 261"/>
                <a:gd name="T17" fmla="*/ 277 h 305"/>
                <a:gd name="T18" fmla="*/ 260 w 261"/>
                <a:gd name="T19" fmla="*/ 304 h 305"/>
                <a:gd name="T20" fmla="*/ 260 w 261"/>
                <a:gd name="T21" fmla="*/ 27 h 305"/>
                <a:gd name="T22" fmla="*/ 260 w 261"/>
                <a:gd name="T23" fmla="*/ 27 h 305"/>
                <a:gd name="T24" fmla="*/ 227 w 261"/>
                <a:gd name="T25" fmla="*/ 16 h 305"/>
                <a:gd name="T26" fmla="*/ 195 w 261"/>
                <a:gd name="T27" fmla="*/ 6 h 305"/>
                <a:gd name="T28" fmla="*/ 162 w 261"/>
                <a:gd name="T29" fmla="*/ 0 h 305"/>
                <a:gd name="T30" fmla="*/ 130 w 261"/>
                <a:gd name="T31" fmla="*/ 0 h 305"/>
                <a:gd name="T32" fmla="*/ 130 w 261"/>
                <a:gd name="T33" fmla="*/ 0 h 305"/>
                <a:gd name="T34" fmla="*/ 92 w 261"/>
                <a:gd name="T35" fmla="*/ 0 h 305"/>
                <a:gd name="T36" fmla="*/ 59 w 261"/>
                <a:gd name="T37" fmla="*/ 6 h 305"/>
                <a:gd name="T38" fmla="*/ 32 w 261"/>
                <a:gd name="T39" fmla="*/ 16 h 305"/>
                <a:gd name="T40" fmla="*/ 0 w 261"/>
                <a:gd name="T41" fmla="*/ 27 h 305"/>
                <a:gd name="T42" fmla="*/ 0 w 261"/>
                <a:gd name="T43" fmla="*/ 304 h 305"/>
                <a:gd name="T44" fmla="*/ 0 w 261"/>
                <a:gd name="T45" fmla="*/ 304 h 305"/>
                <a:gd name="T46" fmla="*/ 0 w 261"/>
                <a:gd name="T47" fmla="*/ 277 h 305"/>
                <a:gd name="T48" fmla="*/ 10 w 261"/>
                <a:gd name="T49" fmla="*/ 250 h 305"/>
                <a:gd name="T50" fmla="*/ 21 w 261"/>
                <a:gd name="T51" fmla="*/ 228 h 305"/>
                <a:gd name="T52" fmla="*/ 37 w 261"/>
                <a:gd name="T53" fmla="*/ 212 h 305"/>
                <a:gd name="T54" fmla="*/ 54 w 261"/>
                <a:gd name="T55" fmla="*/ 196 h 305"/>
                <a:gd name="T56" fmla="*/ 81 w 261"/>
                <a:gd name="T57" fmla="*/ 185 h 305"/>
                <a:gd name="T58" fmla="*/ 102 w 261"/>
                <a:gd name="T59" fmla="*/ 174 h 305"/>
                <a:gd name="T60" fmla="*/ 130 w 261"/>
                <a:gd name="T61" fmla="*/ 17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85"/>
                  </a:lnTo>
                  <a:lnTo>
                    <a:pt x="200" y="196"/>
                  </a:lnTo>
                  <a:lnTo>
                    <a:pt x="222" y="212"/>
                  </a:lnTo>
                  <a:lnTo>
                    <a:pt x="238" y="228"/>
                  </a:lnTo>
                  <a:lnTo>
                    <a:pt x="249" y="250"/>
                  </a:lnTo>
                  <a:lnTo>
                    <a:pt x="254" y="277"/>
                  </a:lnTo>
                  <a:lnTo>
                    <a:pt x="260" y="304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7" y="16"/>
                  </a:lnTo>
                  <a:lnTo>
                    <a:pt x="195" y="6"/>
                  </a:lnTo>
                  <a:lnTo>
                    <a:pt x="162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2" y="0"/>
                  </a:lnTo>
                  <a:lnTo>
                    <a:pt x="59" y="6"/>
                  </a:lnTo>
                  <a:lnTo>
                    <a:pt x="32" y="16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0" y="250"/>
                  </a:lnTo>
                  <a:lnTo>
                    <a:pt x="21" y="228"/>
                  </a:lnTo>
                  <a:lnTo>
                    <a:pt x="37" y="212"/>
                  </a:lnTo>
                  <a:lnTo>
                    <a:pt x="54" y="196"/>
                  </a:lnTo>
                  <a:lnTo>
                    <a:pt x="81" y="185"/>
                  </a:lnTo>
                  <a:lnTo>
                    <a:pt x="102" y="174"/>
                  </a:lnTo>
                  <a:lnTo>
                    <a:pt x="130" y="1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4" name="Freeform 220"/>
            <p:cNvSpPr>
              <a:spLocks noChangeArrowheads="1"/>
            </p:cNvSpPr>
            <p:nvPr/>
          </p:nvSpPr>
          <p:spPr bwMode="auto">
            <a:xfrm>
              <a:off x="11530013" y="1619250"/>
              <a:ext cx="92075" cy="106362"/>
            </a:xfrm>
            <a:custGeom>
              <a:avLst/>
              <a:gdLst>
                <a:gd name="T0" fmla="*/ 130 w 261"/>
                <a:gd name="T1" fmla="*/ 125 h 300"/>
                <a:gd name="T2" fmla="*/ 130 w 261"/>
                <a:gd name="T3" fmla="*/ 125 h 300"/>
                <a:gd name="T4" fmla="*/ 102 w 261"/>
                <a:gd name="T5" fmla="*/ 125 h 300"/>
                <a:gd name="T6" fmla="*/ 81 w 261"/>
                <a:gd name="T7" fmla="*/ 120 h 300"/>
                <a:gd name="T8" fmla="*/ 54 w 261"/>
                <a:gd name="T9" fmla="*/ 104 h 300"/>
                <a:gd name="T10" fmla="*/ 37 w 261"/>
                <a:gd name="T11" fmla="*/ 87 h 300"/>
                <a:gd name="T12" fmla="*/ 21 w 261"/>
                <a:gd name="T13" fmla="*/ 71 h 300"/>
                <a:gd name="T14" fmla="*/ 10 w 261"/>
                <a:gd name="T15" fmla="*/ 49 h 300"/>
                <a:gd name="T16" fmla="*/ 0 w 261"/>
                <a:gd name="T17" fmla="*/ 22 h 300"/>
                <a:gd name="T18" fmla="*/ 0 w 261"/>
                <a:gd name="T19" fmla="*/ 0 h 300"/>
                <a:gd name="T20" fmla="*/ 0 w 261"/>
                <a:gd name="T21" fmla="*/ 272 h 300"/>
                <a:gd name="T22" fmla="*/ 0 w 261"/>
                <a:gd name="T23" fmla="*/ 272 h 300"/>
                <a:gd name="T24" fmla="*/ 32 w 261"/>
                <a:gd name="T25" fmla="*/ 283 h 300"/>
                <a:gd name="T26" fmla="*/ 59 w 261"/>
                <a:gd name="T27" fmla="*/ 294 h 300"/>
                <a:gd name="T28" fmla="*/ 92 w 261"/>
                <a:gd name="T29" fmla="*/ 299 h 300"/>
                <a:gd name="T30" fmla="*/ 130 w 261"/>
                <a:gd name="T31" fmla="*/ 299 h 300"/>
                <a:gd name="T32" fmla="*/ 130 w 261"/>
                <a:gd name="T33" fmla="*/ 299 h 300"/>
                <a:gd name="T34" fmla="*/ 162 w 261"/>
                <a:gd name="T35" fmla="*/ 299 h 300"/>
                <a:gd name="T36" fmla="*/ 195 w 261"/>
                <a:gd name="T37" fmla="*/ 294 h 300"/>
                <a:gd name="T38" fmla="*/ 227 w 261"/>
                <a:gd name="T39" fmla="*/ 283 h 300"/>
                <a:gd name="T40" fmla="*/ 260 w 261"/>
                <a:gd name="T41" fmla="*/ 272 h 300"/>
                <a:gd name="T42" fmla="*/ 260 w 261"/>
                <a:gd name="T43" fmla="*/ 0 h 300"/>
                <a:gd name="T44" fmla="*/ 260 w 261"/>
                <a:gd name="T45" fmla="*/ 0 h 300"/>
                <a:gd name="T46" fmla="*/ 254 w 261"/>
                <a:gd name="T47" fmla="*/ 22 h 300"/>
                <a:gd name="T48" fmla="*/ 249 w 261"/>
                <a:gd name="T49" fmla="*/ 49 h 300"/>
                <a:gd name="T50" fmla="*/ 238 w 261"/>
                <a:gd name="T51" fmla="*/ 71 h 300"/>
                <a:gd name="T52" fmla="*/ 222 w 261"/>
                <a:gd name="T53" fmla="*/ 87 h 300"/>
                <a:gd name="T54" fmla="*/ 200 w 261"/>
                <a:gd name="T55" fmla="*/ 104 h 300"/>
                <a:gd name="T56" fmla="*/ 179 w 261"/>
                <a:gd name="T57" fmla="*/ 120 h 300"/>
                <a:gd name="T58" fmla="*/ 157 w 261"/>
                <a:gd name="T59" fmla="*/ 125 h 300"/>
                <a:gd name="T60" fmla="*/ 130 w 261"/>
                <a:gd name="T61" fmla="*/ 125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0">
                  <a:moveTo>
                    <a:pt x="130" y="125"/>
                  </a:moveTo>
                  <a:lnTo>
                    <a:pt x="130" y="125"/>
                  </a:lnTo>
                  <a:lnTo>
                    <a:pt x="102" y="125"/>
                  </a:lnTo>
                  <a:lnTo>
                    <a:pt x="81" y="120"/>
                  </a:lnTo>
                  <a:lnTo>
                    <a:pt x="54" y="104"/>
                  </a:lnTo>
                  <a:lnTo>
                    <a:pt x="37" y="87"/>
                  </a:lnTo>
                  <a:lnTo>
                    <a:pt x="21" y="71"/>
                  </a:lnTo>
                  <a:lnTo>
                    <a:pt x="10" y="49"/>
                  </a:lnTo>
                  <a:lnTo>
                    <a:pt x="0" y="22"/>
                  </a:lnTo>
                  <a:lnTo>
                    <a:pt x="0" y="0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32" y="283"/>
                  </a:lnTo>
                  <a:lnTo>
                    <a:pt x="59" y="294"/>
                  </a:lnTo>
                  <a:lnTo>
                    <a:pt x="92" y="299"/>
                  </a:lnTo>
                  <a:lnTo>
                    <a:pt x="130" y="299"/>
                  </a:lnTo>
                  <a:lnTo>
                    <a:pt x="130" y="299"/>
                  </a:lnTo>
                  <a:lnTo>
                    <a:pt x="162" y="299"/>
                  </a:lnTo>
                  <a:lnTo>
                    <a:pt x="195" y="294"/>
                  </a:lnTo>
                  <a:lnTo>
                    <a:pt x="227" y="283"/>
                  </a:lnTo>
                  <a:lnTo>
                    <a:pt x="260" y="272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4" y="22"/>
                  </a:lnTo>
                  <a:lnTo>
                    <a:pt x="249" y="49"/>
                  </a:lnTo>
                  <a:lnTo>
                    <a:pt x="238" y="71"/>
                  </a:lnTo>
                  <a:lnTo>
                    <a:pt x="222" y="87"/>
                  </a:lnTo>
                  <a:lnTo>
                    <a:pt x="200" y="104"/>
                  </a:lnTo>
                  <a:lnTo>
                    <a:pt x="179" y="120"/>
                  </a:lnTo>
                  <a:lnTo>
                    <a:pt x="157" y="125"/>
                  </a:lnTo>
                  <a:lnTo>
                    <a:pt x="130" y="12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5" name="Freeform 221"/>
            <p:cNvSpPr>
              <a:spLocks noChangeArrowheads="1"/>
            </p:cNvSpPr>
            <p:nvPr/>
          </p:nvSpPr>
          <p:spPr bwMode="auto">
            <a:xfrm>
              <a:off x="11466513" y="1519238"/>
              <a:ext cx="61913" cy="196850"/>
            </a:xfrm>
            <a:custGeom>
              <a:avLst/>
              <a:gdLst>
                <a:gd name="T0" fmla="*/ 174 w 175"/>
                <a:gd name="T1" fmla="*/ 0 h 550"/>
                <a:gd name="T2" fmla="*/ 174 w 175"/>
                <a:gd name="T3" fmla="*/ 0 h 550"/>
                <a:gd name="T4" fmla="*/ 136 w 175"/>
                <a:gd name="T5" fmla="*/ 22 h 550"/>
                <a:gd name="T6" fmla="*/ 103 w 175"/>
                <a:gd name="T7" fmla="*/ 49 h 550"/>
                <a:gd name="T8" fmla="*/ 76 w 175"/>
                <a:gd name="T9" fmla="*/ 77 h 550"/>
                <a:gd name="T10" fmla="*/ 49 w 175"/>
                <a:gd name="T11" fmla="*/ 109 h 550"/>
                <a:gd name="T12" fmla="*/ 27 w 175"/>
                <a:gd name="T13" fmla="*/ 147 h 550"/>
                <a:gd name="T14" fmla="*/ 11 w 175"/>
                <a:gd name="T15" fmla="*/ 191 h 550"/>
                <a:gd name="T16" fmla="*/ 5 w 175"/>
                <a:gd name="T17" fmla="*/ 229 h 550"/>
                <a:gd name="T18" fmla="*/ 0 w 175"/>
                <a:gd name="T19" fmla="*/ 277 h 550"/>
                <a:gd name="T20" fmla="*/ 0 w 175"/>
                <a:gd name="T21" fmla="*/ 277 h 550"/>
                <a:gd name="T22" fmla="*/ 5 w 175"/>
                <a:gd name="T23" fmla="*/ 321 h 550"/>
                <a:gd name="T24" fmla="*/ 11 w 175"/>
                <a:gd name="T25" fmla="*/ 364 h 550"/>
                <a:gd name="T26" fmla="*/ 27 w 175"/>
                <a:gd name="T27" fmla="*/ 402 h 550"/>
                <a:gd name="T28" fmla="*/ 49 w 175"/>
                <a:gd name="T29" fmla="*/ 441 h 550"/>
                <a:gd name="T30" fmla="*/ 76 w 175"/>
                <a:gd name="T31" fmla="*/ 473 h 550"/>
                <a:gd name="T32" fmla="*/ 103 w 175"/>
                <a:gd name="T33" fmla="*/ 500 h 550"/>
                <a:gd name="T34" fmla="*/ 136 w 175"/>
                <a:gd name="T35" fmla="*/ 527 h 550"/>
                <a:gd name="T36" fmla="*/ 174 w 175"/>
                <a:gd name="T37" fmla="*/ 549 h 550"/>
                <a:gd name="T38" fmla="*/ 174 w 175"/>
                <a:gd name="T39" fmla="*/ 277 h 550"/>
                <a:gd name="T40" fmla="*/ 174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174" y="0"/>
                  </a:moveTo>
                  <a:lnTo>
                    <a:pt x="174" y="0"/>
                  </a:lnTo>
                  <a:lnTo>
                    <a:pt x="136" y="22"/>
                  </a:lnTo>
                  <a:lnTo>
                    <a:pt x="103" y="49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1" y="191"/>
                  </a:lnTo>
                  <a:lnTo>
                    <a:pt x="5" y="229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5" y="321"/>
                  </a:lnTo>
                  <a:lnTo>
                    <a:pt x="11" y="364"/>
                  </a:lnTo>
                  <a:lnTo>
                    <a:pt x="27" y="402"/>
                  </a:lnTo>
                  <a:lnTo>
                    <a:pt x="49" y="441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7"/>
                  </a:lnTo>
                  <a:lnTo>
                    <a:pt x="174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6" name="Freeform 222"/>
            <p:cNvSpPr>
              <a:spLocks noChangeArrowheads="1"/>
            </p:cNvSpPr>
            <p:nvPr/>
          </p:nvSpPr>
          <p:spPr bwMode="auto">
            <a:xfrm>
              <a:off x="11623675" y="15192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7 h 550"/>
                <a:gd name="T4" fmla="*/ 0 w 175"/>
                <a:gd name="T5" fmla="*/ 549 h 550"/>
                <a:gd name="T6" fmla="*/ 0 w 175"/>
                <a:gd name="T7" fmla="*/ 549 h 550"/>
                <a:gd name="T8" fmla="*/ 33 w 175"/>
                <a:gd name="T9" fmla="*/ 527 h 550"/>
                <a:gd name="T10" fmla="*/ 71 w 175"/>
                <a:gd name="T11" fmla="*/ 500 h 550"/>
                <a:gd name="T12" fmla="*/ 98 w 175"/>
                <a:gd name="T13" fmla="*/ 473 h 550"/>
                <a:gd name="T14" fmla="*/ 125 w 175"/>
                <a:gd name="T15" fmla="*/ 441 h 550"/>
                <a:gd name="T16" fmla="*/ 141 w 175"/>
                <a:gd name="T17" fmla="*/ 402 h 550"/>
                <a:gd name="T18" fmla="*/ 158 w 175"/>
                <a:gd name="T19" fmla="*/ 364 h 550"/>
                <a:gd name="T20" fmla="*/ 169 w 175"/>
                <a:gd name="T21" fmla="*/ 321 h 550"/>
                <a:gd name="T22" fmla="*/ 174 w 175"/>
                <a:gd name="T23" fmla="*/ 277 h 550"/>
                <a:gd name="T24" fmla="*/ 174 w 175"/>
                <a:gd name="T25" fmla="*/ 277 h 550"/>
                <a:gd name="T26" fmla="*/ 169 w 175"/>
                <a:gd name="T27" fmla="*/ 229 h 550"/>
                <a:gd name="T28" fmla="*/ 158 w 175"/>
                <a:gd name="T29" fmla="*/ 191 h 550"/>
                <a:gd name="T30" fmla="*/ 141 w 175"/>
                <a:gd name="T31" fmla="*/ 147 h 550"/>
                <a:gd name="T32" fmla="*/ 125 w 175"/>
                <a:gd name="T33" fmla="*/ 109 h 550"/>
                <a:gd name="T34" fmla="*/ 98 w 175"/>
                <a:gd name="T35" fmla="*/ 77 h 550"/>
                <a:gd name="T36" fmla="*/ 71 w 175"/>
                <a:gd name="T37" fmla="*/ 49 h 550"/>
                <a:gd name="T38" fmla="*/ 33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7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3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1"/>
                  </a:lnTo>
                  <a:lnTo>
                    <a:pt x="141" y="402"/>
                  </a:lnTo>
                  <a:lnTo>
                    <a:pt x="158" y="364"/>
                  </a:lnTo>
                  <a:lnTo>
                    <a:pt x="169" y="321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69" y="229"/>
                  </a:lnTo>
                  <a:lnTo>
                    <a:pt x="158" y="191"/>
                  </a:lnTo>
                  <a:lnTo>
                    <a:pt x="141" y="147"/>
                  </a:lnTo>
                  <a:lnTo>
                    <a:pt x="125" y="109"/>
                  </a:lnTo>
                  <a:lnTo>
                    <a:pt x="98" y="77"/>
                  </a:lnTo>
                  <a:lnTo>
                    <a:pt x="71" y="49"/>
                  </a:lnTo>
                  <a:lnTo>
                    <a:pt x="33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7" name="Freeform 223"/>
            <p:cNvSpPr>
              <a:spLocks noChangeArrowheads="1"/>
            </p:cNvSpPr>
            <p:nvPr/>
          </p:nvSpPr>
          <p:spPr bwMode="auto">
            <a:xfrm>
              <a:off x="11623675" y="2416175"/>
              <a:ext cx="371475" cy="374650"/>
            </a:xfrm>
            <a:custGeom>
              <a:avLst/>
              <a:gdLst>
                <a:gd name="T0" fmla="*/ 516 w 1038"/>
                <a:gd name="T1" fmla="*/ 1044 h 1045"/>
                <a:gd name="T2" fmla="*/ 483 w 1038"/>
                <a:gd name="T3" fmla="*/ 1039 h 1045"/>
                <a:gd name="T4" fmla="*/ 467 w 1038"/>
                <a:gd name="T5" fmla="*/ 1028 h 1045"/>
                <a:gd name="T6" fmla="*/ 456 w 1038"/>
                <a:gd name="T7" fmla="*/ 1016 h 1045"/>
                <a:gd name="T8" fmla="*/ 22 w 1038"/>
                <a:gd name="T9" fmla="*/ 587 h 1045"/>
                <a:gd name="T10" fmla="*/ 11 w 1038"/>
                <a:gd name="T11" fmla="*/ 571 h 1045"/>
                <a:gd name="T12" fmla="*/ 6 w 1038"/>
                <a:gd name="T13" fmla="*/ 555 h 1045"/>
                <a:gd name="T14" fmla="*/ 0 w 1038"/>
                <a:gd name="T15" fmla="*/ 539 h 1045"/>
                <a:gd name="T16" fmla="*/ 0 w 1038"/>
                <a:gd name="T17" fmla="*/ 522 h 1045"/>
                <a:gd name="T18" fmla="*/ 0 w 1038"/>
                <a:gd name="T19" fmla="*/ 506 h 1045"/>
                <a:gd name="T20" fmla="*/ 6 w 1038"/>
                <a:gd name="T21" fmla="*/ 490 h 1045"/>
                <a:gd name="T22" fmla="*/ 11 w 1038"/>
                <a:gd name="T23" fmla="*/ 473 h 1045"/>
                <a:gd name="T24" fmla="*/ 22 w 1038"/>
                <a:gd name="T25" fmla="*/ 462 h 1045"/>
                <a:gd name="T26" fmla="*/ 456 w 1038"/>
                <a:gd name="T27" fmla="*/ 28 h 1045"/>
                <a:gd name="T28" fmla="*/ 467 w 1038"/>
                <a:gd name="T29" fmla="*/ 17 h 1045"/>
                <a:gd name="T30" fmla="*/ 483 w 1038"/>
                <a:gd name="T31" fmla="*/ 12 h 1045"/>
                <a:gd name="T32" fmla="*/ 500 w 1038"/>
                <a:gd name="T33" fmla="*/ 6 h 1045"/>
                <a:gd name="T34" fmla="*/ 516 w 1038"/>
                <a:gd name="T35" fmla="*/ 0 h 1045"/>
                <a:gd name="T36" fmla="*/ 532 w 1038"/>
                <a:gd name="T37" fmla="*/ 6 h 1045"/>
                <a:gd name="T38" fmla="*/ 548 w 1038"/>
                <a:gd name="T39" fmla="*/ 12 h 1045"/>
                <a:gd name="T40" fmla="*/ 565 w 1038"/>
                <a:gd name="T41" fmla="*/ 17 h 1045"/>
                <a:gd name="T42" fmla="*/ 581 w 1038"/>
                <a:gd name="T43" fmla="*/ 28 h 1045"/>
                <a:gd name="T44" fmla="*/ 1010 w 1038"/>
                <a:gd name="T45" fmla="*/ 462 h 1045"/>
                <a:gd name="T46" fmla="*/ 1021 w 1038"/>
                <a:gd name="T47" fmla="*/ 473 h 1045"/>
                <a:gd name="T48" fmla="*/ 1031 w 1038"/>
                <a:gd name="T49" fmla="*/ 490 h 1045"/>
                <a:gd name="T50" fmla="*/ 1037 w 1038"/>
                <a:gd name="T51" fmla="*/ 506 h 1045"/>
                <a:gd name="T52" fmla="*/ 1037 w 1038"/>
                <a:gd name="T53" fmla="*/ 522 h 1045"/>
                <a:gd name="T54" fmla="*/ 1037 w 1038"/>
                <a:gd name="T55" fmla="*/ 539 h 1045"/>
                <a:gd name="T56" fmla="*/ 1031 w 1038"/>
                <a:gd name="T57" fmla="*/ 555 h 1045"/>
                <a:gd name="T58" fmla="*/ 1021 w 1038"/>
                <a:gd name="T59" fmla="*/ 571 h 1045"/>
                <a:gd name="T60" fmla="*/ 1010 w 1038"/>
                <a:gd name="T61" fmla="*/ 587 h 1045"/>
                <a:gd name="T62" fmla="*/ 581 w 1038"/>
                <a:gd name="T63" fmla="*/ 1016 h 1045"/>
                <a:gd name="T64" fmla="*/ 565 w 1038"/>
                <a:gd name="T65" fmla="*/ 1028 h 1045"/>
                <a:gd name="T66" fmla="*/ 548 w 1038"/>
                <a:gd name="T67" fmla="*/ 1039 h 1045"/>
                <a:gd name="T68" fmla="*/ 516 w 1038"/>
                <a:gd name="T69" fmla="*/ 1044 h 1045"/>
                <a:gd name="T70" fmla="*/ 206 w 1038"/>
                <a:gd name="T71" fmla="*/ 522 h 1045"/>
                <a:gd name="T72" fmla="*/ 516 w 1038"/>
                <a:gd name="T73" fmla="*/ 832 h 1045"/>
                <a:gd name="T74" fmla="*/ 825 w 1038"/>
                <a:gd name="T75" fmla="*/ 522 h 1045"/>
                <a:gd name="T76" fmla="*/ 516 w 1038"/>
                <a:gd name="T77" fmla="*/ 213 h 1045"/>
                <a:gd name="T78" fmla="*/ 206 w 1038"/>
                <a:gd name="T79" fmla="*/ 522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038" h="1045">
                  <a:moveTo>
                    <a:pt x="516" y="1044"/>
                  </a:moveTo>
                  <a:lnTo>
                    <a:pt x="483" y="1039"/>
                  </a:lnTo>
                  <a:lnTo>
                    <a:pt x="467" y="1028"/>
                  </a:lnTo>
                  <a:lnTo>
                    <a:pt x="456" y="1016"/>
                  </a:lnTo>
                  <a:lnTo>
                    <a:pt x="22" y="587"/>
                  </a:lnTo>
                  <a:lnTo>
                    <a:pt x="11" y="571"/>
                  </a:lnTo>
                  <a:lnTo>
                    <a:pt x="6" y="555"/>
                  </a:lnTo>
                  <a:lnTo>
                    <a:pt x="0" y="539"/>
                  </a:lnTo>
                  <a:lnTo>
                    <a:pt x="0" y="522"/>
                  </a:lnTo>
                  <a:lnTo>
                    <a:pt x="0" y="506"/>
                  </a:lnTo>
                  <a:lnTo>
                    <a:pt x="6" y="490"/>
                  </a:lnTo>
                  <a:lnTo>
                    <a:pt x="11" y="473"/>
                  </a:lnTo>
                  <a:lnTo>
                    <a:pt x="22" y="462"/>
                  </a:lnTo>
                  <a:lnTo>
                    <a:pt x="456" y="28"/>
                  </a:lnTo>
                  <a:lnTo>
                    <a:pt x="467" y="17"/>
                  </a:lnTo>
                  <a:lnTo>
                    <a:pt x="483" y="12"/>
                  </a:lnTo>
                  <a:lnTo>
                    <a:pt x="500" y="6"/>
                  </a:lnTo>
                  <a:lnTo>
                    <a:pt x="516" y="0"/>
                  </a:lnTo>
                  <a:lnTo>
                    <a:pt x="532" y="6"/>
                  </a:lnTo>
                  <a:lnTo>
                    <a:pt x="548" y="12"/>
                  </a:lnTo>
                  <a:lnTo>
                    <a:pt x="565" y="17"/>
                  </a:lnTo>
                  <a:lnTo>
                    <a:pt x="581" y="28"/>
                  </a:lnTo>
                  <a:lnTo>
                    <a:pt x="1010" y="462"/>
                  </a:lnTo>
                  <a:lnTo>
                    <a:pt x="1021" y="473"/>
                  </a:lnTo>
                  <a:lnTo>
                    <a:pt x="1031" y="490"/>
                  </a:lnTo>
                  <a:lnTo>
                    <a:pt x="1037" y="506"/>
                  </a:lnTo>
                  <a:lnTo>
                    <a:pt x="1037" y="522"/>
                  </a:lnTo>
                  <a:lnTo>
                    <a:pt x="1037" y="539"/>
                  </a:lnTo>
                  <a:lnTo>
                    <a:pt x="1031" y="555"/>
                  </a:lnTo>
                  <a:lnTo>
                    <a:pt x="1021" y="571"/>
                  </a:lnTo>
                  <a:lnTo>
                    <a:pt x="1010" y="587"/>
                  </a:lnTo>
                  <a:lnTo>
                    <a:pt x="581" y="1016"/>
                  </a:lnTo>
                  <a:lnTo>
                    <a:pt x="565" y="1028"/>
                  </a:lnTo>
                  <a:lnTo>
                    <a:pt x="548" y="1039"/>
                  </a:lnTo>
                  <a:lnTo>
                    <a:pt x="516" y="1044"/>
                  </a:lnTo>
                  <a:close/>
                  <a:moveTo>
                    <a:pt x="206" y="522"/>
                  </a:moveTo>
                  <a:lnTo>
                    <a:pt x="516" y="832"/>
                  </a:lnTo>
                  <a:lnTo>
                    <a:pt x="825" y="522"/>
                  </a:lnTo>
                  <a:lnTo>
                    <a:pt x="516" y="213"/>
                  </a:lnTo>
                  <a:lnTo>
                    <a:pt x="206" y="522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8" name="Freeform 224"/>
            <p:cNvSpPr>
              <a:spLocks noChangeArrowheads="1"/>
            </p:cNvSpPr>
            <p:nvPr/>
          </p:nvSpPr>
          <p:spPr bwMode="auto">
            <a:xfrm>
              <a:off x="11466513" y="3302000"/>
              <a:ext cx="217488" cy="217487"/>
            </a:xfrm>
            <a:custGeom>
              <a:avLst/>
              <a:gdLst>
                <a:gd name="T0" fmla="*/ 244 w 609"/>
                <a:gd name="T1" fmla="*/ 602 h 609"/>
                <a:gd name="T2" fmla="*/ 136 w 609"/>
                <a:gd name="T3" fmla="*/ 554 h 609"/>
                <a:gd name="T4" fmla="*/ 49 w 609"/>
                <a:gd name="T5" fmla="*/ 472 h 609"/>
                <a:gd name="T6" fmla="*/ 5 w 609"/>
                <a:gd name="T7" fmla="*/ 363 h 609"/>
                <a:gd name="T8" fmla="*/ 5 w 609"/>
                <a:gd name="T9" fmla="*/ 244 h 609"/>
                <a:gd name="T10" fmla="*/ 49 w 609"/>
                <a:gd name="T11" fmla="*/ 136 h 609"/>
                <a:gd name="T12" fmla="*/ 136 w 609"/>
                <a:gd name="T13" fmla="*/ 54 h 609"/>
                <a:gd name="T14" fmla="*/ 244 w 609"/>
                <a:gd name="T15" fmla="*/ 5 h 609"/>
                <a:gd name="T16" fmla="*/ 363 w 609"/>
                <a:gd name="T17" fmla="*/ 5 h 609"/>
                <a:gd name="T18" fmla="*/ 472 w 609"/>
                <a:gd name="T19" fmla="*/ 54 h 609"/>
                <a:gd name="T20" fmla="*/ 553 w 609"/>
                <a:gd name="T21" fmla="*/ 136 h 609"/>
                <a:gd name="T22" fmla="*/ 597 w 609"/>
                <a:gd name="T23" fmla="*/ 244 h 609"/>
                <a:gd name="T24" fmla="*/ 597 w 609"/>
                <a:gd name="T25" fmla="*/ 363 h 609"/>
                <a:gd name="T26" fmla="*/ 553 w 609"/>
                <a:gd name="T27" fmla="*/ 472 h 609"/>
                <a:gd name="T28" fmla="*/ 472 w 609"/>
                <a:gd name="T29" fmla="*/ 554 h 609"/>
                <a:gd name="T30" fmla="*/ 363 w 609"/>
                <a:gd name="T31" fmla="*/ 602 h 609"/>
                <a:gd name="T32" fmla="*/ 304 w 609"/>
                <a:gd name="T33" fmla="*/ 173 h 609"/>
                <a:gd name="T34" fmla="*/ 255 w 609"/>
                <a:gd name="T35" fmla="*/ 184 h 609"/>
                <a:gd name="T36" fmla="*/ 211 w 609"/>
                <a:gd name="T37" fmla="*/ 211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2 h 609"/>
                <a:gd name="T44" fmla="*/ 211 w 609"/>
                <a:gd name="T45" fmla="*/ 396 h 609"/>
                <a:gd name="T46" fmla="*/ 255 w 609"/>
                <a:gd name="T47" fmla="*/ 423 h 609"/>
                <a:gd name="T48" fmla="*/ 304 w 609"/>
                <a:gd name="T49" fmla="*/ 434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2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1 h 609"/>
                <a:gd name="T62" fmla="*/ 353 w 609"/>
                <a:gd name="T63" fmla="*/ 184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2"/>
                  </a:lnTo>
                  <a:lnTo>
                    <a:pt x="184" y="586"/>
                  </a:lnTo>
                  <a:lnTo>
                    <a:pt x="136" y="554"/>
                  </a:lnTo>
                  <a:lnTo>
                    <a:pt x="87" y="521"/>
                  </a:lnTo>
                  <a:lnTo>
                    <a:pt x="49" y="472"/>
                  </a:lnTo>
                  <a:lnTo>
                    <a:pt x="22" y="423"/>
                  </a:lnTo>
                  <a:lnTo>
                    <a:pt x="5" y="363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84"/>
                  </a:lnTo>
                  <a:lnTo>
                    <a:pt x="49" y="136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3" y="5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6"/>
                  </a:lnTo>
                  <a:lnTo>
                    <a:pt x="580" y="184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3"/>
                  </a:lnTo>
                  <a:lnTo>
                    <a:pt x="580" y="423"/>
                  </a:lnTo>
                  <a:lnTo>
                    <a:pt x="553" y="472"/>
                  </a:lnTo>
                  <a:lnTo>
                    <a:pt x="515" y="521"/>
                  </a:lnTo>
                  <a:lnTo>
                    <a:pt x="472" y="554"/>
                  </a:lnTo>
                  <a:lnTo>
                    <a:pt x="418" y="586"/>
                  </a:lnTo>
                  <a:lnTo>
                    <a:pt x="363" y="602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6" y="179"/>
                  </a:lnTo>
                  <a:lnTo>
                    <a:pt x="255" y="184"/>
                  </a:lnTo>
                  <a:lnTo>
                    <a:pt x="228" y="195"/>
                  </a:lnTo>
                  <a:lnTo>
                    <a:pt x="211" y="211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2"/>
                  </a:lnTo>
                  <a:lnTo>
                    <a:pt x="195" y="375"/>
                  </a:lnTo>
                  <a:lnTo>
                    <a:pt x="211" y="396"/>
                  </a:lnTo>
                  <a:lnTo>
                    <a:pt x="228" y="413"/>
                  </a:lnTo>
                  <a:lnTo>
                    <a:pt x="255" y="423"/>
                  </a:lnTo>
                  <a:lnTo>
                    <a:pt x="276" y="429"/>
                  </a:lnTo>
                  <a:lnTo>
                    <a:pt x="304" y="434"/>
                  </a:lnTo>
                  <a:lnTo>
                    <a:pt x="331" y="429"/>
                  </a:lnTo>
                  <a:lnTo>
                    <a:pt x="353" y="423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12" y="375"/>
                  </a:lnTo>
                  <a:lnTo>
                    <a:pt x="423" y="352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1"/>
                  </a:lnTo>
                  <a:lnTo>
                    <a:pt x="374" y="195"/>
                  </a:lnTo>
                  <a:lnTo>
                    <a:pt x="353" y="184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09" name="Freeform 225"/>
            <p:cNvSpPr>
              <a:spLocks noChangeArrowheads="1"/>
            </p:cNvSpPr>
            <p:nvPr/>
          </p:nvSpPr>
          <p:spPr bwMode="auto">
            <a:xfrm>
              <a:off x="10375900" y="3619500"/>
              <a:ext cx="217488" cy="215900"/>
            </a:xfrm>
            <a:custGeom>
              <a:avLst/>
              <a:gdLst>
                <a:gd name="T0" fmla="*/ 245 w 610"/>
                <a:gd name="T1" fmla="*/ 598 h 605"/>
                <a:gd name="T2" fmla="*/ 137 w 610"/>
                <a:gd name="T3" fmla="*/ 555 h 605"/>
                <a:gd name="T4" fmla="*/ 49 w 610"/>
                <a:gd name="T5" fmla="*/ 468 h 605"/>
                <a:gd name="T6" fmla="*/ 6 w 610"/>
                <a:gd name="T7" fmla="*/ 364 h 605"/>
                <a:gd name="T8" fmla="*/ 6 w 610"/>
                <a:gd name="T9" fmla="*/ 239 h 605"/>
                <a:gd name="T10" fmla="*/ 55 w 610"/>
                <a:gd name="T11" fmla="*/ 131 h 605"/>
                <a:gd name="T12" fmla="*/ 137 w 610"/>
                <a:gd name="T13" fmla="*/ 50 h 605"/>
                <a:gd name="T14" fmla="*/ 245 w 610"/>
                <a:gd name="T15" fmla="*/ 6 h 605"/>
                <a:gd name="T16" fmla="*/ 364 w 610"/>
                <a:gd name="T17" fmla="*/ 6 h 605"/>
                <a:gd name="T18" fmla="*/ 473 w 610"/>
                <a:gd name="T19" fmla="*/ 50 h 605"/>
                <a:gd name="T20" fmla="*/ 554 w 610"/>
                <a:gd name="T21" fmla="*/ 131 h 605"/>
                <a:gd name="T22" fmla="*/ 603 w 610"/>
                <a:gd name="T23" fmla="*/ 239 h 605"/>
                <a:gd name="T24" fmla="*/ 603 w 610"/>
                <a:gd name="T25" fmla="*/ 364 h 605"/>
                <a:gd name="T26" fmla="*/ 554 w 610"/>
                <a:gd name="T27" fmla="*/ 473 h 605"/>
                <a:gd name="T28" fmla="*/ 473 w 610"/>
                <a:gd name="T29" fmla="*/ 555 h 605"/>
                <a:gd name="T30" fmla="*/ 364 w 610"/>
                <a:gd name="T31" fmla="*/ 598 h 605"/>
                <a:gd name="T32" fmla="*/ 305 w 610"/>
                <a:gd name="T33" fmla="*/ 175 h 605"/>
                <a:gd name="T34" fmla="*/ 256 w 610"/>
                <a:gd name="T35" fmla="*/ 185 h 605"/>
                <a:gd name="T36" fmla="*/ 212 w 610"/>
                <a:gd name="T37" fmla="*/ 212 h 605"/>
                <a:gd name="T38" fmla="*/ 185 w 610"/>
                <a:gd name="T39" fmla="*/ 250 h 605"/>
                <a:gd name="T40" fmla="*/ 174 w 610"/>
                <a:gd name="T41" fmla="*/ 305 h 605"/>
                <a:gd name="T42" fmla="*/ 185 w 610"/>
                <a:gd name="T43" fmla="*/ 354 h 605"/>
                <a:gd name="T44" fmla="*/ 212 w 610"/>
                <a:gd name="T45" fmla="*/ 391 h 605"/>
                <a:gd name="T46" fmla="*/ 256 w 610"/>
                <a:gd name="T47" fmla="*/ 424 h 605"/>
                <a:gd name="T48" fmla="*/ 305 w 610"/>
                <a:gd name="T49" fmla="*/ 430 h 605"/>
                <a:gd name="T50" fmla="*/ 353 w 610"/>
                <a:gd name="T51" fmla="*/ 419 h 605"/>
                <a:gd name="T52" fmla="*/ 397 w 610"/>
                <a:gd name="T53" fmla="*/ 391 h 605"/>
                <a:gd name="T54" fmla="*/ 424 w 610"/>
                <a:gd name="T55" fmla="*/ 354 h 605"/>
                <a:gd name="T56" fmla="*/ 435 w 610"/>
                <a:gd name="T57" fmla="*/ 305 h 605"/>
                <a:gd name="T58" fmla="*/ 424 w 610"/>
                <a:gd name="T59" fmla="*/ 250 h 605"/>
                <a:gd name="T60" fmla="*/ 397 w 610"/>
                <a:gd name="T61" fmla="*/ 212 h 605"/>
                <a:gd name="T62" fmla="*/ 353 w 610"/>
                <a:gd name="T63" fmla="*/ 185 h 605"/>
                <a:gd name="T64" fmla="*/ 305 w 610"/>
                <a:gd name="T65" fmla="*/ 175 h 6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10" h="605">
                  <a:moveTo>
                    <a:pt x="305" y="604"/>
                  </a:moveTo>
                  <a:lnTo>
                    <a:pt x="245" y="598"/>
                  </a:lnTo>
                  <a:lnTo>
                    <a:pt x="185" y="582"/>
                  </a:lnTo>
                  <a:lnTo>
                    <a:pt x="137" y="555"/>
                  </a:lnTo>
                  <a:lnTo>
                    <a:pt x="87" y="516"/>
                  </a:lnTo>
                  <a:lnTo>
                    <a:pt x="49" y="468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55" y="131"/>
                  </a:lnTo>
                  <a:lnTo>
                    <a:pt x="87" y="87"/>
                  </a:lnTo>
                  <a:lnTo>
                    <a:pt x="137" y="50"/>
                  </a:lnTo>
                  <a:lnTo>
                    <a:pt x="185" y="23"/>
                  </a:lnTo>
                  <a:lnTo>
                    <a:pt x="245" y="6"/>
                  </a:lnTo>
                  <a:lnTo>
                    <a:pt x="305" y="0"/>
                  </a:lnTo>
                  <a:lnTo>
                    <a:pt x="364" y="6"/>
                  </a:lnTo>
                  <a:lnTo>
                    <a:pt x="424" y="23"/>
                  </a:lnTo>
                  <a:lnTo>
                    <a:pt x="473" y="50"/>
                  </a:lnTo>
                  <a:lnTo>
                    <a:pt x="516" y="87"/>
                  </a:lnTo>
                  <a:lnTo>
                    <a:pt x="554" y="131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9" y="305"/>
                  </a:lnTo>
                  <a:lnTo>
                    <a:pt x="603" y="364"/>
                  </a:lnTo>
                  <a:lnTo>
                    <a:pt x="581" y="419"/>
                  </a:lnTo>
                  <a:lnTo>
                    <a:pt x="554" y="473"/>
                  </a:lnTo>
                  <a:lnTo>
                    <a:pt x="516" y="516"/>
                  </a:lnTo>
                  <a:lnTo>
                    <a:pt x="473" y="555"/>
                  </a:lnTo>
                  <a:lnTo>
                    <a:pt x="424" y="582"/>
                  </a:lnTo>
                  <a:lnTo>
                    <a:pt x="364" y="598"/>
                  </a:lnTo>
                  <a:lnTo>
                    <a:pt x="305" y="604"/>
                  </a:lnTo>
                  <a:close/>
                  <a:moveTo>
                    <a:pt x="305" y="175"/>
                  </a:moveTo>
                  <a:lnTo>
                    <a:pt x="277" y="175"/>
                  </a:lnTo>
                  <a:lnTo>
                    <a:pt x="256" y="185"/>
                  </a:lnTo>
                  <a:lnTo>
                    <a:pt x="234" y="196"/>
                  </a:lnTo>
                  <a:lnTo>
                    <a:pt x="212" y="212"/>
                  </a:lnTo>
                  <a:lnTo>
                    <a:pt x="196" y="229"/>
                  </a:lnTo>
                  <a:lnTo>
                    <a:pt x="185" y="250"/>
                  </a:lnTo>
                  <a:lnTo>
                    <a:pt x="180" y="278"/>
                  </a:lnTo>
                  <a:lnTo>
                    <a:pt x="174" y="305"/>
                  </a:lnTo>
                  <a:lnTo>
                    <a:pt x="180" y="327"/>
                  </a:lnTo>
                  <a:lnTo>
                    <a:pt x="185" y="354"/>
                  </a:lnTo>
                  <a:lnTo>
                    <a:pt x="196" y="375"/>
                  </a:lnTo>
                  <a:lnTo>
                    <a:pt x="212" y="391"/>
                  </a:lnTo>
                  <a:lnTo>
                    <a:pt x="234" y="408"/>
                  </a:lnTo>
                  <a:lnTo>
                    <a:pt x="256" y="424"/>
                  </a:lnTo>
                  <a:lnTo>
                    <a:pt x="277" y="430"/>
                  </a:lnTo>
                  <a:lnTo>
                    <a:pt x="305" y="430"/>
                  </a:lnTo>
                  <a:lnTo>
                    <a:pt x="332" y="430"/>
                  </a:lnTo>
                  <a:lnTo>
                    <a:pt x="353" y="419"/>
                  </a:lnTo>
                  <a:lnTo>
                    <a:pt x="375" y="408"/>
                  </a:lnTo>
                  <a:lnTo>
                    <a:pt x="397" y="391"/>
                  </a:lnTo>
                  <a:lnTo>
                    <a:pt x="413" y="375"/>
                  </a:lnTo>
                  <a:lnTo>
                    <a:pt x="424" y="354"/>
                  </a:lnTo>
                  <a:lnTo>
                    <a:pt x="429" y="327"/>
                  </a:lnTo>
                  <a:lnTo>
                    <a:pt x="435" y="305"/>
                  </a:lnTo>
                  <a:lnTo>
                    <a:pt x="429" y="278"/>
                  </a:lnTo>
                  <a:lnTo>
                    <a:pt x="424" y="250"/>
                  </a:lnTo>
                  <a:lnTo>
                    <a:pt x="413" y="229"/>
                  </a:lnTo>
                  <a:lnTo>
                    <a:pt x="397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2" y="175"/>
                  </a:lnTo>
                  <a:lnTo>
                    <a:pt x="305" y="175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0" name="Freeform 226"/>
            <p:cNvSpPr>
              <a:spLocks noChangeArrowheads="1"/>
            </p:cNvSpPr>
            <p:nvPr/>
          </p:nvSpPr>
          <p:spPr bwMode="auto">
            <a:xfrm>
              <a:off x="10844213" y="3273425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54 h 610"/>
                <a:gd name="T4" fmla="*/ 55 w 609"/>
                <a:gd name="T5" fmla="*/ 473 h 610"/>
                <a:gd name="T6" fmla="*/ 5 w 609"/>
                <a:gd name="T7" fmla="*/ 364 h 610"/>
                <a:gd name="T8" fmla="*/ 5 w 609"/>
                <a:gd name="T9" fmla="*/ 245 h 610"/>
                <a:gd name="T10" fmla="*/ 55 w 609"/>
                <a:gd name="T11" fmla="*/ 136 h 610"/>
                <a:gd name="T12" fmla="*/ 136 w 609"/>
                <a:gd name="T13" fmla="*/ 54 h 610"/>
                <a:gd name="T14" fmla="*/ 244 w 609"/>
                <a:gd name="T15" fmla="*/ 11 h 610"/>
                <a:gd name="T16" fmla="*/ 363 w 609"/>
                <a:gd name="T17" fmla="*/ 11 h 610"/>
                <a:gd name="T18" fmla="*/ 472 w 609"/>
                <a:gd name="T19" fmla="*/ 54 h 610"/>
                <a:gd name="T20" fmla="*/ 554 w 609"/>
                <a:gd name="T21" fmla="*/ 136 h 610"/>
                <a:gd name="T22" fmla="*/ 603 w 609"/>
                <a:gd name="T23" fmla="*/ 245 h 610"/>
                <a:gd name="T24" fmla="*/ 603 w 609"/>
                <a:gd name="T25" fmla="*/ 364 h 610"/>
                <a:gd name="T26" fmla="*/ 554 w 609"/>
                <a:gd name="T27" fmla="*/ 473 h 610"/>
                <a:gd name="T28" fmla="*/ 472 w 609"/>
                <a:gd name="T29" fmla="*/ 554 h 610"/>
                <a:gd name="T30" fmla="*/ 363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1 w 609"/>
                <a:gd name="T37" fmla="*/ 212 h 610"/>
                <a:gd name="T38" fmla="*/ 184 w 609"/>
                <a:gd name="T39" fmla="*/ 255 h 610"/>
                <a:gd name="T40" fmla="*/ 174 w 609"/>
                <a:gd name="T41" fmla="*/ 304 h 610"/>
                <a:gd name="T42" fmla="*/ 184 w 609"/>
                <a:gd name="T43" fmla="*/ 353 h 610"/>
                <a:gd name="T44" fmla="*/ 211 w 609"/>
                <a:gd name="T45" fmla="*/ 397 h 610"/>
                <a:gd name="T46" fmla="*/ 255 w 609"/>
                <a:gd name="T47" fmla="*/ 424 h 610"/>
                <a:gd name="T48" fmla="*/ 304 w 609"/>
                <a:gd name="T49" fmla="*/ 434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3 h 610"/>
                <a:gd name="T56" fmla="*/ 434 w 609"/>
                <a:gd name="T57" fmla="*/ 304 h 610"/>
                <a:gd name="T58" fmla="*/ 423 w 609"/>
                <a:gd name="T59" fmla="*/ 255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54"/>
                  </a:lnTo>
                  <a:lnTo>
                    <a:pt x="92" y="522"/>
                  </a:lnTo>
                  <a:lnTo>
                    <a:pt x="55" y="473"/>
                  </a:lnTo>
                  <a:lnTo>
                    <a:pt x="27" y="424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45"/>
                  </a:lnTo>
                  <a:lnTo>
                    <a:pt x="27" y="190"/>
                  </a:lnTo>
                  <a:lnTo>
                    <a:pt x="55" y="136"/>
                  </a:lnTo>
                  <a:lnTo>
                    <a:pt x="92" y="93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11"/>
                  </a:lnTo>
                  <a:lnTo>
                    <a:pt x="304" y="0"/>
                  </a:lnTo>
                  <a:lnTo>
                    <a:pt x="363" y="11"/>
                  </a:lnTo>
                  <a:lnTo>
                    <a:pt x="423" y="27"/>
                  </a:lnTo>
                  <a:lnTo>
                    <a:pt x="472" y="54"/>
                  </a:lnTo>
                  <a:lnTo>
                    <a:pt x="515" y="93"/>
                  </a:lnTo>
                  <a:lnTo>
                    <a:pt x="554" y="136"/>
                  </a:lnTo>
                  <a:lnTo>
                    <a:pt x="581" y="190"/>
                  </a:lnTo>
                  <a:lnTo>
                    <a:pt x="603" y="245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5" y="522"/>
                  </a:lnTo>
                  <a:lnTo>
                    <a:pt x="472" y="554"/>
                  </a:lnTo>
                  <a:lnTo>
                    <a:pt x="423" y="587"/>
                  </a:lnTo>
                  <a:lnTo>
                    <a:pt x="363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4" y="195"/>
                  </a:lnTo>
                  <a:lnTo>
                    <a:pt x="211" y="212"/>
                  </a:lnTo>
                  <a:lnTo>
                    <a:pt x="195" y="234"/>
                  </a:lnTo>
                  <a:lnTo>
                    <a:pt x="184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4" y="353"/>
                  </a:lnTo>
                  <a:lnTo>
                    <a:pt x="195" y="380"/>
                  </a:lnTo>
                  <a:lnTo>
                    <a:pt x="211" y="397"/>
                  </a:lnTo>
                  <a:lnTo>
                    <a:pt x="234" y="413"/>
                  </a:lnTo>
                  <a:lnTo>
                    <a:pt x="255" y="424"/>
                  </a:lnTo>
                  <a:lnTo>
                    <a:pt x="277" y="434"/>
                  </a:lnTo>
                  <a:lnTo>
                    <a:pt x="304" y="434"/>
                  </a:lnTo>
                  <a:lnTo>
                    <a:pt x="331" y="434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6" y="397"/>
                  </a:lnTo>
                  <a:lnTo>
                    <a:pt x="413" y="380"/>
                  </a:lnTo>
                  <a:lnTo>
                    <a:pt x="423" y="353"/>
                  </a:lnTo>
                  <a:lnTo>
                    <a:pt x="429" y="332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1" name="Freeform 227"/>
            <p:cNvSpPr>
              <a:spLocks noChangeArrowheads="1"/>
            </p:cNvSpPr>
            <p:nvPr/>
          </p:nvSpPr>
          <p:spPr bwMode="auto">
            <a:xfrm>
              <a:off x="10844213" y="4859338"/>
              <a:ext cx="217488" cy="215900"/>
            </a:xfrm>
            <a:custGeom>
              <a:avLst/>
              <a:gdLst>
                <a:gd name="T0" fmla="*/ 244 w 609"/>
                <a:gd name="T1" fmla="*/ 597 h 604"/>
                <a:gd name="T2" fmla="*/ 136 w 609"/>
                <a:gd name="T3" fmla="*/ 553 h 604"/>
                <a:gd name="T4" fmla="*/ 55 w 609"/>
                <a:gd name="T5" fmla="*/ 472 h 604"/>
                <a:gd name="T6" fmla="*/ 5 w 609"/>
                <a:gd name="T7" fmla="*/ 364 h 604"/>
                <a:gd name="T8" fmla="*/ 5 w 609"/>
                <a:gd name="T9" fmla="*/ 239 h 604"/>
                <a:gd name="T10" fmla="*/ 55 w 609"/>
                <a:gd name="T11" fmla="*/ 130 h 604"/>
                <a:gd name="T12" fmla="*/ 136 w 609"/>
                <a:gd name="T13" fmla="*/ 49 h 604"/>
                <a:gd name="T14" fmla="*/ 244 w 609"/>
                <a:gd name="T15" fmla="*/ 5 h 604"/>
                <a:gd name="T16" fmla="*/ 363 w 609"/>
                <a:gd name="T17" fmla="*/ 5 h 604"/>
                <a:gd name="T18" fmla="*/ 472 w 609"/>
                <a:gd name="T19" fmla="*/ 49 h 604"/>
                <a:gd name="T20" fmla="*/ 554 w 609"/>
                <a:gd name="T21" fmla="*/ 130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2 h 604"/>
                <a:gd name="T28" fmla="*/ 472 w 609"/>
                <a:gd name="T29" fmla="*/ 553 h 604"/>
                <a:gd name="T30" fmla="*/ 363 w 609"/>
                <a:gd name="T31" fmla="*/ 597 h 604"/>
                <a:gd name="T32" fmla="*/ 304 w 609"/>
                <a:gd name="T33" fmla="*/ 174 h 604"/>
                <a:gd name="T34" fmla="*/ 255 w 609"/>
                <a:gd name="T35" fmla="*/ 185 h 604"/>
                <a:gd name="T36" fmla="*/ 211 w 609"/>
                <a:gd name="T37" fmla="*/ 212 h 604"/>
                <a:gd name="T38" fmla="*/ 184 w 609"/>
                <a:gd name="T39" fmla="*/ 249 h 604"/>
                <a:gd name="T40" fmla="*/ 174 w 609"/>
                <a:gd name="T41" fmla="*/ 304 h 604"/>
                <a:gd name="T42" fmla="*/ 184 w 609"/>
                <a:gd name="T43" fmla="*/ 353 h 604"/>
                <a:gd name="T44" fmla="*/ 211 w 609"/>
                <a:gd name="T45" fmla="*/ 391 h 604"/>
                <a:gd name="T46" fmla="*/ 255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6 w 609"/>
                <a:gd name="T53" fmla="*/ 391 h 604"/>
                <a:gd name="T54" fmla="*/ 423 w 609"/>
                <a:gd name="T55" fmla="*/ 353 h 604"/>
                <a:gd name="T56" fmla="*/ 434 w 609"/>
                <a:gd name="T57" fmla="*/ 304 h 604"/>
                <a:gd name="T58" fmla="*/ 423 w 609"/>
                <a:gd name="T59" fmla="*/ 249 h 604"/>
                <a:gd name="T60" fmla="*/ 396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4" y="597"/>
                  </a:lnTo>
                  <a:lnTo>
                    <a:pt x="184" y="581"/>
                  </a:lnTo>
                  <a:lnTo>
                    <a:pt x="136" y="553"/>
                  </a:lnTo>
                  <a:lnTo>
                    <a:pt x="87" y="516"/>
                  </a:lnTo>
                  <a:lnTo>
                    <a:pt x="55" y="472"/>
                  </a:lnTo>
                  <a:lnTo>
                    <a:pt x="22" y="418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39"/>
                  </a:lnTo>
                  <a:lnTo>
                    <a:pt x="22" y="185"/>
                  </a:lnTo>
                  <a:lnTo>
                    <a:pt x="55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4" y="21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3" y="5"/>
                  </a:lnTo>
                  <a:lnTo>
                    <a:pt x="423" y="21"/>
                  </a:lnTo>
                  <a:lnTo>
                    <a:pt x="472" y="49"/>
                  </a:lnTo>
                  <a:lnTo>
                    <a:pt x="515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5" y="516"/>
                  </a:lnTo>
                  <a:lnTo>
                    <a:pt x="472" y="553"/>
                  </a:lnTo>
                  <a:lnTo>
                    <a:pt x="423" y="581"/>
                  </a:lnTo>
                  <a:lnTo>
                    <a:pt x="363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85"/>
                  </a:lnTo>
                  <a:lnTo>
                    <a:pt x="234" y="195"/>
                  </a:lnTo>
                  <a:lnTo>
                    <a:pt x="211" y="212"/>
                  </a:lnTo>
                  <a:lnTo>
                    <a:pt x="195" y="228"/>
                  </a:lnTo>
                  <a:lnTo>
                    <a:pt x="184" y="249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26"/>
                  </a:lnTo>
                  <a:lnTo>
                    <a:pt x="184" y="353"/>
                  </a:lnTo>
                  <a:lnTo>
                    <a:pt x="195" y="374"/>
                  </a:lnTo>
                  <a:lnTo>
                    <a:pt x="211" y="391"/>
                  </a:lnTo>
                  <a:lnTo>
                    <a:pt x="234" y="407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6" y="391"/>
                  </a:lnTo>
                  <a:lnTo>
                    <a:pt x="413" y="374"/>
                  </a:lnTo>
                  <a:lnTo>
                    <a:pt x="423" y="353"/>
                  </a:lnTo>
                  <a:lnTo>
                    <a:pt x="429" y="326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49"/>
                  </a:lnTo>
                  <a:lnTo>
                    <a:pt x="413" y="228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2" name="Freeform 228"/>
            <p:cNvSpPr>
              <a:spLocks noChangeArrowheads="1"/>
            </p:cNvSpPr>
            <p:nvPr/>
          </p:nvSpPr>
          <p:spPr bwMode="auto">
            <a:xfrm>
              <a:off x="10533063" y="3848100"/>
              <a:ext cx="215900" cy="217487"/>
            </a:xfrm>
            <a:custGeom>
              <a:avLst/>
              <a:gdLst>
                <a:gd name="T0" fmla="*/ 244 w 603"/>
                <a:gd name="T1" fmla="*/ 603 h 610"/>
                <a:gd name="T2" fmla="*/ 135 w 603"/>
                <a:gd name="T3" fmla="*/ 554 h 610"/>
                <a:gd name="T4" fmla="*/ 49 w 603"/>
                <a:gd name="T5" fmla="*/ 473 h 610"/>
                <a:gd name="T6" fmla="*/ 6 w 603"/>
                <a:gd name="T7" fmla="*/ 364 h 610"/>
                <a:gd name="T8" fmla="*/ 6 w 603"/>
                <a:gd name="T9" fmla="*/ 244 h 610"/>
                <a:gd name="T10" fmla="*/ 49 w 603"/>
                <a:gd name="T11" fmla="*/ 136 h 610"/>
                <a:gd name="T12" fmla="*/ 130 w 603"/>
                <a:gd name="T13" fmla="*/ 55 h 610"/>
                <a:gd name="T14" fmla="*/ 239 w 603"/>
                <a:gd name="T15" fmla="*/ 5 h 610"/>
                <a:gd name="T16" fmla="*/ 364 w 603"/>
                <a:gd name="T17" fmla="*/ 5 h 610"/>
                <a:gd name="T18" fmla="*/ 472 w 603"/>
                <a:gd name="T19" fmla="*/ 55 h 610"/>
                <a:gd name="T20" fmla="*/ 554 w 603"/>
                <a:gd name="T21" fmla="*/ 136 h 610"/>
                <a:gd name="T22" fmla="*/ 597 w 603"/>
                <a:gd name="T23" fmla="*/ 244 h 610"/>
                <a:gd name="T24" fmla="*/ 597 w 603"/>
                <a:gd name="T25" fmla="*/ 364 h 610"/>
                <a:gd name="T26" fmla="*/ 554 w 603"/>
                <a:gd name="T27" fmla="*/ 473 h 610"/>
                <a:gd name="T28" fmla="*/ 472 w 603"/>
                <a:gd name="T29" fmla="*/ 554 h 610"/>
                <a:gd name="T30" fmla="*/ 364 w 603"/>
                <a:gd name="T31" fmla="*/ 598 h 610"/>
                <a:gd name="T32" fmla="*/ 304 w 603"/>
                <a:gd name="T33" fmla="*/ 174 h 610"/>
                <a:gd name="T34" fmla="*/ 250 w 603"/>
                <a:gd name="T35" fmla="*/ 185 h 610"/>
                <a:gd name="T36" fmla="*/ 212 w 603"/>
                <a:gd name="T37" fmla="*/ 212 h 610"/>
                <a:gd name="T38" fmla="*/ 185 w 603"/>
                <a:gd name="T39" fmla="*/ 255 h 610"/>
                <a:gd name="T40" fmla="*/ 174 w 603"/>
                <a:gd name="T41" fmla="*/ 305 h 610"/>
                <a:gd name="T42" fmla="*/ 185 w 603"/>
                <a:gd name="T43" fmla="*/ 353 h 610"/>
                <a:gd name="T44" fmla="*/ 212 w 603"/>
                <a:gd name="T45" fmla="*/ 396 h 610"/>
                <a:gd name="T46" fmla="*/ 250 w 603"/>
                <a:gd name="T47" fmla="*/ 424 h 610"/>
                <a:gd name="T48" fmla="*/ 304 w 603"/>
                <a:gd name="T49" fmla="*/ 435 h 610"/>
                <a:gd name="T50" fmla="*/ 353 w 603"/>
                <a:gd name="T51" fmla="*/ 424 h 610"/>
                <a:gd name="T52" fmla="*/ 396 w 603"/>
                <a:gd name="T53" fmla="*/ 396 h 610"/>
                <a:gd name="T54" fmla="*/ 423 w 603"/>
                <a:gd name="T55" fmla="*/ 353 h 610"/>
                <a:gd name="T56" fmla="*/ 429 w 603"/>
                <a:gd name="T57" fmla="*/ 305 h 610"/>
                <a:gd name="T58" fmla="*/ 423 w 603"/>
                <a:gd name="T59" fmla="*/ 255 h 610"/>
                <a:gd name="T60" fmla="*/ 391 w 603"/>
                <a:gd name="T61" fmla="*/ 212 h 610"/>
                <a:gd name="T62" fmla="*/ 353 w 603"/>
                <a:gd name="T63" fmla="*/ 185 h 610"/>
                <a:gd name="T64" fmla="*/ 304 w 603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3" h="610">
                  <a:moveTo>
                    <a:pt x="304" y="609"/>
                  </a:moveTo>
                  <a:lnTo>
                    <a:pt x="244" y="603"/>
                  </a:lnTo>
                  <a:lnTo>
                    <a:pt x="185" y="581"/>
                  </a:lnTo>
                  <a:lnTo>
                    <a:pt x="135" y="554"/>
                  </a:lnTo>
                  <a:lnTo>
                    <a:pt x="87" y="517"/>
                  </a:lnTo>
                  <a:lnTo>
                    <a:pt x="49" y="473"/>
                  </a:lnTo>
                  <a:lnTo>
                    <a:pt x="22" y="419"/>
                  </a:lnTo>
                  <a:lnTo>
                    <a:pt x="6" y="364"/>
                  </a:lnTo>
                  <a:lnTo>
                    <a:pt x="0" y="305"/>
                  </a:lnTo>
                  <a:lnTo>
                    <a:pt x="6" y="244"/>
                  </a:lnTo>
                  <a:lnTo>
                    <a:pt x="22" y="185"/>
                  </a:lnTo>
                  <a:lnTo>
                    <a:pt x="49" y="136"/>
                  </a:lnTo>
                  <a:lnTo>
                    <a:pt x="87" y="87"/>
                  </a:lnTo>
                  <a:lnTo>
                    <a:pt x="130" y="55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2" y="55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1" y="185"/>
                  </a:lnTo>
                  <a:lnTo>
                    <a:pt x="597" y="244"/>
                  </a:lnTo>
                  <a:lnTo>
                    <a:pt x="602" y="305"/>
                  </a:lnTo>
                  <a:lnTo>
                    <a:pt x="597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6" y="517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8" y="196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5"/>
                  </a:lnTo>
                  <a:lnTo>
                    <a:pt x="174" y="277"/>
                  </a:lnTo>
                  <a:lnTo>
                    <a:pt x="174" y="305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5"/>
                  </a:lnTo>
                  <a:lnTo>
                    <a:pt x="212" y="396"/>
                  </a:lnTo>
                  <a:lnTo>
                    <a:pt x="228" y="413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07" y="375"/>
                  </a:lnTo>
                  <a:lnTo>
                    <a:pt x="423" y="353"/>
                  </a:lnTo>
                  <a:lnTo>
                    <a:pt x="429" y="332"/>
                  </a:lnTo>
                  <a:lnTo>
                    <a:pt x="429" y="305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07" y="228"/>
                  </a:lnTo>
                  <a:lnTo>
                    <a:pt x="391" y="212"/>
                  </a:lnTo>
                  <a:lnTo>
                    <a:pt x="374" y="196"/>
                  </a:lnTo>
                  <a:lnTo>
                    <a:pt x="353" y="185"/>
                  </a:lnTo>
                  <a:lnTo>
                    <a:pt x="326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3" name="Freeform 229"/>
            <p:cNvSpPr>
              <a:spLocks noChangeArrowheads="1"/>
            </p:cNvSpPr>
            <p:nvPr/>
          </p:nvSpPr>
          <p:spPr bwMode="auto">
            <a:xfrm>
              <a:off x="11777663" y="3735388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54 h 610"/>
                <a:gd name="T4" fmla="*/ 54 w 609"/>
                <a:gd name="T5" fmla="*/ 473 h 610"/>
                <a:gd name="T6" fmla="*/ 6 w 609"/>
                <a:gd name="T7" fmla="*/ 364 h 610"/>
                <a:gd name="T8" fmla="*/ 6 w 609"/>
                <a:gd name="T9" fmla="*/ 245 h 610"/>
                <a:gd name="T10" fmla="*/ 54 w 609"/>
                <a:gd name="T11" fmla="*/ 136 h 610"/>
                <a:gd name="T12" fmla="*/ 136 w 609"/>
                <a:gd name="T13" fmla="*/ 54 h 610"/>
                <a:gd name="T14" fmla="*/ 244 w 609"/>
                <a:gd name="T15" fmla="*/ 6 h 610"/>
                <a:gd name="T16" fmla="*/ 364 w 609"/>
                <a:gd name="T17" fmla="*/ 6 h 610"/>
                <a:gd name="T18" fmla="*/ 472 w 609"/>
                <a:gd name="T19" fmla="*/ 54 h 610"/>
                <a:gd name="T20" fmla="*/ 559 w 609"/>
                <a:gd name="T21" fmla="*/ 136 h 610"/>
                <a:gd name="T22" fmla="*/ 602 w 609"/>
                <a:gd name="T23" fmla="*/ 245 h 610"/>
                <a:gd name="T24" fmla="*/ 602 w 609"/>
                <a:gd name="T25" fmla="*/ 364 h 610"/>
                <a:gd name="T26" fmla="*/ 559 w 609"/>
                <a:gd name="T27" fmla="*/ 473 h 610"/>
                <a:gd name="T28" fmla="*/ 472 w 609"/>
                <a:gd name="T29" fmla="*/ 559 h 610"/>
                <a:gd name="T30" fmla="*/ 364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2 w 609"/>
                <a:gd name="T37" fmla="*/ 212 h 610"/>
                <a:gd name="T38" fmla="*/ 185 w 609"/>
                <a:gd name="T39" fmla="*/ 255 h 610"/>
                <a:gd name="T40" fmla="*/ 174 w 609"/>
                <a:gd name="T41" fmla="*/ 304 h 610"/>
                <a:gd name="T42" fmla="*/ 185 w 609"/>
                <a:gd name="T43" fmla="*/ 353 h 610"/>
                <a:gd name="T44" fmla="*/ 212 w 609"/>
                <a:gd name="T45" fmla="*/ 397 h 610"/>
                <a:gd name="T46" fmla="*/ 255 w 609"/>
                <a:gd name="T47" fmla="*/ 424 h 610"/>
                <a:gd name="T48" fmla="*/ 304 w 609"/>
                <a:gd name="T49" fmla="*/ 435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3 h 610"/>
                <a:gd name="T56" fmla="*/ 434 w 609"/>
                <a:gd name="T57" fmla="*/ 304 h 610"/>
                <a:gd name="T58" fmla="*/ 423 w 609"/>
                <a:gd name="T59" fmla="*/ 255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5" y="587"/>
                  </a:lnTo>
                  <a:lnTo>
                    <a:pt x="136" y="554"/>
                  </a:lnTo>
                  <a:lnTo>
                    <a:pt x="92" y="522"/>
                  </a:lnTo>
                  <a:lnTo>
                    <a:pt x="54" y="473"/>
                  </a:lnTo>
                  <a:lnTo>
                    <a:pt x="27" y="424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5"/>
                  </a:lnTo>
                  <a:lnTo>
                    <a:pt x="27" y="185"/>
                  </a:lnTo>
                  <a:lnTo>
                    <a:pt x="54" y="136"/>
                  </a:lnTo>
                  <a:lnTo>
                    <a:pt x="92" y="93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23" y="22"/>
                  </a:lnTo>
                  <a:lnTo>
                    <a:pt x="472" y="54"/>
                  </a:lnTo>
                  <a:lnTo>
                    <a:pt x="521" y="93"/>
                  </a:lnTo>
                  <a:lnTo>
                    <a:pt x="559" y="136"/>
                  </a:lnTo>
                  <a:lnTo>
                    <a:pt x="586" y="191"/>
                  </a:lnTo>
                  <a:lnTo>
                    <a:pt x="602" y="245"/>
                  </a:lnTo>
                  <a:lnTo>
                    <a:pt x="608" y="304"/>
                  </a:lnTo>
                  <a:lnTo>
                    <a:pt x="602" y="364"/>
                  </a:lnTo>
                  <a:lnTo>
                    <a:pt x="586" y="418"/>
                  </a:lnTo>
                  <a:lnTo>
                    <a:pt x="559" y="473"/>
                  </a:lnTo>
                  <a:lnTo>
                    <a:pt x="521" y="522"/>
                  </a:lnTo>
                  <a:lnTo>
                    <a:pt x="472" y="559"/>
                  </a:lnTo>
                  <a:lnTo>
                    <a:pt x="423" y="587"/>
                  </a:lnTo>
                  <a:lnTo>
                    <a:pt x="364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3" y="195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7"/>
                  </a:lnTo>
                  <a:lnTo>
                    <a:pt x="233" y="413"/>
                  </a:lnTo>
                  <a:lnTo>
                    <a:pt x="255" y="424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13"/>
                  </a:lnTo>
                  <a:lnTo>
                    <a:pt x="396" y="397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34" y="332"/>
                  </a:lnTo>
                  <a:lnTo>
                    <a:pt x="434" y="304"/>
                  </a:lnTo>
                  <a:lnTo>
                    <a:pt x="434" y="277"/>
                  </a:lnTo>
                  <a:lnTo>
                    <a:pt x="423" y="255"/>
                  </a:lnTo>
                  <a:lnTo>
                    <a:pt x="412" y="234"/>
                  </a:lnTo>
                  <a:lnTo>
                    <a:pt x="396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4" name="Freeform 230"/>
            <p:cNvSpPr>
              <a:spLocks noChangeArrowheads="1"/>
            </p:cNvSpPr>
            <p:nvPr/>
          </p:nvSpPr>
          <p:spPr bwMode="auto">
            <a:xfrm>
              <a:off x="9909175" y="4813300"/>
              <a:ext cx="217488" cy="215900"/>
            </a:xfrm>
            <a:custGeom>
              <a:avLst/>
              <a:gdLst>
                <a:gd name="T0" fmla="*/ 245 w 609"/>
                <a:gd name="T1" fmla="*/ 597 h 604"/>
                <a:gd name="T2" fmla="*/ 136 w 609"/>
                <a:gd name="T3" fmla="*/ 554 h 604"/>
                <a:gd name="T4" fmla="*/ 54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54 w 609"/>
                <a:gd name="T11" fmla="*/ 130 h 604"/>
                <a:gd name="T12" fmla="*/ 136 w 609"/>
                <a:gd name="T13" fmla="*/ 49 h 604"/>
                <a:gd name="T14" fmla="*/ 245 w 609"/>
                <a:gd name="T15" fmla="*/ 5 h 604"/>
                <a:gd name="T16" fmla="*/ 364 w 609"/>
                <a:gd name="T17" fmla="*/ 5 h 604"/>
                <a:gd name="T18" fmla="*/ 472 w 609"/>
                <a:gd name="T19" fmla="*/ 49 h 604"/>
                <a:gd name="T20" fmla="*/ 554 w 609"/>
                <a:gd name="T21" fmla="*/ 130 h 604"/>
                <a:gd name="T22" fmla="*/ 603 w 609"/>
                <a:gd name="T23" fmla="*/ 239 h 604"/>
                <a:gd name="T24" fmla="*/ 603 w 609"/>
                <a:gd name="T25" fmla="*/ 364 h 604"/>
                <a:gd name="T26" fmla="*/ 554 w 609"/>
                <a:gd name="T27" fmla="*/ 472 h 604"/>
                <a:gd name="T28" fmla="*/ 472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5 w 609"/>
                <a:gd name="T35" fmla="*/ 179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299 h 604"/>
                <a:gd name="T42" fmla="*/ 185 w 609"/>
                <a:gd name="T43" fmla="*/ 353 h 604"/>
                <a:gd name="T44" fmla="*/ 212 w 609"/>
                <a:gd name="T45" fmla="*/ 391 h 604"/>
                <a:gd name="T46" fmla="*/ 255 w 609"/>
                <a:gd name="T47" fmla="*/ 418 h 604"/>
                <a:gd name="T48" fmla="*/ 304 w 609"/>
                <a:gd name="T49" fmla="*/ 429 h 604"/>
                <a:gd name="T50" fmla="*/ 353 w 609"/>
                <a:gd name="T51" fmla="*/ 418 h 604"/>
                <a:gd name="T52" fmla="*/ 397 w 609"/>
                <a:gd name="T53" fmla="*/ 391 h 604"/>
                <a:gd name="T54" fmla="*/ 424 w 609"/>
                <a:gd name="T55" fmla="*/ 353 h 604"/>
                <a:gd name="T56" fmla="*/ 434 w 609"/>
                <a:gd name="T57" fmla="*/ 299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79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7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54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299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54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1"/>
                  </a:lnTo>
                  <a:lnTo>
                    <a:pt x="245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24" y="21"/>
                  </a:lnTo>
                  <a:lnTo>
                    <a:pt x="472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603" y="239"/>
                  </a:lnTo>
                  <a:lnTo>
                    <a:pt x="608" y="299"/>
                  </a:lnTo>
                  <a:lnTo>
                    <a:pt x="603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24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79"/>
                  </a:lnTo>
                  <a:lnTo>
                    <a:pt x="233" y="195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299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4"/>
                  </a:lnTo>
                  <a:lnTo>
                    <a:pt x="212" y="391"/>
                  </a:lnTo>
                  <a:lnTo>
                    <a:pt x="233" y="407"/>
                  </a:lnTo>
                  <a:lnTo>
                    <a:pt x="255" y="418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18"/>
                  </a:lnTo>
                  <a:lnTo>
                    <a:pt x="374" y="407"/>
                  </a:lnTo>
                  <a:lnTo>
                    <a:pt x="397" y="391"/>
                  </a:lnTo>
                  <a:lnTo>
                    <a:pt x="413" y="374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4" y="299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8"/>
                  </a:lnTo>
                  <a:lnTo>
                    <a:pt x="397" y="212"/>
                  </a:lnTo>
                  <a:lnTo>
                    <a:pt x="374" y="195"/>
                  </a:lnTo>
                  <a:lnTo>
                    <a:pt x="353" y="179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5" name="Freeform 231"/>
            <p:cNvSpPr>
              <a:spLocks noChangeArrowheads="1"/>
            </p:cNvSpPr>
            <p:nvPr/>
          </p:nvSpPr>
          <p:spPr bwMode="auto">
            <a:xfrm>
              <a:off x="9909175" y="5291138"/>
              <a:ext cx="217488" cy="215900"/>
            </a:xfrm>
            <a:custGeom>
              <a:avLst/>
              <a:gdLst>
                <a:gd name="T0" fmla="*/ 245 w 609"/>
                <a:gd name="T1" fmla="*/ 598 h 604"/>
                <a:gd name="T2" fmla="*/ 136 w 609"/>
                <a:gd name="T3" fmla="*/ 554 h 604"/>
                <a:gd name="T4" fmla="*/ 49 w 609"/>
                <a:gd name="T5" fmla="*/ 467 h 604"/>
                <a:gd name="T6" fmla="*/ 6 w 609"/>
                <a:gd name="T7" fmla="*/ 359 h 604"/>
                <a:gd name="T8" fmla="*/ 6 w 609"/>
                <a:gd name="T9" fmla="*/ 239 h 604"/>
                <a:gd name="T10" fmla="*/ 49 w 609"/>
                <a:gd name="T11" fmla="*/ 131 h 604"/>
                <a:gd name="T12" fmla="*/ 136 w 609"/>
                <a:gd name="T13" fmla="*/ 49 h 604"/>
                <a:gd name="T14" fmla="*/ 245 w 609"/>
                <a:gd name="T15" fmla="*/ 6 h 604"/>
                <a:gd name="T16" fmla="*/ 364 w 609"/>
                <a:gd name="T17" fmla="*/ 6 h 604"/>
                <a:gd name="T18" fmla="*/ 472 w 609"/>
                <a:gd name="T19" fmla="*/ 49 h 604"/>
                <a:gd name="T20" fmla="*/ 554 w 609"/>
                <a:gd name="T21" fmla="*/ 136 h 604"/>
                <a:gd name="T22" fmla="*/ 603 w 609"/>
                <a:gd name="T23" fmla="*/ 244 h 604"/>
                <a:gd name="T24" fmla="*/ 603 w 609"/>
                <a:gd name="T25" fmla="*/ 359 h 604"/>
                <a:gd name="T26" fmla="*/ 559 w 609"/>
                <a:gd name="T27" fmla="*/ 467 h 604"/>
                <a:gd name="T28" fmla="*/ 472 w 609"/>
                <a:gd name="T29" fmla="*/ 554 h 604"/>
                <a:gd name="T30" fmla="*/ 364 w 609"/>
                <a:gd name="T31" fmla="*/ 598 h 604"/>
                <a:gd name="T32" fmla="*/ 304 w 609"/>
                <a:gd name="T33" fmla="*/ 174 h 604"/>
                <a:gd name="T34" fmla="*/ 255 w 609"/>
                <a:gd name="T35" fmla="*/ 179 h 604"/>
                <a:gd name="T36" fmla="*/ 212 w 609"/>
                <a:gd name="T37" fmla="*/ 212 h 604"/>
                <a:gd name="T38" fmla="*/ 185 w 609"/>
                <a:gd name="T39" fmla="*/ 250 h 604"/>
                <a:gd name="T40" fmla="*/ 174 w 609"/>
                <a:gd name="T41" fmla="*/ 299 h 604"/>
                <a:gd name="T42" fmla="*/ 185 w 609"/>
                <a:gd name="T43" fmla="*/ 353 h 604"/>
                <a:gd name="T44" fmla="*/ 212 w 609"/>
                <a:gd name="T45" fmla="*/ 392 h 604"/>
                <a:gd name="T46" fmla="*/ 255 w 609"/>
                <a:gd name="T47" fmla="*/ 419 h 604"/>
                <a:gd name="T48" fmla="*/ 304 w 609"/>
                <a:gd name="T49" fmla="*/ 429 h 604"/>
                <a:gd name="T50" fmla="*/ 353 w 609"/>
                <a:gd name="T51" fmla="*/ 419 h 604"/>
                <a:gd name="T52" fmla="*/ 397 w 609"/>
                <a:gd name="T53" fmla="*/ 392 h 604"/>
                <a:gd name="T54" fmla="*/ 424 w 609"/>
                <a:gd name="T55" fmla="*/ 348 h 604"/>
                <a:gd name="T56" fmla="*/ 434 w 609"/>
                <a:gd name="T57" fmla="*/ 299 h 604"/>
                <a:gd name="T58" fmla="*/ 424 w 609"/>
                <a:gd name="T59" fmla="*/ 250 h 604"/>
                <a:gd name="T60" fmla="*/ 397 w 609"/>
                <a:gd name="T61" fmla="*/ 212 h 604"/>
                <a:gd name="T62" fmla="*/ 353 w 609"/>
                <a:gd name="T63" fmla="*/ 179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45" y="598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49" y="467"/>
                  </a:lnTo>
                  <a:lnTo>
                    <a:pt x="22" y="419"/>
                  </a:lnTo>
                  <a:lnTo>
                    <a:pt x="6" y="359"/>
                  </a:lnTo>
                  <a:lnTo>
                    <a:pt x="0" y="299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1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2"/>
                  </a:lnTo>
                  <a:lnTo>
                    <a:pt x="245" y="6"/>
                  </a:lnTo>
                  <a:lnTo>
                    <a:pt x="304" y="0"/>
                  </a:lnTo>
                  <a:lnTo>
                    <a:pt x="364" y="6"/>
                  </a:lnTo>
                  <a:lnTo>
                    <a:pt x="418" y="22"/>
                  </a:lnTo>
                  <a:lnTo>
                    <a:pt x="472" y="49"/>
                  </a:lnTo>
                  <a:lnTo>
                    <a:pt x="516" y="87"/>
                  </a:lnTo>
                  <a:lnTo>
                    <a:pt x="554" y="136"/>
                  </a:lnTo>
                  <a:lnTo>
                    <a:pt x="586" y="185"/>
                  </a:lnTo>
                  <a:lnTo>
                    <a:pt x="603" y="244"/>
                  </a:lnTo>
                  <a:lnTo>
                    <a:pt x="608" y="299"/>
                  </a:lnTo>
                  <a:lnTo>
                    <a:pt x="603" y="359"/>
                  </a:lnTo>
                  <a:lnTo>
                    <a:pt x="586" y="413"/>
                  </a:lnTo>
                  <a:lnTo>
                    <a:pt x="559" y="467"/>
                  </a:lnTo>
                  <a:lnTo>
                    <a:pt x="516" y="516"/>
                  </a:lnTo>
                  <a:lnTo>
                    <a:pt x="472" y="554"/>
                  </a:lnTo>
                  <a:lnTo>
                    <a:pt x="418" y="581"/>
                  </a:lnTo>
                  <a:lnTo>
                    <a:pt x="364" y="598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5" y="179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5" y="228"/>
                  </a:lnTo>
                  <a:lnTo>
                    <a:pt x="185" y="250"/>
                  </a:lnTo>
                  <a:lnTo>
                    <a:pt x="174" y="277"/>
                  </a:lnTo>
                  <a:lnTo>
                    <a:pt x="174" y="299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5" y="375"/>
                  </a:lnTo>
                  <a:lnTo>
                    <a:pt x="212" y="392"/>
                  </a:lnTo>
                  <a:lnTo>
                    <a:pt x="233" y="408"/>
                  </a:lnTo>
                  <a:lnTo>
                    <a:pt x="255" y="419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19"/>
                  </a:lnTo>
                  <a:lnTo>
                    <a:pt x="374" y="408"/>
                  </a:lnTo>
                  <a:lnTo>
                    <a:pt x="397" y="392"/>
                  </a:lnTo>
                  <a:lnTo>
                    <a:pt x="413" y="375"/>
                  </a:lnTo>
                  <a:lnTo>
                    <a:pt x="424" y="348"/>
                  </a:lnTo>
                  <a:lnTo>
                    <a:pt x="429" y="326"/>
                  </a:lnTo>
                  <a:lnTo>
                    <a:pt x="434" y="299"/>
                  </a:lnTo>
                  <a:lnTo>
                    <a:pt x="429" y="277"/>
                  </a:lnTo>
                  <a:lnTo>
                    <a:pt x="424" y="250"/>
                  </a:lnTo>
                  <a:lnTo>
                    <a:pt x="413" y="228"/>
                  </a:lnTo>
                  <a:lnTo>
                    <a:pt x="397" y="212"/>
                  </a:lnTo>
                  <a:lnTo>
                    <a:pt x="374" y="196"/>
                  </a:lnTo>
                  <a:lnTo>
                    <a:pt x="353" y="179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6" name="Freeform 232"/>
            <p:cNvSpPr>
              <a:spLocks noChangeArrowheads="1"/>
            </p:cNvSpPr>
            <p:nvPr/>
          </p:nvSpPr>
          <p:spPr bwMode="auto">
            <a:xfrm>
              <a:off x="9909175" y="5399088"/>
              <a:ext cx="61913" cy="1465262"/>
            </a:xfrm>
            <a:custGeom>
              <a:avLst/>
              <a:gdLst>
                <a:gd name="T0" fmla="*/ 174 w 175"/>
                <a:gd name="T1" fmla="*/ 4074 h 4075"/>
                <a:gd name="T2" fmla="*/ 0 w 175"/>
                <a:gd name="T3" fmla="*/ 4074 h 4075"/>
                <a:gd name="T4" fmla="*/ 0 w 175"/>
                <a:gd name="T5" fmla="*/ 0 h 4075"/>
                <a:gd name="T6" fmla="*/ 174 w 175"/>
                <a:gd name="T7" fmla="*/ 0 h 4075"/>
                <a:gd name="T8" fmla="*/ 174 w 175"/>
                <a:gd name="T9" fmla="*/ 4074 h 40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4075">
                  <a:moveTo>
                    <a:pt x="174" y="4074"/>
                  </a:moveTo>
                  <a:lnTo>
                    <a:pt x="0" y="407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40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7" name="Freeform 233"/>
            <p:cNvSpPr>
              <a:spLocks noChangeArrowheads="1"/>
            </p:cNvSpPr>
            <p:nvPr/>
          </p:nvSpPr>
          <p:spPr bwMode="auto">
            <a:xfrm>
              <a:off x="10220325" y="4262438"/>
              <a:ext cx="61913" cy="333375"/>
            </a:xfrm>
            <a:custGeom>
              <a:avLst/>
              <a:gdLst>
                <a:gd name="T0" fmla="*/ 0 w 175"/>
                <a:gd name="T1" fmla="*/ 0 h 929"/>
                <a:gd name="T2" fmla="*/ 0 w 175"/>
                <a:gd name="T3" fmla="*/ 651 h 929"/>
                <a:gd name="T4" fmla="*/ 0 w 175"/>
                <a:gd name="T5" fmla="*/ 651 h 929"/>
                <a:gd name="T6" fmla="*/ 38 w 175"/>
                <a:gd name="T7" fmla="*/ 674 h 929"/>
                <a:gd name="T8" fmla="*/ 71 w 175"/>
                <a:gd name="T9" fmla="*/ 701 h 929"/>
                <a:gd name="T10" fmla="*/ 103 w 175"/>
                <a:gd name="T11" fmla="*/ 728 h 929"/>
                <a:gd name="T12" fmla="*/ 125 w 175"/>
                <a:gd name="T13" fmla="*/ 760 h 929"/>
                <a:gd name="T14" fmla="*/ 147 w 175"/>
                <a:gd name="T15" fmla="*/ 799 h 929"/>
                <a:gd name="T16" fmla="*/ 163 w 175"/>
                <a:gd name="T17" fmla="*/ 842 h 929"/>
                <a:gd name="T18" fmla="*/ 174 w 175"/>
                <a:gd name="T19" fmla="*/ 880 h 929"/>
                <a:gd name="T20" fmla="*/ 174 w 175"/>
                <a:gd name="T21" fmla="*/ 928 h 929"/>
                <a:gd name="T22" fmla="*/ 174 w 175"/>
                <a:gd name="T23" fmla="*/ 0 h 929"/>
                <a:gd name="T24" fmla="*/ 0 w 175"/>
                <a:gd name="T25" fmla="*/ 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929">
                  <a:moveTo>
                    <a:pt x="0" y="0"/>
                  </a:moveTo>
                  <a:lnTo>
                    <a:pt x="0" y="651"/>
                  </a:lnTo>
                  <a:lnTo>
                    <a:pt x="0" y="651"/>
                  </a:lnTo>
                  <a:lnTo>
                    <a:pt x="38" y="674"/>
                  </a:lnTo>
                  <a:lnTo>
                    <a:pt x="71" y="701"/>
                  </a:lnTo>
                  <a:lnTo>
                    <a:pt x="103" y="728"/>
                  </a:lnTo>
                  <a:lnTo>
                    <a:pt x="125" y="760"/>
                  </a:lnTo>
                  <a:lnTo>
                    <a:pt x="147" y="799"/>
                  </a:lnTo>
                  <a:lnTo>
                    <a:pt x="163" y="842"/>
                  </a:lnTo>
                  <a:lnTo>
                    <a:pt x="174" y="880"/>
                  </a:lnTo>
                  <a:lnTo>
                    <a:pt x="174" y="928"/>
                  </a:lnTo>
                  <a:lnTo>
                    <a:pt x="174" y="0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8" name="Freeform 234"/>
            <p:cNvSpPr>
              <a:spLocks noChangeArrowheads="1"/>
            </p:cNvSpPr>
            <p:nvPr/>
          </p:nvSpPr>
          <p:spPr bwMode="auto">
            <a:xfrm>
              <a:off x="10220325" y="4497388"/>
              <a:ext cx="61913" cy="196850"/>
            </a:xfrm>
            <a:custGeom>
              <a:avLst/>
              <a:gdLst>
                <a:gd name="T0" fmla="*/ 0 w 175"/>
                <a:gd name="T1" fmla="*/ 0 h 551"/>
                <a:gd name="T2" fmla="*/ 0 w 175"/>
                <a:gd name="T3" fmla="*/ 277 h 551"/>
                <a:gd name="T4" fmla="*/ 0 w 175"/>
                <a:gd name="T5" fmla="*/ 550 h 551"/>
                <a:gd name="T6" fmla="*/ 0 w 175"/>
                <a:gd name="T7" fmla="*/ 550 h 551"/>
                <a:gd name="T8" fmla="*/ 38 w 175"/>
                <a:gd name="T9" fmla="*/ 527 h 551"/>
                <a:gd name="T10" fmla="*/ 71 w 175"/>
                <a:gd name="T11" fmla="*/ 506 h 551"/>
                <a:gd name="T12" fmla="*/ 103 w 175"/>
                <a:gd name="T13" fmla="*/ 473 h 551"/>
                <a:gd name="T14" fmla="*/ 125 w 175"/>
                <a:gd name="T15" fmla="*/ 441 h 551"/>
                <a:gd name="T16" fmla="*/ 147 w 175"/>
                <a:gd name="T17" fmla="*/ 402 h 551"/>
                <a:gd name="T18" fmla="*/ 163 w 175"/>
                <a:gd name="T19" fmla="*/ 365 h 551"/>
                <a:gd name="T20" fmla="*/ 174 w 175"/>
                <a:gd name="T21" fmla="*/ 321 h 551"/>
                <a:gd name="T22" fmla="*/ 174 w 175"/>
                <a:gd name="T23" fmla="*/ 277 h 551"/>
                <a:gd name="T24" fmla="*/ 174 w 175"/>
                <a:gd name="T25" fmla="*/ 277 h 551"/>
                <a:gd name="T26" fmla="*/ 174 w 175"/>
                <a:gd name="T27" fmla="*/ 229 h 551"/>
                <a:gd name="T28" fmla="*/ 163 w 175"/>
                <a:gd name="T29" fmla="*/ 191 h 551"/>
                <a:gd name="T30" fmla="*/ 147 w 175"/>
                <a:gd name="T31" fmla="*/ 148 h 551"/>
                <a:gd name="T32" fmla="*/ 125 w 175"/>
                <a:gd name="T33" fmla="*/ 109 h 551"/>
                <a:gd name="T34" fmla="*/ 103 w 175"/>
                <a:gd name="T35" fmla="*/ 77 h 551"/>
                <a:gd name="T36" fmla="*/ 71 w 175"/>
                <a:gd name="T37" fmla="*/ 50 h 551"/>
                <a:gd name="T38" fmla="*/ 38 w 175"/>
                <a:gd name="T39" fmla="*/ 23 h 551"/>
                <a:gd name="T40" fmla="*/ 0 w 175"/>
                <a:gd name="T4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1">
                  <a:moveTo>
                    <a:pt x="0" y="0"/>
                  </a:moveTo>
                  <a:lnTo>
                    <a:pt x="0" y="277"/>
                  </a:lnTo>
                  <a:lnTo>
                    <a:pt x="0" y="550"/>
                  </a:lnTo>
                  <a:lnTo>
                    <a:pt x="0" y="550"/>
                  </a:lnTo>
                  <a:lnTo>
                    <a:pt x="38" y="527"/>
                  </a:lnTo>
                  <a:lnTo>
                    <a:pt x="71" y="506"/>
                  </a:lnTo>
                  <a:lnTo>
                    <a:pt x="103" y="473"/>
                  </a:lnTo>
                  <a:lnTo>
                    <a:pt x="125" y="441"/>
                  </a:lnTo>
                  <a:lnTo>
                    <a:pt x="147" y="402"/>
                  </a:lnTo>
                  <a:lnTo>
                    <a:pt x="163" y="365"/>
                  </a:lnTo>
                  <a:lnTo>
                    <a:pt x="174" y="321"/>
                  </a:lnTo>
                  <a:lnTo>
                    <a:pt x="174" y="277"/>
                  </a:lnTo>
                  <a:lnTo>
                    <a:pt x="174" y="277"/>
                  </a:lnTo>
                  <a:lnTo>
                    <a:pt x="174" y="229"/>
                  </a:lnTo>
                  <a:lnTo>
                    <a:pt x="163" y="191"/>
                  </a:lnTo>
                  <a:lnTo>
                    <a:pt x="147" y="148"/>
                  </a:lnTo>
                  <a:lnTo>
                    <a:pt x="125" y="109"/>
                  </a:lnTo>
                  <a:lnTo>
                    <a:pt x="103" y="77"/>
                  </a:lnTo>
                  <a:lnTo>
                    <a:pt x="71" y="50"/>
                  </a:lnTo>
                  <a:lnTo>
                    <a:pt x="38" y="23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19" name="Freeform 235"/>
            <p:cNvSpPr>
              <a:spLocks noChangeArrowheads="1"/>
            </p:cNvSpPr>
            <p:nvPr/>
          </p:nvSpPr>
          <p:spPr bwMode="auto">
            <a:xfrm>
              <a:off x="10128250" y="6070600"/>
              <a:ext cx="90488" cy="217487"/>
            </a:xfrm>
            <a:custGeom>
              <a:avLst/>
              <a:gdLst>
                <a:gd name="T0" fmla="*/ 130 w 256"/>
                <a:gd name="T1" fmla="*/ 175 h 610"/>
                <a:gd name="T2" fmla="*/ 130 w 256"/>
                <a:gd name="T3" fmla="*/ 175 h 610"/>
                <a:gd name="T4" fmla="*/ 152 w 256"/>
                <a:gd name="T5" fmla="*/ 180 h 610"/>
                <a:gd name="T6" fmla="*/ 179 w 256"/>
                <a:gd name="T7" fmla="*/ 185 h 610"/>
                <a:gd name="T8" fmla="*/ 195 w 256"/>
                <a:gd name="T9" fmla="*/ 196 h 610"/>
                <a:gd name="T10" fmla="*/ 217 w 256"/>
                <a:gd name="T11" fmla="*/ 213 h 610"/>
                <a:gd name="T12" fmla="*/ 233 w 256"/>
                <a:gd name="T13" fmla="*/ 229 h 610"/>
                <a:gd name="T14" fmla="*/ 245 w 256"/>
                <a:gd name="T15" fmla="*/ 250 h 610"/>
                <a:gd name="T16" fmla="*/ 255 w 256"/>
                <a:gd name="T17" fmla="*/ 273 h 610"/>
                <a:gd name="T18" fmla="*/ 255 w 256"/>
                <a:gd name="T19" fmla="*/ 300 h 610"/>
                <a:gd name="T20" fmla="*/ 255 w 256"/>
                <a:gd name="T21" fmla="*/ 33 h 610"/>
                <a:gd name="T22" fmla="*/ 255 w 256"/>
                <a:gd name="T23" fmla="*/ 33 h 610"/>
                <a:gd name="T24" fmla="*/ 228 w 256"/>
                <a:gd name="T25" fmla="*/ 17 h 610"/>
                <a:gd name="T26" fmla="*/ 195 w 256"/>
                <a:gd name="T27" fmla="*/ 11 h 610"/>
                <a:gd name="T28" fmla="*/ 163 w 256"/>
                <a:gd name="T29" fmla="*/ 6 h 610"/>
                <a:gd name="T30" fmla="*/ 130 w 256"/>
                <a:gd name="T31" fmla="*/ 0 h 610"/>
                <a:gd name="T32" fmla="*/ 130 w 256"/>
                <a:gd name="T33" fmla="*/ 0 h 610"/>
                <a:gd name="T34" fmla="*/ 93 w 256"/>
                <a:gd name="T35" fmla="*/ 6 h 610"/>
                <a:gd name="T36" fmla="*/ 60 w 256"/>
                <a:gd name="T37" fmla="*/ 11 h 610"/>
                <a:gd name="T38" fmla="*/ 27 w 256"/>
                <a:gd name="T39" fmla="*/ 17 h 610"/>
                <a:gd name="T40" fmla="*/ 0 w 256"/>
                <a:gd name="T41" fmla="*/ 33 h 610"/>
                <a:gd name="T42" fmla="*/ 0 w 256"/>
                <a:gd name="T43" fmla="*/ 577 h 610"/>
                <a:gd name="T44" fmla="*/ 0 w 256"/>
                <a:gd name="T45" fmla="*/ 577 h 610"/>
                <a:gd name="T46" fmla="*/ 27 w 256"/>
                <a:gd name="T47" fmla="*/ 593 h 610"/>
                <a:gd name="T48" fmla="*/ 60 w 256"/>
                <a:gd name="T49" fmla="*/ 598 h 610"/>
                <a:gd name="T50" fmla="*/ 93 w 256"/>
                <a:gd name="T51" fmla="*/ 609 h 610"/>
                <a:gd name="T52" fmla="*/ 130 w 256"/>
                <a:gd name="T53" fmla="*/ 609 h 610"/>
                <a:gd name="T54" fmla="*/ 130 w 256"/>
                <a:gd name="T55" fmla="*/ 609 h 610"/>
                <a:gd name="T56" fmla="*/ 163 w 256"/>
                <a:gd name="T57" fmla="*/ 609 h 610"/>
                <a:gd name="T58" fmla="*/ 195 w 256"/>
                <a:gd name="T59" fmla="*/ 598 h 610"/>
                <a:gd name="T60" fmla="*/ 228 w 256"/>
                <a:gd name="T61" fmla="*/ 593 h 610"/>
                <a:gd name="T62" fmla="*/ 255 w 256"/>
                <a:gd name="T63" fmla="*/ 577 h 610"/>
                <a:gd name="T64" fmla="*/ 255 w 256"/>
                <a:gd name="T65" fmla="*/ 310 h 610"/>
                <a:gd name="T66" fmla="*/ 255 w 256"/>
                <a:gd name="T67" fmla="*/ 310 h 610"/>
                <a:gd name="T68" fmla="*/ 255 w 256"/>
                <a:gd name="T69" fmla="*/ 337 h 610"/>
                <a:gd name="T70" fmla="*/ 245 w 256"/>
                <a:gd name="T71" fmla="*/ 359 h 610"/>
                <a:gd name="T72" fmla="*/ 233 w 256"/>
                <a:gd name="T73" fmla="*/ 381 h 610"/>
                <a:gd name="T74" fmla="*/ 217 w 256"/>
                <a:gd name="T75" fmla="*/ 398 h 610"/>
                <a:gd name="T76" fmla="*/ 195 w 256"/>
                <a:gd name="T77" fmla="*/ 414 h 610"/>
                <a:gd name="T78" fmla="*/ 179 w 256"/>
                <a:gd name="T79" fmla="*/ 425 h 610"/>
                <a:gd name="T80" fmla="*/ 152 w 256"/>
                <a:gd name="T81" fmla="*/ 430 h 610"/>
                <a:gd name="T82" fmla="*/ 130 w 256"/>
                <a:gd name="T83" fmla="*/ 435 h 610"/>
                <a:gd name="T84" fmla="*/ 130 w 256"/>
                <a:gd name="T85" fmla="*/ 435 h 610"/>
                <a:gd name="T86" fmla="*/ 103 w 256"/>
                <a:gd name="T87" fmla="*/ 430 h 610"/>
                <a:gd name="T88" fmla="*/ 76 w 256"/>
                <a:gd name="T89" fmla="*/ 425 h 610"/>
                <a:gd name="T90" fmla="*/ 54 w 256"/>
                <a:gd name="T91" fmla="*/ 414 h 610"/>
                <a:gd name="T92" fmla="*/ 38 w 256"/>
                <a:gd name="T93" fmla="*/ 398 h 610"/>
                <a:gd name="T94" fmla="*/ 22 w 256"/>
                <a:gd name="T95" fmla="*/ 375 h 610"/>
                <a:gd name="T96" fmla="*/ 11 w 256"/>
                <a:gd name="T97" fmla="*/ 354 h 610"/>
                <a:gd name="T98" fmla="*/ 0 w 256"/>
                <a:gd name="T99" fmla="*/ 332 h 610"/>
                <a:gd name="T100" fmla="*/ 0 w 256"/>
                <a:gd name="T101" fmla="*/ 305 h 610"/>
                <a:gd name="T102" fmla="*/ 0 w 256"/>
                <a:gd name="T103" fmla="*/ 305 h 610"/>
                <a:gd name="T104" fmla="*/ 0 w 256"/>
                <a:gd name="T105" fmla="*/ 277 h 610"/>
                <a:gd name="T106" fmla="*/ 11 w 256"/>
                <a:gd name="T107" fmla="*/ 256 h 610"/>
                <a:gd name="T108" fmla="*/ 22 w 256"/>
                <a:gd name="T109" fmla="*/ 234 h 610"/>
                <a:gd name="T110" fmla="*/ 38 w 256"/>
                <a:gd name="T111" fmla="*/ 213 h 610"/>
                <a:gd name="T112" fmla="*/ 54 w 256"/>
                <a:gd name="T113" fmla="*/ 196 h 610"/>
                <a:gd name="T114" fmla="*/ 76 w 256"/>
                <a:gd name="T115" fmla="*/ 185 h 610"/>
                <a:gd name="T116" fmla="*/ 103 w 256"/>
                <a:gd name="T117" fmla="*/ 180 h 610"/>
                <a:gd name="T118" fmla="*/ 130 w 256"/>
                <a:gd name="T119" fmla="*/ 175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6" h="610">
                  <a:moveTo>
                    <a:pt x="130" y="175"/>
                  </a:moveTo>
                  <a:lnTo>
                    <a:pt x="130" y="175"/>
                  </a:lnTo>
                  <a:lnTo>
                    <a:pt x="152" y="180"/>
                  </a:lnTo>
                  <a:lnTo>
                    <a:pt x="179" y="185"/>
                  </a:lnTo>
                  <a:lnTo>
                    <a:pt x="195" y="196"/>
                  </a:lnTo>
                  <a:lnTo>
                    <a:pt x="217" y="213"/>
                  </a:lnTo>
                  <a:lnTo>
                    <a:pt x="233" y="229"/>
                  </a:lnTo>
                  <a:lnTo>
                    <a:pt x="245" y="250"/>
                  </a:lnTo>
                  <a:lnTo>
                    <a:pt x="255" y="273"/>
                  </a:lnTo>
                  <a:lnTo>
                    <a:pt x="255" y="300"/>
                  </a:lnTo>
                  <a:lnTo>
                    <a:pt x="255" y="33"/>
                  </a:lnTo>
                  <a:lnTo>
                    <a:pt x="255" y="33"/>
                  </a:lnTo>
                  <a:lnTo>
                    <a:pt x="228" y="17"/>
                  </a:lnTo>
                  <a:lnTo>
                    <a:pt x="195" y="11"/>
                  </a:lnTo>
                  <a:lnTo>
                    <a:pt x="163" y="6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3" y="6"/>
                  </a:lnTo>
                  <a:lnTo>
                    <a:pt x="60" y="11"/>
                  </a:lnTo>
                  <a:lnTo>
                    <a:pt x="27" y="17"/>
                  </a:lnTo>
                  <a:lnTo>
                    <a:pt x="0" y="33"/>
                  </a:lnTo>
                  <a:lnTo>
                    <a:pt x="0" y="577"/>
                  </a:lnTo>
                  <a:lnTo>
                    <a:pt x="0" y="577"/>
                  </a:lnTo>
                  <a:lnTo>
                    <a:pt x="27" y="593"/>
                  </a:lnTo>
                  <a:lnTo>
                    <a:pt x="60" y="598"/>
                  </a:lnTo>
                  <a:lnTo>
                    <a:pt x="93" y="609"/>
                  </a:lnTo>
                  <a:lnTo>
                    <a:pt x="130" y="609"/>
                  </a:lnTo>
                  <a:lnTo>
                    <a:pt x="130" y="609"/>
                  </a:lnTo>
                  <a:lnTo>
                    <a:pt x="163" y="609"/>
                  </a:lnTo>
                  <a:lnTo>
                    <a:pt x="195" y="598"/>
                  </a:lnTo>
                  <a:lnTo>
                    <a:pt x="228" y="593"/>
                  </a:lnTo>
                  <a:lnTo>
                    <a:pt x="255" y="577"/>
                  </a:lnTo>
                  <a:lnTo>
                    <a:pt x="255" y="310"/>
                  </a:lnTo>
                  <a:lnTo>
                    <a:pt x="255" y="310"/>
                  </a:lnTo>
                  <a:lnTo>
                    <a:pt x="255" y="337"/>
                  </a:lnTo>
                  <a:lnTo>
                    <a:pt x="245" y="359"/>
                  </a:lnTo>
                  <a:lnTo>
                    <a:pt x="233" y="381"/>
                  </a:lnTo>
                  <a:lnTo>
                    <a:pt x="217" y="398"/>
                  </a:lnTo>
                  <a:lnTo>
                    <a:pt x="195" y="414"/>
                  </a:lnTo>
                  <a:lnTo>
                    <a:pt x="179" y="425"/>
                  </a:lnTo>
                  <a:lnTo>
                    <a:pt x="152" y="430"/>
                  </a:lnTo>
                  <a:lnTo>
                    <a:pt x="130" y="435"/>
                  </a:lnTo>
                  <a:lnTo>
                    <a:pt x="130" y="435"/>
                  </a:lnTo>
                  <a:lnTo>
                    <a:pt x="103" y="430"/>
                  </a:lnTo>
                  <a:lnTo>
                    <a:pt x="76" y="425"/>
                  </a:lnTo>
                  <a:lnTo>
                    <a:pt x="54" y="414"/>
                  </a:lnTo>
                  <a:lnTo>
                    <a:pt x="38" y="398"/>
                  </a:lnTo>
                  <a:lnTo>
                    <a:pt x="22" y="375"/>
                  </a:lnTo>
                  <a:lnTo>
                    <a:pt x="11" y="354"/>
                  </a:lnTo>
                  <a:lnTo>
                    <a:pt x="0" y="332"/>
                  </a:lnTo>
                  <a:lnTo>
                    <a:pt x="0" y="305"/>
                  </a:lnTo>
                  <a:lnTo>
                    <a:pt x="0" y="305"/>
                  </a:lnTo>
                  <a:lnTo>
                    <a:pt x="0" y="277"/>
                  </a:lnTo>
                  <a:lnTo>
                    <a:pt x="11" y="256"/>
                  </a:lnTo>
                  <a:lnTo>
                    <a:pt x="22" y="234"/>
                  </a:lnTo>
                  <a:lnTo>
                    <a:pt x="38" y="213"/>
                  </a:lnTo>
                  <a:lnTo>
                    <a:pt x="54" y="196"/>
                  </a:lnTo>
                  <a:lnTo>
                    <a:pt x="76" y="185"/>
                  </a:lnTo>
                  <a:lnTo>
                    <a:pt x="103" y="180"/>
                  </a:lnTo>
                  <a:lnTo>
                    <a:pt x="130" y="175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0" name="Freeform 236"/>
            <p:cNvSpPr>
              <a:spLocks noChangeArrowheads="1"/>
            </p:cNvSpPr>
            <p:nvPr/>
          </p:nvSpPr>
          <p:spPr bwMode="auto">
            <a:xfrm>
              <a:off x="10128250" y="4487863"/>
              <a:ext cx="90488" cy="107950"/>
            </a:xfrm>
            <a:custGeom>
              <a:avLst/>
              <a:gdLst>
                <a:gd name="T0" fmla="*/ 130 w 256"/>
                <a:gd name="T1" fmla="*/ 0 h 305"/>
                <a:gd name="T2" fmla="*/ 130 w 256"/>
                <a:gd name="T3" fmla="*/ 0 h 305"/>
                <a:gd name="T4" fmla="*/ 93 w 256"/>
                <a:gd name="T5" fmla="*/ 0 h 305"/>
                <a:gd name="T6" fmla="*/ 60 w 256"/>
                <a:gd name="T7" fmla="*/ 6 h 305"/>
                <a:gd name="T8" fmla="*/ 27 w 256"/>
                <a:gd name="T9" fmla="*/ 17 h 305"/>
                <a:gd name="T10" fmla="*/ 0 w 256"/>
                <a:gd name="T11" fmla="*/ 27 h 305"/>
                <a:gd name="T12" fmla="*/ 0 w 256"/>
                <a:gd name="T13" fmla="*/ 304 h 305"/>
                <a:gd name="T14" fmla="*/ 0 w 256"/>
                <a:gd name="T15" fmla="*/ 304 h 305"/>
                <a:gd name="T16" fmla="*/ 0 w 256"/>
                <a:gd name="T17" fmla="*/ 277 h 305"/>
                <a:gd name="T18" fmla="*/ 11 w 256"/>
                <a:gd name="T19" fmla="*/ 250 h 305"/>
                <a:gd name="T20" fmla="*/ 22 w 256"/>
                <a:gd name="T21" fmla="*/ 229 h 305"/>
                <a:gd name="T22" fmla="*/ 38 w 256"/>
                <a:gd name="T23" fmla="*/ 212 h 305"/>
                <a:gd name="T24" fmla="*/ 54 w 256"/>
                <a:gd name="T25" fmla="*/ 196 h 305"/>
                <a:gd name="T26" fmla="*/ 76 w 256"/>
                <a:gd name="T27" fmla="*/ 185 h 305"/>
                <a:gd name="T28" fmla="*/ 103 w 256"/>
                <a:gd name="T29" fmla="*/ 175 h 305"/>
                <a:gd name="T30" fmla="*/ 130 w 256"/>
                <a:gd name="T31" fmla="*/ 175 h 305"/>
                <a:gd name="T32" fmla="*/ 130 w 256"/>
                <a:gd name="T33" fmla="*/ 175 h 305"/>
                <a:gd name="T34" fmla="*/ 152 w 256"/>
                <a:gd name="T35" fmla="*/ 175 h 305"/>
                <a:gd name="T36" fmla="*/ 179 w 256"/>
                <a:gd name="T37" fmla="*/ 185 h 305"/>
                <a:gd name="T38" fmla="*/ 201 w 256"/>
                <a:gd name="T39" fmla="*/ 196 h 305"/>
                <a:gd name="T40" fmla="*/ 217 w 256"/>
                <a:gd name="T41" fmla="*/ 212 h 305"/>
                <a:gd name="T42" fmla="*/ 233 w 256"/>
                <a:gd name="T43" fmla="*/ 229 h 305"/>
                <a:gd name="T44" fmla="*/ 250 w 256"/>
                <a:gd name="T45" fmla="*/ 250 h 305"/>
                <a:gd name="T46" fmla="*/ 255 w 256"/>
                <a:gd name="T47" fmla="*/ 277 h 305"/>
                <a:gd name="T48" fmla="*/ 255 w 256"/>
                <a:gd name="T49" fmla="*/ 304 h 305"/>
                <a:gd name="T50" fmla="*/ 255 w 256"/>
                <a:gd name="T51" fmla="*/ 27 h 305"/>
                <a:gd name="T52" fmla="*/ 255 w 256"/>
                <a:gd name="T53" fmla="*/ 27 h 305"/>
                <a:gd name="T54" fmla="*/ 228 w 256"/>
                <a:gd name="T55" fmla="*/ 17 h 305"/>
                <a:gd name="T56" fmla="*/ 195 w 256"/>
                <a:gd name="T57" fmla="*/ 6 h 305"/>
                <a:gd name="T58" fmla="*/ 163 w 256"/>
                <a:gd name="T59" fmla="*/ 0 h 305"/>
                <a:gd name="T60" fmla="*/ 130 w 256"/>
                <a:gd name="T61" fmla="*/ 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6" h="305">
                  <a:moveTo>
                    <a:pt x="130" y="0"/>
                  </a:moveTo>
                  <a:lnTo>
                    <a:pt x="130" y="0"/>
                  </a:lnTo>
                  <a:lnTo>
                    <a:pt x="93" y="0"/>
                  </a:lnTo>
                  <a:lnTo>
                    <a:pt x="60" y="6"/>
                  </a:lnTo>
                  <a:lnTo>
                    <a:pt x="27" y="17"/>
                  </a:lnTo>
                  <a:lnTo>
                    <a:pt x="0" y="27"/>
                  </a:lnTo>
                  <a:lnTo>
                    <a:pt x="0" y="304"/>
                  </a:lnTo>
                  <a:lnTo>
                    <a:pt x="0" y="304"/>
                  </a:lnTo>
                  <a:lnTo>
                    <a:pt x="0" y="277"/>
                  </a:lnTo>
                  <a:lnTo>
                    <a:pt x="11" y="250"/>
                  </a:lnTo>
                  <a:lnTo>
                    <a:pt x="22" y="229"/>
                  </a:lnTo>
                  <a:lnTo>
                    <a:pt x="38" y="212"/>
                  </a:lnTo>
                  <a:lnTo>
                    <a:pt x="54" y="196"/>
                  </a:lnTo>
                  <a:lnTo>
                    <a:pt x="76" y="185"/>
                  </a:lnTo>
                  <a:lnTo>
                    <a:pt x="103" y="175"/>
                  </a:lnTo>
                  <a:lnTo>
                    <a:pt x="130" y="175"/>
                  </a:lnTo>
                  <a:lnTo>
                    <a:pt x="130" y="175"/>
                  </a:lnTo>
                  <a:lnTo>
                    <a:pt x="152" y="175"/>
                  </a:lnTo>
                  <a:lnTo>
                    <a:pt x="179" y="185"/>
                  </a:lnTo>
                  <a:lnTo>
                    <a:pt x="201" y="196"/>
                  </a:lnTo>
                  <a:lnTo>
                    <a:pt x="217" y="212"/>
                  </a:lnTo>
                  <a:lnTo>
                    <a:pt x="233" y="229"/>
                  </a:lnTo>
                  <a:lnTo>
                    <a:pt x="250" y="250"/>
                  </a:lnTo>
                  <a:lnTo>
                    <a:pt x="255" y="277"/>
                  </a:lnTo>
                  <a:lnTo>
                    <a:pt x="255" y="304"/>
                  </a:lnTo>
                  <a:lnTo>
                    <a:pt x="255" y="27"/>
                  </a:lnTo>
                  <a:lnTo>
                    <a:pt x="255" y="27"/>
                  </a:lnTo>
                  <a:lnTo>
                    <a:pt x="228" y="17"/>
                  </a:lnTo>
                  <a:lnTo>
                    <a:pt x="195" y="6"/>
                  </a:lnTo>
                  <a:lnTo>
                    <a:pt x="163" y="0"/>
                  </a:lnTo>
                  <a:lnTo>
                    <a:pt x="13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1" name="Freeform 237"/>
            <p:cNvSpPr>
              <a:spLocks noChangeArrowheads="1"/>
            </p:cNvSpPr>
            <p:nvPr/>
          </p:nvSpPr>
          <p:spPr bwMode="auto">
            <a:xfrm>
              <a:off x="10128250" y="4595813"/>
              <a:ext cx="90488" cy="107950"/>
            </a:xfrm>
            <a:custGeom>
              <a:avLst/>
              <a:gdLst>
                <a:gd name="T0" fmla="*/ 130 w 256"/>
                <a:gd name="T1" fmla="*/ 131 h 306"/>
                <a:gd name="T2" fmla="*/ 130 w 256"/>
                <a:gd name="T3" fmla="*/ 131 h 306"/>
                <a:gd name="T4" fmla="*/ 103 w 256"/>
                <a:gd name="T5" fmla="*/ 125 h 306"/>
                <a:gd name="T6" fmla="*/ 76 w 256"/>
                <a:gd name="T7" fmla="*/ 121 h 306"/>
                <a:gd name="T8" fmla="*/ 54 w 256"/>
                <a:gd name="T9" fmla="*/ 104 h 306"/>
                <a:gd name="T10" fmla="*/ 38 w 256"/>
                <a:gd name="T11" fmla="*/ 93 h 306"/>
                <a:gd name="T12" fmla="*/ 22 w 256"/>
                <a:gd name="T13" fmla="*/ 71 h 306"/>
                <a:gd name="T14" fmla="*/ 11 w 256"/>
                <a:gd name="T15" fmla="*/ 50 h 306"/>
                <a:gd name="T16" fmla="*/ 0 w 256"/>
                <a:gd name="T17" fmla="*/ 23 h 306"/>
                <a:gd name="T18" fmla="*/ 0 w 256"/>
                <a:gd name="T19" fmla="*/ 0 h 306"/>
                <a:gd name="T20" fmla="*/ 0 w 256"/>
                <a:gd name="T21" fmla="*/ 273 h 306"/>
                <a:gd name="T22" fmla="*/ 0 w 256"/>
                <a:gd name="T23" fmla="*/ 273 h 306"/>
                <a:gd name="T24" fmla="*/ 27 w 256"/>
                <a:gd name="T25" fmla="*/ 283 h 306"/>
                <a:gd name="T26" fmla="*/ 60 w 256"/>
                <a:gd name="T27" fmla="*/ 294 h 306"/>
                <a:gd name="T28" fmla="*/ 93 w 256"/>
                <a:gd name="T29" fmla="*/ 300 h 306"/>
                <a:gd name="T30" fmla="*/ 130 w 256"/>
                <a:gd name="T31" fmla="*/ 305 h 306"/>
                <a:gd name="T32" fmla="*/ 130 w 256"/>
                <a:gd name="T33" fmla="*/ 305 h 306"/>
                <a:gd name="T34" fmla="*/ 163 w 256"/>
                <a:gd name="T35" fmla="*/ 300 h 306"/>
                <a:gd name="T36" fmla="*/ 195 w 256"/>
                <a:gd name="T37" fmla="*/ 294 h 306"/>
                <a:gd name="T38" fmla="*/ 228 w 256"/>
                <a:gd name="T39" fmla="*/ 283 h 306"/>
                <a:gd name="T40" fmla="*/ 255 w 256"/>
                <a:gd name="T41" fmla="*/ 273 h 306"/>
                <a:gd name="T42" fmla="*/ 255 w 256"/>
                <a:gd name="T43" fmla="*/ 0 h 306"/>
                <a:gd name="T44" fmla="*/ 255 w 256"/>
                <a:gd name="T45" fmla="*/ 0 h 306"/>
                <a:gd name="T46" fmla="*/ 255 w 256"/>
                <a:gd name="T47" fmla="*/ 23 h 306"/>
                <a:gd name="T48" fmla="*/ 250 w 256"/>
                <a:gd name="T49" fmla="*/ 50 h 306"/>
                <a:gd name="T50" fmla="*/ 233 w 256"/>
                <a:gd name="T51" fmla="*/ 71 h 306"/>
                <a:gd name="T52" fmla="*/ 217 w 256"/>
                <a:gd name="T53" fmla="*/ 93 h 306"/>
                <a:gd name="T54" fmla="*/ 201 w 256"/>
                <a:gd name="T55" fmla="*/ 104 h 306"/>
                <a:gd name="T56" fmla="*/ 179 w 256"/>
                <a:gd name="T57" fmla="*/ 121 h 306"/>
                <a:gd name="T58" fmla="*/ 152 w 256"/>
                <a:gd name="T59" fmla="*/ 125 h 306"/>
                <a:gd name="T60" fmla="*/ 130 w 256"/>
                <a:gd name="T61" fmla="*/ 131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6" h="306">
                  <a:moveTo>
                    <a:pt x="130" y="131"/>
                  </a:moveTo>
                  <a:lnTo>
                    <a:pt x="130" y="131"/>
                  </a:lnTo>
                  <a:lnTo>
                    <a:pt x="103" y="125"/>
                  </a:lnTo>
                  <a:lnTo>
                    <a:pt x="76" y="121"/>
                  </a:lnTo>
                  <a:lnTo>
                    <a:pt x="54" y="104"/>
                  </a:lnTo>
                  <a:lnTo>
                    <a:pt x="38" y="93"/>
                  </a:lnTo>
                  <a:lnTo>
                    <a:pt x="22" y="71"/>
                  </a:lnTo>
                  <a:lnTo>
                    <a:pt x="11" y="50"/>
                  </a:lnTo>
                  <a:lnTo>
                    <a:pt x="0" y="23"/>
                  </a:lnTo>
                  <a:lnTo>
                    <a:pt x="0" y="0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27" y="283"/>
                  </a:lnTo>
                  <a:lnTo>
                    <a:pt x="60" y="294"/>
                  </a:lnTo>
                  <a:lnTo>
                    <a:pt x="93" y="300"/>
                  </a:lnTo>
                  <a:lnTo>
                    <a:pt x="130" y="305"/>
                  </a:lnTo>
                  <a:lnTo>
                    <a:pt x="130" y="305"/>
                  </a:lnTo>
                  <a:lnTo>
                    <a:pt x="163" y="300"/>
                  </a:lnTo>
                  <a:lnTo>
                    <a:pt x="195" y="294"/>
                  </a:lnTo>
                  <a:lnTo>
                    <a:pt x="228" y="283"/>
                  </a:lnTo>
                  <a:lnTo>
                    <a:pt x="255" y="273"/>
                  </a:lnTo>
                  <a:lnTo>
                    <a:pt x="255" y="0"/>
                  </a:lnTo>
                  <a:lnTo>
                    <a:pt x="255" y="0"/>
                  </a:lnTo>
                  <a:lnTo>
                    <a:pt x="255" y="23"/>
                  </a:lnTo>
                  <a:lnTo>
                    <a:pt x="250" y="50"/>
                  </a:lnTo>
                  <a:lnTo>
                    <a:pt x="233" y="71"/>
                  </a:lnTo>
                  <a:lnTo>
                    <a:pt x="217" y="93"/>
                  </a:lnTo>
                  <a:lnTo>
                    <a:pt x="201" y="104"/>
                  </a:lnTo>
                  <a:lnTo>
                    <a:pt x="179" y="121"/>
                  </a:lnTo>
                  <a:lnTo>
                    <a:pt x="152" y="125"/>
                  </a:lnTo>
                  <a:lnTo>
                    <a:pt x="130" y="131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2" name="Freeform 238"/>
            <p:cNvSpPr>
              <a:spLocks noChangeArrowheads="1"/>
            </p:cNvSpPr>
            <p:nvPr/>
          </p:nvSpPr>
          <p:spPr bwMode="auto">
            <a:xfrm>
              <a:off x="10066338" y="4595813"/>
              <a:ext cx="61913" cy="2271712"/>
            </a:xfrm>
            <a:custGeom>
              <a:avLst/>
              <a:gdLst>
                <a:gd name="T0" fmla="*/ 0 w 175"/>
                <a:gd name="T1" fmla="*/ 0 h 6314"/>
                <a:gd name="T2" fmla="*/ 0 w 175"/>
                <a:gd name="T3" fmla="*/ 6313 h 6314"/>
                <a:gd name="T4" fmla="*/ 174 w 175"/>
                <a:gd name="T5" fmla="*/ 6313 h 6314"/>
                <a:gd name="T6" fmla="*/ 174 w 175"/>
                <a:gd name="T7" fmla="*/ 4673 h 6314"/>
                <a:gd name="T8" fmla="*/ 174 w 175"/>
                <a:gd name="T9" fmla="*/ 4673 h 6314"/>
                <a:gd name="T10" fmla="*/ 136 w 175"/>
                <a:gd name="T11" fmla="*/ 4656 h 6314"/>
                <a:gd name="T12" fmla="*/ 103 w 175"/>
                <a:gd name="T13" fmla="*/ 4629 h 6314"/>
                <a:gd name="T14" fmla="*/ 71 w 175"/>
                <a:gd name="T15" fmla="*/ 4596 h 6314"/>
                <a:gd name="T16" fmla="*/ 49 w 175"/>
                <a:gd name="T17" fmla="*/ 4564 h 6314"/>
                <a:gd name="T18" fmla="*/ 28 w 175"/>
                <a:gd name="T19" fmla="*/ 4526 h 6314"/>
                <a:gd name="T20" fmla="*/ 11 w 175"/>
                <a:gd name="T21" fmla="*/ 4488 h 6314"/>
                <a:gd name="T22" fmla="*/ 0 w 175"/>
                <a:gd name="T23" fmla="*/ 4444 h 6314"/>
                <a:gd name="T24" fmla="*/ 0 w 175"/>
                <a:gd name="T25" fmla="*/ 4401 h 6314"/>
                <a:gd name="T26" fmla="*/ 0 w 175"/>
                <a:gd name="T27" fmla="*/ 4401 h 6314"/>
                <a:gd name="T28" fmla="*/ 0 w 175"/>
                <a:gd name="T29" fmla="*/ 4357 h 6314"/>
                <a:gd name="T30" fmla="*/ 11 w 175"/>
                <a:gd name="T31" fmla="*/ 4314 h 6314"/>
                <a:gd name="T32" fmla="*/ 28 w 175"/>
                <a:gd name="T33" fmla="*/ 4276 h 6314"/>
                <a:gd name="T34" fmla="*/ 49 w 175"/>
                <a:gd name="T35" fmla="*/ 4238 h 6314"/>
                <a:gd name="T36" fmla="*/ 71 w 175"/>
                <a:gd name="T37" fmla="*/ 4205 h 6314"/>
                <a:gd name="T38" fmla="*/ 103 w 175"/>
                <a:gd name="T39" fmla="*/ 4173 h 6314"/>
                <a:gd name="T40" fmla="*/ 136 w 175"/>
                <a:gd name="T41" fmla="*/ 4146 h 6314"/>
                <a:gd name="T42" fmla="*/ 174 w 175"/>
                <a:gd name="T43" fmla="*/ 4129 h 6314"/>
                <a:gd name="T44" fmla="*/ 174 w 175"/>
                <a:gd name="T45" fmla="*/ 273 h 6314"/>
                <a:gd name="T46" fmla="*/ 174 w 175"/>
                <a:gd name="T47" fmla="*/ 273 h 6314"/>
                <a:gd name="T48" fmla="*/ 136 w 175"/>
                <a:gd name="T49" fmla="*/ 250 h 6314"/>
                <a:gd name="T50" fmla="*/ 103 w 175"/>
                <a:gd name="T51" fmla="*/ 229 h 6314"/>
                <a:gd name="T52" fmla="*/ 71 w 175"/>
                <a:gd name="T53" fmla="*/ 196 h 6314"/>
                <a:gd name="T54" fmla="*/ 49 w 175"/>
                <a:gd name="T55" fmla="*/ 164 h 6314"/>
                <a:gd name="T56" fmla="*/ 28 w 175"/>
                <a:gd name="T57" fmla="*/ 125 h 6314"/>
                <a:gd name="T58" fmla="*/ 11 w 175"/>
                <a:gd name="T59" fmla="*/ 88 h 6314"/>
                <a:gd name="T60" fmla="*/ 0 w 175"/>
                <a:gd name="T61" fmla="*/ 44 h 6314"/>
                <a:gd name="T62" fmla="*/ 0 w 175"/>
                <a:gd name="T63" fmla="*/ 0 h 6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5" h="6314">
                  <a:moveTo>
                    <a:pt x="0" y="0"/>
                  </a:moveTo>
                  <a:lnTo>
                    <a:pt x="0" y="6313"/>
                  </a:lnTo>
                  <a:lnTo>
                    <a:pt x="174" y="6313"/>
                  </a:lnTo>
                  <a:lnTo>
                    <a:pt x="174" y="4673"/>
                  </a:lnTo>
                  <a:lnTo>
                    <a:pt x="174" y="4673"/>
                  </a:lnTo>
                  <a:lnTo>
                    <a:pt x="136" y="4656"/>
                  </a:lnTo>
                  <a:lnTo>
                    <a:pt x="103" y="4629"/>
                  </a:lnTo>
                  <a:lnTo>
                    <a:pt x="71" y="4596"/>
                  </a:lnTo>
                  <a:lnTo>
                    <a:pt x="49" y="4564"/>
                  </a:lnTo>
                  <a:lnTo>
                    <a:pt x="28" y="4526"/>
                  </a:lnTo>
                  <a:lnTo>
                    <a:pt x="11" y="4488"/>
                  </a:lnTo>
                  <a:lnTo>
                    <a:pt x="0" y="4444"/>
                  </a:lnTo>
                  <a:lnTo>
                    <a:pt x="0" y="4401"/>
                  </a:lnTo>
                  <a:lnTo>
                    <a:pt x="0" y="4401"/>
                  </a:lnTo>
                  <a:lnTo>
                    <a:pt x="0" y="4357"/>
                  </a:lnTo>
                  <a:lnTo>
                    <a:pt x="11" y="4314"/>
                  </a:lnTo>
                  <a:lnTo>
                    <a:pt x="28" y="4276"/>
                  </a:lnTo>
                  <a:lnTo>
                    <a:pt x="49" y="4238"/>
                  </a:lnTo>
                  <a:lnTo>
                    <a:pt x="71" y="4205"/>
                  </a:lnTo>
                  <a:lnTo>
                    <a:pt x="103" y="4173"/>
                  </a:lnTo>
                  <a:lnTo>
                    <a:pt x="136" y="4146"/>
                  </a:lnTo>
                  <a:lnTo>
                    <a:pt x="174" y="4129"/>
                  </a:lnTo>
                  <a:lnTo>
                    <a:pt x="174" y="273"/>
                  </a:lnTo>
                  <a:lnTo>
                    <a:pt x="174" y="273"/>
                  </a:lnTo>
                  <a:lnTo>
                    <a:pt x="136" y="250"/>
                  </a:lnTo>
                  <a:lnTo>
                    <a:pt x="103" y="229"/>
                  </a:lnTo>
                  <a:lnTo>
                    <a:pt x="71" y="196"/>
                  </a:lnTo>
                  <a:lnTo>
                    <a:pt x="49" y="164"/>
                  </a:lnTo>
                  <a:lnTo>
                    <a:pt x="28" y="125"/>
                  </a:lnTo>
                  <a:lnTo>
                    <a:pt x="11" y="88"/>
                  </a:lnTo>
                  <a:lnTo>
                    <a:pt x="0" y="44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3" name="Freeform 239"/>
            <p:cNvSpPr>
              <a:spLocks noChangeArrowheads="1"/>
            </p:cNvSpPr>
            <p:nvPr/>
          </p:nvSpPr>
          <p:spPr bwMode="auto">
            <a:xfrm>
              <a:off x="10066338" y="4497388"/>
              <a:ext cx="61913" cy="196850"/>
            </a:xfrm>
            <a:custGeom>
              <a:avLst/>
              <a:gdLst>
                <a:gd name="T0" fmla="*/ 174 w 175"/>
                <a:gd name="T1" fmla="*/ 0 h 551"/>
                <a:gd name="T2" fmla="*/ 174 w 175"/>
                <a:gd name="T3" fmla="*/ 0 h 551"/>
                <a:gd name="T4" fmla="*/ 136 w 175"/>
                <a:gd name="T5" fmla="*/ 23 h 551"/>
                <a:gd name="T6" fmla="*/ 103 w 175"/>
                <a:gd name="T7" fmla="*/ 50 h 551"/>
                <a:gd name="T8" fmla="*/ 71 w 175"/>
                <a:gd name="T9" fmla="*/ 77 h 551"/>
                <a:gd name="T10" fmla="*/ 49 w 175"/>
                <a:gd name="T11" fmla="*/ 109 h 551"/>
                <a:gd name="T12" fmla="*/ 28 w 175"/>
                <a:gd name="T13" fmla="*/ 148 h 551"/>
                <a:gd name="T14" fmla="*/ 11 w 175"/>
                <a:gd name="T15" fmla="*/ 191 h 551"/>
                <a:gd name="T16" fmla="*/ 0 w 175"/>
                <a:gd name="T17" fmla="*/ 229 h 551"/>
                <a:gd name="T18" fmla="*/ 0 w 175"/>
                <a:gd name="T19" fmla="*/ 277 h 551"/>
                <a:gd name="T20" fmla="*/ 0 w 175"/>
                <a:gd name="T21" fmla="*/ 277 h 551"/>
                <a:gd name="T22" fmla="*/ 0 w 175"/>
                <a:gd name="T23" fmla="*/ 321 h 551"/>
                <a:gd name="T24" fmla="*/ 11 w 175"/>
                <a:gd name="T25" fmla="*/ 365 h 551"/>
                <a:gd name="T26" fmla="*/ 28 w 175"/>
                <a:gd name="T27" fmla="*/ 402 h 551"/>
                <a:gd name="T28" fmla="*/ 49 w 175"/>
                <a:gd name="T29" fmla="*/ 441 h 551"/>
                <a:gd name="T30" fmla="*/ 71 w 175"/>
                <a:gd name="T31" fmla="*/ 473 h 551"/>
                <a:gd name="T32" fmla="*/ 103 w 175"/>
                <a:gd name="T33" fmla="*/ 506 h 551"/>
                <a:gd name="T34" fmla="*/ 136 w 175"/>
                <a:gd name="T35" fmla="*/ 527 h 551"/>
                <a:gd name="T36" fmla="*/ 174 w 175"/>
                <a:gd name="T37" fmla="*/ 550 h 551"/>
                <a:gd name="T38" fmla="*/ 174 w 175"/>
                <a:gd name="T39" fmla="*/ 277 h 551"/>
                <a:gd name="T40" fmla="*/ 174 w 175"/>
                <a:gd name="T41" fmla="*/ 0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1">
                  <a:moveTo>
                    <a:pt x="174" y="0"/>
                  </a:moveTo>
                  <a:lnTo>
                    <a:pt x="174" y="0"/>
                  </a:lnTo>
                  <a:lnTo>
                    <a:pt x="136" y="23"/>
                  </a:lnTo>
                  <a:lnTo>
                    <a:pt x="103" y="50"/>
                  </a:lnTo>
                  <a:lnTo>
                    <a:pt x="71" y="77"/>
                  </a:lnTo>
                  <a:lnTo>
                    <a:pt x="49" y="109"/>
                  </a:lnTo>
                  <a:lnTo>
                    <a:pt x="28" y="148"/>
                  </a:lnTo>
                  <a:lnTo>
                    <a:pt x="11" y="191"/>
                  </a:lnTo>
                  <a:lnTo>
                    <a:pt x="0" y="229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0" y="321"/>
                  </a:lnTo>
                  <a:lnTo>
                    <a:pt x="11" y="365"/>
                  </a:lnTo>
                  <a:lnTo>
                    <a:pt x="28" y="402"/>
                  </a:lnTo>
                  <a:lnTo>
                    <a:pt x="49" y="441"/>
                  </a:lnTo>
                  <a:lnTo>
                    <a:pt x="71" y="473"/>
                  </a:lnTo>
                  <a:lnTo>
                    <a:pt x="103" y="506"/>
                  </a:lnTo>
                  <a:lnTo>
                    <a:pt x="136" y="527"/>
                  </a:lnTo>
                  <a:lnTo>
                    <a:pt x="174" y="550"/>
                  </a:lnTo>
                  <a:lnTo>
                    <a:pt x="174" y="277"/>
                  </a:lnTo>
                  <a:lnTo>
                    <a:pt x="174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4" name="Freeform 240"/>
            <p:cNvSpPr>
              <a:spLocks noChangeArrowheads="1"/>
            </p:cNvSpPr>
            <p:nvPr/>
          </p:nvSpPr>
          <p:spPr bwMode="auto">
            <a:xfrm>
              <a:off x="10066338" y="6083300"/>
              <a:ext cx="61913" cy="195262"/>
            </a:xfrm>
            <a:custGeom>
              <a:avLst/>
              <a:gdLst>
                <a:gd name="T0" fmla="*/ 0 w 175"/>
                <a:gd name="T1" fmla="*/ 272 h 545"/>
                <a:gd name="T2" fmla="*/ 0 w 175"/>
                <a:gd name="T3" fmla="*/ 272 h 545"/>
                <a:gd name="T4" fmla="*/ 0 w 175"/>
                <a:gd name="T5" fmla="*/ 315 h 545"/>
                <a:gd name="T6" fmla="*/ 11 w 175"/>
                <a:gd name="T7" fmla="*/ 359 h 545"/>
                <a:gd name="T8" fmla="*/ 28 w 175"/>
                <a:gd name="T9" fmla="*/ 397 h 545"/>
                <a:gd name="T10" fmla="*/ 49 w 175"/>
                <a:gd name="T11" fmla="*/ 435 h 545"/>
                <a:gd name="T12" fmla="*/ 71 w 175"/>
                <a:gd name="T13" fmla="*/ 467 h 545"/>
                <a:gd name="T14" fmla="*/ 103 w 175"/>
                <a:gd name="T15" fmla="*/ 500 h 545"/>
                <a:gd name="T16" fmla="*/ 136 w 175"/>
                <a:gd name="T17" fmla="*/ 527 h 545"/>
                <a:gd name="T18" fmla="*/ 174 w 175"/>
                <a:gd name="T19" fmla="*/ 544 h 545"/>
                <a:gd name="T20" fmla="*/ 174 w 175"/>
                <a:gd name="T21" fmla="*/ 0 h 545"/>
                <a:gd name="T22" fmla="*/ 174 w 175"/>
                <a:gd name="T23" fmla="*/ 0 h 545"/>
                <a:gd name="T24" fmla="*/ 136 w 175"/>
                <a:gd name="T25" fmla="*/ 17 h 545"/>
                <a:gd name="T26" fmla="*/ 103 w 175"/>
                <a:gd name="T27" fmla="*/ 44 h 545"/>
                <a:gd name="T28" fmla="*/ 71 w 175"/>
                <a:gd name="T29" fmla="*/ 76 h 545"/>
                <a:gd name="T30" fmla="*/ 49 w 175"/>
                <a:gd name="T31" fmla="*/ 109 h 545"/>
                <a:gd name="T32" fmla="*/ 28 w 175"/>
                <a:gd name="T33" fmla="*/ 147 h 545"/>
                <a:gd name="T34" fmla="*/ 11 w 175"/>
                <a:gd name="T35" fmla="*/ 185 h 545"/>
                <a:gd name="T36" fmla="*/ 0 w 175"/>
                <a:gd name="T37" fmla="*/ 228 h 545"/>
                <a:gd name="T38" fmla="*/ 0 w 175"/>
                <a:gd name="T39" fmla="*/ 272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5" h="545">
                  <a:moveTo>
                    <a:pt x="0" y="272"/>
                  </a:moveTo>
                  <a:lnTo>
                    <a:pt x="0" y="272"/>
                  </a:lnTo>
                  <a:lnTo>
                    <a:pt x="0" y="315"/>
                  </a:lnTo>
                  <a:lnTo>
                    <a:pt x="11" y="359"/>
                  </a:lnTo>
                  <a:lnTo>
                    <a:pt x="28" y="397"/>
                  </a:lnTo>
                  <a:lnTo>
                    <a:pt x="49" y="435"/>
                  </a:lnTo>
                  <a:lnTo>
                    <a:pt x="71" y="467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4"/>
                  </a:lnTo>
                  <a:lnTo>
                    <a:pt x="174" y="0"/>
                  </a:lnTo>
                  <a:lnTo>
                    <a:pt x="174" y="0"/>
                  </a:lnTo>
                  <a:lnTo>
                    <a:pt x="136" y="17"/>
                  </a:lnTo>
                  <a:lnTo>
                    <a:pt x="103" y="44"/>
                  </a:lnTo>
                  <a:lnTo>
                    <a:pt x="71" y="76"/>
                  </a:lnTo>
                  <a:lnTo>
                    <a:pt x="49" y="109"/>
                  </a:lnTo>
                  <a:lnTo>
                    <a:pt x="28" y="147"/>
                  </a:lnTo>
                  <a:lnTo>
                    <a:pt x="11" y="185"/>
                  </a:lnTo>
                  <a:lnTo>
                    <a:pt x="0" y="228"/>
                  </a:lnTo>
                  <a:lnTo>
                    <a:pt x="0" y="2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5" name="Freeform 241"/>
            <p:cNvSpPr>
              <a:spLocks noChangeArrowheads="1"/>
            </p:cNvSpPr>
            <p:nvPr/>
          </p:nvSpPr>
          <p:spPr bwMode="auto">
            <a:xfrm>
              <a:off x="10844213" y="6024563"/>
              <a:ext cx="61913" cy="839787"/>
            </a:xfrm>
            <a:custGeom>
              <a:avLst/>
              <a:gdLst>
                <a:gd name="T0" fmla="*/ 174 w 175"/>
                <a:gd name="T1" fmla="*/ 2336 h 2337"/>
                <a:gd name="T2" fmla="*/ 0 w 175"/>
                <a:gd name="T3" fmla="*/ 2336 h 2337"/>
                <a:gd name="T4" fmla="*/ 0 w 175"/>
                <a:gd name="T5" fmla="*/ 0 h 2337"/>
                <a:gd name="T6" fmla="*/ 174 w 175"/>
                <a:gd name="T7" fmla="*/ 0 h 2337"/>
                <a:gd name="T8" fmla="*/ 174 w 175"/>
                <a:gd name="T9" fmla="*/ 2336 h 2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337">
                  <a:moveTo>
                    <a:pt x="174" y="2336"/>
                  </a:moveTo>
                  <a:lnTo>
                    <a:pt x="0" y="2336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2336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6" name="Freeform 242"/>
            <p:cNvSpPr>
              <a:spLocks noChangeArrowheads="1"/>
            </p:cNvSpPr>
            <p:nvPr/>
          </p:nvSpPr>
          <p:spPr bwMode="auto">
            <a:xfrm>
              <a:off x="10999788" y="2271713"/>
              <a:ext cx="217488" cy="215900"/>
            </a:xfrm>
            <a:custGeom>
              <a:avLst/>
              <a:gdLst>
                <a:gd name="T0" fmla="*/ 239 w 609"/>
                <a:gd name="T1" fmla="*/ 597 h 604"/>
                <a:gd name="T2" fmla="*/ 136 w 609"/>
                <a:gd name="T3" fmla="*/ 554 h 604"/>
                <a:gd name="T4" fmla="*/ 49 w 609"/>
                <a:gd name="T5" fmla="*/ 472 h 604"/>
                <a:gd name="T6" fmla="*/ 6 w 609"/>
                <a:gd name="T7" fmla="*/ 364 h 604"/>
                <a:gd name="T8" fmla="*/ 6 w 609"/>
                <a:gd name="T9" fmla="*/ 239 h 604"/>
                <a:gd name="T10" fmla="*/ 49 w 609"/>
                <a:gd name="T11" fmla="*/ 130 h 604"/>
                <a:gd name="T12" fmla="*/ 136 w 609"/>
                <a:gd name="T13" fmla="*/ 49 h 604"/>
                <a:gd name="T14" fmla="*/ 239 w 609"/>
                <a:gd name="T15" fmla="*/ 5 h 604"/>
                <a:gd name="T16" fmla="*/ 364 w 609"/>
                <a:gd name="T17" fmla="*/ 5 h 604"/>
                <a:gd name="T18" fmla="*/ 473 w 609"/>
                <a:gd name="T19" fmla="*/ 49 h 604"/>
                <a:gd name="T20" fmla="*/ 554 w 609"/>
                <a:gd name="T21" fmla="*/ 130 h 604"/>
                <a:gd name="T22" fmla="*/ 597 w 609"/>
                <a:gd name="T23" fmla="*/ 239 h 604"/>
                <a:gd name="T24" fmla="*/ 597 w 609"/>
                <a:gd name="T25" fmla="*/ 364 h 604"/>
                <a:gd name="T26" fmla="*/ 554 w 609"/>
                <a:gd name="T27" fmla="*/ 472 h 604"/>
                <a:gd name="T28" fmla="*/ 473 w 609"/>
                <a:gd name="T29" fmla="*/ 554 h 604"/>
                <a:gd name="T30" fmla="*/ 364 w 609"/>
                <a:gd name="T31" fmla="*/ 597 h 604"/>
                <a:gd name="T32" fmla="*/ 304 w 609"/>
                <a:gd name="T33" fmla="*/ 174 h 604"/>
                <a:gd name="T34" fmla="*/ 250 w 609"/>
                <a:gd name="T35" fmla="*/ 185 h 604"/>
                <a:gd name="T36" fmla="*/ 212 w 609"/>
                <a:gd name="T37" fmla="*/ 212 h 604"/>
                <a:gd name="T38" fmla="*/ 185 w 609"/>
                <a:gd name="T39" fmla="*/ 249 h 604"/>
                <a:gd name="T40" fmla="*/ 174 w 609"/>
                <a:gd name="T41" fmla="*/ 304 h 604"/>
                <a:gd name="T42" fmla="*/ 185 w 609"/>
                <a:gd name="T43" fmla="*/ 353 h 604"/>
                <a:gd name="T44" fmla="*/ 212 w 609"/>
                <a:gd name="T45" fmla="*/ 391 h 604"/>
                <a:gd name="T46" fmla="*/ 250 w 609"/>
                <a:gd name="T47" fmla="*/ 424 h 604"/>
                <a:gd name="T48" fmla="*/ 304 w 609"/>
                <a:gd name="T49" fmla="*/ 429 h 604"/>
                <a:gd name="T50" fmla="*/ 353 w 609"/>
                <a:gd name="T51" fmla="*/ 424 h 604"/>
                <a:gd name="T52" fmla="*/ 397 w 609"/>
                <a:gd name="T53" fmla="*/ 391 h 604"/>
                <a:gd name="T54" fmla="*/ 424 w 609"/>
                <a:gd name="T55" fmla="*/ 353 h 604"/>
                <a:gd name="T56" fmla="*/ 435 w 609"/>
                <a:gd name="T57" fmla="*/ 304 h 604"/>
                <a:gd name="T58" fmla="*/ 424 w 609"/>
                <a:gd name="T59" fmla="*/ 249 h 604"/>
                <a:gd name="T60" fmla="*/ 397 w 609"/>
                <a:gd name="T61" fmla="*/ 212 h 604"/>
                <a:gd name="T62" fmla="*/ 353 w 609"/>
                <a:gd name="T63" fmla="*/ 185 h 604"/>
                <a:gd name="T64" fmla="*/ 304 w 609"/>
                <a:gd name="T65" fmla="*/ 174 h 6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4">
                  <a:moveTo>
                    <a:pt x="304" y="603"/>
                  </a:moveTo>
                  <a:lnTo>
                    <a:pt x="239" y="597"/>
                  </a:lnTo>
                  <a:lnTo>
                    <a:pt x="185" y="581"/>
                  </a:lnTo>
                  <a:lnTo>
                    <a:pt x="136" y="554"/>
                  </a:lnTo>
                  <a:lnTo>
                    <a:pt x="87" y="516"/>
                  </a:lnTo>
                  <a:lnTo>
                    <a:pt x="49" y="472"/>
                  </a:lnTo>
                  <a:lnTo>
                    <a:pt x="22" y="418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39"/>
                  </a:lnTo>
                  <a:lnTo>
                    <a:pt x="22" y="185"/>
                  </a:lnTo>
                  <a:lnTo>
                    <a:pt x="49" y="130"/>
                  </a:lnTo>
                  <a:lnTo>
                    <a:pt x="87" y="87"/>
                  </a:lnTo>
                  <a:lnTo>
                    <a:pt x="136" y="49"/>
                  </a:lnTo>
                  <a:lnTo>
                    <a:pt x="185" y="22"/>
                  </a:lnTo>
                  <a:lnTo>
                    <a:pt x="239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18" y="22"/>
                  </a:lnTo>
                  <a:lnTo>
                    <a:pt x="473" y="49"/>
                  </a:lnTo>
                  <a:lnTo>
                    <a:pt x="516" y="87"/>
                  </a:lnTo>
                  <a:lnTo>
                    <a:pt x="554" y="130"/>
                  </a:lnTo>
                  <a:lnTo>
                    <a:pt x="581" y="185"/>
                  </a:lnTo>
                  <a:lnTo>
                    <a:pt x="597" y="239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1" y="418"/>
                  </a:lnTo>
                  <a:lnTo>
                    <a:pt x="554" y="472"/>
                  </a:lnTo>
                  <a:lnTo>
                    <a:pt x="516" y="516"/>
                  </a:lnTo>
                  <a:lnTo>
                    <a:pt x="473" y="554"/>
                  </a:lnTo>
                  <a:lnTo>
                    <a:pt x="418" y="581"/>
                  </a:lnTo>
                  <a:lnTo>
                    <a:pt x="364" y="597"/>
                  </a:lnTo>
                  <a:lnTo>
                    <a:pt x="304" y="603"/>
                  </a:lnTo>
                  <a:close/>
                  <a:moveTo>
                    <a:pt x="304" y="174"/>
                  </a:moveTo>
                  <a:lnTo>
                    <a:pt x="277" y="174"/>
                  </a:lnTo>
                  <a:lnTo>
                    <a:pt x="250" y="185"/>
                  </a:lnTo>
                  <a:lnTo>
                    <a:pt x="229" y="195"/>
                  </a:lnTo>
                  <a:lnTo>
                    <a:pt x="212" y="212"/>
                  </a:lnTo>
                  <a:lnTo>
                    <a:pt x="196" y="228"/>
                  </a:lnTo>
                  <a:lnTo>
                    <a:pt x="185" y="249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26"/>
                  </a:lnTo>
                  <a:lnTo>
                    <a:pt x="185" y="353"/>
                  </a:lnTo>
                  <a:lnTo>
                    <a:pt x="196" y="374"/>
                  </a:lnTo>
                  <a:lnTo>
                    <a:pt x="212" y="391"/>
                  </a:lnTo>
                  <a:lnTo>
                    <a:pt x="229" y="407"/>
                  </a:lnTo>
                  <a:lnTo>
                    <a:pt x="250" y="424"/>
                  </a:lnTo>
                  <a:lnTo>
                    <a:pt x="277" y="429"/>
                  </a:lnTo>
                  <a:lnTo>
                    <a:pt x="304" y="429"/>
                  </a:lnTo>
                  <a:lnTo>
                    <a:pt x="331" y="429"/>
                  </a:lnTo>
                  <a:lnTo>
                    <a:pt x="353" y="424"/>
                  </a:lnTo>
                  <a:lnTo>
                    <a:pt x="375" y="407"/>
                  </a:lnTo>
                  <a:lnTo>
                    <a:pt x="397" y="391"/>
                  </a:lnTo>
                  <a:lnTo>
                    <a:pt x="408" y="374"/>
                  </a:lnTo>
                  <a:lnTo>
                    <a:pt x="424" y="353"/>
                  </a:lnTo>
                  <a:lnTo>
                    <a:pt x="429" y="326"/>
                  </a:lnTo>
                  <a:lnTo>
                    <a:pt x="435" y="304"/>
                  </a:lnTo>
                  <a:lnTo>
                    <a:pt x="429" y="277"/>
                  </a:lnTo>
                  <a:lnTo>
                    <a:pt x="424" y="249"/>
                  </a:lnTo>
                  <a:lnTo>
                    <a:pt x="408" y="228"/>
                  </a:lnTo>
                  <a:lnTo>
                    <a:pt x="397" y="212"/>
                  </a:lnTo>
                  <a:lnTo>
                    <a:pt x="375" y="195"/>
                  </a:lnTo>
                  <a:lnTo>
                    <a:pt x="353" y="185"/>
                  </a:lnTo>
                  <a:lnTo>
                    <a:pt x="331" y="174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7" name="Freeform 243"/>
            <p:cNvSpPr>
              <a:spLocks noChangeArrowheads="1"/>
            </p:cNvSpPr>
            <p:nvPr/>
          </p:nvSpPr>
          <p:spPr bwMode="auto">
            <a:xfrm>
              <a:off x="11466513" y="1851025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49 w 609"/>
                <a:gd name="T5" fmla="*/ 472 h 609"/>
                <a:gd name="T6" fmla="*/ 5 w 609"/>
                <a:gd name="T7" fmla="*/ 364 h 609"/>
                <a:gd name="T8" fmla="*/ 5 w 609"/>
                <a:gd name="T9" fmla="*/ 244 h 609"/>
                <a:gd name="T10" fmla="*/ 49 w 609"/>
                <a:gd name="T11" fmla="*/ 135 h 609"/>
                <a:gd name="T12" fmla="*/ 136 w 609"/>
                <a:gd name="T13" fmla="*/ 54 h 609"/>
                <a:gd name="T14" fmla="*/ 244 w 609"/>
                <a:gd name="T15" fmla="*/ 6 h 609"/>
                <a:gd name="T16" fmla="*/ 363 w 609"/>
                <a:gd name="T17" fmla="*/ 6 h 609"/>
                <a:gd name="T18" fmla="*/ 472 w 609"/>
                <a:gd name="T19" fmla="*/ 54 h 609"/>
                <a:gd name="T20" fmla="*/ 553 w 609"/>
                <a:gd name="T21" fmla="*/ 135 h 609"/>
                <a:gd name="T22" fmla="*/ 597 w 609"/>
                <a:gd name="T23" fmla="*/ 244 h 609"/>
                <a:gd name="T24" fmla="*/ 597 w 609"/>
                <a:gd name="T25" fmla="*/ 364 h 609"/>
                <a:gd name="T26" fmla="*/ 553 w 609"/>
                <a:gd name="T27" fmla="*/ 472 h 609"/>
                <a:gd name="T28" fmla="*/ 472 w 609"/>
                <a:gd name="T29" fmla="*/ 554 h 609"/>
                <a:gd name="T30" fmla="*/ 363 w 609"/>
                <a:gd name="T31" fmla="*/ 603 h 609"/>
                <a:gd name="T32" fmla="*/ 304 w 609"/>
                <a:gd name="T33" fmla="*/ 174 h 609"/>
                <a:gd name="T34" fmla="*/ 255 w 609"/>
                <a:gd name="T35" fmla="*/ 185 h 609"/>
                <a:gd name="T36" fmla="*/ 211 w 609"/>
                <a:gd name="T37" fmla="*/ 212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3 h 609"/>
                <a:gd name="T44" fmla="*/ 211 w 609"/>
                <a:gd name="T45" fmla="*/ 397 h 609"/>
                <a:gd name="T46" fmla="*/ 255 w 609"/>
                <a:gd name="T47" fmla="*/ 424 h 609"/>
                <a:gd name="T48" fmla="*/ 304 w 609"/>
                <a:gd name="T49" fmla="*/ 435 h 609"/>
                <a:gd name="T50" fmla="*/ 353 w 609"/>
                <a:gd name="T51" fmla="*/ 424 h 609"/>
                <a:gd name="T52" fmla="*/ 396 w 609"/>
                <a:gd name="T53" fmla="*/ 397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4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54"/>
                  </a:lnTo>
                  <a:lnTo>
                    <a:pt x="87" y="522"/>
                  </a:lnTo>
                  <a:lnTo>
                    <a:pt x="49" y="472"/>
                  </a:lnTo>
                  <a:lnTo>
                    <a:pt x="22" y="424"/>
                  </a:lnTo>
                  <a:lnTo>
                    <a:pt x="5" y="364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85"/>
                  </a:lnTo>
                  <a:lnTo>
                    <a:pt x="49" y="135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6"/>
                  </a:lnTo>
                  <a:lnTo>
                    <a:pt x="304" y="0"/>
                  </a:lnTo>
                  <a:lnTo>
                    <a:pt x="363" y="6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5"/>
                  </a:lnTo>
                  <a:lnTo>
                    <a:pt x="580" y="185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4"/>
                  </a:lnTo>
                  <a:lnTo>
                    <a:pt x="580" y="424"/>
                  </a:lnTo>
                  <a:lnTo>
                    <a:pt x="553" y="472"/>
                  </a:lnTo>
                  <a:lnTo>
                    <a:pt x="515" y="522"/>
                  </a:lnTo>
                  <a:lnTo>
                    <a:pt x="472" y="554"/>
                  </a:lnTo>
                  <a:lnTo>
                    <a:pt x="418" y="587"/>
                  </a:lnTo>
                  <a:lnTo>
                    <a:pt x="363" y="603"/>
                  </a:lnTo>
                  <a:lnTo>
                    <a:pt x="304" y="608"/>
                  </a:lnTo>
                  <a:close/>
                  <a:moveTo>
                    <a:pt x="304" y="174"/>
                  </a:moveTo>
                  <a:lnTo>
                    <a:pt x="276" y="179"/>
                  </a:lnTo>
                  <a:lnTo>
                    <a:pt x="255" y="185"/>
                  </a:lnTo>
                  <a:lnTo>
                    <a:pt x="228" y="195"/>
                  </a:lnTo>
                  <a:lnTo>
                    <a:pt x="211" y="212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3"/>
                  </a:lnTo>
                  <a:lnTo>
                    <a:pt x="195" y="375"/>
                  </a:lnTo>
                  <a:lnTo>
                    <a:pt x="211" y="397"/>
                  </a:lnTo>
                  <a:lnTo>
                    <a:pt x="228" y="413"/>
                  </a:lnTo>
                  <a:lnTo>
                    <a:pt x="255" y="424"/>
                  </a:lnTo>
                  <a:lnTo>
                    <a:pt x="276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4"/>
                  </a:lnTo>
                  <a:lnTo>
                    <a:pt x="374" y="413"/>
                  </a:lnTo>
                  <a:lnTo>
                    <a:pt x="396" y="397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4" y="195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8" name="Freeform 244"/>
            <p:cNvSpPr>
              <a:spLocks noChangeArrowheads="1"/>
            </p:cNvSpPr>
            <p:nvPr/>
          </p:nvSpPr>
          <p:spPr bwMode="auto">
            <a:xfrm>
              <a:off x="10844213" y="4545013"/>
              <a:ext cx="217488" cy="217487"/>
            </a:xfrm>
            <a:custGeom>
              <a:avLst/>
              <a:gdLst>
                <a:gd name="T0" fmla="*/ 244 w 609"/>
                <a:gd name="T1" fmla="*/ 603 h 610"/>
                <a:gd name="T2" fmla="*/ 136 w 609"/>
                <a:gd name="T3" fmla="*/ 560 h 610"/>
                <a:gd name="T4" fmla="*/ 55 w 609"/>
                <a:gd name="T5" fmla="*/ 473 h 610"/>
                <a:gd name="T6" fmla="*/ 5 w 609"/>
                <a:gd name="T7" fmla="*/ 364 h 610"/>
                <a:gd name="T8" fmla="*/ 5 w 609"/>
                <a:gd name="T9" fmla="*/ 245 h 610"/>
                <a:gd name="T10" fmla="*/ 55 w 609"/>
                <a:gd name="T11" fmla="*/ 137 h 610"/>
                <a:gd name="T12" fmla="*/ 136 w 609"/>
                <a:gd name="T13" fmla="*/ 55 h 610"/>
                <a:gd name="T14" fmla="*/ 244 w 609"/>
                <a:gd name="T15" fmla="*/ 12 h 610"/>
                <a:gd name="T16" fmla="*/ 363 w 609"/>
                <a:gd name="T17" fmla="*/ 12 h 610"/>
                <a:gd name="T18" fmla="*/ 472 w 609"/>
                <a:gd name="T19" fmla="*/ 55 h 610"/>
                <a:gd name="T20" fmla="*/ 554 w 609"/>
                <a:gd name="T21" fmla="*/ 137 h 610"/>
                <a:gd name="T22" fmla="*/ 603 w 609"/>
                <a:gd name="T23" fmla="*/ 245 h 610"/>
                <a:gd name="T24" fmla="*/ 603 w 609"/>
                <a:gd name="T25" fmla="*/ 364 h 610"/>
                <a:gd name="T26" fmla="*/ 554 w 609"/>
                <a:gd name="T27" fmla="*/ 473 h 610"/>
                <a:gd name="T28" fmla="*/ 472 w 609"/>
                <a:gd name="T29" fmla="*/ 560 h 610"/>
                <a:gd name="T30" fmla="*/ 363 w 609"/>
                <a:gd name="T31" fmla="*/ 603 h 610"/>
                <a:gd name="T32" fmla="*/ 304 w 609"/>
                <a:gd name="T33" fmla="*/ 174 h 610"/>
                <a:gd name="T34" fmla="*/ 255 w 609"/>
                <a:gd name="T35" fmla="*/ 185 h 610"/>
                <a:gd name="T36" fmla="*/ 211 w 609"/>
                <a:gd name="T37" fmla="*/ 212 h 610"/>
                <a:gd name="T38" fmla="*/ 184 w 609"/>
                <a:gd name="T39" fmla="*/ 256 h 610"/>
                <a:gd name="T40" fmla="*/ 174 w 609"/>
                <a:gd name="T41" fmla="*/ 305 h 610"/>
                <a:gd name="T42" fmla="*/ 184 w 609"/>
                <a:gd name="T43" fmla="*/ 359 h 610"/>
                <a:gd name="T44" fmla="*/ 211 w 609"/>
                <a:gd name="T45" fmla="*/ 397 h 610"/>
                <a:gd name="T46" fmla="*/ 255 w 609"/>
                <a:gd name="T47" fmla="*/ 424 h 610"/>
                <a:gd name="T48" fmla="*/ 304 w 609"/>
                <a:gd name="T49" fmla="*/ 435 h 610"/>
                <a:gd name="T50" fmla="*/ 353 w 609"/>
                <a:gd name="T51" fmla="*/ 424 h 610"/>
                <a:gd name="T52" fmla="*/ 396 w 609"/>
                <a:gd name="T53" fmla="*/ 397 h 610"/>
                <a:gd name="T54" fmla="*/ 423 w 609"/>
                <a:gd name="T55" fmla="*/ 359 h 610"/>
                <a:gd name="T56" fmla="*/ 434 w 609"/>
                <a:gd name="T57" fmla="*/ 305 h 610"/>
                <a:gd name="T58" fmla="*/ 423 w 609"/>
                <a:gd name="T59" fmla="*/ 256 h 610"/>
                <a:gd name="T60" fmla="*/ 396 w 609"/>
                <a:gd name="T61" fmla="*/ 212 h 610"/>
                <a:gd name="T62" fmla="*/ 353 w 609"/>
                <a:gd name="T63" fmla="*/ 185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60"/>
                  </a:lnTo>
                  <a:lnTo>
                    <a:pt x="87" y="522"/>
                  </a:lnTo>
                  <a:lnTo>
                    <a:pt x="55" y="473"/>
                  </a:lnTo>
                  <a:lnTo>
                    <a:pt x="22" y="424"/>
                  </a:lnTo>
                  <a:lnTo>
                    <a:pt x="5" y="364"/>
                  </a:lnTo>
                  <a:lnTo>
                    <a:pt x="0" y="305"/>
                  </a:lnTo>
                  <a:lnTo>
                    <a:pt x="5" y="245"/>
                  </a:lnTo>
                  <a:lnTo>
                    <a:pt x="22" y="191"/>
                  </a:lnTo>
                  <a:lnTo>
                    <a:pt x="55" y="137"/>
                  </a:lnTo>
                  <a:lnTo>
                    <a:pt x="87" y="93"/>
                  </a:lnTo>
                  <a:lnTo>
                    <a:pt x="136" y="55"/>
                  </a:lnTo>
                  <a:lnTo>
                    <a:pt x="184" y="28"/>
                  </a:lnTo>
                  <a:lnTo>
                    <a:pt x="244" y="12"/>
                  </a:lnTo>
                  <a:lnTo>
                    <a:pt x="304" y="0"/>
                  </a:lnTo>
                  <a:lnTo>
                    <a:pt x="363" y="12"/>
                  </a:lnTo>
                  <a:lnTo>
                    <a:pt x="423" y="28"/>
                  </a:lnTo>
                  <a:lnTo>
                    <a:pt x="472" y="55"/>
                  </a:lnTo>
                  <a:lnTo>
                    <a:pt x="515" y="93"/>
                  </a:lnTo>
                  <a:lnTo>
                    <a:pt x="554" y="137"/>
                  </a:lnTo>
                  <a:lnTo>
                    <a:pt x="581" y="191"/>
                  </a:lnTo>
                  <a:lnTo>
                    <a:pt x="603" y="245"/>
                  </a:lnTo>
                  <a:lnTo>
                    <a:pt x="608" y="305"/>
                  </a:lnTo>
                  <a:lnTo>
                    <a:pt x="603" y="364"/>
                  </a:lnTo>
                  <a:lnTo>
                    <a:pt x="581" y="424"/>
                  </a:lnTo>
                  <a:lnTo>
                    <a:pt x="554" y="473"/>
                  </a:lnTo>
                  <a:lnTo>
                    <a:pt x="515" y="522"/>
                  </a:lnTo>
                  <a:lnTo>
                    <a:pt x="472" y="560"/>
                  </a:lnTo>
                  <a:lnTo>
                    <a:pt x="423" y="587"/>
                  </a:lnTo>
                  <a:lnTo>
                    <a:pt x="363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77" y="180"/>
                  </a:lnTo>
                  <a:lnTo>
                    <a:pt x="255" y="185"/>
                  </a:lnTo>
                  <a:lnTo>
                    <a:pt x="234" y="196"/>
                  </a:lnTo>
                  <a:lnTo>
                    <a:pt x="211" y="212"/>
                  </a:lnTo>
                  <a:lnTo>
                    <a:pt x="195" y="234"/>
                  </a:lnTo>
                  <a:lnTo>
                    <a:pt x="184" y="256"/>
                  </a:lnTo>
                  <a:lnTo>
                    <a:pt x="179" y="278"/>
                  </a:lnTo>
                  <a:lnTo>
                    <a:pt x="174" y="305"/>
                  </a:lnTo>
                  <a:lnTo>
                    <a:pt x="179" y="332"/>
                  </a:lnTo>
                  <a:lnTo>
                    <a:pt x="184" y="359"/>
                  </a:lnTo>
                  <a:lnTo>
                    <a:pt x="195" y="381"/>
                  </a:lnTo>
                  <a:lnTo>
                    <a:pt x="211" y="397"/>
                  </a:lnTo>
                  <a:lnTo>
                    <a:pt x="234" y="414"/>
                  </a:lnTo>
                  <a:lnTo>
                    <a:pt x="255" y="424"/>
                  </a:lnTo>
                  <a:lnTo>
                    <a:pt x="277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4"/>
                  </a:lnTo>
                  <a:lnTo>
                    <a:pt x="375" y="414"/>
                  </a:lnTo>
                  <a:lnTo>
                    <a:pt x="396" y="397"/>
                  </a:lnTo>
                  <a:lnTo>
                    <a:pt x="413" y="381"/>
                  </a:lnTo>
                  <a:lnTo>
                    <a:pt x="423" y="359"/>
                  </a:lnTo>
                  <a:lnTo>
                    <a:pt x="429" y="332"/>
                  </a:lnTo>
                  <a:lnTo>
                    <a:pt x="434" y="305"/>
                  </a:lnTo>
                  <a:lnTo>
                    <a:pt x="429" y="278"/>
                  </a:lnTo>
                  <a:lnTo>
                    <a:pt x="423" y="256"/>
                  </a:lnTo>
                  <a:lnTo>
                    <a:pt x="413" y="234"/>
                  </a:lnTo>
                  <a:lnTo>
                    <a:pt x="396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1" y="180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29" name="Freeform 245"/>
            <p:cNvSpPr>
              <a:spLocks noChangeArrowheads="1"/>
            </p:cNvSpPr>
            <p:nvPr/>
          </p:nvSpPr>
          <p:spPr bwMode="auto">
            <a:xfrm>
              <a:off x="11153775" y="5367338"/>
              <a:ext cx="217488" cy="217487"/>
            </a:xfrm>
            <a:custGeom>
              <a:avLst/>
              <a:gdLst>
                <a:gd name="T0" fmla="*/ 245 w 609"/>
                <a:gd name="T1" fmla="*/ 603 h 610"/>
                <a:gd name="T2" fmla="*/ 136 w 609"/>
                <a:gd name="T3" fmla="*/ 559 h 610"/>
                <a:gd name="T4" fmla="*/ 54 w 609"/>
                <a:gd name="T5" fmla="*/ 473 h 610"/>
                <a:gd name="T6" fmla="*/ 11 w 609"/>
                <a:gd name="T7" fmla="*/ 364 h 610"/>
                <a:gd name="T8" fmla="*/ 11 w 609"/>
                <a:gd name="T9" fmla="*/ 244 h 610"/>
                <a:gd name="T10" fmla="*/ 54 w 609"/>
                <a:gd name="T11" fmla="*/ 136 h 610"/>
                <a:gd name="T12" fmla="*/ 136 w 609"/>
                <a:gd name="T13" fmla="*/ 55 h 610"/>
                <a:gd name="T14" fmla="*/ 245 w 609"/>
                <a:gd name="T15" fmla="*/ 5 h 610"/>
                <a:gd name="T16" fmla="*/ 369 w 609"/>
                <a:gd name="T17" fmla="*/ 11 h 610"/>
                <a:gd name="T18" fmla="*/ 472 w 609"/>
                <a:gd name="T19" fmla="*/ 55 h 610"/>
                <a:gd name="T20" fmla="*/ 560 w 609"/>
                <a:gd name="T21" fmla="*/ 136 h 610"/>
                <a:gd name="T22" fmla="*/ 603 w 609"/>
                <a:gd name="T23" fmla="*/ 244 h 610"/>
                <a:gd name="T24" fmla="*/ 603 w 609"/>
                <a:gd name="T25" fmla="*/ 364 h 610"/>
                <a:gd name="T26" fmla="*/ 560 w 609"/>
                <a:gd name="T27" fmla="*/ 473 h 610"/>
                <a:gd name="T28" fmla="*/ 472 w 609"/>
                <a:gd name="T29" fmla="*/ 559 h 610"/>
                <a:gd name="T30" fmla="*/ 369 w 609"/>
                <a:gd name="T31" fmla="*/ 603 h 610"/>
                <a:gd name="T32" fmla="*/ 304 w 609"/>
                <a:gd name="T33" fmla="*/ 174 h 610"/>
                <a:gd name="T34" fmla="*/ 256 w 609"/>
                <a:gd name="T35" fmla="*/ 184 h 610"/>
                <a:gd name="T36" fmla="*/ 212 w 609"/>
                <a:gd name="T37" fmla="*/ 212 h 610"/>
                <a:gd name="T38" fmla="*/ 185 w 609"/>
                <a:gd name="T39" fmla="*/ 255 h 610"/>
                <a:gd name="T40" fmla="*/ 174 w 609"/>
                <a:gd name="T41" fmla="*/ 304 h 610"/>
                <a:gd name="T42" fmla="*/ 185 w 609"/>
                <a:gd name="T43" fmla="*/ 353 h 610"/>
                <a:gd name="T44" fmla="*/ 212 w 609"/>
                <a:gd name="T45" fmla="*/ 396 h 610"/>
                <a:gd name="T46" fmla="*/ 256 w 609"/>
                <a:gd name="T47" fmla="*/ 424 h 610"/>
                <a:gd name="T48" fmla="*/ 304 w 609"/>
                <a:gd name="T49" fmla="*/ 434 h 610"/>
                <a:gd name="T50" fmla="*/ 358 w 609"/>
                <a:gd name="T51" fmla="*/ 424 h 610"/>
                <a:gd name="T52" fmla="*/ 397 w 609"/>
                <a:gd name="T53" fmla="*/ 396 h 610"/>
                <a:gd name="T54" fmla="*/ 424 w 609"/>
                <a:gd name="T55" fmla="*/ 359 h 610"/>
                <a:gd name="T56" fmla="*/ 435 w 609"/>
                <a:gd name="T57" fmla="*/ 304 h 610"/>
                <a:gd name="T58" fmla="*/ 424 w 609"/>
                <a:gd name="T59" fmla="*/ 255 h 610"/>
                <a:gd name="T60" fmla="*/ 397 w 609"/>
                <a:gd name="T61" fmla="*/ 212 h 610"/>
                <a:gd name="T62" fmla="*/ 358 w 609"/>
                <a:gd name="T63" fmla="*/ 184 h 610"/>
                <a:gd name="T64" fmla="*/ 304 w 609"/>
                <a:gd name="T65" fmla="*/ 174 h 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10">
                  <a:moveTo>
                    <a:pt x="304" y="609"/>
                  </a:moveTo>
                  <a:lnTo>
                    <a:pt x="245" y="603"/>
                  </a:lnTo>
                  <a:lnTo>
                    <a:pt x="190" y="587"/>
                  </a:lnTo>
                  <a:lnTo>
                    <a:pt x="136" y="559"/>
                  </a:lnTo>
                  <a:lnTo>
                    <a:pt x="93" y="521"/>
                  </a:lnTo>
                  <a:lnTo>
                    <a:pt x="54" y="473"/>
                  </a:lnTo>
                  <a:lnTo>
                    <a:pt x="27" y="424"/>
                  </a:lnTo>
                  <a:lnTo>
                    <a:pt x="11" y="364"/>
                  </a:lnTo>
                  <a:lnTo>
                    <a:pt x="0" y="304"/>
                  </a:lnTo>
                  <a:lnTo>
                    <a:pt x="11" y="244"/>
                  </a:lnTo>
                  <a:lnTo>
                    <a:pt x="27" y="190"/>
                  </a:lnTo>
                  <a:lnTo>
                    <a:pt x="54" y="136"/>
                  </a:lnTo>
                  <a:lnTo>
                    <a:pt x="93" y="92"/>
                  </a:lnTo>
                  <a:lnTo>
                    <a:pt x="136" y="55"/>
                  </a:lnTo>
                  <a:lnTo>
                    <a:pt x="190" y="27"/>
                  </a:lnTo>
                  <a:lnTo>
                    <a:pt x="245" y="5"/>
                  </a:lnTo>
                  <a:lnTo>
                    <a:pt x="304" y="0"/>
                  </a:lnTo>
                  <a:lnTo>
                    <a:pt x="369" y="11"/>
                  </a:lnTo>
                  <a:lnTo>
                    <a:pt x="424" y="27"/>
                  </a:lnTo>
                  <a:lnTo>
                    <a:pt x="472" y="55"/>
                  </a:lnTo>
                  <a:lnTo>
                    <a:pt x="521" y="92"/>
                  </a:lnTo>
                  <a:lnTo>
                    <a:pt x="560" y="136"/>
                  </a:lnTo>
                  <a:lnTo>
                    <a:pt x="587" y="190"/>
                  </a:lnTo>
                  <a:lnTo>
                    <a:pt x="603" y="244"/>
                  </a:lnTo>
                  <a:lnTo>
                    <a:pt x="608" y="304"/>
                  </a:lnTo>
                  <a:lnTo>
                    <a:pt x="603" y="364"/>
                  </a:lnTo>
                  <a:lnTo>
                    <a:pt x="587" y="424"/>
                  </a:lnTo>
                  <a:lnTo>
                    <a:pt x="560" y="473"/>
                  </a:lnTo>
                  <a:lnTo>
                    <a:pt x="521" y="521"/>
                  </a:lnTo>
                  <a:lnTo>
                    <a:pt x="472" y="559"/>
                  </a:lnTo>
                  <a:lnTo>
                    <a:pt x="424" y="587"/>
                  </a:lnTo>
                  <a:lnTo>
                    <a:pt x="369" y="603"/>
                  </a:lnTo>
                  <a:lnTo>
                    <a:pt x="304" y="609"/>
                  </a:lnTo>
                  <a:close/>
                  <a:moveTo>
                    <a:pt x="304" y="174"/>
                  </a:moveTo>
                  <a:lnTo>
                    <a:pt x="283" y="180"/>
                  </a:lnTo>
                  <a:lnTo>
                    <a:pt x="256" y="184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6" y="234"/>
                  </a:lnTo>
                  <a:lnTo>
                    <a:pt x="185" y="255"/>
                  </a:lnTo>
                  <a:lnTo>
                    <a:pt x="179" y="282"/>
                  </a:lnTo>
                  <a:lnTo>
                    <a:pt x="174" y="304"/>
                  </a:lnTo>
                  <a:lnTo>
                    <a:pt x="179" y="332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6"/>
                  </a:lnTo>
                  <a:lnTo>
                    <a:pt x="233" y="413"/>
                  </a:lnTo>
                  <a:lnTo>
                    <a:pt x="256" y="424"/>
                  </a:lnTo>
                  <a:lnTo>
                    <a:pt x="283" y="434"/>
                  </a:lnTo>
                  <a:lnTo>
                    <a:pt x="304" y="434"/>
                  </a:lnTo>
                  <a:lnTo>
                    <a:pt x="331" y="434"/>
                  </a:lnTo>
                  <a:lnTo>
                    <a:pt x="358" y="424"/>
                  </a:lnTo>
                  <a:lnTo>
                    <a:pt x="380" y="413"/>
                  </a:lnTo>
                  <a:lnTo>
                    <a:pt x="397" y="396"/>
                  </a:lnTo>
                  <a:lnTo>
                    <a:pt x="413" y="380"/>
                  </a:lnTo>
                  <a:lnTo>
                    <a:pt x="424" y="359"/>
                  </a:lnTo>
                  <a:lnTo>
                    <a:pt x="435" y="332"/>
                  </a:lnTo>
                  <a:lnTo>
                    <a:pt x="435" y="304"/>
                  </a:lnTo>
                  <a:lnTo>
                    <a:pt x="435" y="277"/>
                  </a:lnTo>
                  <a:lnTo>
                    <a:pt x="424" y="255"/>
                  </a:lnTo>
                  <a:lnTo>
                    <a:pt x="413" y="234"/>
                  </a:lnTo>
                  <a:lnTo>
                    <a:pt x="397" y="212"/>
                  </a:lnTo>
                  <a:lnTo>
                    <a:pt x="380" y="196"/>
                  </a:lnTo>
                  <a:lnTo>
                    <a:pt x="358" y="184"/>
                  </a:lnTo>
                  <a:lnTo>
                    <a:pt x="331" y="180"/>
                  </a:lnTo>
                  <a:lnTo>
                    <a:pt x="304" y="174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0" name="Freeform 246"/>
            <p:cNvSpPr>
              <a:spLocks noChangeArrowheads="1"/>
            </p:cNvSpPr>
            <p:nvPr/>
          </p:nvSpPr>
          <p:spPr bwMode="auto">
            <a:xfrm>
              <a:off x="11466513" y="2905125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60 h 609"/>
                <a:gd name="T4" fmla="*/ 49 w 609"/>
                <a:gd name="T5" fmla="*/ 473 h 609"/>
                <a:gd name="T6" fmla="*/ 5 w 609"/>
                <a:gd name="T7" fmla="*/ 369 h 609"/>
                <a:gd name="T8" fmla="*/ 5 w 609"/>
                <a:gd name="T9" fmla="*/ 244 h 609"/>
                <a:gd name="T10" fmla="*/ 49 w 609"/>
                <a:gd name="T11" fmla="*/ 136 h 609"/>
                <a:gd name="T12" fmla="*/ 136 w 609"/>
                <a:gd name="T13" fmla="*/ 54 h 609"/>
                <a:gd name="T14" fmla="*/ 244 w 609"/>
                <a:gd name="T15" fmla="*/ 11 h 609"/>
                <a:gd name="T16" fmla="*/ 363 w 609"/>
                <a:gd name="T17" fmla="*/ 11 h 609"/>
                <a:gd name="T18" fmla="*/ 472 w 609"/>
                <a:gd name="T19" fmla="*/ 54 h 609"/>
                <a:gd name="T20" fmla="*/ 553 w 609"/>
                <a:gd name="T21" fmla="*/ 136 h 609"/>
                <a:gd name="T22" fmla="*/ 597 w 609"/>
                <a:gd name="T23" fmla="*/ 244 h 609"/>
                <a:gd name="T24" fmla="*/ 597 w 609"/>
                <a:gd name="T25" fmla="*/ 369 h 609"/>
                <a:gd name="T26" fmla="*/ 553 w 609"/>
                <a:gd name="T27" fmla="*/ 473 h 609"/>
                <a:gd name="T28" fmla="*/ 472 w 609"/>
                <a:gd name="T29" fmla="*/ 560 h 609"/>
                <a:gd name="T30" fmla="*/ 363 w 609"/>
                <a:gd name="T31" fmla="*/ 603 h 609"/>
                <a:gd name="T32" fmla="*/ 304 w 609"/>
                <a:gd name="T33" fmla="*/ 173 h 609"/>
                <a:gd name="T34" fmla="*/ 255 w 609"/>
                <a:gd name="T35" fmla="*/ 185 h 609"/>
                <a:gd name="T36" fmla="*/ 211 w 609"/>
                <a:gd name="T37" fmla="*/ 212 h 609"/>
                <a:gd name="T38" fmla="*/ 184 w 609"/>
                <a:gd name="T39" fmla="*/ 255 h 609"/>
                <a:gd name="T40" fmla="*/ 174 w 609"/>
                <a:gd name="T41" fmla="*/ 304 h 609"/>
                <a:gd name="T42" fmla="*/ 184 w 609"/>
                <a:gd name="T43" fmla="*/ 358 h 609"/>
                <a:gd name="T44" fmla="*/ 211 w 609"/>
                <a:gd name="T45" fmla="*/ 396 h 609"/>
                <a:gd name="T46" fmla="*/ 255 w 609"/>
                <a:gd name="T47" fmla="*/ 423 h 609"/>
                <a:gd name="T48" fmla="*/ 304 w 609"/>
                <a:gd name="T49" fmla="*/ 435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8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4" y="587"/>
                  </a:lnTo>
                  <a:lnTo>
                    <a:pt x="136" y="560"/>
                  </a:lnTo>
                  <a:lnTo>
                    <a:pt x="87" y="521"/>
                  </a:lnTo>
                  <a:lnTo>
                    <a:pt x="49" y="473"/>
                  </a:lnTo>
                  <a:lnTo>
                    <a:pt x="22" y="423"/>
                  </a:lnTo>
                  <a:lnTo>
                    <a:pt x="5" y="369"/>
                  </a:lnTo>
                  <a:lnTo>
                    <a:pt x="0" y="304"/>
                  </a:lnTo>
                  <a:lnTo>
                    <a:pt x="5" y="244"/>
                  </a:lnTo>
                  <a:lnTo>
                    <a:pt x="22" y="190"/>
                  </a:lnTo>
                  <a:lnTo>
                    <a:pt x="49" y="136"/>
                  </a:lnTo>
                  <a:lnTo>
                    <a:pt x="87" y="92"/>
                  </a:lnTo>
                  <a:lnTo>
                    <a:pt x="136" y="54"/>
                  </a:lnTo>
                  <a:lnTo>
                    <a:pt x="184" y="27"/>
                  </a:lnTo>
                  <a:lnTo>
                    <a:pt x="244" y="11"/>
                  </a:lnTo>
                  <a:lnTo>
                    <a:pt x="304" y="0"/>
                  </a:lnTo>
                  <a:lnTo>
                    <a:pt x="363" y="11"/>
                  </a:lnTo>
                  <a:lnTo>
                    <a:pt x="418" y="27"/>
                  </a:lnTo>
                  <a:lnTo>
                    <a:pt x="472" y="54"/>
                  </a:lnTo>
                  <a:lnTo>
                    <a:pt x="515" y="92"/>
                  </a:lnTo>
                  <a:lnTo>
                    <a:pt x="553" y="136"/>
                  </a:lnTo>
                  <a:lnTo>
                    <a:pt x="580" y="190"/>
                  </a:lnTo>
                  <a:lnTo>
                    <a:pt x="597" y="244"/>
                  </a:lnTo>
                  <a:lnTo>
                    <a:pt x="608" y="304"/>
                  </a:lnTo>
                  <a:lnTo>
                    <a:pt x="597" y="369"/>
                  </a:lnTo>
                  <a:lnTo>
                    <a:pt x="580" y="423"/>
                  </a:lnTo>
                  <a:lnTo>
                    <a:pt x="553" y="473"/>
                  </a:lnTo>
                  <a:lnTo>
                    <a:pt x="515" y="521"/>
                  </a:lnTo>
                  <a:lnTo>
                    <a:pt x="472" y="560"/>
                  </a:lnTo>
                  <a:lnTo>
                    <a:pt x="418" y="587"/>
                  </a:lnTo>
                  <a:lnTo>
                    <a:pt x="363" y="603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6" y="179"/>
                  </a:lnTo>
                  <a:lnTo>
                    <a:pt x="255" y="185"/>
                  </a:lnTo>
                  <a:lnTo>
                    <a:pt x="228" y="201"/>
                  </a:lnTo>
                  <a:lnTo>
                    <a:pt x="211" y="212"/>
                  </a:lnTo>
                  <a:lnTo>
                    <a:pt x="195" y="233"/>
                  </a:lnTo>
                  <a:lnTo>
                    <a:pt x="184" y="255"/>
                  </a:lnTo>
                  <a:lnTo>
                    <a:pt x="174" y="277"/>
                  </a:lnTo>
                  <a:lnTo>
                    <a:pt x="174" y="304"/>
                  </a:lnTo>
                  <a:lnTo>
                    <a:pt x="174" y="331"/>
                  </a:lnTo>
                  <a:lnTo>
                    <a:pt x="184" y="358"/>
                  </a:lnTo>
                  <a:lnTo>
                    <a:pt x="195" y="380"/>
                  </a:lnTo>
                  <a:lnTo>
                    <a:pt x="211" y="396"/>
                  </a:lnTo>
                  <a:lnTo>
                    <a:pt x="228" y="413"/>
                  </a:lnTo>
                  <a:lnTo>
                    <a:pt x="255" y="423"/>
                  </a:lnTo>
                  <a:lnTo>
                    <a:pt x="276" y="435"/>
                  </a:lnTo>
                  <a:lnTo>
                    <a:pt x="304" y="435"/>
                  </a:lnTo>
                  <a:lnTo>
                    <a:pt x="331" y="435"/>
                  </a:lnTo>
                  <a:lnTo>
                    <a:pt x="353" y="423"/>
                  </a:lnTo>
                  <a:lnTo>
                    <a:pt x="374" y="413"/>
                  </a:lnTo>
                  <a:lnTo>
                    <a:pt x="396" y="396"/>
                  </a:lnTo>
                  <a:lnTo>
                    <a:pt x="412" y="380"/>
                  </a:lnTo>
                  <a:lnTo>
                    <a:pt x="423" y="358"/>
                  </a:lnTo>
                  <a:lnTo>
                    <a:pt x="428" y="331"/>
                  </a:lnTo>
                  <a:lnTo>
                    <a:pt x="434" y="304"/>
                  </a:lnTo>
                  <a:lnTo>
                    <a:pt x="428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4" y="201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1" name="Freeform 247"/>
            <p:cNvSpPr>
              <a:spLocks noChangeArrowheads="1"/>
            </p:cNvSpPr>
            <p:nvPr/>
          </p:nvSpPr>
          <p:spPr bwMode="auto">
            <a:xfrm>
              <a:off x="10533063" y="5926138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1 h 550"/>
                <a:gd name="T4" fmla="*/ 0 w 175"/>
                <a:gd name="T5" fmla="*/ 549 h 550"/>
                <a:gd name="T6" fmla="*/ 0 w 175"/>
                <a:gd name="T7" fmla="*/ 549 h 550"/>
                <a:gd name="T8" fmla="*/ 43 w 175"/>
                <a:gd name="T9" fmla="*/ 521 h 550"/>
                <a:gd name="T10" fmla="*/ 81 w 175"/>
                <a:gd name="T11" fmla="*/ 489 h 550"/>
                <a:gd name="T12" fmla="*/ 81 w 175"/>
                <a:gd name="T13" fmla="*/ 489 h 550"/>
                <a:gd name="T14" fmla="*/ 119 w 175"/>
                <a:gd name="T15" fmla="*/ 440 h 550"/>
                <a:gd name="T16" fmla="*/ 152 w 175"/>
                <a:gd name="T17" fmla="*/ 385 h 550"/>
                <a:gd name="T18" fmla="*/ 168 w 175"/>
                <a:gd name="T19" fmla="*/ 331 h 550"/>
                <a:gd name="T20" fmla="*/ 174 w 175"/>
                <a:gd name="T21" fmla="*/ 271 h 550"/>
                <a:gd name="T22" fmla="*/ 174 w 175"/>
                <a:gd name="T23" fmla="*/ 271 h 550"/>
                <a:gd name="T24" fmla="*/ 168 w 175"/>
                <a:gd name="T25" fmla="*/ 212 h 550"/>
                <a:gd name="T26" fmla="*/ 152 w 175"/>
                <a:gd name="T27" fmla="*/ 157 h 550"/>
                <a:gd name="T28" fmla="*/ 119 w 175"/>
                <a:gd name="T29" fmla="*/ 103 h 550"/>
                <a:gd name="T30" fmla="*/ 81 w 175"/>
                <a:gd name="T31" fmla="*/ 60 h 550"/>
                <a:gd name="T32" fmla="*/ 81 w 175"/>
                <a:gd name="T33" fmla="*/ 60 h 550"/>
                <a:gd name="T34" fmla="*/ 43 w 175"/>
                <a:gd name="T35" fmla="*/ 21 h 550"/>
                <a:gd name="T36" fmla="*/ 0 w 175"/>
                <a:gd name="T37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1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43" y="521"/>
                  </a:lnTo>
                  <a:lnTo>
                    <a:pt x="81" y="489"/>
                  </a:lnTo>
                  <a:lnTo>
                    <a:pt x="81" y="489"/>
                  </a:lnTo>
                  <a:lnTo>
                    <a:pt x="119" y="440"/>
                  </a:lnTo>
                  <a:lnTo>
                    <a:pt x="152" y="385"/>
                  </a:lnTo>
                  <a:lnTo>
                    <a:pt x="168" y="331"/>
                  </a:lnTo>
                  <a:lnTo>
                    <a:pt x="174" y="271"/>
                  </a:lnTo>
                  <a:lnTo>
                    <a:pt x="174" y="271"/>
                  </a:lnTo>
                  <a:lnTo>
                    <a:pt x="168" y="212"/>
                  </a:lnTo>
                  <a:lnTo>
                    <a:pt x="152" y="157"/>
                  </a:lnTo>
                  <a:lnTo>
                    <a:pt x="119" y="103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43" y="21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2" name="Freeform 248"/>
            <p:cNvSpPr>
              <a:spLocks noChangeArrowheads="1"/>
            </p:cNvSpPr>
            <p:nvPr/>
          </p:nvSpPr>
          <p:spPr bwMode="auto">
            <a:xfrm>
              <a:off x="11777663" y="5060950"/>
              <a:ext cx="61913" cy="808037"/>
            </a:xfrm>
            <a:custGeom>
              <a:avLst/>
              <a:gdLst>
                <a:gd name="T0" fmla="*/ 174 w 175"/>
                <a:gd name="T1" fmla="*/ 1972 h 2250"/>
                <a:gd name="T2" fmla="*/ 174 w 175"/>
                <a:gd name="T3" fmla="*/ 0 h 2250"/>
                <a:gd name="T4" fmla="*/ 0 w 175"/>
                <a:gd name="T5" fmla="*/ 0 h 2250"/>
                <a:gd name="T6" fmla="*/ 0 w 175"/>
                <a:gd name="T7" fmla="*/ 2249 h 2250"/>
                <a:gd name="T8" fmla="*/ 0 w 175"/>
                <a:gd name="T9" fmla="*/ 2249 h 2250"/>
                <a:gd name="T10" fmla="*/ 6 w 175"/>
                <a:gd name="T11" fmla="*/ 2200 h 2250"/>
                <a:gd name="T12" fmla="*/ 16 w 175"/>
                <a:gd name="T13" fmla="*/ 2162 h 2250"/>
                <a:gd name="T14" fmla="*/ 27 w 175"/>
                <a:gd name="T15" fmla="*/ 2119 h 2250"/>
                <a:gd name="T16" fmla="*/ 49 w 175"/>
                <a:gd name="T17" fmla="*/ 2081 h 2250"/>
                <a:gd name="T18" fmla="*/ 76 w 175"/>
                <a:gd name="T19" fmla="*/ 2048 h 2250"/>
                <a:gd name="T20" fmla="*/ 103 w 175"/>
                <a:gd name="T21" fmla="*/ 2021 h 2250"/>
                <a:gd name="T22" fmla="*/ 136 w 175"/>
                <a:gd name="T23" fmla="*/ 1994 h 2250"/>
                <a:gd name="T24" fmla="*/ 174 w 175"/>
                <a:gd name="T25" fmla="*/ 1972 h 2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5" h="2250">
                  <a:moveTo>
                    <a:pt x="174" y="1972"/>
                  </a:moveTo>
                  <a:lnTo>
                    <a:pt x="174" y="0"/>
                  </a:lnTo>
                  <a:lnTo>
                    <a:pt x="0" y="0"/>
                  </a:lnTo>
                  <a:lnTo>
                    <a:pt x="0" y="2249"/>
                  </a:lnTo>
                  <a:lnTo>
                    <a:pt x="0" y="2249"/>
                  </a:lnTo>
                  <a:lnTo>
                    <a:pt x="6" y="2200"/>
                  </a:lnTo>
                  <a:lnTo>
                    <a:pt x="16" y="2162"/>
                  </a:lnTo>
                  <a:lnTo>
                    <a:pt x="27" y="2119"/>
                  </a:lnTo>
                  <a:lnTo>
                    <a:pt x="49" y="2081"/>
                  </a:lnTo>
                  <a:lnTo>
                    <a:pt x="76" y="2048"/>
                  </a:lnTo>
                  <a:lnTo>
                    <a:pt x="103" y="2021"/>
                  </a:lnTo>
                  <a:lnTo>
                    <a:pt x="136" y="1994"/>
                  </a:lnTo>
                  <a:lnTo>
                    <a:pt x="174" y="1972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3" name="Freeform 249"/>
            <p:cNvSpPr>
              <a:spLocks noChangeArrowheads="1"/>
            </p:cNvSpPr>
            <p:nvPr/>
          </p:nvSpPr>
          <p:spPr bwMode="auto">
            <a:xfrm>
              <a:off x="11777663" y="5416550"/>
              <a:ext cx="217488" cy="217487"/>
            </a:xfrm>
            <a:custGeom>
              <a:avLst/>
              <a:gdLst>
                <a:gd name="T0" fmla="*/ 244 w 609"/>
                <a:gd name="T1" fmla="*/ 603 h 609"/>
                <a:gd name="T2" fmla="*/ 136 w 609"/>
                <a:gd name="T3" fmla="*/ 554 h 609"/>
                <a:gd name="T4" fmla="*/ 54 w 609"/>
                <a:gd name="T5" fmla="*/ 473 h 609"/>
                <a:gd name="T6" fmla="*/ 6 w 609"/>
                <a:gd name="T7" fmla="*/ 364 h 609"/>
                <a:gd name="T8" fmla="*/ 6 w 609"/>
                <a:gd name="T9" fmla="*/ 244 h 609"/>
                <a:gd name="T10" fmla="*/ 54 w 609"/>
                <a:gd name="T11" fmla="*/ 136 h 609"/>
                <a:gd name="T12" fmla="*/ 136 w 609"/>
                <a:gd name="T13" fmla="*/ 54 h 609"/>
                <a:gd name="T14" fmla="*/ 244 w 609"/>
                <a:gd name="T15" fmla="*/ 5 h 609"/>
                <a:gd name="T16" fmla="*/ 364 w 609"/>
                <a:gd name="T17" fmla="*/ 5 h 609"/>
                <a:gd name="T18" fmla="*/ 472 w 609"/>
                <a:gd name="T19" fmla="*/ 54 h 609"/>
                <a:gd name="T20" fmla="*/ 554 w 609"/>
                <a:gd name="T21" fmla="*/ 136 h 609"/>
                <a:gd name="T22" fmla="*/ 602 w 609"/>
                <a:gd name="T23" fmla="*/ 244 h 609"/>
                <a:gd name="T24" fmla="*/ 602 w 609"/>
                <a:gd name="T25" fmla="*/ 364 h 609"/>
                <a:gd name="T26" fmla="*/ 554 w 609"/>
                <a:gd name="T27" fmla="*/ 473 h 609"/>
                <a:gd name="T28" fmla="*/ 472 w 609"/>
                <a:gd name="T29" fmla="*/ 554 h 609"/>
                <a:gd name="T30" fmla="*/ 364 w 609"/>
                <a:gd name="T31" fmla="*/ 603 h 609"/>
                <a:gd name="T32" fmla="*/ 304 w 609"/>
                <a:gd name="T33" fmla="*/ 173 h 609"/>
                <a:gd name="T34" fmla="*/ 255 w 609"/>
                <a:gd name="T35" fmla="*/ 185 h 609"/>
                <a:gd name="T36" fmla="*/ 212 w 609"/>
                <a:gd name="T37" fmla="*/ 212 h 609"/>
                <a:gd name="T38" fmla="*/ 185 w 609"/>
                <a:gd name="T39" fmla="*/ 255 h 609"/>
                <a:gd name="T40" fmla="*/ 174 w 609"/>
                <a:gd name="T41" fmla="*/ 304 h 609"/>
                <a:gd name="T42" fmla="*/ 185 w 609"/>
                <a:gd name="T43" fmla="*/ 353 h 609"/>
                <a:gd name="T44" fmla="*/ 212 w 609"/>
                <a:gd name="T45" fmla="*/ 396 h 609"/>
                <a:gd name="T46" fmla="*/ 255 w 609"/>
                <a:gd name="T47" fmla="*/ 423 h 609"/>
                <a:gd name="T48" fmla="*/ 304 w 609"/>
                <a:gd name="T49" fmla="*/ 435 h 609"/>
                <a:gd name="T50" fmla="*/ 353 w 609"/>
                <a:gd name="T51" fmla="*/ 423 h 609"/>
                <a:gd name="T52" fmla="*/ 396 w 609"/>
                <a:gd name="T53" fmla="*/ 396 h 609"/>
                <a:gd name="T54" fmla="*/ 423 w 609"/>
                <a:gd name="T55" fmla="*/ 353 h 609"/>
                <a:gd name="T56" fmla="*/ 434 w 609"/>
                <a:gd name="T57" fmla="*/ 304 h 609"/>
                <a:gd name="T58" fmla="*/ 423 w 609"/>
                <a:gd name="T59" fmla="*/ 255 h 609"/>
                <a:gd name="T60" fmla="*/ 396 w 609"/>
                <a:gd name="T61" fmla="*/ 212 h 609"/>
                <a:gd name="T62" fmla="*/ 353 w 609"/>
                <a:gd name="T63" fmla="*/ 185 h 609"/>
                <a:gd name="T64" fmla="*/ 304 w 609"/>
                <a:gd name="T65" fmla="*/ 173 h 6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09" h="609">
                  <a:moveTo>
                    <a:pt x="304" y="608"/>
                  </a:moveTo>
                  <a:lnTo>
                    <a:pt x="244" y="603"/>
                  </a:lnTo>
                  <a:lnTo>
                    <a:pt x="185" y="587"/>
                  </a:lnTo>
                  <a:lnTo>
                    <a:pt x="136" y="554"/>
                  </a:lnTo>
                  <a:lnTo>
                    <a:pt x="92" y="521"/>
                  </a:lnTo>
                  <a:lnTo>
                    <a:pt x="54" y="473"/>
                  </a:lnTo>
                  <a:lnTo>
                    <a:pt x="27" y="423"/>
                  </a:lnTo>
                  <a:lnTo>
                    <a:pt x="6" y="364"/>
                  </a:lnTo>
                  <a:lnTo>
                    <a:pt x="0" y="304"/>
                  </a:lnTo>
                  <a:lnTo>
                    <a:pt x="6" y="244"/>
                  </a:lnTo>
                  <a:lnTo>
                    <a:pt x="27" y="185"/>
                  </a:lnTo>
                  <a:lnTo>
                    <a:pt x="54" y="136"/>
                  </a:lnTo>
                  <a:lnTo>
                    <a:pt x="92" y="92"/>
                  </a:lnTo>
                  <a:lnTo>
                    <a:pt x="136" y="54"/>
                  </a:lnTo>
                  <a:lnTo>
                    <a:pt x="185" y="27"/>
                  </a:lnTo>
                  <a:lnTo>
                    <a:pt x="244" y="5"/>
                  </a:lnTo>
                  <a:lnTo>
                    <a:pt x="304" y="0"/>
                  </a:lnTo>
                  <a:lnTo>
                    <a:pt x="364" y="5"/>
                  </a:lnTo>
                  <a:lnTo>
                    <a:pt x="423" y="27"/>
                  </a:lnTo>
                  <a:lnTo>
                    <a:pt x="472" y="54"/>
                  </a:lnTo>
                  <a:lnTo>
                    <a:pt x="521" y="92"/>
                  </a:lnTo>
                  <a:lnTo>
                    <a:pt x="554" y="136"/>
                  </a:lnTo>
                  <a:lnTo>
                    <a:pt x="586" y="185"/>
                  </a:lnTo>
                  <a:lnTo>
                    <a:pt x="602" y="244"/>
                  </a:lnTo>
                  <a:lnTo>
                    <a:pt x="608" y="304"/>
                  </a:lnTo>
                  <a:lnTo>
                    <a:pt x="602" y="364"/>
                  </a:lnTo>
                  <a:lnTo>
                    <a:pt x="586" y="423"/>
                  </a:lnTo>
                  <a:lnTo>
                    <a:pt x="554" y="473"/>
                  </a:lnTo>
                  <a:lnTo>
                    <a:pt x="521" y="521"/>
                  </a:lnTo>
                  <a:lnTo>
                    <a:pt x="472" y="554"/>
                  </a:lnTo>
                  <a:lnTo>
                    <a:pt x="423" y="587"/>
                  </a:lnTo>
                  <a:lnTo>
                    <a:pt x="364" y="603"/>
                  </a:lnTo>
                  <a:lnTo>
                    <a:pt x="304" y="608"/>
                  </a:lnTo>
                  <a:close/>
                  <a:moveTo>
                    <a:pt x="304" y="173"/>
                  </a:moveTo>
                  <a:lnTo>
                    <a:pt x="277" y="179"/>
                  </a:lnTo>
                  <a:lnTo>
                    <a:pt x="255" y="185"/>
                  </a:lnTo>
                  <a:lnTo>
                    <a:pt x="233" y="196"/>
                  </a:lnTo>
                  <a:lnTo>
                    <a:pt x="212" y="212"/>
                  </a:lnTo>
                  <a:lnTo>
                    <a:pt x="196" y="233"/>
                  </a:lnTo>
                  <a:lnTo>
                    <a:pt x="185" y="255"/>
                  </a:lnTo>
                  <a:lnTo>
                    <a:pt x="179" y="277"/>
                  </a:lnTo>
                  <a:lnTo>
                    <a:pt x="174" y="304"/>
                  </a:lnTo>
                  <a:lnTo>
                    <a:pt x="179" y="331"/>
                  </a:lnTo>
                  <a:lnTo>
                    <a:pt x="185" y="353"/>
                  </a:lnTo>
                  <a:lnTo>
                    <a:pt x="196" y="375"/>
                  </a:lnTo>
                  <a:lnTo>
                    <a:pt x="212" y="396"/>
                  </a:lnTo>
                  <a:lnTo>
                    <a:pt x="233" y="412"/>
                  </a:lnTo>
                  <a:lnTo>
                    <a:pt x="255" y="423"/>
                  </a:lnTo>
                  <a:lnTo>
                    <a:pt x="277" y="429"/>
                  </a:lnTo>
                  <a:lnTo>
                    <a:pt x="304" y="435"/>
                  </a:lnTo>
                  <a:lnTo>
                    <a:pt x="331" y="429"/>
                  </a:lnTo>
                  <a:lnTo>
                    <a:pt x="353" y="423"/>
                  </a:lnTo>
                  <a:lnTo>
                    <a:pt x="375" y="412"/>
                  </a:lnTo>
                  <a:lnTo>
                    <a:pt x="396" y="396"/>
                  </a:lnTo>
                  <a:lnTo>
                    <a:pt x="412" y="375"/>
                  </a:lnTo>
                  <a:lnTo>
                    <a:pt x="423" y="353"/>
                  </a:lnTo>
                  <a:lnTo>
                    <a:pt x="429" y="331"/>
                  </a:lnTo>
                  <a:lnTo>
                    <a:pt x="434" y="304"/>
                  </a:lnTo>
                  <a:lnTo>
                    <a:pt x="429" y="277"/>
                  </a:lnTo>
                  <a:lnTo>
                    <a:pt x="423" y="255"/>
                  </a:lnTo>
                  <a:lnTo>
                    <a:pt x="412" y="233"/>
                  </a:lnTo>
                  <a:lnTo>
                    <a:pt x="396" y="212"/>
                  </a:lnTo>
                  <a:lnTo>
                    <a:pt x="375" y="196"/>
                  </a:lnTo>
                  <a:lnTo>
                    <a:pt x="353" y="185"/>
                  </a:lnTo>
                  <a:lnTo>
                    <a:pt x="331" y="179"/>
                  </a:lnTo>
                  <a:lnTo>
                    <a:pt x="304" y="173"/>
                  </a:lnTo>
                  <a:close/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4" name="Freeform 250"/>
            <p:cNvSpPr>
              <a:spLocks noChangeArrowheads="1"/>
            </p:cNvSpPr>
            <p:nvPr/>
          </p:nvSpPr>
          <p:spPr bwMode="auto">
            <a:xfrm>
              <a:off x="11841163" y="2057400"/>
              <a:ext cx="92075" cy="106362"/>
            </a:xfrm>
            <a:custGeom>
              <a:avLst/>
              <a:gdLst>
                <a:gd name="T0" fmla="*/ 130 w 261"/>
                <a:gd name="T1" fmla="*/ 174 h 300"/>
                <a:gd name="T2" fmla="*/ 130 w 261"/>
                <a:gd name="T3" fmla="*/ 174 h 300"/>
                <a:gd name="T4" fmla="*/ 157 w 261"/>
                <a:gd name="T5" fmla="*/ 174 h 300"/>
                <a:gd name="T6" fmla="*/ 179 w 261"/>
                <a:gd name="T7" fmla="*/ 179 h 300"/>
                <a:gd name="T8" fmla="*/ 201 w 261"/>
                <a:gd name="T9" fmla="*/ 196 h 300"/>
                <a:gd name="T10" fmla="*/ 222 w 261"/>
                <a:gd name="T11" fmla="*/ 212 h 300"/>
                <a:gd name="T12" fmla="*/ 238 w 261"/>
                <a:gd name="T13" fmla="*/ 229 h 300"/>
                <a:gd name="T14" fmla="*/ 249 w 261"/>
                <a:gd name="T15" fmla="*/ 250 h 300"/>
                <a:gd name="T16" fmla="*/ 255 w 261"/>
                <a:gd name="T17" fmla="*/ 277 h 300"/>
                <a:gd name="T18" fmla="*/ 260 w 261"/>
                <a:gd name="T19" fmla="*/ 299 h 300"/>
                <a:gd name="T20" fmla="*/ 260 w 261"/>
                <a:gd name="T21" fmla="*/ 27 h 300"/>
                <a:gd name="T22" fmla="*/ 260 w 261"/>
                <a:gd name="T23" fmla="*/ 27 h 300"/>
                <a:gd name="T24" fmla="*/ 228 w 261"/>
                <a:gd name="T25" fmla="*/ 17 h 300"/>
                <a:gd name="T26" fmla="*/ 201 w 261"/>
                <a:gd name="T27" fmla="*/ 6 h 300"/>
                <a:gd name="T28" fmla="*/ 163 w 261"/>
                <a:gd name="T29" fmla="*/ 0 h 300"/>
                <a:gd name="T30" fmla="*/ 130 w 261"/>
                <a:gd name="T31" fmla="*/ 0 h 300"/>
                <a:gd name="T32" fmla="*/ 130 w 261"/>
                <a:gd name="T33" fmla="*/ 0 h 300"/>
                <a:gd name="T34" fmla="*/ 97 w 261"/>
                <a:gd name="T35" fmla="*/ 0 h 300"/>
                <a:gd name="T36" fmla="*/ 65 w 261"/>
                <a:gd name="T37" fmla="*/ 6 h 300"/>
                <a:gd name="T38" fmla="*/ 32 w 261"/>
                <a:gd name="T39" fmla="*/ 17 h 300"/>
                <a:gd name="T40" fmla="*/ 0 w 261"/>
                <a:gd name="T41" fmla="*/ 27 h 300"/>
                <a:gd name="T42" fmla="*/ 0 w 261"/>
                <a:gd name="T43" fmla="*/ 299 h 300"/>
                <a:gd name="T44" fmla="*/ 0 w 261"/>
                <a:gd name="T45" fmla="*/ 299 h 300"/>
                <a:gd name="T46" fmla="*/ 5 w 261"/>
                <a:gd name="T47" fmla="*/ 277 h 300"/>
                <a:gd name="T48" fmla="*/ 11 w 261"/>
                <a:gd name="T49" fmla="*/ 250 h 300"/>
                <a:gd name="T50" fmla="*/ 22 w 261"/>
                <a:gd name="T51" fmla="*/ 229 h 300"/>
                <a:gd name="T52" fmla="*/ 38 w 261"/>
                <a:gd name="T53" fmla="*/ 212 h 300"/>
                <a:gd name="T54" fmla="*/ 59 w 261"/>
                <a:gd name="T55" fmla="*/ 196 h 300"/>
                <a:gd name="T56" fmla="*/ 81 w 261"/>
                <a:gd name="T57" fmla="*/ 179 h 300"/>
                <a:gd name="T58" fmla="*/ 103 w 261"/>
                <a:gd name="T59" fmla="*/ 174 h 300"/>
                <a:gd name="T60" fmla="*/ 130 w 261"/>
                <a:gd name="T61" fmla="*/ 174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0">
                  <a:moveTo>
                    <a:pt x="130" y="174"/>
                  </a:moveTo>
                  <a:lnTo>
                    <a:pt x="130" y="174"/>
                  </a:lnTo>
                  <a:lnTo>
                    <a:pt x="157" y="174"/>
                  </a:lnTo>
                  <a:lnTo>
                    <a:pt x="179" y="179"/>
                  </a:lnTo>
                  <a:lnTo>
                    <a:pt x="201" y="196"/>
                  </a:lnTo>
                  <a:lnTo>
                    <a:pt x="222" y="212"/>
                  </a:lnTo>
                  <a:lnTo>
                    <a:pt x="238" y="229"/>
                  </a:lnTo>
                  <a:lnTo>
                    <a:pt x="249" y="250"/>
                  </a:lnTo>
                  <a:lnTo>
                    <a:pt x="255" y="277"/>
                  </a:lnTo>
                  <a:lnTo>
                    <a:pt x="260" y="299"/>
                  </a:lnTo>
                  <a:lnTo>
                    <a:pt x="260" y="27"/>
                  </a:lnTo>
                  <a:lnTo>
                    <a:pt x="260" y="27"/>
                  </a:lnTo>
                  <a:lnTo>
                    <a:pt x="228" y="17"/>
                  </a:lnTo>
                  <a:lnTo>
                    <a:pt x="201" y="6"/>
                  </a:lnTo>
                  <a:lnTo>
                    <a:pt x="163" y="0"/>
                  </a:lnTo>
                  <a:lnTo>
                    <a:pt x="130" y="0"/>
                  </a:lnTo>
                  <a:lnTo>
                    <a:pt x="130" y="0"/>
                  </a:lnTo>
                  <a:lnTo>
                    <a:pt x="97" y="0"/>
                  </a:lnTo>
                  <a:lnTo>
                    <a:pt x="65" y="6"/>
                  </a:lnTo>
                  <a:lnTo>
                    <a:pt x="32" y="17"/>
                  </a:lnTo>
                  <a:lnTo>
                    <a:pt x="0" y="27"/>
                  </a:lnTo>
                  <a:lnTo>
                    <a:pt x="0" y="299"/>
                  </a:lnTo>
                  <a:lnTo>
                    <a:pt x="0" y="299"/>
                  </a:lnTo>
                  <a:lnTo>
                    <a:pt x="5" y="277"/>
                  </a:lnTo>
                  <a:lnTo>
                    <a:pt x="11" y="250"/>
                  </a:lnTo>
                  <a:lnTo>
                    <a:pt x="22" y="229"/>
                  </a:lnTo>
                  <a:lnTo>
                    <a:pt x="38" y="212"/>
                  </a:lnTo>
                  <a:lnTo>
                    <a:pt x="59" y="196"/>
                  </a:lnTo>
                  <a:lnTo>
                    <a:pt x="81" y="179"/>
                  </a:lnTo>
                  <a:lnTo>
                    <a:pt x="103" y="174"/>
                  </a:lnTo>
                  <a:lnTo>
                    <a:pt x="130" y="174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5" name="Freeform 251"/>
            <p:cNvSpPr>
              <a:spLocks noChangeArrowheads="1"/>
            </p:cNvSpPr>
            <p:nvPr/>
          </p:nvSpPr>
          <p:spPr bwMode="auto">
            <a:xfrm>
              <a:off x="11841163" y="2163763"/>
              <a:ext cx="92075" cy="107950"/>
            </a:xfrm>
            <a:custGeom>
              <a:avLst/>
              <a:gdLst>
                <a:gd name="T0" fmla="*/ 130 w 261"/>
                <a:gd name="T1" fmla="*/ 130 h 305"/>
                <a:gd name="T2" fmla="*/ 130 w 261"/>
                <a:gd name="T3" fmla="*/ 130 h 305"/>
                <a:gd name="T4" fmla="*/ 103 w 261"/>
                <a:gd name="T5" fmla="*/ 130 h 305"/>
                <a:gd name="T6" fmla="*/ 81 w 261"/>
                <a:gd name="T7" fmla="*/ 120 h 305"/>
                <a:gd name="T8" fmla="*/ 59 w 261"/>
                <a:gd name="T9" fmla="*/ 109 h 305"/>
                <a:gd name="T10" fmla="*/ 38 w 261"/>
                <a:gd name="T11" fmla="*/ 92 h 305"/>
                <a:gd name="T12" fmla="*/ 22 w 261"/>
                <a:gd name="T13" fmla="*/ 76 h 305"/>
                <a:gd name="T14" fmla="*/ 11 w 261"/>
                <a:gd name="T15" fmla="*/ 55 h 305"/>
                <a:gd name="T16" fmla="*/ 5 w 261"/>
                <a:gd name="T17" fmla="*/ 27 h 305"/>
                <a:gd name="T18" fmla="*/ 0 w 261"/>
                <a:gd name="T19" fmla="*/ 0 h 305"/>
                <a:gd name="T20" fmla="*/ 0 w 261"/>
                <a:gd name="T21" fmla="*/ 277 h 305"/>
                <a:gd name="T22" fmla="*/ 0 w 261"/>
                <a:gd name="T23" fmla="*/ 277 h 305"/>
                <a:gd name="T24" fmla="*/ 32 w 261"/>
                <a:gd name="T25" fmla="*/ 288 h 305"/>
                <a:gd name="T26" fmla="*/ 65 w 261"/>
                <a:gd name="T27" fmla="*/ 299 h 305"/>
                <a:gd name="T28" fmla="*/ 97 w 261"/>
                <a:gd name="T29" fmla="*/ 304 h 305"/>
                <a:gd name="T30" fmla="*/ 130 w 261"/>
                <a:gd name="T31" fmla="*/ 304 h 305"/>
                <a:gd name="T32" fmla="*/ 130 w 261"/>
                <a:gd name="T33" fmla="*/ 304 h 305"/>
                <a:gd name="T34" fmla="*/ 163 w 261"/>
                <a:gd name="T35" fmla="*/ 304 h 305"/>
                <a:gd name="T36" fmla="*/ 201 w 261"/>
                <a:gd name="T37" fmla="*/ 299 h 305"/>
                <a:gd name="T38" fmla="*/ 228 w 261"/>
                <a:gd name="T39" fmla="*/ 288 h 305"/>
                <a:gd name="T40" fmla="*/ 260 w 261"/>
                <a:gd name="T41" fmla="*/ 277 h 305"/>
                <a:gd name="T42" fmla="*/ 260 w 261"/>
                <a:gd name="T43" fmla="*/ 0 h 305"/>
                <a:gd name="T44" fmla="*/ 260 w 261"/>
                <a:gd name="T45" fmla="*/ 0 h 305"/>
                <a:gd name="T46" fmla="*/ 255 w 261"/>
                <a:gd name="T47" fmla="*/ 27 h 305"/>
                <a:gd name="T48" fmla="*/ 249 w 261"/>
                <a:gd name="T49" fmla="*/ 55 h 305"/>
                <a:gd name="T50" fmla="*/ 238 w 261"/>
                <a:gd name="T51" fmla="*/ 76 h 305"/>
                <a:gd name="T52" fmla="*/ 222 w 261"/>
                <a:gd name="T53" fmla="*/ 92 h 305"/>
                <a:gd name="T54" fmla="*/ 201 w 261"/>
                <a:gd name="T55" fmla="*/ 109 h 305"/>
                <a:gd name="T56" fmla="*/ 179 w 261"/>
                <a:gd name="T57" fmla="*/ 120 h 305"/>
                <a:gd name="T58" fmla="*/ 157 w 261"/>
                <a:gd name="T59" fmla="*/ 130 h 305"/>
                <a:gd name="T60" fmla="*/ 130 w 261"/>
                <a:gd name="T61" fmla="*/ 130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61" h="305">
                  <a:moveTo>
                    <a:pt x="130" y="130"/>
                  </a:moveTo>
                  <a:lnTo>
                    <a:pt x="130" y="130"/>
                  </a:lnTo>
                  <a:lnTo>
                    <a:pt x="103" y="130"/>
                  </a:lnTo>
                  <a:lnTo>
                    <a:pt x="81" y="120"/>
                  </a:lnTo>
                  <a:lnTo>
                    <a:pt x="59" y="109"/>
                  </a:lnTo>
                  <a:lnTo>
                    <a:pt x="38" y="92"/>
                  </a:lnTo>
                  <a:lnTo>
                    <a:pt x="22" y="76"/>
                  </a:lnTo>
                  <a:lnTo>
                    <a:pt x="11" y="55"/>
                  </a:lnTo>
                  <a:lnTo>
                    <a:pt x="5" y="27"/>
                  </a:lnTo>
                  <a:lnTo>
                    <a:pt x="0" y="0"/>
                  </a:lnTo>
                  <a:lnTo>
                    <a:pt x="0" y="277"/>
                  </a:lnTo>
                  <a:lnTo>
                    <a:pt x="0" y="277"/>
                  </a:lnTo>
                  <a:lnTo>
                    <a:pt x="32" y="288"/>
                  </a:lnTo>
                  <a:lnTo>
                    <a:pt x="65" y="299"/>
                  </a:lnTo>
                  <a:lnTo>
                    <a:pt x="97" y="304"/>
                  </a:lnTo>
                  <a:lnTo>
                    <a:pt x="130" y="304"/>
                  </a:lnTo>
                  <a:lnTo>
                    <a:pt x="130" y="304"/>
                  </a:lnTo>
                  <a:lnTo>
                    <a:pt x="163" y="304"/>
                  </a:lnTo>
                  <a:lnTo>
                    <a:pt x="201" y="299"/>
                  </a:lnTo>
                  <a:lnTo>
                    <a:pt x="228" y="288"/>
                  </a:lnTo>
                  <a:lnTo>
                    <a:pt x="260" y="277"/>
                  </a:lnTo>
                  <a:lnTo>
                    <a:pt x="260" y="0"/>
                  </a:lnTo>
                  <a:lnTo>
                    <a:pt x="260" y="0"/>
                  </a:lnTo>
                  <a:lnTo>
                    <a:pt x="255" y="27"/>
                  </a:lnTo>
                  <a:lnTo>
                    <a:pt x="249" y="55"/>
                  </a:lnTo>
                  <a:lnTo>
                    <a:pt x="238" y="76"/>
                  </a:lnTo>
                  <a:lnTo>
                    <a:pt x="222" y="92"/>
                  </a:lnTo>
                  <a:lnTo>
                    <a:pt x="201" y="109"/>
                  </a:lnTo>
                  <a:lnTo>
                    <a:pt x="179" y="120"/>
                  </a:lnTo>
                  <a:lnTo>
                    <a:pt x="157" y="130"/>
                  </a:lnTo>
                  <a:lnTo>
                    <a:pt x="130" y="13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6" name="Freeform 252"/>
            <p:cNvSpPr>
              <a:spLocks noChangeArrowheads="1"/>
            </p:cNvSpPr>
            <p:nvPr/>
          </p:nvSpPr>
          <p:spPr bwMode="auto">
            <a:xfrm>
              <a:off x="11777663" y="2066925"/>
              <a:ext cx="61913" cy="196850"/>
            </a:xfrm>
            <a:custGeom>
              <a:avLst/>
              <a:gdLst>
                <a:gd name="T0" fmla="*/ 174 w 175"/>
                <a:gd name="T1" fmla="*/ 0 h 550"/>
                <a:gd name="T2" fmla="*/ 174 w 175"/>
                <a:gd name="T3" fmla="*/ 0 h 550"/>
                <a:gd name="T4" fmla="*/ 136 w 175"/>
                <a:gd name="T5" fmla="*/ 22 h 550"/>
                <a:gd name="T6" fmla="*/ 103 w 175"/>
                <a:gd name="T7" fmla="*/ 44 h 550"/>
                <a:gd name="T8" fmla="*/ 76 w 175"/>
                <a:gd name="T9" fmla="*/ 77 h 550"/>
                <a:gd name="T10" fmla="*/ 49 w 175"/>
                <a:gd name="T11" fmla="*/ 109 h 550"/>
                <a:gd name="T12" fmla="*/ 27 w 175"/>
                <a:gd name="T13" fmla="*/ 147 h 550"/>
                <a:gd name="T14" fmla="*/ 16 w 175"/>
                <a:gd name="T15" fmla="*/ 185 h 550"/>
                <a:gd name="T16" fmla="*/ 6 w 175"/>
                <a:gd name="T17" fmla="*/ 229 h 550"/>
                <a:gd name="T18" fmla="*/ 0 w 175"/>
                <a:gd name="T19" fmla="*/ 272 h 550"/>
                <a:gd name="T20" fmla="*/ 0 w 175"/>
                <a:gd name="T21" fmla="*/ 272 h 550"/>
                <a:gd name="T22" fmla="*/ 6 w 175"/>
                <a:gd name="T23" fmla="*/ 321 h 550"/>
                <a:gd name="T24" fmla="*/ 16 w 175"/>
                <a:gd name="T25" fmla="*/ 359 h 550"/>
                <a:gd name="T26" fmla="*/ 27 w 175"/>
                <a:gd name="T27" fmla="*/ 402 h 550"/>
                <a:gd name="T28" fmla="*/ 49 w 175"/>
                <a:gd name="T29" fmla="*/ 440 h 550"/>
                <a:gd name="T30" fmla="*/ 76 w 175"/>
                <a:gd name="T31" fmla="*/ 473 h 550"/>
                <a:gd name="T32" fmla="*/ 103 w 175"/>
                <a:gd name="T33" fmla="*/ 500 h 550"/>
                <a:gd name="T34" fmla="*/ 136 w 175"/>
                <a:gd name="T35" fmla="*/ 527 h 550"/>
                <a:gd name="T36" fmla="*/ 174 w 175"/>
                <a:gd name="T37" fmla="*/ 549 h 550"/>
                <a:gd name="T38" fmla="*/ 174 w 175"/>
                <a:gd name="T39" fmla="*/ 272 h 550"/>
                <a:gd name="T40" fmla="*/ 174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174" y="0"/>
                  </a:moveTo>
                  <a:lnTo>
                    <a:pt x="174" y="0"/>
                  </a:lnTo>
                  <a:lnTo>
                    <a:pt x="136" y="22"/>
                  </a:lnTo>
                  <a:lnTo>
                    <a:pt x="103" y="44"/>
                  </a:lnTo>
                  <a:lnTo>
                    <a:pt x="76" y="77"/>
                  </a:lnTo>
                  <a:lnTo>
                    <a:pt x="49" y="109"/>
                  </a:lnTo>
                  <a:lnTo>
                    <a:pt x="27" y="147"/>
                  </a:lnTo>
                  <a:lnTo>
                    <a:pt x="16" y="185"/>
                  </a:lnTo>
                  <a:lnTo>
                    <a:pt x="6" y="229"/>
                  </a:lnTo>
                  <a:lnTo>
                    <a:pt x="0" y="272"/>
                  </a:lnTo>
                  <a:lnTo>
                    <a:pt x="0" y="272"/>
                  </a:lnTo>
                  <a:lnTo>
                    <a:pt x="6" y="321"/>
                  </a:lnTo>
                  <a:lnTo>
                    <a:pt x="16" y="359"/>
                  </a:lnTo>
                  <a:lnTo>
                    <a:pt x="27" y="402"/>
                  </a:lnTo>
                  <a:lnTo>
                    <a:pt x="49" y="440"/>
                  </a:lnTo>
                  <a:lnTo>
                    <a:pt x="76" y="473"/>
                  </a:lnTo>
                  <a:lnTo>
                    <a:pt x="103" y="500"/>
                  </a:lnTo>
                  <a:lnTo>
                    <a:pt x="136" y="527"/>
                  </a:lnTo>
                  <a:lnTo>
                    <a:pt x="174" y="549"/>
                  </a:lnTo>
                  <a:lnTo>
                    <a:pt x="174" y="272"/>
                  </a:lnTo>
                  <a:lnTo>
                    <a:pt x="174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7" name="Freeform 253"/>
            <p:cNvSpPr>
              <a:spLocks noChangeArrowheads="1"/>
            </p:cNvSpPr>
            <p:nvPr/>
          </p:nvSpPr>
          <p:spPr bwMode="auto">
            <a:xfrm>
              <a:off x="11934825" y="2066925"/>
              <a:ext cx="61913" cy="196850"/>
            </a:xfrm>
            <a:custGeom>
              <a:avLst/>
              <a:gdLst>
                <a:gd name="T0" fmla="*/ 0 w 175"/>
                <a:gd name="T1" fmla="*/ 0 h 550"/>
                <a:gd name="T2" fmla="*/ 0 w 175"/>
                <a:gd name="T3" fmla="*/ 272 h 550"/>
                <a:gd name="T4" fmla="*/ 0 w 175"/>
                <a:gd name="T5" fmla="*/ 549 h 550"/>
                <a:gd name="T6" fmla="*/ 0 w 175"/>
                <a:gd name="T7" fmla="*/ 549 h 550"/>
                <a:gd name="T8" fmla="*/ 38 w 175"/>
                <a:gd name="T9" fmla="*/ 527 h 550"/>
                <a:gd name="T10" fmla="*/ 71 w 175"/>
                <a:gd name="T11" fmla="*/ 500 h 550"/>
                <a:gd name="T12" fmla="*/ 98 w 175"/>
                <a:gd name="T13" fmla="*/ 473 h 550"/>
                <a:gd name="T14" fmla="*/ 125 w 175"/>
                <a:gd name="T15" fmla="*/ 440 h 550"/>
                <a:gd name="T16" fmla="*/ 147 w 175"/>
                <a:gd name="T17" fmla="*/ 402 h 550"/>
                <a:gd name="T18" fmla="*/ 163 w 175"/>
                <a:gd name="T19" fmla="*/ 359 h 550"/>
                <a:gd name="T20" fmla="*/ 168 w 175"/>
                <a:gd name="T21" fmla="*/ 321 h 550"/>
                <a:gd name="T22" fmla="*/ 174 w 175"/>
                <a:gd name="T23" fmla="*/ 272 h 550"/>
                <a:gd name="T24" fmla="*/ 174 w 175"/>
                <a:gd name="T25" fmla="*/ 272 h 550"/>
                <a:gd name="T26" fmla="*/ 168 w 175"/>
                <a:gd name="T27" fmla="*/ 229 h 550"/>
                <a:gd name="T28" fmla="*/ 163 w 175"/>
                <a:gd name="T29" fmla="*/ 185 h 550"/>
                <a:gd name="T30" fmla="*/ 147 w 175"/>
                <a:gd name="T31" fmla="*/ 147 h 550"/>
                <a:gd name="T32" fmla="*/ 125 w 175"/>
                <a:gd name="T33" fmla="*/ 109 h 550"/>
                <a:gd name="T34" fmla="*/ 98 w 175"/>
                <a:gd name="T35" fmla="*/ 77 h 550"/>
                <a:gd name="T36" fmla="*/ 71 w 175"/>
                <a:gd name="T37" fmla="*/ 44 h 550"/>
                <a:gd name="T38" fmla="*/ 38 w 175"/>
                <a:gd name="T39" fmla="*/ 22 h 550"/>
                <a:gd name="T40" fmla="*/ 0 w 175"/>
                <a:gd name="T41" fmla="*/ 0 h 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5" h="550">
                  <a:moveTo>
                    <a:pt x="0" y="0"/>
                  </a:moveTo>
                  <a:lnTo>
                    <a:pt x="0" y="272"/>
                  </a:lnTo>
                  <a:lnTo>
                    <a:pt x="0" y="549"/>
                  </a:lnTo>
                  <a:lnTo>
                    <a:pt x="0" y="549"/>
                  </a:lnTo>
                  <a:lnTo>
                    <a:pt x="38" y="527"/>
                  </a:lnTo>
                  <a:lnTo>
                    <a:pt x="71" y="500"/>
                  </a:lnTo>
                  <a:lnTo>
                    <a:pt x="98" y="473"/>
                  </a:lnTo>
                  <a:lnTo>
                    <a:pt x="125" y="440"/>
                  </a:lnTo>
                  <a:lnTo>
                    <a:pt x="147" y="402"/>
                  </a:lnTo>
                  <a:lnTo>
                    <a:pt x="163" y="359"/>
                  </a:lnTo>
                  <a:lnTo>
                    <a:pt x="168" y="321"/>
                  </a:lnTo>
                  <a:lnTo>
                    <a:pt x="174" y="272"/>
                  </a:lnTo>
                  <a:lnTo>
                    <a:pt x="174" y="272"/>
                  </a:lnTo>
                  <a:lnTo>
                    <a:pt x="168" y="229"/>
                  </a:lnTo>
                  <a:lnTo>
                    <a:pt x="163" y="185"/>
                  </a:lnTo>
                  <a:lnTo>
                    <a:pt x="147" y="147"/>
                  </a:lnTo>
                  <a:lnTo>
                    <a:pt x="125" y="109"/>
                  </a:lnTo>
                  <a:lnTo>
                    <a:pt x="98" y="77"/>
                  </a:lnTo>
                  <a:lnTo>
                    <a:pt x="71" y="44"/>
                  </a:lnTo>
                  <a:lnTo>
                    <a:pt x="38" y="22"/>
                  </a:lnTo>
                  <a:lnTo>
                    <a:pt x="0" y="0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  <p:sp>
          <p:nvSpPr>
            <p:cNvPr id="238" name="Freeform 254"/>
            <p:cNvSpPr>
              <a:spLocks noChangeArrowheads="1"/>
            </p:cNvSpPr>
            <p:nvPr/>
          </p:nvSpPr>
          <p:spPr bwMode="auto">
            <a:xfrm>
              <a:off x="10533063" y="2978150"/>
              <a:ext cx="674688" cy="665162"/>
            </a:xfrm>
            <a:custGeom>
              <a:avLst/>
              <a:gdLst>
                <a:gd name="T0" fmla="*/ 1010 w 1879"/>
                <a:gd name="T1" fmla="*/ 27 h 1853"/>
                <a:gd name="T2" fmla="*/ 1010 w 1879"/>
                <a:gd name="T3" fmla="*/ 27 h 1853"/>
                <a:gd name="T4" fmla="*/ 999 w 1879"/>
                <a:gd name="T5" fmla="*/ 16 h 1853"/>
                <a:gd name="T6" fmla="*/ 982 w 1879"/>
                <a:gd name="T7" fmla="*/ 5 h 1853"/>
                <a:gd name="T8" fmla="*/ 966 w 1879"/>
                <a:gd name="T9" fmla="*/ 0 h 1853"/>
                <a:gd name="T10" fmla="*/ 950 w 1879"/>
                <a:gd name="T11" fmla="*/ 0 h 1853"/>
                <a:gd name="T12" fmla="*/ 950 w 1879"/>
                <a:gd name="T13" fmla="*/ 0 h 1853"/>
                <a:gd name="T14" fmla="*/ 934 w 1879"/>
                <a:gd name="T15" fmla="*/ 0 h 1853"/>
                <a:gd name="T16" fmla="*/ 918 w 1879"/>
                <a:gd name="T17" fmla="*/ 5 h 1853"/>
                <a:gd name="T18" fmla="*/ 901 w 1879"/>
                <a:gd name="T19" fmla="*/ 16 h 1853"/>
                <a:gd name="T20" fmla="*/ 890 w 1879"/>
                <a:gd name="T21" fmla="*/ 27 h 1853"/>
                <a:gd name="T22" fmla="*/ 22 w 1879"/>
                <a:gd name="T23" fmla="*/ 891 h 1853"/>
                <a:gd name="T24" fmla="*/ 22 w 1879"/>
                <a:gd name="T25" fmla="*/ 891 h 1853"/>
                <a:gd name="T26" fmla="*/ 10 w 1879"/>
                <a:gd name="T27" fmla="*/ 907 h 1853"/>
                <a:gd name="T28" fmla="*/ 6 w 1879"/>
                <a:gd name="T29" fmla="*/ 918 h 1853"/>
                <a:gd name="T30" fmla="*/ 0 w 1879"/>
                <a:gd name="T31" fmla="*/ 934 h 1853"/>
                <a:gd name="T32" fmla="*/ 0 w 1879"/>
                <a:gd name="T33" fmla="*/ 956 h 1853"/>
                <a:gd name="T34" fmla="*/ 0 w 1879"/>
                <a:gd name="T35" fmla="*/ 956 h 1853"/>
                <a:gd name="T36" fmla="*/ 0 w 1879"/>
                <a:gd name="T37" fmla="*/ 972 h 1853"/>
                <a:gd name="T38" fmla="*/ 6 w 1879"/>
                <a:gd name="T39" fmla="*/ 988 h 1853"/>
                <a:gd name="T40" fmla="*/ 10 w 1879"/>
                <a:gd name="T41" fmla="*/ 999 h 1853"/>
                <a:gd name="T42" fmla="*/ 22 w 1879"/>
                <a:gd name="T43" fmla="*/ 1015 h 1853"/>
                <a:gd name="T44" fmla="*/ 863 w 1879"/>
                <a:gd name="T45" fmla="*/ 1852 h 1853"/>
                <a:gd name="T46" fmla="*/ 863 w 1879"/>
                <a:gd name="T47" fmla="*/ 1608 h 1853"/>
                <a:gd name="T48" fmla="*/ 206 w 1879"/>
                <a:gd name="T49" fmla="*/ 950 h 1853"/>
                <a:gd name="T50" fmla="*/ 950 w 1879"/>
                <a:gd name="T51" fmla="*/ 212 h 1853"/>
                <a:gd name="T52" fmla="*/ 1753 w 1879"/>
                <a:gd name="T53" fmla="*/ 1015 h 1853"/>
                <a:gd name="T54" fmla="*/ 1878 w 1879"/>
                <a:gd name="T55" fmla="*/ 891 h 1853"/>
                <a:gd name="T56" fmla="*/ 1010 w 1879"/>
                <a:gd name="T57" fmla="*/ 27 h 18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79" h="1853">
                  <a:moveTo>
                    <a:pt x="1010" y="27"/>
                  </a:moveTo>
                  <a:lnTo>
                    <a:pt x="1010" y="27"/>
                  </a:lnTo>
                  <a:lnTo>
                    <a:pt x="999" y="16"/>
                  </a:lnTo>
                  <a:lnTo>
                    <a:pt x="982" y="5"/>
                  </a:lnTo>
                  <a:lnTo>
                    <a:pt x="966" y="0"/>
                  </a:lnTo>
                  <a:lnTo>
                    <a:pt x="950" y="0"/>
                  </a:lnTo>
                  <a:lnTo>
                    <a:pt x="950" y="0"/>
                  </a:lnTo>
                  <a:lnTo>
                    <a:pt x="934" y="0"/>
                  </a:lnTo>
                  <a:lnTo>
                    <a:pt x="918" y="5"/>
                  </a:lnTo>
                  <a:lnTo>
                    <a:pt x="901" y="16"/>
                  </a:lnTo>
                  <a:lnTo>
                    <a:pt x="890" y="27"/>
                  </a:lnTo>
                  <a:lnTo>
                    <a:pt x="22" y="891"/>
                  </a:lnTo>
                  <a:lnTo>
                    <a:pt x="22" y="891"/>
                  </a:lnTo>
                  <a:lnTo>
                    <a:pt x="10" y="907"/>
                  </a:lnTo>
                  <a:lnTo>
                    <a:pt x="6" y="918"/>
                  </a:lnTo>
                  <a:lnTo>
                    <a:pt x="0" y="934"/>
                  </a:lnTo>
                  <a:lnTo>
                    <a:pt x="0" y="956"/>
                  </a:lnTo>
                  <a:lnTo>
                    <a:pt x="0" y="956"/>
                  </a:lnTo>
                  <a:lnTo>
                    <a:pt x="0" y="972"/>
                  </a:lnTo>
                  <a:lnTo>
                    <a:pt x="6" y="988"/>
                  </a:lnTo>
                  <a:lnTo>
                    <a:pt x="10" y="999"/>
                  </a:lnTo>
                  <a:lnTo>
                    <a:pt x="22" y="1015"/>
                  </a:lnTo>
                  <a:lnTo>
                    <a:pt x="863" y="1852"/>
                  </a:lnTo>
                  <a:lnTo>
                    <a:pt x="863" y="1608"/>
                  </a:lnTo>
                  <a:lnTo>
                    <a:pt x="206" y="950"/>
                  </a:lnTo>
                  <a:lnTo>
                    <a:pt x="950" y="212"/>
                  </a:lnTo>
                  <a:lnTo>
                    <a:pt x="1753" y="1015"/>
                  </a:lnTo>
                  <a:lnTo>
                    <a:pt x="1878" y="891"/>
                  </a:lnTo>
                  <a:lnTo>
                    <a:pt x="1010" y="27"/>
                  </a:lnTo>
                </a:path>
              </a:pathLst>
            </a:custGeom>
            <a:grpFill/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blurRad="63500" dist="38099" dir="2700000" algn="ctr" rotWithShape="0">
                      <a:srgbClr val="000000">
                        <a:alpha val="74998"/>
                      </a:srgbClr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>
                <a:defRPr/>
              </a:pPr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23154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65761" y="457200"/>
            <a:ext cx="11313561" cy="792162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79414" y="1435100"/>
            <a:ext cx="11313560" cy="4762500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6570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20" Type="http://schemas.openxmlformats.org/officeDocument/2006/relationships/slideLayout" Target="../slideLayouts/slideLayout20.xml"/><Relationship Id="rId21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23.xml"/><Relationship Id="rId24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26.xml"/><Relationship Id="rId27" Type="http://schemas.openxmlformats.org/officeDocument/2006/relationships/slideLayout" Target="../slideLayouts/slideLayout27.xml"/><Relationship Id="rId28" Type="http://schemas.openxmlformats.org/officeDocument/2006/relationships/slideLayout" Target="../slideLayouts/slideLayout28.xml"/><Relationship Id="rId29" Type="http://schemas.openxmlformats.org/officeDocument/2006/relationships/slideLayout" Target="../slideLayouts/slideLayout29.xml"/><Relationship Id="rId30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slideLayout" Target="../slideLayouts/slideLayout13.xml"/><Relationship Id="rId14" Type="http://schemas.openxmlformats.org/officeDocument/2006/relationships/slideLayout" Target="../slideLayouts/slideLayout14.xml"/><Relationship Id="rId15" Type="http://schemas.openxmlformats.org/officeDocument/2006/relationships/slideLayout" Target="../slideLayouts/slideLayout15.xml"/><Relationship Id="rId16" Type="http://schemas.openxmlformats.org/officeDocument/2006/relationships/slideLayout" Target="../slideLayouts/slideLayout16.xml"/><Relationship Id="rId17" Type="http://schemas.openxmlformats.org/officeDocument/2006/relationships/slideLayout" Target="../slideLayouts/slideLayout17.xml"/><Relationship Id="rId18" Type="http://schemas.openxmlformats.org/officeDocument/2006/relationships/slideLayout" Target="../slideLayouts/slideLayout18.xml"/><Relationship Id="rId19" Type="http://schemas.openxmlformats.org/officeDocument/2006/relationships/slideLayout" Target="../slideLayouts/slideLayout19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40.xml"/><Relationship Id="rId12" Type="http://schemas.openxmlformats.org/officeDocument/2006/relationships/theme" Target="../theme/theme2.xml"/><Relationship Id="rId13" Type="http://schemas.openxmlformats.org/officeDocument/2006/relationships/image" Target="../media/image4.png"/><Relationship Id="rId1" Type="http://schemas.openxmlformats.org/officeDocument/2006/relationships/slideLayout" Target="../slideLayouts/slideLayout30.xml"/><Relationship Id="rId2" Type="http://schemas.openxmlformats.org/officeDocument/2006/relationships/slideLayout" Target="../slideLayouts/slideLayout31.xml"/><Relationship Id="rId3" Type="http://schemas.openxmlformats.org/officeDocument/2006/relationships/slideLayout" Target="../slideLayouts/slideLayout32.xml"/><Relationship Id="rId4" Type="http://schemas.openxmlformats.org/officeDocument/2006/relationships/slideLayout" Target="../slideLayouts/slideLayout33.xml"/><Relationship Id="rId5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5.xml"/><Relationship Id="rId7" Type="http://schemas.openxmlformats.org/officeDocument/2006/relationships/slideLayout" Target="../slideLayouts/slideLayout36.xml"/><Relationship Id="rId8" Type="http://schemas.openxmlformats.org/officeDocument/2006/relationships/slideLayout" Target="../slideLayouts/slideLayout37.xml"/><Relationship Id="rId9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39.xml"/></Relationships>
</file>

<file path=ppt/slideMasters/_rels/slideMaster3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51.xml"/><Relationship Id="rId12" Type="http://schemas.openxmlformats.org/officeDocument/2006/relationships/theme" Target="../theme/theme3.xml"/><Relationship Id="rId13" Type="http://schemas.openxmlformats.org/officeDocument/2006/relationships/image" Target="../media/image4.png"/><Relationship Id="rId1" Type="http://schemas.openxmlformats.org/officeDocument/2006/relationships/slideLayout" Target="../slideLayouts/slideLayout41.xml"/><Relationship Id="rId2" Type="http://schemas.openxmlformats.org/officeDocument/2006/relationships/slideLayout" Target="../slideLayouts/slideLayout42.xml"/><Relationship Id="rId3" Type="http://schemas.openxmlformats.org/officeDocument/2006/relationships/slideLayout" Target="../slideLayouts/slideLayout43.xml"/><Relationship Id="rId4" Type="http://schemas.openxmlformats.org/officeDocument/2006/relationships/slideLayout" Target="../slideLayouts/slideLayout44.xml"/><Relationship Id="rId5" Type="http://schemas.openxmlformats.org/officeDocument/2006/relationships/slideLayout" Target="../slideLayouts/slideLayout45.xml"/><Relationship Id="rId6" Type="http://schemas.openxmlformats.org/officeDocument/2006/relationships/slideLayout" Target="../slideLayouts/slideLayout46.xml"/><Relationship Id="rId7" Type="http://schemas.openxmlformats.org/officeDocument/2006/relationships/slideLayout" Target="../slideLayouts/slideLayout47.xml"/><Relationship Id="rId8" Type="http://schemas.openxmlformats.org/officeDocument/2006/relationships/slideLayout" Target="../slideLayouts/slideLayout48.xml"/><Relationship Id="rId9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Placeholder 1"/>
          <p:cNvSpPr>
            <a:spLocks noGrp="1"/>
          </p:cNvSpPr>
          <p:nvPr>
            <p:ph type="title"/>
          </p:nvPr>
        </p:nvSpPr>
        <p:spPr>
          <a:xfrm>
            <a:off x="379412" y="452438"/>
            <a:ext cx="11313561" cy="792162"/>
          </a:xfrm>
          <a:prstGeom prst="rect">
            <a:avLst/>
          </a:prstGeom>
        </p:spPr>
        <p:txBody>
          <a:bodyPr vert="horz" lIns="91440" tIns="45720" rIns="91440" bIns="45720" rtlCol="0" anchor="t">
            <a:no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8" name="Text Placeholder 2"/>
          <p:cNvSpPr>
            <a:spLocks noGrp="1"/>
          </p:cNvSpPr>
          <p:nvPr>
            <p:ph type="body" idx="1"/>
          </p:nvPr>
        </p:nvSpPr>
        <p:spPr>
          <a:xfrm>
            <a:off x="379414" y="1447801"/>
            <a:ext cx="11313560" cy="4678364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grpSp>
        <p:nvGrpSpPr>
          <p:cNvPr id="46" name="Group 45"/>
          <p:cNvGrpSpPr/>
          <p:nvPr/>
        </p:nvGrpSpPr>
        <p:grpSpPr>
          <a:xfrm>
            <a:off x="509986" y="6385630"/>
            <a:ext cx="1164827" cy="226840"/>
            <a:chOff x="382588" y="4784726"/>
            <a:chExt cx="896938" cy="174625"/>
          </a:xfrm>
          <a:solidFill>
            <a:schemeClr val="tx1"/>
          </a:solidFill>
        </p:grpSpPr>
        <p:sp>
          <p:nvSpPr>
            <p:cNvPr id="47" name="Freeform 15"/>
            <p:cNvSpPr>
              <a:spLocks/>
            </p:cNvSpPr>
            <p:nvPr userDrawn="1"/>
          </p:nvSpPr>
          <p:spPr bwMode="auto">
            <a:xfrm>
              <a:off x="1087438" y="4824413"/>
              <a:ext cx="77788" cy="134938"/>
            </a:xfrm>
            <a:custGeom>
              <a:avLst/>
              <a:gdLst>
                <a:gd name="T0" fmla="*/ 347 w 390"/>
                <a:gd name="T1" fmla="*/ 0 h 666"/>
                <a:gd name="T2" fmla="*/ 347 w 390"/>
                <a:gd name="T3" fmla="*/ 0 h 666"/>
                <a:gd name="T4" fmla="*/ 217 w 390"/>
                <a:gd name="T5" fmla="*/ 17 h 666"/>
                <a:gd name="T6" fmla="*/ 161 w 390"/>
                <a:gd name="T7" fmla="*/ 38 h 666"/>
                <a:gd name="T8" fmla="*/ 149 w 390"/>
                <a:gd name="T9" fmla="*/ 24 h 666"/>
                <a:gd name="T10" fmla="*/ 89 w 390"/>
                <a:gd name="T11" fmla="*/ 0 h 666"/>
                <a:gd name="T12" fmla="*/ 0 w 390"/>
                <a:gd name="T13" fmla="*/ 0 h 666"/>
                <a:gd name="T14" fmla="*/ 0 w 390"/>
                <a:gd name="T15" fmla="*/ 666 h 666"/>
                <a:gd name="T16" fmla="*/ 174 w 390"/>
                <a:gd name="T17" fmla="*/ 666 h 666"/>
                <a:gd name="T18" fmla="*/ 174 w 390"/>
                <a:gd name="T19" fmla="*/ 320 h 666"/>
                <a:gd name="T20" fmla="*/ 209 w 390"/>
                <a:gd name="T21" fmla="*/ 203 h 666"/>
                <a:gd name="T22" fmla="*/ 315 w 390"/>
                <a:gd name="T23" fmla="*/ 168 h 666"/>
                <a:gd name="T24" fmla="*/ 390 w 390"/>
                <a:gd name="T25" fmla="*/ 168 h 666"/>
                <a:gd name="T26" fmla="*/ 390 w 390"/>
                <a:gd name="T27" fmla="*/ 0 h 666"/>
                <a:gd name="T28" fmla="*/ 347 w 390"/>
                <a:gd name="T29" fmla="*/ 0 h 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90" h="666">
                  <a:moveTo>
                    <a:pt x="347" y="0"/>
                  </a:moveTo>
                  <a:lnTo>
                    <a:pt x="347" y="0"/>
                  </a:lnTo>
                  <a:cubicBezTo>
                    <a:pt x="303" y="0"/>
                    <a:pt x="259" y="5"/>
                    <a:pt x="217" y="17"/>
                  </a:cubicBezTo>
                  <a:cubicBezTo>
                    <a:pt x="197" y="23"/>
                    <a:pt x="178" y="30"/>
                    <a:pt x="161" y="38"/>
                  </a:cubicBezTo>
                  <a:cubicBezTo>
                    <a:pt x="158" y="33"/>
                    <a:pt x="154" y="28"/>
                    <a:pt x="149" y="24"/>
                  </a:cubicBezTo>
                  <a:cubicBezTo>
                    <a:pt x="132" y="7"/>
                    <a:pt x="112" y="0"/>
                    <a:pt x="89" y="0"/>
                  </a:cubicBezTo>
                  <a:lnTo>
                    <a:pt x="0" y="0"/>
                  </a:lnTo>
                  <a:lnTo>
                    <a:pt x="0" y="666"/>
                  </a:lnTo>
                  <a:lnTo>
                    <a:pt x="174" y="666"/>
                  </a:lnTo>
                  <a:lnTo>
                    <a:pt x="174" y="320"/>
                  </a:lnTo>
                  <a:cubicBezTo>
                    <a:pt x="174" y="253"/>
                    <a:pt x="185" y="226"/>
                    <a:pt x="209" y="203"/>
                  </a:cubicBezTo>
                  <a:cubicBezTo>
                    <a:pt x="231" y="180"/>
                    <a:pt x="267" y="168"/>
                    <a:pt x="315" y="168"/>
                  </a:cubicBezTo>
                  <a:lnTo>
                    <a:pt x="390" y="168"/>
                  </a:lnTo>
                  <a:lnTo>
                    <a:pt x="390" y="0"/>
                  </a:lnTo>
                  <a:lnTo>
                    <a:pt x="347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8" name="Freeform 16"/>
            <p:cNvSpPr>
              <a:spLocks/>
            </p:cNvSpPr>
            <p:nvPr userDrawn="1"/>
          </p:nvSpPr>
          <p:spPr bwMode="auto">
            <a:xfrm>
              <a:off x="512763" y="4784726"/>
              <a:ext cx="33338" cy="173038"/>
            </a:xfrm>
            <a:custGeom>
              <a:avLst/>
              <a:gdLst>
                <a:gd name="T0" fmla="*/ 89 w 173"/>
                <a:gd name="T1" fmla="*/ 0 h 862"/>
                <a:gd name="T2" fmla="*/ 89 w 173"/>
                <a:gd name="T3" fmla="*/ 0 h 862"/>
                <a:gd name="T4" fmla="*/ 0 w 173"/>
                <a:gd name="T5" fmla="*/ 0 h 862"/>
                <a:gd name="T6" fmla="*/ 0 w 173"/>
                <a:gd name="T7" fmla="*/ 780 h 862"/>
                <a:gd name="T8" fmla="*/ 24 w 173"/>
                <a:gd name="T9" fmla="*/ 838 h 862"/>
                <a:gd name="T10" fmla="*/ 84 w 173"/>
                <a:gd name="T11" fmla="*/ 862 h 862"/>
                <a:gd name="T12" fmla="*/ 173 w 173"/>
                <a:gd name="T13" fmla="*/ 862 h 862"/>
                <a:gd name="T14" fmla="*/ 173 w 173"/>
                <a:gd name="T15" fmla="*/ 81 h 862"/>
                <a:gd name="T16" fmla="*/ 149 w 173"/>
                <a:gd name="T17" fmla="*/ 23 h 862"/>
                <a:gd name="T18" fmla="*/ 89 w 173"/>
                <a:gd name="T19" fmla="*/ 0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862">
                  <a:moveTo>
                    <a:pt x="89" y="0"/>
                  </a:moveTo>
                  <a:lnTo>
                    <a:pt x="89" y="0"/>
                  </a:lnTo>
                  <a:lnTo>
                    <a:pt x="0" y="0"/>
                  </a:lnTo>
                  <a:lnTo>
                    <a:pt x="0" y="780"/>
                  </a:lnTo>
                  <a:cubicBezTo>
                    <a:pt x="0" y="803"/>
                    <a:pt x="7" y="822"/>
                    <a:pt x="24" y="838"/>
                  </a:cubicBezTo>
                  <a:cubicBezTo>
                    <a:pt x="41" y="854"/>
                    <a:pt x="61" y="862"/>
                    <a:pt x="84" y="862"/>
                  </a:cubicBezTo>
                  <a:lnTo>
                    <a:pt x="173" y="862"/>
                  </a:lnTo>
                  <a:lnTo>
                    <a:pt x="173" y="81"/>
                  </a:lnTo>
                  <a:cubicBezTo>
                    <a:pt x="173" y="58"/>
                    <a:pt x="165" y="38"/>
                    <a:pt x="149" y="23"/>
                  </a:cubicBezTo>
                  <a:cubicBezTo>
                    <a:pt x="131" y="7"/>
                    <a:pt x="112" y="0"/>
                    <a:pt x="89" y="0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49" name="Freeform 17"/>
            <p:cNvSpPr>
              <a:spLocks noEditPoints="1"/>
            </p:cNvSpPr>
            <p:nvPr userDrawn="1"/>
          </p:nvSpPr>
          <p:spPr bwMode="auto">
            <a:xfrm>
              <a:off x="560388" y="4821238"/>
              <a:ext cx="119063" cy="138113"/>
            </a:xfrm>
            <a:custGeom>
              <a:avLst/>
              <a:gdLst>
                <a:gd name="T0" fmla="*/ 302 w 607"/>
                <a:gd name="T1" fmla="*/ 0 h 688"/>
                <a:gd name="T2" fmla="*/ 302 w 607"/>
                <a:gd name="T3" fmla="*/ 0 h 688"/>
                <a:gd name="T4" fmla="*/ 607 w 607"/>
                <a:gd name="T5" fmla="*/ 345 h 688"/>
                <a:gd name="T6" fmla="*/ 302 w 607"/>
                <a:gd name="T7" fmla="*/ 688 h 688"/>
                <a:gd name="T8" fmla="*/ 0 w 607"/>
                <a:gd name="T9" fmla="*/ 345 h 688"/>
                <a:gd name="T10" fmla="*/ 302 w 607"/>
                <a:gd name="T11" fmla="*/ 0 h 688"/>
                <a:gd name="T12" fmla="*/ 302 w 607"/>
                <a:gd name="T13" fmla="*/ 547 h 688"/>
                <a:gd name="T14" fmla="*/ 302 w 607"/>
                <a:gd name="T15" fmla="*/ 547 h 688"/>
                <a:gd name="T16" fmla="*/ 438 w 607"/>
                <a:gd name="T17" fmla="*/ 347 h 688"/>
                <a:gd name="T18" fmla="*/ 302 w 607"/>
                <a:gd name="T19" fmla="*/ 146 h 688"/>
                <a:gd name="T20" fmla="*/ 168 w 607"/>
                <a:gd name="T21" fmla="*/ 347 h 688"/>
                <a:gd name="T22" fmla="*/ 302 w 607"/>
                <a:gd name="T23" fmla="*/ 547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7" h="688">
                  <a:moveTo>
                    <a:pt x="302" y="0"/>
                  </a:moveTo>
                  <a:lnTo>
                    <a:pt x="302" y="0"/>
                  </a:lnTo>
                  <a:cubicBezTo>
                    <a:pt x="498" y="0"/>
                    <a:pt x="607" y="130"/>
                    <a:pt x="607" y="345"/>
                  </a:cubicBezTo>
                  <a:cubicBezTo>
                    <a:pt x="607" y="560"/>
                    <a:pt x="498" y="688"/>
                    <a:pt x="302" y="688"/>
                  </a:cubicBezTo>
                  <a:cubicBezTo>
                    <a:pt x="103" y="688"/>
                    <a:pt x="0" y="560"/>
                    <a:pt x="0" y="345"/>
                  </a:cubicBezTo>
                  <a:cubicBezTo>
                    <a:pt x="0" y="130"/>
                    <a:pt x="103" y="0"/>
                    <a:pt x="302" y="0"/>
                  </a:cubicBezTo>
                  <a:close/>
                  <a:moveTo>
                    <a:pt x="302" y="547"/>
                  </a:moveTo>
                  <a:lnTo>
                    <a:pt x="302" y="547"/>
                  </a:lnTo>
                  <a:cubicBezTo>
                    <a:pt x="405" y="547"/>
                    <a:pt x="438" y="439"/>
                    <a:pt x="438" y="347"/>
                  </a:cubicBezTo>
                  <a:cubicBezTo>
                    <a:pt x="438" y="256"/>
                    <a:pt x="405" y="146"/>
                    <a:pt x="302" y="146"/>
                  </a:cubicBezTo>
                  <a:cubicBezTo>
                    <a:pt x="199" y="146"/>
                    <a:pt x="168" y="256"/>
                    <a:pt x="168" y="347"/>
                  </a:cubicBezTo>
                  <a:cubicBezTo>
                    <a:pt x="168" y="439"/>
                    <a:pt x="199" y="547"/>
                    <a:pt x="302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0" name="Freeform 18"/>
            <p:cNvSpPr>
              <a:spLocks/>
            </p:cNvSpPr>
            <p:nvPr userDrawn="1"/>
          </p:nvSpPr>
          <p:spPr bwMode="auto">
            <a:xfrm>
              <a:off x="382588" y="4821238"/>
              <a:ext cx="117475" cy="138113"/>
            </a:xfrm>
            <a:custGeom>
              <a:avLst/>
              <a:gdLst>
                <a:gd name="T0" fmla="*/ 303 w 592"/>
                <a:gd name="T1" fmla="*/ 547 h 689"/>
                <a:gd name="T2" fmla="*/ 303 w 592"/>
                <a:gd name="T3" fmla="*/ 547 h 689"/>
                <a:gd name="T4" fmla="*/ 168 w 592"/>
                <a:gd name="T5" fmla="*/ 347 h 689"/>
                <a:gd name="T6" fmla="*/ 303 w 592"/>
                <a:gd name="T7" fmla="*/ 146 h 689"/>
                <a:gd name="T8" fmla="*/ 412 w 592"/>
                <a:gd name="T9" fmla="*/ 217 h 689"/>
                <a:gd name="T10" fmla="*/ 592 w 592"/>
                <a:gd name="T11" fmla="*/ 217 h 689"/>
                <a:gd name="T12" fmla="*/ 303 w 592"/>
                <a:gd name="T13" fmla="*/ 0 h 689"/>
                <a:gd name="T14" fmla="*/ 0 w 592"/>
                <a:gd name="T15" fmla="*/ 345 h 689"/>
                <a:gd name="T16" fmla="*/ 303 w 592"/>
                <a:gd name="T17" fmla="*/ 689 h 689"/>
                <a:gd name="T18" fmla="*/ 592 w 592"/>
                <a:gd name="T19" fmla="*/ 473 h 689"/>
                <a:gd name="T20" fmla="*/ 474 w 592"/>
                <a:gd name="T21" fmla="*/ 473 h 689"/>
                <a:gd name="T22" fmla="*/ 424 w 592"/>
                <a:gd name="T23" fmla="*/ 491 h 689"/>
                <a:gd name="T24" fmla="*/ 303 w 592"/>
                <a:gd name="T25" fmla="*/ 54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92" h="689">
                  <a:moveTo>
                    <a:pt x="303" y="547"/>
                  </a:moveTo>
                  <a:lnTo>
                    <a:pt x="303" y="547"/>
                  </a:lnTo>
                  <a:cubicBezTo>
                    <a:pt x="199" y="547"/>
                    <a:pt x="168" y="439"/>
                    <a:pt x="168" y="347"/>
                  </a:cubicBezTo>
                  <a:cubicBezTo>
                    <a:pt x="168" y="256"/>
                    <a:pt x="199" y="146"/>
                    <a:pt x="303" y="146"/>
                  </a:cubicBezTo>
                  <a:cubicBezTo>
                    <a:pt x="356" y="146"/>
                    <a:pt x="391" y="176"/>
                    <a:pt x="412" y="217"/>
                  </a:cubicBezTo>
                  <a:lnTo>
                    <a:pt x="592" y="217"/>
                  </a:lnTo>
                  <a:cubicBezTo>
                    <a:pt x="556" y="80"/>
                    <a:pt x="456" y="0"/>
                    <a:pt x="303" y="0"/>
                  </a:cubicBezTo>
                  <a:cubicBezTo>
                    <a:pt x="103" y="0"/>
                    <a:pt x="0" y="130"/>
                    <a:pt x="0" y="345"/>
                  </a:cubicBezTo>
                  <a:cubicBezTo>
                    <a:pt x="0" y="560"/>
                    <a:pt x="103" y="689"/>
                    <a:pt x="303" y="689"/>
                  </a:cubicBezTo>
                  <a:cubicBezTo>
                    <a:pt x="456" y="689"/>
                    <a:pt x="556" y="609"/>
                    <a:pt x="592" y="473"/>
                  </a:cubicBezTo>
                  <a:lnTo>
                    <a:pt x="474" y="473"/>
                  </a:lnTo>
                  <a:cubicBezTo>
                    <a:pt x="474" y="473"/>
                    <a:pt x="442" y="473"/>
                    <a:pt x="424" y="491"/>
                  </a:cubicBezTo>
                  <a:cubicBezTo>
                    <a:pt x="392" y="520"/>
                    <a:pt x="367" y="547"/>
                    <a:pt x="303" y="547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1" name="Freeform 19"/>
            <p:cNvSpPr>
              <a:spLocks/>
            </p:cNvSpPr>
            <p:nvPr userDrawn="1"/>
          </p:nvSpPr>
          <p:spPr bwMode="auto">
            <a:xfrm>
              <a:off x="692151" y="4824413"/>
              <a:ext cx="114300" cy="134938"/>
            </a:xfrm>
            <a:custGeom>
              <a:avLst/>
              <a:gdLst>
                <a:gd name="T0" fmla="*/ 553 w 577"/>
                <a:gd name="T1" fmla="*/ 25 h 672"/>
                <a:gd name="T2" fmla="*/ 553 w 577"/>
                <a:gd name="T3" fmla="*/ 25 h 672"/>
                <a:gd name="T4" fmla="*/ 492 w 577"/>
                <a:gd name="T5" fmla="*/ 0 h 672"/>
                <a:gd name="T6" fmla="*/ 406 w 577"/>
                <a:gd name="T7" fmla="*/ 0 h 672"/>
                <a:gd name="T8" fmla="*/ 406 w 577"/>
                <a:gd name="T9" fmla="*/ 417 h 672"/>
                <a:gd name="T10" fmla="*/ 370 w 577"/>
                <a:gd name="T11" fmla="*/ 504 h 672"/>
                <a:gd name="T12" fmla="*/ 288 w 577"/>
                <a:gd name="T13" fmla="*/ 531 h 672"/>
                <a:gd name="T14" fmla="*/ 208 w 577"/>
                <a:gd name="T15" fmla="*/ 504 h 672"/>
                <a:gd name="T16" fmla="*/ 172 w 577"/>
                <a:gd name="T17" fmla="*/ 417 h 672"/>
                <a:gd name="T18" fmla="*/ 172 w 577"/>
                <a:gd name="T19" fmla="*/ 85 h 672"/>
                <a:gd name="T20" fmla="*/ 148 w 577"/>
                <a:gd name="T21" fmla="*/ 25 h 672"/>
                <a:gd name="T22" fmla="*/ 88 w 577"/>
                <a:gd name="T23" fmla="*/ 0 h 672"/>
                <a:gd name="T24" fmla="*/ 0 w 577"/>
                <a:gd name="T25" fmla="*/ 0 h 672"/>
                <a:gd name="T26" fmla="*/ 0 w 577"/>
                <a:gd name="T27" fmla="*/ 387 h 672"/>
                <a:gd name="T28" fmla="*/ 93 w 577"/>
                <a:gd name="T29" fmla="*/ 618 h 672"/>
                <a:gd name="T30" fmla="*/ 288 w 577"/>
                <a:gd name="T31" fmla="*/ 672 h 672"/>
                <a:gd name="T32" fmla="*/ 485 w 577"/>
                <a:gd name="T33" fmla="*/ 618 h 672"/>
                <a:gd name="T34" fmla="*/ 577 w 577"/>
                <a:gd name="T35" fmla="*/ 387 h 672"/>
                <a:gd name="T36" fmla="*/ 577 w 577"/>
                <a:gd name="T37" fmla="*/ 85 h 672"/>
                <a:gd name="T38" fmla="*/ 553 w 577"/>
                <a:gd name="T39" fmla="*/ 2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7" h="672">
                  <a:moveTo>
                    <a:pt x="553" y="25"/>
                  </a:moveTo>
                  <a:lnTo>
                    <a:pt x="553" y="25"/>
                  </a:lnTo>
                  <a:cubicBezTo>
                    <a:pt x="538" y="8"/>
                    <a:pt x="518" y="0"/>
                    <a:pt x="492" y="0"/>
                  </a:cubicBezTo>
                  <a:lnTo>
                    <a:pt x="406" y="0"/>
                  </a:lnTo>
                  <a:lnTo>
                    <a:pt x="406" y="417"/>
                  </a:lnTo>
                  <a:cubicBezTo>
                    <a:pt x="406" y="457"/>
                    <a:pt x="393" y="486"/>
                    <a:pt x="370" y="504"/>
                  </a:cubicBezTo>
                  <a:cubicBezTo>
                    <a:pt x="346" y="522"/>
                    <a:pt x="318" y="531"/>
                    <a:pt x="288" y="531"/>
                  </a:cubicBezTo>
                  <a:cubicBezTo>
                    <a:pt x="259" y="531"/>
                    <a:pt x="232" y="522"/>
                    <a:pt x="208" y="504"/>
                  </a:cubicBezTo>
                  <a:cubicBezTo>
                    <a:pt x="184" y="486"/>
                    <a:pt x="172" y="457"/>
                    <a:pt x="172" y="417"/>
                  </a:cubicBezTo>
                  <a:lnTo>
                    <a:pt x="172" y="85"/>
                  </a:lnTo>
                  <a:cubicBezTo>
                    <a:pt x="172" y="61"/>
                    <a:pt x="164" y="41"/>
                    <a:pt x="148" y="25"/>
                  </a:cubicBezTo>
                  <a:cubicBezTo>
                    <a:pt x="132" y="8"/>
                    <a:pt x="112" y="0"/>
                    <a:pt x="88" y="0"/>
                  </a:cubicBezTo>
                  <a:lnTo>
                    <a:pt x="0" y="0"/>
                  </a:lnTo>
                  <a:lnTo>
                    <a:pt x="0" y="387"/>
                  </a:lnTo>
                  <a:cubicBezTo>
                    <a:pt x="0" y="505"/>
                    <a:pt x="34" y="577"/>
                    <a:pt x="93" y="618"/>
                  </a:cubicBezTo>
                  <a:cubicBezTo>
                    <a:pt x="151" y="659"/>
                    <a:pt x="216" y="672"/>
                    <a:pt x="288" y="672"/>
                  </a:cubicBezTo>
                  <a:cubicBezTo>
                    <a:pt x="362" y="672"/>
                    <a:pt x="426" y="659"/>
                    <a:pt x="485" y="618"/>
                  </a:cubicBezTo>
                  <a:cubicBezTo>
                    <a:pt x="544" y="577"/>
                    <a:pt x="577" y="505"/>
                    <a:pt x="577" y="387"/>
                  </a:cubicBezTo>
                  <a:lnTo>
                    <a:pt x="577" y="85"/>
                  </a:lnTo>
                  <a:cubicBezTo>
                    <a:pt x="577" y="61"/>
                    <a:pt x="569" y="41"/>
                    <a:pt x="553" y="25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2" name="Freeform 20"/>
            <p:cNvSpPr>
              <a:spLocks noEditPoints="1"/>
            </p:cNvSpPr>
            <p:nvPr userDrawn="1"/>
          </p:nvSpPr>
          <p:spPr bwMode="auto">
            <a:xfrm>
              <a:off x="820738" y="4784726"/>
              <a:ext cx="122238" cy="174625"/>
            </a:xfrm>
            <a:custGeom>
              <a:avLst/>
              <a:gdLst>
                <a:gd name="T0" fmla="*/ 308 w 618"/>
                <a:gd name="T1" fmla="*/ 726 h 868"/>
                <a:gd name="T2" fmla="*/ 308 w 618"/>
                <a:gd name="T3" fmla="*/ 726 h 868"/>
                <a:gd name="T4" fmla="*/ 171 w 618"/>
                <a:gd name="T5" fmla="*/ 526 h 868"/>
                <a:gd name="T6" fmla="*/ 308 w 618"/>
                <a:gd name="T7" fmla="*/ 325 h 868"/>
                <a:gd name="T8" fmla="*/ 446 w 618"/>
                <a:gd name="T9" fmla="*/ 525 h 868"/>
                <a:gd name="T10" fmla="*/ 446 w 618"/>
                <a:gd name="T11" fmla="*/ 527 h 868"/>
                <a:gd name="T12" fmla="*/ 308 w 618"/>
                <a:gd name="T13" fmla="*/ 726 h 868"/>
                <a:gd name="T14" fmla="*/ 593 w 618"/>
                <a:gd name="T15" fmla="*/ 23 h 868"/>
                <a:gd name="T16" fmla="*/ 593 w 618"/>
                <a:gd name="T17" fmla="*/ 23 h 868"/>
                <a:gd name="T18" fmla="*/ 533 w 618"/>
                <a:gd name="T19" fmla="*/ 0 h 868"/>
                <a:gd name="T20" fmla="*/ 446 w 618"/>
                <a:gd name="T21" fmla="*/ 0 h 868"/>
                <a:gd name="T22" fmla="*/ 446 w 618"/>
                <a:gd name="T23" fmla="*/ 246 h 868"/>
                <a:gd name="T24" fmla="*/ 280 w 618"/>
                <a:gd name="T25" fmla="*/ 179 h 868"/>
                <a:gd name="T26" fmla="*/ 0 w 618"/>
                <a:gd name="T27" fmla="*/ 524 h 868"/>
                <a:gd name="T28" fmla="*/ 308 w 618"/>
                <a:gd name="T29" fmla="*/ 868 h 868"/>
                <a:gd name="T30" fmla="*/ 618 w 618"/>
                <a:gd name="T31" fmla="*/ 527 h 868"/>
                <a:gd name="T32" fmla="*/ 618 w 618"/>
                <a:gd name="T33" fmla="*/ 81 h 868"/>
                <a:gd name="T34" fmla="*/ 593 w 618"/>
                <a:gd name="T35" fmla="*/ 23 h 8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8" h="868">
                  <a:moveTo>
                    <a:pt x="308" y="726"/>
                  </a:moveTo>
                  <a:lnTo>
                    <a:pt x="308" y="726"/>
                  </a:lnTo>
                  <a:cubicBezTo>
                    <a:pt x="203" y="726"/>
                    <a:pt x="171" y="618"/>
                    <a:pt x="171" y="526"/>
                  </a:cubicBezTo>
                  <a:cubicBezTo>
                    <a:pt x="171" y="435"/>
                    <a:pt x="203" y="325"/>
                    <a:pt x="308" y="325"/>
                  </a:cubicBezTo>
                  <a:cubicBezTo>
                    <a:pt x="413" y="325"/>
                    <a:pt x="446" y="434"/>
                    <a:pt x="446" y="525"/>
                  </a:cubicBezTo>
                  <a:lnTo>
                    <a:pt x="446" y="527"/>
                  </a:lnTo>
                  <a:cubicBezTo>
                    <a:pt x="446" y="618"/>
                    <a:pt x="413" y="726"/>
                    <a:pt x="308" y="726"/>
                  </a:cubicBezTo>
                  <a:close/>
                  <a:moveTo>
                    <a:pt x="593" y="23"/>
                  </a:moveTo>
                  <a:lnTo>
                    <a:pt x="593" y="23"/>
                  </a:lnTo>
                  <a:cubicBezTo>
                    <a:pt x="576" y="7"/>
                    <a:pt x="557" y="0"/>
                    <a:pt x="533" y="0"/>
                  </a:cubicBezTo>
                  <a:lnTo>
                    <a:pt x="446" y="0"/>
                  </a:lnTo>
                  <a:lnTo>
                    <a:pt x="446" y="246"/>
                  </a:lnTo>
                  <a:cubicBezTo>
                    <a:pt x="420" y="221"/>
                    <a:pt x="364" y="179"/>
                    <a:pt x="280" y="179"/>
                  </a:cubicBezTo>
                  <a:cubicBezTo>
                    <a:pt x="102" y="179"/>
                    <a:pt x="0" y="309"/>
                    <a:pt x="0" y="524"/>
                  </a:cubicBezTo>
                  <a:cubicBezTo>
                    <a:pt x="0" y="739"/>
                    <a:pt x="106" y="868"/>
                    <a:pt x="308" y="868"/>
                  </a:cubicBezTo>
                  <a:cubicBezTo>
                    <a:pt x="506" y="868"/>
                    <a:pt x="616" y="740"/>
                    <a:pt x="618" y="527"/>
                  </a:cubicBezTo>
                  <a:lnTo>
                    <a:pt x="618" y="81"/>
                  </a:lnTo>
                  <a:cubicBezTo>
                    <a:pt x="618" y="58"/>
                    <a:pt x="609" y="38"/>
                    <a:pt x="593" y="23"/>
                  </a:cubicBez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3" name="Freeform 21"/>
            <p:cNvSpPr>
              <a:spLocks noEditPoints="1"/>
            </p:cNvSpPr>
            <p:nvPr userDrawn="1"/>
          </p:nvSpPr>
          <p:spPr bwMode="auto">
            <a:xfrm>
              <a:off x="955676" y="4821238"/>
              <a:ext cx="119063" cy="138113"/>
            </a:xfrm>
            <a:custGeom>
              <a:avLst/>
              <a:gdLst>
                <a:gd name="T0" fmla="*/ 303 w 606"/>
                <a:gd name="T1" fmla="*/ 146 h 689"/>
                <a:gd name="T2" fmla="*/ 303 w 606"/>
                <a:gd name="T3" fmla="*/ 146 h 689"/>
                <a:gd name="T4" fmla="*/ 178 w 606"/>
                <a:gd name="T5" fmla="*/ 262 h 689"/>
                <a:gd name="T6" fmla="*/ 429 w 606"/>
                <a:gd name="T7" fmla="*/ 262 h 689"/>
                <a:gd name="T8" fmla="*/ 303 w 606"/>
                <a:gd name="T9" fmla="*/ 146 h 689"/>
                <a:gd name="T10" fmla="*/ 606 w 606"/>
                <a:gd name="T11" fmla="*/ 307 h 689"/>
                <a:gd name="T12" fmla="*/ 606 w 606"/>
                <a:gd name="T13" fmla="*/ 307 h 689"/>
                <a:gd name="T14" fmla="*/ 597 w 606"/>
                <a:gd name="T15" fmla="*/ 345 h 689"/>
                <a:gd name="T16" fmla="*/ 582 w 606"/>
                <a:gd name="T17" fmla="*/ 366 h 689"/>
                <a:gd name="T18" fmla="*/ 524 w 606"/>
                <a:gd name="T19" fmla="*/ 391 h 689"/>
                <a:gd name="T20" fmla="*/ 172 w 606"/>
                <a:gd name="T21" fmla="*/ 391 h 689"/>
                <a:gd name="T22" fmla="*/ 303 w 606"/>
                <a:gd name="T23" fmla="*/ 547 h 689"/>
                <a:gd name="T24" fmla="*/ 424 w 606"/>
                <a:gd name="T25" fmla="*/ 491 h 689"/>
                <a:gd name="T26" fmla="*/ 474 w 606"/>
                <a:gd name="T27" fmla="*/ 473 h 689"/>
                <a:gd name="T28" fmla="*/ 593 w 606"/>
                <a:gd name="T29" fmla="*/ 473 h 689"/>
                <a:gd name="T30" fmla="*/ 303 w 606"/>
                <a:gd name="T31" fmla="*/ 689 h 689"/>
                <a:gd name="T32" fmla="*/ 0 w 606"/>
                <a:gd name="T33" fmla="*/ 345 h 689"/>
                <a:gd name="T34" fmla="*/ 303 w 606"/>
                <a:gd name="T35" fmla="*/ 0 h 689"/>
                <a:gd name="T36" fmla="*/ 593 w 606"/>
                <a:gd name="T37" fmla="*/ 217 h 689"/>
                <a:gd name="T38" fmla="*/ 606 w 606"/>
                <a:gd name="T39" fmla="*/ 297 h 689"/>
                <a:gd name="T40" fmla="*/ 606 w 606"/>
                <a:gd name="T41" fmla="*/ 307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06" h="689">
                  <a:moveTo>
                    <a:pt x="303" y="146"/>
                  </a:moveTo>
                  <a:lnTo>
                    <a:pt x="303" y="146"/>
                  </a:lnTo>
                  <a:cubicBezTo>
                    <a:pt x="231" y="146"/>
                    <a:pt x="184" y="200"/>
                    <a:pt x="178" y="262"/>
                  </a:cubicBezTo>
                  <a:lnTo>
                    <a:pt x="429" y="262"/>
                  </a:lnTo>
                  <a:cubicBezTo>
                    <a:pt x="428" y="200"/>
                    <a:pt x="373" y="146"/>
                    <a:pt x="303" y="146"/>
                  </a:cubicBezTo>
                  <a:close/>
                  <a:moveTo>
                    <a:pt x="606" y="307"/>
                  </a:moveTo>
                  <a:lnTo>
                    <a:pt x="606" y="307"/>
                  </a:lnTo>
                  <a:cubicBezTo>
                    <a:pt x="606" y="320"/>
                    <a:pt x="603" y="333"/>
                    <a:pt x="597" y="345"/>
                  </a:cubicBezTo>
                  <a:cubicBezTo>
                    <a:pt x="593" y="353"/>
                    <a:pt x="588" y="359"/>
                    <a:pt x="582" y="366"/>
                  </a:cubicBezTo>
                  <a:cubicBezTo>
                    <a:pt x="566" y="382"/>
                    <a:pt x="547" y="391"/>
                    <a:pt x="524" y="391"/>
                  </a:cubicBezTo>
                  <a:lnTo>
                    <a:pt x="172" y="391"/>
                  </a:lnTo>
                  <a:cubicBezTo>
                    <a:pt x="176" y="470"/>
                    <a:pt x="216" y="547"/>
                    <a:pt x="303" y="547"/>
                  </a:cubicBezTo>
                  <a:cubicBezTo>
                    <a:pt x="368" y="547"/>
                    <a:pt x="393" y="520"/>
                    <a:pt x="424" y="491"/>
                  </a:cubicBezTo>
                  <a:cubicBezTo>
                    <a:pt x="442" y="473"/>
                    <a:pt x="474" y="473"/>
                    <a:pt x="474" y="473"/>
                  </a:cubicBezTo>
                  <a:lnTo>
                    <a:pt x="593" y="473"/>
                  </a:lnTo>
                  <a:cubicBezTo>
                    <a:pt x="556" y="609"/>
                    <a:pt x="457" y="689"/>
                    <a:pt x="303" y="689"/>
                  </a:cubicBezTo>
                  <a:cubicBezTo>
                    <a:pt x="104" y="689"/>
                    <a:pt x="0" y="560"/>
                    <a:pt x="0" y="345"/>
                  </a:cubicBezTo>
                  <a:cubicBezTo>
                    <a:pt x="0" y="130"/>
                    <a:pt x="104" y="0"/>
                    <a:pt x="303" y="0"/>
                  </a:cubicBezTo>
                  <a:cubicBezTo>
                    <a:pt x="457" y="0"/>
                    <a:pt x="556" y="80"/>
                    <a:pt x="593" y="217"/>
                  </a:cubicBezTo>
                  <a:cubicBezTo>
                    <a:pt x="599" y="242"/>
                    <a:pt x="603" y="268"/>
                    <a:pt x="606" y="297"/>
                  </a:cubicBezTo>
                  <a:lnTo>
                    <a:pt x="606" y="307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54" name="Freeform 22"/>
            <p:cNvSpPr>
              <a:spLocks noEditPoints="1"/>
            </p:cNvSpPr>
            <p:nvPr userDrawn="1"/>
          </p:nvSpPr>
          <p:spPr bwMode="auto">
            <a:xfrm>
              <a:off x="1169988" y="4821238"/>
              <a:ext cx="109538" cy="138113"/>
            </a:xfrm>
            <a:custGeom>
              <a:avLst/>
              <a:gdLst>
                <a:gd name="T0" fmla="*/ 372 w 559"/>
                <a:gd name="T1" fmla="*/ 508 h 688"/>
                <a:gd name="T2" fmla="*/ 372 w 559"/>
                <a:gd name="T3" fmla="*/ 508 h 688"/>
                <a:gd name="T4" fmla="*/ 263 w 559"/>
                <a:gd name="T5" fmla="*/ 547 h 688"/>
                <a:gd name="T6" fmla="*/ 184 w 559"/>
                <a:gd name="T7" fmla="*/ 526 h 688"/>
                <a:gd name="T8" fmla="*/ 161 w 559"/>
                <a:gd name="T9" fmla="*/ 475 h 688"/>
                <a:gd name="T10" fmla="*/ 179 w 559"/>
                <a:gd name="T11" fmla="*/ 429 h 688"/>
                <a:gd name="T12" fmla="*/ 288 w 559"/>
                <a:gd name="T13" fmla="*/ 386 h 688"/>
                <a:gd name="T14" fmla="*/ 398 w 559"/>
                <a:gd name="T15" fmla="*/ 350 h 688"/>
                <a:gd name="T16" fmla="*/ 398 w 559"/>
                <a:gd name="T17" fmla="*/ 400 h 688"/>
                <a:gd name="T18" fmla="*/ 372 w 559"/>
                <a:gd name="T19" fmla="*/ 508 h 688"/>
                <a:gd name="T20" fmla="*/ 559 w 559"/>
                <a:gd name="T21" fmla="*/ 185 h 688"/>
                <a:gd name="T22" fmla="*/ 559 w 559"/>
                <a:gd name="T23" fmla="*/ 185 h 688"/>
                <a:gd name="T24" fmla="*/ 486 w 559"/>
                <a:gd name="T25" fmla="*/ 47 h 688"/>
                <a:gd name="T26" fmla="*/ 278 w 559"/>
                <a:gd name="T27" fmla="*/ 0 h 688"/>
                <a:gd name="T28" fmla="*/ 87 w 559"/>
                <a:gd name="T29" fmla="*/ 57 h 688"/>
                <a:gd name="T30" fmla="*/ 17 w 559"/>
                <a:gd name="T31" fmla="*/ 185 h 688"/>
                <a:gd name="T32" fmla="*/ 183 w 559"/>
                <a:gd name="T33" fmla="*/ 185 h 688"/>
                <a:gd name="T34" fmla="*/ 224 w 559"/>
                <a:gd name="T35" fmla="*/ 146 h 688"/>
                <a:gd name="T36" fmla="*/ 286 w 559"/>
                <a:gd name="T37" fmla="*/ 136 h 688"/>
                <a:gd name="T38" fmla="*/ 356 w 559"/>
                <a:gd name="T39" fmla="*/ 147 h 688"/>
                <a:gd name="T40" fmla="*/ 394 w 559"/>
                <a:gd name="T41" fmla="*/ 195 h 688"/>
                <a:gd name="T42" fmla="*/ 286 w 559"/>
                <a:gd name="T43" fmla="*/ 255 h 688"/>
                <a:gd name="T44" fmla="*/ 66 w 559"/>
                <a:gd name="T45" fmla="*/ 322 h 688"/>
                <a:gd name="T46" fmla="*/ 0 w 559"/>
                <a:gd name="T47" fmla="*/ 475 h 688"/>
                <a:gd name="T48" fmla="*/ 67 w 559"/>
                <a:gd name="T49" fmla="*/ 633 h 688"/>
                <a:gd name="T50" fmla="*/ 274 w 559"/>
                <a:gd name="T51" fmla="*/ 688 h 688"/>
                <a:gd name="T52" fmla="*/ 482 w 559"/>
                <a:gd name="T53" fmla="*/ 637 h 688"/>
                <a:gd name="T54" fmla="*/ 559 w 559"/>
                <a:gd name="T55" fmla="*/ 497 h 688"/>
                <a:gd name="T56" fmla="*/ 559 w 559"/>
                <a:gd name="T57" fmla="*/ 185 h 6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59" h="688">
                  <a:moveTo>
                    <a:pt x="372" y="508"/>
                  </a:moveTo>
                  <a:lnTo>
                    <a:pt x="372" y="508"/>
                  </a:lnTo>
                  <a:cubicBezTo>
                    <a:pt x="345" y="534"/>
                    <a:pt x="309" y="547"/>
                    <a:pt x="263" y="547"/>
                  </a:cubicBezTo>
                  <a:cubicBezTo>
                    <a:pt x="249" y="547"/>
                    <a:pt x="203" y="544"/>
                    <a:pt x="184" y="526"/>
                  </a:cubicBezTo>
                  <a:cubicBezTo>
                    <a:pt x="170" y="513"/>
                    <a:pt x="161" y="499"/>
                    <a:pt x="161" y="475"/>
                  </a:cubicBezTo>
                  <a:cubicBezTo>
                    <a:pt x="161" y="457"/>
                    <a:pt x="168" y="440"/>
                    <a:pt x="179" y="429"/>
                  </a:cubicBezTo>
                  <a:cubicBezTo>
                    <a:pt x="203" y="403"/>
                    <a:pt x="230" y="399"/>
                    <a:pt x="288" y="386"/>
                  </a:cubicBezTo>
                  <a:cubicBezTo>
                    <a:pt x="327" y="378"/>
                    <a:pt x="373" y="364"/>
                    <a:pt x="398" y="350"/>
                  </a:cubicBezTo>
                  <a:lnTo>
                    <a:pt x="398" y="400"/>
                  </a:lnTo>
                  <a:cubicBezTo>
                    <a:pt x="398" y="446"/>
                    <a:pt x="399" y="483"/>
                    <a:pt x="372" y="508"/>
                  </a:cubicBezTo>
                  <a:close/>
                  <a:moveTo>
                    <a:pt x="559" y="185"/>
                  </a:moveTo>
                  <a:lnTo>
                    <a:pt x="559" y="185"/>
                  </a:lnTo>
                  <a:cubicBezTo>
                    <a:pt x="559" y="126"/>
                    <a:pt x="534" y="80"/>
                    <a:pt x="486" y="47"/>
                  </a:cubicBezTo>
                  <a:cubicBezTo>
                    <a:pt x="440" y="17"/>
                    <a:pt x="371" y="0"/>
                    <a:pt x="278" y="0"/>
                  </a:cubicBezTo>
                  <a:cubicBezTo>
                    <a:pt x="196" y="0"/>
                    <a:pt x="131" y="20"/>
                    <a:pt x="87" y="57"/>
                  </a:cubicBezTo>
                  <a:cubicBezTo>
                    <a:pt x="47" y="90"/>
                    <a:pt x="23" y="135"/>
                    <a:pt x="17" y="185"/>
                  </a:cubicBezTo>
                  <a:lnTo>
                    <a:pt x="183" y="185"/>
                  </a:lnTo>
                  <a:cubicBezTo>
                    <a:pt x="191" y="165"/>
                    <a:pt x="205" y="152"/>
                    <a:pt x="224" y="146"/>
                  </a:cubicBezTo>
                  <a:cubicBezTo>
                    <a:pt x="242" y="139"/>
                    <a:pt x="262" y="136"/>
                    <a:pt x="286" y="136"/>
                  </a:cubicBezTo>
                  <a:cubicBezTo>
                    <a:pt x="315" y="136"/>
                    <a:pt x="335" y="139"/>
                    <a:pt x="356" y="147"/>
                  </a:cubicBezTo>
                  <a:cubicBezTo>
                    <a:pt x="381" y="156"/>
                    <a:pt x="394" y="170"/>
                    <a:pt x="394" y="195"/>
                  </a:cubicBezTo>
                  <a:cubicBezTo>
                    <a:pt x="394" y="221"/>
                    <a:pt x="358" y="246"/>
                    <a:pt x="286" y="255"/>
                  </a:cubicBezTo>
                  <a:cubicBezTo>
                    <a:pt x="198" y="266"/>
                    <a:pt x="129" y="276"/>
                    <a:pt x="66" y="322"/>
                  </a:cubicBezTo>
                  <a:cubicBezTo>
                    <a:pt x="26" y="352"/>
                    <a:pt x="0" y="406"/>
                    <a:pt x="0" y="475"/>
                  </a:cubicBezTo>
                  <a:cubicBezTo>
                    <a:pt x="0" y="549"/>
                    <a:pt x="23" y="601"/>
                    <a:pt x="67" y="633"/>
                  </a:cubicBezTo>
                  <a:cubicBezTo>
                    <a:pt x="107" y="663"/>
                    <a:pt x="170" y="688"/>
                    <a:pt x="274" y="688"/>
                  </a:cubicBezTo>
                  <a:cubicBezTo>
                    <a:pt x="366" y="688"/>
                    <a:pt x="436" y="668"/>
                    <a:pt x="482" y="637"/>
                  </a:cubicBezTo>
                  <a:cubicBezTo>
                    <a:pt x="530" y="604"/>
                    <a:pt x="557" y="566"/>
                    <a:pt x="559" y="497"/>
                  </a:cubicBezTo>
                  <a:lnTo>
                    <a:pt x="559" y="185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59" name="Slide Number Placeholder 5"/>
          <p:cNvSpPr txBox="1">
            <a:spLocks/>
          </p:cNvSpPr>
          <p:nvPr/>
        </p:nvSpPr>
        <p:spPr>
          <a:xfrm>
            <a:off x="11352212" y="6457949"/>
            <a:ext cx="340761" cy="198967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457200" rtl="0" eaLnBrk="1" latinLnBrk="0" hangingPunct="1">
              <a:defRPr sz="700" kern="1200">
                <a:solidFill>
                  <a:schemeClr val="tx1"/>
                </a:solidFill>
                <a:latin typeface="Calibre Ligh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B3811AAA-31B3-8347-9AC8-36DEEB43E775}" type="slidenum">
              <a:rPr lang="en-US" sz="900" smtClean="0">
                <a:solidFill>
                  <a:srgbClr val="282828"/>
                </a:solidFill>
                <a:latin typeface="+mn-lt"/>
                <a:cs typeface="Calibri"/>
              </a:rPr>
              <a:pPr/>
              <a:t>‹#›</a:t>
            </a:fld>
            <a:endParaRPr lang="en-US" sz="900" dirty="0">
              <a:solidFill>
                <a:srgbClr val="282828"/>
              </a:solidFill>
              <a:latin typeface="+mn-lt"/>
              <a:cs typeface="Calibri"/>
            </a:endParaRPr>
          </a:p>
        </p:txBody>
      </p:sp>
      <p:sp>
        <p:nvSpPr>
          <p:cNvPr id="60" name="Footer Placeholder 4"/>
          <p:cNvSpPr txBox="1">
            <a:spLocks/>
          </p:cNvSpPr>
          <p:nvPr/>
        </p:nvSpPr>
        <p:spPr>
          <a:xfrm>
            <a:off x="7492417" y="6457947"/>
            <a:ext cx="3859795" cy="201168"/>
          </a:xfrm>
          <a:prstGeom prst="rect">
            <a:avLst/>
          </a:prstGeom>
        </p:spPr>
        <p:txBody>
          <a:bodyPr vert="horz" lIns="0" tIns="0" rIns="0" bIns="0" rtlCol="0" anchor="ctr"/>
          <a:lstStyle>
            <a:defPPr>
              <a:defRPr lang="en-US"/>
            </a:defPPr>
            <a:lvl1pPr marL="0" algn="r" defTabSz="914400" rtl="0" eaLnBrk="1" latinLnBrk="0" hangingPunct="1">
              <a:defRPr lang="en-US" sz="900" kern="1200" dirty="0">
                <a:solidFill>
                  <a:schemeClr val="tx1"/>
                </a:solidFill>
                <a:latin typeface="Calibre Regular" pitchFamily="34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defTabSz="457200"/>
            <a:r>
              <a:rPr lang="en-US" b="0" i="0" dirty="0" smtClean="0">
                <a:solidFill>
                  <a:srgbClr val="282828"/>
                </a:solidFill>
                <a:latin typeface="+mn-lt"/>
                <a:cs typeface="Calibri"/>
              </a:rPr>
              <a:t>© Cloudera,</a:t>
            </a:r>
            <a:r>
              <a:rPr lang="en-US" b="0" i="0" baseline="0" dirty="0" smtClean="0">
                <a:solidFill>
                  <a:srgbClr val="282828"/>
                </a:solidFill>
                <a:latin typeface="+mn-lt"/>
                <a:cs typeface="Calibri"/>
              </a:rPr>
              <a:t> Inc</a:t>
            </a:r>
            <a:r>
              <a:rPr lang="en-US" b="0" i="0" dirty="0" smtClean="0">
                <a:solidFill>
                  <a:srgbClr val="282828"/>
                </a:solidFill>
                <a:latin typeface="+mn-lt"/>
                <a:cs typeface="Calibri"/>
              </a:rPr>
              <a:t>. All rights reserved.</a:t>
            </a:r>
          </a:p>
        </p:txBody>
      </p:sp>
    </p:spTree>
    <p:extLst>
      <p:ext uri="{BB962C8B-B14F-4D97-AF65-F5344CB8AC3E}">
        <p14:creationId xmlns:p14="http://schemas.microsoft.com/office/powerpoint/2010/main" val="12914777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83" r:id="rId3"/>
    <p:sldLayoutId id="2147483689" r:id="rId4"/>
    <p:sldLayoutId id="2147483685" r:id="rId5"/>
    <p:sldLayoutId id="2147483690" r:id="rId6"/>
    <p:sldLayoutId id="2147483687" r:id="rId7"/>
    <p:sldLayoutId id="2147483691" r:id="rId8"/>
    <p:sldLayoutId id="2147483692" r:id="rId9"/>
    <p:sldLayoutId id="2147483693" r:id="rId10"/>
    <p:sldLayoutId id="2147483653" r:id="rId11"/>
    <p:sldLayoutId id="2147483654" r:id="rId12"/>
    <p:sldLayoutId id="2147483655" r:id="rId13"/>
    <p:sldLayoutId id="2147483677" r:id="rId14"/>
    <p:sldLayoutId id="2147483678" r:id="rId15"/>
    <p:sldLayoutId id="2147483670" r:id="rId16"/>
    <p:sldLayoutId id="2147483668" r:id="rId17"/>
    <p:sldLayoutId id="2147483669" r:id="rId18"/>
    <p:sldLayoutId id="2147483679" r:id="rId19"/>
    <p:sldLayoutId id="2147483680" r:id="rId20"/>
    <p:sldLayoutId id="2147483681" r:id="rId21"/>
    <p:sldLayoutId id="2147483667" r:id="rId22"/>
    <p:sldLayoutId id="2147483694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95" r:id="rId29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  <p:txStyles>
    <p:titleStyle>
      <a:lvl1pPr algn="l" defTabSz="457200" rtl="0" eaLnBrk="1" latinLnBrk="0" hangingPunct="1">
        <a:lnSpc>
          <a:spcPct val="80000"/>
        </a:lnSpc>
        <a:spcBef>
          <a:spcPct val="0"/>
        </a:spcBef>
        <a:buNone/>
        <a:defRPr sz="4000" b="0" i="0" kern="1200">
          <a:solidFill>
            <a:schemeClr val="tx2"/>
          </a:solidFill>
          <a:latin typeface="+mj-lt"/>
          <a:ea typeface="+mj-ea"/>
          <a:cs typeface="Calibri Light"/>
        </a:defRPr>
      </a:lvl1pPr>
    </p:titleStyle>
    <p:bodyStyle>
      <a:lvl1pPr marL="176213" indent="-176213" algn="l" defTabSz="457200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defRPr sz="2600" b="0" i="0" kern="1200">
          <a:solidFill>
            <a:srgbClr val="595B59"/>
          </a:solidFill>
          <a:latin typeface="+mn-lt"/>
          <a:ea typeface="+mn-ea"/>
          <a:cs typeface="Calibri Light"/>
        </a:defRPr>
      </a:lvl1pPr>
      <a:lvl2pPr marL="454025" indent="-165100" algn="l" defTabSz="457200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defRPr sz="2600" b="0" i="0" kern="1200">
          <a:solidFill>
            <a:srgbClr val="595B59"/>
          </a:solidFill>
          <a:latin typeface="+mn-lt"/>
          <a:ea typeface="+mn-ea"/>
          <a:cs typeface="Calibri Light"/>
        </a:defRPr>
      </a:lvl2pPr>
      <a:lvl3pPr marL="857250" indent="-176213" algn="l" defTabSz="457200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defRPr sz="2600" b="0" i="0" kern="1200">
          <a:solidFill>
            <a:srgbClr val="595B59"/>
          </a:solidFill>
          <a:latin typeface="+mn-lt"/>
          <a:ea typeface="+mn-ea"/>
          <a:cs typeface="Calibri Light"/>
        </a:defRPr>
      </a:lvl3pPr>
      <a:lvl4pPr marL="1196975" indent="-165100" algn="l" defTabSz="457200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tabLst>
          <a:tab pos="1889125" algn="l"/>
        </a:tabLst>
        <a:defRPr sz="2600" b="0" i="0" kern="1200">
          <a:solidFill>
            <a:srgbClr val="595B59"/>
          </a:solidFill>
          <a:latin typeface="+mn-lt"/>
          <a:ea typeface="+mn-ea"/>
          <a:cs typeface="Calibri Light"/>
        </a:defRPr>
      </a:lvl4pPr>
      <a:lvl5pPr marL="1600200" indent="-174625" algn="l" defTabSz="457200" rtl="0" eaLnBrk="1" latinLnBrk="0" hangingPunct="1">
        <a:spcBef>
          <a:spcPct val="20000"/>
        </a:spcBef>
        <a:buClr>
          <a:schemeClr val="tx1"/>
        </a:buClr>
        <a:buSzPct val="80000"/>
        <a:buFont typeface="Arial"/>
        <a:buChar char="•"/>
        <a:defRPr sz="2600" b="0" i="0" kern="1200">
          <a:solidFill>
            <a:srgbClr val="595B59"/>
          </a:solidFill>
          <a:latin typeface="+mn-lt"/>
          <a:ea typeface="+mn-ea"/>
          <a:cs typeface="Calibri Light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creen Shot 2015-03-12 at 4.25.57 PM.png"/>
          <p:cNvPicPr>
            <a:picLocks noChangeAspect="1"/>
          </p:cNvPicPr>
          <p:nvPr userDrawn="1"/>
        </p:nvPicPr>
        <p:blipFill rotWithShape="1">
          <a:blip r:embed="rId1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30" t="7626" r="41184" b="59670"/>
          <a:stretch/>
        </p:blipFill>
        <p:spPr>
          <a:xfrm>
            <a:off x="1" y="0"/>
            <a:ext cx="12188825" cy="141763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2" y="274638"/>
            <a:ext cx="10969943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2" y="1600206"/>
            <a:ext cx="10969943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670015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7" r:id="rId1"/>
    <p:sldLayoutId id="2147483698" r:id="rId2"/>
    <p:sldLayoutId id="2147483699" r:id="rId3"/>
    <p:sldLayoutId id="2147483700" r:id="rId4"/>
    <p:sldLayoutId id="2147483701" r:id="rId5"/>
    <p:sldLayoutId id="2147483702" r:id="rId6"/>
    <p:sldLayoutId id="2147483703" r:id="rId7"/>
    <p:sldLayoutId id="2147483704" r:id="rId8"/>
    <p:sldLayoutId id="2147483705" r:id="rId9"/>
    <p:sldLayoutId id="2147483706" r:id="rId10"/>
    <p:sldLayoutId id="2147483707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chemeClr val="bg1"/>
          </a:solidFill>
          <a:latin typeface="Avenir Black"/>
          <a:ea typeface="+mj-ea"/>
          <a:cs typeface="Avenir Black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rgbClr val="27394C"/>
          </a:solidFill>
          <a:latin typeface="Tahoma"/>
          <a:ea typeface="+mn-ea"/>
          <a:cs typeface="Tahoma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rgbClr val="27394C"/>
          </a:solidFill>
          <a:latin typeface="Tahoma"/>
          <a:ea typeface="+mn-ea"/>
          <a:cs typeface="Tahoma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27394C"/>
          </a:solidFill>
          <a:latin typeface="Tahoma"/>
          <a:ea typeface="+mn-ea"/>
          <a:cs typeface="Tahoma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rgbClr val="27394C"/>
          </a:solidFill>
          <a:latin typeface="Tahoma"/>
          <a:ea typeface="+mn-ea"/>
          <a:cs typeface="Tahoma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rgbClr val="27394C"/>
          </a:solidFill>
          <a:latin typeface="Tahoma"/>
          <a:ea typeface="+mn-ea"/>
          <a:cs typeface="Tahoma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 descr="Screen Shot 2015-03-12 at 4.25.57 PM.png"/>
          <p:cNvPicPr>
            <a:picLocks noChangeAspect="1"/>
          </p:cNvPicPr>
          <p:nvPr userDrawn="1"/>
        </p:nvPicPr>
        <p:blipFill rotWithShape="1">
          <a:blip r:embed="rId13">
            <a:alphaModFix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30" t="7626" r="41184" b="59670"/>
          <a:stretch/>
        </p:blipFill>
        <p:spPr>
          <a:xfrm>
            <a:off x="0" y="0"/>
            <a:ext cx="12188825" cy="1417638"/>
          </a:xfrm>
          <a:prstGeom prst="rect">
            <a:avLst/>
          </a:prstGeom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441" y="274638"/>
            <a:ext cx="10969943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441" y="1600206"/>
            <a:ext cx="10969943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 smtClean="0"/>
              <a:t>Click to edit Master text styles</a:t>
            </a:r>
          </a:p>
          <a:p>
            <a:pPr lvl="1"/>
            <a:r>
              <a:rPr lang="en-US" dirty="0" smtClean="0"/>
              <a:t>Second level</a:t>
            </a:r>
          </a:p>
          <a:p>
            <a:pPr lvl="2"/>
            <a:r>
              <a:rPr lang="en-US" dirty="0" smtClean="0"/>
              <a:t>Third level</a:t>
            </a:r>
          </a:p>
          <a:p>
            <a:pPr lvl="3"/>
            <a:r>
              <a:rPr lang="en-US" dirty="0" smtClean="0"/>
              <a:t>Fourth level</a:t>
            </a:r>
          </a:p>
          <a:p>
            <a:pPr lvl="4"/>
            <a:r>
              <a:rPr lang="en-US" dirty="0" smtClean="0"/>
              <a:t>Fifth level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503240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</p:sldLayoutIdLst>
  <p:txStyles>
    <p:titleStyle>
      <a:lvl1pPr algn="l" defTabSz="457200" rtl="0" eaLnBrk="1" latinLnBrk="0" hangingPunct="1">
        <a:spcBef>
          <a:spcPct val="0"/>
        </a:spcBef>
        <a:buNone/>
        <a:defRPr sz="4000" b="1" kern="1200">
          <a:solidFill>
            <a:schemeClr val="bg1"/>
          </a:solidFill>
          <a:latin typeface="Avenir Black"/>
          <a:ea typeface="+mj-ea"/>
          <a:cs typeface="Avenir Black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rgbClr val="27394C"/>
          </a:solidFill>
          <a:latin typeface="Tahoma"/>
          <a:ea typeface="+mn-ea"/>
          <a:cs typeface="Tahoma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rgbClr val="27394C"/>
          </a:solidFill>
          <a:latin typeface="Tahoma"/>
          <a:ea typeface="+mn-ea"/>
          <a:cs typeface="Tahoma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rgbClr val="27394C"/>
          </a:solidFill>
          <a:latin typeface="Tahoma"/>
          <a:ea typeface="+mn-ea"/>
          <a:cs typeface="Tahoma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rgbClr val="27394C"/>
          </a:solidFill>
          <a:latin typeface="Tahoma"/>
          <a:ea typeface="+mn-ea"/>
          <a:cs typeface="Tahoma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rgbClr val="27394C"/>
          </a:solidFill>
          <a:latin typeface="Tahoma"/>
          <a:ea typeface="+mn-ea"/>
          <a:cs typeface="Tahoma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9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0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Relationship Id="rId2" Type="http://schemas.openxmlformats.org/officeDocument/2006/relationships/image" Target="../media/image6.jp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4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5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591341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 Box 9"/>
          <p:cNvSpPr txBox="1">
            <a:spLocks noChangeArrowheads="1"/>
          </p:cNvSpPr>
          <p:nvPr/>
        </p:nvSpPr>
        <p:spPr bwMode="auto">
          <a:xfrm>
            <a:off x="365760" y="1173530"/>
            <a:ext cx="11254083" cy="980642"/>
          </a:xfrm>
          <a:prstGeom prst="rect">
            <a:avLst/>
          </a:prstGeom>
          <a:noFill/>
          <a:ln>
            <a:noFill/>
          </a:ln>
          <a:extLst/>
        </p:spPr>
        <p:txBody>
          <a:bodyPr lIns="45720" rIns="45720"/>
          <a:lstStyle>
            <a:lvl1pPr marL="114300" indent="-1143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indent="0" algn="ctr" defTabSz="895350">
              <a:lnSpc>
                <a:spcPts val="3380"/>
              </a:lnSpc>
            </a:pPr>
            <a:r>
              <a:rPr lang="en-GB" sz="3200" dirty="0">
                <a:latin typeface="Calibri"/>
                <a:cs typeface="Calibri"/>
              </a:rPr>
              <a:t>A</a:t>
            </a:r>
            <a:r>
              <a:rPr lang="en-GB" sz="3200" dirty="0" smtClean="0">
                <a:latin typeface="Calibri"/>
                <a:cs typeface="Calibri"/>
              </a:rPr>
              <a:t> strong </a:t>
            </a:r>
            <a:r>
              <a:rPr lang="en-GB" sz="3200" dirty="0" smtClean="0">
                <a:solidFill>
                  <a:schemeClr val="accent1"/>
                </a:solidFill>
                <a:latin typeface="Calibri"/>
                <a:cs typeface="Calibri"/>
              </a:rPr>
              <a:t>business sponsor </a:t>
            </a:r>
            <a:r>
              <a:rPr lang="en-GB" sz="3200" dirty="0" smtClean="0">
                <a:latin typeface="Calibri"/>
                <a:cs typeface="Calibri"/>
              </a:rPr>
              <a:t>for the overall big data mission</a:t>
            </a:r>
            <a:br>
              <a:rPr lang="en-GB" sz="3200" dirty="0" smtClean="0">
                <a:latin typeface="Calibri"/>
                <a:cs typeface="Calibri"/>
              </a:rPr>
            </a:br>
            <a:r>
              <a:rPr lang="en-GB" sz="3200" dirty="0" smtClean="0">
                <a:latin typeface="Calibri"/>
                <a:cs typeface="Calibri"/>
              </a:rPr>
              <a:t>and </a:t>
            </a:r>
            <a:r>
              <a:rPr lang="en-GB" sz="3200" dirty="0" smtClean="0">
                <a:solidFill>
                  <a:srgbClr val="0078D9"/>
                </a:solidFill>
                <a:latin typeface="Calibri"/>
                <a:cs typeface="Calibri"/>
              </a:rPr>
              <a:t>business stakeholders </a:t>
            </a:r>
            <a:r>
              <a:rPr lang="en-GB" sz="3200" dirty="0" smtClean="0">
                <a:latin typeface="Calibri"/>
                <a:cs typeface="Calibri"/>
              </a:rPr>
              <a:t>for individual use cases</a:t>
            </a:r>
            <a:endParaRPr lang="en-GB" sz="3200" dirty="0">
              <a:latin typeface="Calibri"/>
              <a:cs typeface="Calibri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cs typeface="Calibri"/>
              </a:rPr>
              <a:t>Drivers of big data adoption</a:t>
            </a:r>
            <a:endParaRPr lang="en-US" dirty="0"/>
          </a:p>
        </p:txBody>
      </p:sp>
      <p:grpSp>
        <p:nvGrpSpPr>
          <p:cNvPr id="4" name="Group 3"/>
          <p:cNvGrpSpPr/>
          <p:nvPr/>
        </p:nvGrpSpPr>
        <p:grpSpPr>
          <a:xfrm>
            <a:off x="1112172" y="2211048"/>
            <a:ext cx="9967875" cy="1178575"/>
            <a:chOff x="1113866" y="2614364"/>
            <a:chExt cx="9967875" cy="1178575"/>
          </a:xfrm>
        </p:grpSpPr>
        <p:sp>
          <p:nvSpPr>
            <p:cNvPr id="10" name="Rectangle 5"/>
            <p:cNvSpPr>
              <a:spLocks noChangeArrowheads="1"/>
            </p:cNvSpPr>
            <p:nvPr/>
          </p:nvSpPr>
          <p:spPr bwMode="auto">
            <a:xfrm>
              <a:off x="2672822" y="2614364"/>
              <a:ext cx="3072595" cy="482204"/>
            </a:xfrm>
            <a:prstGeom prst="rect">
              <a:avLst/>
            </a:prstGeom>
            <a:noFill/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45720" rIns="45720" anchor="ctr"/>
            <a:lstStyle/>
            <a:p>
              <a:r>
                <a:rPr lang="en-US" sz="3600" dirty="0" smtClean="0">
                  <a:latin typeface="Calibri"/>
                  <a:cs typeface="Calibri"/>
                </a:rPr>
                <a:t>Identification</a:t>
              </a:r>
              <a:endParaRPr lang="en-US" sz="3600" dirty="0">
                <a:latin typeface="Calibri"/>
                <a:cs typeface="Calibri"/>
              </a:endParaRPr>
            </a:p>
          </p:txBody>
        </p:sp>
        <p:sp>
          <p:nvSpPr>
            <p:cNvPr id="11" name="Rectangle 8"/>
            <p:cNvSpPr>
              <a:spLocks noChangeArrowheads="1"/>
            </p:cNvSpPr>
            <p:nvPr/>
          </p:nvSpPr>
          <p:spPr bwMode="auto">
            <a:xfrm>
              <a:off x="2645779" y="3096568"/>
              <a:ext cx="8435962" cy="689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>
                <a:lnSpc>
                  <a:spcPts val="2280"/>
                </a:lnSpc>
              </a:pPr>
              <a:r>
                <a:rPr lang="en-US" sz="2600" dirty="0">
                  <a:solidFill>
                    <a:srgbClr val="0078D9"/>
                  </a:solidFill>
                  <a:latin typeface="Calibri"/>
                  <a:cs typeface="Calibri"/>
                </a:rPr>
                <a:t>F</a:t>
              </a:r>
              <a:r>
                <a:rPr lang="en-US" sz="2600" dirty="0" smtClean="0">
                  <a:solidFill>
                    <a:srgbClr val="0078D9"/>
                  </a:solidFill>
                  <a:latin typeface="Calibri"/>
                  <a:cs typeface="Calibri"/>
                </a:rPr>
                <a:t>ocused on change</a:t>
              </a:r>
              <a:r>
                <a:rPr lang="en-US" sz="2600" dirty="0" smtClean="0">
                  <a:latin typeface="Calibri"/>
                  <a:cs typeface="Calibri"/>
                </a:rPr>
                <a:t> and willing to </a:t>
              </a:r>
              <a:r>
                <a:rPr lang="en-US" sz="2600" dirty="0" smtClean="0">
                  <a:solidFill>
                    <a:srgbClr val="0078D9"/>
                  </a:solidFill>
                  <a:latin typeface="Calibri"/>
                  <a:cs typeface="Calibri"/>
                </a:rPr>
                <a:t>take risk </a:t>
              </a:r>
              <a:r>
                <a:rPr lang="en-US" sz="2600" dirty="0" smtClean="0">
                  <a:latin typeface="Calibri"/>
                  <a:cs typeface="Calibri"/>
                </a:rPr>
                <a:t>to ensure the success of the business or mission.</a:t>
              </a:r>
              <a:endParaRPr lang="en-US" sz="2600" dirty="0">
                <a:latin typeface="Calibri"/>
                <a:cs typeface="Calibri"/>
              </a:endParaRPr>
            </a:p>
          </p:txBody>
        </p:sp>
        <p:sp>
          <p:nvSpPr>
            <p:cNvPr id="3" name="Oval 2"/>
            <p:cNvSpPr/>
            <p:nvPr/>
          </p:nvSpPr>
          <p:spPr>
            <a:xfrm>
              <a:off x="1113866" y="2641065"/>
              <a:ext cx="1151874" cy="1151874"/>
            </a:xfrm>
            <a:prstGeom prst="ellipse">
              <a:avLst/>
            </a:prstGeom>
            <a:solidFill>
              <a:srgbClr val="00558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5400" dirty="0" smtClean="0"/>
                <a:t>1</a:t>
              </a:r>
              <a:endParaRPr lang="en-US" sz="5400" dirty="0"/>
            </a:p>
          </p:txBody>
        </p:sp>
      </p:grpSp>
      <p:grpSp>
        <p:nvGrpSpPr>
          <p:cNvPr id="5" name="Group 4"/>
          <p:cNvGrpSpPr/>
          <p:nvPr/>
        </p:nvGrpSpPr>
        <p:grpSpPr>
          <a:xfrm>
            <a:off x="1112170" y="3608656"/>
            <a:ext cx="9967876" cy="1177266"/>
            <a:chOff x="1113866" y="3900099"/>
            <a:chExt cx="9667090" cy="1177266"/>
          </a:xfrm>
        </p:grpSpPr>
        <p:sp>
          <p:nvSpPr>
            <p:cNvPr id="12" name="Rectangle 6"/>
            <p:cNvSpPr>
              <a:spLocks noChangeArrowheads="1"/>
            </p:cNvSpPr>
            <p:nvPr/>
          </p:nvSpPr>
          <p:spPr bwMode="auto">
            <a:xfrm>
              <a:off x="2672823" y="3900099"/>
              <a:ext cx="2729133" cy="482204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45720" rIns="45720" anchor="ctr"/>
            <a:lstStyle/>
            <a:p>
              <a:r>
                <a:rPr lang="en-US" sz="3600" dirty="0" smtClean="0">
                  <a:solidFill>
                    <a:srgbClr val="005586"/>
                  </a:solidFill>
                  <a:latin typeface="Calibri"/>
                  <a:cs typeface="Calibri"/>
                </a:rPr>
                <a:t>Advocacy</a:t>
              </a:r>
              <a:endParaRPr lang="en-US" sz="3600" dirty="0">
                <a:solidFill>
                  <a:srgbClr val="005586"/>
                </a:solidFill>
                <a:latin typeface="Calibri"/>
                <a:cs typeface="Calibri"/>
              </a:endParaRPr>
            </a:p>
          </p:txBody>
        </p:sp>
        <p:sp>
          <p:nvSpPr>
            <p:cNvPr id="17" name="Rectangle 8"/>
            <p:cNvSpPr>
              <a:spLocks noChangeArrowheads="1"/>
            </p:cNvSpPr>
            <p:nvPr/>
          </p:nvSpPr>
          <p:spPr bwMode="auto">
            <a:xfrm>
              <a:off x="2599554" y="4382303"/>
              <a:ext cx="8181402" cy="6950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1587" lvl="1" defTabSz="895350">
                <a:lnSpc>
                  <a:spcPts val="2280"/>
                </a:lnSpc>
                <a:buSzPct val="100000"/>
              </a:pPr>
              <a:r>
                <a:rPr lang="en-GB" sz="2600" dirty="0">
                  <a:latin typeface="Calibri"/>
                  <a:cs typeface="Calibri"/>
                </a:rPr>
                <a:t>Builds </a:t>
              </a:r>
              <a:r>
                <a:rPr lang="en-GB" sz="2600" dirty="0" smtClean="0">
                  <a:solidFill>
                    <a:srgbClr val="0078D9"/>
                  </a:solidFill>
                  <a:latin typeface="Calibri"/>
                  <a:cs typeface="Calibri"/>
                </a:rPr>
                <a:t>success </a:t>
              </a:r>
              <a:r>
                <a:rPr lang="en-GB" sz="2600" dirty="0">
                  <a:solidFill>
                    <a:srgbClr val="0078D9"/>
                  </a:solidFill>
                  <a:latin typeface="Calibri"/>
                  <a:cs typeface="Calibri"/>
                </a:rPr>
                <a:t>stories </a:t>
              </a:r>
              <a:r>
                <a:rPr lang="en-GB" sz="2600" dirty="0">
                  <a:latin typeface="Calibri"/>
                  <a:cs typeface="Calibri"/>
                </a:rPr>
                <a:t>from </a:t>
              </a:r>
              <a:r>
                <a:rPr lang="en-GB" sz="2600" dirty="0" smtClean="0">
                  <a:latin typeface="Calibri"/>
                  <a:cs typeface="Calibri"/>
                </a:rPr>
                <a:t>within. </a:t>
              </a:r>
              <a:r>
                <a:rPr lang="en-GB" sz="2600" dirty="0">
                  <a:latin typeface="Calibri"/>
                  <a:cs typeface="Calibri"/>
                </a:rPr>
                <a:t>Uses </a:t>
              </a:r>
              <a:r>
                <a:rPr lang="en-GB" sz="2600" dirty="0" smtClean="0">
                  <a:latin typeface="Calibri"/>
                  <a:cs typeface="Calibri"/>
                </a:rPr>
                <a:t>every opportunity to </a:t>
              </a:r>
              <a:r>
                <a:rPr lang="en-GB" sz="2600" dirty="0" smtClean="0">
                  <a:solidFill>
                    <a:schemeClr val="accent1"/>
                  </a:solidFill>
                  <a:latin typeface="Calibri"/>
                  <a:cs typeface="Calibri"/>
                </a:rPr>
                <a:t>promote to potential sponsors and stakeholders</a:t>
              </a:r>
              <a:r>
                <a:rPr lang="en-GB" sz="2600" dirty="0" smtClean="0">
                  <a:latin typeface="Calibri"/>
                  <a:cs typeface="Calibri"/>
                </a:rPr>
                <a:t>. </a:t>
              </a:r>
              <a:endParaRPr lang="en-GB" sz="2600" dirty="0">
                <a:latin typeface="Calibri"/>
                <a:cs typeface="Calibri"/>
              </a:endParaRPr>
            </a:p>
          </p:txBody>
        </p:sp>
        <p:sp>
          <p:nvSpPr>
            <p:cNvPr id="23" name="Oval 22"/>
            <p:cNvSpPr/>
            <p:nvPr/>
          </p:nvSpPr>
          <p:spPr>
            <a:xfrm>
              <a:off x="1113866" y="3900099"/>
              <a:ext cx="1151874" cy="1151874"/>
            </a:xfrm>
            <a:prstGeom prst="ellipse">
              <a:avLst/>
            </a:prstGeom>
            <a:solidFill>
              <a:srgbClr val="00558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5400" dirty="0"/>
                <a:t>2</a:t>
              </a:r>
            </a:p>
          </p:txBody>
        </p:sp>
      </p:grpSp>
      <p:grpSp>
        <p:nvGrpSpPr>
          <p:cNvPr id="6" name="Group 5"/>
          <p:cNvGrpSpPr/>
          <p:nvPr/>
        </p:nvGrpSpPr>
        <p:grpSpPr>
          <a:xfrm>
            <a:off x="1112170" y="5004960"/>
            <a:ext cx="9967876" cy="1193257"/>
            <a:chOff x="1113866" y="5270370"/>
            <a:chExt cx="9967876" cy="1193257"/>
          </a:xfrm>
        </p:grpSpPr>
        <p:sp>
          <p:nvSpPr>
            <p:cNvPr id="18" name="Rectangle 22"/>
            <p:cNvSpPr>
              <a:spLocks noChangeArrowheads="1"/>
            </p:cNvSpPr>
            <p:nvPr/>
          </p:nvSpPr>
          <p:spPr bwMode="auto">
            <a:xfrm>
              <a:off x="2672822" y="5270370"/>
              <a:ext cx="2541823" cy="482203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lIns="45720" rIns="45720" anchor="ctr"/>
            <a:lstStyle/>
            <a:p>
              <a:r>
                <a:rPr lang="en-US" sz="3600" dirty="0" smtClean="0">
                  <a:latin typeface="Calibri"/>
                  <a:cs typeface="Calibri"/>
                </a:rPr>
                <a:t>Funding</a:t>
              </a:r>
              <a:endParaRPr lang="en-US" sz="3600" dirty="0">
                <a:latin typeface="Calibri"/>
                <a:cs typeface="Calibri"/>
              </a:endParaRPr>
            </a:p>
          </p:txBody>
        </p:sp>
        <p:sp>
          <p:nvSpPr>
            <p:cNvPr id="19" name="Rectangle 8"/>
            <p:cNvSpPr>
              <a:spLocks noChangeArrowheads="1"/>
            </p:cNvSpPr>
            <p:nvPr/>
          </p:nvSpPr>
          <p:spPr bwMode="auto">
            <a:xfrm>
              <a:off x="2645780" y="5773695"/>
              <a:ext cx="8435962" cy="6899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/>
            <a:p>
              <a:pPr marL="1587" lvl="1" defTabSz="895350">
                <a:lnSpc>
                  <a:spcPts val="2280"/>
                </a:lnSpc>
                <a:buSzPct val="100000"/>
              </a:pPr>
              <a:r>
                <a:rPr lang="en-GB" sz="2600" dirty="0" smtClean="0">
                  <a:latin typeface="Calibri"/>
                  <a:cs typeface="Calibri"/>
                </a:rPr>
                <a:t>Supports and solicits funding </a:t>
              </a:r>
              <a:r>
                <a:rPr lang="en-GB" sz="2600" dirty="0" smtClean="0">
                  <a:solidFill>
                    <a:schemeClr val="accent1"/>
                  </a:solidFill>
                  <a:latin typeface="Calibri"/>
                  <a:cs typeface="Calibri"/>
                </a:rPr>
                <a:t>across the business</a:t>
              </a:r>
              <a:r>
                <a:rPr lang="en-GB" sz="2600" dirty="0" smtClean="0">
                  <a:latin typeface="Calibri"/>
                  <a:cs typeface="Calibri"/>
                </a:rPr>
                <a:t>. </a:t>
              </a:r>
              <a:r>
                <a:rPr lang="en-GB" sz="2600" dirty="0">
                  <a:latin typeface="Calibri"/>
                  <a:cs typeface="Calibri"/>
                </a:rPr>
                <a:t>Shares industry and business </a:t>
              </a:r>
              <a:r>
                <a:rPr lang="en-GB" sz="2600" dirty="0">
                  <a:solidFill>
                    <a:srgbClr val="0078D9"/>
                  </a:solidFill>
                  <a:latin typeface="Calibri"/>
                  <a:cs typeface="Calibri"/>
                </a:rPr>
                <a:t>potential ROI models</a:t>
              </a:r>
              <a:r>
                <a:rPr lang="en-GB" sz="2600" dirty="0">
                  <a:latin typeface="Calibri"/>
                  <a:cs typeface="Calibri"/>
                </a:rPr>
                <a:t>. </a:t>
              </a:r>
            </a:p>
          </p:txBody>
        </p:sp>
        <p:sp>
          <p:nvSpPr>
            <p:cNvPr id="24" name="Oval 23"/>
            <p:cNvSpPr/>
            <p:nvPr/>
          </p:nvSpPr>
          <p:spPr>
            <a:xfrm>
              <a:off x="1113866" y="5270370"/>
              <a:ext cx="1151874" cy="1151874"/>
            </a:xfrm>
            <a:prstGeom prst="ellipse">
              <a:avLst/>
            </a:prstGeom>
            <a:solidFill>
              <a:srgbClr val="005586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b"/>
            <a:lstStyle/>
            <a:p>
              <a:pPr algn="ctr"/>
              <a:r>
                <a:rPr lang="en-US" sz="5400" dirty="0" smtClean="0"/>
                <a:t>3</a:t>
              </a:r>
              <a:endParaRPr lang="en-US" sz="5400" dirty="0"/>
            </a:p>
          </p:txBody>
        </p:sp>
      </p:grpSp>
    </p:spTree>
    <p:extLst>
      <p:ext uri="{BB962C8B-B14F-4D97-AF65-F5344CB8AC3E}">
        <p14:creationId xmlns:p14="http://schemas.microsoft.com/office/powerpoint/2010/main" val="40134356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Coordinated approach</a:t>
            </a:r>
            <a:endParaRPr lang="en-US" dirty="0"/>
          </a:p>
        </p:txBody>
      </p:sp>
      <p:grpSp>
        <p:nvGrpSpPr>
          <p:cNvPr id="1262" name="Group 1261"/>
          <p:cNvGrpSpPr/>
          <p:nvPr/>
        </p:nvGrpSpPr>
        <p:grpSpPr>
          <a:xfrm>
            <a:off x="729325" y="5285828"/>
            <a:ext cx="10730177" cy="1077218"/>
            <a:chOff x="635732" y="1377645"/>
            <a:chExt cx="10730177" cy="1077218"/>
          </a:xfrm>
        </p:grpSpPr>
        <p:sp>
          <p:nvSpPr>
            <p:cNvPr id="5" name="TextBox 4"/>
            <p:cNvSpPr txBox="1"/>
            <p:nvPr/>
          </p:nvSpPr>
          <p:spPr>
            <a:xfrm>
              <a:off x="8965893" y="1377645"/>
              <a:ext cx="2400016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 smtClean="0"/>
                <a:t>Change agent</a:t>
              </a:r>
            </a:p>
          </p:txBody>
        </p:sp>
        <p:sp>
          <p:nvSpPr>
            <p:cNvPr id="6" name="TextBox 5"/>
            <p:cNvSpPr txBox="1"/>
            <p:nvPr/>
          </p:nvSpPr>
          <p:spPr>
            <a:xfrm>
              <a:off x="635732" y="1377646"/>
              <a:ext cx="2608406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Single data set</a:t>
              </a:r>
              <a:endParaRPr lang="en-US" sz="3200" dirty="0"/>
            </a:p>
          </p:txBody>
        </p:sp>
        <p:grpSp>
          <p:nvGrpSpPr>
            <p:cNvPr id="7" name="Group 6"/>
            <p:cNvGrpSpPr/>
            <p:nvPr/>
          </p:nvGrpSpPr>
          <p:grpSpPr>
            <a:xfrm>
              <a:off x="3822553" y="1402473"/>
              <a:ext cx="1434600" cy="972989"/>
              <a:chOff x="3412380" y="817721"/>
              <a:chExt cx="8333044" cy="5651719"/>
            </a:xfrm>
          </p:grpSpPr>
          <p:sp>
            <p:nvSpPr>
              <p:cNvPr id="8" name="Circular Arrow 7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9" name="Group 8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86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5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6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7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8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9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0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1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2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3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4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5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6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7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8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39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0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1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2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3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4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5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6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7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8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49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0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1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2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3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4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5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6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7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8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59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0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1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2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3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4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5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6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7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8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69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0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1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2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3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4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5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6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7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8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79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0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1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2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3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4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5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6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7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8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89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0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1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2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3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4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5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6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7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8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9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0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1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2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3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4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5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6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7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8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9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0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1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2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3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4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0" name="Rounded Rectangle 9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11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56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3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4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2" name="Rounded Rectangle 11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13" name="Group 12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18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9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0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1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2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2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4" name="Rounded Rectangle 13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15" name="Circular Arrow 14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6" name="Circular Arrow 15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7" name="Circular Arrow 16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15" name="Group 214"/>
            <p:cNvGrpSpPr/>
            <p:nvPr/>
          </p:nvGrpSpPr>
          <p:grpSpPr>
            <a:xfrm>
              <a:off x="5302751" y="1384223"/>
              <a:ext cx="1434600" cy="972989"/>
              <a:chOff x="3412380" y="817721"/>
              <a:chExt cx="8333044" cy="5651719"/>
            </a:xfrm>
          </p:grpSpPr>
          <p:sp>
            <p:nvSpPr>
              <p:cNvPr id="216" name="Circular Arrow 215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217" name="Group 216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294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5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6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7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8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9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0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1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2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3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4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5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6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7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8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09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0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1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2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3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4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5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6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7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8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19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0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1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2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3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4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5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6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7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8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29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0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1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2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3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4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5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6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7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8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39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0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1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2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3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4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5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6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7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8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49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0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1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2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3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4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5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6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7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8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59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0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1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2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3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4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5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6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7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8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69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0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1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2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3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4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5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6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7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8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79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0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1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2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3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4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5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6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7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8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89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0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1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2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3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4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5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6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7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8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399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0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1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2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3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4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5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6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7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8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09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0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1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2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3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4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5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6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7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8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19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20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21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22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218" name="Rounded Rectangle 217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219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264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5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6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7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8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9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0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1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2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3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4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5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6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7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8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79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0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1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2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3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4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5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6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7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8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89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0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1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2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93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220" name="Rounded Rectangle 219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221" name="Group 220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226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27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28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29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0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1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2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3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4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5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6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7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8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39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0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1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2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3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4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5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6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7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8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49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0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1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2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3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4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5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6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7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8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59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0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1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2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263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222" name="Rounded Rectangle 221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223" name="Circular Arrow 222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224" name="Circular Arrow 223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225" name="Circular Arrow 224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23" name="Group 422"/>
            <p:cNvGrpSpPr/>
            <p:nvPr/>
          </p:nvGrpSpPr>
          <p:grpSpPr>
            <a:xfrm>
              <a:off x="6782334" y="1405078"/>
              <a:ext cx="1434600" cy="972989"/>
              <a:chOff x="3412380" y="817721"/>
              <a:chExt cx="8333044" cy="5651719"/>
            </a:xfrm>
          </p:grpSpPr>
          <p:sp>
            <p:nvSpPr>
              <p:cNvPr id="424" name="Circular Arrow 423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425" name="Group 424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502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3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4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5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6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7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8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9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0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1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2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3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4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5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6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7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8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19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0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1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2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3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4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5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6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7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8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29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0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1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2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3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4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5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6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7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8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39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0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1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2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3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4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5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6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7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8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49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0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1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2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3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4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5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6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7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8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59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0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1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2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3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4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5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6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7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8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69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0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1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2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3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4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5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6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7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8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79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0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1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2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3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4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5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6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7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8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89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0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1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2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3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4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5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6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7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8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99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0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1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2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3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4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5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6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7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8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09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0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1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2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3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4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5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6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7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8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19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0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1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2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3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4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5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6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7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8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29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30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426" name="Rounded Rectangle 425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427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472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3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4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5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6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7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8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9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0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1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2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3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4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5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6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7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8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89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0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1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2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3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4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5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6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7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8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99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0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501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428" name="Rounded Rectangle 427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429" name="Group 428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434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5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6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7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8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39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0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1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2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3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4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5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6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7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8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49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0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1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2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3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4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5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6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7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8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59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0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1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2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3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4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5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6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7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8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69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0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471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430" name="Rounded Rectangle 429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431" name="Circular Arrow 430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432" name="Circular Arrow 431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433" name="Circular Arrow 432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261" name="Group 1260"/>
          <p:cNvGrpSpPr/>
          <p:nvPr/>
        </p:nvGrpSpPr>
        <p:grpSpPr>
          <a:xfrm>
            <a:off x="729325" y="3985446"/>
            <a:ext cx="10058117" cy="1077218"/>
            <a:chOff x="635732" y="2686697"/>
            <a:chExt cx="10058117" cy="1077218"/>
          </a:xfrm>
        </p:grpSpPr>
        <p:sp>
          <p:nvSpPr>
            <p:cNvPr id="631" name="TextBox 630"/>
            <p:cNvSpPr txBox="1"/>
            <p:nvPr/>
          </p:nvSpPr>
          <p:spPr>
            <a:xfrm>
              <a:off x="635732" y="2686697"/>
              <a:ext cx="2540679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Multi-data set</a:t>
              </a:r>
              <a:endParaRPr lang="en-US" sz="3200" dirty="0"/>
            </a:p>
          </p:txBody>
        </p:sp>
        <p:grpSp>
          <p:nvGrpSpPr>
            <p:cNvPr id="632" name="Group 631"/>
            <p:cNvGrpSpPr/>
            <p:nvPr/>
          </p:nvGrpSpPr>
          <p:grpSpPr>
            <a:xfrm>
              <a:off x="5335165" y="2703892"/>
              <a:ext cx="1434600" cy="972989"/>
              <a:chOff x="3412380" y="817721"/>
              <a:chExt cx="8333044" cy="5651719"/>
            </a:xfrm>
          </p:grpSpPr>
          <p:sp>
            <p:nvSpPr>
              <p:cNvPr id="633" name="Circular Arrow 632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34" name="Group 633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711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2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3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4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5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6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7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8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9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0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1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2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3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4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5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6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7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8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29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0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1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2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3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4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5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6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7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8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39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0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1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2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3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4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5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6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7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8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49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0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1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2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3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4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5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6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7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8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59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0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1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2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3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4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5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6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7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8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69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0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1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2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3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4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5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6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7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8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79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0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1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2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3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4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5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6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7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8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89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0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1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2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3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4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5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6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7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8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99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0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1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2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3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4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5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6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7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8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09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0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1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2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3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4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5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6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7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8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19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0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1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2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3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4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5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6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7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8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29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0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1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2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3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4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5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6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7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8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39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635" name="Rounded Rectangle 634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636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681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2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3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4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5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6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7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8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9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0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1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2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3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4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5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6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7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8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99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0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1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2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3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4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5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6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7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8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09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710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637" name="Rounded Rectangle 636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638" name="Group 637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643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4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5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6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7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8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49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0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1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2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3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4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5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6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7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8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59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0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1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2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3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4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5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6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7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8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69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0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1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2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3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4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5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6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7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8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79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680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639" name="Rounded Rectangle 638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640" name="Circular Arrow 639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641" name="Circular Arrow 640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642" name="Circular Arrow 641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" name="TextBox 839"/>
            <p:cNvSpPr txBox="1"/>
            <p:nvPr/>
          </p:nvSpPr>
          <p:spPr>
            <a:xfrm>
              <a:off x="8965892" y="2686697"/>
              <a:ext cx="1727957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Data </a:t>
              </a:r>
              <a:br>
                <a:rPr lang="en-US" sz="3200" dirty="0" smtClean="0"/>
              </a:br>
              <a:r>
                <a:rPr lang="en-US" sz="3200" dirty="0" smtClean="0"/>
                <a:t>advocacy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729325" y="2685064"/>
            <a:ext cx="10058117" cy="1077218"/>
            <a:chOff x="635732" y="3919906"/>
            <a:chExt cx="10058117" cy="1077218"/>
          </a:xfrm>
        </p:grpSpPr>
        <p:sp>
          <p:nvSpPr>
            <p:cNvPr id="841" name="TextBox 840"/>
            <p:cNvSpPr txBox="1"/>
            <p:nvPr/>
          </p:nvSpPr>
          <p:spPr>
            <a:xfrm>
              <a:off x="635732" y="3919906"/>
              <a:ext cx="1845377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Predictive</a:t>
              </a:r>
              <a:endParaRPr lang="en-US" sz="3200" dirty="0"/>
            </a:p>
          </p:txBody>
        </p:sp>
        <p:grpSp>
          <p:nvGrpSpPr>
            <p:cNvPr id="843" name="Group 842"/>
            <p:cNvGrpSpPr/>
            <p:nvPr/>
          </p:nvGrpSpPr>
          <p:grpSpPr>
            <a:xfrm>
              <a:off x="4768843" y="3942937"/>
              <a:ext cx="1434600" cy="972989"/>
              <a:chOff x="3412380" y="817721"/>
              <a:chExt cx="8333044" cy="5651719"/>
            </a:xfrm>
          </p:grpSpPr>
          <p:sp>
            <p:nvSpPr>
              <p:cNvPr id="844" name="Circular Arrow 843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45" name="Group 844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922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3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4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5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6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7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8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9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0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1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2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3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4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5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6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7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8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39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0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1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2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3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4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5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6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7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8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49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0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1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2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3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4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5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6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7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8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59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0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1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2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3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4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5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6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7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8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69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0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1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2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3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4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5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6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7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8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79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0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1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2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3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4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5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6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7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8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89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0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1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2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3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4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5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6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7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8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99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0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1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2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3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4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5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6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7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8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09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0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1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2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3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4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5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6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7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8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19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0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1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2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3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4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5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6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7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8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29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0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1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2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3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4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5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6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7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8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39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0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1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2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3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4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5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6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7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8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49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50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846" name="Rounded Rectangle 845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847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892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3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4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5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6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7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8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9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0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1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2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3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4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5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6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7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8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09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0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1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2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3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4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5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6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7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8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19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0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921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848" name="Rounded Rectangle 847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849" name="Group 848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854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5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6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7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8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59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0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1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2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3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4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5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6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7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8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69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0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1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2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3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4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5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6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7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8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79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0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1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2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3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4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5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6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7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8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89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0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891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850" name="Rounded Rectangle 849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851" name="Circular Arrow 850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52" name="Circular Arrow 851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853" name="Circular Arrow 852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59" name="Left Arrow 1258"/>
            <p:cNvSpPr/>
            <p:nvPr/>
          </p:nvSpPr>
          <p:spPr>
            <a:xfrm>
              <a:off x="6448256" y="4184482"/>
              <a:ext cx="751010" cy="539655"/>
            </a:xfrm>
            <a:prstGeom prst="leftArrow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3" name="TextBox 1262"/>
            <p:cNvSpPr txBox="1"/>
            <p:nvPr/>
          </p:nvSpPr>
          <p:spPr>
            <a:xfrm>
              <a:off x="8965892" y="3919906"/>
              <a:ext cx="1727957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Insights</a:t>
              </a:r>
            </a:p>
            <a:p>
              <a:r>
                <a:rPr lang="en-US" sz="3200" dirty="0" smtClean="0"/>
                <a:t>advocacy</a:t>
              </a:r>
            </a:p>
          </p:txBody>
        </p:sp>
      </p:grpSp>
      <p:grpSp>
        <p:nvGrpSpPr>
          <p:cNvPr id="3" name="Group 2"/>
          <p:cNvGrpSpPr/>
          <p:nvPr/>
        </p:nvGrpSpPr>
        <p:grpSpPr>
          <a:xfrm>
            <a:off x="709859" y="1461184"/>
            <a:ext cx="9949113" cy="1077218"/>
            <a:chOff x="635732" y="5187945"/>
            <a:chExt cx="9949113" cy="1077218"/>
          </a:xfrm>
        </p:grpSpPr>
        <p:sp>
          <p:nvSpPr>
            <p:cNvPr id="842" name="TextBox 841"/>
            <p:cNvSpPr txBox="1"/>
            <p:nvPr/>
          </p:nvSpPr>
          <p:spPr>
            <a:xfrm>
              <a:off x="635732" y="5187945"/>
              <a:ext cx="2167180" cy="58477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Operational</a:t>
              </a:r>
              <a:endParaRPr lang="en-US" sz="3200" dirty="0"/>
            </a:p>
          </p:txBody>
        </p:sp>
        <p:grpSp>
          <p:nvGrpSpPr>
            <p:cNvPr id="1051" name="Group 1050"/>
            <p:cNvGrpSpPr/>
            <p:nvPr/>
          </p:nvGrpSpPr>
          <p:grpSpPr>
            <a:xfrm>
              <a:off x="4769955" y="5234466"/>
              <a:ext cx="1434600" cy="972989"/>
              <a:chOff x="3412380" y="817721"/>
              <a:chExt cx="8333044" cy="5651719"/>
            </a:xfrm>
          </p:grpSpPr>
          <p:sp>
            <p:nvSpPr>
              <p:cNvPr id="1052" name="Circular Arrow 1051"/>
              <p:cNvSpPr/>
              <p:nvPr/>
            </p:nvSpPr>
            <p:spPr>
              <a:xfrm rot="3497198">
                <a:off x="6831613" y="1305134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1053" name="Group 1052"/>
              <p:cNvGrpSpPr/>
              <p:nvPr/>
            </p:nvGrpSpPr>
            <p:grpSpPr>
              <a:xfrm>
                <a:off x="8658723" y="3675696"/>
                <a:ext cx="2616993" cy="2616994"/>
                <a:chOff x="909638" y="1412875"/>
                <a:chExt cx="3614737" cy="3614738"/>
              </a:xfrm>
            </p:grpSpPr>
            <p:sp>
              <p:nvSpPr>
                <p:cNvPr id="1130" name="Freeform 8"/>
                <p:cNvSpPr>
                  <a:spLocks noChangeArrowheads="1"/>
                </p:cNvSpPr>
                <p:nvPr/>
              </p:nvSpPr>
              <p:spPr bwMode="auto">
                <a:xfrm>
                  <a:off x="1327150" y="1831975"/>
                  <a:ext cx="2779712" cy="2301875"/>
                </a:xfrm>
                <a:custGeom>
                  <a:avLst/>
                  <a:gdLst>
                    <a:gd name="T0" fmla="*/ 6816 w 7724"/>
                    <a:gd name="T1" fmla="*/ 6288 h 6400"/>
                    <a:gd name="T2" fmla="*/ 7143 w 7724"/>
                    <a:gd name="T3" fmla="*/ 5896 h 6400"/>
                    <a:gd name="T4" fmla="*/ 7500 w 7724"/>
                    <a:gd name="T5" fmla="*/ 5161 h 6400"/>
                    <a:gd name="T6" fmla="*/ 7691 w 7724"/>
                    <a:gd name="T7" fmla="*/ 4362 h 6400"/>
                    <a:gd name="T8" fmla="*/ 7723 w 7724"/>
                    <a:gd name="T9" fmla="*/ 3765 h 6400"/>
                    <a:gd name="T10" fmla="*/ 7683 w 7724"/>
                    <a:gd name="T11" fmla="*/ 3290 h 6400"/>
                    <a:gd name="T12" fmla="*/ 7582 w 7724"/>
                    <a:gd name="T13" fmla="*/ 2829 h 6400"/>
                    <a:gd name="T14" fmla="*/ 7431 w 7724"/>
                    <a:gd name="T15" fmla="*/ 2383 h 6400"/>
                    <a:gd name="T16" fmla="*/ 7226 w 7724"/>
                    <a:gd name="T17" fmla="*/ 1962 h 6400"/>
                    <a:gd name="T18" fmla="*/ 6967 w 7724"/>
                    <a:gd name="T19" fmla="*/ 1566 h 6400"/>
                    <a:gd name="T20" fmla="*/ 6657 w 7724"/>
                    <a:gd name="T21" fmla="*/ 1202 h 6400"/>
                    <a:gd name="T22" fmla="*/ 6380 w 7724"/>
                    <a:gd name="T23" fmla="*/ 936 h 6400"/>
                    <a:gd name="T24" fmla="*/ 6002 w 7724"/>
                    <a:gd name="T25" fmla="*/ 648 h 6400"/>
                    <a:gd name="T26" fmla="*/ 5595 w 7724"/>
                    <a:gd name="T27" fmla="*/ 411 h 6400"/>
                    <a:gd name="T28" fmla="*/ 5163 w 7724"/>
                    <a:gd name="T29" fmla="*/ 223 h 6400"/>
                    <a:gd name="T30" fmla="*/ 4714 w 7724"/>
                    <a:gd name="T31" fmla="*/ 94 h 6400"/>
                    <a:gd name="T32" fmla="*/ 4246 w 7724"/>
                    <a:gd name="T33" fmla="*/ 19 h 6400"/>
                    <a:gd name="T34" fmla="*/ 3864 w 7724"/>
                    <a:gd name="T35" fmla="*/ 0 h 6400"/>
                    <a:gd name="T36" fmla="*/ 3371 w 7724"/>
                    <a:gd name="T37" fmla="*/ 33 h 6400"/>
                    <a:gd name="T38" fmla="*/ 2899 w 7724"/>
                    <a:gd name="T39" fmla="*/ 123 h 6400"/>
                    <a:gd name="T40" fmla="*/ 2449 w 7724"/>
                    <a:gd name="T41" fmla="*/ 270 h 6400"/>
                    <a:gd name="T42" fmla="*/ 2024 w 7724"/>
                    <a:gd name="T43" fmla="*/ 468 h 6400"/>
                    <a:gd name="T44" fmla="*/ 1628 w 7724"/>
                    <a:gd name="T45" fmla="*/ 713 h 6400"/>
                    <a:gd name="T46" fmla="*/ 1268 w 7724"/>
                    <a:gd name="T47" fmla="*/ 1005 h 6400"/>
                    <a:gd name="T48" fmla="*/ 944 w 7724"/>
                    <a:gd name="T49" fmla="*/ 1335 h 6400"/>
                    <a:gd name="T50" fmla="*/ 663 w 7724"/>
                    <a:gd name="T51" fmla="*/ 1703 h 6400"/>
                    <a:gd name="T52" fmla="*/ 425 w 7724"/>
                    <a:gd name="T53" fmla="*/ 2106 h 6400"/>
                    <a:gd name="T54" fmla="*/ 234 w 7724"/>
                    <a:gd name="T55" fmla="*/ 2534 h 6400"/>
                    <a:gd name="T56" fmla="*/ 101 w 7724"/>
                    <a:gd name="T57" fmla="*/ 2991 h 6400"/>
                    <a:gd name="T58" fmla="*/ 22 w 7724"/>
                    <a:gd name="T59" fmla="*/ 3466 h 6400"/>
                    <a:gd name="T60" fmla="*/ 274 w 7724"/>
                    <a:gd name="T61" fmla="*/ 3862 h 6400"/>
                    <a:gd name="T62" fmla="*/ 292 w 7724"/>
                    <a:gd name="T63" fmla="*/ 3495 h 6400"/>
                    <a:gd name="T64" fmla="*/ 364 w 7724"/>
                    <a:gd name="T65" fmla="*/ 3052 h 6400"/>
                    <a:gd name="T66" fmla="*/ 490 w 7724"/>
                    <a:gd name="T67" fmla="*/ 2627 h 6400"/>
                    <a:gd name="T68" fmla="*/ 886 w 7724"/>
                    <a:gd name="T69" fmla="*/ 1854 h 6400"/>
                    <a:gd name="T70" fmla="*/ 1451 w 7724"/>
                    <a:gd name="T71" fmla="*/ 1206 h 6400"/>
                    <a:gd name="T72" fmla="*/ 2154 w 7724"/>
                    <a:gd name="T73" fmla="*/ 706 h 6400"/>
                    <a:gd name="T74" fmla="*/ 2798 w 7724"/>
                    <a:gd name="T75" fmla="*/ 432 h 6400"/>
                    <a:gd name="T76" fmla="*/ 3227 w 7724"/>
                    <a:gd name="T77" fmla="*/ 328 h 6400"/>
                    <a:gd name="T78" fmla="*/ 3677 w 7724"/>
                    <a:gd name="T79" fmla="*/ 278 h 6400"/>
                    <a:gd name="T80" fmla="*/ 4041 w 7724"/>
                    <a:gd name="T81" fmla="*/ 278 h 6400"/>
                    <a:gd name="T82" fmla="*/ 4480 w 7724"/>
                    <a:gd name="T83" fmla="*/ 324 h 6400"/>
                    <a:gd name="T84" fmla="*/ 5073 w 7724"/>
                    <a:gd name="T85" fmla="*/ 479 h 6400"/>
                    <a:gd name="T86" fmla="*/ 5851 w 7724"/>
                    <a:gd name="T87" fmla="*/ 875 h 6400"/>
                    <a:gd name="T88" fmla="*/ 6203 w 7724"/>
                    <a:gd name="T89" fmla="*/ 1141 h 6400"/>
                    <a:gd name="T90" fmla="*/ 6463 w 7724"/>
                    <a:gd name="T91" fmla="*/ 1390 h 6400"/>
                    <a:gd name="T92" fmla="*/ 6747 w 7724"/>
                    <a:gd name="T93" fmla="*/ 1728 h 6400"/>
                    <a:gd name="T94" fmla="*/ 7111 w 7724"/>
                    <a:gd name="T95" fmla="*/ 2329 h 6400"/>
                    <a:gd name="T96" fmla="*/ 7367 w 7724"/>
                    <a:gd name="T97" fmla="*/ 3070 h 6400"/>
                    <a:gd name="T98" fmla="*/ 7435 w 7724"/>
                    <a:gd name="T99" fmla="*/ 3506 h 6400"/>
                    <a:gd name="T100" fmla="*/ 7453 w 7724"/>
                    <a:gd name="T101" fmla="*/ 3862 h 6400"/>
                    <a:gd name="T102" fmla="*/ 7424 w 7724"/>
                    <a:gd name="T103" fmla="*/ 4305 h 6400"/>
                    <a:gd name="T104" fmla="*/ 7345 w 7724"/>
                    <a:gd name="T105" fmla="*/ 4737 h 6400"/>
                    <a:gd name="T106" fmla="*/ 7031 w 7724"/>
                    <a:gd name="T107" fmla="*/ 5550 h 6400"/>
                    <a:gd name="T108" fmla="*/ 6697 w 7724"/>
                    <a:gd name="T109" fmla="*/ 6064 h 6400"/>
                    <a:gd name="T110" fmla="*/ 6398 w 7724"/>
                    <a:gd name="T111" fmla="*/ 6396 h 6400"/>
                    <a:gd name="T112" fmla="*/ 6502 w 7724"/>
                    <a:gd name="T113" fmla="*/ 6323 h 6400"/>
                    <a:gd name="T114" fmla="*/ 6704 w 7724"/>
                    <a:gd name="T115" fmla="*/ 6273 h 6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7724" h="6400">
                      <a:moveTo>
                        <a:pt x="6704" y="6273"/>
                      </a:moveTo>
                      <a:lnTo>
                        <a:pt x="6704" y="6273"/>
                      </a:lnTo>
                      <a:lnTo>
                        <a:pt x="6740" y="6273"/>
                      </a:lnTo>
                      <a:lnTo>
                        <a:pt x="6780" y="6281"/>
                      </a:lnTo>
                      <a:lnTo>
                        <a:pt x="6816" y="6288"/>
                      </a:lnTo>
                      <a:lnTo>
                        <a:pt x="6851" y="6302"/>
                      </a:lnTo>
                      <a:lnTo>
                        <a:pt x="6851" y="6302"/>
                      </a:lnTo>
                      <a:lnTo>
                        <a:pt x="6956" y="6169"/>
                      </a:lnTo>
                      <a:lnTo>
                        <a:pt x="7053" y="6036"/>
                      </a:lnTo>
                      <a:lnTo>
                        <a:pt x="7143" y="5896"/>
                      </a:lnTo>
                      <a:lnTo>
                        <a:pt x="7226" y="5755"/>
                      </a:lnTo>
                      <a:lnTo>
                        <a:pt x="7305" y="5611"/>
                      </a:lnTo>
                      <a:lnTo>
                        <a:pt x="7377" y="5464"/>
                      </a:lnTo>
                      <a:lnTo>
                        <a:pt x="7442" y="5312"/>
                      </a:lnTo>
                      <a:lnTo>
                        <a:pt x="7500" y="5161"/>
                      </a:lnTo>
                      <a:lnTo>
                        <a:pt x="7550" y="5003"/>
                      </a:lnTo>
                      <a:lnTo>
                        <a:pt x="7597" y="4848"/>
                      </a:lnTo>
                      <a:lnTo>
                        <a:pt x="7637" y="4686"/>
                      </a:lnTo>
                      <a:lnTo>
                        <a:pt x="7665" y="4524"/>
                      </a:lnTo>
                      <a:lnTo>
                        <a:pt x="7691" y="4362"/>
                      </a:lnTo>
                      <a:lnTo>
                        <a:pt x="7709" y="4197"/>
                      </a:lnTo>
                      <a:lnTo>
                        <a:pt x="7719" y="4028"/>
                      </a:lnTo>
                      <a:lnTo>
                        <a:pt x="7723" y="3862"/>
                      </a:lnTo>
                      <a:lnTo>
                        <a:pt x="7723" y="3862"/>
                      </a:lnTo>
                      <a:lnTo>
                        <a:pt x="7723" y="3765"/>
                      </a:lnTo>
                      <a:lnTo>
                        <a:pt x="7719" y="3668"/>
                      </a:lnTo>
                      <a:lnTo>
                        <a:pt x="7712" y="3574"/>
                      </a:lnTo>
                      <a:lnTo>
                        <a:pt x="7705" y="3477"/>
                      </a:lnTo>
                      <a:lnTo>
                        <a:pt x="7694" y="3383"/>
                      </a:lnTo>
                      <a:lnTo>
                        <a:pt x="7683" y="3290"/>
                      </a:lnTo>
                      <a:lnTo>
                        <a:pt x="7665" y="3196"/>
                      </a:lnTo>
                      <a:lnTo>
                        <a:pt x="7651" y="3103"/>
                      </a:lnTo>
                      <a:lnTo>
                        <a:pt x="7629" y="3009"/>
                      </a:lnTo>
                      <a:lnTo>
                        <a:pt x="7608" y="2919"/>
                      </a:lnTo>
                      <a:lnTo>
                        <a:pt x="7582" y="2829"/>
                      </a:lnTo>
                      <a:lnTo>
                        <a:pt x="7557" y="2739"/>
                      </a:lnTo>
                      <a:lnTo>
                        <a:pt x="7529" y="2649"/>
                      </a:lnTo>
                      <a:lnTo>
                        <a:pt x="7500" y="2559"/>
                      </a:lnTo>
                      <a:lnTo>
                        <a:pt x="7467" y="2473"/>
                      </a:lnTo>
                      <a:lnTo>
                        <a:pt x="7431" y="2383"/>
                      </a:lnTo>
                      <a:lnTo>
                        <a:pt x="7395" y="2297"/>
                      </a:lnTo>
                      <a:lnTo>
                        <a:pt x="7356" y="2214"/>
                      </a:lnTo>
                      <a:lnTo>
                        <a:pt x="7313" y="2127"/>
                      </a:lnTo>
                      <a:lnTo>
                        <a:pt x="7269" y="2044"/>
                      </a:lnTo>
                      <a:lnTo>
                        <a:pt x="7226" y="1962"/>
                      </a:lnTo>
                      <a:lnTo>
                        <a:pt x="7179" y="1883"/>
                      </a:lnTo>
                      <a:lnTo>
                        <a:pt x="7129" y="1800"/>
                      </a:lnTo>
                      <a:lnTo>
                        <a:pt x="7075" y="1721"/>
                      </a:lnTo>
                      <a:lnTo>
                        <a:pt x="7025" y="1645"/>
                      </a:lnTo>
                      <a:lnTo>
                        <a:pt x="6967" y="1566"/>
                      </a:lnTo>
                      <a:lnTo>
                        <a:pt x="6909" y="1490"/>
                      </a:lnTo>
                      <a:lnTo>
                        <a:pt x="6848" y="1418"/>
                      </a:lnTo>
                      <a:lnTo>
                        <a:pt x="6787" y="1343"/>
                      </a:lnTo>
                      <a:lnTo>
                        <a:pt x="6725" y="1271"/>
                      </a:lnTo>
                      <a:lnTo>
                        <a:pt x="6657" y="1202"/>
                      </a:lnTo>
                      <a:lnTo>
                        <a:pt x="6592" y="1134"/>
                      </a:lnTo>
                      <a:lnTo>
                        <a:pt x="6592" y="1134"/>
                      </a:lnTo>
                      <a:lnTo>
                        <a:pt x="6524" y="1066"/>
                      </a:lnTo>
                      <a:lnTo>
                        <a:pt x="6452" y="1001"/>
                      </a:lnTo>
                      <a:lnTo>
                        <a:pt x="6380" y="936"/>
                      </a:lnTo>
                      <a:lnTo>
                        <a:pt x="6308" y="875"/>
                      </a:lnTo>
                      <a:lnTo>
                        <a:pt x="6232" y="814"/>
                      </a:lnTo>
                      <a:lnTo>
                        <a:pt x="6156" y="756"/>
                      </a:lnTo>
                      <a:lnTo>
                        <a:pt x="6081" y="702"/>
                      </a:lnTo>
                      <a:lnTo>
                        <a:pt x="6002" y="648"/>
                      </a:lnTo>
                      <a:lnTo>
                        <a:pt x="5923" y="598"/>
                      </a:lnTo>
                      <a:lnTo>
                        <a:pt x="5843" y="547"/>
                      </a:lnTo>
                      <a:lnTo>
                        <a:pt x="5761" y="501"/>
                      </a:lnTo>
                      <a:lnTo>
                        <a:pt x="5678" y="454"/>
                      </a:lnTo>
                      <a:lnTo>
                        <a:pt x="5595" y="411"/>
                      </a:lnTo>
                      <a:lnTo>
                        <a:pt x="5512" y="367"/>
                      </a:lnTo>
                      <a:lnTo>
                        <a:pt x="5426" y="332"/>
                      </a:lnTo>
                      <a:lnTo>
                        <a:pt x="5339" y="292"/>
                      </a:lnTo>
                      <a:lnTo>
                        <a:pt x="5253" y="260"/>
                      </a:lnTo>
                      <a:lnTo>
                        <a:pt x="5163" y="223"/>
                      </a:lnTo>
                      <a:lnTo>
                        <a:pt x="5077" y="195"/>
                      </a:lnTo>
                      <a:lnTo>
                        <a:pt x="4987" y="166"/>
                      </a:lnTo>
                      <a:lnTo>
                        <a:pt x="4898" y="141"/>
                      </a:lnTo>
                      <a:lnTo>
                        <a:pt x="4804" y="116"/>
                      </a:lnTo>
                      <a:lnTo>
                        <a:pt x="4714" y="94"/>
                      </a:lnTo>
                      <a:lnTo>
                        <a:pt x="4620" y="76"/>
                      </a:lnTo>
                      <a:lnTo>
                        <a:pt x="4527" y="58"/>
                      </a:lnTo>
                      <a:lnTo>
                        <a:pt x="4436" y="43"/>
                      </a:lnTo>
                      <a:lnTo>
                        <a:pt x="4339" y="29"/>
                      </a:lnTo>
                      <a:lnTo>
                        <a:pt x="4246" y="19"/>
                      </a:lnTo>
                      <a:lnTo>
                        <a:pt x="4152" y="11"/>
                      </a:lnTo>
                      <a:lnTo>
                        <a:pt x="4055" y="4"/>
                      </a:lnTo>
                      <a:lnTo>
                        <a:pt x="3958" y="0"/>
                      </a:lnTo>
                      <a:lnTo>
                        <a:pt x="3864" y="0"/>
                      </a:lnTo>
                      <a:lnTo>
                        <a:pt x="3864" y="0"/>
                      </a:lnTo>
                      <a:lnTo>
                        <a:pt x="3763" y="0"/>
                      </a:lnTo>
                      <a:lnTo>
                        <a:pt x="3666" y="4"/>
                      </a:lnTo>
                      <a:lnTo>
                        <a:pt x="3565" y="11"/>
                      </a:lnTo>
                      <a:lnTo>
                        <a:pt x="3468" y="22"/>
                      </a:lnTo>
                      <a:lnTo>
                        <a:pt x="3371" y="33"/>
                      </a:lnTo>
                      <a:lnTo>
                        <a:pt x="3277" y="43"/>
                      </a:lnTo>
                      <a:lnTo>
                        <a:pt x="3180" y="61"/>
                      </a:lnTo>
                      <a:lnTo>
                        <a:pt x="3086" y="80"/>
                      </a:lnTo>
                      <a:lnTo>
                        <a:pt x="2992" y="101"/>
                      </a:lnTo>
                      <a:lnTo>
                        <a:pt x="2899" y="123"/>
                      </a:lnTo>
                      <a:lnTo>
                        <a:pt x="2806" y="148"/>
                      </a:lnTo>
                      <a:lnTo>
                        <a:pt x="2715" y="173"/>
                      </a:lnTo>
                      <a:lnTo>
                        <a:pt x="2626" y="205"/>
                      </a:lnTo>
                      <a:lnTo>
                        <a:pt x="2535" y="234"/>
                      </a:lnTo>
                      <a:lnTo>
                        <a:pt x="2449" y="270"/>
                      </a:lnTo>
                      <a:lnTo>
                        <a:pt x="2362" y="306"/>
                      </a:lnTo>
                      <a:lnTo>
                        <a:pt x="2276" y="343"/>
                      </a:lnTo>
                      <a:lnTo>
                        <a:pt x="2190" y="382"/>
                      </a:lnTo>
                      <a:lnTo>
                        <a:pt x="2107" y="425"/>
                      </a:lnTo>
                      <a:lnTo>
                        <a:pt x="2024" y="468"/>
                      </a:lnTo>
                      <a:lnTo>
                        <a:pt x="1941" y="511"/>
                      </a:lnTo>
                      <a:lnTo>
                        <a:pt x="1862" y="562"/>
                      </a:lnTo>
                      <a:lnTo>
                        <a:pt x="1783" y="609"/>
                      </a:lnTo>
                      <a:lnTo>
                        <a:pt x="1704" y="663"/>
                      </a:lnTo>
                      <a:lnTo>
                        <a:pt x="1628" y="713"/>
                      </a:lnTo>
                      <a:lnTo>
                        <a:pt x="1552" y="767"/>
                      </a:lnTo>
                      <a:lnTo>
                        <a:pt x="1480" y="825"/>
                      </a:lnTo>
                      <a:lnTo>
                        <a:pt x="1408" y="882"/>
                      </a:lnTo>
                      <a:lnTo>
                        <a:pt x="1336" y="943"/>
                      </a:lnTo>
                      <a:lnTo>
                        <a:pt x="1268" y="1005"/>
                      </a:lnTo>
                      <a:lnTo>
                        <a:pt x="1200" y="1069"/>
                      </a:lnTo>
                      <a:lnTo>
                        <a:pt x="1135" y="1134"/>
                      </a:lnTo>
                      <a:lnTo>
                        <a:pt x="1070" y="1199"/>
                      </a:lnTo>
                      <a:lnTo>
                        <a:pt x="1005" y="1267"/>
                      </a:lnTo>
                      <a:lnTo>
                        <a:pt x="944" y="1335"/>
                      </a:lnTo>
                      <a:lnTo>
                        <a:pt x="882" y="1408"/>
                      </a:lnTo>
                      <a:lnTo>
                        <a:pt x="825" y="1479"/>
                      </a:lnTo>
                      <a:lnTo>
                        <a:pt x="771" y="1552"/>
                      </a:lnTo>
                      <a:lnTo>
                        <a:pt x="713" y="1627"/>
                      </a:lnTo>
                      <a:lnTo>
                        <a:pt x="663" y="1703"/>
                      </a:lnTo>
                      <a:lnTo>
                        <a:pt x="609" y="1782"/>
                      </a:lnTo>
                      <a:lnTo>
                        <a:pt x="562" y="1861"/>
                      </a:lnTo>
                      <a:lnTo>
                        <a:pt x="516" y="1940"/>
                      </a:lnTo>
                      <a:lnTo>
                        <a:pt x="469" y="2023"/>
                      </a:lnTo>
                      <a:lnTo>
                        <a:pt x="425" y="2106"/>
                      </a:lnTo>
                      <a:lnTo>
                        <a:pt x="382" y="2188"/>
                      </a:lnTo>
                      <a:lnTo>
                        <a:pt x="342" y="2275"/>
                      </a:lnTo>
                      <a:lnTo>
                        <a:pt x="307" y="2361"/>
                      </a:lnTo>
                      <a:lnTo>
                        <a:pt x="271" y="2448"/>
                      </a:lnTo>
                      <a:lnTo>
                        <a:pt x="234" y="2534"/>
                      </a:lnTo>
                      <a:lnTo>
                        <a:pt x="206" y="2624"/>
                      </a:lnTo>
                      <a:lnTo>
                        <a:pt x="177" y="2714"/>
                      </a:lnTo>
                      <a:lnTo>
                        <a:pt x="148" y="2804"/>
                      </a:lnTo>
                      <a:lnTo>
                        <a:pt x="123" y="2898"/>
                      </a:lnTo>
                      <a:lnTo>
                        <a:pt x="101" y="2991"/>
                      </a:lnTo>
                      <a:lnTo>
                        <a:pt x="80" y="3085"/>
                      </a:lnTo>
                      <a:lnTo>
                        <a:pt x="62" y="3178"/>
                      </a:lnTo>
                      <a:lnTo>
                        <a:pt x="47" y="3272"/>
                      </a:lnTo>
                      <a:lnTo>
                        <a:pt x="33" y="3369"/>
                      </a:lnTo>
                      <a:lnTo>
                        <a:pt x="22" y="3466"/>
                      </a:lnTo>
                      <a:lnTo>
                        <a:pt x="11" y="3563"/>
                      </a:lnTo>
                      <a:lnTo>
                        <a:pt x="8" y="3660"/>
                      </a:lnTo>
                      <a:lnTo>
                        <a:pt x="4" y="3761"/>
                      </a:lnTo>
                      <a:lnTo>
                        <a:pt x="0" y="3862"/>
                      </a:lnTo>
                      <a:lnTo>
                        <a:pt x="274" y="3862"/>
                      </a:lnTo>
                      <a:lnTo>
                        <a:pt x="274" y="3862"/>
                      </a:lnTo>
                      <a:lnTo>
                        <a:pt x="274" y="3768"/>
                      </a:lnTo>
                      <a:lnTo>
                        <a:pt x="278" y="3675"/>
                      </a:lnTo>
                      <a:lnTo>
                        <a:pt x="281" y="3585"/>
                      </a:lnTo>
                      <a:lnTo>
                        <a:pt x="292" y="3495"/>
                      </a:lnTo>
                      <a:lnTo>
                        <a:pt x="303" y="3405"/>
                      </a:lnTo>
                      <a:lnTo>
                        <a:pt x="314" y="3315"/>
                      </a:lnTo>
                      <a:lnTo>
                        <a:pt x="328" y="3225"/>
                      </a:lnTo>
                      <a:lnTo>
                        <a:pt x="346" y="3139"/>
                      </a:lnTo>
                      <a:lnTo>
                        <a:pt x="364" y="3052"/>
                      </a:lnTo>
                      <a:lnTo>
                        <a:pt x="386" y="2966"/>
                      </a:lnTo>
                      <a:lnTo>
                        <a:pt x="407" y="2880"/>
                      </a:lnTo>
                      <a:lnTo>
                        <a:pt x="433" y="2793"/>
                      </a:lnTo>
                      <a:lnTo>
                        <a:pt x="461" y="2710"/>
                      </a:lnTo>
                      <a:lnTo>
                        <a:pt x="490" y="2627"/>
                      </a:lnTo>
                      <a:lnTo>
                        <a:pt x="555" y="2465"/>
                      </a:lnTo>
                      <a:lnTo>
                        <a:pt x="627" y="2307"/>
                      </a:lnTo>
                      <a:lnTo>
                        <a:pt x="706" y="2153"/>
                      </a:lnTo>
                      <a:lnTo>
                        <a:pt x="793" y="2001"/>
                      </a:lnTo>
                      <a:lnTo>
                        <a:pt x="886" y="1854"/>
                      </a:lnTo>
                      <a:lnTo>
                        <a:pt x="987" y="1714"/>
                      </a:lnTo>
                      <a:lnTo>
                        <a:pt x="1095" y="1580"/>
                      </a:lnTo>
                      <a:lnTo>
                        <a:pt x="1206" y="1447"/>
                      </a:lnTo>
                      <a:lnTo>
                        <a:pt x="1326" y="1325"/>
                      </a:lnTo>
                      <a:lnTo>
                        <a:pt x="1451" y="1206"/>
                      </a:lnTo>
                      <a:lnTo>
                        <a:pt x="1581" y="1091"/>
                      </a:lnTo>
                      <a:lnTo>
                        <a:pt x="1714" y="987"/>
                      </a:lnTo>
                      <a:lnTo>
                        <a:pt x="1858" y="886"/>
                      </a:lnTo>
                      <a:lnTo>
                        <a:pt x="2002" y="792"/>
                      </a:lnTo>
                      <a:lnTo>
                        <a:pt x="2154" y="706"/>
                      </a:lnTo>
                      <a:lnTo>
                        <a:pt x="2308" y="626"/>
                      </a:lnTo>
                      <a:lnTo>
                        <a:pt x="2467" y="555"/>
                      </a:lnTo>
                      <a:lnTo>
                        <a:pt x="2629" y="490"/>
                      </a:lnTo>
                      <a:lnTo>
                        <a:pt x="2712" y="461"/>
                      </a:lnTo>
                      <a:lnTo>
                        <a:pt x="2798" y="432"/>
                      </a:lnTo>
                      <a:lnTo>
                        <a:pt x="2881" y="407"/>
                      </a:lnTo>
                      <a:lnTo>
                        <a:pt x="2968" y="385"/>
                      </a:lnTo>
                      <a:lnTo>
                        <a:pt x="3054" y="364"/>
                      </a:lnTo>
                      <a:lnTo>
                        <a:pt x="3140" y="346"/>
                      </a:lnTo>
                      <a:lnTo>
                        <a:pt x="3227" y="328"/>
                      </a:lnTo>
                      <a:lnTo>
                        <a:pt x="3317" y="314"/>
                      </a:lnTo>
                      <a:lnTo>
                        <a:pt x="3407" y="299"/>
                      </a:lnTo>
                      <a:lnTo>
                        <a:pt x="3497" y="292"/>
                      </a:lnTo>
                      <a:lnTo>
                        <a:pt x="3587" y="281"/>
                      </a:lnTo>
                      <a:lnTo>
                        <a:pt x="3677" y="278"/>
                      </a:lnTo>
                      <a:lnTo>
                        <a:pt x="3770" y="274"/>
                      </a:lnTo>
                      <a:lnTo>
                        <a:pt x="3864" y="270"/>
                      </a:lnTo>
                      <a:lnTo>
                        <a:pt x="3864" y="270"/>
                      </a:lnTo>
                      <a:lnTo>
                        <a:pt x="3954" y="274"/>
                      </a:lnTo>
                      <a:lnTo>
                        <a:pt x="4041" y="278"/>
                      </a:lnTo>
                      <a:lnTo>
                        <a:pt x="4130" y="281"/>
                      </a:lnTo>
                      <a:lnTo>
                        <a:pt x="4220" y="288"/>
                      </a:lnTo>
                      <a:lnTo>
                        <a:pt x="4307" y="299"/>
                      </a:lnTo>
                      <a:lnTo>
                        <a:pt x="4393" y="310"/>
                      </a:lnTo>
                      <a:lnTo>
                        <a:pt x="4480" y="324"/>
                      </a:lnTo>
                      <a:lnTo>
                        <a:pt x="4566" y="343"/>
                      </a:lnTo>
                      <a:lnTo>
                        <a:pt x="4653" y="360"/>
                      </a:lnTo>
                      <a:lnTo>
                        <a:pt x="4739" y="378"/>
                      </a:lnTo>
                      <a:lnTo>
                        <a:pt x="4908" y="425"/>
                      </a:lnTo>
                      <a:lnTo>
                        <a:pt x="5073" y="479"/>
                      </a:lnTo>
                      <a:lnTo>
                        <a:pt x="5235" y="544"/>
                      </a:lnTo>
                      <a:lnTo>
                        <a:pt x="5393" y="616"/>
                      </a:lnTo>
                      <a:lnTo>
                        <a:pt x="5552" y="691"/>
                      </a:lnTo>
                      <a:lnTo>
                        <a:pt x="5703" y="778"/>
                      </a:lnTo>
                      <a:lnTo>
                        <a:pt x="5851" y="875"/>
                      </a:lnTo>
                      <a:lnTo>
                        <a:pt x="5923" y="922"/>
                      </a:lnTo>
                      <a:lnTo>
                        <a:pt x="5994" y="976"/>
                      </a:lnTo>
                      <a:lnTo>
                        <a:pt x="6067" y="1030"/>
                      </a:lnTo>
                      <a:lnTo>
                        <a:pt x="6135" y="1084"/>
                      </a:lnTo>
                      <a:lnTo>
                        <a:pt x="6203" y="1141"/>
                      </a:lnTo>
                      <a:lnTo>
                        <a:pt x="6268" y="1199"/>
                      </a:lnTo>
                      <a:lnTo>
                        <a:pt x="6337" y="1260"/>
                      </a:lnTo>
                      <a:lnTo>
                        <a:pt x="6398" y="1325"/>
                      </a:lnTo>
                      <a:lnTo>
                        <a:pt x="6398" y="1325"/>
                      </a:lnTo>
                      <a:lnTo>
                        <a:pt x="6463" y="1390"/>
                      </a:lnTo>
                      <a:lnTo>
                        <a:pt x="6524" y="1454"/>
                      </a:lnTo>
                      <a:lnTo>
                        <a:pt x="6582" y="1519"/>
                      </a:lnTo>
                      <a:lnTo>
                        <a:pt x="6639" y="1588"/>
                      </a:lnTo>
                      <a:lnTo>
                        <a:pt x="6697" y="1659"/>
                      </a:lnTo>
                      <a:lnTo>
                        <a:pt x="6747" y="1728"/>
                      </a:lnTo>
                      <a:lnTo>
                        <a:pt x="6801" y="1800"/>
                      </a:lnTo>
                      <a:lnTo>
                        <a:pt x="6851" y="1872"/>
                      </a:lnTo>
                      <a:lnTo>
                        <a:pt x="6945" y="2020"/>
                      </a:lnTo>
                      <a:lnTo>
                        <a:pt x="7031" y="2174"/>
                      </a:lnTo>
                      <a:lnTo>
                        <a:pt x="7111" y="2329"/>
                      </a:lnTo>
                      <a:lnTo>
                        <a:pt x="7179" y="2487"/>
                      </a:lnTo>
                      <a:lnTo>
                        <a:pt x="7244" y="2649"/>
                      </a:lnTo>
                      <a:lnTo>
                        <a:pt x="7298" y="2815"/>
                      </a:lnTo>
                      <a:lnTo>
                        <a:pt x="7345" y="2984"/>
                      </a:lnTo>
                      <a:lnTo>
                        <a:pt x="7367" y="3070"/>
                      </a:lnTo>
                      <a:lnTo>
                        <a:pt x="7385" y="3157"/>
                      </a:lnTo>
                      <a:lnTo>
                        <a:pt x="7399" y="3243"/>
                      </a:lnTo>
                      <a:lnTo>
                        <a:pt x="7413" y="3330"/>
                      </a:lnTo>
                      <a:lnTo>
                        <a:pt x="7424" y="3416"/>
                      </a:lnTo>
                      <a:lnTo>
                        <a:pt x="7435" y="3506"/>
                      </a:lnTo>
                      <a:lnTo>
                        <a:pt x="7442" y="3592"/>
                      </a:lnTo>
                      <a:lnTo>
                        <a:pt x="7449" y="3682"/>
                      </a:lnTo>
                      <a:lnTo>
                        <a:pt x="7453" y="3772"/>
                      </a:lnTo>
                      <a:lnTo>
                        <a:pt x="7453" y="3862"/>
                      </a:lnTo>
                      <a:lnTo>
                        <a:pt x="7453" y="3862"/>
                      </a:lnTo>
                      <a:lnTo>
                        <a:pt x="7453" y="3948"/>
                      </a:lnTo>
                      <a:lnTo>
                        <a:pt x="7449" y="4039"/>
                      </a:lnTo>
                      <a:lnTo>
                        <a:pt x="7442" y="4128"/>
                      </a:lnTo>
                      <a:lnTo>
                        <a:pt x="7435" y="4215"/>
                      </a:lnTo>
                      <a:lnTo>
                        <a:pt x="7424" y="4305"/>
                      </a:lnTo>
                      <a:lnTo>
                        <a:pt x="7413" y="4391"/>
                      </a:lnTo>
                      <a:lnTo>
                        <a:pt x="7399" y="4478"/>
                      </a:lnTo>
                      <a:lnTo>
                        <a:pt x="7385" y="4564"/>
                      </a:lnTo>
                      <a:lnTo>
                        <a:pt x="7367" y="4650"/>
                      </a:lnTo>
                      <a:lnTo>
                        <a:pt x="7345" y="4737"/>
                      </a:lnTo>
                      <a:lnTo>
                        <a:pt x="7298" y="4906"/>
                      </a:lnTo>
                      <a:lnTo>
                        <a:pt x="7244" y="5071"/>
                      </a:lnTo>
                      <a:lnTo>
                        <a:pt x="7179" y="5233"/>
                      </a:lnTo>
                      <a:lnTo>
                        <a:pt x="7111" y="5392"/>
                      </a:lnTo>
                      <a:lnTo>
                        <a:pt x="7031" y="5550"/>
                      </a:lnTo>
                      <a:lnTo>
                        <a:pt x="6945" y="5701"/>
                      </a:lnTo>
                      <a:lnTo>
                        <a:pt x="6851" y="5849"/>
                      </a:lnTo>
                      <a:lnTo>
                        <a:pt x="6801" y="5920"/>
                      </a:lnTo>
                      <a:lnTo>
                        <a:pt x="6747" y="5993"/>
                      </a:lnTo>
                      <a:lnTo>
                        <a:pt x="6697" y="6064"/>
                      </a:lnTo>
                      <a:lnTo>
                        <a:pt x="6639" y="6133"/>
                      </a:lnTo>
                      <a:lnTo>
                        <a:pt x="6582" y="6201"/>
                      </a:lnTo>
                      <a:lnTo>
                        <a:pt x="6524" y="6266"/>
                      </a:lnTo>
                      <a:lnTo>
                        <a:pt x="6463" y="6331"/>
                      </a:lnTo>
                      <a:lnTo>
                        <a:pt x="6398" y="6396"/>
                      </a:lnTo>
                      <a:lnTo>
                        <a:pt x="6401" y="6399"/>
                      </a:lnTo>
                      <a:lnTo>
                        <a:pt x="6401" y="6399"/>
                      </a:lnTo>
                      <a:lnTo>
                        <a:pt x="6434" y="6370"/>
                      </a:lnTo>
                      <a:lnTo>
                        <a:pt x="6466" y="6345"/>
                      </a:lnTo>
                      <a:lnTo>
                        <a:pt x="6502" y="6323"/>
                      </a:lnTo>
                      <a:lnTo>
                        <a:pt x="6538" y="6306"/>
                      </a:lnTo>
                      <a:lnTo>
                        <a:pt x="6578" y="6291"/>
                      </a:lnTo>
                      <a:lnTo>
                        <a:pt x="6618" y="6281"/>
                      </a:lnTo>
                      <a:lnTo>
                        <a:pt x="6661" y="6277"/>
                      </a:lnTo>
                      <a:lnTo>
                        <a:pt x="6704" y="627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1" name="Freeform 9"/>
                <p:cNvSpPr>
                  <a:spLocks noChangeArrowheads="1"/>
                </p:cNvSpPr>
                <p:nvPr/>
              </p:nvSpPr>
              <p:spPr bwMode="auto">
                <a:xfrm>
                  <a:off x="1746250" y="3221038"/>
                  <a:ext cx="479425" cy="835025"/>
                </a:xfrm>
                <a:custGeom>
                  <a:avLst/>
                  <a:gdLst>
                    <a:gd name="T0" fmla="*/ 1148 w 1336"/>
                    <a:gd name="T1" fmla="*/ 1864 h 2326"/>
                    <a:gd name="T2" fmla="*/ 954 w 1336"/>
                    <a:gd name="T3" fmla="*/ 1681 h 2326"/>
                    <a:gd name="T4" fmla="*/ 781 w 1336"/>
                    <a:gd name="T5" fmla="*/ 1483 h 2326"/>
                    <a:gd name="T6" fmla="*/ 630 w 1336"/>
                    <a:gd name="T7" fmla="*/ 1263 h 2326"/>
                    <a:gd name="T8" fmla="*/ 504 w 1336"/>
                    <a:gd name="T9" fmla="*/ 1033 h 2326"/>
                    <a:gd name="T10" fmla="*/ 403 w 1336"/>
                    <a:gd name="T11" fmla="*/ 788 h 2326"/>
                    <a:gd name="T12" fmla="*/ 331 w 1336"/>
                    <a:gd name="T13" fmla="*/ 533 h 2326"/>
                    <a:gd name="T14" fmla="*/ 287 w 1336"/>
                    <a:gd name="T15" fmla="*/ 266 h 2326"/>
                    <a:gd name="T16" fmla="*/ 273 w 1336"/>
                    <a:gd name="T17" fmla="*/ 0 h 2326"/>
                    <a:gd name="T18" fmla="*/ 0 w 1336"/>
                    <a:gd name="T19" fmla="*/ 0 h 2326"/>
                    <a:gd name="T20" fmla="*/ 7 w 1336"/>
                    <a:gd name="T21" fmla="*/ 177 h 2326"/>
                    <a:gd name="T22" fmla="*/ 25 w 1336"/>
                    <a:gd name="T23" fmla="*/ 353 h 2326"/>
                    <a:gd name="T24" fmla="*/ 54 w 1336"/>
                    <a:gd name="T25" fmla="*/ 525 h 2326"/>
                    <a:gd name="T26" fmla="*/ 93 w 1336"/>
                    <a:gd name="T27" fmla="*/ 695 h 2326"/>
                    <a:gd name="T28" fmla="*/ 143 w 1336"/>
                    <a:gd name="T29" fmla="*/ 864 h 2326"/>
                    <a:gd name="T30" fmla="*/ 205 w 1336"/>
                    <a:gd name="T31" fmla="*/ 1026 h 2326"/>
                    <a:gd name="T32" fmla="*/ 277 w 1336"/>
                    <a:gd name="T33" fmla="*/ 1184 h 2326"/>
                    <a:gd name="T34" fmla="*/ 360 w 1336"/>
                    <a:gd name="T35" fmla="*/ 1339 h 2326"/>
                    <a:gd name="T36" fmla="*/ 449 w 1336"/>
                    <a:gd name="T37" fmla="*/ 1486 h 2326"/>
                    <a:gd name="T38" fmla="*/ 550 w 1336"/>
                    <a:gd name="T39" fmla="*/ 1627 h 2326"/>
                    <a:gd name="T40" fmla="*/ 662 w 1336"/>
                    <a:gd name="T41" fmla="*/ 1763 h 2326"/>
                    <a:gd name="T42" fmla="*/ 777 w 1336"/>
                    <a:gd name="T43" fmla="*/ 1890 h 2326"/>
                    <a:gd name="T44" fmla="*/ 907 w 1336"/>
                    <a:gd name="T45" fmla="*/ 2012 h 2326"/>
                    <a:gd name="T46" fmla="*/ 1040 w 1336"/>
                    <a:gd name="T47" fmla="*/ 2127 h 2326"/>
                    <a:gd name="T48" fmla="*/ 1184 w 1336"/>
                    <a:gd name="T49" fmla="*/ 2231 h 2326"/>
                    <a:gd name="T50" fmla="*/ 1335 w 1336"/>
                    <a:gd name="T51" fmla="*/ 2325 h 2326"/>
                    <a:gd name="T52" fmla="*/ 1306 w 1336"/>
                    <a:gd name="T53" fmla="*/ 2307 h 2326"/>
                    <a:gd name="T54" fmla="*/ 1256 w 1336"/>
                    <a:gd name="T55" fmla="*/ 2260 h 2326"/>
                    <a:gd name="T56" fmla="*/ 1213 w 1336"/>
                    <a:gd name="T57" fmla="*/ 2210 h 2326"/>
                    <a:gd name="T58" fmla="*/ 1180 w 1336"/>
                    <a:gd name="T59" fmla="*/ 2152 h 2326"/>
                    <a:gd name="T60" fmla="*/ 1155 w 1336"/>
                    <a:gd name="T61" fmla="*/ 2091 h 2326"/>
                    <a:gd name="T62" fmla="*/ 1141 w 1336"/>
                    <a:gd name="T63" fmla="*/ 2026 h 2326"/>
                    <a:gd name="T64" fmla="*/ 1137 w 1336"/>
                    <a:gd name="T65" fmla="*/ 1961 h 2326"/>
                    <a:gd name="T66" fmla="*/ 1141 w 1336"/>
                    <a:gd name="T67" fmla="*/ 1896 h 2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336" h="2326">
                      <a:moveTo>
                        <a:pt x="1148" y="1864"/>
                      </a:moveTo>
                      <a:lnTo>
                        <a:pt x="1148" y="1864"/>
                      </a:lnTo>
                      <a:lnTo>
                        <a:pt x="1047" y="1774"/>
                      </a:lnTo>
                      <a:lnTo>
                        <a:pt x="954" y="1681"/>
                      </a:lnTo>
                      <a:lnTo>
                        <a:pt x="864" y="1584"/>
                      </a:lnTo>
                      <a:lnTo>
                        <a:pt x="781" y="1483"/>
                      </a:lnTo>
                      <a:lnTo>
                        <a:pt x="702" y="1375"/>
                      </a:lnTo>
                      <a:lnTo>
                        <a:pt x="630" y="1263"/>
                      </a:lnTo>
                      <a:lnTo>
                        <a:pt x="565" y="1148"/>
                      </a:lnTo>
                      <a:lnTo>
                        <a:pt x="504" y="1033"/>
                      </a:lnTo>
                      <a:lnTo>
                        <a:pt x="449" y="910"/>
                      </a:lnTo>
                      <a:lnTo>
                        <a:pt x="403" y="788"/>
                      </a:lnTo>
                      <a:lnTo>
                        <a:pt x="363" y="659"/>
                      </a:lnTo>
                      <a:lnTo>
                        <a:pt x="331" y="533"/>
                      </a:lnTo>
                      <a:lnTo>
                        <a:pt x="305" y="400"/>
                      </a:lnTo>
                      <a:lnTo>
                        <a:pt x="287" y="266"/>
                      </a:lnTo>
                      <a:lnTo>
                        <a:pt x="277" y="133"/>
                      </a:lnTo>
                      <a:lnTo>
                        <a:pt x="273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" y="86"/>
                      </a:lnTo>
                      <a:lnTo>
                        <a:pt x="7" y="177"/>
                      </a:lnTo>
                      <a:lnTo>
                        <a:pt x="14" y="263"/>
                      </a:lnTo>
                      <a:lnTo>
                        <a:pt x="25" y="353"/>
                      </a:lnTo>
                      <a:lnTo>
                        <a:pt x="36" y="439"/>
                      </a:lnTo>
                      <a:lnTo>
                        <a:pt x="54" y="525"/>
                      </a:lnTo>
                      <a:lnTo>
                        <a:pt x="71" y="612"/>
                      </a:lnTo>
                      <a:lnTo>
                        <a:pt x="93" y="695"/>
                      </a:lnTo>
                      <a:lnTo>
                        <a:pt x="118" y="781"/>
                      </a:lnTo>
                      <a:lnTo>
                        <a:pt x="143" y="864"/>
                      </a:lnTo>
                      <a:lnTo>
                        <a:pt x="172" y="943"/>
                      </a:lnTo>
                      <a:lnTo>
                        <a:pt x="205" y="1026"/>
                      </a:lnTo>
                      <a:lnTo>
                        <a:pt x="241" y="1105"/>
                      </a:lnTo>
                      <a:lnTo>
                        <a:pt x="277" y="1184"/>
                      </a:lnTo>
                      <a:lnTo>
                        <a:pt x="316" y="1260"/>
                      </a:lnTo>
                      <a:lnTo>
                        <a:pt x="360" y="1339"/>
                      </a:lnTo>
                      <a:lnTo>
                        <a:pt x="403" y="1411"/>
                      </a:lnTo>
                      <a:lnTo>
                        <a:pt x="449" y="1486"/>
                      </a:lnTo>
                      <a:lnTo>
                        <a:pt x="500" y="1558"/>
                      </a:lnTo>
                      <a:lnTo>
                        <a:pt x="550" y="1627"/>
                      </a:lnTo>
                      <a:lnTo>
                        <a:pt x="604" y="1695"/>
                      </a:lnTo>
                      <a:lnTo>
                        <a:pt x="662" y="1763"/>
                      </a:lnTo>
                      <a:lnTo>
                        <a:pt x="720" y="1828"/>
                      </a:lnTo>
                      <a:lnTo>
                        <a:pt x="777" y="1890"/>
                      </a:lnTo>
                      <a:lnTo>
                        <a:pt x="842" y="1954"/>
                      </a:lnTo>
                      <a:lnTo>
                        <a:pt x="907" y="2012"/>
                      </a:lnTo>
                      <a:lnTo>
                        <a:pt x="972" y="2069"/>
                      </a:lnTo>
                      <a:lnTo>
                        <a:pt x="1040" y="2127"/>
                      </a:lnTo>
                      <a:lnTo>
                        <a:pt x="1112" y="2178"/>
                      </a:lnTo>
                      <a:lnTo>
                        <a:pt x="1184" y="2231"/>
                      </a:lnTo>
                      <a:lnTo>
                        <a:pt x="1260" y="2278"/>
                      </a:lnTo>
                      <a:lnTo>
                        <a:pt x="1335" y="2325"/>
                      </a:lnTo>
                      <a:lnTo>
                        <a:pt x="1335" y="2325"/>
                      </a:lnTo>
                      <a:lnTo>
                        <a:pt x="1306" y="2307"/>
                      </a:lnTo>
                      <a:lnTo>
                        <a:pt x="1281" y="2285"/>
                      </a:lnTo>
                      <a:lnTo>
                        <a:pt x="1256" y="2260"/>
                      </a:lnTo>
                      <a:lnTo>
                        <a:pt x="1235" y="2235"/>
                      </a:lnTo>
                      <a:lnTo>
                        <a:pt x="1213" y="2210"/>
                      </a:lnTo>
                      <a:lnTo>
                        <a:pt x="1195" y="2181"/>
                      </a:lnTo>
                      <a:lnTo>
                        <a:pt x="1180" y="2152"/>
                      </a:lnTo>
                      <a:lnTo>
                        <a:pt x="1166" y="2123"/>
                      </a:lnTo>
                      <a:lnTo>
                        <a:pt x="1155" y="2091"/>
                      </a:lnTo>
                      <a:lnTo>
                        <a:pt x="1148" y="2058"/>
                      </a:lnTo>
                      <a:lnTo>
                        <a:pt x="1141" y="2026"/>
                      </a:lnTo>
                      <a:lnTo>
                        <a:pt x="1137" y="1994"/>
                      </a:lnTo>
                      <a:lnTo>
                        <a:pt x="1137" y="1961"/>
                      </a:lnTo>
                      <a:lnTo>
                        <a:pt x="1137" y="1929"/>
                      </a:lnTo>
                      <a:lnTo>
                        <a:pt x="1141" y="1896"/>
                      </a:lnTo>
                      <a:lnTo>
                        <a:pt x="1148" y="18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2" name="Freeform 13"/>
                <p:cNvSpPr>
                  <a:spLocks noChangeArrowheads="1"/>
                </p:cNvSpPr>
                <p:nvPr/>
              </p:nvSpPr>
              <p:spPr bwMode="auto">
                <a:xfrm>
                  <a:off x="3575050" y="2960688"/>
                  <a:ext cx="103187" cy="215900"/>
                </a:xfrm>
                <a:custGeom>
                  <a:avLst/>
                  <a:gdLst>
                    <a:gd name="T0" fmla="*/ 216 w 289"/>
                    <a:gd name="T1" fmla="*/ 0 h 602"/>
                    <a:gd name="T2" fmla="*/ 0 w 289"/>
                    <a:gd name="T3" fmla="*/ 244 h 602"/>
                    <a:gd name="T4" fmla="*/ 0 w 289"/>
                    <a:gd name="T5" fmla="*/ 244 h 602"/>
                    <a:gd name="T6" fmla="*/ 15 w 289"/>
                    <a:gd name="T7" fmla="*/ 331 h 602"/>
                    <a:gd name="T8" fmla="*/ 29 w 289"/>
                    <a:gd name="T9" fmla="*/ 421 h 602"/>
                    <a:gd name="T10" fmla="*/ 36 w 289"/>
                    <a:gd name="T11" fmla="*/ 511 h 602"/>
                    <a:gd name="T12" fmla="*/ 43 w 289"/>
                    <a:gd name="T13" fmla="*/ 601 h 602"/>
                    <a:gd name="T14" fmla="*/ 288 w 289"/>
                    <a:gd name="T15" fmla="*/ 327 h 602"/>
                    <a:gd name="T16" fmla="*/ 288 w 289"/>
                    <a:gd name="T17" fmla="*/ 327 h 602"/>
                    <a:gd name="T18" fmla="*/ 274 w 289"/>
                    <a:gd name="T19" fmla="*/ 244 h 602"/>
                    <a:gd name="T20" fmla="*/ 259 w 289"/>
                    <a:gd name="T21" fmla="*/ 162 h 602"/>
                    <a:gd name="T22" fmla="*/ 238 w 289"/>
                    <a:gd name="T23" fmla="*/ 79 h 602"/>
                    <a:gd name="T24" fmla="*/ 216 w 289"/>
                    <a:gd name="T25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9" h="602">
                      <a:moveTo>
                        <a:pt x="216" y="0"/>
                      </a:moveTo>
                      <a:lnTo>
                        <a:pt x="0" y="244"/>
                      </a:lnTo>
                      <a:lnTo>
                        <a:pt x="0" y="244"/>
                      </a:lnTo>
                      <a:lnTo>
                        <a:pt x="15" y="331"/>
                      </a:lnTo>
                      <a:lnTo>
                        <a:pt x="29" y="421"/>
                      </a:lnTo>
                      <a:lnTo>
                        <a:pt x="36" y="511"/>
                      </a:lnTo>
                      <a:lnTo>
                        <a:pt x="43" y="601"/>
                      </a:lnTo>
                      <a:lnTo>
                        <a:pt x="288" y="327"/>
                      </a:lnTo>
                      <a:lnTo>
                        <a:pt x="288" y="327"/>
                      </a:lnTo>
                      <a:lnTo>
                        <a:pt x="274" y="244"/>
                      </a:lnTo>
                      <a:lnTo>
                        <a:pt x="259" y="162"/>
                      </a:lnTo>
                      <a:lnTo>
                        <a:pt x="238" y="79"/>
                      </a:lnTo>
                      <a:lnTo>
                        <a:pt x="21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3" name="Freeform 14"/>
                <p:cNvSpPr>
                  <a:spLocks noChangeArrowheads="1"/>
                </p:cNvSpPr>
                <p:nvPr/>
              </p:nvSpPr>
              <p:spPr bwMode="auto">
                <a:xfrm>
                  <a:off x="3336925" y="3157538"/>
                  <a:ext cx="141287" cy="300038"/>
                </a:xfrm>
                <a:custGeom>
                  <a:avLst/>
                  <a:gdLst>
                    <a:gd name="T0" fmla="*/ 389 w 397"/>
                    <a:gd name="T1" fmla="*/ 0 h 839"/>
                    <a:gd name="T2" fmla="*/ 119 w 397"/>
                    <a:gd name="T3" fmla="*/ 298 h 839"/>
                    <a:gd name="T4" fmla="*/ 119 w 397"/>
                    <a:gd name="T5" fmla="*/ 298 h 839"/>
                    <a:gd name="T6" fmla="*/ 115 w 397"/>
                    <a:gd name="T7" fmla="*/ 367 h 839"/>
                    <a:gd name="T8" fmla="*/ 105 w 397"/>
                    <a:gd name="T9" fmla="*/ 435 h 839"/>
                    <a:gd name="T10" fmla="*/ 94 w 397"/>
                    <a:gd name="T11" fmla="*/ 503 h 839"/>
                    <a:gd name="T12" fmla="*/ 79 w 397"/>
                    <a:gd name="T13" fmla="*/ 572 h 839"/>
                    <a:gd name="T14" fmla="*/ 65 w 397"/>
                    <a:gd name="T15" fmla="*/ 640 h 839"/>
                    <a:gd name="T16" fmla="*/ 47 w 397"/>
                    <a:gd name="T17" fmla="*/ 709 h 839"/>
                    <a:gd name="T18" fmla="*/ 25 w 397"/>
                    <a:gd name="T19" fmla="*/ 774 h 839"/>
                    <a:gd name="T20" fmla="*/ 0 w 397"/>
                    <a:gd name="T21" fmla="*/ 838 h 839"/>
                    <a:gd name="T22" fmla="*/ 382 w 397"/>
                    <a:gd name="T23" fmla="*/ 410 h 839"/>
                    <a:gd name="T24" fmla="*/ 382 w 397"/>
                    <a:gd name="T25" fmla="*/ 410 h 839"/>
                    <a:gd name="T26" fmla="*/ 392 w 397"/>
                    <a:gd name="T27" fmla="*/ 295 h 839"/>
                    <a:gd name="T28" fmla="*/ 396 w 397"/>
                    <a:gd name="T29" fmla="*/ 176 h 839"/>
                    <a:gd name="T30" fmla="*/ 396 w 397"/>
                    <a:gd name="T31" fmla="*/ 176 h 839"/>
                    <a:gd name="T32" fmla="*/ 392 w 397"/>
                    <a:gd name="T33" fmla="*/ 86 h 839"/>
                    <a:gd name="T34" fmla="*/ 389 w 397"/>
                    <a:gd name="T35" fmla="*/ 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839">
                      <a:moveTo>
                        <a:pt x="389" y="0"/>
                      </a:moveTo>
                      <a:lnTo>
                        <a:pt x="119" y="298"/>
                      </a:lnTo>
                      <a:lnTo>
                        <a:pt x="119" y="298"/>
                      </a:lnTo>
                      <a:lnTo>
                        <a:pt x="115" y="367"/>
                      </a:lnTo>
                      <a:lnTo>
                        <a:pt x="105" y="435"/>
                      </a:lnTo>
                      <a:lnTo>
                        <a:pt x="94" y="503"/>
                      </a:lnTo>
                      <a:lnTo>
                        <a:pt x="79" y="572"/>
                      </a:lnTo>
                      <a:lnTo>
                        <a:pt x="65" y="640"/>
                      </a:lnTo>
                      <a:lnTo>
                        <a:pt x="47" y="709"/>
                      </a:lnTo>
                      <a:lnTo>
                        <a:pt x="25" y="774"/>
                      </a:lnTo>
                      <a:lnTo>
                        <a:pt x="0" y="838"/>
                      </a:lnTo>
                      <a:lnTo>
                        <a:pt x="382" y="410"/>
                      </a:lnTo>
                      <a:lnTo>
                        <a:pt x="382" y="410"/>
                      </a:lnTo>
                      <a:lnTo>
                        <a:pt x="392" y="295"/>
                      </a:lnTo>
                      <a:lnTo>
                        <a:pt x="396" y="176"/>
                      </a:lnTo>
                      <a:lnTo>
                        <a:pt x="396" y="176"/>
                      </a:lnTo>
                      <a:lnTo>
                        <a:pt x="392" y="86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4" name="Freeform 15"/>
                <p:cNvSpPr>
                  <a:spLocks noChangeArrowheads="1"/>
                </p:cNvSpPr>
                <p:nvPr/>
              </p:nvSpPr>
              <p:spPr bwMode="auto">
                <a:xfrm>
                  <a:off x="1150938" y="1655763"/>
                  <a:ext cx="660400" cy="709613"/>
                </a:xfrm>
                <a:custGeom>
                  <a:avLst/>
                  <a:gdLst>
                    <a:gd name="T0" fmla="*/ 1840 w 1841"/>
                    <a:gd name="T1" fmla="*/ 0 h 1977"/>
                    <a:gd name="T2" fmla="*/ 1840 w 1841"/>
                    <a:gd name="T3" fmla="*/ 0 h 1977"/>
                    <a:gd name="T4" fmla="*/ 1840 w 1841"/>
                    <a:gd name="T5" fmla="*/ 0 h 1977"/>
                    <a:gd name="T6" fmla="*/ 1840 w 1841"/>
                    <a:gd name="T7" fmla="*/ 0 h 1977"/>
                    <a:gd name="T8" fmla="*/ 1840 w 1841"/>
                    <a:gd name="T9" fmla="*/ 0 h 1977"/>
                    <a:gd name="T10" fmla="*/ 1699 w 1841"/>
                    <a:gd name="T11" fmla="*/ 86 h 1977"/>
                    <a:gd name="T12" fmla="*/ 1559 w 1841"/>
                    <a:gd name="T13" fmla="*/ 173 h 1977"/>
                    <a:gd name="T14" fmla="*/ 1426 w 1841"/>
                    <a:gd name="T15" fmla="*/ 267 h 1977"/>
                    <a:gd name="T16" fmla="*/ 1292 w 1841"/>
                    <a:gd name="T17" fmla="*/ 367 h 1977"/>
                    <a:gd name="T18" fmla="*/ 1167 w 1841"/>
                    <a:gd name="T19" fmla="*/ 468 h 1977"/>
                    <a:gd name="T20" fmla="*/ 1040 w 1841"/>
                    <a:gd name="T21" fmla="*/ 572 h 1977"/>
                    <a:gd name="T22" fmla="*/ 918 w 1841"/>
                    <a:gd name="T23" fmla="*/ 684 h 1977"/>
                    <a:gd name="T24" fmla="*/ 799 w 1841"/>
                    <a:gd name="T25" fmla="*/ 799 h 1977"/>
                    <a:gd name="T26" fmla="*/ 687 w 1841"/>
                    <a:gd name="T27" fmla="*/ 914 h 1977"/>
                    <a:gd name="T28" fmla="*/ 576 w 1841"/>
                    <a:gd name="T29" fmla="*/ 1036 h 1977"/>
                    <a:gd name="T30" fmla="*/ 468 w 1841"/>
                    <a:gd name="T31" fmla="*/ 1162 h 1977"/>
                    <a:gd name="T32" fmla="*/ 367 w 1841"/>
                    <a:gd name="T33" fmla="*/ 1292 h 1977"/>
                    <a:gd name="T34" fmla="*/ 270 w 1841"/>
                    <a:gd name="T35" fmla="*/ 1421 h 1977"/>
                    <a:gd name="T36" fmla="*/ 176 w 1841"/>
                    <a:gd name="T37" fmla="*/ 1558 h 1977"/>
                    <a:gd name="T38" fmla="*/ 86 w 1841"/>
                    <a:gd name="T39" fmla="*/ 1695 h 1977"/>
                    <a:gd name="T40" fmla="*/ 0 w 1841"/>
                    <a:gd name="T41" fmla="*/ 1839 h 1977"/>
                    <a:gd name="T42" fmla="*/ 237 w 1841"/>
                    <a:gd name="T43" fmla="*/ 1976 h 1977"/>
                    <a:gd name="T44" fmla="*/ 237 w 1841"/>
                    <a:gd name="T45" fmla="*/ 1976 h 1977"/>
                    <a:gd name="T46" fmla="*/ 302 w 1841"/>
                    <a:gd name="T47" fmla="*/ 1861 h 1977"/>
                    <a:gd name="T48" fmla="*/ 374 w 1841"/>
                    <a:gd name="T49" fmla="*/ 1753 h 1977"/>
                    <a:gd name="T50" fmla="*/ 446 w 1841"/>
                    <a:gd name="T51" fmla="*/ 1641 h 1977"/>
                    <a:gd name="T52" fmla="*/ 522 w 1841"/>
                    <a:gd name="T53" fmla="*/ 1537 h 1977"/>
                    <a:gd name="T54" fmla="*/ 601 w 1841"/>
                    <a:gd name="T55" fmla="*/ 1432 h 1977"/>
                    <a:gd name="T56" fmla="*/ 680 w 1841"/>
                    <a:gd name="T57" fmla="*/ 1332 h 1977"/>
                    <a:gd name="T58" fmla="*/ 767 w 1841"/>
                    <a:gd name="T59" fmla="*/ 1231 h 1977"/>
                    <a:gd name="T60" fmla="*/ 853 w 1841"/>
                    <a:gd name="T61" fmla="*/ 1134 h 1977"/>
                    <a:gd name="T62" fmla="*/ 943 w 1841"/>
                    <a:gd name="T63" fmla="*/ 1040 h 1977"/>
                    <a:gd name="T64" fmla="*/ 1033 w 1841"/>
                    <a:gd name="T65" fmla="*/ 950 h 1977"/>
                    <a:gd name="T66" fmla="*/ 1127 w 1841"/>
                    <a:gd name="T67" fmla="*/ 860 h 1977"/>
                    <a:gd name="T68" fmla="*/ 1224 w 1841"/>
                    <a:gd name="T69" fmla="*/ 774 h 1977"/>
                    <a:gd name="T70" fmla="*/ 1325 w 1841"/>
                    <a:gd name="T71" fmla="*/ 688 h 1977"/>
                    <a:gd name="T72" fmla="*/ 1426 w 1841"/>
                    <a:gd name="T73" fmla="*/ 608 h 1977"/>
                    <a:gd name="T74" fmla="*/ 1530 w 1841"/>
                    <a:gd name="T75" fmla="*/ 529 h 1977"/>
                    <a:gd name="T76" fmla="*/ 1634 w 1841"/>
                    <a:gd name="T77" fmla="*/ 453 h 1977"/>
                    <a:gd name="T78" fmla="*/ 1634 w 1841"/>
                    <a:gd name="T79" fmla="*/ 453 h 1977"/>
                    <a:gd name="T80" fmla="*/ 1631 w 1841"/>
                    <a:gd name="T81" fmla="*/ 421 h 1977"/>
                    <a:gd name="T82" fmla="*/ 1627 w 1841"/>
                    <a:gd name="T83" fmla="*/ 388 h 1977"/>
                    <a:gd name="T84" fmla="*/ 1627 w 1841"/>
                    <a:gd name="T85" fmla="*/ 353 h 1977"/>
                    <a:gd name="T86" fmla="*/ 1631 w 1841"/>
                    <a:gd name="T87" fmla="*/ 320 h 1977"/>
                    <a:gd name="T88" fmla="*/ 1634 w 1841"/>
                    <a:gd name="T89" fmla="*/ 288 h 1977"/>
                    <a:gd name="T90" fmla="*/ 1642 w 1841"/>
                    <a:gd name="T91" fmla="*/ 259 h 1977"/>
                    <a:gd name="T92" fmla="*/ 1653 w 1841"/>
                    <a:gd name="T93" fmla="*/ 227 h 1977"/>
                    <a:gd name="T94" fmla="*/ 1663 w 1841"/>
                    <a:gd name="T95" fmla="*/ 198 h 1977"/>
                    <a:gd name="T96" fmla="*/ 1678 w 1841"/>
                    <a:gd name="T97" fmla="*/ 169 h 1977"/>
                    <a:gd name="T98" fmla="*/ 1695 w 1841"/>
                    <a:gd name="T99" fmla="*/ 140 h 1977"/>
                    <a:gd name="T100" fmla="*/ 1714 w 1841"/>
                    <a:gd name="T101" fmla="*/ 111 h 1977"/>
                    <a:gd name="T102" fmla="*/ 1735 w 1841"/>
                    <a:gd name="T103" fmla="*/ 86 h 1977"/>
                    <a:gd name="T104" fmla="*/ 1757 w 1841"/>
                    <a:gd name="T105" fmla="*/ 61 h 1977"/>
                    <a:gd name="T106" fmla="*/ 1782 w 1841"/>
                    <a:gd name="T107" fmla="*/ 40 h 1977"/>
                    <a:gd name="T108" fmla="*/ 1811 w 1841"/>
                    <a:gd name="T109" fmla="*/ 22 h 1977"/>
                    <a:gd name="T110" fmla="*/ 1840 w 1841"/>
                    <a:gd name="T111" fmla="*/ 0 h 19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841" h="1977">
                      <a:moveTo>
                        <a:pt x="1840" y="0"/>
                      </a:move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840" y="0"/>
                      </a:lnTo>
                      <a:lnTo>
                        <a:pt x="1699" y="86"/>
                      </a:lnTo>
                      <a:lnTo>
                        <a:pt x="1559" y="173"/>
                      </a:lnTo>
                      <a:lnTo>
                        <a:pt x="1426" y="267"/>
                      </a:lnTo>
                      <a:lnTo>
                        <a:pt x="1292" y="367"/>
                      </a:lnTo>
                      <a:lnTo>
                        <a:pt x="1167" y="468"/>
                      </a:lnTo>
                      <a:lnTo>
                        <a:pt x="1040" y="572"/>
                      </a:lnTo>
                      <a:lnTo>
                        <a:pt x="918" y="684"/>
                      </a:lnTo>
                      <a:lnTo>
                        <a:pt x="799" y="799"/>
                      </a:lnTo>
                      <a:lnTo>
                        <a:pt x="687" y="914"/>
                      </a:lnTo>
                      <a:lnTo>
                        <a:pt x="576" y="1036"/>
                      </a:lnTo>
                      <a:lnTo>
                        <a:pt x="468" y="1162"/>
                      </a:lnTo>
                      <a:lnTo>
                        <a:pt x="367" y="1292"/>
                      </a:lnTo>
                      <a:lnTo>
                        <a:pt x="270" y="1421"/>
                      </a:lnTo>
                      <a:lnTo>
                        <a:pt x="176" y="1558"/>
                      </a:lnTo>
                      <a:lnTo>
                        <a:pt x="86" y="1695"/>
                      </a:lnTo>
                      <a:lnTo>
                        <a:pt x="0" y="1839"/>
                      </a:lnTo>
                      <a:lnTo>
                        <a:pt x="237" y="1976"/>
                      </a:lnTo>
                      <a:lnTo>
                        <a:pt x="237" y="1976"/>
                      </a:lnTo>
                      <a:lnTo>
                        <a:pt x="302" y="1861"/>
                      </a:lnTo>
                      <a:lnTo>
                        <a:pt x="374" y="1753"/>
                      </a:lnTo>
                      <a:lnTo>
                        <a:pt x="446" y="1641"/>
                      </a:lnTo>
                      <a:lnTo>
                        <a:pt x="522" y="1537"/>
                      </a:lnTo>
                      <a:lnTo>
                        <a:pt x="601" y="1432"/>
                      </a:lnTo>
                      <a:lnTo>
                        <a:pt x="680" y="1332"/>
                      </a:lnTo>
                      <a:lnTo>
                        <a:pt x="767" y="1231"/>
                      </a:lnTo>
                      <a:lnTo>
                        <a:pt x="853" y="1134"/>
                      </a:lnTo>
                      <a:lnTo>
                        <a:pt x="943" y="1040"/>
                      </a:lnTo>
                      <a:lnTo>
                        <a:pt x="1033" y="950"/>
                      </a:lnTo>
                      <a:lnTo>
                        <a:pt x="1127" y="860"/>
                      </a:lnTo>
                      <a:lnTo>
                        <a:pt x="1224" y="774"/>
                      </a:lnTo>
                      <a:lnTo>
                        <a:pt x="1325" y="688"/>
                      </a:lnTo>
                      <a:lnTo>
                        <a:pt x="1426" y="608"/>
                      </a:lnTo>
                      <a:lnTo>
                        <a:pt x="1530" y="529"/>
                      </a:lnTo>
                      <a:lnTo>
                        <a:pt x="1634" y="453"/>
                      </a:lnTo>
                      <a:lnTo>
                        <a:pt x="1634" y="453"/>
                      </a:lnTo>
                      <a:lnTo>
                        <a:pt x="1631" y="421"/>
                      </a:lnTo>
                      <a:lnTo>
                        <a:pt x="1627" y="388"/>
                      </a:lnTo>
                      <a:lnTo>
                        <a:pt x="1627" y="353"/>
                      </a:lnTo>
                      <a:lnTo>
                        <a:pt x="1631" y="320"/>
                      </a:lnTo>
                      <a:lnTo>
                        <a:pt x="1634" y="288"/>
                      </a:lnTo>
                      <a:lnTo>
                        <a:pt x="1642" y="259"/>
                      </a:lnTo>
                      <a:lnTo>
                        <a:pt x="1653" y="227"/>
                      </a:lnTo>
                      <a:lnTo>
                        <a:pt x="1663" y="198"/>
                      </a:lnTo>
                      <a:lnTo>
                        <a:pt x="1678" y="169"/>
                      </a:lnTo>
                      <a:lnTo>
                        <a:pt x="1695" y="140"/>
                      </a:lnTo>
                      <a:lnTo>
                        <a:pt x="1714" y="111"/>
                      </a:lnTo>
                      <a:lnTo>
                        <a:pt x="1735" y="86"/>
                      </a:lnTo>
                      <a:lnTo>
                        <a:pt x="1757" y="61"/>
                      </a:lnTo>
                      <a:lnTo>
                        <a:pt x="1782" y="40"/>
                      </a:lnTo>
                      <a:lnTo>
                        <a:pt x="1811" y="22"/>
                      </a:lnTo>
                      <a:lnTo>
                        <a:pt x="184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5" name="Freeform 16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6" name="Freeform 17"/>
                <p:cNvSpPr>
                  <a:spLocks noChangeArrowheads="1"/>
                </p:cNvSpPr>
                <p:nvPr/>
              </p:nvSpPr>
              <p:spPr bwMode="auto">
                <a:xfrm>
                  <a:off x="1917700" y="18367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7" name="Freeform 18"/>
                <p:cNvSpPr>
                  <a:spLocks noChangeArrowheads="1"/>
                </p:cNvSpPr>
                <p:nvPr/>
              </p:nvSpPr>
              <p:spPr bwMode="auto">
                <a:xfrm>
                  <a:off x="1739900" y="1673225"/>
                  <a:ext cx="301625" cy="238125"/>
                </a:xfrm>
                <a:custGeom>
                  <a:avLst/>
                  <a:gdLst>
                    <a:gd name="T0" fmla="*/ 0 w 844"/>
                    <a:gd name="T1" fmla="*/ 403 h 667"/>
                    <a:gd name="T2" fmla="*/ 19 w 844"/>
                    <a:gd name="T3" fmla="*/ 468 h 667"/>
                    <a:gd name="T4" fmla="*/ 51 w 844"/>
                    <a:gd name="T5" fmla="*/ 533 h 667"/>
                    <a:gd name="T6" fmla="*/ 76 w 844"/>
                    <a:gd name="T7" fmla="*/ 573 h 667"/>
                    <a:gd name="T8" fmla="*/ 134 w 844"/>
                    <a:gd name="T9" fmla="*/ 638 h 667"/>
                    <a:gd name="T10" fmla="*/ 170 w 844"/>
                    <a:gd name="T11" fmla="*/ 666 h 667"/>
                    <a:gd name="T12" fmla="*/ 411 w 844"/>
                    <a:gd name="T13" fmla="*/ 504 h 667"/>
                    <a:gd name="T14" fmla="*/ 497 w 844"/>
                    <a:gd name="T15" fmla="*/ 454 h 667"/>
                    <a:gd name="T16" fmla="*/ 458 w 844"/>
                    <a:gd name="T17" fmla="*/ 472 h 667"/>
                    <a:gd name="T18" fmla="*/ 418 w 844"/>
                    <a:gd name="T19" fmla="*/ 476 h 667"/>
                    <a:gd name="T20" fmla="*/ 400 w 844"/>
                    <a:gd name="T21" fmla="*/ 476 h 667"/>
                    <a:gd name="T22" fmla="*/ 361 w 844"/>
                    <a:gd name="T23" fmla="*/ 465 h 667"/>
                    <a:gd name="T24" fmla="*/ 324 w 844"/>
                    <a:gd name="T25" fmla="*/ 443 h 667"/>
                    <a:gd name="T26" fmla="*/ 296 w 844"/>
                    <a:gd name="T27" fmla="*/ 414 h 667"/>
                    <a:gd name="T28" fmla="*/ 285 w 844"/>
                    <a:gd name="T29" fmla="*/ 396 h 667"/>
                    <a:gd name="T30" fmla="*/ 267 w 844"/>
                    <a:gd name="T31" fmla="*/ 338 h 667"/>
                    <a:gd name="T32" fmla="*/ 270 w 844"/>
                    <a:gd name="T33" fmla="*/ 281 h 667"/>
                    <a:gd name="T34" fmla="*/ 296 w 844"/>
                    <a:gd name="T35" fmla="*/ 227 h 667"/>
                    <a:gd name="T36" fmla="*/ 343 w 844"/>
                    <a:gd name="T37" fmla="*/ 188 h 667"/>
                    <a:gd name="T38" fmla="*/ 361 w 844"/>
                    <a:gd name="T39" fmla="*/ 177 h 667"/>
                    <a:gd name="T40" fmla="*/ 400 w 844"/>
                    <a:gd name="T41" fmla="*/ 166 h 667"/>
                    <a:gd name="T42" fmla="*/ 418 w 844"/>
                    <a:gd name="T43" fmla="*/ 166 h 667"/>
                    <a:gd name="T44" fmla="*/ 461 w 844"/>
                    <a:gd name="T45" fmla="*/ 170 h 667"/>
                    <a:gd name="T46" fmla="*/ 497 w 844"/>
                    <a:gd name="T47" fmla="*/ 188 h 667"/>
                    <a:gd name="T48" fmla="*/ 530 w 844"/>
                    <a:gd name="T49" fmla="*/ 209 h 667"/>
                    <a:gd name="T50" fmla="*/ 555 w 844"/>
                    <a:gd name="T51" fmla="*/ 241 h 667"/>
                    <a:gd name="T52" fmla="*/ 566 w 844"/>
                    <a:gd name="T53" fmla="*/ 270 h 667"/>
                    <a:gd name="T54" fmla="*/ 573 w 844"/>
                    <a:gd name="T55" fmla="*/ 332 h 667"/>
                    <a:gd name="T56" fmla="*/ 559 w 844"/>
                    <a:gd name="T57" fmla="*/ 385 h 667"/>
                    <a:gd name="T58" fmla="*/ 523 w 844"/>
                    <a:gd name="T59" fmla="*/ 436 h 667"/>
                    <a:gd name="T60" fmla="*/ 497 w 844"/>
                    <a:gd name="T61" fmla="*/ 454 h 667"/>
                    <a:gd name="T62" fmla="*/ 670 w 844"/>
                    <a:gd name="T63" fmla="*/ 360 h 667"/>
                    <a:gd name="T64" fmla="*/ 843 w 844"/>
                    <a:gd name="T65" fmla="*/ 274 h 667"/>
                    <a:gd name="T66" fmla="*/ 825 w 844"/>
                    <a:gd name="T67" fmla="*/ 188 h 667"/>
                    <a:gd name="T68" fmla="*/ 789 w 844"/>
                    <a:gd name="T69" fmla="*/ 108 h 667"/>
                    <a:gd name="T70" fmla="*/ 771 w 844"/>
                    <a:gd name="T71" fmla="*/ 76 h 667"/>
                    <a:gd name="T72" fmla="*/ 724 w 844"/>
                    <a:gd name="T73" fmla="*/ 22 h 667"/>
                    <a:gd name="T74" fmla="*/ 699 w 844"/>
                    <a:gd name="T75" fmla="*/ 0 h 667"/>
                    <a:gd name="T76" fmla="*/ 429 w 844"/>
                    <a:gd name="T77" fmla="*/ 137 h 667"/>
                    <a:gd name="T78" fmla="*/ 343 w 844"/>
                    <a:gd name="T79" fmla="*/ 188 h 667"/>
                    <a:gd name="T80" fmla="*/ 170 w 844"/>
                    <a:gd name="T81" fmla="*/ 292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4" h="667">
                      <a:moveTo>
                        <a:pt x="0" y="403"/>
                      </a:moveTo>
                      <a:lnTo>
                        <a:pt x="0" y="403"/>
                      </a:lnTo>
                      <a:lnTo>
                        <a:pt x="8" y="436"/>
                      </a:lnTo>
                      <a:lnTo>
                        <a:pt x="19" y="468"/>
                      </a:lnTo>
                      <a:lnTo>
                        <a:pt x="33" y="500"/>
                      </a:lnTo>
                      <a:lnTo>
                        <a:pt x="51" y="533"/>
                      </a:lnTo>
                      <a:lnTo>
                        <a:pt x="51" y="533"/>
                      </a:lnTo>
                      <a:lnTo>
                        <a:pt x="76" y="573"/>
                      </a:lnTo>
                      <a:lnTo>
                        <a:pt x="101" y="605"/>
                      </a:lnTo>
                      <a:lnTo>
                        <a:pt x="134" y="638"/>
                      </a:lnTo>
                      <a:lnTo>
                        <a:pt x="170" y="666"/>
                      </a:lnTo>
                      <a:lnTo>
                        <a:pt x="170" y="666"/>
                      </a:lnTo>
                      <a:lnTo>
                        <a:pt x="328" y="558"/>
                      </a:lnTo>
                      <a:lnTo>
                        <a:pt x="411" y="504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479" y="465"/>
                      </a:lnTo>
                      <a:lnTo>
                        <a:pt x="458" y="472"/>
                      </a:lnTo>
                      <a:lnTo>
                        <a:pt x="440" y="476"/>
                      </a:lnTo>
                      <a:lnTo>
                        <a:pt x="418" y="476"/>
                      </a:lnTo>
                      <a:lnTo>
                        <a:pt x="418" y="476"/>
                      </a:lnTo>
                      <a:lnTo>
                        <a:pt x="400" y="476"/>
                      </a:lnTo>
                      <a:lnTo>
                        <a:pt x="379" y="468"/>
                      </a:lnTo>
                      <a:lnTo>
                        <a:pt x="361" y="465"/>
                      </a:lnTo>
                      <a:lnTo>
                        <a:pt x="343" y="454"/>
                      </a:lnTo>
                      <a:lnTo>
                        <a:pt x="324" y="443"/>
                      </a:lnTo>
                      <a:lnTo>
                        <a:pt x="310" y="429"/>
                      </a:lnTo>
                      <a:lnTo>
                        <a:pt x="296" y="414"/>
                      </a:lnTo>
                      <a:lnTo>
                        <a:pt x="285" y="396"/>
                      </a:lnTo>
                      <a:lnTo>
                        <a:pt x="285" y="396"/>
                      </a:lnTo>
                      <a:lnTo>
                        <a:pt x="270" y="367"/>
                      </a:lnTo>
                      <a:lnTo>
                        <a:pt x="267" y="338"/>
                      </a:lnTo>
                      <a:lnTo>
                        <a:pt x="263" y="310"/>
                      </a:lnTo>
                      <a:lnTo>
                        <a:pt x="270" y="281"/>
                      </a:lnTo>
                      <a:lnTo>
                        <a:pt x="281" y="252"/>
                      </a:lnTo>
                      <a:lnTo>
                        <a:pt x="296" y="227"/>
                      </a:lnTo>
                      <a:lnTo>
                        <a:pt x="317" y="205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361" y="177"/>
                      </a:lnTo>
                      <a:lnTo>
                        <a:pt x="379" y="170"/>
                      </a:lnTo>
                      <a:lnTo>
                        <a:pt x="400" y="166"/>
                      </a:lnTo>
                      <a:lnTo>
                        <a:pt x="418" y="166"/>
                      </a:lnTo>
                      <a:lnTo>
                        <a:pt x="418" y="166"/>
                      </a:lnTo>
                      <a:lnTo>
                        <a:pt x="440" y="166"/>
                      </a:lnTo>
                      <a:lnTo>
                        <a:pt x="461" y="170"/>
                      </a:lnTo>
                      <a:lnTo>
                        <a:pt x="479" y="177"/>
                      </a:lnTo>
                      <a:lnTo>
                        <a:pt x="497" y="188"/>
                      </a:lnTo>
                      <a:lnTo>
                        <a:pt x="512" y="198"/>
                      </a:lnTo>
                      <a:lnTo>
                        <a:pt x="530" y="209"/>
                      </a:lnTo>
                      <a:lnTo>
                        <a:pt x="541" y="227"/>
                      </a:lnTo>
                      <a:lnTo>
                        <a:pt x="555" y="241"/>
                      </a:lnTo>
                      <a:lnTo>
                        <a:pt x="555" y="241"/>
                      </a:lnTo>
                      <a:lnTo>
                        <a:pt x="566" y="270"/>
                      </a:lnTo>
                      <a:lnTo>
                        <a:pt x="573" y="299"/>
                      </a:lnTo>
                      <a:lnTo>
                        <a:pt x="573" y="332"/>
                      </a:lnTo>
                      <a:lnTo>
                        <a:pt x="569" y="360"/>
                      </a:lnTo>
                      <a:lnTo>
                        <a:pt x="559" y="385"/>
                      </a:lnTo>
                      <a:lnTo>
                        <a:pt x="544" y="414"/>
                      </a:lnTo>
                      <a:lnTo>
                        <a:pt x="523" y="436"/>
                      </a:lnTo>
                      <a:lnTo>
                        <a:pt x="497" y="454"/>
                      </a:lnTo>
                      <a:lnTo>
                        <a:pt x="497" y="454"/>
                      </a:lnTo>
                      <a:lnTo>
                        <a:pt x="584" y="407"/>
                      </a:lnTo>
                      <a:lnTo>
                        <a:pt x="670" y="360"/>
                      </a:lnTo>
                      <a:lnTo>
                        <a:pt x="843" y="274"/>
                      </a:lnTo>
                      <a:lnTo>
                        <a:pt x="843" y="274"/>
                      </a:lnTo>
                      <a:lnTo>
                        <a:pt x="836" y="231"/>
                      </a:lnTo>
                      <a:lnTo>
                        <a:pt x="825" y="188"/>
                      </a:lnTo>
                      <a:lnTo>
                        <a:pt x="811" y="148"/>
                      </a:lnTo>
                      <a:lnTo>
                        <a:pt x="789" y="108"/>
                      </a:lnTo>
                      <a:lnTo>
                        <a:pt x="789" y="108"/>
                      </a:lnTo>
                      <a:lnTo>
                        <a:pt x="771" y="76"/>
                      </a:lnTo>
                      <a:lnTo>
                        <a:pt x="750" y="51"/>
                      </a:lnTo>
                      <a:lnTo>
                        <a:pt x="724" y="22"/>
                      </a:lnTo>
                      <a:lnTo>
                        <a:pt x="699" y="0"/>
                      </a:lnTo>
                      <a:lnTo>
                        <a:pt x="699" y="0"/>
                      </a:lnTo>
                      <a:lnTo>
                        <a:pt x="519" y="90"/>
                      </a:lnTo>
                      <a:lnTo>
                        <a:pt x="429" y="137"/>
                      </a:lnTo>
                      <a:lnTo>
                        <a:pt x="343" y="188"/>
                      </a:lnTo>
                      <a:lnTo>
                        <a:pt x="343" y="188"/>
                      </a:lnTo>
                      <a:lnTo>
                        <a:pt x="256" y="238"/>
                      </a:lnTo>
                      <a:lnTo>
                        <a:pt x="170" y="292"/>
                      </a:lnTo>
                      <a:lnTo>
                        <a:pt x="0" y="40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8" name="Freeform 19"/>
                <p:cNvSpPr>
                  <a:spLocks noChangeArrowheads="1"/>
                </p:cNvSpPr>
                <p:nvPr/>
              </p:nvSpPr>
              <p:spPr bwMode="auto">
                <a:xfrm>
                  <a:off x="1812925" y="1635125"/>
                  <a:ext cx="176212" cy="104775"/>
                </a:xfrm>
                <a:custGeom>
                  <a:avLst/>
                  <a:gdLst>
                    <a:gd name="T0" fmla="*/ 0 w 494"/>
                    <a:gd name="T1" fmla="*/ 57 h 296"/>
                    <a:gd name="T2" fmla="*/ 137 w 494"/>
                    <a:gd name="T3" fmla="*/ 295 h 296"/>
                    <a:gd name="T4" fmla="*/ 137 w 494"/>
                    <a:gd name="T5" fmla="*/ 295 h 296"/>
                    <a:gd name="T6" fmla="*/ 223 w 494"/>
                    <a:gd name="T7" fmla="*/ 244 h 296"/>
                    <a:gd name="T8" fmla="*/ 313 w 494"/>
                    <a:gd name="T9" fmla="*/ 197 h 296"/>
                    <a:gd name="T10" fmla="*/ 493 w 494"/>
                    <a:gd name="T11" fmla="*/ 107 h 296"/>
                    <a:gd name="T12" fmla="*/ 493 w 494"/>
                    <a:gd name="T13" fmla="*/ 107 h 296"/>
                    <a:gd name="T14" fmla="*/ 464 w 494"/>
                    <a:gd name="T15" fmla="*/ 82 h 296"/>
                    <a:gd name="T16" fmla="*/ 432 w 494"/>
                    <a:gd name="T17" fmla="*/ 61 h 296"/>
                    <a:gd name="T18" fmla="*/ 400 w 494"/>
                    <a:gd name="T19" fmla="*/ 42 h 296"/>
                    <a:gd name="T20" fmla="*/ 363 w 494"/>
                    <a:gd name="T21" fmla="*/ 28 h 296"/>
                    <a:gd name="T22" fmla="*/ 327 w 494"/>
                    <a:gd name="T23" fmla="*/ 18 h 296"/>
                    <a:gd name="T24" fmla="*/ 291 w 494"/>
                    <a:gd name="T25" fmla="*/ 7 h 296"/>
                    <a:gd name="T26" fmla="*/ 252 w 494"/>
                    <a:gd name="T27" fmla="*/ 3 h 296"/>
                    <a:gd name="T28" fmla="*/ 212 w 494"/>
                    <a:gd name="T29" fmla="*/ 0 h 296"/>
                    <a:gd name="T30" fmla="*/ 212 w 494"/>
                    <a:gd name="T31" fmla="*/ 0 h 296"/>
                    <a:gd name="T32" fmla="*/ 158 w 494"/>
                    <a:gd name="T33" fmla="*/ 3 h 296"/>
                    <a:gd name="T34" fmla="*/ 104 w 494"/>
                    <a:gd name="T35" fmla="*/ 14 h 296"/>
                    <a:gd name="T36" fmla="*/ 50 w 494"/>
                    <a:gd name="T37" fmla="*/ 32 h 296"/>
                    <a:gd name="T38" fmla="*/ 0 w 494"/>
                    <a:gd name="T39" fmla="*/ 5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4" h="296">
                      <a:moveTo>
                        <a:pt x="0" y="57"/>
                      </a:moveTo>
                      <a:lnTo>
                        <a:pt x="137" y="295"/>
                      </a:lnTo>
                      <a:lnTo>
                        <a:pt x="137" y="295"/>
                      </a:lnTo>
                      <a:lnTo>
                        <a:pt x="223" y="244"/>
                      </a:lnTo>
                      <a:lnTo>
                        <a:pt x="313" y="197"/>
                      </a:lnTo>
                      <a:lnTo>
                        <a:pt x="493" y="107"/>
                      </a:lnTo>
                      <a:lnTo>
                        <a:pt x="493" y="107"/>
                      </a:lnTo>
                      <a:lnTo>
                        <a:pt x="464" y="82"/>
                      </a:lnTo>
                      <a:lnTo>
                        <a:pt x="432" y="61"/>
                      </a:lnTo>
                      <a:lnTo>
                        <a:pt x="400" y="42"/>
                      </a:lnTo>
                      <a:lnTo>
                        <a:pt x="363" y="28"/>
                      </a:lnTo>
                      <a:lnTo>
                        <a:pt x="327" y="18"/>
                      </a:lnTo>
                      <a:lnTo>
                        <a:pt x="291" y="7"/>
                      </a:lnTo>
                      <a:lnTo>
                        <a:pt x="252" y="3"/>
                      </a:lnTo>
                      <a:lnTo>
                        <a:pt x="212" y="0"/>
                      </a:lnTo>
                      <a:lnTo>
                        <a:pt x="212" y="0"/>
                      </a:lnTo>
                      <a:lnTo>
                        <a:pt x="158" y="3"/>
                      </a:lnTo>
                      <a:lnTo>
                        <a:pt x="104" y="14"/>
                      </a:lnTo>
                      <a:lnTo>
                        <a:pt x="50" y="32"/>
                      </a:lnTo>
                      <a:lnTo>
                        <a:pt x="0" y="5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39" name="Freeform 20"/>
                <p:cNvSpPr>
                  <a:spLocks noChangeArrowheads="1"/>
                </p:cNvSpPr>
                <p:nvPr/>
              </p:nvSpPr>
              <p:spPr bwMode="auto">
                <a:xfrm>
                  <a:off x="1800225" y="1836738"/>
                  <a:ext cx="165100" cy="103188"/>
                </a:xfrm>
                <a:custGeom>
                  <a:avLst/>
                  <a:gdLst>
                    <a:gd name="T0" fmla="*/ 327 w 465"/>
                    <a:gd name="T1" fmla="*/ 0 h 292"/>
                    <a:gd name="T2" fmla="*/ 327 w 465"/>
                    <a:gd name="T3" fmla="*/ 0 h 292"/>
                    <a:gd name="T4" fmla="*/ 327 w 465"/>
                    <a:gd name="T5" fmla="*/ 0 h 292"/>
                    <a:gd name="T6" fmla="*/ 327 w 465"/>
                    <a:gd name="T7" fmla="*/ 0 h 292"/>
                    <a:gd name="T8" fmla="*/ 241 w 465"/>
                    <a:gd name="T9" fmla="*/ 50 h 292"/>
                    <a:gd name="T10" fmla="*/ 158 w 465"/>
                    <a:gd name="T11" fmla="*/ 104 h 292"/>
                    <a:gd name="T12" fmla="*/ 0 w 465"/>
                    <a:gd name="T13" fmla="*/ 212 h 292"/>
                    <a:gd name="T14" fmla="*/ 0 w 465"/>
                    <a:gd name="T15" fmla="*/ 212 h 292"/>
                    <a:gd name="T16" fmla="*/ 25 w 465"/>
                    <a:gd name="T17" fmla="*/ 230 h 292"/>
                    <a:gd name="T18" fmla="*/ 54 w 465"/>
                    <a:gd name="T19" fmla="*/ 245 h 292"/>
                    <a:gd name="T20" fmla="*/ 86 w 465"/>
                    <a:gd name="T21" fmla="*/ 259 h 292"/>
                    <a:gd name="T22" fmla="*/ 118 w 465"/>
                    <a:gd name="T23" fmla="*/ 270 h 292"/>
                    <a:gd name="T24" fmla="*/ 147 w 465"/>
                    <a:gd name="T25" fmla="*/ 281 h 292"/>
                    <a:gd name="T26" fmla="*/ 183 w 465"/>
                    <a:gd name="T27" fmla="*/ 288 h 292"/>
                    <a:gd name="T28" fmla="*/ 216 w 465"/>
                    <a:gd name="T29" fmla="*/ 291 h 292"/>
                    <a:gd name="T30" fmla="*/ 248 w 465"/>
                    <a:gd name="T31" fmla="*/ 291 h 292"/>
                    <a:gd name="T32" fmla="*/ 248 w 465"/>
                    <a:gd name="T33" fmla="*/ 291 h 292"/>
                    <a:gd name="T34" fmla="*/ 306 w 465"/>
                    <a:gd name="T35" fmla="*/ 288 h 292"/>
                    <a:gd name="T36" fmla="*/ 360 w 465"/>
                    <a:gd name="T37" fmla="*/ 277 h 292"/>
                    <a:gd name="T38" fmla="*/ 410 w 465"/>
                    <a:gd name="T39" fmla="*/ 263 h 292"/>
                    <a:gd name="T40" fmla="*/ 460 w 465"/>
                    <a:gd name="T41" fmla="*/ 237 h 292"/>
                    <a:gd name="T42" fmla="*/ 460 w 465"/>
                    <a:gd name="T43" fmla="*/ 237 h 292"/>
                    <a:gd name="T44" fmla="*/ 464 w 465"/>
                    <a:gd name="T45" fmla="*/ 234 h 292"/>
                    <a:gd name="T46" fmla="*/ 327 w 465"/>
                    <a:gd name="T47" fmla="*/ 0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65" h="292">
                      <a:moveTo>
                        <a:pt x="327" y="0"/>
                      </a:move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327" y="0"/>
                      </a:lnTo>
                      <a:lnTo>
                        <a:pt x="241" y="50"/>
                      </a:lnTo>
                      <a:lnTo>
                        <a:pt x="158" y="104"/>
                      </a:lnTo>
                      <a:lnTo>
                        <a:pt x="0" y="212"/>
                      </a:lnTo>
                      <a:lnTo>
                        <a:pt x="0" y="212"/>
                      </a:lnTo>
                      <a:lnTo>
                        <a:pt x="25" y="230"/>
                      </a:lnTo>
                      <a:lnTo>
                        <a:pt x="54" y="245"/>
                      </a:lnTo>
                      <a:lnTo>
                        <a:pt x="86" y="259"/>
                      </a:lnTo>
                      <a:lnTo>
                        <a:pt x="118" y="270"/>
                      </a:lnTo>
                      <a:lnTo>
                        <a:pt x="147" y="281"/>
                      </a:lnTo>
                      <a:lnTo>
                        <a:pt x="183" y="288"/>
                      </a:lnTo>
                      <a:lnTo>
                        <a:pt x="216" y="291"/>
                      </a:lnTo>
                      <a:lnTo>
                        <a:pt x="248" y="291"/>
                      </a:lnTo>
                      <a:lnTo>
                        <a:pt x="248" y="291"/>
                      </a:lnTo>
                      <a:lnTo>
                        <a:pt x="306" y="288"/>
                      </a:lnTo>
                      <a:lnTo>
                        <a:pt x="360" y="277"/>
                      </a:lnTo>
                      <a:lnTo>
                        <a:pt x="410" y="263"/>
                      </a:lnTo>
                      <a:lnTo>
                        <a:pt x="460" y="237"/>
                      </a:lnTo>
                      <a:lnTo>
                        <a:pt x="460" y="237"/>
                      </a:lnTo>
                      <a:lnTo>
                        <a:pt x="464" y="234"/>
                      </a:lnTo>
                      <a:lnTo>
                        <a:pt x="32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0" name="Freeform 21"/>
                <p:cNvSpPr>
                  <a:spLocks noChangeArrowheads="1"/>
                </p:cNvSpPr>
                <p:nvPr/>
              </p:nvSpPr>
              <p:spPr bwMode="auto">
                <a:xfrm>
                  <a:off x="1736725" y="1655763"/>
                  <a:ext cx="125412" cy="161925"/>
                </a:xfrm>
                <a:custGeom>
                  <a:avLst/>
                  <a:gdLst>
                    <a:gd name="T0" fmla="*/ 213 w 351"/>
                    <a:gd name="T1" fmla="*/ 0 h 454"/>
                    <a:gd name="T2" fmla="*/ 213 w 351"/>
                    <a:gd name="T3" fmla="*/ 0 h 454"/>
                    <a:gd name="T4" fmla="*/ 213 w 351"/>
                    <a:gd name="T5" fmla="*/ 0 h 454"/>
                    <a:gd name="T6" fmla="*/ 213 w 351"/>
                    <a:gd name="T7" fmla="*/ 0 h 454"/>
                    <a:gd name="T8" fmla="*/ 184 w 351"/>
                    <a:gd name="T9" fmla="*/ 22 h 454"/>
                    <a:gd name="T10" fmla="*/ 155 w 351"/>
                    <a:gd name="T11" fmla="*/ 40 h 454"/>
                    <a:gd name="T12" fmla="*/ 130 w 351"/>
                    <a:gd name="T13" fmla="*/ 61 h 454"/>
                    <a:gd name="T14" fmla="*/ 108 w 351"/>
                    <a:gd name="T15" fmla="*/ 86 h 454"/>
                    <a:gd name="T16" fmla="*/ 87 w 351"/>
                    <a:gd name="T17" fmla="*/ 111 h 454"/>
                    <a:gd name="T18" fmla="*/ 68 w 351"/>
                    <a:gd name="T19" fmla="*/ 140 h 454"/>
                    <a:gd name="T20" fmla="*/ 51 w 351"/>
                    <a:gd name="T21" fmla="*/ 169 h 454"/>
                    <a:gd name="T22" fmla="*/ 36 w 351"/>
                    <a:gd name="T23" fmla="*/ 198 h 454"/>
                    <a:gd name="T24" fmla="*/ 26 w 351"/>
                    <a:gd name="T25" fmla="*/ 227 h 454"/>
                    <a:gd name="T26" fmla="*/ 15 w 351"/>
                    <a:gd name="T27" fmla="*/ 259 h 454"/>
                    <a:gd name="T28" fmla="*/ 7 w 351"/>
                    <a:gd name="T29" fmla="*/ 288 h 454"/>
                    <a:gd name="T30" fmla="*/ 4 w 351"/>
                    <a:gd name="T31" fmla="*/ 320 h 454"/>
                    <a:gd name="T32" fmla="*/ 0 w 351"/>
                    <a:gd name="T33" fmla="*/ 353 h 454"/>
                    <a:gd name="T34" fmla="*/ 0 w 351"/>
                    <a:gd name="T35" fmla="*/ 388 h 454"/>
                    <a:gd name="T36" fmla="*/ 4 w 351"/>
                    <a:gd name="T37" fmla="*/ 421 h 454"/>
                    <a:gd name="T38" fmla="*/ 7 w 351"/>
                    <a:gd name="T39" fmla="*/ 453 h 454"/>
                    <a:gd name="T40" fmla="*/ 7 w 351"/>
                    <a:gd name="T41" fmla="*/ 453 h 454"/>
                    <a:gd name="T42" fmla="*/ 177 w 351"/>
                    <a:gd name="T43" fmla="*/ 342 h 454"/>
                    <a:gd name="T44" fmla="*/ 263 w 351"/>
                    <a:gd name="T45" fmla="*/ 288 h 454"/>
                    <a:gd name="T46" fmla="*/ 350 w 351"/>
                    <a:gd name="T47" fmla="*/ 238 h 454"/>
                    <a:gd name="T48" fmla="*/ 213 w 351"/>
                    <a:gd name="T49" fmla="*/ 0 h 4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51" h="454">
                      <a:moveTo>
                        <a:pt x="213" y="0"/>
                      </a:move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213" y="0"/>
                      </a:lnTo>
                      <a:lnTo>
                        <a:pt x="184" y="22"/>
                      </a:lnTo>
                      <a:lnTo>
                        <a:pt x="155" y="40"/>
                      </a:lnTo>
                      <a:lnTo>
                        <a:pt x="130" y="61"/>
                      </a:lnTo>
                      <a:lnTo>
                        <a:pt x="108" y="86"/>
                      </a:lnTo>
                      <a:lnTo>
                        <a:pt x="87" y="111"/>
                      </a:lnTo>
                      <a:lnTo>
                        <a:pt x="68" y="140"/>
                      </a:lnTo>
                      <a:lnTo>
                        <a:pt x="51" y="169"/>
                      </a:lnTo>
                      <a:lnTo>
                        <a:pt x="36" y="198"/>
                      </a:lnTo>
                      <a:lnTo>
                        <a:pt x="26" y="227"/>
                      </a:lnTo>
                      <a:lnTo>
                        <a:pt x="15" y="259"/>
                      </a:lnTo>
                      <a:lnTo>
                        <a:pt x="7" y="288"/>
                      </a:lnTo>
                      <a:lnTo>
                        <a:pt x="4" y="320"/>
                      </a:lnTo>
                      <a:lnTo>
                        <a:pt x="0" y="353"/>
                      </a:lnTo>
                      <a:lnTo>
                        <a:pt x="0" y="388"/>
                      </a:lnTo>
                      <a:lnTo>
                        <a:pt x="4" y="421"/>
                      </a:lnTo>
                      <a:lnTo>
                        <a:pt x="7" y="453"/>
                      </a:lnTo>
                      <a:lnTo>
                        <a:pt x="7" y="453"/>
                      </a:lnTo>
                      <a:lnTo>
                        <a:pt x="177" y="342"/>
                      </a:lnTo>
                      <a:lnTo>
                        <a:pt x="263" y="288"/>
                      </a:lnTo>
                      <a:lnTo>
                        <a:pt x="350" y="238"/>
                      </a:lnTo>
                      <a:lnTo>
                        <a:pt x="21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1" name="Freeform 22"/>
                <p:cNvSpPr>
                  <a:spLocks noChangeArrowheads="1"/>
                </p:cNvSpPr>
                <p:nvPr/>
              </p:nvSpPr>
              <p:spPr bwMode="auto">
                <a:xfrm>
                  <a:off x="1917700" y="1771650"/>
                  <a:ext cx="125412" cy="147638"/>
                </a:xfrm>
                <a:custGeom>
                  <a:avLst/>
                  <a:gdLst>
                    <a:gd name="T0" fmla="*/ 0 w 351"/>
                    <a:gd name="T1" fmla="*/ 180 h 415"/>
                    <a:gd name="T2" fmla="*/ 0 w 351"/>
                    <a:gd name="T3" fmla="*/ 180 h 415"/>
                    <a:gd name="T4" fmla="*/ 0 w 351"/>
                    <a:gd name="T5" fmla="*/ 180 h 415"/>
                    <a:gd name="T6" fmla="*/ 137 w 351"/>
                    <a:gd name="T7" fmla="*/ 414 h 415"/>
                    <a:gd name="T8" fmla="*/ 137 w 351"/>
                    <a:gd name="T9" fmla="*/ 414 h 415"/>
                    <a:gd name="T10" fmla="*/ 137 w 351"/>
                    <a:gd name="T11" fmla="*/ 414 h 415"/>
                    <a:gd name="T12" fmla="*/ 137 w 351"/>
                    <a:gd name="T13" fmla="*/ 414 h 415"/>
                    <a:gd name="T14" fmla="*/ 166 w 351"/>
                    <a:gd name="T15" fmla="*/ 396 h 415"/>
                    <a:gd name="T16" fmla="*/ 191 w 351"/>
                    <a:gd name="T17" fmla="*/ 378 h 415"/>
                    <a:gd name="T18" fmla="*/ 213 w 351"/>
                    <a:gd name="T19" fmla="*/ 356 h 415"/>
                    <a:gd name="T20" fmla="*/ 234 w 351"/>
                    <a:gd name="T21" fmla="*/ 335 h 415"/>
                    <a:gd name="T22" fmla="*/ 256 w 351"/>
                    <a:gd name="T23" fmla="*/ 313 h 415"/>
                    <a:gd name="T24" fmla="*/ 274 w 351"/>
                    <a:gd name="T25" fmla="*/ 288 h 415"/>
                    <a:gd name="T26" fmla="*/ 289 w 351"/>
                    <a:gd name="T27" fmla="*/ 263 h 415"/>
                    <a:gd name="T28" fmla="*/ 303 w 351"/>
                    <a:gd name="T29" fmla="*/ 234 h 415"/>
                    <a:gd name="T30" fmla="*/ 328 w 351"/>
                    <a:gd name="T31" fmla="*/ 180 h 415"/>
                    <a:gd name="T32" fmla="*/ 342 w 351"/>
                    <a:gd name="T33" fmla="*/ 122 h 415"/>
                    <a:gd name="T34" fmla="*/ 350 w 351"/>
                    <a:gd name="T35" fmla="*/ 61 h 415"/>
                    <a:gd name="T36" fmla="*/ 350 w 351"/>
                    <a:gd name="T37" fmla="*/ 29 h 415"/>
                    <a:gd name="T38" fmla="*/ 346 w 351"/>
                    <a:gd name="T39" fmla="*/ 0 h 415"/>
                    <a:gd name="T40" fmla="*/ 346 w 351"/>
                    <a:gd name="T41" fmla="*/ 0 h 415"/>
                    <a:gd name="T42" fmla="*/ 173 w 351"/>
                    <a:gd name="T43" fmla="*/ 86 h 415"/>
                    <a:gd name="T44" fmla="*/ 87 w 351"/>
                    <a:gd name="T45" fmla="*/ 133 h 415"/>
                    <a:gd name="T46" fmla="*/ 0 w 351"/>
                    <a:gd name="T47" fmla="*/ 180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351" h="415">
                      <a:moveTo>
                        <a:pt x="0" y="180"/>
                      </a:moveTo>
                      <a:lnTo>
                        <a:pt x="0" y="180"/>
                      </a:lnTo>
                      <a:lnTo>
                        <a:pt x="0" y="180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37" y="414"/>
                      </a:lnTo>
                      <a:lnTo>
                        <a:pt x="166" y="396"/>
                      </a:lnTo>
                      <a:lnTo>
                        <a:pt x="191" y="378"/>
                      </a:lnTo>
                      <a:lnTo>
                        <a:pt x="213" y="356"/>
                      </a:lnTo>
                      <a:lnTo>
                        <a:pt x="234" y="335"/>
                      </a:lnTo>
                      <a:lnTo>
                        <a:pt x="256" y="313"/>
                      </a:lnTo>
                      <a:lnTo>
                        <a:pt x="274" y="288"/>
                      </a:lnTo>
                      <a:lnTo>
                        <a:pt x="289" y="263"/>
                      </a:lnTo>
                      <a:lnTo>
                        <a:pt x="303" y="234"/>
                      </a:lnTo>
                      <a:lnTo>
                        <a:pt x="328" y="180"/>
                      </a:lnTo>
                      <a:lnTo>
                        <a:pt x="342" y="122"/>
                      </a:lnTo>
                      <a:lnTo>
                        <a:pt x="350" y="61"/>
                      </a:lnTo>
                      <a:lnTo>
                        <a:pt x="350" y="29"/>
                      </a:lnTo>
                      <a:lnTo>
                        <a:pt x="346" y="0"/>
                      </a:lnTo>
                      <a:lnTo>
                        <a:pt x="346" y="0"/>
                      </a:lnTo>
                      <a:lnTo>
                        <a:pt x="173" y="86"/>
                      </a:lnTo>
                      <a:lnTo>
                        <a:pt x="87" y="133"/>
                      </a:lnTo>
                      <a:lnTo>
                        <a:pt x="0" y="18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2" name="Freeform 23"/>
                <p:cNvSpPr>
                  <a:spLocks noChangeArrowheads="1"/>
                </p:cNvSpPr>
                <p:nvPr/>
              </p:nvSpPr>
              <p:spPr bwMode="auto">
                <a:xfrm>
                  <a:off x="1333500" y="1912938"/>
                  <a:ext cx="631825" cy="555625"/>
                </a:xfrm>
                <a:custGeom>
                  <a:avLst/>
                  <a:gdLst>
                    <a:gd name="T0" fmla="*/ 1300 w 1761"/>
                    <a:gd name="T1" fmla="*/ 0 h 1549"/>
                    <a:gd name="T2" fmla="*/ 1300 w 1761"/>
                    <a:gd name="T3" fmla="*/ 0 h 1549"/>
                    <a:gd name="T4" fmla="*/ 1203 w 1761"/>
                    <a:gd name="T5" fmla="*/ 69 h 1549"/>
                    <a:gd name="T6" fmla="*/ 1105 w 1761"/>
                    <a:gd name="T7" fmla="*/ 144 h 1549"/>
                    <a:gd name="T8" fmla="*/ 1012 w 1761"/>
                    <a:gd name="T9" fmla="*/ 220 h 1549"/>
                    <a:gd name="T10" fmla="*/ 918 w 1761"/>
                    <a:gd name="T11" fmla="*/ 299 h 1549"/>
                    <a:gd name="T12" fmla="*/ 828 w 1761"/>
                    <a:gd name="T13" fmla="*/ 378 h 1549"/>
                    <a:gd name="T14" fmla="*/ 742 w 1761"/>
                    <a:gd name="T15" fmla="*/ 461 h 1549"/>
                    <a:gd name="T16" fmla="*/ 655 w 1761"/>
                    <a:gd name="T17" fmla="*/ 547 h 1549"/>
                    <a:gd name="T18" fmla="*/ 572 w 1761"/>
                    <a:gd name="T19" fmla="*/ 634 h 1549"/>
                    <a:gd name="T20" fmla="*/ 493 w 1761"/>
                    <a:gd name="T21" fmla="*/ 723 h 1549"/>
                    <a:gd name="T22" fmla="*/ 414 w 1761"/>
                    <a:gd name="T23" fmla="*/ 817 h 1549"/>
                    <a:gd name="T24" fmla="*/ 338 w 1761"/>
                    <a:gd name="T25" fmla="*/ 911 h 1549"/>
                    <a:gd name="T26" fmla="*/ 266 w 1761"/>
                    <a:gd name="T27" fmla="*/ 1008 h 1549"/>
                    <a:gd name="T28" fmla="*/ 198 w 1761"/>
                    <a:gd name="T29" fmla="*/ 1105 h 1549"/>
                    <a:gd name="T30" fmla="*/ 130 w 1761"/>
                    <a:gd name="T31" fmla="*/ 1206 h 1549"/>
                    <a:gd name="T32" fmla="*/ 65 w 1761"/>
                    <a:gd name="T33" fmla="*/ 1310 h 1549"/>
                    <a:gd name="T34" fmla="*/ 0 w 1761"/>
                    <a:gd name="T35" fmla="*/ 1414 h 1549"/>
                    <a:gd name="T36" fmla="*/ 234 w 1761"/>
                    <a:gd name="T37" fmla="*/ 1548 h 1549"/>
                    <a:gd name="T38" fmla="*/ 234 w 1761"/>
                    <a:gd name="T39" fmla="*/ 1548 h 1549"/>
                    <a:gd name="T40" fmla="*/ 306 w 1761"/>
                    <a:gd name="T41" fmla="*/ 1432 h 1549"/>
                    <a:gd name="T42" fmla="*/ 381 w 1761"/>
                    <a:gd name="T43" fmla="*/ 1317 h 1549"/>
                    <a:gd name="T44" fmla="*/ 457 w 1761"/>
                    <a:gd name="T45" fmla="*/ 1206 h 1549"/>
                    <a:gd name="T46" fmla="*/ 540 w 1761"/>
                    <a:gd name="T47" fmla="*/ 1098 h 1549"/>
                    <a:gd name="T48" fmla="*/ 623 w 1761"/>
                    <a:gd name="T49" fmla="*/ 990 h 1549"/>
                    <a:gd name="T50" fmla="*/ 713 w 1761"/>
                    <a:gd name="T51" fmla="*/ 885 h 1549"/>
                    <a:gd name="T52" fmla="*/ 803 w 1761"/>
                    <a:gd name="T53" fmla="*/ 785 h 1549"/>
                    <a:gd name="T54" fmla="*/ 900 w 1761"/>
                    <a:gd name="T55" fmla="*/ 687 h 1549"/>
                    <a:gd name="T56" fmla="*/ 997 w 1761"/>
                    <a:gd name="T57" fmla="*/ 594 h 1549"/>
                    <a:gd name="T58" fmla="*/ 1098 w 1761"/>
                    <a:gd name="T59" fmla="*/ 500 h 1549"/>
                    <a:gd name="T60" fmla="*/ 1199 w 1761"/>
                    <a:gd name="T61" fmla="*/ 414 h 1549"/>
                    <a:gd name="T62" fmla="*/ 1307 w 1761"/>
                    <a:gd name="T63" fmla="*/ 328 h 1549"/>
                    <a:gd name="T64" fmla="*/ 1415 w 1761"/>
                    <a:gd name="T65" fmla="*/ 249 h 1549"/>
                    <a:gd name="T66" fmla="*/ 1527 w 1761"/>
                    <a:gd name="T67" fmla="*/ 169 h 1549"/>
                    <a:gd name="T68" fmla="*/ 1642 w 1761"/>
                    <a:gd name="T69" fmla="*/ 94 h 1549"/>
                    <a:gd name="T70" fmla="*/ 1760 w 1761"/>
                    <a:gd name="T71" fmla="*/ 25 h 1549"/>
                    <a:gd name="T72" fmla="*/ 1760 w 1761"/>
                    <a:gd name="T73" fmla="*/ 25 h 1549"/>
                    <a:gd name="T74" fmla="*/ 1710 w 1761"/>
                    <a:gd name="T75" fmla="*/ 51 h 1549"/>
                    <a:gd name="T76" fmla="*/ 1660 w 1761"/>
                    <a:gd name="T77" fmla="*/ 65 h 1549"/>
                    <a:gd name="T78" fmla="*/ 1606 w 1761"/>
                    <a:gd name="T79" fmla="*/ 76 h 1549"/>
                    <a:gd name="T80" fmla="*/ 1548 w 1761"/>
                    <a:gd name="T81" fmla="*/ 79 h 1549"/>
                    <a:gd name="T82" fmla="*/ 1548 w 1761"/>
                    <a:gd name="T83" fmla="*/ 79 h 1549"/>
                    <a:gd name="T84" fmla="*/ 1516 w 1761"/>
                    <a:gd name="T85" fmla="*/ 79 h 1549"/>
                    <a:gd name="T86" fmla="*/ 1483 w 1761"/>
                    <a:gd name="T87" fmla="*/ 76 h 1549"/>
                    <a:gd name="T88" fmla="*/ 1447 w 1761"/>
                    <a:gd name="T89" fmla="*/ 69 h 1549"/>
                    <a:gd name="T90" fmla="*/ 1418 w 1761"/>
                    <a:gd name="T91" fmla="*/ 58 h 1549"/>
                    <a:gd name="T92" fmla="*/ 1386 w 1761"/>
                    <a:gd name="T93" fmla="*/ 47 h 1549"/>
                    <a:gd name="T94" fmla="*/ 1354 w 1761"/>
                    <a:gd name="T95" fmla="*/ 33 h 1549"/>
                    <a:gd name="T96" fmla="*/ 1325 w 1761"/>
                    <a:gd name="T97" fmla="*/ 18 h 1549"/>
                    <a:gd name="T98" fmla="*/ 1300 w 1761"/>
                    <a:gd name="T99" fmla="*/ 0 h 15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761" h="1549">
                      <a:moveTo>
                        <a:pt x="1300" y="0"/>
                      </a:moveTo>
                      <a:lnTo>
                        <a:pt x="1300" y="0"/>
                      </a:lnTo>
                      <a:lnTo>
                        <a:pt x="1203" y="69"/>
                      </a:lnTo>
                      <a:lnTo>
                        <a:pt x="1105" y="144"/>
                      </a:lnTo>
                      <a:lnTo>
                        <a:pt x="1012" y="220"/>
                      </a:lnTo>
                      <a:lnTo>
                        <a:pt x="918" y="299"/>
                      </a:lnTo>
                      <a:lnTo>
                        <a:pt x="828" y="378"/>
                      </a:lnTo>
                      <a:lnTo>
                        <a:pt x="742" y="461"/>
                      </a:lnTo>
                      <a:lnTo>
                        <a:pt x="655" y="547"/>
                      </a:lnTo>
                      <a:lnTo>
                        <a:pt x="572" y="634"/>
                      </a:lnTo>
                      <a:lnTo>
                        <a:pt x="493" y="723"/>
                      </a:lnTo>
                      <a:lnTo>
                        <a:pt x="414" y="817"/>
                      </a:lnTo>
                      <a:lnTo>
                        <a:pt x="338" y="911"/>
                      </a:lnTo>
                      <a:lnTo>
                        <a:pt x="266" y="1008"/>
                      </a:lnTo>
                      <a:lnTo>
                        <a:pt x="198" y="1105"/>
                      </a:lnTo>
                      <a:lnTo>
                        <a:pt x="130" y="1206"/>
                      </a:lnTo>
                      <a:lnTo>
                        <a:pt x="65" y="1310"/>
                      </a:lnTo>
                      <a:lnTo>
                        <a:pt x="0" y="1414"/>
                      </a:lnTo>
                      <a:lnTo>
                        <a:pt x="234" y="1548"/>
                      </a:lnTo>
                      <a:lnTo>
                        <a:pt x="234" y="1548"/>
                      </a:lnTo>
                      <a:lnTo>
                        <a:pt x="306" y="1432"/>
                      </a:lnTo>
                      <a:lnTo>
                        <a:pt x="381" y="1317"/>
                      </a:lnTo>
                      <a:lnTo>
                        <a:pt x="457" y="1206"/>
                      </a:lnTo>
                      <a:lnTo>
                        <a:pt x="540" y="1098"/>
                      </a:lnTo>
                      <a:lnTo>
                        <a:pt x="623" y="990"/>
                      </a:lnTo>
                      <a:lnTo>
                        <a:pt x="713" y="885"/>
                      </a:lnTo>
                      <a:lnTo>
                        <a:pt x="803" y="785"/>
                      </a:lnTo>
                      <a:lnTo>
                        <a:pt x="900" y="687"/>
                      </a:lnTo>
                      <a:lnTo>
                        <a:pt x="997" y="594"/>
                      </a:lnTo>
                      <a:lnTo>
                        <a:pt x="1098" y="500"/>
                      </a:lnTo>
                      <a:lnTo>
                        <a:pt x="1199" y="414"/>
                      </a:lnTo>
                      <a:lnTo>
                        <a:pt x="1307" y="328"/>
                      </a:lnTo>
                      <a:lnTo>
                        <a:pt x="1415" y="249"/>
                      </a:lnTo>
                      <a:lnTo>
                        <a:pt x="1527" y="169"/>
                      </a:lnTo>
                      <a:lnTo>
                        <a:pt x="1642" y="94"/>
                      </a:lnTo>
                      <a:lnTo>
                        <a:pt x="1760" y="25"/>
                      </a:lnTo>
                      <a:lnTo>
                        <a:pt x="1760" y="25"/>
                      </a:lnTo>
                      <a:lnTo>
                        <a:pt x="1710" y="51"/>
                      </a:lnTo>
                      <a:lnTo>
                        <a:pt x="1660" y="65"/>
                      </a:lnTo>
                      <a:lnTo>
                        <a:pt x="1606" y="76"/>
                      </a:lnTo>
                      <a:lnTo>
                        <a:pt x="1548" y="79"/>
                      </a:lnTo>
                      <a:lnTo>
                        <a:pt x="1548" y="79"/>
                      </a:lnTo>
                      <a:lnTo>
                        <a:pt x="1516" y="79"/>
                      </a:lnTo>
                      <a:lnTo>
                        <a:pt x="1483" y="76"/>
                      </a:lnTo>
                      <a:lnTo>
                        <a:pt x="1447" y="69"/>
                      </a:lnTo>
                      <a:lnTo>
                        <a:pt x="1418" y="58"/>
                      </a:lnTo>
                      <a:lnTo>
                        <a:pt x="1386" y="47"/>
                      </a:lnTo>
                      <a:lnTo>
                        <a:pt x="1354" y="33"/>
                      </a:lnTo>
                      <a:lnTo>
                        <a:pt x="1325" y="18"/>
                      </a:lnTo>
                      <a:lnTo>
                        <a:pt x="130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3" name="Freeform 24"/>
                <p:cNvSpPr>
                  <a:spLocks noChangeArrowheads="1"/>
                </p:cNvSpPr>
                <p:nvPr/>
              </p:nvSpPr>
              <p:spPr bwMode="auto">
                <a:xfrm>
                  <a:off x="1966913" y="1920875"/>
                  <a:ext cx="0" cy="0"/>
                </a:xfrm>
                <a:custGeom>
                  <a:avLst/>
                  <a:gdLst>
                    <a:gd name="T0" fmla="*/ 0 w 5"/>
                    <a:gd name="T1" fmla="*/ 3 h 4"/>
                    <a:gd name="T2" fmla="*/ 0 w 5"/>
                    <a:gd name="T3" fmla="*/ 3 h 4"/>
                    <a:gd name="T4" fmla="*/ 4 w 5"/>
                    <a:gd name="T5" fmla="*/ 0 h 4"/>
                    <a:gd name="T6" fmla="*/ 4 w 5"/>
                    <a:gd name="T7" fmla="*/ 0 h 4"/>
                    <a:gd name="T8" fmla="*/ 4 w 5"/>
                    <a:gd name="T9" fmla="*/ 0 h 4"/>
                    <a:gd name="T10" fmla="*/ 4 w 5"/>
                    <a:gd name="T11" fmla="*/ 0 h 4"/>
                    <a:gd name="T12" fmla="*/ 4 w 5"/>
                    <a:gd name="T13" fmla="*/ 0 h 4"/>
                    <a:gd name="T14" fmla="*/ 4 w 5"/>
                    <a:gd name="T15" fmla="*/ 0 h 4"/>
                    <a:gd name="T16" fmla="*/ 0 w 5"/>
                    <a:gd name="T17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" h="4">
                      <a:moveTo>
                        <a:pt x="0" y="3"/>
                      </a:moveTo>
                      <a:lnTo>
                        <a:pt x="0" y="3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4" name="Freeform 28"/>
                <p:cNvSpPr>
                  <a:spLocks noChangeArrowheads="1"/>
                </p:cNvSpPr>
                <p:nvPr/>
              </p:nvSpPr>
              <p:spPr bwMode="auto">
                <a:xfrm>
                  <a:off x="1817688" y="3005138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 w="97200" cap="flat">
                  <a:solidFill>
                    <a:srgbClr val="2CA7DE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5" name="Freeform 32"/>
                <p:cNvSpPr>
                  <a:spLocks noChangeArrowheads="1"/>
                </p:cNvSpPr>
                <p:nvPr/>
              </p:nvSpPr>
              <p:spPr bwMode="auto">
                <a:xfrm>
                  <a:off x="1119188" y="2422525"/>
                  <a:ext cx="296862" cy="798513"/>
                </a:xfrm>
                <a:custGeom>
                  <a:avLst/>
                  <a:gdLst>
                    <a:gd name="T0" fmla="*/ 270 w 829"/>
                    <a:gd name="T1" fmla="*/ 2221 h 2222"/>
                    <a:gd name="T2" fmla="*/ 0 w 829"/>
                    <a:gd name="T3" fmla="*/ 2221 h 2222"/>
                    <a:gd name="T4" fmla="*/ 0 w 829"/>
                    <a:gd name="T5" fmla="*/ 2221 h 2222"/>
                    <a:gd name="T6" fmla="*/ 0 w 829"/>
                    <a:gd name="T7" fmla="*/ 2074 h 2222"/>
                    <a:gd name="T8" fmla="*/ 7 w 829"/>
                    <a:gd name="T9" fmla="*/ 1926 h 2222"/>
                    <a:gd name="T10" fmla="*/ 21 w 829"/>
                    <a:gd name="T11" fmla="*/ 1782 h 2222"/>
                    <a:gd name="T12" fmla="*/ 36 w 829"/>
                    <a:gd name="T13" fmla="*/ 1638 h 2222"/>
                    <a:gd name="T14" fmla="*/ 57 w 829"/>
                    <a:gd name="T15" fmla="*/ 1494 h 2222"/>
                    <a:gd name="T16" fmla="*/ 86 w 829"/>
                    <a:gd name="T17" fmla="*/ 1350 h 2222"/>
                    <a:gd name="T18" fmla="*/ 115 w 829"/>
                    <a:gd name="T19" fmla="*/ 1210 h 2222"/>
                    <a:gd name="T20" fmla="*/ 151 w 829"/>
                    <a:gd name="T21" fmla="*/ 1069 h 2222"/>
                    <a:gd name="T22" fmla="*/ 191 w 829"/>
                    <a:gd name="T23" fmla="*/ 929 h 2222"/>
                    <a:gd name="T24" fmla="*/ 234 w 829"/>
                    <a:gd name="T25" fmla="*/ 792 h 2222"/>
                    <a:gd name="T26" fmla="*/ 284 w 829"/>
                    <a:gd name="T27" fmla="*/ 656 h 2222"/>
                    <a:gd name="T28" fmla="*/ 338 w 829"/>
                    <a:gd name="T29" fmla="*/ 519 h 2222"/>
                    <a:gd name="T30" fmla="*/ 396 w 829"/>
                    <a:gd name="T31" fmla="*/ 386 h 2222"/>
                    <a:gd name="T32" fmla="*/ 457 w 829"/>
                    <a:gd name="T33" fmla="*/ 256 h 2222"/>
                    <a:gd name="T34" fmla="*/ 526 w 829"/>
                    <a:gd name="T35" fmla="*/ 126 h 2222"/>
                    <a:gd name="T36" fmla="*/ 594 w 829"/>
                    <a:gd name="T37" fmla="*/ 0 h 2222"/>
                    <a:gd name="T38" fmla="*/ 828 w 829"/>
                    <a:gd name="T39" fmla="*/ 134 h 2222"/>
                    <a:gd name="T40" fmla="*/ 828 w 829"/>
                    <a:gd name="T41" fmla="*/ 134 h 2222"/>
                    <a:gd name="T42" fmla="*/ 763 w 829"/>
                    <a:gd name="T43" fmla="*/ 256 h 2222"/>
                    <a:gd name="T44" fmla="*/ 702 w 829"/>
                    <a:gd name="T45" fmla="*/ 375 h 2222"/>
                    <a:gd name="T46" fmla="*/ 641 w 829"/>
                    <a:gd name="T47" fmla="*/ 501 h 2222"/>
                    <a:gd name="T48" fmla="*/ 587 w 829"/>
                    <a:gd name="T49" fmla="*/ 623 h 2222"/>
                    <a:gd name="T50" fmla="*/ 536 w 829"/>
                    <a:gd name="T51" fmla="*/ 753 h 2222"/>
                    <a:gd name="T52" fmla="*/ 493 w 829"/>
                    <a:gd name="T53" fmla="*/ 879 h 2222"/>
                    <a:gd name="T54" fmla="*/ 450 w 829"/>
                    <a:gd name="T55" fmla="*/ 1008 h 2222"/>
                    <a:gd name="T56" fmla="*/ 414 w 829"/>
                    <a:gd name="T57" fmla="*/ 1138 h 2222"/>
                    <a:gd name="T58" fmla="*/ 378 w 829"/>
                    <a:gd name="T59" fmla="*/ 1271 h 2222"/>
                    <a:gd name="T60" fmla="*/ 349 w 829"/>
                    <a:gd name="T61" fmla="*/ 1404 h 2222"/>
                    <a:gd name="T62" fmla="*/ 327 w 829"/>
                    <a:gd name="T63" fmla="*/ 1537 h 2222"/>
                    <a:gd name="T64" fmla="*/ 306 w 829"/>
                    <a:gd name="T65" fmla="*/ 1674 h 2222"/>
                    <a:gd name="T66" fmla="*/ 291 w 829"/>
                    <a:gd name="T67" fmla="*/ 1811 h 2222"/>
                    <a:gd name="T68" fmla="*/ 281 w 829"/>
                    <a:gd name="T69" fmla="*/ 1944 h 2222"/>
                    <a:gd name="T70" fmla="*/ 273 w 829"/>
                    <a:gd name="T71" fmla="*/ 2081 h 2222"/>
                    <a:gd name="T72" fmla="*/ 270 w 829"/>
                    <a:gd name="T73" fmla="*/ 2221 h 2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29" h="2222">
                      <a:moveTo>
                        <a:pt x="270" y="2221"/>
                      </a:moveTo>
                      <a:lnTo>
                        <a:pt x="0" y="2221"/>
                      </a:lnTo>
                      <a:lnTo>
                        <a:pt x="0" y="2221"/>
                      </a:lnTo>
                      <a:lnTo>
                        <a:pt x="0" y="2074"/>
                      </a:lnTo>
                      <a:lnTo>
                        <a:pt x="7" y="1926"/>
                      </a:lnTo>
                      <a:lnTo>
                        <a:pt x="21" y="1782"/>
                      </a:lnTo>
                      <a:lnTo>
                        <a:pt x="36" y="1638"/>
                      </a:lnTo>
                      <a:lnTo>
                        <a:pt x="57" y="1494"/>
                      </a:lnTo>
                      <a:lnTo>
                        <a:pt x="86" y="1350"/>
                      </a:lnTo>
                      <a:lnTo>
                        <a:pt x="115" y="1210"/>
                      </a:lnTo>
                      <a:lnTo>
                        <a:pt x="151" y="1069"/>
                      </a:lnTo>
                      <a:lnTo>
                        <a:pt x="191" y="929"/>
                      </a:lnTo>
                      <a:lnTo>
                        <a:pt x="234" y="792"/>
                      </a:lnTo>
                      <a:lnTo>
                        <a:pt x="284" y="656"/>
                      </a:lnTo>
                      <a:lnTo>
                        <a:pt x="338" y="519"/>
                      </a:lnTo>
                      <a:lnTo>
                        <a:pt x="396" y="386"/>
                      </a:lnTo>
                      <a:lnTo>
                        <a:pt x="457" y="256"/>
                      </a:lnTo>
                      <a:lnTo>
                        <a:pt x="526" y="126"/>
                      </a:lnTo>
                      <a:lnTo>
                        <a:pt x="594" y="0"/>
                      </a:lnTo>
                      <a:lnTo>
                        <a:pt x="828" y="134"/>
                      </a:lnTo>
                      <a:lnTo>
                        <a:pt x="828" y="134"/>
                      </a:lnTo>
                      <a:lnTo>
                        <a:pt x="763" y="256"/>
                      </a:lnTo>
                      <a:lnTo>
                        <a:pt x="702" y="375"/>
                      </a:lnTo>
                      <a:lnTo>
                        <a:pt x="641" y="501"/>
                      </a:lnTo>
                      <a:lnTo>
                        <a:pt x="587" y="623"/>
                      </a:lnTo>
                      <a:lnTo>
                        <a:pt x="536" y="753"/>
                      </a:lnTo>
                      <a:lnTo>
                        <a:pt x="493" y="879"/>
                      </a:lnTo>
                      <a:lnTo>
                        <a:pt x="450" y="1008"/>
                      </a:lnTo>
                      <a:lnTo>
                        <a:pt x="414" y="1138"/>
                      </a:lnTo>
                      <a:lnTo>
                        <a:pt x="378" y="1271"/>
                      </a:lnTo>
                      <a:lnTo>
                        <a:pt x="349" y="1404"/>
                      </a:lnTo>
                      <a:lnTo>
                        <a:pt x="327" y="1537"/>
                      </a:lnTo>
                      <a:lnTo>
                        <a:pt x="306" y="1674"/>
                      </a:lnTo>
                      <a:lnTo>
                        <a:pt x="291" y="1811"/>
                      </a:lnTo>
                      <a:lnTo>
                        <a:pt x="281" y="1944"/>
                      </a:lnTo>
                      <a:lnTo>
                        <a:pt x="273" y="2081"/>
                      </a:lnTo>
                      <a:lnTo>
                        <a:pt x="270" y="222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6" name="Freeform 33"/>
                <p:cNvSpPr>
                  <a:spLocks noChangeArrowheads="1"/>
                </p:cNvSpPr>
                <p:nvPr/>
              </p:nvSpPr>
              <p:spPr bwMode="auto">
                <a:xfrm>
                  <a:off x="2165350" y="3221038"/>
                  <a:ext cx="552450" cy="550863"/>
                </a:xfrm>
                <a:custGeom>
                  <a:avLst/>
                  <a:gdLst>
                    <a:gd name="T0" fmla="*/ 1538 w 1539"/>
                    <a:gd name="T1" fmla="*/ 1533 h 1534"/>
                    <a:gd name="T2" fmla="*/ 1383 w 1539"/>
                    <a:gd name="T3" fmla="*/ 1526 h 1534"/>
                    <a:gd name="T4" fmla="*/ 1235 w 1539"/>
                    <a:gd name="T5" fmla="*/ 1504 h 1534"/>
                    <a:gd name="T6" fmla="*/ 1092 w 1539"/>
                    <a:gd name="T7" fmla="*/ 1469 h 1534"/>
                    <a:gd name="T8" fmla="*/ 951 w 1539"/>
                    <a:gd name="T9" fmla="*/ 1418 h 1534"/>
                    <a:gd name="T10" fmla="*/ 814 w 1539"/>
                    <a:gd name="T11" fmla="*/ 1353 h 1534"/>
                    <a:gd name="T12" fmla="*/ 685 w 1539"/>
                    <a:gd name="T13" fmla="*/ 1278 h 1534"/>
                    <a:gd name="T14" fmla="*/ 566 w 1539"/>
                    <a:gd name="T15" fmla="*/ 1187 h 1534"/>
                    <a:gd name="T16" fmla="*/ 451 w 1539"/>
                    <a:gd name="T17" fmla="*/ 1083 h 1534"/>
                    <a:gd name="T18" fmla="*/ 397 w 1539"/>
                    <a:gd name="T19" fmla="*/ 1029 h 1534"/>
                    <a:gd name="T20" fmla="*/ 303 w 1539"/>
                    <a:gd name="T21" fmla="*/ 910 h 1534"/>
                    <a:gd name="T22" fmla="*/ 217 w 1539"/>
                    <a:gd name="T23" fmla="*/ 784 h 1534"/>
                    <a:gd name="T24" fmla="*/ 148 w 1539"/>
                    <a:gd name="T25" fmla="*/ 655 h 1534"/>
                    <a:gd name="T26" fmla="*/ 91 w 1539"/>
                    <a:gd name="T27" fmla="*/ 515 h 1534"/>
                    <a:gd name="T28" fmla="*/ 47 w 1539"/>
                    <a:gd name="T29" fmla="*/ 374 h 1534"/>
                    <a:gd name="T30" fmla="*/ 18 w 1539"/>
                    <a:gd name="T31" fmla="*/ 227 h 1534"/>
                    <a:gd name="T32" fmla="*/ 4 w 1539"/>
                    <a:gd name="T33" fmla="*/ 76 h 1534"/>
                    <a:gd name="T34" fmla="*/ 271 w 1539"/>
                    <a:gd name="T35" fmla="*/ 0 h 1534"/>
                    <a:gd name="T36" fmla="*/ 274 w 1539"/>
                    <a:gd name="T37" fmla="*/ 61 h 1534"/>
                    <a:gd name="T38" fmla="*/ 285 w 1539"/>
                    <a:gd name="T39" fmla="*/ 187 h 1534"/>
                    <a:gd name="T40" fmla="*/ 310 w 1539"/>
                    <a:gd name="T41" fmla="*/ 306 h 1534"/>
                    <a:gd name="T42" fmla="*/ 346 w 1539"/>
                    <a:gd name="T43" fmla="*/ 425 h 1534"/>
                    <a:gd name="T44" fmla="*/ 393 w 1539"/>
                    <a:gd name="T45" fmla="*/ 540 h 1534"/>
                    <a:gd name="T46" fmla="*/ 451 w 1539"/>
                    <a:gd name="T47" fmla="*/ 648 h 1534"/>
                    <a:gd name="T48" fmla="*/ 519 w 1539"/>
                    <a:gd name="T49" fmla="*/ 748 h 1534"/>
                    <a:gd name="T50" fmla="*/ 598 w 1539"/>
                    <a:gd name="T51" fmla="*/ 846 h 1534"/>
                    <a:gd name="T52" fmla="*/ 642 w 1539"/>
                    <a:gd name="T53" fmla="*/ 893 h 1534"/>
                    <a:gd name="T54" fmla="*/ 735 w 1539"/>
                    <a:gd name="T55" fmla="*/ 975 h 1534"/>
                    <a:gd name="T56" fmla="*/ 836 w 1539"/>
                    <a:gd name="T57" fmla="*/ 1051 h 1534"/>
                    <a:gd name="T58" fmla="*/ 940 w 1539"/>
                    <a:gd name="T59" fmla="*/ 1116 h 1534"/>
                    <a:gd name="T60" fmla="*/ 1052 w 1539"/>
                    <a:gd name="T61" fmla="*/ 1166 h 1534"/>
                    <a:gd name="T62" fmla="*/ 1171 w 1539"/>
                    <a:gd name="T63" fmla="*/ 1209 h 1534"/>
                    <a:gd name="T64" fmla="*/ 1290 w 1539"/>
                    <a:gd name="T65" fmla="*/ 1238 h 1534"/>
                    <a:gd name="T66" fmla="*/ 1412 w 1539"/>
                    <a:gd name="T67" fmla="*/ 1256 h 1534"/>
                    <a:gd name="T68" fmla="*/ 1538 w 1539"/>
                    <a:gd name="T69" fmla="*/ 1263 h 1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539" h="1534">
                      <a:moveTo>
                        <a:pt x="1538" y="1533"/>
                      </a:moveTo>
                      <a:lnTo>
                        <a:pt x="1538" y="1533"/>
                      </a:lnTo>
                      <a:lnTo>
                        <a:pt x="1459" y="1533"/>
                      </a:lnTo>
                      <a:lnTo>
                        <a:pt x="1383" y="1526"/>
                      </a:lnTo>
                      <a:lnTo>
                        <a:pt x="1311" y="1519"/>
                      </a:lnTo>
                      <a:lnTo>
                        <a:pt x="1235" y="1504"/>
                      </a:lnTo>
                      <a:lnTo>
                        <a:pt x="1164" y="1486"/>
                      </a:lnTo>
                      <a:lnTo>
                        <a:pt x="1092" y="1469"/>
                      </a:lnTo>
                      <a:lnTo>
                        <a:pt x="1019" y="1443"/>
                      </a:lnTo>
                      <a:lnTo>
                        <a:pt x="951" y="1418"/>
                      </a:lnTo>
                      <a:lnTo>
                        <a:pt x="883" y="1386"/>
                      </a:lnTo>
                      <a:lnTo>
                        <a:pt x="814" y="1353"/>
                      </a:lnTo>
                      <a:lnTo>
                        <a:pt x="749" y="1317"/>
                      </a:lnTo>
                      <a:lnTo>
                        <a:pt x="685" y="1278"/>
                      </a:lnTo>
                      <a:lnTo>
                        <a:pt x="624" y="1234"/>
                      </a:lnTo>
                      <a:lnTo>
                        <a:pt x="566" y="1187"/>
                      </a:lnTo>
                      <a:lnTo>
                        <a:pt x="508" y="1137"/>
                      </a:lnTo>
                      <a:lnTo>
                        <a:pt x="451" y="1083"/>
                      </a:lnTo>
                      <a:lnTo>
                        <a:pt x="451" y="1083"/>
                      </a:lnTo>
                      <a:lnTo>
                        <a:pt x="397" y="1029"/>
                      </a:lnTo>
                      <a:lnTo>
                        <a:pt x="350" y="972"/>
                      </a:lnTo>
                      <a:lnTo>
                        <a:pt x="303" y="910"/>
                      </a:lnTo>
                      <a:lnTo>
                        <a:pt x="260" y="849"/>
                      </a:lnTo>
                      <a:lnTo>
                        <a:pt x="217" y="784"/>
                      </a:lnTo>
                      <a:lnTo>
                        <a:pt x="180" y="720"/>
                      </a:lnTo>
                      <a:lnTo>
                        <a:pt x="148" y="655"/>
                      </a:lnTo>
                      <a:lnTo>
                        <a:pt x="116" y="587"/>
                      </a:lnTo>
                      <a:lnTo>
                        <a:pt x="91" y="515"/>
                      </a:lnTo>
                      <a:lnTo>
                        <a:pt x="65" y="446"/>
                      </a:lnTo>
                      <a:lnTo>
                        <a:pt x="47" y="374"/>
                      </a:lnTo>
                      <a:lnTo>
                        <a:pt x="29" y="299"/>
                      </a:lnTo>
                      <a:lnTo>
                        <a:pt x="18" y="227"/>
                      </a:lnTo>
                      <a:lnTo>
                        <a:pt x="8" y="151"/>
                      </a:lnTo>
                      <a:lnTo>
                        <a:pt x="4" y="76"/>
                      </a:lnTo>
                      <a:lnTo>
                        <a:pt x="0" y="0"/>
                      </a:lnTo>
                      <a:lnTo>
                        <a:pt x="271" y="0"/>
                      </a:lnTo>
                      <a:lnTo>
                        <a:pt x="271" y="0"/>
                      </a:lnTo>
                      <a:lnTo>
                        <a:pt x="274" y="61"/>
                      </a:lnTo>
                      <a:lnTo>
                        <a:pt x="278" y="122"/>
                      </a:lnTo>
                      <a:lnTo>
                        <a:pt x="285" y="187"/>
                      </a:lnTo>
                      <a:lnTo>
                        <a:pt x="296" y="248"/>
                      </a:lnTo>
                      <a:lnTo>
                        <a:pt x="310" y="306"/>
                      </a:lnTo>
                      <a:lnTo>
                        <a:pt x="328" y="367"/>
                      </a:lnTo>
                      <a:lnTo>
                        <a:pt x="346" y="425"/>
                      </a:lnTo>
                      <a:lnTo>
                        <a:pt x="368" y="482"/>
                      </a:lnTo>
                      <a:lnTo>
                        <a:pt x="393" y="540"/>
                      </a:lnTo>
                      <a:lnTo>
                        <a:pt x="422" y="594"/>
                      </a:lnTo>
                      <a:lnTo>
                        <a:pt x="451" y="648"/>
                      </a:lnTo>
                      <a:lnTo>
                        <a:pt x="483" y="698"/>
                      </a:lnTo>
                      <a:lnTo>
                        <a:pt x="519" y="748"/>
                      </a:lnTo>
                      <a:lnTo>
                        <a:pt x="559" y="799"/>
                      </a:lnTo>
                      <a:lnTo>
                        <a:pt x="598" y="846"/>
                      </a:lnTo>
                      <a:lnTo>
                        <a:pt x="642" y="893"/>
                      </a:lnTo>
                      <a:lnTo>
                        <a:pt x="642" y="893"/>
                      </a:lnTo>
                      <a:lnTo>
                        <a:pt x="688" y="936"/>
                      </a:lnTo>
                      <a:lnTo>
                        <a:pt x="735" y="975"/>
                      </a:lnTo>
                      <a:lnTo>
                        <a:pt x="786" y="1015"/>
                      </a:lnTo>
                      <a:lnTo>
                        <a:pt x="836" y="1051"/>
                      </a:lnTo>
                      <a:lnTo>
                        <a:pt x="890" y="1083"/>
                      </a:lnTo>
                      <a:lnTo>
                        <a:pt x="940" y="1116"/>
                      </a:lnTo>
                      <a:lnTo>
                        <a:pt x="998" y="1141"/>
                      </a:lnTo>
                      <a:lnTo>
                        <a:pt x="1052" y="1166"/>
                      </a:lnTo>
                      <a:lnTo>
                        <a:pt x="1110" y="1187"/>
                      </a:lnTo>
                      <a:lnTo>
                        <a:pt x="1171" y="1209"/>
                      </a:lnTo>
                      <a:lnTo>
                        <a:pt x="1228" y="1224"/>
                      </a:lnTo>
                      <a:lnTo>
                        <a:pt x="1290" y="1238"/>
                      </a:lnTo>
                      <a:lnTo>
                        <a:pt x="1351" y="1249"/>
                      </a:lnTo>
                      <a:lnTo>
                        <a:pt x="1412" y="1256"/>
                      </a:lnTo>
                      <a:lnTo>
                        <a:pt x="1473" y="1260"/>
                      </a:lnTo>
                      <a:lnTo>
                        <a:pt x="1538" y="1263"/>
                      </a:lnTo>
                      <a:lnTo>
                        <a:pt x="1538" y="15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7" name="Freeform 34"/>
                <p:cNvSpPr>
                  <a:spLocks noChangeArrowheads="1"/>
                </p:cNvSpPr>
                <p:nvPr/>
              </p:nvSpPr>
              <p:spPr bwMode="auto">
                <a:xfrm>
                  <a:off x="2374900" y="3221038"/>
                  <a:ext cx="342900" cy="342900"/>
                </a:xfrm>
                <a:custGeom>
                  <a:avLst/>
                  <a:gdLst>
                    <a:gd name="T0" fmla="*/ 954 w 955"/>
                    <a:gd name="T1" fmla="*/ 954 h 955"/>
                    <a:gd name="T2" fmla="*/ 954 w 955"/>
                    <a:gd name="T3" fmla="*/ 954 h 955"/>
                    <a:gd name="T4" fmla="*/ 904 w 955"/>
                    <a:gd name="T5" fmla="*/ 950 h 955"/>
                    <a:gd name="T6" fmla="*/ 857 w 955"/>
                    <a:gd name="T7" fmla="*/ 946 h 955"/>
                    <a:gd name="T8" fmla="*/ 806 w 955"/>
                    <a:gd name="T9" fmla="*/ 943 h 955"/>
                    <a:gd name="T10" fmla="*/ 760 w 955"/>
                    <a:gd name="T11" fmla="*/ 932 h 955"/>
                    <a:gd name="T12" fmla="*/ 716 w 955"/>
                    <a:gd name="T13" fmla="*/ 921 h 955"/>
                    <a:gd name="T14" fmla="*/ 670 w 955"/>
                    <a:gd name="T15" fmla="*/ 910 h 955"/>
                    <a:gd name="T16" fmla="*/ 626 w 955"/>
                    <a:gd name="T17" fmla="*/ 896 h 955"/>
                    <a:gd name="T18" fmla="*/ 583 w 955"/>
                    <a:gd name="T19" fmla="*/ 878 h 955"/>
                    <a:gd name="T20" fmla="*/ 540 w 955"/>
                    <a:gd name="T21" fmla="*/ 860 h 955"/>
                    <a:gd name="T22" fmla="*/ 497 w 955"/>
                    <a:gd name="T23" fmla="*/ 839 h 955"/>
                    <a:gd name="T24" fmla="*/ 457 w 955"/>
                    <a:gd name="T25" fmla="*/ 813 h 955"/>
                    <a:gd name="T26" fmla="*/ 421 w 955"/>
                    <a:gd name="T27" fmla="*/ 788 h 955"/>
                    <a:gd name="T28" fmla="*/ 382 w 955"/>
                    <a:gd name="T29" fmla="*/ 763 h 955"/>
                    <a:gd name="T30" fmla="*/ 345 w 955"/>
                    <a:gd name="T31" fmla="*/ 734 h 955"/>
                    <a:gd name="T32" fmla="*/ 313 w 955"/>
                    <a:gd name="T33" fmla="*/ 705 h 955"/>
                    <a:gd name="T34" fmla="*/ 277 w 955"/>
                    <a:gd name="T35" fmla="*/ 673 h 955"/>
                    <a:gd name="T36" fmla="*/ 248 w 955"/>
                    <a:gd name="T37" fmla="*/ 641 h 955"/>
                    <a:gd name="T38" fmla="*/ 216 w 955"/>
                    <a:gd name="T39" fmla="*/ 604 h 955"/>
                    <a:gd name="T40" fmla="*/ 187 w 955"/>
                    <a:gd name="T41" fmla="*/ 569 h 955"/>
                    <a:gd name="T42" fmla="*/ 162 w 955"/>
                    <a:gd name="T43" fmla="*/ 533 h 955"/>
                    <a:gd name="T44" fmla="*/ 137 w 955"/>
                    <a:gd name="T45" fmla="*/ 493 h 955"/>
                    <a:gd name="T46" fmla="*/ 115 w 955"/>
                    <a:gd name="T47" fmla="*/ 454 h 955"/>
                    <a:gd name="T48" fmla="*/ 93 w 955"/>
                    <a:gd name="T49" fmla="*/ 410 h 955"/>
                    <a:gd name="T50" fmla="*/ 72 w 955"/>
                    <a:gd name="T51" fmla="*/ 371 h 955"/>
                    <a:gd name="T52" fmla="*/ 58 w 955"/>
                    <a:gd name="T53" fmla="*/ 327 h 955"/>
                    <a:gd name="T54" fmla="*/ 43 w 955"/>
                    <a:gd name="T55" fmla="*/ 281 h 955"/>
                    <a:gd name="T56" fmla="*/ 29 w 955"/>
                    <a:gd name="T57" fmla="*/ 238 h 955"/>
                    <a:gd name="T58" fmla="*/ 18 w 955"/>
                    <a:gd name="T59" fmla="*/ 191 h 955"/>
                    <a:gd name="T60" fmla="*/ 11 w 955"/>
                    <a:gd name="T61" fmla="*/ 144 h 955"/>
                    <a:gd name="T62" fmla="*/ 3 w 955"/>
                    <a:gd name="T63" fmla="*/ 97 h 955"/>
                    <a:gd name="T64" fmla="*/ 0 w 955"/>
                    <a:gd name="T65" fmla="*/ 47 h 955"/>
                    <a:gd name="T66" fmla="*/ 0 w 955"/>
                    <a:gd name="T67" fmla="*/ 0 h 955"/>
                    <a:gd name="T68" fmla="*/ 270 w 955"/>
                    <a:gd name="T69" fmla="*/ 0 h 955"/>
                    <a:gd name="T70" fmla="*/ 270 w 955"/>
                    <a:gd name="T71" fmla="*/ 0 h 955"/>
                    <a:gd name="T72" fmla="*/ 273 w 955"/>
                    <a:gd name="T73" fmla="*/ 68 h 955"/>
                    <a:gd name="T74" fmla="*/ 284 w 955"/>
                    <a:gd name="T75" fmla="*/ 137 h 955"/>
                    <a:gd name="T76" fmla="*/ 299 w 955"/>
                    <a:gd name="T77" fmla="*/ 201 h 955"/>
                    <a:gd name="T78" fmla="*/ 324 w 955"/>
                    <a:gd name="T79" fmla="*/ 263 h 955"/>
                    <a:gd name="T80" fmla="*/ 353 w 955"/>
                    <a:gd name="T81" fmla="*/ 324 h 955"/>
                    <a:gd name="T82" fmla="*/ 385 w 955"/>
                    <a:gd name="T83" fmla="*/ 381 h 955"/>
                    <a:gd name="T84" fmla="*/ 425 w 955"/>
                    <a:gd name="T85" fmla="*/ 432 h 955"/>
                    <a:gd name="T86" fmla="*/ 471 w 955"/>
                    <a:gd name="T87" fmla="*/ 482 h 955"/>
                    <a:gd name="T88" fmla="*/ 518 w 955"/>
                    <a:gd name="T89" fmla="*/ 525 h 955"/>
                    <a:gd name="T90" fmla="*/ 572 w 955"/>
                    <a:gd name="T91" fmla="*/ 565 h 955"/>
                    <a:gd name="T92" fmla="*/ 626 w 955"/>
                    <a:gd name="T93" fmla="*/ 598 h 955"/>
                    <a:gd name="T94" fmla="*/ 688 w 955"/>
                    <a:gd name="T95" fmla="*/ 626 h 955"/>
                    <a:gd name="T96" fmla="*/ 749 w 955"/>
                    <a:gd name="T97" fmla="*/ 651 h 955"/>
                    <a:gd name="T98" fmla="*/ 817 w 955"/>
                    <a:gd name="T99" fmla="*/ 666 h 955"/>
                    <a:gd name="T100" fmla="*/ 882 w 955"/>
                    <a:gd name="T101" fmla="*/ 677 h 955"/>
                    <a:gd name="T102" fmla="*/ 954 w 955"/>
                    <a:gd name="T103" fmla="*/ 680 h 955"/>
                    <a:gd name="T104" fmla="*/ 954 w 955"/>
                    <a:gd name="T105" fmla="*/ 954 h 9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55" h="955">
                      <a:moveTo>
                        <a:pt x="954" y="954"/>
                      </a:moveTo>
                      <a:lnTo>
                        <a:pt x="954" y="954"/>
                      </a:lnTo>
                      <a:lnTo>
                        <a:pt x="904" y="950"/>
                      </a:lnTo>
                      <a:lnTo>
                        <a:pt x="857" y="946"/>
                      </a:lnTo>
                      <a:lnTo>
                        <a:pt x="806" y="943"/>
                      </a:lnTo>
                      <a:lnTo>
                        <a:pt x="760" y="932"/>
                      </a:lnTo>
                      <a:lnTo>
                        <a:pt x="716" y="921"/>
                      </a:lnTo>
                      <a:lnTo>
                        <a:pt x="670" y="910"/>
                      </a:lnTo>
                      <a:lnTo>
                        <a:pt x="626" y="896"/>
                      </a:lnTo>
                      <a:lnTo>
                        <a:pt x="583" y="878"/>
                      </a:lnTo>
                      <a:lnTo>
                        <a:pt x="540" y="860"/>
                      </a:lnTo>
                      <a:lnTo>
                        <a:pt x="497" y="839"/>
                      </a:lnTo>
                      <a:lnTo>
                        <a:pt x="457" y="813"/>
                      </a:lnTo>
                      <a:lnTo>
                        <a:pt x="421" y="788"/>
                      </a:lnTo>
                      <a:lnTo>
                        <a:pt x="382" y="763"/>
                      </a:lnTo>
                      <a:lnTo>
                        <a:pt x="345" y="734"/>
                      </a:lnTo>
                      <a:lnTo>
                        <a:pt x="313" y="705"/>
                      </a:lnTo>
                      <a:lnTo>
                        <a:pt x="277" y="673"/>
                      </a:lnTo>
                      <a:lnTo>
                        <a:pt x="248" y="641"/>
                      </a:lnTo>
                      <a:lnTo>
                        <a:pt x="216" y="604"/>
                      </a:lnTo>
                      <a:lnTo>
                        <a:pt x="187" y="569"/>
                      </a:lnTo>
                      <a:lnTo>
                        <a:pt x="162" y="533"/>
                      </a:lnTo>
                      <a:lnTo>
                        <a:pt x="137" y="493"/>
                      </a:lnTo>
                      <a:lnTo>
                        <a:pt x="115" y="454"/>
                      </a:lnTo>
                      <a:lnTo>
                        <a:pt x="93" y="410"/>
                      </a:lnTo>
                      <a:lnTo>
                        <a:pt x="72" y="371"/>
                      </a:lnTo>
                      <a:lnTo>
                        <a:pt x="58" y="327"/>
                      </a:lnTo>
                      <a:lnTo>
                        <a:pt x="43" y="281"/>
                      </a:lnTo>
                      <a:lnTo>
                        <a:pt x="29" y="238"/>
                      </a:lnTo>
                      <a:lnTo>
                        <a:pt x="18" y="191"/>
                      </a:lnTo>
                      <a:lnTo>
                        <a:pt x="11" y="144"/>
                      </a:lnTo>
                      <a:lnTo>
                        <a:pt x="3" y="97"/>
                      </a:lnTo>
                      <a:lnTo>
                        <a:pt x="0" y="47"/>
                      </a:lnTo>
                      <a:lnTo>
                        <a:pt x="0" y="0"/>
                      </a:lnTo>
                      <a:lnTo>
                        <a:pt x="270" y="0"/>
                      </a:lnTo>
                      <a:lnTo>
                        <a:pt x="270" y="0"/>
                      </a:lnTo>
                      <a:lnTo>
                        <a:pt x="273" y="68"/>
                      </a:lnTo>
                      <a:lnTo>
                        <a:pt x="284" y="137"/>
                      </a:lnTo>
                      <a:lnTo>
                        <a:pt x="299" y="201"/>
                      </a:lnTo>
                      <a:lnTo>
                        <a:pt x="324" y="263"/>
                      </a:lnTo>
                      <a:lnTo>
                        <a:pt x="353" y="324"/>
                      </a:lnTo>
                      <a:lnTo>
                        <a:pt x="385" y="381"/>
                      </a:lnTo>
                      <a:lnTo>
                        <a:pt x="425" y="432"/>
                      </a:lnTo>
                      <a:lnTo>
                        <a:pt x="471" y="482"/>
                      </a:lnTo>
                      <a:lnTo>
                        <a:pt x="518" y="525"/>
                      </a:lnTo>
                      <a:lnTo>
                        <a:pt x="572" y="565"/>
                      </a:lnTo>
                      <a:lnTo>
                        <a:pt x="626" y="598"/>
                      </a:lnTo>
                      <a:lnTo>
                        <a:pt x="688" y="626"/>
                      </a:lnTo>
                      <a:lnTo>
                        <a:pt x="749" y="651"/>
                      </a:lnTo>
                      <a:lnTo>
                        <a:pt x="817" y="666"/>
                      </a:lnTo>
                      <a:lnTo>
                        <a:pt x="882" y="677"/>
                      </a:lnTo>
                      <a:lnTo>
                        <a:pt x="954" y="680"/>
                      </a:lnTo>
                      <a:lnTo>
                        <a:pt x="954" y="9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8" name="Freeform 35"/>
                <p:cNvSpPr>
                  <a:spLocks noChangeArrowheads="1"/>
                </p:cNvSpPr>
                <p:nvPr/>
              </p:nvSpPr>
              <p:spPr bwMode="auto">
                <a:xfrm>
                  <a:off x="1538288" y="2041525"/>
                  <a:ext cx="2360612" cy="2359025"/>
                </a:xfrm>
                <a:custGeom>
                  <a:avLst/>
                  <a:gdLst>
                    <a:gd name="T0" fmla="*/ 2952 w 6560"/>
                    <a:gd name="T1" fmla="*/ 6539 h 6558"/>
                    <a:gd name="T2" fmla="*/ 2175 w 6560"/>
                    <a:gd name="T3" fmla="*/ 6366 h 6558"/>
                    <a:gd name="T4" fmla="*/ 1462 w 6560"/>
                    <a:gd name="T5" fmla="*/ 6006 h 6558"/>
                    <a:gd name="T6" fmla="*/ 846 w 6560"/>
                    <a:gd name="T7" fmla="*/ 5477 h 6558"/>
                    <a:gd name="T8" fmla="*/ 385 w 6560"/>
                    <a:gd name="T9" fmla="*/ 4818 h 6558"/>
                    <a:gd name="T10" fmla="*/ 97 w 6560"/>
                    <a:gd name="T11" fmla="*/ 4077 h 6558"/>
                    <a:gd name="T12" fmla="*/ 0 w 6560"/>
                    <a:gd name="T13" fmla="*/ 3278 h 6558"/>
                    <a:gd name="T14" fmla="*/ 101 w 6560"/>
                    <a:gd name="T15" fmla="*/ 2458 h 6558"/>
                    <a:gd name="T16" fmla="*/ 396 w 6560"/>
                    <a:gd name="T17" fmla="*/ 1716 h 6558"/>
                    <a:gd name="T18" fmla="*/ 853 w 6560"/>
                    <a:gd name="T19" fmla="*/ 1072 h 6558"/>
                    <a:gd name="T20" fmla="*/ 1447 w 6560"/>
                    <a:gd name="T21" fmla="*/ 557 h 6558"/>
                    <a:gd name="T22" fmla="*/ 2153 w 6560"/>
                    <a:gd name="T23" fmla="*/ 197 h 6558"/>
                    <a:gd name="T24" fmla="*/ 2945 w 6560"/>
                    <a:gd name="T25" fmla="*/ 14 h 6558"/>
                    <a:gd name="T26" fmla="*/ 3777 w 6560"/>
                    <a:gd name="T27" fmla="*/ 36 h 6558"/>
                    <a:gd name="T28" fmla="*/ 4555 w 6560"/>
                    <a:gd name="T29" fmla="*/ 255 h 6558"/>
                    <a:gd name="T30" fmla="*/ 5238 w 6560"/>
                    <a:gd name="T31" fmla="*/ 651 h 6558"/>
                    <a:gd name="T32" fmla="*/ 5807 w 6560"/>
                    <a:gd name="T33" fmla="*/ 1191 h 6558"/>
                    <a:gd name="T34" fmla="*/ 6235 w 6560"/>
                    <a:gd name="T35" fmla="*/ 1857 h 6558"/>
                    <a:gd name="T36" fmla="*/ 6491 w 6560"/>
                    <a:gd name="T37" fmla="*/ 2616 h 6558"/>
                    <a:gd name="T38" fmla="*/ 6556 w 6560"/>
                    <a:gd name="T39" fmla="*/ 3444 h 6558"/>
                    <a:gd name="T40" fmla="*/ 6412 w 6560"/>
                    <a:gd name="T41" fmla="*/ 4250 h 6558"/>
                    <a:gd name="T42" fmla="*/ 6084 w 6560"/>
                    <a:gd name="T43" fmla="*/ 4977 h 6558"/>
                    <a:gd name="T44" fmla="*/ 5598 w 6560"/>
                    <a:gd name="T45" fmla="*/ 5592 h 6558"/>
                    <a:gd name="T46" fmla="*/ 4980 w 6560"/>
                    <a:gd name="T47" fmla="*/ 6082 h 6558"/>
                    <a:gd name="T48" fmla="*/ 4252 w 6560"/>
                    <a:gd name="T49" fmla="*/ 6409 h 6558"/>
                    <a:gd name="T50" fmla="*/ 3449 w 6560"/>
                    <a:gd name="T51" fmla="*/ 6549 h 6558"/>
                    <a:gd name="T52" fmla="*/ 2823 w 6560"/>
                    <a:gd name="T53" fmla="*/ 305 h 6558"/>
                    <a:gd name="T54" fmla="*/ 2110 w 6560"/>
                    <a:gd name="T55" fmla="*/ 507 h 6558"/>
                    <a:gd name="T56" fmla="*/ 1480 w 6560"/>
                    <a:gd name="T57" fmla="*/ 867 h 6558"/>
                    <a:gd name="T58" fmla="*/ 958 w 6560"/>
                    <a:gd name="T59" fmla="*/ 1363 h 6558"/>
                    <a:gd name="T60" fmla="*/ 569 w 6560"/>
                    <a:gd name="T61" fmla="*/ 1975 h 6558"/>
                    <a:gd name="T62" fmla="*/ 331 w 6560"/>
                    <a:gd name="T63" fmla="*/ 2670 h 6558"/>
                    <a:gd name="T64" fmla="*/ 274 w 6560"/>
                    <a:gd name="T65" fmla="*/ 3426 h 6558"/>
                    <a:gd name="T66" fmla="*/ 399 w 6560"/>
                    <a:gd name="T67" fmla="*/ 4153 h 6558"/>
                    <a:gd name="T68" fmla="*/ 695 w 6560"/>
                    <a:gd name="T69" fmla="*/ 4818 h 6558"/>
                    <a:gd name="T70" fmla="*/ 1152 w 6560"/>
                    <a:gd name="T71" fmla="*/ 5401 h 6558"/>
                    <a:gd name="T72" fmla="*/ 1735 w 6560"/>
                    <a:gd name="T73" fmla="*/ 5859 h 6558"/>
                    <a:gd name="T74" fmla="*/ 2405 w 6560"/>
                    <a:gd name="T75" fmla="*/ 6154 h 6558"/>
                    <a:gd name="T76" fmla="*/ 3129 w 6560"/>
                    <a:gd name="T77" fmla="*/ 6280 h 6558"/>
                    <a:gd name="T78" fmla="*/ 3885 w 6560"/>
                    <a:gd name="T79" fmla="*/ 6222 h 6558"/>
                    <a:gd name="T80" fmla="*/ 4583 w 6560"/>
                    <a:gd name="T81" fmla="*/ 5988 h 6558"/>
                    <a:gd name="T82" fmla="*/ 5191 w 6560"/>
                    <a:gd name="T83" fmla="*/ 5596 h 6558"/>
                    <a:gd name="T84" fmla="*/ 5688 w 6560"/>
                    <a:gd name="T85" fmla="*/ 5074 h 6558"/>
                    <a:gd name="T86" fmla="*/ 6052 w 6560"/>
                    <a:gd name="T87" fmla="*/ 4448 h 6558"/>
                    <a:gd name="T88" fmla="*/ 6253 w 6560"/>
                    <a:gd name="T89" fmla="*/ 3735 h 6558"/>
                    <a:gd name="T90" fmla="*/ 6271 w 6560"/>
                    <a:gd name="T91" fmla="*/ 2969 h 6558"/>
                    <a:gd name="T92" fmla="*/ 6105 w 6560"/>
                    <a:gd name="T93" fmla="*/ 2245 h 6558"/>
                    <a:gd name="T94" fmla="*/ 5771 w 6560"/>
                    <a:gd name="T95" fmla="*/ 1597 h 6558"/>
                    <a:gd name="T96" fmla="*/ 5299 w 6560"/>
                    <a:gd name="T97" fmla="*/ 1050 h 6558"/>
                    <a:gd name="T98" fmla="*/ 4713 w 6560"/>
                    <a:gd name="T99" fmla="*/ 633 h 6558"/>
                    <a:gd name="T100" fmla="*/ 4029 w 6560"/>
                    <a:gd name="T101" fmla="*/ 363 h 6558"/>
                    <a:gd name="T102" fmla="*/ 3280 w 6560"/>
                    <a:gd name="T103" fmla="*/ 269 h 65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6560" h="6558">
                      <a:moveTo>
                        <a:pt x="3280" y="6557"/>
                      </a:moveTo>
                      <a:lnTo>
                        <a:pt x="3280" y="6420"/>
                      </a:lnTo>
                      <a:lnTo>
                        <a:pt x="3280" y="6557"/>
                      </a:lnTo>
                      <a:lnTo>
                        <a:pt x="3115" y="6549"/>
                      </a:lnTo>
                      <a:lnTo>
                        <a:pt x="2952" y="6539"/>
                      </a:lnTo>
                      <a:lnTo>
                        <a:pt x="2794" y="6521"/>
                      </a:lnTo>
                      <a:lnTo>
                        <a:pt x="2635" y="6492"/>
                      </a:lnTo>
                      <a:lnTo>
                        <a:pt x="2477" y="6456"/>
                      </a:lnTo>
                      <a:lnTo>
                        <a:pt x="2326" y="6413"/>
                      </a:lnTo>
                      <a:lnTo>
                        <a:pt x="2175" y="6366"/>
                      </a:lnTo>
                      <a:lnTo>
                        <a:pt x="2023" y="6308"/>
                      </a:lnTo>
                      <a:lnTo>
                        <a:pt x="1880" y="6243"/>
                      </a:lnTo>
                      <a:lnTo>
                        <a:pt x="1735" y="6172"/>
                      </a:lnTo>
                      <a:lnTo>
                        <a:pt x="1598" y="6092"/>
                      </a:lnTo>
                      <a:lnTo>
                        <a:pt x="1462" y="6006"/>
                      </a:lnTo>
                      <a:lnTo>
                        <a:pt x="1329" y="5912"/>
                      </a:lnTo>
                      <a:lnTo>
                        <a:pt x="1202" y="5812"/>
                      </a:lnTo>
                      <a:lnTo>
                        <a:pt x="1080" y="5707"/>
                      </a:lnTo>
                      <a:lnTo>
                        <a:pt x="961" y="5592"/>
                      </a:lnTo>
                      <a:lnTo>
                        <a:pt x="846" y="5477"/>
                      </a:lnTo>
                      <a:lnTo>
                        <a:pt x="742" y="5351"/>
                      </a:lnTo>
                      <a:lnTo>
                        <a:pt x="641" y="5225"/>
                      </a:lnTo>
                      <a:lnTo>
                        <a:pt x="547" y="5092"/>
                      </a:lnTo>
                      <a:lnTo>
                        <a:pt x="464" y="4959"/>
                      </a:lnTo>
                      <a:lnTo>
                        <a:pt x="385" y="4818"/>
                      </a:lnTo>
                      <a:lnTo>
                        <a:pt x="313" y="4678"/>
                      </a:lnTo>
                      <a:lnTo>
                        <a:pt x="248" y="4530"/>
                      </a:lnTo>
                      <a:lnTo>
                        <a:pt x="191" y="4383"/>
                      </a:lnTo>
                      <a:lnTo>
                        <a:pt x="140" y="4232"/>
                      </a:lnTo>
                      <a:lnTo>
                        <a:pt x="97" y="4077"/>
                      </a:lnTo>
                      <a:lnTo>
                        <a:pt x="61" y="3919"/>
                      </a:lnTo>
                      <a:lnTo>
                        <a:pt x="36" y="3760"/>
                      </a:lnTo>
                      <a:lnTo>
                        <a:pt x="14" y="3602"/>
                      </a:lnTo>
                      <a:lnTo>
                        <a:pt x="3" y="3440"/>
                      </a:lnTo>
                      <a:lnTo>
                        <a:pt x="0" y="3278"/>
                      </a:lnTo>
                      <a:lnTo>
                        <a:pt x="3" y="3109"/>
                      </a:lnTo>
                      <a:lnTo>
                        <a:pt x="14" y="2943"/>
                      </a:lnTo>
                      <a:lnTo>
                        <a:pt x="36" y="2778"/>
                      </a:lnTo>
                      <a:lnTo>
                        <a:pt x="65" y="2616"/>
                      </a:lnTo>
                      <a:lnTo>
                        <a:pt x="101" y="2458"/>
                      </a:lnTo>
                      <a:lnTo>
                        <a:pt x="147" y="2303"/>
                      </a:lnTo>
                      <a:lnTo>
                        <a:pt x="198" y="2152"/>
                      </a:lnTo>
                      <a:lnTo>
                        <a:pt x="256" y="2001"/>
                      </a:lnTo>
                      <a:lnTo>
                        <a:pt x="324" y="1857"/>
                      </a:lnTo>
                      <a:lnTo>
                        <a:pt x="396" y="1716"/>
                      </a:lnTo>
                      <a:lnTo>
                        <a:pt x="475" y="1579"/>
                      </a:lnTo>
                      <a:lnTo>
                        <a:pt x="561" y="1446"/>
                      </a:lnTo>
                      <a:lnTo>
                        <a:pt x="651" y="1316"/>
                      </a:lnTo>
                      <a:lnTo>
                        <a:pt x="749" y="1191"/>
                      </a:lnTo>
                      <a:lnTo>
                        <a:pt x="853" y="1072"/>
                      </a:lnTo>
                      <a:lnTo>
                        <a:pt x="961" y="960"/>
                      </a:lnTo>
                      <a:lnTo>
                        <a:pt x="1073" y="852"/>
                      </a:lnTo>
                      <a:lnTo>
                        <a:pt x="1195" y="748"/>
                      </a:lnTo>
                      <a:lnTo>
                        <a:pt x="1318" y="651"/>
                      </a:lnTo>
                      <a:lnTo>
                        <a:pt x="1447" y="557"/>
                      </a:lnTo>
                      <a:lnTo>
                        <a:pt x="1580" y="474"/>
                      </a:lnTo>
                      <a:lnTo>
                        <a:pt x="1717" y="395"/>
                      </a:lnTo>
                      <a:lnTo>
                        <a:pt x="1858" y="324"/>
                      </a:lnTo>
                      <a:lnTo>
                        <a:pt x="2002" y="255"/>
                      </a:lnTo>
                      <a:lnTo>
                        <a:pt x="2153" y="197"/>
                      </a:lnTo>
                      <a:lnTo>
                        <a:pt x="2304" y="147"/>
                      </a:lnTo>
                      <a:lnTo>
                        <a:pt x="2459" y="100"/>
                      </a:lnTo>
                      <a:lnTo>
                        <a:pt x="2617" y="64"/>
                      </a:lnTo>
                      <a:lnTo>
                        <a:pt x="2779" y="36"/>
                      </a:lnTo>
                      <a:lnTo>
                        <a:pt x="2945" y="14"/>
                      </a:lnTo>
                      <a:lnTo>
                        <a:pt x="3111" y="3"/>
                      </a:lnTo>
                      <a:lnTo>
                        <a:pt x="3280" y="0"/>
                      </a:lnTo>
                      <a:lnTo>
                        <a:pt x="3449" y="3"/>
                      </a:lnTo>
                      <a:lnTo>
                        <a:pt x="3615" y="14"/>
                      </a:lnTo>
                      <a:lnTo>
                        <a:pt x="3777" y="36"/>
                      </a:lnTo>
                      <a:lnTo>
                        <a:pt x="3939" y="64"/>
                      </a:lnTo>
                      <a:lnTo>
                        <a:pt x="4097" y="100"/>
                      </a:lnTo>
                      <a:lnTo>
                        <a:pt x="4252" y="147"/>
                      </a:lnTo>
                      <a:lnTo>
                        <a:pt x="4407" y="197"/>
                      </a:lnTo>
                      <a:lnTo>
                        <a:pt x="4555" y="255"/>
                      </a:lnTo>
                      <a:lnTo>
                        <a:pt x="4699" y="324"/>
                      </a:lnTo>
                      <a:lnTo>
                        <a:pt x="4843" y="395"/>
                      </a:lnTo>
                      <a:lnTo>
                        <a:pt x="4980" y="474"/>
                      </a:lnTo>
                      <a:lnTo>
                        <a:pt x="5112" y="557"/>
                      </a:lnTo>
                      <a:lnTo>
                        <a:pt x="5238" y="651"/>
                      </a:lnTo>
                      <a:lnTo>
                        <a:pt x="5364" y="748"/>
                      </a:lnTo>
                      <a:lnTo>
                        <a:pt x="5483" y="852"/>
                      </a:lnTo>
                      <a:lnTo>
                        <a:pt x="5598" y="960"/>
                      </a:lnTo>
                      <a:lnTo>
                        <a:pt x="5706" y="1072"/>
                      </a:lnTo>
                      <a:lnTo>
                        <a:pt x="5807" y="1191"/>
                      </a:lnTo>
                      <a:lnTo>
                        <a:pt x="5908" y="1316"/>
                      </a:lnTo>
                      <a:lnTo>
                        <a:pt x="5998" y="1446"/>
                      </a:lnTo>
                      <a:lnTo>
                        <a:pt x="6084" y="1579"/>
                      </a:lnTo>
                      <a:lnTo>
                        <a:pt x="6163" y="1716"/>
                      </a:lnTo>
                      <a:lnTo>
                        <a:pt x="6235" y="1857"/>
                      </a:lnTo>
                      <a:lnTo>
                        <a:pt x="6300" y="2001"/>
                      </a:lnTo>
                      <a:lnTo>
                        <a:pt x="6358" y="2152"/>
                      </a:lnTo>
                      <a:lnTo>
                        <a:pt x="6412" y="2303"/>
                      </a:lnTo>
                      <a:lnTo>
                        <a:pt x="6455" y="2458"/>
                      </a:lnTo>
                      <a:lnTo>
                        <a:pt x="6491" y="2616"/>
                      </a:lnTo>
                      <a:lnTo>
                        <a:pt x="6520" y="2778"/>
                      </a:lnTo>
                      <a:lnTo>
                        <a:pt x="6541" y="2943"/>
                      </a:lnTo>
                      <a:lnTo>
                        <a:pt x="6556" y="3109"/>
                      </a:lnTo>
                      <a:lnTo>
                        <a:pt x="6559" y="3278"/>
                      </a:lnTo>
                      <a:lnTo>
                        <a:pt x="6556" y="3444"/>
                      </a:lnTo>
                      <a:lnTo>
                        <a:pt x="6541" y="3613"/>
                      </a:lnTo>
                      <a:lnTo>
                        <a:pt x="6520" y="3775"/>
                      </a:lnTo>
                      <a:lnTo>
                        <a:pt x="6491" y="3937"/>
                      </a:lnTo>
                      <a:lnTo>
                        <a:pt x="6455" y="4095"/>
                      </a:lnTo>
                      <a:lnTo>
                        <a:pt x="6412" y="4250"/>
                      </a:lnTo>
                      <a:lnTo>
                        <a:pt x="6358" y="4401"/>
                      </a:lnTo>
                      <a:lnTo>
                        <a:pt x="6300" y="4552"/>
                      </a:lnTo>
                      <a:lnTo>
                        <a:pt x="6235" y="4696"/>
                      </a:lnTo>
                      <a:lnTo>
                        <a:pt x="6163" y="4836"/>
                      </a:lnTo>
                      <a:lnTo>
                        <a:pt x="6084" y="4977"/>
                      </a:lnTo>
                      <a:lnTo>
                        <a:pt x="5998" y="5110"/>
                      </a:lnTo>
                      <a:lnTo>
                        <a:pt x="5908" y="5236"/>
                      </a:lnTo>
                      <a:lnTo>
                        <a:pt x="5807" y="5362"/>
                      </a:lnTo>
                      <a:lnTo>
                        <a:pt x="5706" y="5480"/>
                      </a:lnTo>
                      <a:lnTo>
                        <a:pt x="5598" y="5592"/>
                      </a:lnTo>
                      <a:lnTo>
                        <a:pt x="5483" y="5704"/>
                      </a:lnTo>
                      <a:lnTo>
                        <a:pt x="5364" y="5804"/>
                      </a:lnTo>
                      <a:lnTo>
                        <a:pt x="5238" y="5901"/>
                      </a:lnTo>
                      <a:lnTo>
                        <a:pt x="5112" y="5995"/>
                      </a:lnTo>
                      <a:lnTo>
                        <a:pt x="4980" y="6082"/>
                      </a:lnTo>
                      <a:lnTo>
                        <a:pt x="4843" y="6157"/>
                      </a:lnTo>
                      <a:lnTo>
                        <a:pt x="4699" y="6233"/>
                      </a:lnTo>
                      <a:lnTo>
                        <a:pt x="4555" y="6298"/>
                      </a:lnTo>
                      <a:lnTo>
                        <a:pt x="4407" y="6355"/>
                      </a:lnTo>
                      <a:lnTo>
                        <a:pt x="4252" y="6409"/>
                      </a:lnTo>
                      <a:lnTo>
                        <a:pt x="4097" y="6452"/>
                      </a:lnTo>
                      <a:lnTo>
                        <a:pt x="3939" y="6488"/>
                      </a:lnTo>
                      <a:lnTo>
                        <a:pt x="3777" y="6517"/>
                      </a:lnTo>
                      <a:lnTo>
                        <a:pt x="3615" y="6539"/>
                      </a:lnTo>
                      <a:lnTo>
                        <a:pt x="3449" y="6549"/>
                      </a:lnTo>
                      <a:lnTo>
                        <a:pt x="3280" y="6557"/>
                      </a:lnTo>
                      <a:close/>
                      <a:moveTo>
                        <a:pt x="3280" y="269"/>
                      </a:moveTo>
                      <a:lnTo>
                        <a:pt x="3125" y="273"/>
                      </a:lnTo>
                      <a:lnTo>
                        <a:pt x="2970" y="284"/>
                      </a:lnTo>
                      <a:lnTo>
                        <a:pt x="2823" y="305"/>
                      </a:lnTo>
                      <a:lnTo>
                        <a:pt x="2675" y="330"/>
                      </a:lnTo>
                      <a:lnTo>
                        <a:pt x="2528" y="363"/>
                      </a:lnTo>
                      <a:lnTo>
                        <a:pt x="2384" y="406"/>
                      </a:lnTo>
                      <a:lnTo>
                        <a:pt x="2246" y="453"/>
                      </a:lnTo>
                      <a:lnTo>
                        <a:pt x="2110" y="507"/>
                      </a:lnTo>
                      <a:lnTo>
                        <a:pt x="1977" y="565"/>
                      </a:lnTo>
                      <a:lnTo>
                        <a:pt x="1847" y="633"/>
                      </a:lnTo>
                      <a:lnTo>
                        <a:pt x="1721" y="705"/>
                      </a:lnTo>
                      <a:lnTo>
                        <a:pt x="1598" y="784"/>
                      </a:lnTo>
                      <a:lnTo>
                        <a:pt x="1480" y="867"/>
                      </a:lnTo>
                      <a:lnTo>
                        <a:pt x="1364" y="957"/>
                      </a:lnTo>
                      <a:lnTo>
                        <a:pt x="1256" y="1050"/>
                      </a:lnTo>
                      <a:lnTo>
                        <a:pt x="1152" y="1151"/>
                      </a:lnTo>
                      <a:lnTo>
                        <a:pt x="1051" y="1255"/>
                      </a:lnTo>
                      <a:lnTo>
                        <a:pt x="958" y="1363"/>
                      </a:lnTo>
                      <a:lnTo>
                        <a:pt x="867" y="1478"/>
                      </a:lnTo>
                      <a:lnTo>
                        <a:pt x="785" y="1597"/>
                      </a:lnTo>
                      <a:lnTo>
                        <a:pt x="705" y="1720"/>
                      </a:lnTo>
                      <a:lnTo>
                        <a:pt x="634" y="1846"/>
                      </a:lnTo>
                      <a:lnTo>
                        <a:pt x="569" y="1975"/>
                      </a:lnTo>
                      <a:lnTo>
                        <a:pt x="507" y="2108"/>
                      </a:lnTo>
                      <a:lnTo>
                        <a:pt x="454" y="2245"/>
                      </a:lnTo>
                      <a:lnTo>
                        <a:pt x="407" y="2382"/>
                      </a:lnTo>
                      <a:lnTo>
                        <a:pt x="363" y="2526"/>
                      </a:lnTo>
                      <a:lnTo>
                        <a:pt x="331" y="2670"/>
                      </a:lnTo>
                      <a:lnTo>
                        <a:pt x="306" y="2817"/>
                      </a:lnTo>
                      <a:lnTo>
                        <a:pt x="284" y="2969"/>
                      </a:lnTo>
                      <a:lnTo>
                        <a:pt x="274" y="3123"/>
                      </a:lnTo>
                      <a:lnTo>
                        <a:pt x="270" y="3278"/>
                      </a:lnTo>
                      <a:lnTo>
                        <a:pt x="274" y="3426"/>
                      </a:lnTo>
                      <a:lnTo>
                        <a:pt x="284" y="3573"/>
                      </a:lnTo>
                      <a:lnTo>
                        <a:pt x="302" y="3721"/>
                      </a:lnTo>
                      <a:lnTo>
                        <a:pt x="327" y="3868"/>
                      </a:lnTo>
                      <a:lnTo>
                        <a:pt x="360" y="4009"/>
                      </a:lnTo>
                      <a:lnTo>
                        <a:pt x="399" y="4153"/>
                      </a:lnTo>
                      <a:lnTo>
                        <a:pt x="446" y="4289"/>
                      </a:lnTo>
                      <a:lnTo>
                        <a:pt x="497" y="4426"/>
                      </a:lnTo>
                      <a:lnTo>
                        <a:pt x="558" y="4559"/>
                      </a:lnTo>
                      <a:lnTo>
                        <a:pt x="622" y="4692"/>
                      </a:lnTo>
                      <a:lnTo>
                        <a:pt x="695" y="4818"/>
                      </a:lnTo>
                      <a:lnTo>
                        <a:pt x="774" y="4944"/>
                      </a:lnTo>
                      <a:lnTo>
                        <a:pt x="860" y="5063"/>
                      </a:lnTo>
                      <a:lnTo>
                        <a:pt x="950" y="5182"/>
                      </a:lnTo>
                      <a:lnTo>
                        <a:pt x="1048" y="5294"/>
                      </a:lnTo>
                      <a:lnTo>
                        <a:pt x="1152" y="5401"/>
                      </a:lnTo>
                      <a:lnTo>
                        <a:pt x="1260" y="5506"/>
                      </a:lnTo>
                      <a:lnTo>
                        <a:pt x="1375" y="5603"/>
                      </a:lnTo>
                      <a:lnTo>
                        <a:pt x="1491" y="5693"/>
                      </a:lnTo>
                      <a:lnTo>
                        <a:pt x="1613" y="5779"/>
                      </a:lnTo>
                      <a:lnTo>
                        <a:pt x="1735" y="5859"/>
                      </a:lnTo>
                      <a:lnTo>
                        <a:pt x="1865" y="5930"/>
                      </a:lnTo>
                      <a:lnTo>
                        <a:pt x="1995" y="5995"/>
                      </a:lnTo>
                      <a:lnTo>
                        <a:pt x="2128" y="6056"/>
                      </a:lnTo>
                      <a:lnTo>
                        <a:pt x="2265" y="6110"/>
                      </a:lnTo>
                      <a:lnTo>
                        <a:pt x="2405" y="6154"/>
                      </a:lnTo>
                      <a:lnTo>
                        <a:pt x="2546" y="6193"/>
                      </a:lnTo>
                      <a:lnTo>
                        <a:pt x="2690" y="6225"/>
                      </a:lnTo>
                      <a:lnTo>
                        <a:pt x="2834" y="6251"/>
                      </a:lnTo>
                      <a:lnTo>
                        <a:pt x="2981" y="6269"/>
                      </a:lnTo>
                      <a:lnTo>
                        <a:pt x="3129" y="6280"/>
                      </a:lnTo>
                      <a:lnTo>
                        <a:pt x="3280" y="6283"/>
                      </a:lnTo>
                      <a:lnTo>
                        <a:pt x="3435" y="6280"/>
                      </a:lnTo>
                      <a:lnTo>
                        <a:pt x="3586" y="6269"/>
                      </a:lnTo>
                      <a:lnTo>
                        <a:pt x="3737" y="6251"/>
                      </a:lnTo>
                      <a:lnTo>
                        <a:pt x="3885" y="6222"/>
                      </a:lnTo>
                      <a:lnTo>
                        <a:pt x="4029" y="6189"/>
                      </a:lnTo>
                      <a:lnTo>
                        <a:pt x="4173" y="6150"/>
                      </a:lnTo>
                      <a:lnTo>
                        <a:pt x="4314" y="6100"/>
                      </a:lnTo>
                      <a:lnTo>
                        <a:pt x="4450" y="6045"/>
                      </a:lnTo>
                      <a:lnTo>
                        <a:pt x="4583" y="5988"/>
                      </a:lnTo>
                      <a:lnTo>
                        <a:pt x="4713" y="5920"/>
                      </a:lnTo>
                      <a:lnTo>
                        <a:pt x="4839" y="5848"/>
                      </a:lnTo>
                      <a:lnTo>
                        <a:pt x="4962" y="5768"/>
                      </a:lnTo>
                      <a:lnTo>
                        <a:pt x="5076" y="5686"/>
                      </a:lnTo>
                      <a:lnTo>
                        <a:pt x="5191" y="5596"/>
                      </a:lnTo>
                      <a:lnTo>
                        <a:pt x="5299" y="5502"/>
                      </a:lnTo>
                      <a:lnTo>
                        <a:pt x="5403" y="5401"/>
                      </a:lnTo>
                      <a:lnTo>
                        <a:pt x="5504" y="5297"/>
                      </a:lnTo>
                      <a:lnTo>
                        <a:pt x="5598" y="5189"/>
                      </a:lnTo>
                      <a:lnTo>
                        <a:pt x="5688" y="5074"/>
                      </a:lnTo>
                      <a:lnTo>
                        <a:pt x="5771" y="4955"/>
                      </a:lnTo>
                      <a:lnTo>
                        <a:pt x="5850" y="4836"/>
                      </a:lnTo>
                      <a:lnTo>
                        <a:pt x="5922" y="4710"/>
                      </a:lnTo>
                      <a:lnTo>
                        <a:pt x="5990" y="4581"/>
                      </a:lnTo>
                      <a:lnTo>
                        <a:pt x="6052" y="4448"/>
                      </a:lnTo>
                      <a:lnTo>
                        <a:pt x="6105" y="4311"/>
                      </a:lnTo>
                      <a:lnTo>
                        <a:pt x="6152" y="4171"/>
                      </a:lnTo>
                      <a:lnTo>
                        <a:pt x="6192" y="4026"/>
                      </a:lnTo>
                      <a:lnTo>
                        <a:pt x="6224" y="3882"/>
                      </a:lnTo>
                      <a:lnTo>
                        <a:pt x="6253" y="3735"/>
                      </a:lnTo>
                      <a:lnTo>
                        <a:pt x="6271" y="3584"/>
                      </a:lnTo>
                      <a:lnTo>
                        <a:pt x="6282" y="3433"/>
                      </a:lnTo>
                      <a:lnTo>
                        <a:pt x="6285" y="3278"/>
                      </a:lnTo>
                      <a:lnTo>
                        <a:pt x="6282" y="3123"/>
                      </a:lnTo>
                      <a:lnTo>
                        <a:pt x="6271" y="2969"/>
                      </a:lnTo>
                      <a:lnTo>
                        <a:pt x="6253" y="2817"/>
                      </a:lnTo>
                      <a:lnTo>
                        <a:pt x="6224" y="2670"/>
                      </a:lnTo>
                      <a:lnTo>
                        <a:pt x="6192" y="2526"/>
                      </a:lnTo>
                      <a:lnTo>
                        <a:pt x="6152" y="2382"/>
                      </a:lnTo>
                      <a:lnTo>
                        <a:pt x="6105" y="2245"/>
                      </a:lnTo>
                      <a:lnTo>
                        <a:pt x="6052" y="2108"/>
                      </a:lnTo>
                      <a:lnTo>
                        <a:pt x="5990" y="1975"/>
                      </a:lnTo>
                      <a:lnTo>
                        <a:pt x="5922" y="1846"/>
                      </a:lnTo>
                      <a:lnTo>
                        <a:pt x="5850" y="1720"/>
                      </a:lnTo>
                      <a:lnTo>
                        <a:pt x="5771" y="1597"/>
                      </a:lnTo>
                      <a:lnTo>
                        <a:pt x="5688" y="1478"/>
                      </a:lnTo>
                      <a:lnTo>
                        <a:pt x="5598" y="1363"/>
                      </a:lnTo>
                      <a:lnTo>
                        <a:pt x="5504" y="1255"/>
                      </a:lnTo>
                      <a:lnTo>
                        <a:pt x="5403" y="1151"/>
                      </a:lnTo>
                      <a:lnTo>
                        <a:pt x="5299" y="1050"/>
                      </a:lnTo>
                      <a:lnTo>
                        <a:pt x="5191" y="957"/>
                      </a:lnTo>
                      <a:lnTo>
                        <a:pt x="5076" y="867"/>
                      </a:lnTo>
                      <a:lnTo>
                        <a:pt x="4962" y="784"/>
                      </a:lnTo>
                      <a:lnTo>
                        <a:pt x="4839" y="705"/>
                      </a:lnTo>
                      <a:lnTo>
                        <a:pt x="4713" y="633"/>
                      </a:lnTo>
                      <a:lnTo>
                        <a:pt x="4583" y="565"/>
                      </a:lnTo>
                      <a:lnTo>
                        <a:pt x="4450" y="507"/>
                      </a:lnTo>
                      <a:lnTo>
                        <a:pt x="4314" y="453"/>
                      </a:lnTo>
                      <a:lnTo>
                        <a:pt x="4173" y="406"/>
                      </a:lnTo>
                      <a:lnTo>
                        <a:pt x="4029" y="363"/>
                      </a:lnTo>
                      <a:lnTo>
                        <a:pt x="3885" y="330"/>
                      </a:lnTo>
                      <a:lnTo>
                        <a:pt x="3737" y="305"/>
                      </a:lnTo>
                      <a:lnTo>
                        <a:pt x="3586" y="284"/>
                      </a:lnTo>
                      <a:lnTo>
                        <a:pt x="3435" y="273"/>
                      </a:lnTo>
                      <a:lnTo>
                        <a:pt x="3280" y="269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49" name="Freeform 36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5 h 3071"/>
                    <a:gd name="T16" fmla="*/ 2802 w 3073"/>
                    <a:gd name="T17" fmla="*/ 1537 h 3071"/>
                    <a:gd name="T18" fmla="*/ 2787 w 3073"/>
                    <a:gd name="T19" fmla="*/ 1350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22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4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9 h 3071"/>
                    <a:gd name="T50" fmla="*/ 271 w 3073"/>
                    <a:gd name="T51" fmla="*/ 1537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8 h 3071"/>
                    <a:gd name="T68" fmla="*/ 1538 w 3073"/>
                    <a:gd name="T69" fmla="*/ 0 h 3071"/>
                    <a:gd name="T70" fmla="*/ 1765 w 3073"/>
                    <a:gd name="T71" fmla="*/ 18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11 h 3071"/>
                    <a:gd name="T90" fmla="*/ 2928 w 3073"/>
                    <a:gd name="T91" fmla="*/ 2192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5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6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53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5"/>
                      </a:lnTo>
                      <a:lnTo>
                        <a:pt x="2654" y="2131"/>
                      </a:lnTo>
                      <a:lnTo>
                        <a:pt x="2679" y="2077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5"/>
                      </a:lnTo>
                      <a:lnTo>
                        <a:pt x="2787" y="1724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7"/>
                      </a:lnTo>
                      <a:lnTo>
                        <a:pt x="2802" y="1537"/>
                      </a:lnTo>
                      <a:lnTo>
                        <a:pt x="2802" y="1472"/>
                      </a:lnTo>
                      <a:lnTo>
                        <a:pt x="2795" y="1411"/>
                      </a:lnTo>
                      <a:lnTo>
                        <a:pt x="2787" y="1350"/>
                      </a:lnTo>
                      <a:lnTo>
                        <a:pt x="2776" y="1289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7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22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6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4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4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6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22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7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9"/>
                      </a:lnTo>
                      <a:lnTo>
                        <a:pt x="285" y="1350"/>
                      </a:lnTo>
                      <a:lnTo>
                        <a:pt x="278" y="1411"/>
                      </a:lnTo>
                      <a:lnTo>
                        <a:pt x="274" y="1472"/>
                      </a:lnTo>
                      <a:lnTo>
                        <a:pt x="271" y="1537"/>
                      </a:lnTo>
                      <a:lnTo>
                        <a:pt x="0" y="1537"/>
                      </a:lnTo>
                      <a:lnTo>
                        <a:pt x="0" y="1537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9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9"/>
                      </a:lnTo>
                      <a:lnTo>
                        <a:pt x="624" y="302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8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7"/>
                      </a:lnTo>
                      <a:lnTo>
                        <a:pt x="1235" y="29"/>
                      </a:lnTo>
                      <a:lnTo>
                        <a:pt x="1311" y="18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8"/>
                      </a:lnTo>
                      <a:lnTo>
                        <a:pt x="1837" y="29"/>
                      </a:lnTo>
                      <a:lnTo>
                        <a:pt x="1912" y="47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8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302"/>
                      </a:lnTo>
                      <a:lnTo>
                        <a:pt x="2510" y="349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9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7"/>
                      </a:lnTo>
                      <a:lnTo>
                        <a:pt x="3072" y="1537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4"/>
                      </a:lnTo>
                      <a:lnTo>
                        <a:pt x="3043" y="1836"/>
                      </a:lnTo>
                      <a:lnTo>
                        <a:pt x="3029" y="1911"/>
                      </a:lnTo>
                      <a:lnTo>
                        <a:pt x="3007" y="1983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92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9"/>
                      </a:lnTo>
                      <a:lnTo>
                        <a:pt x="2676" y="2566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4"/>
                      </a:lnTo>
                      <a:lnTo>
                        <a:pt x="2449" y="2771"/>
                      </a:lnTo>
                      <a:lnTo>
                        <a:pt x="2388" y="2815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6"/>
                      </a:lnTo>
                      <a:lnTo>
                        <a:pt x="1689" y="3063"/>
                      </a:lnTo>
                      <a:lnTo>
                        <a:pt x="1614" y="3070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0" name="Freeform 37"/>
                <p:cNvSpPr>
                  <a:spLocks noChangeArrowheads="1"/>
                </p:cNvSpPr>
                <p:nvPr/>
              </p:nvSpPr>
              <p:spPr bwMode="auto">
                <a:xfrm>
                  <a:off x="2374900" y="2876550"/>
                  <a:ext cx="685800" cy="687388"/>
                </a:xfrm>
                <a:custGeom>
                  <a:avLst/>
                  <a:gdLst>
                    <a:gd name="T0" fmla="*/ 954 w 1909"/>
                    <a:gd name="T1" fmla="*/ 1911 h 1912"/>
                    <a:gd name="T2" fmla="*/ 1022 w 1909"/>
                    <a:gd name="T3" fmla="*/ 1634 h 1912"/>
                    <a:gd name="T4" fmla="*/ 1220 w 1909"/>
                    <a:gd name="T5" fmla="*/ 1583 h 1912"/>
                    <a:gd name="T6" fmla="*/ 1386 w 1909"/>
                    <a:gd name="T7" fmla="*/ 1482 h 1912"/>
                    <a:gd name="T8" fmla="*/ 1519 w 1909"/>
                    <a:gd name="T9" fmla="*/ 1338 h 1912"/>
                    <a:gd name="T10" fmla="*/ 1606 w 1909"/>
                    <a:gd name="T11" fmla="*/ 1158 h 1912"/>
                    <a:gd name="T12" fmla="*/ 1638 w 1909"/>
                    <a:gd name="T13" fmla="*/ 957 h 1912"/>
                    <a:gd name="T14" fmla="*/ 1624 w 1909"/>
                    <a:gd name="T15" fmla="*/ 817 h 1912"/>
                    <a:gd name="T16" fmla="*/ 1555 w 1909"/>
                    <a:gd name="T17" fmla="*/ 630 h 1912"/>
                    <a:gd name="T18" fmla="*/ 1437 w 1909"/>
                    <a:gd name="T19" fmla="*/ 471 h 1912"/>
                    <a:gd name="T20" fmla="*/ 1278 w 1909"/>
                    <a:gd name="T21" fmla="*/ 356 h 1912"/>
                    <a:gd name="T22" fmla="*/ 1091 w 1909"/>
                    <a:gd name="T23" fmla="*/ 287 h 1912"/>
                    <a:gd name="T24" fmla="*/ 954 w 1909"/>
                    <a:gd name="T25" fmla="*/ 273 h 1912"/>
                    <a:gd name="T26" fmla="*/ 749 w 1909"/>
                    <a:gd name="T27" fmla="*/ 302 h 1912"/>
                    <a:gd name="T28" fmla="*/ 572 w 1909"/>
                    <a:gd name="T29" fmla="*/ 388 h 1912"/>
                    <a:gd name="T30" fmla="*/ 425 w 1909"/>
                    <a:gd name="T31" fmla="*/ 522 h 1912"/>
                    <a:gd name="T32" fmla="*/ 324 w 1909"/>
                    <a:gd name="T33" fmla="*/ 691 h 1912"/>
                    <a:gd name="T34" fmla="*/ 273 w 1909"/>
                    <a:gd name="T35" fmla="*/ 885 h 1912"/>
                    <a:gd name="T36" fmla="*/ 0 w 1909"/>
                    <a:gd name="T37" fmla="*/ 957 h 1912"/>
                    <a:gd name="T38" fmla="*/ 11 w 1909"/>
                    <a:gd name="T39" fmla="*/ 810 h 1912"/>
                    <a:gd name="T40" fmla="*/ 43 w 1909"/>
                    <a:gd name="T41" fmla="*/ 673 h 1912"/>
                    <a:gd name="T42" fmla="*/ 93 w 1909"/>
                    <a:gd name="T43" fmla="*/ 543 h 1912"/>
                    <a:gd name="T44" fmla="*/ 162 w 1909"/>
                    <a:gd name="T45" fmla="*/ 421 h 1912"/>
                    <a:gd name="T46" fmla="*/ 248 w 1909"/>
                    <a:gd name="T47" fmla="*/ 313 h 1912"/>
                    <a:gd name="T48" fmla="*/ 345 w 1909"/>
                    <a:gd name="T49" fmla="*/ 219 h 1912"/>
                    <a:gd name="T50" fmla="*/ 457 w 1909"/>
                    <a:gd name="T51" fmla="*/ 140 h 1912"/>
                    <a:gd name="T52" fmla="*/ 583 w 1909"/>
                    <a:gd name="T53" fmla="*/ 75 h 1912"/>
                    <a:gd name="T54" fmla="*/ 716 w 1909"/>
                    <a:gd name="T55" fmla="*/ 32 h 1912"/>
                    <a:gd name="T56" fmla="*/ 857 w 1909"/>
                    <a:gd name="T57" fmla="*/ 7 h 1912"/>
                    <a:gd name="T58" fmla="*/ 954 w 1909"/>
                    <a:gd name="T59" fmla="*/ 0 h 1912"/>
                    <a:gd name="T60" fmla="*/ 1098 w 1909"/>
                    <a:gd name="T61" fmla="*/ 10 h 1912"/>
                    <a:gd name="T62" fmla="*/ 1235 w 1909"/>
                    <a:gd name="T63" fmla="*/ 43 h 1912"/>
                    <a:gd name="T64" fmla="*/ 1368 w 1909"/>
                    <a:gd name="T65" fmla="*/ 97 h 1912"/>
                    <a:gd name="T66" fmla="*/ 1487 w 1909"/>
                    <a:gd name="T67" fmla="*/ 165 h 1912"/>
                    <a:gd name="T68" fmla="*/ 1595 w 1909"/>
                    <a:gd name="T69" fmla="*/ 248 h 1912"/>
                    <a:gd name="T70" fmla="*/ 1688 w 1909"/>
                    <a:gd name="T71" fmla="*/ 349 h 1912"/>
                    <a:gd name="T72" fmla="*/ 1768 w 1909"/>
                    <a:gd name="T73" fmla="*/ 460 h 1912"/>
                    <a:gd name="T74" fmla="*/ 1832 w 1909"/>
                    <a:gd name="T75" fmla="*/ 583 h 1912"/>
                    <a:gd name="T76" fmla="*/ 1879 w 1909"/>
                    <a:gd name="T77" fmla="*/ 716 h 1912"/>
                    <a:gd name="T78" fmla="*/ 1901 w 1909"/>
                    <a:gd name="T79" fmla="*/ 856 h 1912"/>
                    <a:gd name="T80" fmla="*/ 1908 w 1909"/>
                    <a:gd name="T81" fmla="*/ 957 h 1912"/>
                    <a:gd name="T82" fmla="*/ 1897 w 1909"/>
                    <a:gd name="T83" fmla="*/ 1101 h 1912"/>
                    <a:gd name="T84" fmla="*/ 1865 w 1909"/>
                    <a:gd name="T85" fmla="*/ 1238 h 1912"/>
                    <a:gd name="T86" fmla="*/ 1815 w 1909"/>
                    <a:gd name="T87" fmla="*/ 1367 h 1912"/>
                    <a:gd name="T88" fmla="*/ 1746 w 1909"/>
                    <a:gd name="T89" fmla="*/ 1490 h 1912"/>
                    <a:gd name="T90" fmla="*/ 1660 w 1909"/>
                    <a:gd name="T91" fmla="*/ 1598 h 1912"/>
                    <a:gd name="T92" fmla="*/ 1559 w 1909"/>
                    <a:gd name="T93" fmla="*/ 1691 h 1912"/>
                    <a:gd name="T94" fmla="*/ 1447 w 1909"/>
                    <a:gd name="T95" fmla="*/ 1770 h 1912"/>
                    <a:gd name="T96" fmla="*/ 1325 w 1909"/>
                    <a:gd name="T97" fmla="*/ 1835 h 1912"/>
                    <a:gd name="T98" fmla="*/ 1192 w 1909"/>
                    <a:gd name="T99" fmla="*/ 1878 h 1912"/>
                    <a:gd name="T100" fmla="*/ 1051 w 1909"/>
                    <a:gd name="T101" fmla="*/ 1903 h 19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909" h="1912">
                      <a:moveTo>
                        <a:pt x="954" y="1911"/>
                      </a:moveTo>
                      <a:lnTo>
                        <a:pt x="954" y="1911"/>
                      </a:lnTo>
                      <a:lnTo>
                        <a:pt x="954" y="1911"/>
                      </a:lnTo>
                      <a:lnTo>
                        <a:pt x="954" y="1637"/>
                      </a:lnTo>
                      <a:lnTo>
                        <a:pt x="954" y="1637"/>
                      </a:lnTo>
                      <a:lnTo>
                        <a:pt x="1022" y="1634"/>
                      </a:lnTo>
                      <a:lnTo>
                        <a:pt x="1091" y="1626"/>
                      </a:lnTo>
                      <a:lnTo>
                        <a:pt x="1156" y="1608"/>
                      </a:lnTo>
                      <a:lnTo>
                        <a:pt x="1220" y="1583"/>
                      </a:lnTo>
                      <a:lnTo>
                        <a:pt x="1278" y="1555"/>
                      </a:lnTo>
                      <a:lnTo>
                        <a:pt x="1336" y="1522"/>
                      </a:lnTo>
                      <a:lnTo>
                        <a:pt x="1386" y="1482"/>
                      </a:lnTo>
                      <a:lnTo>
                        <a:pt x="1437" y="1439"/>
                      </a:lnTo>
                      <a:lnTo>
                        <a:pt x="1480" y="1389"/>
                      </a:lnTo>
                      <a:lnTo>
                        <a:pt x="1519" y="1338"/>
                      </a:lnTo>
                      <a:lnTo>
                        <a:pt x="1555" y="1281"/>
                      </a:lnTo>
                      <a:lnTo>
                        <a:pt x="1584" y="1220"/>
                      </a:lnTo>
                      <a:lnTo>
                        <a:pt x="1606" y="1158"/>
                      </a:lnTo>
                      <a:lnTo>
                        <a:pt x="1624" y="1094"/>
                      </a:lnTo>
                      <a:lnTo>
                        <a:pt x="1635" y="1025"/>
                      </a:lnTo>
                      <a:lnTo>
                        <a:pt x="1638" y="957"/>
                      </a:lnTo>
                      <a:lnTo>
                        <a:pt x="1638" y="957"/>
                      </a:lnTo>
                      <a:lnTo>
                        <a:pt x="1635" y="885"/>
                      </a:lnTo>
                      <a:lnTo>
                        <a:pt x="1624" y="817"/>
                      </a:lnTo>
                      <a:lnTo>
                        <a:pt x="1606" y="752"/>
                      </a:lnTo>
                      <a:lnTo>
                        <a:pt x="1584" y="691"/>
                      </a:lnTo>
                      <a:lnTo>
                        <a:pt x="1555" y="630"/>
                      </a:lnTo>
                      <a:lnTo>
                        <a:pt x="1519" y="575"/>
                      </a:lnTo>
                      <a:lnTo>
                        <a:pt x="1480" y="522"/>
                      </a:lnTo>
                      <a:lnTo>
                        <a:pt x="1437" y="471"/>
                      </a:lnTo>
                      <a:lnTo>
                        <a:pt x="1386" y="428"/>
                      </a:lnTo>
                      <a:lnTo>
                        <a:pt x="1336" y="388"/>
                      </a:lnTo>
                      <a:lnTo>
                        <a:pt x="1278" y="356"/>
                      </a:lnTo>
                      <a:lnTo>
                        <a:pt x="1220" y="327"/>
                      </a:lnTo>
                      <a:lnTo>
                        <a:pt x="1156" y="302"/>
                      </a:lnTo>
                      <a:lnTo>
                        <a:pt x="1091" y="287"/>
                      </a:lnTo>
                      <a:lnTo>
                        <a:pt x="1022" y="277"/>
                      </a:lnTo>
                      <a:lnTo>
                        <a:pt x="954" y="273"/>
                      </a:lnTo>
                      <a:lnTo>
                        <a:pt x="954" y="273"/>
                      </a:lnTo>
                      <a:lnTo>
                        <a:pt x="882" y="277"/>
                      </a:lnTo>
                      <a:lnTo>
                        <a:pt x="817" y="287"/>
                      </a:lnTo>
                      <a:lnTo>
                        <a:pt x="749" y="302"/>
                      </a:lnTo>
                      <a:lnTo>
                        <a:pt x="688" y="327"/>
                      </a:lnTo>
                      <a:lnTo>
                        <a:pt x="626" y="356"/>
                      </a:lnTo>
                      <a:lnTo>
                        <a:pt x="572" y="388"/>
                      </a:lnTo>
                      <a:lnTo>
                        <a:pt x="518" y="428"/>
                      </a:lnTo>
                      <a:lnTo>
                        <a:pt x="471" y="471"/>
                      </a:lnTo>
                      <a:lnTo>
                        <a:pt x="425" y="522"/>
                      </a:lnTo>
                      <a:lnTo>
                        <a:pt x="385" y="575"/>
                      </a:lnTo>
                      <a:lnTo>
                        <a:pt x="353" y="630"/>
                      </a:lnTo>
                      <a:lnTo>
                        <a:pt x="324" y="691"/>
                      </a:lnTo>
                      <a:lnTo>
                        <a:pt x="299" y="752"/>
                      </a:lnTo>
                      <a:lnTo>
                        <a:pt x="284" y="817"/>
                      </a:lnTo>
                      <a:lnTo>
                        <a:pt x="273" y="885"/>
                      </a:lnTo>
                      <a:lnTo>
                        <a:pt x="270" y="957"/>
                      </a:lnTo>
                      <a:lnTo>
                        <a:pt x="0" y="957"/>
                      </a:lnTo>
                      <a:lnTo>
                        <a:pt x="0" y="957"/>
                      </a:lnTo>
                      <a:lnTo>
                        <a:pt x="0" y="907"/>
                      </a:lnTo>
                      <a:lnTo>
                        <a:pt x="3" y="860"/>
                      </a:lnTo>
                      <a:lnTo>
                        <a:pt x="11" y="810"/>
                      </a:lnTo>
                      <a:lnTo>
                        <a:pt x="18" y="763"/>
                      </a:lnTo>
                      <a:lnTo>
                        <a:pt x="29" y="716"/>
                      </a:lnTo>
                      <a:lnTo>
                        <a:pt x="43" y="673"/>
                      </a:lnTo>
                      <a:lnTo>
                        <a:pt x="58" y="630"/>
                      </a:lnTo>
                      <a:lnTo>
                        <a:pt x="72" y="583"/>
                      </a:lnTo>
                      <a:lnTo>
                        <a:pt x="93" y="543"/>
                      </a:lnTo>
                      <a:lnTo>
                        <a:pt x="115" y="500"/>
                      </a:lnTo>
                      <a:lnTo>
                        <a:pt x="137" y="460"/>
                      </a:lnTo>
                      <a:lnTo>
                        <a:pt x="162" y="421"/>
                      </a:lnTo>
                      <a:lnTo>
                        <a:pt x="187" y="385"/>
                      </a:lnTo>
                      <a:lnTo>
                        <a:pt x="216" y="349"/>
                      </a:lnTo>
                      <a:lnTo>
                        <a:pt x="248" y="313"/>
                      </a:lnTo>
                      <a:lnTo>
                        <a:pt x="277" y="281"/>
                      </a:lnTo>
                      <a:lnTo>
                        <a:pt x="313" y="248"/>
                      </a:lnTo>
                      <a:lnTo>
                        <a:pt x="345" y="219"/>
                      </a:lnTo>
                      <a:lnTo>
                        <a:pt x="382" y="190"/>
                      </a:lnTo>
                      <a:lnTo>
                        <a:pt x="421" y="165"/>
                      </a:lnTo>
                      <a:lnTo>
                        <a:pt x="457" y="140"/>
                      </a:lnTo>
                      <a:lnTo>
                        <a:pt x="497" y="115"/>
                      </a:lnTo>
                      <a:lnTo>
                        <a:pt x="540" y="97"/>
                      </a:lnTo>
                      <a:lnTo>
                        <a:pt x="583" y="75"/>
                      </a:lnTo>
                      <a:lnTo>
                        <a:pt x="626" y="61"/>
                      </a:lnTo>
                      <a:lnTo>
                        <a:pt x="670" y="43"/>
                      </a:lnTo>
                      <a:lnTo>
                        <a:pt x="716" y="32"/>
                      </a:lnTo>
                      <a:lnTo>
                        <a:pt x="760" y="21"/>
                      </a:lnTo>
                      <a:lnTo>
                        <a:pt x="806" y="10"/>
                      </a:lnTo>
                      <a:lnTo>
                        <a:pt x="857" y="7"/>
                      </a:lnTo>
                      <a:lnTo>
                        <a:pt x="904" y="4"/>
                      </a:lnTo>
                      <a:lnTo>
                        <a:pt x="954" y="0"/>
                      </a:lnTo>
                      <a:lnTo>
                        <a:pt x="954" y="0"/>
                      </a:lnTo>
                      <a:lnTo>
                        <a:pt x="1001" y="4"/>
                      </a:lnTo>
                      <a:lnTo>
                        <a:pt x="1051" y="7"/>
                      </a:lnTo>
                      <a:lnTo>
                        <a:pt x="1098" y="10"/>
                      </a:lnTo>
                      <a:lnTo>
                        <a:pt x="1145" y="21"/>
                      </a:lnTo>
                      <a:lnTo>
                        <a:pt x="1192" y="32"/>
                      </a:lnTo>
                      <a:lnTo>
                        <a:pt x="1235" y="43"/>
                      </a:lnTo>
                      <a:lnTo>
                        <a:pt x="1282" y="61"/>
                      </a:lnTo>
                      <a:lnTo>
                        <a:pt x="1325" y="75"/>
                      </a:lnTo>
                      <a:lnTo>
                        <a:pt x="1368" y="97"/>
                      </a:lnTo>
                      <a:lnTo>
                        <a:pt x="1408" y="115"/>
                      </a:lnTo>
                      <a:lnTo>
                        <a:pt x="1447" y="140"/>
                      </a:lnTo>
                      <a:lnTo>
                        <a:pt x="1487" y="165"/>
                      </a:lnTo>
                      <a:lnTo>
                        <a:pt x="1523" y="190"/>
                      </a:lnTo>
                      <a:lnTo>
                        <a:pt x="1559" y="219"/>
                      </a:lnTo>
                      <a:lnTo>
                        <a:pt x="1595" y="248"/>
                      </a:lnTo>
                      <a:lnTo>
                        <a:pt x="1627" y="281"/>
                      </a:lnTo>
                      <a:lnTo>
                        <a:pt x="1660" y="313"/>
                      </a:lnTo>
                      <a:lnTo>
                        <a:pt x="1688" y="349"/>
                      </a:lnTo>
                      <a:lnTo>
                        <a:pt x="1717" y="385"/>
                      </a:lnTo>
                      <a:lnTo>
                        <a:pt x="1746" y="421"/>
                      </a:lnTo>
                      <a:lnTo>
                        <a:pt x="1768" y="460"/>
                      </a:lnTo>
                      <a:lnTo>
                        <a:pt x="1793" y="500"/>
                      </a:lnTo>
                      <a:lnTo>
                        <a:pt x="1815" y="543"/>
                      </a:lnTo>
                      <a:lnTo>
                        <a:pt x="1832" y="583"/>
                      </a:lnTo>
                      <a:lnTo>
                        <a:pt x="1850" y="626"/>
                      </a:lnTo>
                      <a:lnTo>
                        <a:pt x="1865" y="673"/>
                      </a:lnTo>
                      <a:lnTo>
                        <a:pt x="1879" y="716"/>
                      </a:lnTo>
                      <a:lnTo>
                        <a:pt x="1887" y="763"/>
                      </a:lnTo>
                      <a:lnTo>
                        <a:pt x="1897" y="810"/>
                      </a:lnTo>
                      <a:lnTo>
                        <a:pt x="1901" y="856"/>
                      </a:lnTo>
                      <a:lnTo>
                        <a:pt x="1908" y="907"/>
                      </a:lnTo>
                      <a:lnTo>
                        <a:pt x="1908" y="957"/>
                      </a:lnTo>
                      <a:lnTo>
                        <a:pt x="1908" y="957"/>
                      </a:lnTo>
                      <a:lnTo>
                        <a:pt x="1908" y="1004"/>
                      </a:lnTo>
                      <a:lnTo>
                        <a:pt x="1901" y="1054"/>
                      </a:lnTo>
                      <a:lnTo>
                        <a:pt x="1897" y="1101"/>
                      </a:lnTo>
                      <a:lnTo>
                        <a:pt x="1887" y="1148"/>
                      </a:lnTo>
                      <a:lnTo>
                        <a:pt x="1879" y="1195"/>
                      </a:lnTo>
                      <a:lnTo>
                        <a:pt x="1865" y="1238"/>
                      </a:lnTo>
                      <a:lnTo>
                        <a:pt x="1850" y="1284"/>
                      </a:lnTo>
                      <a:lnTo>
                        <a:pt x="1832" y="1328"/>
                      </a:lnTo>
                      <a:lnTo>
                        <a:pt x="1815" y="1367"/>
                      </a:lnTo>
                      <a:lnTo>
                        <a:pt x="1793" y="1411"/>
                      </a:lnTo>
                      <a:lnTo>
                        <a:pt x="1768" y="1450"/>
                      </a:lnTo>
                      <a:lnTo>
                        <a:pt x="1746" y="1490"/>
                      </a:lnTo>
                      <a:lnTo>
                        <a:pt x="1717" y="1526"/>
                      </a:lnTo>
                      <a:lnTo>
                        <a:pt x="1688" y="1561"/>
                      </a:lnTo>
                      <a:lnTo>
                        <a:pt x="1660" y="1598"/>
                      </a:lnTo>
                      <a:lnTo>
                        <a:pt x="1627" y="1630"/>
                      </a:lnTo>
                      <a:lnTo>
                        <a:pt x="1595" y="1662"/>
                      </a:lnTo>
                      <a:lnTo>
                        <a:pt x="1559" y="1691"/>
                      </a:lnTo>
                      <a:lnTo>
                        <a:pt x="1523" y="1720"/>
                      </a:lnTo>
                      <a:lnTo>
                        <a:pt x="1487" y="1745"/>
                      </a:lnTo>
                      <a:lnTo>
                        <a:pt x="1447" y="1770"/>
                      </a:lnTo>
                      <a:lnTo>
                        <a:pt x="1408" y="1796"/>
                      </a:lnTo>
                      <a:lnTo>
                        <a:pt x="1368" y="1817"/>
                      </a:lnTo>
                      <a:lnTo>
                        <a:pt x="1325" y="1835"/>
                      </a:lnTo>
                      <a:lnTo>
                        <a:pt x="1282" y="1853"/>
                      </a:lnTo>
                      <a:lnTo>
                        <a:pt x="1235" y="1867"/>
                      </a:lnTo>
                      <a:lnTo>
                        <a:pt x="1192" y="1878"/>
                      </a:lnTo>
                      <a:lnTo>
                        <a:pt x="1145" y="1889"/>
                      </a:lnTo>
                      <a:lnTo>
                        <a:pt x="1098" y="1900"/>
                      </a:lnTo>
                      <a:lnTo>
                        <a:pt x="1051" y="1903"/>
                      </a:lnTo>
                      <a:lnTo>
                        <a:pt x="1001" y="1907"/>
                      </a:lnTo>
                      <a:lnTo>
                        <a:pt x="954" y="19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1" name="Freeform 38"/>
                <p:cNvSpPr>
                  <a:spLocks noChangeArrowheads="1"/>
                </p:cNvSpPr>
                <p:nvPr/>
              </p:nvSpPr>
              <p:spPr bwMode="auto">
                <a:xfrm>
                  <a:off x="2165350" y="2668588"/>
                  <a:ext cx="1104900" cy="1103313"/>
                </a:xfrm>
                <a:custGeom>
                  <a:avLst/>
                  <a:gdLst>
                    <a:gd name="T0" fmla="*/ 1599 w 3073"/>
                    <a:gd name="T1" fmla="*/ 2797 h 3071"/>
                    <a:gd name="T2" fmla="*/ 1844 w 3073"/>
                    <a:gd name="T3" fmla="*/ 2761 h 3071"/>
                    <a:gd name="T4" fmla="*/ 2078 w 3073"/>
                    <a:gd name="T5" fmla="*/ 2678 h 3071"/>
                    <a:gd name="T6" fmla="*/ 2287 w 3073"/>
                    <a:gd name="T7" fmla="*/ 2552 h 3071"/>
                    <a:gd name="T8" fmla="*/ 2431 w 3073"/>
                    <a:gd name="T9" fmla="*/ 2430 h 3071"/>
                    <a:gd name="T10" fmla="*/ 2590 w 3073"/>
                    <a:gd name="T11" fmla="*/ 2235 h 3071"/>
                    <a:gd name="T12" fmla="*/ 2705 w 3073"/>
                    <a:gd name="T13" fmla="*/ 2019 h 3071"/>
                    <a:gd name="T14" fmla="*/ 2776 w 3073"/>
                    <a:gd name="T15" fmla="*/ 1782 h 3071"/>
                    <a:gd name="T16" fmla="*/ 2802 w 3073"/>
                    <a:gd name="T17" fmla="*/ 1533 h 3071"/>
                    <a:gd name="T18" fmla="*/ 2787 w 3073"/>
                    <a:gd name="T19" fmla="*/ 1346 h 3071"/>
                    <a:gd name="T20" fmla="*/ 2730 w 3073"/>
                    <a:gd name="T21" fmla="*/ 1109 h 3071"/>
                    <a:gd name="T22" fmla="*/ 2622 w 3073"/>
                    <a:gd name="T23" fmla="*/ 886 h 3071"/>
                    <a:gd name="T24" fmla="*/ 2474 w 3073"/>
                    <a:gd name="T25" fmla="*/ 688 h 3071"/>
                    <a:gd name="T26" fmla="*/ 2337 w 3073"/>
                    <a:gd name="T27" fmla="*/ 558 h 3071"/>
                    <a:gd name="T28" fmla="*/ 2132 w 3073"/>
                    <a:gd name="T29" fmla="*/ 418 h 3071"/>
                    <a:gd name="T30" fmla="*/ 1905 w 3073"/>
                    <a:gd name="T31" fmla="*/ 324 h 3071"/>
                    <a:gd name="T32" fmla="*/ 1664 w 3073"/>
                    <a:gd name="T33" fmla="*/ 278 h 3071"/>
                    <a:gd name="T34" fmla="*/ 1473 w 3073"/>
                    <a:gd name="T35" fmla="*/ 270 h 3071"/>
                    <a:gd name="T36" fmla="*/ 1228 w 3073"/>
                    <a:gd name="T37" fmla="*/ 310 h 3071"/>
                    <a:gd name="T38" fmla="*/ 998 w 3073"/>
                    <a:gd name="T39" fmla="*/ 393 h 3071"/>
                    <a:gd name="T40" fmla="*/ 786 w 3073"/>
                    <a:gd name="T41" fmla="*/ 519 h 3071"/>
                    <a:gd name="T42" fmla="*/ 642 w 3073"/>
                    <a:gd name="T43" fmla="*/ 641 h 3071"/>
                    <a:gd name="T44" fmla="*/ 483 w 3073"/>
                    <a:gd name="T45" fmla="*/ 835 h 3071"/>
                    <a:gd name="T46" fmla="*/ 368 w 3073"/>
                    <a:gd name="T47" fmla="*/ 1051 h 3071"/>
                    <a:gd name="T48" fmla="*/ 296 w 3073"/>
                    <a:gd name="T49" fmla="*/ 1285 h 3071"/>
                    <a:gd name="T50" fmla="*/ 271 w 3073"/>
                    <a:gd name="T51" fmla="*/ 1533 h 3071"/>
                    <a:gd name="T52" fmla="*/ 8 w 3073"/>
                    <a:gd name="T53" fmla="*/ 1382 h 3071"/>
                    <a:gd name="T54" fmla="*/ 65 w 3073"/>
                    <a:gd name="T55" fmla="*/ 1087 h 3071"/>
                    <a:gd name="T56" fmla="*/ 180 w 3073"/>
                    <a:gd name="T57" fmla="*/ 814 h 3071"/>
                    <a:gd name="T58" fmla="*/ 350 w 3073"/>
                    <a:gd name="T59" fmla="*/ 562 h 3071"/>
                    <a:gd name="T60" fmla="*/ 508 w 3073"/>
                    <a:gd name="T61" fmla="*/ 396 h 3071"/>
                    <a:gd name="T62" fmla="*/ 749 w 3073"/>
                    <a:gd name="T63" fmla="*/ 216 h 3071"/>
                    <a:gd name="T64" fmla="*/ 1019 w 3073"/>
                    <a:gd name="T65" fmla="*/ 90 h 3071"/>
                    <a:gd name="T66" fmla="*/ 1311 w 3073"/>
                    <a:gd name="T67" fmla="*/ 15 h 3071"/>
                    <a:gd name="T68" fmla="*/ 1538 w 3073"/>
                    <a:gd name="T69" fmla="*/ 0 h 3071"/>
                    <a:gd name="T70" fmla="*/ 1765 w 3073"/>
                    <a:gd name="T71" fmla="*/ 15 h 3071"/>
                    <a:gd name="T72" fmla="*/ 2057 w 3073"/>
                    <a:gd name="T73" fmla="*/ 90 h 3071"/>
                    <a:gd name="T74" fmla="*/ 2323 w 3073"/>
                    <a:gd name="T75" fmla="*/ 216 h 3071"/>
                    <a:gd name="T76" fmla="*/ 2568 w 3073"/>
                    <a:gd name="T77" fmla="*/ 396 h 3071"/>
                    <a:gd name="T78" fmla="*/ 2726 w 3073"/>
                    <a:gd name="T79" fmla="*/ 562 h 3071"/>
                    <a:gd name="T80" fmla="*/ 2892 w 3073"/>
                    <a:gd name="T81" fmla="*/ 814 h 3071"/>
                    <a:gd name="T82" fmla="*/ 3007 w 3073"/>
                    <a:gd name="T83" fmla="*/ 1087 h 3071"/>
                    <a:gd name="T84" fmla="*/ 3065 w 3073"/>
                    <a:gd name="T85" fmla="*/ 1382 h 3071"/>
                    <a:gd name="T86" fmla="*/ 3072 w 3073"/>
                    <a:gd name="T87" fmla="*/ 1613 h 3071"/>
                    <a:gd name="T88" fmla="*/ 3029 w 3073"/>
                    <a:gd name="T89" fmla="*/ 1908 h 3071"/>
                    <a:gd name="T90" fmla="*/ 2928 w 3073"/>
                    <a:gd name="T91" fmla="*/ 2188 h 3071"/>
                    <a:gd name="T92" fmla="*/ 2773 w 3073"/>
                    <a:gd name="T93" fmla="*/ 2447 h 3071"/>
                    <a:gd name="T94" fmla="*/ 2622 w 3073"/>
                    <a:gd name="T95" fmla="*/ 2620 h 3071"/>
                    <a:gd name="T96" fmla="*/ 2388 w 3073"/>
                    <a:gd name="T97" fmla="*/ 2811 h 3071"/>
                    <a:gd name="T98" fmla="*/ 2125 w 3073"/>
                    <a:gd name="T99" fmla="*/ 2955 h 3071"/>
                    <a:gd name="T100" fmla="*/ 1837 w 3073"/>
                    <a:gd name="T101" fmla="*/ 3041 h 3071"/>
                    <a:gd name="T102" fmla="*/ 1538 w 3073"/>
                    <a:gd name="T103" fmla="*/ 3070 h 30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073" h="3071">
                      <a:moveTo>
                        <a:pt x="1538" y="3070"/>
                      </a:moveTo>
                      <a:lnTo>
                        <a:pt x="1538" y="2800"/>
                      </a:lnTo>
                      <a:lnTo>
                        <a:pt x="1538" y="2800"/>
                      </a:lnTo>
                      <a:lnTo>
                        <a:pt x="1599" y="2797"/>
                      </a:lnTo>
                      <a:lnTo>
                        <a:pt x="1664" y="2793"/>
                      </a:lnTo>
                      <a:lnTo>
                        <a:pt x="1725" y="2786"/>
                      </a:lnTo>
                      <a:lnTo>
                        <a:pt x="1786" y="2775"/>
                      </a:lnTo>
                      <a:lnTo>
                        <a:pt x="1844" y="2761"/>
                      </a:lnTo>
                      <a:lnTo>
                        <a:pt x="1905" y="2743"/>
                      </a:lnTo>
                      <a:lnTo>
                        <a:pt x="1963" y="2724"/>
                      </a:lnTo>
                      <a:lnTo>
                        <a:pt x="2021" y="2703"/>
                      </a:lnTo>
                      <a:lnTo>
                        <a:pt x="2078" y="2678"/>
                      </a:lnTo>
                      <a:lnTo>
                        <a:pt x="2132" y="2649"/>
                      </a:lnTo>
                      <a:lnTo>
                        <a:pt x="2186" y="2620"/>
                      </a:lnTo>
                      <a:lnTo>
                        <a:pt x="2237" y="2588"/>
                      </a:lnTo>
                      <a:lnTo>
                        <a:pt x="2287" y="2552"/>
                      </a:lnTo>
                      <a:lnTo>
                        <a:pt x="2337" y="2512"/>
                      </a:lnTo>
                      <a:lnTo>
                        <a:pt x="2384" y="2473"/>
                      </a:lnTo>
                      <a:lnTo>
                        <a:pt x="2431" y="2430"/>
                      </a:lnTo>
                      <a:lnTo>
                        <a:pt x="2431" y="2430"/>
                      </a:lnTo>
                      <a:lnTo>
                        <a:pt x="2474" y="2383"/>
                      </a:lnTo>
                      <a:lnTo>
                        <a:pt x="2514" y="2336"/>
                      </a:lnTo>
                      <a:lnTo>
                        <a:pt x="2553" y="2285"/>
                      </a:lnTo>
                      <a:lnTo>
                        <a:pt x="2590" y="2235"/>
                      </a:lnTo>
                      <a:lnTo>
                        <a:pt x="2622" y="2181"/>
                      </a:lnTo>
                      <a:lnTo>
                        <a:pt x="2654" y="2131"/>
                      </a:lnTo>
                      <a:lnTo>
                        <a:pt x="2679" y="2073"/>
                      </a:lnTo>
                      <a:lnTo>
                        <a:pt x="2705" y="2019"/>
                      </a:lnTo>
                      <a:lnTo>
                        <a:pt x="2730" y="1962"/>
                      </a:lnTo>
                      <a:lnTo>
                        <a:pt x="2748" y="1904"/>
                      </a:lnTo>
                      <a:lnTo>
                        <a:pt x="2762" y="1843"/>
                      </a:lnTo>
                      <a:lnTo>
                        <a:pt x="2776" y="1782"/>
                      </a:lnTo>
                      <a:lnTo>
                        <a:pt x="2787" y="1720"/>
                      </a:lnTo>
                      <a:lnTo>
                        <a:pt x="2795" y="1659"/>
                      </a:lnTo>
                      <a:lnTo>
                        <a:pt x="2802" y="1598"/>
                      </a:lnTo>
                      <a:lnTo>
                        <a:pt x="2802" y="1533"/>
                      </a:lnTo>
                      <a:lnTo>
                        <a:pt x="2802" y="1533"/>
                      </a:lnTo>
                      <a:lnTo>
                        <a:pt x="2802" y="1472"/>
                      </a:lnTo>
                      <a:lnTo>
                        <a:pt x="2795" y="1408"/>
                      </a:lnTo>
                      <a:lnTo>
                        <a:pt x="2787" y="1346"/>
                      </a:lnTo>
                      <a:lnTo>
                        <a:pt x="2776" y="1285"/>
                      </a:lnTo>
                      <a:lnTo>
                        <a:pt x="2762" y="1228"/>
                      </a:lnTo>
                      <a:lnTo>
                        <a:pt x="2748" y="1166"/>
                      </a:lnTo>
                      <a:lnTo>
                        <a:pt x="2730" y="1109"/>
                      </a:lnTo>
                      <a:lnTo>
                        <a:pt x="2705" y="1051"/>
                      </a:lnTo>
                      <a:lnTo>
                        <a:pt x="2679" y="994"/>
                      </a:lnTo>
                      <a:lnTo>
                        <a:pt x="2654" y="940"/>
                      </a:lnTo>
                      <a:lnTo>
                        <a:pt x="2622" y="886"/>
                      </a:lnTo>
                      <a:lnTo>
                        <a:pt x="2590" y="835"/>
                      </a:lnTo>
                      <a:lnTo>
                        <a:pt x="2553" y="785"/>
                      </a:lnTo>
                      <a:lnTo>
                        <a:pt x="2514" y="734"/>
                      </a:lnTo>
                      <a:lnTo>
                        <a:pt x="2474" y="688"/>
                      </a:lnTo>
                      <a:lnTo>
                        <a:pt x="2431" y="641"/>
                      </a:lnTo>
                      <a:lnTo>
                        <a:pt x="2431" y="641"/>
                      </a:lnTo>
                      <a:lnTo>
                        <a:pt x="2384" y="598"/>
                      </a:lnTo>
                      <a:lnTo>
                        <a:pt x="2337" y="558"/>
                      </a:lnTo>
                      <a:lnTo>
                        <a:pt x="2287" y="519"/>
                      </a:lnTo>
                      <a:lnTo>
                        <a:pt x="2237" y="482"/>
                      </a:lnTo>
                      <a:lnTo>
                        <a:pt x="2186" y="450"/>
                      </a:lnTo>
                      <a:lnTo>
                        <a:pt x="2132" y="418"/>
                      </a:lnTo>
                      <a:lnTo>
                        <a:pt x="2078" y="393"/>
                      </a:lnTo>
                      <a:lnTo>
                        <a:pt x="2021" y="367"/>
                      </a:lnTo>
                      <a:lnTo>
                        <a:pt x="1963" y="342"/>
                      </a:lnTo>
                      <a:lnTo>
                        <a:pt x="1905" y="324"/>
                      </a:lnTo>
                      <a:lnTo>
                        <a:pt x="1844" y="310"/>
                      </a:lnTo>
                      <a:lnTo>
                        <a:pt x="1786" y="296"/>
                      </a:lnTo>
                      <a:lnTo>
                        <a:pt x="1725" y="285"/>
                      </a:lnTo>
                      <a:lnTo>
                        <a:pt x="1664" y="278"/>
                      </a:lnTo>
                      <a:lnTo>
                        <a:pt x="1599" y="270"/>
                      </a:lnTo>
                      <a:lnTo>
                        <a:pt x="1538" y="270"/>
                      </a:lnTo>
                      <a:lnTo>
                        <a:pt x="1538" y="270"/>
                      </a:lnTo>
                      <a:lnTo>
                        <a:pt x="1473" y="270"/>
                      </a:lnTo>
                      <a:lnTo>
                        <a:pt x="1412" y="278"/>
                      </a:lnTo>
                      <a:lnTo>
                        <a:pt x="1351" y="285"/>
                      </a:lnTo>
                      <a:lnTo>
                        <a:pt x="1290" y="296"/>
                      </a:lnTo>
                      <a:lnTo>
                        <a:pt x="1228" y="310"/>
                      </a:lnTo>
                      <a:lnTo>
                        <a:pt x="1171" y="324"/>
                      </a:lnTo>
                      <a:lnTo>
                        <a:pt x="1110" y="342"/>
                      </a:lnTo>
                      <a:lnTo>
                        <a:pt x="1052" y="367"/>
                      </a:lnTo>
                      <a:lnTo>
                        <a:pt x="998" y="393"/>
                      </a:lnTo>
                      <a:lnTo>
                        <a:pt x="944" y="418"/>
                      </a:lnTo>
                      <a:lnTo>
                        <a:pt x="890" y="450"/>
                      </a:lnTo>
                      <a:lnTo>
                        <a:pt x="836" y="482"/>
                      </a:lnTo>
                      <a:lnTo>
                        <a:pt x="786" y="519"/>
                      </a:lnTo>
                      <a:lnTo>
                        <a:pt x="735" y="558"/>
                      </a:lnTo>
                      <a:lnTo>
                        <a:pt x="688" y="598"/>
                      </a:lnTo>
                      <a:lnTo>
                        <a:pt x="642" y="641"/>
                      </a:lnTo>
                      <a:lnTo>
                        <a:pt x="642" y="641"/>
                      </a:lnTo>
                      <a:lnTo>
                        <a:pt x="598" y="688"/>
                      </a:lnTo>
                      <a:lnTo>
                        <a:pt x="559" y="734"/>
                      </a:lnTo>
                      <a:lnTo>
                        <a:pt x="519" y="785"/>
                      </a:lnTo>
                      <a:lnTo>
                        <a:pt x="483" y="835"/>
                      </a:lnTo>
                      <a:lnTo>
                        <a:pt x="451" y="886"/>
                      </a:lnTo>
                      <a:lnTo>
                        <a:pt x="422" y="940"/>
                      </a:lnTo>
                      <a:lnTo>
                        <a:pt x="393" y="994"/>
                      </a:lnTo>
                      <a:lnTo>
                        <a:pt x="368" y="1051"/>
                      </a:lnTo>
                      <a:lnTo>
                        <a:pt x="346" y="1109"/>
                      </a:lnTo>
                      <a:lnTo>
                        <a:pt x="328" y="1166"/>
                      </a:lnTo>
                      <a:lnTo>
                        <a:pt x="310" y="1228"/>
                      </a:lnTo>
                      <a:lnTo>
                        <a:pt x="296" y="1285"/>
                      </a:lnTo>
                      <a:lnTo>
                        <a:pt x="285" y="1346"/>
                      </a:lnTo>
                      <a:lnTo>
                        <a:pt x="278" y="1408"/>
                      </a:lnTo>
                      <a:lnTo>
                        <a:pt x="274" y="1472"/>
                      </a:lnTo>
                      <a:lnTo>
                        <a:pt x="271" y="1533"/>
                      </a:lnTo>
                      <a:lnTo>
                        <a:pt x="0" y="1533"/>
                      </a:lnTo>
                      <a:lnTo>
                        <a:pt x="0" y="1533"/>
                      </a:lnTo>
                      <a:lnTo>
                        <a:pt x="4" y="1458"/>
                      </a:lnTo>
                      <a:lnTo>
                        <a:pt x="8" y="1382"/>
                      </a:lnTo>
                      <a:lnTo>
                        <a:pt x="18" y="1307"/>
                      </a:lnTo>
                      <a:lnTo>
                        <a:pt x="29" y="1235"/>
                      </a:lnTo>
                      <a:lnTo>
                        <a:pt x="47" y="1159"/>
                      </a:lnTo>
                      <a:lnTo>
                        <a:pt x="65" y="1087"/>
                      </a:lnTo>
                      <a:lnTo>
                        <a:pt x="91" y="1015"/>
                      </a:lnTo>
                      <a:lnTo>
                        <a:pt x="116" y="947"/>
                      </a:lnTo>
                      <a:lnTo>
                        <a:pt x="148" y="878"/>
                      </a:lnTo>
                      <a:lnTo>
                        <a:pt x="180" y="814"/>
                      </a:lnTo>
                      <a:lnTo>
                        <a:pt x="217" y="749"/>
                      </a:lnTo>
                      <a:lnTo>
                        <a:pt x="260" y="684"/>
                      </a:lnTo>
                      <a:lnTo>
                        <a:pt x="303" y="623"/>
                      </a:lnTo>
                      <a:lnTo>
                        <a:pt x="350" y="562"/>
                      </a:lnTo>
                      <a:lnTo>
                        <a:pt x="397" y="504"/>
                      </a:lnTo>
                      <a:lnTo>
                        <a:pt x="451" y="450"/>
                      </a:lnTo>
                      <a:lnTo>
                        <a:pt x="451" y="450"/>
                      </a:lnTo>
                      <a:lnTo>
                        <a:pt x="508" y="396"/>
                      </a:lnTo>
                      <a:lnTo>
                        <a:pt x="566" y="346"/>
                      </a:lnTo>
                      <a:lnTo>
                        <a:pt x="624" y="299"/>
                      </a:lnTo>
                      <a:lnTo>
                        <a:pt x="685" y="256"/>
                      </a:lnTo>
                      <a:lnTo>
                        <a:pt x="749" y="216"/>
                      </a:lnTo>
                      <a:lnTo>
                        <a:pt x="814" y="180"/>
                      </a:lnTo>
                      <a:lnTo>
                        <a:pt x="883" y="144"/>
                      </a:lnTo>
                      <a:lnTo>
                        <a:pt x="951" y="116"/>
                      </a:lnTo>
                      <a:lnTo>
                        <a:pt x="1019" y="90"/>
                      </a:lnTo>
                      <a:lnTo>
                        <a:pt x="1092" y="65"/>
                      </a:lnTo>
                      <a:lnTo>
                        <a:pt x="1164" y="43"/>
                      </a:lnTo>
                      <a:lnTo>
                        <a:pt x="1235" y="29"/>
                      </a:lnTo>
                      <a:lnTo>
                        <a:pt x="1311" y="15"/>
                      </a:lnTo>
                      <a:lnTo>
                        <a:pt x="1383" y="8"/>
                      </a:lnTo>
                      <a:lnTo>
                        <a:pt x="1459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538" y="0"/>
                      </a:lnTo>
                      <a:lnTo>
                        <a:pt x="1614" y="0"/>
                      </a:lnTo>
                      <a:lnTo>
                        <a:pt x="1689" y="8"/>
                      </a:lnTo>
                      <a:lnTo>
                        <a:pt x="1765" y="15"/>
                      </a:lnTo>
                      <a:lnTo>
                        <a:pt x="1837" y="29"/>
                      </a:lnTo>
                      <a:lnTo>
                        <a:pt x="1912" y="43"/>
                      </a:lnTo>
                      <a:lnTo>
                        <a:pt x="1984" y="65"/>
                      </a:lnTo>
                      <a:lnTo>
                        <a:pt x="2057" y="90"/>
                      </a:lnTo>
                      <a:lnTo>
                        <a:pt x="2125" y="116"/>
                      </a:lnTo>
                      <a:lnTo>
                        <a:pt x="2193" y="144"/>
                      </a:lnTo>
                      <a:lnTo>
                        <a:pt x="2258" y="180"/>
                      </a:lnTo>
                      <a:lnTo>
                        <a:pt x="2323" y="216"/>
                      </a:lnTo>
                      <a:lnTo>
                        <a:pt x="2388" y="256"/>
                      </a:lnTo>
                      <a:lnTo>
                        <a:pt x="2449" y="299"/>
                      </a:lnTo>
                      <a:lnTo>
                        <a:pt x="2510" y="346"/>
                      </a:lnTo>
                      <a:lnTo>
                        <a:pt x="2568" y="396"/>
                      </a:lnTo>
                      <a:lnTo>
                        <a:pt x="2622" y="450"/>
                      </a:lnTo>
                      <a:lnTo>
                        <a:pt x="2622" y="450"/>
                      </a:lnTo>
                      <a:lnTo>
                        <a:pt x="2676" y="504"/>
                      </a:lnTo>
                      <a:lnTo>
                        <a:pt x="2726" y="562"/>
                      </a:lnTo>
                      <a:lnTo>
                        <a:pt x="2773" y="623"/>
                      </a:lnTo>
                      <a:lnTo>
                        <a:pt x="2816" y="684"/>
                      </a:lnTo>
                      <a:lnTo>
                        <a:pt x="2856" y="749"/>
                      </a:lnTo>
                      <a:lnTo>
                        <a:pt x="2892" y="814"/>
                      </a:lnTo>
                      <a:lnTo>
                        <a:pt x="2928" y="878"/>
                      </a:lnTo>
                      <a:lnTo>
                        <a:pt x="2957" y="947"/>
                      </a:lnTo>
                      <a:lnTo>
                        <a:pt x="2982" y="1015"/>
                      </a:lnTo>
                      <a:lnTo>
                        <a:pt x="3007" y="1087"/>
                      </a:lnTo>
                      <a:lnTo>
                        <a:pt x="3029" y="1159"/>
                      </a:lnTo>
                      <a:lnTo>
                        <a:pt x="3043" y="1235"/>
                      </a:lnTo>
                      <a:lnTo>
                        <a:pt x="3058" y="1307"/>
                      </a:lnTo>
                      <a:lnTo>
                        <a:pt x="3065" y="1382"/>
                      </a:lnTo>
                      <a:lnTo>
                        <a:pt x="3072" y="1458"/>
                      </a:lnTo>
                      <a:lnTo>
                        <a:pt x="3072" y="1533"/>
                      </a:lnTo>
                      <a:lnTo>
                        <a:pt x="3072" y="1533"/>
                      </a:lnTo>
                      <a:lnTo>
                        <a:pt x="3072" y="1613"/>
                      </a:lnTo>
                      <a:lnTo>
                        <a:pt x="3065" y="1688"/>
                      </a:lnTo>
                      <a:lnTo>
                        <a:pt x="3058" y="1760"/>
                      </a:lnTo>
                      <a:lnTo>
                        <a:pt x="3043" y="1836"/>
                      </a:lnTo>
                      <a:lnTo>
                        <a:pt x="3029" y="1908"/>
                      </a:lnTo>
                      <a:lnTo>
                        <a:pt x="3007" y="1980"/>
                      </a:lnTo>
                      <a:lnTo>
                        <a:pt x="2982" y="2052"/>
                      </a:lnTo>
                      <a:lnTo>
                        <a:pt x="2957" y="2124"/>
                      </a:lnTo>
                      <a:lnTo>
                        <a:pt x="2928" y="2188"/>
                      </a:lnTo>
                      <a:lnTo>
                        <a:pt x="2892" y="2257"/>
                      </a:lnTo>
                      <a:lnTo>
                        <a:pt x="2856" y="2321"/>
                      </a:lnTo>
                      <a:lnTo>
                        <a:pt x="2816" y="2386"/>
                      </a:lnTo>
                      <a:lnTo>
                        <a:pt x="2773" y="2447"/>
                      </a:lnTo>
                      <a:lnTo>
                        <a:pt x="2726" y="2505"/>
                      </a:lnTo>
                      <a:lnTo>
                        <a:pt x="2676" y="2563"/>
                      </a:lnTo>
                      <a:lnTo>
                        <a:pt x="2622" y="2620"/>
                      </a:lnTo>
                      <a:lnTo>
                        <a:pt x="2622" y="2620"/>
                      </a:lnTo>
                      <a:lnTo>
                        <a:pt x="2568" y="2674"/>
                      </a:lnTo>
                      <a:lnTo>
                        <a:pt x="2510" y="2721"/>
                      </a:lnTo>
                      <a:lnTo>
                        <a:pt x="2449" y="2768"/>
                      </a:lnTo>
                      <a:lnTo>
                        <a:pt x="2388" y="2811"/>
                      </a:lnTo>
                      <a:lnTo>
                        <a:pt x="2323" y="2854"/>
                      </a:lnTo>
                      <a:lnTo>
                        <a:pt x="2258" y="2890"/>
                      </a:lnTo>
                      <a:lnTo>
                        <a:pt x="2193" y="2923"/>
                      </a:lnTo>
                      <a:lnTo>
                        <a:pt x="2125" y="2955"/>
                      </a:lnTo>
                      <a:lnTo>
                        <a:pt x="2057" y="2980"/>
                      </a:lnTo>
                      <a:lnTo>
                        <a:pt x="1984" y="3006"/>
                      </a:lnTo>
                      <a:lnTo>
                        <a:pt x="1912" y="3023"/>
                      </a:lnTo>
                      <a:lnTo>
                        <a:pt x="1837" y="3041"/>
                      </a:lnTo>
                      <a:lnTo>
                        <a:pt x="1765" y="3052"/>
                      </a:lnTo>
                      <a:lnTo>
                        <a:pt x="1689" y="3063"/>
                      </a:lnTo>
                      <a:lnTo>
                        <a:pt x="1614" y="3067"/>
                      </a:lnTo>
                      <a:lnTo>
                        <a:pt x="1538" y="307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2" name="Freeform 39"/>
                <p:cNvSpPr>
                  <a:spLocks noChangeArrowheads="1"/>
                </p:cNvSpPr>
                <p:nvPr/>
              </p:nvSpPr>
              <p:spPr bwMode="auto">
                <a:xfrm>
                  <a:off x="1119188" y="3067050"/>
                  <a:ext cx="306387" cy="306388"/>
                </a:xfrm>
                <a:custGeom>
                  <a:avLst/>
                  <a:gdLst>
                    <a:gd name="T0" fmla="*/ 382 w 854"/>
                    <a:gd name="T1" fmla="*/ 849 h 854"/>
                    <a:gd name="T2" fmla="*/ 299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9 w 854"/>
                    <a:gd name="T29" fmla="*/ 21 h 854"/>
                    <a:gd name="T30" fmla="*/ 382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30 w 854"/>
                    <a:gd name="T37" fmla="*/ 50 h 854"/>
                    <a:gd name="T38" fmla="*/ 695 w 854"/>
                    <a:gd name="T39" fmla="*/ 97 h 854"/>
                    <a:gd name="T40" fmla="*/ 756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50 w 854"/>
                    <a:gd name="T47" fmla="*/ 381 h 854"/>
                    <a:gd name="T48" fmla="*/ 850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6 w 854"/>
                    <a:gd name="T55" fmla="*/ 698 h 854"/>
                    <a:gd name="T56" fmla="*/ 695 w 854"/>
                    <a:gd name="T57" fmla="*/ 755 h 854"/>
                    <a:gd name="T58" fmla="*/ 630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4 w 854"/>
                    <a:gd name="T67" fmla="*/ 284 h 854"/>
                    <a:gd name="T68" fmla="*/ 317 w 854"/>
                    <a:gd name="T69" fmla="*/ 317 h 854"/>
                    <a:gd name="T70" fmla="*/ 284 w 854"/>
                    <a:gd name="T71" fmla="*/ 367 h 854"/>
                    <a:gd name="T72" fmla="*/ 270 w 854"/>
                    <a:gd name="T73" fmla="*/ 428 h 854"/>
                    <a:gd name="T74" fmla="*/ 284 w 854"/>
                    <a:gd name="T75" fmla="*/ 485 h 854"/>
                    <a:gd name="T76" fmla="*/ 317 w 854"/>
                    <a:gd name="T77" fmla="*/ 536 h 854"/>
                    <a:gd name="T78" fmla="*/ 364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8 w 854"/>
                    <a:gd name="T87" fmla="*/ 485 h 854"/>
                    <a:gd name="T88" fmla="*/ 579 w 854"/>
                    <a:gd name="T89" fmla="*/ 428 h 854"/>
                    <a:gd name="T90" fmla="*/ 568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2" y="849"/>
                      </a:lnTo>
                      <a:lnTo>
                        <a:pt x="338" y="846"/>
                      </a:lnTo>
                      <a:lnTo>
                        <a:pt x="299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9" y="21"/>
                      </a:lnTo>
                      <a:lnTo>
                        <a:pt x="338" y="11"/>
                      </a:lnTo>
                      <a:lnTo>
                        <a:pt x="382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30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6" y="155"/>
                      </a:lnTo>
                      <a:lnTo>
                        <a:pt x="777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50" y="381"/>
                      </a:lnTo>
                      <a:lnTo>
                        <a:pt x="853" y="428"/>
                      </a:lnTo>
                      <a:lnTo>
                        <a:pt x="850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7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30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6" y="273"/>
                      </a:lnTo>
                      <a:lnTo>
                        <a:pt x="364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4" y="367"/>
                      </a:lnTo>
                      <a:lnTo>
                        <a:pt x="273" y="396"/>
                      </a:lnTo>
                      <a:lnTo>
                        <a:pt x="270" y="428"/>
                      </a:lnTo>
                      <a:lnTo>
                        <a:pt x="273" y="457"/>
                      </a:lnTo>
                      <a:lnTo>
                        <a:pt x="284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4" y="568"/>
                      </a:lnTo>
                      <a:lnTo>
                        <a:pt x="396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8" y="485"/>
                      </a:lnTo>
                      <a:lnTo>
                        <a:pt x="576" y="457"/>
                      </a:lnTo>
                      <a:lnTo>
                        <a:pt x="579" y="428"/>
                      </a:lnTo>
                      <a:lnTo>
                        <a:pt x="576" y="396"/>
                      </a:lnTo>
                      <a:lnTo>
                        <a:pt x="568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3" name="Freeform 40"/>
                <p:cNvSpPr>
                  <a:spLocks noChangeArrowheads="1"/>
                </p:cNvSpPr>
                <p:nvPr/>
              </p:nvSpPr>
              <p:spPr bwMode="auto">
                <a:xfrm>
                  <a:off x="1538288" y="3067050"/>
                  <a:ext cx="306387" cy="306388"/>
                </a:xfrm>
                <a:custGeom>
                  <a:avLst/>
                  <a:gdLst>
                    <a:gd name="T0" fmla="*/ 381 w 854"/>
                    <a:gd name="T1" fmla="*/ 849 h 854"/>
                    <a:gd name="T2" fmla="*/ 298 w 854"/>
                    <a:gd name="T3" fmla="*/ 835 h 854"/>
                    <a:gd name="T4" fmla="*/ 223 w 854"/>
                    <a:gd name="T5" fmla="*/ 802 h 854"/>
                    <a:gd name="T6" fmla="*/ 155 w 854"/>
                    <a:gd name="T7" fmla="*/ 755 h 854"/>
                    <a:gd name="T8" fmla="*/ 97 w 854"/>
                    <a:gd name="T9" fmla="*/ 698 h 854"/>
                    <a:gd name="T10" fmla="*/ 50 w 854"/>
                    <a:gd name="T11" fmla="*/ 629 h 854"/>
                    <a:gd name="T12" fmla="*/ 18 w 854"/>
                    <a:gd name="T13" fmla="*/ 554 h 854"/>
                    <a:gd name="T14" fmla="*/ 0 w 854"/>
                    <a:gd name="T15" fmla="*/ 471 h 854"/>
                    <a:gd name="T16" fmla="*/ 0 w 854"/>
                    <a:gd name="T17" fmla="*/ 381 h 854"/>
                    <a:gd name="T18" fmla="*/ 18 w 854"/>
                    <a:gd name="T19" fmla="*/ 299 h 854"/>
                    <a:gd name="T20" fmla="*/ 50 w 854"/>
                    <a:gd name="T21" fmla="*/ 223 h 854"/>
                    <a:gd name="T22" fmla="*/ 97 w 854"/>
                    <a:gd name="T23" fmla="*/ 155 h 854"/>
                    <a:gd name="T24" fmla="*/ 155 w 854"/>
                    <a:gd name="T25" fmla="*/ 97 h 854"/>
                    <a:gd name="T26" fmla="*/ 223 w 854"/>
                    <a:gd name="T27" fmla="*/ 50 h 854"/>
                    <a:gd name="T28" fmla="*/ 298 w 854"/>
                    <a:gd name="T29" fmla="*/ 21 h 854"/>
                    <a:gd name="T30" fmla="*/ 381 w 854"/>
                    <a:gd name="T31" fmla="*/ 3 h 854"/>
                    <a:gd name="T32" fmla="*/ 468 w 854"/>
                    <a:gd name="T33" fmla="*/ 3 h 854"/>
                    <a:gd name="T34" fmla="*/ 551 w 854"/>
                    <a:gd name="T35" fmla="*/ 21 h 854"/>
                    <a:gd name="T36" fmla="*/ 626 w 854"/>
                    <a:gd name="T37" fmla="*/ 50 h 854"/>
                    <a:gd name="T38" fmla="*/ 695 w 854"/>
                    <a:gd name="T39" fmla="*/ 97 h 854"/>
                    <a:gd name="T40" fmla="*/ 752 w 854"/>
                    <a:gd name="T41" fmla="*/ 155 h 854"/>
                    <a:gd name="T42" fmla="*/ 799 w 854"/>
                    <a:gd name="T43" fmla="*/ 223 h 854"/>
                    <a:gd name="T44" fmla="*/ 831 w 854"/>
                    <a:gd name="T45" fmla="*/ 299 h 854"/>
                    <a:gd name="T46" fmla="*/ 849 w 854"/>
                    <a:gd name="T47" fmla="*/ 381 h 854"/>
                    <a:gd name="T48" fmla="*/ 849 w 854"/>
                    <a:gd name="T49" fmla="*/ 471 h 854"/>
                    <a:gd name="T50" fmla="*/ 831 w 854"/>
                    <a:gd name="T51" fmla="*/ 554 h 854"/>
                    <a:gd name="T52" fmla="*/ 799 w 854"/>
                    <a:gd name="T53" fmla="*/ 629 h 854"/>
                    <a:gd name="T54" fmla="*/ 752 w 854"/>
                    <a:gd name="T55" fmla="*/ 698 h 854"/>
                    <a:gd name="T56" fmla="*/ 695 w 854"/>
                    <a:gd name="T57" fmla="*/ 755 h 854"/>
                    <a:gd name="T58" fmla="*/ 626 w 854"/>
                    <a:gd name="T59" fmla="*/ 802 h 854"/>
                    <a:gd name="T60" fmla="*/ 551 w 854"/>
                    <a:gd name="T61" fmla="*/ 835 h 854"/>
                    <a:gd name="T62" fmla="*/ 468 w 854"/>
                    <a:gd name="T63" fmla="*/ 849 h 854"/>
                    <a:gd name="T64" fmla="*/ 425 w 854"/>
                    <a:gd name="T65" fmla="*/ 273 h 854"/>
                    <a:gd name="T66" fmla="*/ 363 w 854"/>
                    <a:gd name="T67" fmla="*/ 284 h 854"/>
                    <a:gd name="T68" fmla="*/ 317 w 854"/>
                    <a:gd name="T69" fmla="*/ 317 h 854"/>
                    <a:gd name="T70" fmla="*/ 280 w 854"/>
                    <a:gd name="T71" fmla="*/ 367 h 854"/>
                    <a:gd name="T72" fmla="*/ 270 w 854"/>
                    <a:gd name="T73" fmla="*/ 428 h 854"/>
                    <a:gd name="T74" fmla="*/ 280 w 854"/>
                    <a:gd name="T75" fmla="*/ 485 h 854"/>
                    <a:gd name="T76" fmla="*/ 317 w 854"/>
                    <a:gd name="T77" fmla="*/ 536 h 854"/>
                    <a:gd name="T78" fmla="*/ 363 w 854"/>
                    <a:gd name="T79" fmla="*/ 568 h 854"/>
                    <a:gd name="T80" fmla="*/ 425 w 854"/>
                    <a:gd name="T81" fmla="*/ 583 h 854"/>
                    <a:gd name="T82" fmla="*/ 486 w 854"/>
                    <a:gd name="T83" fmla="*/ 568 h 854"/>
                    <a:gd name="T84" fmla="*/ 536 w 854"/>
                    <a:gd name="T85" fmla="*/ 536 h 854"/>
                    <a:gd name="T86" fmla="*/ 569 w 854"/>
                    <a:gd name="T87" fmla="*/ 485 h 854"/>
                    <a:gd name="T88" fmla="*/ 580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4 h 854"/>
                    <a:gd name="T96" fmla="*/ 425 w 854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5" y="853"/>
                      </a:moveTo>
                      <a:lnTo>
                        <a:pt x="381" y="849"/>
                      </a:lnTo>
                      <a:lnTo>
                        <a:pt x="338" y="846"/>
                      </a:lnTo>
                      <a:lnTo>
                        <a:pt x="298" y="835"/>
                      </a:lnTo>
                      <a:lnTo>
                        <a:pt x="259" y="820"/>
                      </a:lnTo>
                      <a:lnTo>
                        <a:pt x="223" y="802"/>
                      </a:lnTo>
                      <a:lnTo>
                        <a:pt x="187" y="781"/>
                      </a:lnTo>
                      <a:lnTo>
                        <a:pt x="155" y="755"/>
                      </a:lnTo>
                      <a:lnTo>
                        <a:pt x="122" y="727"/>
                      </a:lnTo>
                      <a:lnTo>
                        <a:pt x="97" y="698"/>
                      </a:lnTo>
                      <a:lnTo>
                        <a:pt x="72" y="666"/>
                      </a:lnTo>
                      <a:lnTo>
                        <a:pt x="50" y="629"/>
                      </a:lnTo>
                      <a:lnTo>
                        <a:pt x="32" y="594"/>
                      </a:lnTo>
                      <a:lnTo>
                        <a:pt x="18" y="554"/>
                      </a:lnTo>
                      <a:lnTo>
                        <a:pt x="7" y="511"/>
                      </a:lnTo>
                      <a:lnTo>
                        <a:pt x="0" y="471"/>
                      </a:lnTo>
                      <a:lnTo>
                        <a:pt x="0" y="428"/>
                      </a:lnTo>
                      <a:lnTo>
                        <a:pt x="0" y="381"/>
                      </a:lnTo>
                      <a:lnTo>
                        <a:pt x="7" y="342"/>
                      </a:lnTo>
                      <a:lnTo>
                        <a:pt x="18" y="299"/>
                      </a:lnTo>
                      <a:lnTo>
                        <a:pt x="32" y="262"/>
                      </a:lnTo>
                      <a:lnTo>
                        <a:pt x="50" y="223"/>
                      </a:lnTo>
                      <a:lnTo>
                        <a:pt x="72" y="187"/>
                      </a:lnTo>
                      <a:lnTo>
                        <a:pt x="97" y="155"/>
                      </a:lnTo>
                      <a:lnTo>
                        <a:pt x="122" y="126"/>
                      </a:lnTo>
                      <a:lnTo>
                        <a:pt x="155" y="97"/>
                      </a:lnTo>
                      <a:lnTo>
                        <a:pt x="187" y="72"/>
                      </a:lnTo>
                      <a:lnTo>
                        <a:pt x="223" y="50"/>
                      </a:lnTo>
                      <a:lnTo>
                        <a:pt x="259" y="32"/>
                      </a:lnTo>
                      <a:lnTo>
                        <a:pt x="298" y="21"/>
                      </a:lnTo>
                      <a:lnTo>
                        <a:pt x="338" y="11"/>
                      </a:lnTo>
                      <a:lnTo>
                        <a:pt x="381" y="3"/>
                      </a:lnTo>
                      <a:lnTo>
                        <a:pt x="425" y="0"/>
                      </a:lnTo>
                      <a:lnTo>
                        <a:pt x="468" y="3"/>
                      </a:lnTo>
                      <a:lnTo>
                        <a:pt x="511" y="11"/>
                      </a:lnTo>
                      <a:lnTo>
                        <a:pt x="551" y="21"/>
                      </a:lnTo>
                      <a:lnTo>
                        <a:pt x="590" y="32"/>
                      </a:lnTo>
                      <a:lnTo>
                        <a:pt x="626" y="50"/>
                      </a:lnTo>
                      <a:lnTo>
                        <a:pt x="662" y="72"/>
                      </a:lnTo>
                      <a:lnTo>
                        <a:pt x="695" y="97"/>
                      </a:lnTo>
                      <a:lnTo>
                        <a:pt x="727" y="126"/>
                      </a:lnTo>
                      <a:lnTo>
                        <a:pt x="752" y="155"/>
                      </a:lnTo>
                      <a:lnTo>
                        <a:pt x="778" y="187"/>
                      </a:lnTo>
                      <a:lnTo>
                        <a:pt x="799" y="223"/>
                      </a:lnTo>
                      <a:lnTo>
                        <a:pt x="817" y="262"/>
                      </a:lnTo>
                      <a:lnTo>
                        <a:pt x="831" y="299"/>
                      </a:lnTo>
                      <a:lnTo>
                        <a:pt x="842" y="342"/>
                      </a:lnTo>
                      <a:lnTo>
                        <a:pt x="849" y="381"/>
                      </a:lnTo>
                      <a:lnTo>
                        <a:pt x="853" y="428"/>
                      </a:lnTo>
                      <a:lnTo>
                        <a:pt x="849" y="471"/>
                      </a:lnTo>
                      <a:lnTo>
                        <a:pt x="842" y="511"/>
                      </a:lnTo>
                      <a:lnTo>
                        <a:pt x="831" y="554"/>
                      </a:lnTo>
                      <a:lnTo>
                        <a:pt x="817" y="594"/>
                      </a:lnTo>
                      <a:lnTo>
                        <a:pt x="799" y="629"/>
                      </a:lnTo>
                      <a:lnTo>
                        <a:pt x="778" y="666"/>
                      </a:lnTo>
                      <a:lnTo>
                        <a:pt x="752" y="698"/>
                      </a:lnTo>
                      <a:lnTo>
                        <a:pt x="727" y="727"/>
                      </a:lnTo>
                      <a:lnTo>
                        <a:pt x="695" y="755"/>
                      </a:lnTo>
                      <a:lnTo>
                        <a:pt x="662" y="781"/>
                      </a:lnTo>
                      <a:lnTo>
                        <a:pt x="626" y="802"/>
                      </a:lnTo>
                      <a:lnTo>
                        <a:pt x="590" y="820"/>
                      </a:lnTo>
                      <a:lnTo>
                        <a:pt x="551" y="835"/>
                      </a:lnTo>
                      <a:lnTo>
                        <a:pt x="511" y="846"/>
                      </a:lnTo>
                      <a:lnTo>
                        <a:pt x="468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392" y="273"/>
                      </a:lnTo>
                      <a:lnTo>
                        <a:pt x="363" y="284"/>
                      </a:lnTo>
                      <a:lnTo>
                        <a:pt x="338" y="299"/>
                      </a:lnTo>
                      <a:lnTo>
                        <a:pt x="317" y="317"/>
                      </a:lnTo>
                      <a:lnTo>
                        <a:pt x="295" y="342"/>
                      </a:lnTo>
                      <a:lnTo>
                        <a:pt x="280" y="367"/>
                      </a:lnTo>
                      <a:lnTo>
                        <a:pt x="274" y="396"/>
                      </a:lnTo>
                      <a:lnTo>
                        <a:pt x="270" y="428"/>
                      </a:lnTo>
                      <a:lnTo>
                        <a:pt x="274" y="457"/>
                      </a:lnTo>
                      <a:lnTo>
                        <a:pt x="280" y="485"/>
                      </a:lnTo>
                      <a:lnTo>
                        <a:pt x="295" y="514"/>
                      </a:lnTo>
                      <a:lnTo>
                        <a:pt x="317" y="536"/>
                      </a:lnTo>
                      <a:lnTo>
                        <a:pt x="338" y="554"/>
                      </a:lnTo>
                      <a:lnTo>
                        <a:pt x="363" y="568"/>
                      </a:lnTo>
                      <a:lnTo>
                        <a:pt x="392" y="579"/>
                      </a:lnTo>
                      <a:lnTo>
                        <a:pt x="425" y="583"/>
                      </a:lnTo>
                      <a:lnTo>
                        <a:pt x="457" y="579"/>
                      </a:lnTo>
                      <a:lnTo>
                        <a:pt x="486" y="568"/>
                      </a:lnTo>
                      <a:lnTo>
                        <a:pt x="511" y="554"/>
                      </a:lnTo>
                      <a:lnTo>
                        <a:pt x="536" y="536"/>
                      </a:lnTo>
                      <a:lnTo>
                        <a:pt x="554" y="514"/>
                      </a:lnTo>
                      <a:lnTo>
                        <a:pt x="569" y="485"/>
                      </a:lnTo>
                      <a:lnTo>
                        <a:pt x="576" y="457"/>
                      </a:lnTo>
                      <a:lnTo>
                        <a:pt x="580" y="428"/>
                      </a:lnTo>
                      <a:lnTo>
                        <a:pt x="576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1" y="299"/>
                      </a:lnTo>
                      <a:lnTo>
                        <a:pt x="486" y="284"/>
                      </a:lnTo>
                      <a:lnTo>
                        <a:pt x="457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4" name="Freeform 41"/>
                <p:cNvSpPr>
                  <a:spLocks noChangeArrowheads="1"/>
                </p:cNvSpPr>
                <p:nvPr/>
              </p:nvSpPr>
              <p:spPr bwMode="auto">
                <a:xfrm>
                  <a:off x="2165350" y="3067050"/>
                  <a:ext cx="306387" cy="306388"/>
                </a:xfrm>
                <a:custGeom>
                  <a:avLst/>
                  <a:gdLst>
                    <a:gd name="T0" fmla="*/ 382 w 855"/>
                    <a:gd name="T1" fmla="*/ 849 h 854"/>
                    <a:gd name="T2" fmla="*/ 300 w 855"/>
                    <a:gd name="T3" fmla="*/ 835 h 854"/>
                    <a:gd name="T4" fmla="*/ 224 w 855"/>
                    <a:gd name="T5" fmla="*/ 802 h 854"/>
                    <a:gd name="T6" fmla="*/ 155 w 855"/>
                    <a:gd name="T7" fmla="*/ 755 h 854"/>
                    <a:gd name="T8" fmla="*/ 98 w 855"/>
                    <a:gd name="T9" fmla="*/ 698 h 854"/>
                    <a:gd name="T10" fmla="*/ 51 w 855"/>
                    <a:gd name="T11" fmla="*/ 629 h 854"/>
                    <a:gd name="T12" fmla="*/ 18 w 855"/>
                    <a:gd name="T13" fmla="*/ 554 h 854"/>
                    <a:gd name="T14" fmla="*/ 4 w 855"/>
                    <a:gd name="T15" fmla="*/ 471 h 854"/>
                    <a:gd name="T16" fmla="*/ 4 w 855"/>
                    <a:gd name="T17" fmla="*/ 381 h 854"/>
                    <a:gd name="T18" fmla="*/ 18 w 855"/>
                    <a:gd name="T19" fmla="*/ 299 h 854"/>
                    <a:gd name="T20" fmla="*/ 51 w 855"/>
                    <a:gd name="T21" fmla="*/ 223 h 854"/>
                    <a:gd name="T22" fmla="*/ 98 w 855"/>
                    <a:gd name="T23" fmla="*/ 155 h 854"/>
                    <a:gd name="T24" fmla="*/ 155 w 855"/>
                    <a:gd name="T25" fmla="*/ 97 h 854"/>
                    <a:gd name="T26" fmla="*/ 224 w 855"/>
                    <a:gd name="T27" fmla="*/ 50 h 854"/>
                    <a:gd name="T28" fmla="*/ 300 w 855"/>
                    <a:gd name="T29" fmla="*/ 21 h 854"/>
                    <a:gd name="T30" fmla="*/ 382 w 855"/>
                    <a:gd name="T31" fmla="*/ 3 h 854"/>
                    <a:gd name="T32" fmla="*/ 472 w 855"/>
                    <a:gd name="T33" fmla="*/ 3 h 854"/>
                    <a:gd name="T34" fmla="*/ 555 w 855"/>
                    <a:gd name="T35" fmla="*/ 21 h 854"/>
                    <a:gd name="T36" fmla="*/ 631 w 855"/>
                    <a:gd name="T37" fmla="*/ 50 h 854"/>
                    <a:gd name="T38" fmla="*/ 699 w 855"/>
                    <a:gd name="T39" fmla="*/ 97 h 854"/>
                    <a:gd name="T40" fmla="*/ 757 w 855"/>
                    <a:gd name="T41" fmla="*/ 155 h 854"/>
                    <a:gd name="T42" fmla="*/ 804 w 855"/>
                    <a:gd name="T43" fmla="*/ 223 h 854"/>
                    <a:gd name="T44" fmla="*/ 836 w 855"/>
                    <a:gd name="T45" fmla="*/ 299 h 854"/>
                    <a:gd name="T46" fmla="*/ 850 w 855"/>
                    <a:gd name="T47" fmla="*/ 381 h 854"/>
                    <a:gd name="T48" fmla="*/ 850 w 855"/>
                    <a:gd name="T49" fmla="*/ 471 h 854"/>
                    <a:gd name="T50" fmla="*/ 836 w 855"/>
                    <a:gd name="T51" fmla="*/ 554 h 854"/>
                    <a:gd name="T52" fmla="*/ 804 w 855"/>
                    <a:gd name="T53" fmla="*/ 629 h 854"/>
                    <a:gd name="T54" fmla="*/ 757 w 855"/>
                    <a:gd name="T55" fmla="*/ 698 h 854"/>
                    <a:gd name="T56" fmla="*/ 699 w 855"/>
                    <a:gd name="T57" fmla="*/ 755 h 854"/>
                    <a:gd name="T58" fmla="*/ 631 w 855"/>
                    <a:gd name="T59" fmla="*/ 802 h 854"/>
                    <a:gd name="T60" fmla="*/ 555 w 855"/>
                    <a:gd name="T61" fmla="*/ 835 h 854"/>
                    <a:gd name="T62" fmla="*/ 472 w 855"/>
                    <a:gd name="T63" fmla="*/ 849 h 854"/>
                    <a:gd name="T64" fmla="*/ 429 w 855"/>
                    <a:gd name="T65" fmla="*/ 273 h 854"/>
                    <a:gd name="T66" fmla="*/ 368 w 855"/>
                    <a:gd name="T67" fmla="*/ 284 h 854"/>
                    <a:gd name="T68" fmla="*/ 318 w 855"/>
                    <a:gd name="T69" fmla="*/ 317 h 854"/>
                    <a:gd name="T70" fmla="*/ 285 w 855"/>
                    <a:gd name="T71" fmla="*/ 367 h 854"/>
                    <a:gd name="T72" fmla="*/ 271 w 855"/>
                    <a:gd name="T73" fmla="*/ 428 h 854"/>
                    <a:gd name="T74" fmla="*/ 285 w 855"/>
                    <a:gd name="T75" fmla="*/ 485 h 854"/>
                    <a:gd name="T76" fmla="*/ 318 w 855"/>
                    <a:gd name="T77" fmla="*/ 536 h 854"/>
                    <a:gd name="T78" fmla="*/ 368 w 855"/>
                    <a:gd name="T79" fmla="*/ 568 h 854"/>
                    <a:gd name="T80" fmla="*/ 429 w 855"/>
                    <a:gd name="T81" fmla="*/ 583 h 854"/>
                    <a:gd name="T82" fmla="*/ 486 w 855"/>
                    <a:gd name="T83" fmla="*/ 568 h 854"/>
                    <a:gd name="T84" fmla="*/ 537 w 855"/>
                    <a:gd name="T85" fmla="*/ 536 h 854"/>
                    <a:gd name="T86" fmla="*/ 569 w 855"/>
                    <a:gd name="T87" fmla="*/ 485 h 854"/>
                    <a:gd name="T88" fmla="*/ 584 w 855"/>
                    <a:gd name="T89" fmla="*/ 428 h 854"/>
                    <a:gd name="T90" fmla="*/ 569 w 855"/>
                    <a:gd name="T91" fmla="*/ 367 h 854"/>
                    <a:gd name="T92" fmla="*/ 537 w 855"/>
                    <a:gd name="T93" fmla="*/ 317 h 854"/>
                    <a:gd name="T94" fmla="*/ 486 w 855"/>
                    <a:gd name="T95" fmla="*/ 284 h 854"/>
                    <a:gd name="T96" fmla="*/ 429 w 855"/>
                    <a:gd name="T97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82" y="849"/>
                      </a:lnTo>
                      <a:lnTo>
                        <a:pt x="342" y="846"/>
                      </a:lnTo>
                      <a:lnTo>
                        <a:pt x="300" y="835"/>
                      </a:lnTo>
                      <a:lnTo>
                        <a:pt x="260" y="820"/>
                      </a:lnTo>
                      <a:lnTo>
                        <a:pt x="224" y="802"/>
                      </a:lnTo>
                      <a:lnTo>
                        <a:pt x="188" y="781"/>
                      </a:lnTo>
                      <a:lnTo>
                        <a:pt x="155" y="755"/>
                      </a:lnTo>
                      <a:lnTo>
                        <a:pt x="126" y="727"/>
                      </a:lnTo>
                      <a:lnTo>
                        <a:pt x="98" y="698"/>
                      </a:lnTo>
                      <a:lnTo>
                        <a:pt x="73" y="666"/>
                      </a:lnTo>
                      <a:lnTo>
                        <a:pt x="51" y="629"/>
                      </a:lnTo>
                      <a:lnTo>
                        <a:pt x="33" y="594"/>
                      </a:lnTo>
                      <a:lnTo>
                        <a:pt x="18" y="554"/>
                      </a:lnTo>
                      <a:lnTo>
                        <a:pt x="11" y="511"/>
                      </a:lnTo>
                      <a:lnTo>
                        <a:pt x="4" y="471"/>
                      </a:lnTo>
                      <a:lnTo>
                        <a:pt x="0" y="428"/>
                      </a:lnTo>
                      <a:lnTo>
                        <a:pt x="4" y="381"/>
                      </a:lnTo>
                      <a:lnTo>
                        <a:pt x="11" y="342"/>
                      </a:lnTo>
                      <a:lnTo>
                        <a:pt x="18" y="299"/>
                      </a:lnTo>
                      <a:lnTo>
                        <a:pt x="33" y="262"/>
                      </a:lnTo>
                      <a:lnTo>
                        <a:pt x="51" y="223"/>
                      </a:lnTo>
                      <a:lnTo>
                        <a:pt x="73" y="187"/>
                      </a:lnTo>
                      <a:lnTo>
                        <a:pt x="98" y="155"/>
                      </a:lnTo>
                      <a:lnTo>
                        <a:pt x="126" y="126"/>
                      </a:lnTo>
                      <a:lnTo>
                        <a:pt x="155" y="97"/>
                      </a:lnTo>
                      <a:lnTo>
                        <a:pt x="188" y="72"/>
                      </a:lnTo>
                      <a:lnTo>
                        <a:pt x="224" y="50"/>
                      </a:lnTo>
                      <a:lnTo>
                        <a:pt x="260" y="32"/>
                      </a:lnTo>
                      <a:lnTo>
                        <a:pt x="300" y="21"/>
                      </a:lnTo>
                      <a:lnTo>
                        <a:pt x="342" y="11"/>
                      </a:lnTo>
                      <a:lnTo>
                        <a:pt x="382" y="3"/>
                      </a:lnTo>
                      <a:lnTo>
                        <a:pt x="429" y="0"/>
                      </a:lnTo>
                      <a:lnTo>
                        <a:pt x="472" y="3"/>
                      </a:lnTo>
                      <a:lnTo>
                        <a:pt x="512" y="11"/>
                      </a:lnTo>
                      <a:lnTo>
                        <a:pt x="555" y="21"/>
                      </a:lnTo>
                      <a:lnTo>
                        <a:pt x="595" y="32"/>
                      </a:lnTo>
                      <a:lnTo>
                        <a:pt x="631" y="50"/>
                      </a:lnTo>
                      <a:lnTo>
                        <a:pt x="666" y="72"/>
                      </a:lnTo>
                      <a:lnTo>
                        <a:pt x="699" y="97"/>
                      </a:lnTo>
                      <a:lnTo>
                        <a:pt x="728" y="126"/>
                      </a:lnTo>
                      <a:lnTo>
                        <a:pt x="757" y="155"/>
                      </a:lnTo>
                      <a:lnTo>
                        <a:pt x="782" y="187"/>
                      </a:lnTo>
                      <a:lnTo>
                        <a:pt x="804" y="223"/>
                      </a:lnTo>
                      <a:lnTo>
                        <a:pt x="822" y="262"/>
                      </a:lnTo>
                      <a:lnTo>
                        <a:pt x="836" y="299"/>
                      </a:lnTo>
                      <a:lnTo>
                        <a:pt x="847" y="342"/>
                      </a:lnTo>
                      <a:lnTo>
                        <a:pt x="850" y="381"/>
                      </a:lnTo>
                      <a:lnTo>
                        <a:pt x="854" y="428"/>
                      </a:lnTo>
                      <a:lnTo>
                        <a:pt x="850" y="471"/>
                      </a:lnTo>
                      <a:lnTo>
                        <a:pt x="847" y="511"/>
                      </a:lnTo>
                      <a:lnTo>
                        <a:pt x="836" y="554"/>
                      </a:lnTo>
                      <a:lnTo>
                        <a:pt x="822" y="594"/>
                      </a:lnTo>
                      <a:lnTo>
                        <a:pt x="804" y="629"/>
                      </a:lnTo>
                      <a:lnTo>
                        <a:pt x="782" y="666"/>
                      </a:lnTo>
                      <a:lnTo>
                        <a:pt x="757" y="698"/>
                      </a:lnTo>
                      <a:lnTo>
                        <a:pt x="728" y="727"/>
                      </a:lnTo>
                      <a:lnTo>
                        <a:pt x="699" y="755"/>
                      </a:lnTo>
                      <a:lnTo>
                        <a:pt x="666" y="781"/>
                      </a:lnTo>
                      <a:lnTo>
                        <a:pt x="631" y="802"/>
                      </a:lnTo>
                      <a:lnTo>
                        <a:pt x="595" y="820"/>
                      </a:lnTo>
                      <a:lnTo>
                        <a:pt x="555" y="835"/>
                      </a:lnTo>
                      <a:lnTo>
                        <a:pt x="512" y="846"/>
                      </a:lnTo>
                      <a:lnTo>
                        <a:pt x="472" y="849"/>
                      </a:lnTo>
                      <a:lnTo>
                        <a:pt x="429" y="853"/>
                      </a:lnTo>
                      <a:close/>
                      <a:moveTo>
                        <a:pt x="429" y="273"/>
                      </a:moveTo>
                      <a:lnTo>
                        <a:pt x="397" y="273"/>
                      </a:lnTo>
                      <a:lnTo>
                        <a:pt x="368" y="284"/>
                      </a:lnTo>
                      <a:lnTo>
                        <a:pt x="339" y="299"/>
                      </a:lnTo>
                      <a:lnTo>
                        <a:pt x="318" y="317"/>
                      </a:lnTo>
                      <a:lnTo>
                        <a:pt x="300" y="342"/>
                      </a:lnTo>
                      <a:lnTo>
                        <a:pt x="285" y="367"/>
                      </a:lnTo>
                      <a:lnTo>
                        <a:pt x="274" y="396"/>
                      </a:lnTo>
                      <a:lnTo>
                        <a:pt x="271" y="428"/>
                      </a:lnTo>
                      <a:lnTo>
                        <a:pt x="274" y="457"/>
                      </a:lnTo>
                      <a:lnTo>
                        <a:pt x="285" y="485"/>
                      </a:lnTo>
                      <a:lnTo>
                        <a:pt x="300" y="514"/>
                      </a:lnTo>
                      <a:lnTo>
                        <a:pt x="318" y="536"/>
                      </a:lnTo>
                      <a:lnTo>
                        <a:pt x="339" y="554"/>
                      </a:lnTo>
                      <a:lnTo>
                        <a:pt x="368" y="568"/>
                      </a:lnTo>
                      <a:lnTo>
                        <a:pt x="397" y="579"/>
                      </a:lnTo>
                      <a:lnTo>
                        <a:pt x="429" y="583"/>
                      </a:lnTo>
                      <a:lnTo>
                        <a:pt x="458" y="579"/>
                      </a:lnTo>
                      <a:lnTo>
                        <a:pt x="486" y="568"/>
                      </a:lnTo>
                      <a:lnTo>
                        <a:pt x="515" y="554"/>
                      </a:lnTo>
                      <a:lnTo>
                        <a:pt x="537" y="536"/>
                      </a:lnTo>
                      <a:lnTo>
                        <a:pt x="555" y="514"/>
                      </a:lnTo>
                      <a:lnTo>
                        <a:pt x="569" y="485"/>
                      </a:lnTo>
                      <a:lnTo>
                        <a:pt x="580" y="457"/>
                      </a:lnTo>
                      <a:lnTo>
                        <a:pt x="584" y="428"/>
                      </a:lnTo>
                      <a:lnTo>
                        <a:pt x="580" y="396"/>
                      </a:lnTo>
                      <a:lnTo>
                        <a:pt x="569" y="367"/>
                      </a:lnTo>
                      <a:lnTo>
                        <a:pt x="555" y="342"/>
                      </a:lnTo>
                      <a:lnTo>
                        <a:pt x="537" y="317"/>
                      </a:lnTo>
                      <a:lnTo>
                        <a:pt x="515" y="299"/>
                      </a:lnTo>
                      <a:lnTo>
                        <a:pt x="486" y="284"/>
                      </a:lnTo>
                      <a:lnTo>
                        <a:pt x="458" y="273"/>
                      </a:lnTo>
                      <a:lnTo>
                        <a:pt x="429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5" name="Freeform 42"/>
                <p:cNvSpPr>
                  <a:spLocks noChangeArrowheads="1"/>
                </p:cNvSpPr>
                <p:nvPr/>
              </p:nvSpPr>
              <p:spPr bwMode="auto">
                <a:xfrm>
                  <a:off x="3759200" y="2747963"/>
                  <a:ext cx="306387" cy="306388"/>
                </a:xfrm>
                <a:custGeom>
                  <a:avLst/>
                  <a:gdLst>
                    <a:gd name="T0" fmla="*/ 389 w 855"/>
                    <a:gd name="T1" fmla="*/ 853 h 854"/>
                    <a:gd name="T2" fmla="*/ 321 w 855"/>
                    <a:gd name="T3" fmla="*/ 838 h 854"/>
                    <a:gd name="T4" fmla="*/ 256 w 855"/>
                    <a:gd name="T5" fmla="*/ 817 h 854"/>
                    <a:gd name="T6" fmla="*/ 195 w 855"/>
                    <a:gd name="T7" fmla="*/ 785 h 854"/>
                    <a:gd name="T8" fmla="*/ 141 w 855"/>
                    <a:gd name="T9" fmla="*/ 741 h 854"/>
                    <a:gd name="T10" fmla="*/ 94 w 855"/>
                    <a:gd name="T11" fmla="*/ 694 h 854"/>
                    <a:gd name="T12" fmla="*/ 54 w 855"/>
                    <a:gd name="T13" fmla="*/ 637 h 854"/>
                    <a:gd name="T14" fmla="*/ 26 w 855"/>
                    <a:gd name="T15" fmla="*/ 572 h 854"/>
                    <a:gd name="T16" fmla="*/ 4 w 855"/>
                    <a:gd name="T17" fmla="*/ 497 h 854"/>
                    <a:gd name="T18" fmla="*/ 0 w 855"/>
                    <a:gd name="T19" fmla="*/ 414 h 854"/>
                    <a:gd name="T20" fmla="*/ 11 w 855"/>
                    <a:gd name="T21" fmla="*/ 331 h 854"/>
                    <a:gd name="T22" fmla="*/ 36 w 855"/>
                    <a:gd name="T23" fmla="*/ 252 h 854"/>
                    <a:gd name="T24" fmla="*/ 80 w 855"/>
                    <a:gd name="T25" fmla="*/ 180 h 854"/>
                    <a:gd name="T26" fmla="*/ 133 w 855"/>
                    <a:gd name="T27" fmla="*/ 115 h 854"/>
                    <a:gd name="T28" fmla="*/ 202 w 855"/>
                    <a:gd name="T29" fmla="*/ 65 h 854"/>
                    <a:gd name="T30" fmla="*/ 274 w 855"/>
                    <a:gd name="T31" fmla="*/ 29 h 854"/>
                    <a:gd name="T32" fmla="*/ 371 w 855"/>
                    <a:gd name="T33" fmla="*/ 3 h 854"/>
                    <a:gd name="T34" fmla="*/ 461 w 855"/>
                    <a:gd name="T35" fmla="*/ 3 h 854"/>
                    <a:gd name="T36" fmla="*/ 533 w 855"/>
                    <a:gd name="T37" fmla="*/ 14 h 854"/>
                    <a:gd name="T38" fmla="*/ 598 w 855"/>
                    <a:gd name="T39" fmla="*/ 36 h 854"/>
                    <a:gd name="T40" fmla="*/ 659 w 855"/>
                    <a:gd name="T41" fmla="*/ 68 h 854"/>
                    <a:gd name="T42" fmla="*/ 713 w 855"/>
                    <a:gd name="T43" fmla="*/ 111 h 854"/>
                    <a:gd name="T44" fmla="*/ 760 w 855"/>
                    <a:gd name="T45" fmla="*/ 162 h 854"/>
                    <a:gd name="T46" fmla="*/ 800 w 855"/>
                    <a:gd name="T47" fmla="*/ 220 h 854"/>
                    <a:gd name="T48" fmla="*/ 828 w 855"/>
                    <a:gd name="T49" fmla="*/ 284 h 854"/>
                    <a:gd name="T50" fmla="*/ 846 w 855"/>
                    <a:gd name="T51" fmla="*/ 360 h 854"/>
                    <a:gd name="T52" fmla="*/ 854 w 855"/>
                    <a:gd name="T53" fmla="*/ 443 h 854"/>
                    <a:gd name="T54" fmla="*/ 839 w 855"/>
                    <a:gd name="T55" fmla="*/ 525 h 854"/>
                    <a:gd name="T56" fmla="*/ 814 w 855"/>
                    <a:gd name="T57" fmla="*/ 605 h 854"/>
                    <a:gd name="T58" fmla="*/ 775 w 855"/>
                    <a:gd name="T59" fmla="*/ 673 h 854"/>
                    <a:gd name="T60" fmla="*/ 721 w 855"/>
                    <a:gd name="T61" fmla="*/ 738 h 854"/>
                    <a:gd name="T62" fmla="*/ 656 w 855"/>
                    <a:gd name="T63" fmla="*/ 788 h 854"/>
                    <a:gd name="T64" fmla="*/ 577 w 855"/>
                    <a:gd name="T65" fmla="*/ 824 h 854"/>
                    <a:gd name="T66" fmla="*/ 483 w 855"/>
                    <a:gd name="T67" fmla="*/ 849 h 854"/>
                    <a:gd name="T68" fmla="*/ 425 w 855"/>
                    <a:gd name="T69" fmla="*/ 273 h 854"/>
                    <a:gd name="T70" fmla="*/ 386 w 855"/>
                    <a:gd name="T71" fmla="*/ 277 h 854"/>
                    <a:gd name="T72" fmla="*/ 332 w 855"/>
                    <a:gd name="T73" fmla="*/ 302 h 854"/>
                    <a:gd name="T74" fmla="*/ 292 w 855"/>
                    <a:gd name="T75" fmla="*/ 349 h 854"/>
                    <a:gd name="T76" fmla="*/ 274 w 855"/>
                    <a:gd name="T77" fmla="*/ 406 h 854"/>
                    <a:gd name="T78" fmla="*/ 277 w 855"/>
                    <a:gd name="T79" fmla="*/ 468 h 854"/>
                    <a:gd name="T80" fmla="*/ 299 w 855"/>
                    <a:gd name="T81" fmla="*/ 514 h 854"/>
                    <a:gd name="T82" fmla="*/ 332 w 855"/>
                    <a:gd name="T83" fmla="*/ 550 h 854"/>
                    <a:gd name="T84" fmla="*/ 375 w 855"/>
                    <a:gd name="T85" fmla="*/ 572 h 854"/>
                    <a:gd name="T86" fmla="*/ 425 w 855"/>
                    <a:gd name="T87" fmla="*/ 583 h 854"/>
                    <a:gd name="T88" fmla="*/ 465 w 855"/>
                    <a:gd name="T89" fmla="*/ 576 h 854"/>
                    <a:gd name="T90" fmla="*/ 522 w 855"/>
                    <a:gd name="T91" fmla="*/ 550 h 854"/>
                    <a:gd name="T92" fmla="*/ 562 w 855"/>
                    <a:gd name="T93" fmla="*/ 504 h 854"/>
                    <a:gd name="T94" fmla="*/ 580 w 855"/>
                    <a:gd name="T95" fmla="*/ 450 h 854"/>
                    <a:gd name="T96" fmla="*/ 577 w 855"/>
                    <a:gd name="T97" fmla="*/ 388 h 854"/>
                    <a:gd name="T98" fmla="*/ 555 w 855"/>
                    <a:gd name="T99" fmla="*/ 342 h 854"/>
                    <a:gd name="T100" fmla="*/ 519 w 855"/>
                    <a:gd name="T101" fmla="*/ 302 h 854"/>
                    <a:gd name="T102" fmla="*/ 476 w 855"/>
                    <a:gd name="T103" fmla="*/ 281 h 854"/>
                    <a:gd name="T104" fmla="*/ 425 w 855"/>
                    <a:gd name="T105" fmla="*/ 273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89" y="853"/>
                      </a:lnTo>
                      <a:lnTo>
                        <a:pt x="357" y="846"/>
                      </a:lnTo>
                      <a:lnTo>
                        <a:pt x="321" y="838"/>
                      </a:lnTo>
                      <a:lnTo>
                        <a:pt x="288" y="831"/>
                      </a:lnTo>
                      <a:lnTo>
                        <a:pt x="256" y="817"/>
                      </a:lnTo>
                      <a:lnTo>
                        <a:pt x="224" y="802"/>
                      </a:lnTo>
                      <a:lnTo>
                        <a:pt x="195" y="785"/>
                      </a:lnTo>
                      <a:lnTo>
                        <a:pt x="166" y="767"/>
                      </a:lnTo>
                      <a:lnTo>
                        <a:pt x="141" y="741"/>
                      </a:lnTo>
                      <a:lnTo>
                        <a:pt x="115" y="720"/>
                      </a:lnTo>
                      <a:lnTo>
                        <a:pt x="94" y="694"/>
                      </a:lnTo>
                      <a:lnTo>
                        <a:pt x="72" y="666"/>
                      </a:lnTo>
                      <a:lnTo>
                        <a:pt x="54" y="637"/>
                      </a:lnTo>
                      <a:lnTo>
                        <a:pt x="40" y="605"/>
                      </a:lnTo>
                      <a:lnTo>
                        <a:pt x="26" y="572"/>
                      </a:lnTo>
                      <a:lnTo>
                        <a:pt x="15" y="536"/>
                      </a:lnTo>
                      <a:lnTo>
                        <a:pt x="4" y="497"/>
                      </a:lnTo>
                      <a:lnTo>
                        <a:pt x="0" y="453"/>
                      </a:lnTo>
                      <a:lnTo>
                        <a:pt x="0" y="414"/>
                      </a:lnTo>
                      <a:lnTo>
                        <a:pt x="4" y="370"/>
                      </a:lnTo>
                      <a:lnTo>
                        <a:pt x="11" y="331"/>
                      </a:lnTo>
                      <a:lnTo>
                        <a:pt x="22" y="291"/>
                      </a:lnTo>
                      <a:lnTo>
                        <a:pt x="36" y="252"/>
                      </a:lnTo>
                      <a:lnTo>
                        <a:pt x="58" y="212"/>
                      </a:lnTo>
                      <a:lnTo>
                        <a:pt x="80" y="180"/>
                      </a:lnTo>
                      <a:lnTo>
                        <a:pt x="105" y="144"/>
                      </a:lnTo>
                      <a:lnTo>
                        <a:pt x="133" y="115"/>
                      </a:lnTo>
                      <a:lnTo>
                        <a:pt x="166" y="90"/>
                      </a:lnTo>
                      <a:lnTo>
                        <a:pt x="202" y="65"/>
                      </a:lnTo>
                      <a:lnTo>
                        <a:pt x="238" y="43"/>
                      </a:lnTo>
                      <a:lnTo>
                        <a:pt x="274" y="29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5" y="0"/>
                      </a:lnTo>
                      <a:lnTo>
                        <a:pt x="461" y="3"/>
                      </a:lnTo>
                      <a:lnTo>
                        <a:pt x="497" y="7"/>
                      </a:lnTo>
                      <a:lnTo>
                        <a:pt x="533" y="14"/>
                      </a:lnTo>
                      <a:lnTo>
                        <a:pt x="566" y="25"/>
                      </a:lnTo>
                      <a:lnTo>
                        <a:pt x="598" y="36"/>
                      </a:lnTo>
                      <a:lnTo>
                        <a:pt x="627" y="50"/>
                      </a:lnTo>
                      <a:lnTo>
                        <a:pt x="659" y="68"/>
                      </a:lnTo>
                      <a:lnTo>
                        <a:pt x="684" y="90"/>
                      </a:lnTo>
                      <a:lnTo>
                        <a:pt x="713" y="111"/>
                      </a:lnTo>
                      <a:lnTo>
                        <a:pt x="735" y="137"/>
                      </a:lnTo>
                      <a:lnTo>
                        <a:pt x="760" y="162"/>
                      </a:lnTo>
                      <a:lnTo>
                        <a:pt x="778" y="187"/>
                      </a:lnTo>
                      <a:lnTo>
                        <a:pt x="800" y="220"/>
                      </a:lnTo>
                      <a:lnTo>
                        <a:pt x="814" y="248"/>
                      </a:lnTo>
                      <a:lnTo>
                        <a:pt x="828" y="284"/>
                      </a:lnTo>
                      <a:lnTo>
                        <a:pt x="839" y="317"/>
                      </a:lnTo>
                      <a:lnTo>
                        <a:pt x="846" y="360"/>
                      </a:lnTo>
                      <a:lnTo>
                        <a:pt x="850" y="403"/>
                      </a:lnTo>
                      <a:lnTo>
                        <a:pt x="854" y="443"/>
                      </a:lnTo>
                      <a:lnTo>
                        <a:pt x="850" y="486"/>
                      </a:lnTo>
                      <a:lnTo>
                        <a:pt x="839" y="525"/>
                      </a:lnTo>
                      <a:lnTo>
                        <a:pt x="828" y="565"/>
                      </a:lnTo>
                      <a:lnTo>
                        <a:pt x="814" y="605"/>
                      </a:lnTo>
                      <a:lnTo>
                        <a:pt x="796" y="641"/>
                      </a:lnTo>
                      <a:lnTo>
                        <a:pt x="775" y="673"/>
                      </a:lnTo>
                      <a:lnTo>
                        <a:pt x="749" y="705"/>
                      </a:lnTo>
                      <a:lnTo>
                        <a:pt x="721" y="738"/>
                      </a:lnTo>
                      <a:lnTo>
                        <a:pt x="688" y="763"/>
                      </a:lnTo>
                      <a:lnTo>
                        <a:pt x="656" y="788"/>
                      </a:lnTo>
                      <a:lnTo>
                        <a:pt x="616" y="809"/>
                      </a:lnTo>
                      <a:lnTo>
                        <a:pt x="577" y="824"/>
                      </a:lnTo>
                      <a:lnTo>
                        <a:pt x="537" y="838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3"/>
                      </a:moveTo>
                      <a:lnTo>
                        <a:pt x="407" y="273"/>
                      </a:lnTo>
                      <a:lnTo>
                        <a:pt x="386" y="277"/>
                      </a:lnTo>
                      <a:lnTo>
                        <a:pt x="357" y="288"/>
                      </a:lnTo>
                      <a:lnTo>
                        <a:pt x="332" y="302"/>
                      </a:lnTo>
                      <a:lnTo>
                        <a:pt x="310" y="324"/>
                      </a:lnTo>
                      <a:lnTo>
                        <a:pt x="292" y="349"/>
                      </a:lnTo>
                      <a:lnTo>
                        <a:pt x="277" y="378"/>
                      </a:lnTo>
                      <a:lnTo>
                        <a:pt x="274" y="406"/>
                      </a:lnTo>
                      <a:lnTo>
                        <a:pt x="271" y="435"/>
                      </a:lnTo>
                      <a:lnTo>
                        <a:pt x="277" y="468"/>
                      </a:lnTo>
                      <a:lnTo>
                        <a:pt x="285" y="493"/>
                      </a:lnTo>
                      <a:lnTo>
                        <a:pt x="299" y="514"/>
                      </a:lnTo>
                      <a:lnTo>
                        <a:pt x="314" y="532"/>
                      </a:lnTo>
                      <a:lnTo>
                        <a:pt x="332" y="550"/>
                      </a:lnTo>
                      <a:lnTo>
                        <a:pt x="353" y="565"/>
                      </a:lnTo>
                      <a:lnTo>
                        <a:pt x="375" y="572"/>
                      </a:lnTo>
                      <a:lnTo>
                        <a:pt x="400" y="579"/>
                      </a:lnTo>
                      <a:lnTo>
                        <a:pt x="425" y="583"/>
                      </a:lnTo>
                      <a:lnTo>
                        <a:pt x="447" y="579"/>
                      </a:lnTo>
                      <a:lnTo>
                        <a:pt x="465" y="576"/>
                      </a:lnTo>
                      <a:lnTo>
                        <a:pt x="497" y="565"/>
                      </a:lnTo>
                      <a:lnTo>
                        <a:pt x="522" y="550"/>
                      </a:lnTo>
                      <a:lnTo>
                        <a:pt x="544" y="529"/>
                      </a:lnTo>
                      <a:lnTo>
                        <a:pt x="562" y="504"/>
                      </a:lnTo>
                      <a:lnTo>
                        <a:pt x="573" y="479"/>
                      </a:lnTo>
                      <a:lnTo>
                        <a:pt x="580" y="450"/>
                      </a:lnTo>
                      <a:lnTo>
                        <a:pt x="580" y="417"/>
                      </a:lnTo>
                      <a:lnTo>
                        <a:pt x="577" y="388"/>
                      </a:lnTo>
                      <a:lnTo>
                        <a:pt x="566" y="364"/>
                      </a:lnTo>
                      <a:lnTo>
                        <a:pt x="555" y="342"/>
                      </a:lnTo>
                      <a:lnTo>
                        <a:pt x="540" y="320"/>
                      </a:lnTo>
                      <a:lnTo>
                        <a:pt x="519" y="302"/>
                      </a:lnTo>
                      <a:lnTo>
                        <a:pt x="501" y="291"/>
                      </a:lnTo>
                      <a:lnTo>
                        <a:pt x="476" y="281"/>
                      </a:lnTo>
                      <a:lnTo>
                        <a:pt x="451" y="273"/>
                      </a:lnTo>
                      <a:lnTo>
                        <a:pt x="425" y="273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6" name="Freeform 43"/>
                <p:cNvSpPr>
                  <a:spLocks noChangeArrowheads="1"/>
                </p:cNvSpPr>
                <p:nvPr/>
              </p:nvSpPr>
              <p:spPr bwMode="auto">
                <a:xfrm>
                  <a:off x="1812925" y="1412875"/>
                  <a:ext cx="1806575" cy="258763"/>
                </a:xfrm>
                <a:custGeom>
                  <a:avLst/>
                  <a:gdLst>
                    <a:gd name="T0" fmla="*/ 5023 w 5024"/>
                    <a:gd name="T1" fmla="*/ 673 h 724"/>
                    <a:gd name="T2" fmla="*/ 4879 w 5024"/>
                    <a:gd name="T3" fmla="*/ 590 h 724"/>
                    <a:gd name="T4" fmla="*/ 4576 w 5024"/>
                    <a:gd name="T5" fmla="*/ 443 h 724"/>
                    <a:gd name="T6" fmla="*/ 4270 w 5024"/>
                    <a:gd name="T7" fmla="*/ 317 h 724"/>
                    <a:gd name="T8" fmla="*/ 3953 w 5024"/>
                    <a:gd name="T9" fmla="*/ 212 h 724"/>
                    <a:gd name="T10" fmla="*/ 3629 w 5024"/>
                    <a:gd name="T11" fmla="*/ 126 h 724"/>
                    <a:gd name="T12" fmla="*/ 3305 w 5024"/>
                    <a:gd name="T13" fmla="*/ 65 h 724"/>
                    <a:gd name="T14" fmla="*/ 2974 w 5024"/>
                    <a:gd name="T15" fmla="*/ 22 h 724"/>
                    <a:gd name="T16" fmla="*/ 2639 w 5024"/>
                    <a:gd name="T17" fmla="*/ 4 h 724"/>
                    <a:gd name="T18" fmla="*/ 2473 w 5024"/>
                    <a:gd name="T19" fmla="*/ 0 h 724"/>
                    <a:gd name="T20" fmla="*/ 2149 w 5024"/>
                    <a:gd name="T21" fmla="*/ 14 h 724"/>
                    <a:gd name="T22" fmla="*/ 1825 w 5024"/>
                    <a:gd name="T23" fmla="*/ 51 h 724"/>
                    <a:gd name="T24" fmla="*/ 1508 w 5024"/>
                    <a:gd name="T25" fmla="*/ 104 h 724"/>
                    <a:gd name="T26" fmla="*/ 1195 w 5024"/>
                    <a:gd name="T27" fmla="*/ 180 h 724"/>
                    <a:gd name="T28" fmla="*/ 886 w 5024"/>
                    <a:gd name="T29" fmla="*/ 273 h 724"/>
                    <a:gd name="T30" fmla="*/ 583 w 5024"/>
                    <a:gd name="T31" fmla="*/ 389 h 724"/>
                    <a:gd name="T32" fmla="*/ 288 w 5024"/>
                    <a:gd name="T33" fmla="*/ 522 h 724"/>
                    <a:gd name="T34" fmla="*/ 0 w 5024"/>
                    <a:gd name="T35" fmla="*/ 673 h 724"/>
                    <a:gd name="T36" fmla="*/ 0 w 5024"/>
                    <a:gd name="T37" fmla="*/ 673 h 724"/>
                    <a:gd name="T38" fmla="*/ 104 w 5024"/>
                    <a:gd name="T39" fmla="*/ 630 h 724"/>
                    <a:gd name="T40" fmla="*/ 212 w 5024"/>
                    <a:gd name="T41" fmla="*/ 616 h 724"/>
                    <a:gd name="T42" fmla="*/ 252 w 5024"/>
                    <a:gd name="T43" fmla="*/ 619 h 724"/>
                    <a:gd name="T44" fmla="*/ 327 w 5024"/>
                    <a:gd name="T45" fmla="*/ 634 h 724"/>
                    <a:gd name="T46" fmla="*/ 400 w 5024"/>
                    <a:gd name="T47" fmla="*/ 658 h 724"/>
                    <a:gd name="T48" fmla="*/ 464 w 5024"/>
                    <a:gd name="T49" fmla="*/ 698 h 724"/>
                    <a:gd name="T50" fmla="*/ 493 w 5024"/>
                    <a:gd name="T51" fmla="*/ 723 h 724"/>
                    <a:gd name="T52" fmla="*/ 738 w 5024"/>
                    <a:gd name="T53" fmla="*/ 619 h 724"/>
                    <a:gd name="T54" fmla="*/ 983 w 5024"/>
                    <a:gd name="T55" fmla="*/ 529 h 724"/>
                    <a:gd name="T56" fmla="*/ 1231 w 5024"/>
                    <a:gd name="T57" fmla="*/ 450 h 724"/>
                    <a:gd name="T58" fmla="*/ 1483 w 5024"/>
                    <a:gd name="T59" fmla="*/ 389 h 724"/>
                    <a:gd name="T60" fmla="*/ 1739 w 5024"/>
                    <a:gd name="T61" fmla="*/ 338 h 724"/>
                    <a:gd name="T62" fmla="*/ 1998 w 5024"/>
                    <a:gd name="T63" fmla="*/ 302 h 724"/>
                    <a:gd name="T64" fmla="*/ 2254 w 5024"/>
                    <a:gd name="T65" fmla="*/ 284 h 724"/>
                    <a:gd name="T66" fmla="*/ 2513 w 5024"/>
                    <a:gd name="T67" fmla="*/ 277 h 724"/>
                    <a:gd name="T68" fmla="*/ 2772 w 5024"/>
                    <a:gd name="T69" fmla="*/ 284 h 724"/>
                    <a:gd name="T70" fmla="*/ 3032 w 5024"/>
                    <a:gd name="T71" fmla="*/ 302 h 724"/>
                    <a:gd name="T72" fmla="*/ 3287 w 5024"/>
                    <a:gd name="T73" fmla="*/ 338 h 724"/>
                    <a:gd name="T74" fmla="*/ 3543 w 5024"/>
                    <a:gd name="T75" fmla="*/ 389 h 724"/>
                    <a:gd name="T76" fmla="*/ 3795 w 5024"/>
                    <a:gd name="T77" fmla="*/ 450 h 724"/>
                    <a:gd name="T78" fmla="*/ 4043 w 5024"/>
                    <a:gd name="T79" fmla="*/ 525 h 724"/>
                    <a:gd name="T80" fmla="*/ 4288 w 5024"/>
                    <a:gd name="T81" fmla="*/ 619 h 724"/>
                    <a:gd name="T82" fmla="*/ 4529 w 5024"/>
                    <a:gd name="T83" fmla="*/ 723 h 724"/>
                    <a:gd name="T84" fmla="*/ 4562 w 5024"/>
                    <a:gd name="T85" fmla="*/ 698 h 724"/>
                    <a:gd name="T86" fmla="*/ 4626 w 5024"/>
                    <a:gd name="T87" fmla="*/ 658 h 724"/>
                    <a:gd name="T88" fmla="*/ 4695 w 5024"/>
                    <a:gd name="T89" fmla="*/ 634 h 724"/>
                    <a:gd name="T90" fmla="*/ 4771 w 5024"/>
                    <a:gd name="T91" fmla="*/ 619 h 724"/>
                    <a:gd name="T92" fmla="*/ 4810 w 5024"/>
                    <a:gd name="T93" fmla="*/ 616 h 724"/>
                    <a:gd name="T94" fmla="*/ 4922 w 5024"/>
                    <a:gd name="T95" fmla="*/ 630 h 724"/>
                    <a:gd name="T96" fmla="*/ 5023 w 5024"/>
                    <a:gd name="T97" fmla="*/ 67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024" h="724">
                      <a:moveTo>
                        <a:pt x="5023" y="673"/>
                      </a:moveTo>
                      <a:lnTo>
                        <a:pt x="5023" y="673"/>
                      </a:lnTo>
                      <a:lnTo>
                        <a:pt x="5023" y="673"/>
                      </a:lnTo>
                      <a:lnTo>
                        <a:pt x="4879" y="590"/>
                      </a:lnTo>
                      <a:lnTo>
                        <a:pt x="4727" y="515"/>
                      </a:lnTo>
                      <a:lnTo>
                        <a:pt x="4576" y="443"/>
                      </a:lnTo>
                      <a:lnTo>
                        <a:pt x="4425" y="378"/>
                      </a:lnTo>
                      <a:lnTo>
                        <a:pt x="4270" y="317"/>
                      </a:lnTo>
                      <a:lnTo>
                        <a:pt x="4112" y="263"/>
                      </a:lnTo>
                      <a:lnTo>
                        <a:pt x="3953" y="212"/>
                      </a:lnTo>
                      <a:lnTo>
                        <a:pt x="3791" y="166"/>
                      </a:lnTo>
                      <a:lnTo>
                        <a:pt x="3629" y="126"/>
                      </a:lnTo>
                      <a:lnTo>
                        <a:pt x="3467" y="93"/>
                      </a:lnTo>
                      <a:lnTo>
                        <a:pt x="3305" y="65"/>
                      </a:lnTo>
                      <a:lnTo>
                        <a:pt x="3140" y="40"/>
                      </a:lnTo>
                      <a:lnTo>
                        <a:pt x="2974" y="22"/>
                      </a:lnTo>
                      <a:lnTo>
                        <a:pt x="2808" y="11"/>
                      </a:lnTo>
                      <a:lnTo>
                        <a:pt x="2639" y="4"/>
                      </a:lnTo>
                      <a:lnTo>
                        <a:pt x="2473" y="0"/>
                      </a:lnTo>
                      <a:lnTo>
                        <a:pt x="2473" y="0"/>
                      </a:lnTo>
                      <a:lnTo>
                        <a:pt x="2311" y="7"/>
                      </a:lnTo>
                      <a:lnTo>
                        <a:pt x="2149" y="14"/>
                      </a:lnTo>
                      <a:lnTo>
                        <a:pt x="1987" y="29"/>
                      </a:lnTo>
                      <a:lnTo>
                        <a:pt x="1825" y="51"/>
                      </a:lnTo>
                      <a:lnTo>
                        <a:pt x="1667" y="75"/>
                      </a:lnTo>
                      <a:lnTo>
                        <a:pt x="1508" y="104"/>
                      </a:lnTo>
                      <a:lnTo>
                        <a:pt x="1350" y="140"/>
                      </a:lnTo>
                      <a:lnTo>
                        <a:pt x="1195" y="180"/>
                      </a:lnTo>
                      <a:lnTo>
                        <a:pt x="1037" y="223"/>
                      </a:lnTo>
                      <a:lnTo>
                        <a:pt x="886" y="273"/>
                      </a:lnTo>
                      <a:lnTo>
                        <a:pt x="731" y="328"/>
                      </a:lnTo>
                      <a:lnTo>
                        <a:pt x="583" y="389"/>
                      </a:lnTo>
                      <a:lnTo>
                        <a:pt x="432" y="454"/>
                      </a:lnTo>
                      <a:lnTo>
                        <a:pt x="288" y="522"/>
                      </a:lnTo>
                      <a:lnTo>
                        <a:pt x="144" y="594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0" y="673"/>
                      </a:lnTo>
                      <a:lnTo>
                        <a:pt x="50" y="648"/>
                      </a:lnTo>
                      <a:lnTo>
                        <a:pt x="104" y="630"/>
                      </a:lnTo>
                      <a:lnTo>
                        <a:pt x="158" y="619"/>
                      </a:lnTo>
                      <a:lnTo>
                        <a:pt x="212" y="616"/>
                      </a:lnTo>
                      <a:lnTo>
                        <a:pt x="212" y="616"/>
                      </a:lnTo>
                      <a:lnTo>
                        <a:pt x="252" y="619"/>
                      </a:lnTo>
                      <a:lnTo>
                        <a:pt x="291" y="623"/>
                      </a:lnTo>
                      <a:lnTo>
                        <a:pt x="327" y="634"/>
                      </a:lnTo>
                      <a:lnTo>
                        <a:pt x="363" y="644"/>
                      </a:lnTo>
                      <a:lnTo>
                        <a:pt x="400" y="658"/>
                      </a:lnTo>
                      <a:lnTo>
                        <a:pt x="432" y="677"/>
                      </a:lnTo>
                      <a:lnTo>
                        <a:pt x="464" y="698"/>
                      </a:lnTo>
                      <a:lnTo>
                        <a:pt x="493" y="723"/>
                      </a:lnTo>
                      <a:lnTo>
                        <a:pt x="493" y="723"/>
                      </a:lnTo>
                      <a:lnTo>
                        <a:pt x="615" y="669"/>
                      </a:lnTo>
                      <a:lnTo>
                        <a:pt x="738" y="619"/>
                      </a:lnTo>
                      <a:lnTo>
                        <a:pt x="860" y="572"/>
                      </a:lnTo>
                      <a:lnTo>
                        <a:pt x="983" y="529"/>
                      </a:lnTo>
                      <a:lnTo>
                        <a:pt x="1105" y="486"/>
                      </a:lnTo>
                      <a:lnTo>
                        <a:pt x="1231" y="450"/>
                      </a:lnTo>
                      <a:lnTo>
                        <a:pt x="1357" y="417"/>
                      </a:lnTo>
                      <a:lnTo>
                        <a:pt x="1483" y="389"/>
                      </a:lnTo>
                      <a:lnTo>
                        <a:pt x="1613" y="360"/>
                      </a:lnTo>
                      <a:lnTo>
                        <a:pt x="1739" y="338"/>
                      </a:lnTo>
                      <a:lnTo>
                        <a:pt x="1868" y="320"/>
                      </a:lnTo>
                      <a:lnTo>
                        <a:pt x="1998" y="302"/>
                      </a:lnTo>
                      <a:lnTo>
                        <a:pt x="2128" y="292"/>
                      </a:lnTo>
                      <a:lnTo>
                        <a:pt x="2254" y="284"/>
                      </a:lnTo>
                      <a:lnTo>
                        <a:pt x="2383" y="277"/>
                      </a:lnTo>
                      <a:lnTo>
                        <a:pt x="2513" y="277"/>
                      </a:lnTo>
                      <a:lnTo>
                        <a:pt x="2643" y="277"/>
                      </a:lnTo>
                      <a:lnTo>
                        <a:pt x="2772" y="284"/>
                      </a:lnTo>
                      <a:lnTo>
                        <a:pt x="2902" y="292"/>
                      </a:lnTo>
                      <a:lnTo>
                        <a:pt x="3032" y="302"/>
                      </a:lnTo>
                      <a:lnTo>
                        <a:pt x="3158" y="320"/>
                      </a:lnTo>
                      <a:lnTo>
                        <a:pt x="3287" y="338"/>
                      </a:lnTo>
                      <a:lnTo>
                        <a:pt x="3417" y="360"/>
                      </a:lnTo>
                      <a:lnTo>
                        <a:pt x="3543" y="389"/>
                      </a:lnTo>
                      <a:lnTo>
                        <a:pt x="3669" y="417"/>
                      </a:lnTo>
                      <a:lnTo>
                        <a:pt x="3795" y="450"/>
                      </a:lnTo>
                      <a:lnTo>
                        <a:pt x="3921" y="486"/>
                      </a:lnTo>
                      <a:lnTo>
                        <a:pt x="4043" y="525"/>
                      </a:lnTo>
                      <a:lnTo>
                        <a:pt x="4166" y="569"/>
                      </a:lnTo>
                      <a:lnTo>
                        <a:pt x="4288" y="619"/>
                      </a:lnTo>
                      <a:lnTo>
                        <a:pt x="4411" y="669"/>
                      </a:lnTo>
                      <a:lnTo>
                        <a:pt x="4529" y="723"/>
                      </a:lnTo>
                      <a:lnTo>
                        <a:pt x="4529" y="723"/>
                      </a:lnTo>
                      <a:lnTo>
                        <a:pt x="4562" y="698"/>
                      </a:lnTo>
                      <a:lnTo>
                        <a:pt x="4591" y="677"/>
                      </a:lnTo>
                      <a:lnTo>
                        <a:pt x="4626" y="658"/>
                      </a:lnTo>
                      <a:lnTo>
                        <a:pt x="4659" y="644"/>
                      </a:lnTo>
                      <a:lnTo>
                        <a:pt x="4695" y="634"/>
                      </a:lnTo>
                      <a:lnTo>
                        <a:pt x="4735" y="623"/>
                      </a:lnTo>
                      <a:lnTo>
                        <a:pt x="4771" y="619"/>
                      </a:lnTo>
                      <a:lnTo>
                        <a:pt x="4810" y="616"/>
                      </a:lnTo>
                      <a:lnTo>
                        <a:pt x="4810" y="616"/>
                      </a:lnTo>
                      <a:lnTo>
                        <a:pt x="4868" y="619"/>
                      </a:lnTo>
                      <a:lnTo>
                        <a:pt x="4922" y="630"/>
                      </a:lnTo>
                      <a:lnTo>
                        <a:pt x="4976" y="648"/>
                      </a:lnTo>
                      <a:lnTo>
                        <a:pt x="5023" y="67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7" name="Freeform 44"/>
                <p:cNvSpPr>
                  <a:spLocks noChangeArrowheads="1"/>
                </p:cNvSpPr>
                <p:nvPr/>
              </p:nvSpPr>
              <p:spPr bwMode="auto">
                <a:xfrm>
                  <a:off x="1968500" y="1622425"/>
                  <a:ext cx="1500187" cy="296863"/>
                </a:xfrm>
                <a:custGeom>
                  <a:avLst/>
                  <a:gdLst>
                    <a:gd name="T0" fmla="*/ 3961 w 4171"/>
                    <a:gd name="T1" fmla="*/ 414 h 829"/>
                    <a:gd name="T2" fmla="*/ 3738 w 4171"/>
                    <a:gd name="T3" fmla="*/ 317 h 829"/>
                    <a:gd name="T4" fmla="*/ 3511 w 4171"/>
                    <a:gd name="T5" fmla="*/ 234 h 829"/>
                    <a:gd name="T6" fmla="*/ 3281 w 4171"/>
                    <a:gd name="T7" fmla="*/ 162 h 829"/>
                    <a:gd name="T8" fmla="*/ 3046 w 4171"/>
                    <a:gd name="T9" fmla="*/ 104 h 829"/>
                    <a:gd name="T10" fmla="*/ 2809 w 4171"/>
                    <a:gd name="T11" fmla="*/ 57 h 829"/>
                    <a:gd name="T12" fmla="*/ 2568 w 4171"/>
                    <a:gd name="T13" fmla="*/ 25 h 829"/>
                    <a:gd name="T14" fmla="*/ 2326 w 4171"/>
                    <a:gd name="T15" fmla="*/ 4 h 829"/>
                    <a:gd name="T16" fmla="*/ 2085 w 4171"/>
                    <a:gd name="T17" fmla="*/ 0 h 829"/>
                    <a:gd name="T18" fmla="*/ 1963 w 4171"/>
                    <a:gd name="T19" fmla="*/ 0 h 829"/>
                    <a:gd name="T20" fmla="*/ 1721 w 4171"/>
                    <a:gd name="T21" fmla="*/ 14 h 829"/>
                    <a:gd name="T22" fmla="*/ 1480 w 4171"/>
                    <a:gd name="T23" fmla="*/ 40 h 829"/>
                    <a:gd name="T24" fmla="*/ 1239 w 4171"/>
                    <a:gd name="T25" fmla="*/ 79 h 829"/>
                    <a:gd name="T26" fmla="*/ 1005 w 4171"/>
                    <a:gd name="T27" fmla="*/ 133 h 829"/>
                    <a:gd name="T28" fmla="*/ 771 w 4171"/>
                    <a:gd name="T29" fmla="*/ 198 h 829"/>
                    <a:gd name="T30" fmla="*/ 544 w 4171"/>
                    <a:gd name="T31" fmla="*/ 274 h 829"/>
                    <a:gd name="T32" fmla="*/ 320 w 4171"/>
                    <a:gd name="T33" fmla="*/ 363 h 829"/>
                    <a:gd name="T34" fmla="*/ 209 w 4171"/>
                    <a:gd name="T35" fmla="*/ 414 h 829"/>
                    <a:gd name="T36" fmla="*/ 213 w 4171"/>
                    <a:gd name="T37" fmla="*/ 475 h 829"/>
                    <a:gd name="T38" fmla="*/ 191 w 4171"/>
                    <a:gd name="T39" fmla="*/ 594 h 829"/>
                    <a:gd name="T40" fmla="*/ 152 w 4171"/>
                    <a:gd name="T41" fmla="*/ 677 h 829"/>
                    <a:gd name="T42" fmla="*/ 119 w 4171"/>
                    <a:gd name="T43" fmla="*/ 727 h 829"/>
                    <a:gd name="T44" fmla="*/ 76 w 4171"/>
                    <a:gd name="T45" fmla="*/ 770 h 829"/>
                    <a:gd name="T46" fmla="*/ 29 w 4171"/>
                    <a:gd name="T47" fmla="*/ 810 h 829"/>
                    <a:gd name="T48" fmla="*/ 0 w 4171"/>
                    <a:gd name="T49" fmla="*/ 828 h 829"/>
                    <a:gd name="T50" fmla="*/ 241 w 4171"/>
                    <a:gd name="T51" fmla="*/ 698 h 829"/>
                    <a:gd name="T52" fmla="*/ 490 w 4171"/>
                    <a:gd name="T53" fmla="*/ 587 h 829"/>
                    <a:gd name="T54" fmla="*/ 746 w 4171"/>
                    <a:gd name="T55" fmla="*/ 490 h 829"/>
                    <a:gd name="T56" fmla="*/ 1005 w 4171"/>
                    <a:gd name="T57" fmla="*/ 410 h 829"/>
                    <a:gd name="T58" fmla="*/ 1271 w 4171"/>
                    <a:gd name="T59" fmla="*/ 349 h 829"/>
                    <a:gd name="T60" fmla="*/ 1538 w 4171"/>
                    <a:gd name="T61" fmla="*/ 306 h 829"/>
                    <a:gd name="T62" fmla="*/ 1811 w 4171"/>
                    <a:gd name="T63" fmla="*/ 277 h 829"/>
                    <a:gd name="T64" fmla="*/ 2085 w 4171"/>
                    <a:gd name="T65" fmla="*/ 270 h 829"/>
                    <a:gd name="T66" fmla="*/ 2222 w 4171"/>
                    <a:gd name="T67" fmla="*/ 274 h 829"/>
                    <a:gd name="T68" fmla="*/ 2495 w 4171"/>
                    <a:gd name="T69" fmla="*/ 292 h 829"/>
                    <a:gd name="T70" fmla="*/ 2766 w 4171"/>
                    <a:gd name="T71" fmla="*/ 328 h 829"/>
                    <a:gd name="T72" fmla="*/ 3032 w 4171"/>
                    <a:gd name="T73" fmla="*/ 378 h 829"/>
                    <a:gd name="T74" fmla="*/ 3295 w 4171"/>
                    <a:gd name="T75" fmla="*/ 450 h 829"/>
                    <a:gd name="T76" fmla="*/ 3554 w 4171"/>
                    <a:gd name="T77" fmla="*/ 536 h 829"/>
                    <a:gd name="T78" fmla="*/ 3806 w 4171"/>
                    <a:gd name="T79" fmla="*/ 640 h 829"/>
                    <a:gd name="T80" fmla="*/ 4051 w 4171"/>
                    <a:gd name="T81" fmla="*/ 763 h 829"/>
                    <a:gd name="T82" fmla="*/ 4170 w 4171"/>
                    <a:gd name="T83" fmla="*/ 828 h 829"/>
                    <a:gd name="T84" fmla="*/ 4141 w 4171"/>
                    <a:gd name="T85" fmla="*/ 810 h 829"/>
                    <a:gd name="T86" fmla="*/ 4094 w 4171"/>
                    <a:gd name="T87" fmla="*/ 770 h 829"/>
                    <a:gd name="T88" fmla="*/ 4051 w 4171"/>
                    <a:gd name="T89" fmla="*/ 727 h 829"/>
                    <a:gd name="T90" fmla="*/ 4015 w 4171"/>
                    <a:gd name="T91" fmla="*/ 677 h 829"/>
                    <a:gd name="T92" fmla="*/ 3979 w 4171"/>
                    <a:gd name="T93" fmla="*/ 594 h 829"/>
                    <a:gd name="T94" fmla="*/ 3957 w 4171"/>
                    <a:gd name="T95" fmla="*/ 475 h 829"/>
                    <a:gd name="T96" fmla="*/ 3961 w 4171"/>
                    <a:gd name="T97" fmla="*/ 414 h 8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4171" h="829">
                      <a:moveTo>
                        <a:pt x="3961" y="414"/>
                      </a:moveTo>
                      <a:lnTo>
                        <a:pt x="3961" y="414"/>
                      </a:lnTo>
                      <a:lnTo>
                        <a:pt x="3850" y="363"/>
                      </a:lnTo>
                      <a:lnTo>
                        <a:pt x="3738" y="317"/>
                      </a:lnTo>
                      <a:lnTo>
                        <a:pt x="3626" y="274"/>
                      </a:lnTo>
                      <a:lnTo>
                        <a:pt x="3511" y="234"/>
                      </a:lnTo>
                      <a:lnTo>
                        <a:pt x="3396" y="198"/>
                      </a:lnTo>
                      <a:lnTo>
                        <a:pt x="3281" y="162"/>
                      </a:lnTo>
                      <a:lnTo>
                        <a:pt x="3165" y="133"/>
                      </a:lnTo>
                      <a:lnTo>
                        <a:pt x="3046" y="104"/>
                      </a:lnTo>
                      <a:lnTo>
                        <a:pt x="2928" y="79"/>
                      </a:lnTo>
                      <a:lnTo>
                        <a:pt x="2809" y="57"/>
                      </a:lnTo>
                      <a:lnTo>
                        <a:pt x="2690" y="40"/>
                      </a:lnTo>
                      <a:lnTo>
                        <a:pt x="2568" y="25"/>
                      </a:lnTo>
                      <a:lnTo>
                        <a:pt x="2449" y="14"/>
                      </a:lnTo>
                      <a:lnTo>
                        <a:pt x="2326" y="4"/>
                      </a:lnTo>
                      <a:lnTo>
                        <a:pt x="2207" y="0"/>
                      </a:lnTo>
                      <a:lnTo>
                        <a:pt x="2085" y="0"/>
                      </a:lnTo>
                      <a:lnTo>
                        <a:pt x="2085" y="0"/>
                      </a:lnTo>
                      <a:lnTo>
                        <a:pt x="1963" y="0"/>
                      </a:lnTo>
                      <a:lnTo>
                        <a:pt x="1840" y="4"/>
                      </a:lnTo>
                      <a:lnTo>
                        <a:pt x="1721" y="14"/>
                      </a:lnTo>
                      <a:lnTo>
                        <a:pt x="1599" y="25"/>
                      </a:lnTo>
                      <a:lnTo>
                        <a:pt x="1480" y="40"/>
                      </a:lnTo>
                      <a:lnTo>
                        <a:pt x="1358" y="57"/>
                      </a:lnTo>
                      <a:lnTo>
                        <a:pt x="1239" y="79"/>
                      </a:lnTo>
                      <a:lnTo>
                        <a:pt x="1124" y="104"/>
                      </a:lnTo>
                      <a:lnTo>
                        <a:pt x="1005" y="133"/>
                      </a:lnTo>
                      <a:lnTo>
                        <a:pt x="889" y="162"/>
                      </a:lnTo>
                      <a:lnTo>
                        <a:pt x="771" y="198"/>
                      </a:lnTo>
                      <a:lnTo>
                        <a:pt x="656" y="234"/>
                      </a:lnTo>
                      <a:lnTo>
                        <a:pt x="544" y="274"/>
                      </a:lnTo>
                      <a:lnTo>
                        <a:pt x="432" y="317"/>
                      </a:lnTo>
                      <a:lnTo>
                        <a:pt x="320" y="363"/>
                      </a:lnTo>
                      <a:lnTo>
                        <a:pt x="209" y="414"/>
                      </a:lnTo>
                      <a:lnTo>
                        <a:pt x="209" y="414"/>
                      </a:lnTo>
                      <a:lnTo>
                        <a:pt x="213" y="443"/>
                      </a:lnTo>
                      <a:lnTo>
                        <a:pt x="213" y="475"/>
                      </a:lnTo>
                      <a:lnTo>
                        <a:pt x="205" y="536"/>
                      </a:lnTo>
                      <a:lnTo>
                        <a:pt x="191" y="594"/>
                      </a:lnTo>
                      <a:lnTo>
                        <a:pt x="166" y="648"/>
                      </a:lnTo>
                      <a:lnTo>
                        <a:pt x="152" y="677"/>
                      </a:lnTo>
                      <a:lnTo>
                        <a:pt x="137" y="702"/>
                      </a:lnTo>
                      <a:lnTo>
                        <a:pt x="119" y="727"/>
                      </a:lnTo>
                      <a:lnTo>
                        <a:pt x="97" y="749"/>
                      </a:lnTo>
                      <a:lnTo>
                        <a:pt x="76" y="770"/>
                      </a:lnTo>
                      <a:lnTo>
                        <a:pt x="54" y="792"/>
                      </a:lnTo>
                      <a:lnTo>
                        <a:pt x="29" y="810"/>
                      </a:lnTo>
                      <a:lnTo>
                        <a:pt x="0" y="828"/>
                      </a:lnTo>
                      <a:lnTo>
                        <a:pt x="0" y="828"/>
                      </a:lnTo>
                      <a:lnTo>
                        <a:pt x="119" y="763"/>
                      </a:lnTo>
                      <a:lnTo>
                        <a:pt x="241" y="698"/>
                      </a:lnTo>
                      <a:lnTo>
                        <a:pt x="364" y="640"/>
                      </a:lnTo>
                      <a:lnTo>
                        <a:pt x="490" y="587"/>
                      </a:lnTo>
                      <a:lnTo>
                        <a:pt x="616" y="536"/>
                      </a:lnTo>
                      <a:lnTo>
                        <a:pt x="746" y="490"/>
                      </a:lnTo>
                      <a:lnTo>
                        <a:pt x="875" y="450"/>
                      </a:lnTo>
                      <a:lnTo>
                        <a:pt x="1005" y="410"/>
                      </a:lnTo>
                      <a:lnTo>
                        <a:pt x="1138" y="378"/>
                      </a:lnTo>
                      <a:lnTo>
                        <a:pt x="1271" y="349"/>
                      </a:lnTo>
                      <a:lnTo>
                        <a:pt x="1404" y="328"/>
                      </a:lnTo>
                      <a:lnTo>
                        <a:pt x="1538" y="306"/>
                      </a:lnTo>
                      <a:lnTo>
                        <a:pt x="1675" y="292"/>
                      </a:lnTo>
                      <a:lnTo>
                        <a:pt x="1811" y="277"/>
                      </a:lnTo>
                      <a:lnTo>
                        <a:pt x="1948" y="274"/>
                      </a:lnTo>
                      <a:lnTo>
                        <a:pt x="2085" y="270"/>
                      </a:lnTo>
                      <a:lnTo>
                        <a:pt x="2085" y="270"/>
                      </a:lnTo>
                      <a:lnTo>
                        <a:pt x="2222" y="274"/>
                      </a:lnTo>
                      <a:lnTo>
                        <a:pt x="2359" y="277"/>
                      </a:lnTo>
                      <a:lnTo>
                        <a:pt x="2495" y="292"/>
                      </a:lnTo>
                      <a:lnTo>
                        <a:pt x="2629" y="306"/>
                      </a:lnTo>
                      <a:lnTo>
                        <a:pt x="2766" y="328"/>
                      </a:lnTo>
                      <a:lnTo>
                        <a:pt x="2899" y="349"/>
                      </a:lnTo>
                      <a:lnTo>
                        <a:pt x="3032" y="378"/>
                      </a:lnTo>
                      <a:lnTo>
                        <a:pt x="3165" y="414"/>
                      </a:lnTo>
                      <a:lnTo>
                        <a:pt x="3295" y="450"/>
                      </a:lnTo>
                      <a:lnTo>
                        <a:pt x="3425" y="493"/>
                      </a:lnTo>
                      <a:lnTo>
                        <a:pt x="3554" y="536"/>
                      </a:lnTo>
                      <a:lnTo>
                        <a:pt x="3680" y="587"/>
                      </a:lnTo>
                      <a:lnTo>
                        <a:pt x="3806" y="640"/>
                      </a:lnTo>
                      <a:lnTo>
                        <a:pt x="3929" y="698"/>
                      </a:lnTo>
                      <a:lnTo>
                        <a:pt x="4051" y="763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70" y="828"/>
                      </a:lnTo>
                      <a:lnTo>
                        <a:pt x="4141" y="810"/>
                      </a:lnTo>
                      <a:lnTo>
                        <a:pt x="4116" y="792"/>
                      </a:lnTo>
                      <a:lnTo>
                        <a:pt x="4094" y="770"/>
                      </a:lnTo>
                      <a:lnTo>
                        <a:pt x="4073" y="749"/>
                      </a:lnTo>
                      <a:lnTo>
                        <a:pt x="4051" y="727"/>
                      </a:lnTo>
                      <a:lnTo>
                        <a:pt x="4033" y="702"/>
                      </a:lnTo>
                      <a:lnTo>
                        <a:pt x="4015" y="677"/>
                      </a:lnTo>
                      <a:lnTo>
                        <a:pt x="4001" y="648"/>
                      </a:lnTo>
                      <a:lnTo>
                        <a:pt x="3979" y="594"/>
                      </a:lnTo>
                      <a:lnTo>
                        <a:pt x="3965" y="536"/>
                      </a:lnTo>
                      <a:lnTo>
                        <a:pt x="3957" y="475"/>
                      </a:lnTo>
                      <a:lnTo>
                        <a:pt x="3957" y="446"/>
                      </a:lnTo>
                      <a:lnTo>
                        <a:pt x="3961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8" name="Freeform 45"/>
                <p:cNvSpPr>
                  <a:spLocks noChangeArrowheads="1"/>
                </p:cNvSpPr>
                <p:nvPr/>
              </p:nvSpPr>
              <p:spPr bwMode="auto">
                <a:xfrm>
                  <a:off x="3394075" y="1673225"/>
                  <a:ext cx="300037" cy="238125"/>
                </a:xfrm>
                <a:custGeom>
                  <a:avLst/>
                  <a:gdLst>
                    <a:gd name="T0" fmla="*/ 115 w 840"/>
                    <a:gd name="T1" fmla="*/ 22 h 667"/>
                    <a:gd name="T2" fmla="*/ 72 w 840"/>
                    <a:gd name="T3" fmla="*/ 76 h 667"/>
                    <a:gd name="T4" fmla="*/ 32 w 840"/>
                    <a:gd name="T5" fmla="*/ 148 h 667"/>
                    <a:gd name="T6" fmla="*/ 4 w 840"/>
                    <a:gd name="T7" fmla="*/ 231 h 667"/>
                    <a:gd name="T8" fmla="*/ 173 w 840"/>
                    <a:gd name="T9" fmla="*/ 360 h 667"/>
                    <a:gd name="T10" fmla="*/ 346 w 840"/>
                    <a:gd name="T11" fmla="*/ 454 h 667"/>
                    <a:gd name="T12" fmla="*/ 511 w 840"/>
                    <a:gd name="T13" fmla="*/ 555 h 667"/>
                    <a:gd name="T14" fmla="*/ 706 w 840"/>
                    <a:gd name="T15" fmla="*/ 638 h 667"/>
                    <a:gd name="T16" fmla="*/ 767 w 840"/>
                    <a:gd name="T17" fmla="*/ 569 h 667"/>
                    <a:gd name="T18" fmla="*/ 806 w 840"/>
                    <a:gd name="T19" fmla="*/ 500 h 667"/>
                    <a:gd name="T20" fmla="*/ 832 w 840"/>
                    <a:gd name="T21" fmla="*/ 436 h 667"/>
                    <a:gd name="T22" fmla="*/ 673 w 840"/>
                    <a:gd name="T23" fmla="*/ 292 h 667"/>
                    <a:gd name="T24" fmla="*/ 500 w 840"/>
                    <a:gd name="T25" fmla="*/ 184 h 667"/>
                    <a:gd name="T26" fmla="*/ 320 w 840"/>
                    <a:gd name="T27" fmla="*/ 87 h 667"/>
                    <a:gd name="T28" fmla="*/ 573 w 840"/>
                    <a:gd name="T29" fmla="*/ 281 h 667"/>
                    <a:gd name="T30" fmla="*/ 576 w 840"/>
                    <a:gd name="T31" fmla="*/ 338 h 667"/>
                    <a:gd name="T32" fmla="*/ 558 w 840"/>
                    <a:gd name="T33" fmla="*/ 396 h 667"/>
                    <a:gd name="T34" fmla="*/ 533 w 840"/>
                    <a:gd name="T35" fmla="*/ 429 h 667"/>
                    <a:gd name="T36" fmla="*/ 500 w 840"/>
                    <a:gd name="T37" fmla="*/ 454 h 667"/>
                    <a:gd name="T38" fmla="*/ 461 w 840"/>
                    <a:gd name="T39" fmla="*/ 468 h 667"/>
                    <a:gd name="T40" fmla="*/ 421 w 840"/>
                    <a:gd name="T41" fmla="*/ 476 h 667"/>
                    <a:gd name="T42" fmla="*/ 382 w 840"/>
                    <a:gd name="T43" fmla="*/ 468 h 667"/>
                    <a:gd name="T44" fmla="*/ 346 w 840"/>
                    <a:gd name="T45" fmla="*/ 454 h 667"/>
                    <a:gd name="T46" fmla="*/ 299 w 840"/>
                    <a:gd name="T47" fmla="*/ 414 h 667"/>
                    <a:gd name="T48" fmla="*/ 274 w 840"/>
                    <a:gd name="T49" fmla="*/ 360 h 667"/>
                    <a:gd name="T50" fmla="*/ 266 w 840"/>
                    <a:gd name="T51" fmla="*/ 299 h 667"/>
                    <a:gd name="T52" fmla="*/ 288 w 840"/>
                    <a:gd name="T53" fmla="*/ 241 h 667"/>
                    <a:gd name="T54" fmla="*/ 313 w 840"/>
                    <a:gd name="T55" fmla="*/ 209 h 667"/>
                    <a:gd name="T56" fmla="*/ 346 w 840"/>
                    <a:gd name="T57" fmla="*/ 184 h 667"/>
                    <a:gd name="T58" fmla="*/ 382 w 840"/>
                    <a:gd name="T59" fmla="*/ 170 h 667"/>
                    <a:gd name="T60" fmla="*/ 421 w 840"/>
                    <a:gd name="T61" fmla="*/ 166 h 667"/>
                    <a:gd name="T62" fmla="*/ 461 w 840"/>
                    <a:gd name="T63" fmla="*/ 170 h 667"/>
                    <a:gd name="T64" fmla="*/ 500 w 840"/>
                    <a:gd name="T65" fmla="*/ 184 h 667"/>
                    <a:gd name="T66" fmla="*/ 544 w 840"/>
                    <a:gd name="T67" fmla="*/ 223 h 667"/>
                    <a:gd name="T68" fmla="*/ 573 w 840"/>
                    <a:gd name="T69" fmla="*/ 281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40" h="667">
                      <a:moveTo>
                        <a:pt x="140" y="0"/>
                      </a:moveTo>
                      <a:lnTo>
                        <a:pt x="115" y="22"/>
                      </a:lnTo>
                      <a:lnTo>
                        <a:pt x="93" y="47"/>
                      </a:lnTo>
                      <a:lnTo>
                        <a:pt x="72" y="76"/>
                      </a:lnTo>
                      <a:lnTo>
                        <a:pt x="54" y="105"/>
                      </a:lnTo>
                      <a:lnTo>
                        <a:pt x="32" y="148"/>
                      </a:lnTo>
                      <a:lnTo>
                        <a:pt x="18" y="188"/>
                      </a:lnTo>
                      <a:lnTo>
                        <a:pt x="4" y="231"/>
                      </a:lnTo>
                      <a:lnTo>
                        <a:pt x="0" y="274"/>
                      </a:lnTo>
                      <a:lnTo>
                        <a:pt x="173" y="360"/>
                      </a:lnTo>
                      <a:lnTo>
                        <a:pt x="259" y="407"/>
                      </a:lnTo>
                      <a:lnTo>
                        <a:pt x="346" y="454"/>
                      </a:lnTo>
                      <a:lnTo>
                        <a:pt x="428" y="504"/>
                      </a:lnTo>
                      <a:lnTo>
                        <a:pt x="511" y="555"/>
                      </a:lnTo>
                      <a:lnTo>
                        <a:pt x="673" y="666"/>
                      </a:lnTo>
                      <a:lnTo>
                        <a:pt x="706" y="638"/>
                      </a:lnTo>
                      <a:lnTo>
                        <a:pt x="738" y="605"/>
                      </a:lnTo>
                      <a:lnTo>
                        <a:pt x="767" y="569"/>
                      </a:lnTo>
                      <a:lnTo>
                        <a:pt x="792" y="533"/>
                      </a:lnTo>
                      <a:lnTo>
                        <a:pt x="806" y="500"/>
                      </a:lnTo>
                      <a:lnTo>
                        <a:pt x="821" y="468"/>
                      </a:lnTo>
                      <a:lnTo>
                        <a:pt x="832" y="436"/>
                      </a:lnTo>
                      <a:lnTo>
                        <a:pt x="839" y="400"/>
                      </a:lnTo>
                      <a:lnTo>
                        <a:pt x="673" y="292"/>
                      </a:lnTo>
                      <a:lnTo>
                        <a:pt x="587" y="238"/>
                      </a:lnTo>
                      <a:lnTo>
                        <a:pt x="500" y="184"/>
                      </a:lnTo>
                      <a:lnTo>
                        <a:pt x="411" y="137"/>
                      </a:lnTo>
                      <a:lnTo>
                        <a:pt x="320" y="87"/>
                      </a:lnTo>
                      <a:lnTo>
                        <a:pt x="140" y="0"/>
                      </a:lnTo>
                      <a:close/>
                      <a:moveTo>
                        <a:pt x="573" y="281"/>
                      </a:moveTo>
                      <a:lnTo>
                        <a:pt x="576" y="310"/>
                      </a:lnTo>
                      <a:lnTo>
                        <a:pt x="576" y="338"/>
                      </a:lnTo>
                      <a:lnTo>
                        <a:pt x="569" y="367"/>
                      </a:lnTo>
                      <a:lnTo>
                        <a:pt x="558" y="396"/>
                      </a:lnTo>
                      <a:lnTo>
                        <a:pt x="544" y="414"/>
                      </a:lnTo>
                      <a:lnTo>
                        <a:pt x="533" y="429"/>
                      </a:lnTo>
                      <a:lnTo>
                        <a:pt x="515" y="443"/>
                      </a:lnTo>
                      <a:lnTo>
                        <a:pt x="500" y="454"/>
                      </a:lnTo>
                      <a:lnTo>
                        <a:pt x="482" y="461"/>
                      </a:lnTo>
                      <a:lnTo>
                        <a:pt x="461" y="468"/>
                      </a:lnTo>
                      <a:lnTo>
                        <a:pt x="443" y="472"/>
                      </a:lnTo>
                      <a:lnTo>
                        <a:pt x="421" y="476"/>
                      </a:lnTo>
                      <a:lnTo>
                        <a:pt x="403" y="472"/>
                      </a:lnTo>
                      <a:lnTo>
                        <a:pt x="382" y="468"/>
                      </a:lnTo>
                      <a:lnTo>
                        <a:pt x="364" y="461"/>
                      </a:lnTo>
                      <a:lnTo>
                        <a:pt x="346" y="454"/>
                      </a:lnTo>
                      <a:lnTo>
                        <a:pt x="320" y="436"/>
                      </a:lnTo>
                      <a:lnTo>
                        <a:pt x="299" y="414"/>
                      </a:lnTo>
                      <a:lnTo>
                        <a:pt x="284" y="389"/>
                      </a:lnTo>
                      <a:lnTo>
                        <a:pt x="274" y="360"/>
                      </a:lnTo>
                      <a:lnTo>
                        <a:pt x="266" y="332"/>
                      </a:lnTo>
                      <a:lnTo>
                        <a:pt x="266" y="299"/>
                      </a:lnTo>
                      <a:lnTo>
                        <a:pt x="274" y="270"/>
                      </a:lnTo>
                      <a:lnTo>
                        <a:pt x="288" y="241"/>
                      </a:lnTo>
                      <a:lnTo>
                        <a:pt x="299" y="223"/>
                      </a:lnTo>
                      <a:lnTo>
                        <a:pt x="313" y="209"/>
                      </a:lnTo>
                      <a:lnTo>
                        <a:pt x="328" y="195"/>
                      </a:lnTo>
                      <a:lnTo>
                        <a:pt x="346" y="184"/>
                      </a:lnTo>
                      <a:lnTo>
                        <a:pt x="364" y="177"/>
                      </a:lnTo>
                      <a:lnTo>
                        <a:pt x="382" y="170"/>
                      </a:lnTo>
                      <a:lnTo>
                        <a:pt x="403" y="166"/>
                      </a:lnTo>
                      <a:lnTo>
                        <a:pt x="421" y="166"/>
                      </a:lnTo>
                      <a:lnTo>
                        <a:pt x="443" y="166"/>
                      </a:lnTo>
                      <a:lnTo>
                        <a:pt x="461" y="170"/>
                      </a:lnTo>
                      <a:lnTo>
                        <a:pt x="482" y="177"/>
                      </a:lnTo>
                      <a:lnTo>
                        <a:pt x="500" y="184"/>
                      </a:lnTo>
                      <a:lnTo>
                        <a:pt x="526" y="202"/>
                      </a:lnTo>
                      <a:lnTo>
                        <a:pt x="544" y="223"/>
                      </a:lnTo>
                      <a:lnTo>
                        <a:pt x="562" y="252"/>
                      </a:lnTo>
                      <a:lnTo>
                        <a:pt x="573" y="28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59" name="Freeform 46"/>
                <p:cNvSpPr>
                  <a:spLocks noChangeArrowheads="1"/>
                </p:cNvSpPr>
                <p:nvPr/>
              </p:nvSpPr>
              <p:spPr bwMode="auto">
                <a:xfrm>
                  <a:off x="3443288" y="1635125"/>
                  <a:ext cx="176212" cy="103188"/>
                </a:xfrm>
                <a:custGeom>
                  <a:avLst/>
                  <a:gdLst>
                    <a:gd name="T0" fmla="*/ 494 w 495"/>
                    <a:gd name="T1" fmla="*/ 57 h 292"/>
                    <a:gd name="T2" fmla="*/ 494 w 495"/>
                    <a:gd name="T3" fmla="*/ 57 h 292"/>
                    <a:gd name="T4" fmla="*/ 447 w 495"/>
                    <a:gd name="T5" fmla="*/ 32 h 292"/>
                    <a:gd name="T6" fmla="*/ 393 w 495"/>
                    <a:gd name="T7" fmla="*/ 14 h 292"/>
                    <a:gd name="T8" fmla="*/ 339 w 495"/>
                    <a:gd name="T9" fmla="*/ 3 h 292"/>
                    <a:gd name="T10" fmla="*/ 281 w 495"/>
                    <a:gd name="T11" fmla="*/ 0 h 292"/>
                    <a:gd name="T12" fmla="*/ 281 w 495"/>
                    <a:gd name="T13" fmla="*/ 0 h 292"/>
                    <a:gd name="T14" fmla="*/ 242 w 495"/>
                    <a:gd name="T15" fmla="*/ 3 h 292"/>
                    <a:gd name="T16" fmla="*/ 206 w 495"/>
                    <a:gd name="T17" fmla="*/ 7 h 292"/>
                    <a:gd name="T18" fmla="*/ 166 w 495"/>
                    <a:gd name="T19" fmla="*/ 18 h 292"/>
                    <a:gd name="T20" fmla="*/ 130 w 495"/>
                    <a:gd name="T21" fmla="*/ 28 h 292"/>
                    <a:gd name="T22" fmla="*/ 97 w 495"/>
                    <a:gd name="T23" fmla="*/ 42 h 292"/>
                    <a:gd name="T24" fmla="*/ 62 w 495"/>
                    <a:gd name="T25" fmla="*/ 61 h 292"/>
                    <a:gd name="T26" fmla="*/ 33 w 495"/>
                    <a:gd name="T27" fmla="*/ 82 h 292"/>
                    <a:gd name="T28" fmla="*/ 0 w 495"/>
                    <a:gd name="T29" fmla="*/ 107 h 292"/>
                    <a:gd name="T30" fmla="*/ 0 w 495"/>
                    <a:gd name="T31" fmla="*/ 107 h 292"/>
                    <a:gd name="T32" fmla="*/ 180 w 495"/>
                    <a:gd name="T33" fmla="*/ 194 h 292"/>
                    <a:gd name="T34" fmla="*/ 271 w 495"/>
                    <a:gd name="T35" fmla="*/ 244 h 292"/>
                    <a:gd name="T36" fmla="*/ 360 w 495"/>
                    <a:gd name="T37" fmla="*/ 291 h 292"/>
                    <a:gd name="T38" fmla="*/ 494 w 495"/>
                    <a:gd name="T39" fmla="*/ 5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495" h="292">
                      <a:moveTo>
                        <a:pt x="494" y="57"/>
                      </a:moveTo>
                      <a:lnTo>
                        <a:pt x="494" y="57"/>
                      </a:lnTo>
                      <a:lnTo>
                        <a:pt x="447" y="32"/>
                      </a:lnTo>
                      <a:lnTo>
                        <a:pt x="393" y="14"/>
                      </a:lnTo>
                      <a:lnTo>
                        <a:pt x="339" y="3"/>
                      </a:lnTo>
                      <a:lnTo>
                        <a:pt x="281" y="0"/>
                      </a:lnTo>
                      <a:lnTo>
                        <a:pt x="281" y="0"/>
                      </a:lnTo>
                      <a:lnTo>
                        <a:pt x="242" y="3"/>
                      </a:lnTo>
                      <a:lnTo>
                        <a:pt x="206" y="7"/>
                      </a:lnTo>
                      <a:lnTo>
                        <a:pt x="166" y="18"/>
                      </a:lnTo>
                      <a:lnTo>
                        <a:pt x="130" y="28"/>
                      </a:lnTo>
                      <a:lnTo>
                        <a:pt x="97" y="42"/>
                      </a:lnTo>
                      <a:lnTo>
                        <a:pt x="62" y="61"/>
                      </a:lnTo>
                      <a:lnTo>
                        <a:pt x="33" y="82"/>
                      </a:lnTo>
                      <a:lnTo>
                        <a:pt x="0" y="107"/>
                      </a:lnTo>
                      <a:lnTo>
                        <a:pt x="0" y="107"/>
                      </a:lnTo>
                      <a:lnTo>
                        <a:pt x="180" y="194"/>
                      </a:lnTo>
                      <a:lnTo>
                        <a:pt x="271" y="244"/>
                      </a:lnTo>
                      <a:lnTo>
                        <a:pt x="360" y="291"/>
                      </a:lnTo>
                      <a:lnTo>
                        <a:pt x="494" y="5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0" name="Freeform 47"/>
                <p:cNvSpPr>
                  <a:spLocks noChangeArrowheads="1"/>
                </p:cNvSpPr>
                <p:nvPr/>
              </p:nvSpPr>
              <p:spPr bwMode="auto">
                <a:xfrm>
                  <a:off x="3392488" y="1771650"/>
                  <a:ext cx="125412" cy="147638"/>
                </a:xfrm>
                <a:custGeom>
                  <a:avLst/>
                  <a:gdLst>
                    <a:gd name="T0" fmla="*/ 213 w 351"/>
                    <a:gd name="T1" fmla="*/ 414 h 415"/>
                    <a:gd name="T2" fmla="*/ 350 w 351"/>
                    <a:gd name="T3" fmla="*/ 180 h 415"/>
                    <a:gd name="T4" fmla="*/ 350 w 351"/>
                    <a:gd name="T5" fmla="*/ 180 h 415"/>
                    <a:gd name="T6" fmla="*/ 263 w 351"/>
                    <a:gd name="T7" fmla="*/ 133 h 415"/>
                    <a:gd name="T8" fmla="*/ 177 w 351"/>
                    <a:gd name="T9" fmla="*/ 86 h 415"/>
                    <a:gd name="T10" fmla="*/ 4 w 351"/>
                    <a:gd name="T11" fmla="*/ 0 h 415"/>
                    <a:gd name="T12" fmla="*/ 4 w 351"/>
                    <a:gd name="T13" fmla="*/ 0 h 415"/>
                    <a:gd name="T14" fmla="*/ 0 w 351"/>
                    <a:gd name="T15" fmla="*/ 32 h 415"/>
                    <a:gd name="T16" fmla="*/ 0 w 351"/>
                    <a:gd name="T17" fmla="*/ 61 h 415"/>
                    <a:gd name="T18" fmla="*/ 8 w 351"/>
                    <a:gd name="T19" fmla="*/ 122 h 415"/>
                    <a:gd name="T20" fmla="*/ 22 w 351"/>
                    <a:gd name="T21" fmla="*/ 180 h 415"/>
                    <a:gd name="T22" fmla="*/ 44 w 351"/>
                    <a:gd name="T23" fmla="*/ 234 h 415"/>
                    <a:gd name="T24" fmla="*/ 58 w 351"/>
                    <a:gd name="T25" fmla="*/ 263 h 415"/>
                    <a:gd name="T26" fmla="*/ 76 w 351"/>
                    <a:gd name="T27" fmla="*/ 288 h 415"/>
                    <a:gd name="T28" fmla="*/ 94 w 351"/>
                    <a:gd name="T29" fmla="*/ 313 h 415"/>
                    <a:gd name="T30" fmla="*/ 116 w 351"/>
                    <a:gd name="T31" fmla="*/ 335 h 415"/>
                    <a:gd name="T32" fmla="*/ 137 w 351"/>
                    <a:gd name="T33" fmla="*/ 356 h 415"/>
                    <a:gd name="T34" fmla="*/ 159 w 351"/>
                    <a:gd name="T35" fmla="*/ 378 h 415"/>
                    <a:gd name="T36" fmla="*/ 184 w 351"/>
                    <a:gd name="T37" fmla="*/ 396 h 415"/>
                    <a:gd name="T38" fmla="*/ 213 w 351"/>
                    <a:gd name="T39" fmla="*/ 414 h 4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351" h="415">
                      <a:moveTo>
                        <a:pt x="213" y="414"/>
                      </a:moveTo>
                      <a:lnTo>
                        <a:pt x="350" y="180"/>
                      </a:lnTo>
                      <a:lnTo>
                        <a:pt x="350" y="180"/>
                      </a:lnTo>
                      <a:lnTo>
                        <a:pt x="263" y="133"/>
                      </a:lnTo>
                      <a:lnTo>
                        <a:pt x="177" y="86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32"/>
                      </a:lnTo>
                      <a:lnTo>
                        <a:pt x="0" y="61"/>
                      </a:lnTo>
                      <a:lnTo>
                        <a:pt x="8" y="122"/>
                      </a:lnTo>
                      <a:lnTo>
                        <a:pt x="22" y="180"/>
                      </a:lnTo>
                      <a:lnTo>
                        <a:pt x="44" y="234"/>
                      </a:lnTo>
                      <a:lnTo>
                        <a:pt x="58" y="263"/>
                      </a:lnTo>
                      <a:lnTo>
                        <a:pt x="76" y="288"/>
                      </a:lnTo>
                      <a:lnTo>
                        <a:pt x="94" y="313"/>
                      </a:lnTo>
                      <a:lnTo>
                        <a:pt x="116" y="335"/>
                      </a:lnTo>
                      <a:lnTo>
                        <a:pt x="137" y="356"/>
                      </a:lnTo>
                      <a:lnTo>
                        <a:pt x="159" y="378"/>
                      </a:lnTo>
                      <a:lnTo>
                        <a:pt x="184" y="396"/>
                      </a:lnTo>
                      <a:lnTo>
                        <a:pt x="213" y="41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1" name="Freeform 48"/>
                <p:cNvSpPr>
                  <a:spLocks noChangeArrowheads="1"/>
                </p:cNvSpPr>
                <p:nvPr/>
              </p:nvSpPr>
              <p:spPr bwMode="auto">
                <a:xfrm>
                  <a:off x="3468688" y="1836738"/>
                  <a:ext cx="165100" cy="103188"/>
                </a:xfrm>
                <a:custGeom>
                  <a:avLst/>
                  <a:gdLst>
                    <a:gd name="T0" fmla="*/ 0 w 465"/>
                    <a:gd name="T1" fmla="*/ 234 h 292"/>
                    <a:gd name="T2" fmla="*/ 0 w 465"/>
                    <a:gd name="T3" fmla="*/ 234 h 292"/>
                    <a:gd name="T4" fmla="*/ 0 w 465"/>
                    <a:gd name="T5" fmla="*/ 234 h 292"/>
                    <a:gd name="T6" fmla="*/ 0 w 465"/>
                    <a:gd name="T7" fmla="*/ 234 h 292"/>
                    <a:gd name="T8" fmla="*/ 50 w 465"/>
                    <a:gd name="T9" fmla="*/ 259 h 292"/>
                    <a:gd name="T10" fmla="*/ 104 w 465"/>
                    <a:gd name="T11" fmla="*/ 277 h 292"/>
                    <a:gd name="T12" fmla="*/ 158 w 465"/>
                    <a:gd name="T13" fmla="*/ 288 h 292"/>
                    <a:gd name="T14" fmla="*/ 212 w 465"/>
                    <a:gd name="T15" fmla="*/ 291 h 292"/>
                    <a:gd name="T16" fmla="*/ 212 w 465"/>
                    <a:gd name="T17" fmla="*/ 291 h 292"/>
                    <a:gd name="T18" fmla="*/ 248 w 465"/>
                    <a:gd name="T19" fmla="*/ 291 h 292"/>
                    <a:gd name="T20" fmla="*/ 281 w 465"/>
                    <a:gd name="T21" fmla="*/ 288 h 292"/>
                    <a:gd name="T22" fmla="*/ 313 w 465"/>
                    <a:gd name="T23" fmla="*/ 281 h 292"/>
                    <a:gd name="T24" fmla="*/ 346 w 465"/>
                    <a:gd name="T25" fmla="*/ 270 h 292"/>
                    <a:gd name="T26" fmla="*/ 378 w 465"/>
                    <a:gd name="T27" fmla="*/ 259 h 292"/>
                    <a:gd name="T28" fmla="*/ 407 w 465"/>
                    <a:gd name="T29" fmla="*/ 245 h 292"/>
                    <a:gd name="T30" fmla="*/ 435 w 465"/>
                    <a:gd name="T31" fmla="*/ 230 h 292"/>
                    <a:gd name="T32" fmla="*/ 464 w 465"/>
                    <a:gd name="T33" fmla="*/ 212 h 292"/>
                    <a:gd name="T34" fmla="*/ 464 w 465"/>
                    <a:gd name="T35" fmla="*/ 212 h 292"/>
                    <a:gd name="T36" fmla="*/ 302 w 465"/>
                    <a:gd name="T37" fmla="*/ 101 h 292"/>
                    <a:gd name="T38" fmla="*/ 219 w 465"/>
                    <a:gd name="T39" fmla="*/ 50 h 292"/>
                    <a:gd name="T40" fmla="*/ 137 w 465"/>
                    <a:gd name="T41" fmla="*/ 0 h 292"/>
                    <a:gd name="T42" fmla="*/ 0 w 465"/>
                    <a:gd name="T43" fmla="*/ 234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465" h="292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8" y="291"/>
                      </a:lnTo>
                      <a:lnTo>
                        <a:pt x="281" y="288"/>
                      </a:lnTo>
                      <a:lnTo>
                        <a:pt x="313" y="281"/>
                      </a:lnTo>
                      <a:lnTo>
                        <a:pt x="346" y="270"/>
                      </a:lnTo>
                      <a:lnTo>
                        <a:pt x="378" y="259"/>
                      </a:lnTo>
                      <a:lnTo>
                        <a:pt x="407" y="245"/>
                      </a:lnTo>
                      <a:lnTo>
                        <a:pt x="435" y="230"/>
                      </a:lnTo>
                      <a:lnTo>
                        <a:pt x="464" y="212"/>
                      </a:lnTo>
                      <a:lnTo>
                        <a:pt x="464" y="212"/>
                      </a:lnTo>
                      <a:lnTo>
                        <a:pt x="302" y="101"/>
                      </a:lnTo>
                      <a:lnTo>
                        <a:pt x="219" y="50"/>
                      </a:lnTo>
                      <a:lnTo>
                        <a:pt x="137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2" name="Freeform 49"/>
                <p:cNvSpPr>
                  <a:spLocks noChangeArrowheads="1"/>
                </p:cNvSpPr>
                <p:nvPr/>
              </p:nvSpPr>
              <p:spPr bwMode="auto">
                <a:xfrm>
                  <a:off x="3573463" y="1655763"/>
                  <a:ext cx="125412" cy="160338"/>
                </a:xfrm>
                <a:custGeom>
                  <a:avLst/>
                  <a:gdLst>
                    <a:gd name="T0" fmla="*/ 335 w 351"/>
                    <a:gd name="T1" fmla="*/ 259 h 451"/>
                    <a:gd name="T2" fmla="*/ 335 w 351"/>
                    <a:gd name="T3" fmla="*/ 259 h 451"/>
                    <a:gd name="T4" fmla="*/ 321 w 351"/>
                    <a:gd name="T5" fmla="*/ 220 h 451"/>
                    <a:gd name="T6" fmla="*/ 303 w 351"/>
                    <a:gd name="T7" fmla="*/ 180 h 451"/>
                    <a:gd name="T8" fmla="*/ 285 w 351"/>
                    <a:gd name="T9" fmla="*/ 144 h 451"/>
                    <a:gd name="T10" fmla="*/ 260 w 351"/>
                    <a:gd name="T11" fmla="*/ 111 h 451"/>
                    <a:gd name="T12" fmla="*/ 235 w 351"/>
                    <a:gd name="T13" fmla="*/ 79 h 451"/>
                    <a:gd name="T14" fmla="*/ 202 w 351"/>
                    <a:gd name="T15" fmla="*/ 50 h 451"/>
                    <a:gd name="T16" fmla="*/ 170 w 351"/>
                    <a:gd name="T17" fmla="*/ 22 h 451"/>
                    <a:gd name="T18" fmla="*/ 134 w 351"/>
                    <a:gd name="T19" fmla="*/ 0 h 451"/>
                    <a:gd name="T20" fmla="*/ 134 w 351"/>
                    <a:gd name="T21" fmla="*/ 0 h 451"/>
                    <a:gd name="T22" fmla="*/ 0 w 351"/>
                    <a:gd name="T23" fmla="*/ 234 h 451"/>
                    <a:gd name="T24" fmla="*/ 0 w 351"/>
                    <a:gd name="T25" fmla="*/ 234 h 451"/>
                    <a:gd name="T26" fmla="*/ 87 w 351"/>
                    <a:gd name="T27" fmla="*/ 288 h 451"/>
                    <a:gd name="T28" fmla="*/ 173 w 351"/>
                    <a:gd name="T29" fmla="*/ 342 h 451"/>
                    <a:gd name="T30" fmla="*/ 339 w 351"/>
                    <a:gd name="T31" fmla="*/ 450 h 451"/>
                    <a:gd name="T32" fmla="*/ 339 w 351"/>
                    <a:gd name="T33" fmla="*/ 450 h 451"/>
                    <a:gd name="T34" fmla="*/ 346 w 351"/>
                    <a:gd name="T35" fmla="*/ 403 h 451"/>
                    <a:gd name="T36" fmla="*/ 350 w 351"/>
                    <a:gd name="T37" fmla="*/ 356 h 451"/>
                    <a:gd name="T38" fmla="*/ 343 w 351"/>
                    <a:gd name="T39" fmla="*/ 306 h 451"/>
                    <a:gd name="T40" fmla="*/ 335 w 351"/>
                    <a:gd name="T41" fmla="*/ 259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1" h="451">
                      <a:moveTo>
                        <a:pt x="335" y="259"/>
                      </a:moveTo>
                      <a:lnTo>
                        <a:pt x="335" y="259"/>
                      </a:lnTo>
                      <a:lnTo>
                        <a:pt x="321" y="220"/>
                      </a:lnTo>
                      <a:lnTo>
                        <a:pt x="303" y="180"/>
                      </a:lnTo>
                      <a:lnTo>
                        <a:pt x="285" y="144"/>
                      </a:lnTo>
                      <a:lnTo>
                        <a:pt x="260" y="111"/>
                      </a:lnTo>
                      <a:lnTo>
                        <a:pt x="235" y="79"/>
                      </a:lnTo>
                      <a:lnTo>
                        <a:pt x="202" y="50"/>
                      </a:lnTo>
                      <a:lnTo>
                        <a:pt x="170" y="22"/>
                      </a:lnTo>
                      <a:lnTo>
                        <a:pt x="134" y="0"/>
                      </a:lnTo>
                      <a:lnTo>
                        <a:pt x="134" y="0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7" y="288"/>
                      </a:lnTo>
                      <a:lnTo>
                        <a:pt x="173" y="342"/>
                      </a:lnTo>
                      <a:lnTo>
                        <a:pt x="339" y="450"/>
                      </a:lnTo>
                      <a:lnTo>
                        <a:pt x="339" y="450"/>
                      </a:lnTo>
                      <a:lnTo>
                        <a:pt x="346" y="403"/>
                      </a:lnTo>
                      <a:lnTo>
                        <a:pt x="350" y="356"/>
                      </a:lnTo>
                      <a:lnTo>
                        <a:pt x="343" y="306"/>
                      </a:lnTo>
                      <a:lnTo>
                        <a:pt x="335" y="25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3" name="Freeform 50"/>
                <p:cNvSpPr>
                  <a:spLocks noChangeArrowheads="1"/>
                </p:cNvSpPr>
                <p:nvPr/>
              </p:nvSpPr>
              <p:spPr bwMode="auto">
                <a:xfrm>
                  <a:off x="2563813" y="3467100"/>
                  <a:ext cx="306387" cy="306388"/>
                </a:xfrm>
                <a:custGeom>
                  <a:avLst/>
                  <a:gdLst>
                    <a:gd name="T0" fmla="*/ 385 w 854"/>
                    <a:gd name="T1" fmla="*/ 853 h 854"/>
                    <a:gd name="T2" fmla="*/ 302 w 854"/>
                    <a:gd name="T3" fmla="*/ 835 h 854"/>
                    <a:gd name="T4" fmla="*/ 223 w 854"/>
                    <a:gd name="T5" fmla="*/ 803 h 854"/>
                    <a:gd name="T6" fmla="*/ 154 w 854"/>
                    <a:gd name="T7" fmla="*/ 756 h 854"/>
                    <a:gd name="T8" fmla="*/ 97 w 854"/>
                    <a:gd name="T9" fmla="*/ 698 h 854"/>
                    <a:gd name="T10" fmla="*/ 54 w 854"/>
                    <a:gd name="T11" fmla="*/ 630 h 854"/>
                    <a:gd name="T12" fmla="*/ 21 w 854"/>
                    <a:gd name="T13" fmla="*/ 554 h 854"/>
                    <a:gd name="T14" fmla="*/ 3 w 854"/>
                    <a:gd name="T15" fmla="*/ 472 h 854"/>
                    <a:gd name="T16" fmla="*/ 3 w 854"/>
                    <a:gd name="T17" fmla="*/ 385 h 854"/>
                    <a:gd name="T18" fmla="*/ 21 w 854"/>
                    <a:gd name="T19" fmla="*/ 303 h 854"/>
                    <a:gd name="T20" fmla="*/ 54 w 854"/>
                    <a:gd name="T21" fmla="*/ 224 h 854"/>
                    <a:gd name="T22" fmla="*/ 97 w 854"/>
                    <a:gd name="T23" fmla="*/ 159 h 854"/>
                    <a:gd name="T24" fmla="*/ 154 w 854"/>
                    <a:gd name="T25" fmla="*/ 97 h 854"/>
                    <a:gd name="T26" fmla="*/ 223 w 854"/>
                    <a:gd name="T27" fmla="*/ 54 h 854"/>
                    <a:gd name="T28" fmla="*/ 302 w 854"/>
                    <a:gd name="T29" fmla="*/ 22 h 854"/>
                    <a:gd name="T30" fmla="*/ 385 w 854"/>
                    <a:gd name="T31" fmla="*/ 4 h 854"/>
                    <a:gd name="T32" fmla="*/ 471 w 854"/>
                    <a:gd name="T33" fmla="*/ 4 h 854"/>
                    <a:gd name="T34" fmla="*/ 554 w 854"/>
                    <a:gd name="T35" fmla="*/ 22 h 854"/>
                    <a:gd name="T36" fmla="*/ 630 w 854"/>
                    <a:gd name="T37" fmla="*/ 54 h 854"/>
                    <a:gd name="T38" fmla="*/ 698 w 854"/>
                    <a:gd name="T39" fmla="*/ 97 h 854"/>
                    <a:gd name="T40" fmla="*/ 756 w 854"/>
                    <a:gd name="T41" fmla="*/ 159 h 854"/>
                    <a:gd name="T42" fmla="*/ 802 w 854"/>
                    <a:gd name="T43" fmla="*/ 224 h 854"/>
                    <a:gd name="T44" fmla="*/ 835 w 854"/>
                    <a:gd name="T45" fmla="*/ 303 h 854"/>
                    <a:gd name="T46" fmla="*/ 853 w 854"/>
                    <a:gd name="T47" fmla="*/ 385 h 854"/>
                    <a:gd name="T48" fmla="*/ 853 w 854"/>
                    <a:gd name="T49" fmla="*/ 472 h 854"/>
                    <a:gd name="T50" fmla="*/ 835 w 854"/>
                    <a:gd name="T51" fmla="*/ 554 h 854"/>
                    <a:gd name="T52" fmla="*/ 802 w 854"/>
                    <a:gd name="T53" fmla="*/ 630 h 854"/>
                    <a:gd name="T54" fmla="*/ 756 w 854"/>
                    <a:gd name="T55" fmla="*/ 698 h 854"/>
                    <a:gd name="T56" fmla="*/ 698 w 854"/>
                    <a:gd name="T57" fmla="*/ 756 h 854"/>
                    <a:gd name="T58" fmla="*/ 630 w 854"/>
                    <a:gd name="T59" fmla="*/ 803 h 854"/>
                    <a:gd name="T60" fmla="*/ 554 w 854"/>
                    <a:gd name="T61" fmla="*/ 835 h 854"/>
                    <a:gd name="T62" fmla="*/ 471 w 854"/>
                    <a:gd name="T63" fmla="*/ 853 h 854"/>
                    <a:gd name="T64" fmla="*/ 428 w 854"/>
                    <a:gd name="T65" fmla="*/ 274 h 854"/>
                    <a:gd name="T66" fmla="*/ 367 w 854"/>
                    <a:gd name="T67" fmla="*/ 285 h 854"/>
                    <a:gd name="T68" fmla="*/ 316 w 854"/>
                    <a:gd name="T69" fmla="*/ 317 h 854"/>
                    <a:gd name="T70" fmla="*/ 284 w 854"/>
                    <a:gd name="T71" fmla="*/ 367 h 854"/>
                    <a:gd name="T72" fmla="*/ 273 w 854"/>
                    <a:gd name="T73" fmla="*/ 428 h 854"/>
                    <a:gd name="T74" fmla="*/ 284 w 854"/>
                    <a:gd name="T75" fmla="*/ 490 h 854"/>
                    <a:gd name="T76" fmla="*/ 316 w 854"/>
                    <a:gd name="T77" fmla="*/ 536 h 854"/>
                    <a:gd name="T78" fmla="*/ 367 w 854"/>
                    <a:gd name="T79" fmla="*/ 569 h 854"/>
                    <a:gd name="T80" fmla="*/ 428 w 854"/>
                    <a:gd name="T81" fmla="*/ 583 h 854"/>
                    <a:gd name="T82" fmla="*/ 486 w 854"/>
                    <a:gd name="T83" fmla="*/ 569 h 854"/>
                    <a:gd name="T84" fmla="*/ 536 w 854"/>
                    <a:gd name="T85" fmla="*/ 536 h 854"/>
                    <a:gd name="T86" fmla="*/ 569 w 854"/>
                    <a:gd name="T87" fmla="*/ 490 h 854"/>
                    <a:gd name="T88" fmla="*/ 583 w 854"/>
                    <a:gd name="T89" fmla="*/ 428 h 854"/>
                    <a:gd name="T90" fmla="*/ 569 w 854"/>
                    <a:gd name="T91" fmla="*/ 367 h 854"/>
                    <a:gd name="T92" fmla="*/ 536 w 854"/>
                    <a:gd name="T93" fmla="*/ 317 h 854"/>
                    <a:gd name="T94" fmla="*/ 486 w 854"/>
                    <a:gd name="T95" fmla="*/ 285 h 854"/>
                    <a:gd name="T96" fmla="*/ 428 w 854"/>
                    <a:gd name="T97" fmla="*/ 274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4" h="854">
                      <a:moveTo>
                        <a:pt x="428" y="853"/>
                      </a:moveTo>
                      <a:lnTo>
                        <a:pt x="385" y="853"/>
                      </a:lnTo>
                      <a:lnTo>
                        <a:pt x="342" y="846"/>
                      </a:lnTo>
                      <a:lnTo>
                        <a:pt x="302" y="835"/>
                      </a:lnTo>
                      <a:lnTo>
                        <a:pt x="263" y="821"/>
                      </a:lnTo>
                      <a:lnTo>
                        <a:pt x="223" y="803"/>
                      </a:lnTo>
                      <a:lnTo>
                        <a:pt x="190" y="781"/>
                      </a:lnTo>
                      <a:lnTo>
                        <a:pt x="154" y="756"/>
                      </a:lnTo>
                      <a:lnTo>
                        <a:pt x="125" y="727"/>
                      </a:lnTo>
                      <a:lnTo>
                        <a:pt x="97" y="698"/>
                      </a:lnTo>
                      <a:lnTo>
                        <a:pt x="75" y="666"/>
                      </a:lnTo>
                      <a:lnTo>
                        <a:pt x="54" y="630"/>
                      </a:lnTo>
                      <a:lnTo>
                        <a:pt x="36" y="594"/>
                      </a:lnTo>
                      <a:lnTo>
                        <a:pt x="21" y="554"/>
                      </a:lnTo>
                      <a:lnTo>
                        <a:pt x="10" y="515"/>
                      </a:lnTo>
                      <a:lnTo>
                        <a:pt x="3" y="472"/>
                      </a:lnTo>
                      <a:lnTo>
                        <a:pt x="0" y="428"/>
                      </a:lnTo>
                      <a:lnTo>
                        <a:pt x="3" y="385"/>
                      </a:lnTo>
                      <a:lnTo>
                        <a:pt x="10" y="342"/>
                      </a:lnTo>
                      <a:lnTo>
                        <a:pt x="21" y="303"/>
                      </a:lnTo>
                      <a:lnTo>
                        <a:pt x="36" y="263"/>
                      </a:lnTo>
                      <a:lnTo>
                        <a:pt x="54" y="224"/>
                      </a:lnTo>
                      <a:lnTo>
                        <a:pt x="75" y="191"/>
                      </a:lnTo>
                      <a:lnTo>
                        <a:pt x="97" y="159"/>
                      </a:lnTo>
                      <a:lnTo>
                        <a:pt x="125" y="126"/>
                      </a:lnTo>
                      <a:lnTo>
                        <a:pt x="154" y="97"/>
                      </a:lnTo>
                      <a:lnTo>
                        <a:pt x="190" y="76"/>
                      </a:lnTo>
                      <a:lnTo>
                        <a:pt x="223" y="54"/>
                      </a:lnTo>
                      <a:lnTo>
                        <a:pt x="263" y="36"/>
                      </a:lnTo>
                      <a:lnTo>
                        <a:pt x="302" y="22"/>
                      </a:lnTo>
                      <a:lnTo>
                        <a:pt x="342" y="11"/>
                      </a:lnTo>
                      <a:lnTo>
                        <a:pt x="385" y="4"/>
                      </a:lnTo>
                      <a:lnTo>
                        <a:pt x="428" y="0"/>
                      </a:lnTo>
                      <a:lnTo>
                        <a:pt x="471" y="4"/>
                      </a:lnTo>
                      <a:lnTo>
                        <a:pt x="514" y="11"/>
                      </a:lnTo>
                      <a:lnTo>
                        <a:pt x="554" y="22"/>
                      </a:lnTo>
                      <a:lnTo>
                        <a:pt x="593" y="36"/>
                      </a:lnTo>
                      <a:lnTo>
                        <a:pt x="630" y="54"/>
                      </a:lnTo>
                      <a:lnTo>
                        <a:pt x="666" y="76"/>
                      </a:lnTo>
                      <a:lnTo>
                        <a:pt x="698" y="97"/>
                      </a:lnTo>
                      <a:lnTo>
                        <a:pt x="727" y="126"/>
                      </a:lnTo>
                      <a:lnTo>
                        <a:pt x="756" y="159"/>
                      </a:lnTo>
                      <a:lnTo>
                        <a:pt x="781" y="191"/>
                      </a:lnTo>
                      <a:lnTo>
                        <a:pt x="802" y="224"/>
                      </a:lnTo>
                      <a:lnTo>
                        <a:pt x="820" y="263"/>
                      </a:lnTo>
                      <a:lnTo>
                        <a:pt x="835" y="303"/>
                      </a:lnTo>
                      <a:lnTo>
                        <a:pt x="846" y="342"/>
                      </a:lnTo>
                      <a:lnTo>
                        <a:pt x="853" y="385"/>
                      </a:lnTo>
                      <a:lnTo>
                        <a:pt x="853" y="428"/>
                      </a:lnTo>
                      <a:lnTo>
                        <a:pt x="853" y="472"/>
                      </a:lnTo>
                      <a:lnTo>
                        <a:pt x="846" y="515"/>
                      </a:lnTo>
                      <a:lnTo>
                        <a:pt x="835" y="554"/>
                      </a:lnTo>
                      <a:lnTo>
                        <a:pt x="820" y="594"/>
                      </a:lnTo>
                      <a:lnTo>
                        <a:pt x="802" y="630"/>
                      </a:lnTo>
                      <a:lnTo>
                        <a:pt x="781" y="666"/>
                      </a:lnTo>
                      <a:lnTo>
                        <a:pt x="756" y="698"/>
                      </a:lnTo>
                      <a:lnTo>
                        <a:pt x="727" y="727"/>
                      </a:lnTo>
                      <a:lnTo>
                        <a:pt x="698" y="756"/>
                      </a:lnTo>
                      <a:lnTo>
                        <a:pt x="666" y="781"/>
                      </a:lnTo>
                      <a:lnTo>
                        <a:pt x="630" y="803"/>
                      </a:lnTo>
                      <a:lnTo>
                        <a:pt x="593" y="821"/>
                      </a:lnTo>
                      <a:lnTo>
                        <a:pt x="554" y="835"/>
                      </a:lnTo>
                      <a:lnTo>
                        <a:pt x="514" y="846"/>
                      </a:lnTo>
                      <a:lnTo>
                        <a:pt x="471" y="853"/>
                      </a:lnTo>
                      <a:lnTo>
                        <a:pt x="428" y="853"/>
                      </a:lnTo>
                      <a:close/>
                      <a:moveTo>
                        <a:pt x="428" y="274"/>
                      </a:moveTo>
                      <a:lnTo>
                        <a:pt x="396" y="277"/>
                      </a:lnTo>
                      <a:lnTo>
                        <a:pt x="367" y="285"/>
                      </a:lnTo>
                      <a:lnTo>
                        <a:pt x="342" y="299"/>
                      </a:lnTo>
                      <a:lnTo>
                        <a:pt x="316" y="317"/>
                      </a:lnTo>
                      <a:lnTo>
                        <a:pt x="298" y="342"/>
                      </a:lnTo>
                      <a:lnTo>
                        <a:pt x="284" y="367"/>
                      </a:lnTo>
                      <a:lnTo>
                        <a:pt x="277" y="396"/>
                      </a:lnTo>
                      <a:lnTo>
                        <a:pt x="273" y="428"/>
                      </a:lnTo>
                      <a:lnTo>
                        <a:pt x="277" y="457"/>
                      </a:lnTo>
                      <a:lnTo>
                        <a:pt x="284" y="490"/>
                      </a:lnTo>
                      <a:lnTo>
                        <a:pt x="298" y="515"/>
                      </a:lnTo>
                      <a:lnTo>
                        <a:pt x="316" y="536"/>
                      </a:lnTo>
                      <a:lnTo>
                        <a:pt x="342" y="554"/>
                      </a:lnTo>
                      <a:lnTo>
                        <a:pt x="367" y="569"/>
                      </a:lnTo>
                      <a:lnTo>
                        <a:pt x="396" y="580"/>
                      </a:lnTo>
                      <a:lnTo>
                        <a:pt x="428" y="583"/>
                      </a:lnTo>
                      <a:lnTo>
                        <a:pt x="457" y="580"/>
                      </a:lnTo>
                      <a:lnTo>
                        <a:pt x="486" y="569"/>
                      </a:lnTo>
                      <a:lnTo>
                        <a:pt x="514" y="554"/>
                      </a:lnTo>
                      <a:lnTo>
                        <a:pt x="536" y="536"/>
                      </a:lnTo>
                      <a:lnTo>
                        <a:pt x="554" y="515"/>
                      </a:lnTo>
                      <a:lnTo>
                        <a:pt x="569" y="490"/>
                      </a:lnTo>
                      <a:lnTo>
                        <a:pt x="579" y="457"/>
                      </a:lnTo>
                      <a:lnTo>
                        <a:pt x="583" y="428"/>
                      </a:lnTo>
                      <a:lnTo>
                        <a:pt x="579" y="396"/>
                      </a:lnTo>
                      <a:lnTo>
                        <a:pt x="569" y="367"/>
                      </a:lnTo>
                      <a:lnTo>
                        <a:pt x="554" y="342"/>
                      </a:lnTo>
                      <a:lnTo>
                        <a:pt x="536" y="317"/>
                      </a:lnTo>
                      <a:lnTo>
                        <a:pt x="514" y="299"/>
                      </a:lnTo>
                      <a:lnTo>
                        <a:pt x="486" y="285"/>
                      </a:lnTo>
                      <a:lnTo>
                        <a:pt x="457" y="277"/>
                      </a:lnTo>
                      <a:lnTo>
                        <a:pt x="428" y="274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4" name="Freeform 51"/>
                <p:cNvSpPr>
                  <a:spLocks noChangeArrowheads="1"/>
                </p:cNvSpPr>
                <p:nvPr/>
              </p:nvSpPr>
              <p:spPr bwMode="auto">
                <a:xfrm>
                  <a:off x="3783013" y="4275138"/>
                  <a:ext cx="1587" cy="3175"/>
                </a:xfrm>
                <a:custGeom>
                  <a:avLst/>
                  <a:gdLst>
                    <a:gd name="T0" fmla="*/ 0 w 8"/>
                    <a:gd name="T1" fmla="*/ 11 h 12"/>
                    <a:gd name="T2" fmla="*/ 0 w 8"/>
                    <a:gd name="T3" fmla="*/ 11 h 12"/>
                    <a:gd name="T4" fmla="*/ 7 w 8"/>
                    <a:gd name="T5" fmla="*/ 0 h 12"/>
                    <a:gd name="T6" fmla="*/ 7 w 8"/>
                    <a:gd name="T7" fmla="*/ 0 h 12"/>
                    <a:gd name="T8" fmla="*/ 0 w 8"/>
                    <a:gd name="T9" fmla="*/ 7 h 12"/>
                    <a:gd name="T10" fmla="*/ 0 w 8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0" y="11"/>
                      </a:moveTo>
                      <a:lnTo>
                        <a:pt x="0" y="11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  <a:lnTo>
                        <a:pt x="0" y="1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5" name="Freeform 52"/>
                <p:cNvSpPr>
                  <a:spLocks noChangeArrowheads="1"/>
                </p:cNvSpPr>
                <p:nvPr/>
              </p:nvSpPr>
              <p:spPr bwMode="auto">
                <a:xfrm>
                  <a:off x="3771900" y="4276725"/>
                  <a:ext cx="11112" cy="9525"/>
                </a:xfrm>
                <a:custGeom>
                  <a:avLst/>
                  <a:gdLst>
                    <a:gd name="T0" fmla="*/ 0 w 34"/>
                    <a:gd name="T1" fmla="*/ 32 h 33"/>
                    <a:gd name="T2" fmla="*/ 0 w 34"/>
                    <a:gd name="T3" fmla="*/ 32 h 33"/>
                    <a:gd name="T4" fmla="*/ 22 w 34"/>
                    <a:gd name="T5" fmla="*/ 14 h 33"/>
                    <a:gd name="T6" fmla="*/ 22 w 34"/>
                    <a:gd name="T7" fmla="*/ 14 h 33"/>
                    <a:gd name="T8" fmla="*/ 33 w 34"/>
                    <a:gd name="T9" fmla="*/ 4 h 33"/>
                    <a:gd name="T10" fmla="*/ 33 w 34"/>
                    <a:gd name="T11" fmla="*/ 0 h 33"/>
                    <a:gd name="T12" fmla="*/ 33 w 34"/>
                    <a:gd name="T13" fmla="*/ 0 h 33"/>
                    <a:gd name="T14" fmla="*/ 0 w 34"/>
                    <a:gd name="T15" fmla="*/ 32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4" h="33">
                      <a:moveTo>
                        <a:pt x="0" y="32"/>
                      </a:moveTo>
                      <a:lnTo>
                        <a:pt x="0" y="32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3" y="4"/>
                      </a:lnTo>
                      <a:lnTo>
                        <a:pt x="33" y="0"/>
                      </a:lnTo>
                      <a:lnTo>
                        <a:pt x="33" y="0"/>
                      </a:lnTo>
                      <a:lnTo>
                        <a:pt x="0" y="3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6" name="Freeform 5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4"/>
                    <a:gd name="T1" fmla="*/ 0 h 1"/>
                    <a:gd name="T2" fmla="*/ 0 w 4"/>
                    <a:gd name="T3" fmla="*/ 0 h 1"/>
                    <a:gd name="T4" fmla="*/ 3 w 4"/>
                    <a:gd name="T5" fmla="*/ 0 h 1"/>
                    <a:gd name="T6" fmla="*/ 3 w 4"/>
                    <a:gd name="T7" fmla="*/ 0 h 1"/>
                    <a:gd name="T8" fmla="*/ 3 w 4"/>
                    <a:gd name="T9" fmla="*/ 0 h 1"/>
                    <a:gd name="T10" fmla="*/ 0 w 4"/>
                    <a:gd name="T11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1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7" name="Freeform 54"/>
                <p:cNvSpPr>
                  <a:spLocks noChangeArrowheads="1"/>
                </p:cNvSpPr>
                <p:nvPr/>
              </p:nvSpPr>
              <p:spPr bwMode="auto">
                <a:xfrm>
                  <a:off x="1844675" y="4346575"/>
                  <a:ext cx="301625" cy="239713"/>
                </a:xfrm>
                <a:custGeom>
                  <a:avLst/>
                  <a:gdLst>
                    <a:gd name="T0" fmla="*/ 32 w 844"/>
                    <a:gd name="T1" fmla="*/ 166 h 671"/>
                    <a:gd name="T2" fmla="*/ 7 w 844"/>
                    <a:gd name="T3" fmla="*/ 231 h 671"/>
                    <a:gd name="T4" fmla="*/ 83 w 844"/>
                    <a:gd name="T5" fmla="*/ 321 h 671"/>
                    <a:gd name="T6" fmla="*/ 252 w 844"/>
                    <a:gd name="T7" fmla="*/ 432 h 671"/>
                    <a:gd name="T8" fmla="*/ 429 w 844"/>
                    <a:gd name="T9" fmla="*/ 533 h 671"/>
                    <a:gd name="T10" fmla="*/ 609 w 844"/>
                    <a:gd name="T11" fmla="*/ 626 h 671"/>
                    <a:gd name="T12" fmla="*/ 724 w 844"/>
                    <a:gd name="T13" fmla="*/ 645 h 671"/>
                    <a:gd name="T14" fmla="*/ 767 w 844"/>
                    <a:gd name="T15" fmla="*/ 591 h 671"/>
                    <a:gd name="T16" fmla="*/ 807 w 844"/>
                    <a:gd name="T17" fmla="*/ 519 h 671"/>
                    <a:gd name="T18" fmla="*/ 836 w 844"/>
                    <a:gd name="T19" fmla="*/ 436 h 671"/>
                    <a:gd name="T20" fmla="*/ 753 w 844"/>
                    <a:gd name="T21" fmla="*/ 349 h 671"/>
                    <a:gd name="T22" fmla="*/ 580 w 844"/>
                    <a:gd name="T23" fmla="*/ 260 h 671"/>
                    <a:gd name="T24" fmla="*/ 411 w 844"/>
                    <a:gd name="T25" fmla="*/ 162 h 671"/>
                    <a:gd name="T26" fmla="*/ 249 w 844"/>
                    <a:gd name="T27" fmla="*/ 58 h 671"/>
                    <a:gd name="T28" fmla="*/ 134 w 844"/>
                    <a:gd name="T29" fmla="*/ 29 h 671"/>
                    <a:gd name="T30" fmla="*/ 72 w 844"/>
                    <a:gd name="T31" fmla="*/ 98 h 671"/>
                    <a:gd name="T32" fmla="*/ 418 w 844"/>
                    <a:gd name="T33" fmla="*/ 195 h 671"/>
                    <a:gd name="T34" fmla="*/ 458 w 844"/>
                    <a:gd name="T35" fmla="*/ 199 h 671"/>
                    <a:gd name="T36" fmla="*/ 494 w 844"/>
                    <a:gd name="T37" fmla="*/ 213 h 671"/>
                    <a:gd name="T38" fmla="*/ 540 w 844"/>
                    <a:gd name="T39" fmla="*/ 256 h 671"/>
                    <a:gd name="T40" fmla="*/ 569 w 844"/>
                    <a:gd name="T41" fmla="*/ 310 h 671"/>
                    <a:gd name="T42" fmla="*/ 573 w 844"/>
                    <a:gd name="T43" fmla="*/ 367 h 671"/>
                    <a:gd name="T44" fmla="*/ 551 w 844"/>
                    <a:gd name="T45" fmla="*/ 425 h 671"/>
                    <a:gd name="T46" fmla="*/ 526 w 844"/>
                    <a:gd name="T47" fmla="*/ 458 h 671"/>
                    <a:gd name="T48" fmla="*/ 494 w 844"/>
                    <a:gd name="T49" fmla="*/ 483 h 671"/>
                    <a:gd name="T50" fmla="*/ 458 w 844"/>
                    <a:gd name="T51" fmla="*/ 497 h 671"/>
                    <a:gd name="T52" fmla="*/ 418 w 844"/>
                    <a:gd name="T53" fmla="*/ 504 h 671"/>
                    <a:gd name="T54" fmla="*/ 378 w 844"/>
                    <a:gd name="T55" fmla="*/ 497 h 671"/>
                    <a:gd name="T56" fmla="*/ 338 w 844"/>
                    <a:gd name="T57" fmla="*/ 483 h 671"/>
                    <a:gd name="T58" fmla="*/ 296 w 844"/>
                    <a:gd name="T59" fmla="*/ 443 h 671"/>
                    <a:gd name="T60" fmla="*/ 267 w 844"/>
                    <a:gd name="T61" fmla="*/ 389 h 671"/>
                    <a:gd name="T62" fmla="*/ 263 w 844"/>
                    <a:gd name="T63" fmla="*/ 328 h 671"/>
                    <a:gd name="T64" fmla="*/ 285 w 844"/>
                    <a:gd name="T65" fmla="*/ 270 h 671"/>
                    <a:gd name="T66" fmla="*/ 310 w 844"/>
                    <a:gd name="T67" fmla="*/ 238 h 671"/>
                    <a:gd name="T68" fmla="*/ 338 w 844"/>
                    <a:gd name="T69" fmla="*/ 213 h 671"/>
                    <a:gd name="T70" fmla="*/ 378 w 844"/>
                    <a:gd name="T71" fmla="*/ 199 h 671"/>
                    <a:gd name="T72" fmla="*/ 418 w 844"/>
                    <a:gd name="T73" fmla="*/ 195 h 6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844" h="671">
                      <a:moveTo>
                        <a:pt x="47" y="134"/>
                      </a:moveTo>
                      <a:lnTo>
                        <a:pt x="32" y="166"/>
                      </a:lnTo>
                      <a:lnTo>
                        <a:pt x="18" y="199"/>
                      </a:lnTo>
                      <a:lnTo>
                        <a:pt x="7" y="231"/>
                      </a:lnTo>
                      <a:lnTo>
                        <a:pt x="0" y="263"/>
                      </a:lnTo>
                      <a:lnTo>
                        <a:pt x="83" y="321"/>
                      </a:lnTo>
                      <a:lnTo>
                        <a:pt x="169" y="378"/>
                      </a:lnTo>
                      <a:lnTo>
                        <a:pt x="252" y="432"/>
                      </a:lnTo>
                      <a:lnTo>
                        <a:pt x="342" y="483"/>
                      </a:lnTo>
                      <a:lnTo>
                        <a:pt x="429" y="533"/>
                      </a:lnTo>
                      <a:lnTo>
                        <a:pt x="519" y="580"/>
                      </a:lnTo>
                      <a:lnTo>
                        <a:pt x="609" y="626"/>
                      </a:lnTo>
                      <a:lnTo>
                        <a:pt x="699" y="670"/>
                      </a:lnTo>
                      <a:lnTo>
                        <a:pt x="724" y="645"/>
                      </a:lnTo>
                      <a:lnTo>
                        <a:pt x="745" y="620"/>
                      </a:lnTo>
                      <a:lnTo>
                        <a:pt x="767" y="591"/>
                      </a:lnTo>
                      <a:lnTo>
                        <a:pt x="785" y="562"/>
                      </a:lnTo>
                      <a:lnTo>
                        <a:pt x="807" y="519"/>
                      </a:lnTo>
                      <a:lnTo>
                        <a:pt x="824" y="479"/>
                      </a:lnTo>
                      <a:lnTo>
                        <a:pt x="836" y="436"/>
                      </a:lnTo>
                      <a:lnTo>
                        <a:pt x="843" y="393"/>
                      </a:lnTo>
                      <a:lnTo>
                        <a:pt x="753" y="349"/>
                      </a:lnTo>
                      <a:lnTo>
                        <a:pt x="666" y="306"/>
                      </a:lnTo>
                      <a:lnTo>
                        <a:pt x="580" y="260"/>
                      </a:lnTo>
                      <a:lnTo>
                        <a:pt x="494" y="213"/>
                      </a:lnTo>
                      <a:lnTo>
                        <a:pt x="411" y="162"/>
                      </a:lnTo>
                      <a:lnTo>
                        <a:pt x="331" y="112"/>
                      </a:lnTo>
                      <a:lnTo>
                        <a:pt x="249" y="58"/>
                      </a:lnTo>
                      <a:lnTo>
                        <a:pt x="169" y="0"/>
                      </a:lnTo>
                      <a:lnTo>
                        <a:pt x="134" y="29"/>
                      </a:lnTo>
                      <a:lnTo>
                        <a:pt x="101" y="61"/>
                      </a:lnTo>
                      <a:lnTo>
                        <a:pt x="72" y="98"/>
                      </a:lnTo>
                      <a:lnTo>
                        <a:pt x="47" y="134"/>
                      </a:lnTo>
                      <a:close/>
                      <a:moveTo>
                        <a:pt x="418" y="195"/>
                      </a:moveTo>
                      <a:lnTo>
                        <a:pt x="439" y="195"/>
                      </a:lnTo>
                      <a:lnTo>
                        <a:pt x="458" y="199"/>
                      </a:lnTo>
                      <a:lnTo>
                        <a:pt x="476" y="205"/>
                      </a:lnTo>
                      <a:lnTo>
                        <a:pt x="494" y="213"/>
                      </a:lnTo>
                      <a:lnTo>
                        <a:pt x="522" y="231"/>
                      </a:lnTo>
                      <a:lnTo>
                        <a:pt x="540" y="256"/>
                      </a:lnTo>
                      <a:lnTo>
                        <a:pt x="558" y="281"/>
                      </a:lnTo>
                      <a:lnTo>
                        <a:pt x="569" y="310"/>
                      </a:lnTo>
                      <a:lnTo>
                        <a:pt x="573" y="339"/>
                      </a:lnTo>
                      <a:lnTo>
                        <a:pt x="573" y="367"/>
                      </a:lnTo>
                      <a:lnTo>
                        <a:pt x="565" y="396"/>
                      </a:lnTo>
                      <a:lnTo>
                        <a:pt x="551" y="425"/>
                      </a:lnTo>
                      <a:lnTo>
                        <a:pt x="540" y="443"/>
                      </a:lnTo>
                      <a:lnTo>
                        <a:pt x="526" y="458"/>
                      </a:lnTo>
                      <a:lnTo>
                        <a:pt x="511" y="472"/>
                      </a:lnTo>
                      <a:lnTo>
                        <a:pt x="494" y="483"/>
                      </a:lnTo>
                      <a:lnTo>
                        <a:pt x="476" y="490"/>
                      </a:lnTo>
                      <a:lnTo>
                        <a:pt x="458" y="497"/>
                      </a:lnTo>
                      <a:lnTo>
                        <a:pt x="439" y="501"/>
                      </a:lnTo>
                      <a:lnTo>
                        <a:pt x="418" y="504"/>
                      </a:lnTo>
                      <a:lnTo>
                        <a:pt x="396" y="501"/>
                      </a:lnTo>
                      <a:lnTo>
                        <a:pt x="378" y="497"/>
                      </a:lnTo>
                      <a:lnTo>
                        <a:pt x="357" y="490"/>
                      </a:lnTo>
                      <a:lnTo>
                        <a:pt x="338" y="483"/>
                      </a:lnTo>
                      <a:lnTo>
                        <a:pt x="314" y="465"/>
                      </a:lnTo>
                      <a:lnTo>
                        <a:pt x="296" y="443"/>
                      </a:lnTo>
                      <a:lnTo>
                        <a:pt x="277" y="418"/>
                      </a:lnTo>
                      <a:lnTo>
                        <a:pt x="267" y="389"/>
                      </a:lnTo>
                      <a:lnTo>
                        <a:pt x="263" y="360"/>
                      </a:lnTo>
                      <a:lnTo>
                        <a:pt x="263" y="328"/>
                      </a:lnTo>
                      <a:lnTo>
                        <a:pt x="270" y="299"/>
                      </a:lnTo>
                      <a:lnTo>
                        <a:pt x="285" y="270"/>
                      </a:lnTo>
                      <a:lnTo>
                        <a:pt x="296" y="252"/>
                      </a:lnTo>
                      <a:lnTo>
                        <a:pt x="310" y="238"/>
                      </a:lnTo>
                      <a:lnTo>
                        <a:pt x="324" y="227"/>
                      </a:lnTo>
                      <a:lnTo>
                        <a:pt x="338" y="213"/>
                      </a:lnTo>
                      <a:lnTo>
                        <a:pt x="357" y="205"/>
                      </a:lnTo>
                      <a:lnTo>
                        <a:pt x="378" y="199"/>
                      </a:lnTo>
                      <a:lnTo>
                        <a:pt x="396" y="195"/>
                      </a:lnTo>
                      <a:lnTo>
                        <a:pt x="418" y="195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8" name="Freeform 55"/>
                <p:cNvSpPr>
                  <a:spLocks noChangeArrowheads="1"/>
                </p:cNvSpPr>
                <p:nvPr/>
              </p:nvSpPr>
              <p:spPr bwMode="auto">
                <a:xfrm>
                  <a:off x="1119188" y="3221038"/>
                  <a:ext cx="1595437" cy="1597025"/>
                </a:xfrm>
                <a:custGeom>
                  <a:avLst/>
                  <a:gdLst>
                    <a:gd name="T0" fmla="*/ 2192 w 4437"/>
                    <a:gd name="T1" fmla="*/ 3826 h 4439"/>
                    <a:gd name="T2" fmla="*/ 2113 w 4437"/>
                    <a:gd name="T3" fmla="*/ 3757 h 4439"/>
                    <a:gd name="T4" fmla="*/ 2059 w 4437"/>
                    <a:gd name="T5" fmla="*/ 3678 h 4439"/>
                    <a:gd name="T6" fmla="*/ 2023 w 4437"/>
                    <a:gd name="T7" fmla="*/ 3585 h 4439"/>
                    <a:gd name="T8" fmla="*/ 2009 w 4437"/>
                    <a:gd name="T9" fmla="*/ 3487 h 4439"/>
                    <a:gd name="T10" fmla="*/ 2016 w 4437"/>
                    <a:gd name="T11" fmla="*/ 3390 h 4439"/>
                    <a:gd name="T12" fmla="*/ 1746 w 4437"/>
                    <a:gd name="T13" fmla="*/ 3178 h 4439"/>
                    <a:gd name="T14" fmla="*/ 1494 w 4437"/>
                    <a:gd name="T15" fmla="*/ 2944 h 4439"/>
                    <a:gd name="T16" fmla="*/ 1281 w 4437"/>
                    <a:gd name="T17" fmla="*/ 2717 h 4439"/>
                    <a:gd name="T18" fmla="*/ 1087 w 4437"/>
                    <a:gd name="T19" fmla="*/ 2476 h 4439"/>
                    <a:gd name="T20" fmla="*/ 914 w 4437"/>
                    <a:gd name="T21" fmla="*/ 2224 h 4439"/>
                    <a:gd name="T22" fmla="*/ 759 w 4437"/>
                    <a:gd name="T23" fmla="*/ 1961 h 4439"/>
                    <a:gd name="T24" fmla="*/ 626 w 4437"/>
                    <a:gd name="T25" fmla="*/ 1688 h 4439"/>
                    <a:gd name="T26" fmla="*/ 515 w 4437"/>
                    <a:gd name="T27" fmla="*/ 1404 h 4439"/>
                    <a:gd name="T28" fmla="*/ 421 w 4437"/>
                    <a:gd name="T29" fmla="*/ 1116 h 4439"/>
                    <a:gd name="T30" fmla="*/ 349 w 4437"/>
                    <a:gd name="T31" fmla="*/ 817 h 4439"/>
                    <a:gd name="T32" fmla="*/ 302 w 4437"/>
                    <a:gd name="T33" fmla="*/ 515 h 4439"/>
                    <a:gd name="T34" fmla="*/ 277 w 4437"/>
                    <a:gd name="T35" fmla="*/ 205 h 4439"/>
                    <a:gd name="T36" fmla="*/ 0 w 4437"/>
                    <a:gd name="T37" fmla="*/ 0 h 4439"/>
                    <a:gd name="T38" fmla="*/ 3 w 4437"/>
                    <a:gd name="T39" fmla="*/ 219 h 4439"/>
                    <a:gd name="T40" fmla="*/ 32 w 4437"/>
                    <a:gd name="T41" fmla="*/ 547 h 4439"/>
                    <a:gd name="T42" fmla="*/ 82 w 4437"/>
                    <a:gd name="T43" fmla="*/ 871 h 4439"/>
                    <a:gd name="T44" fmla="*/ 158 w 4437"/>
                    <a:gd name="T45" fmla="*/ 1187 h 4439"/>
                    <a:gd name="T46" fmla="*/ 259 w 4437"/>
                    <a:gd name="T47" fmla="*/ 1497 h 4439"/>
                    <a:gd name="T48" fmla="*/ 378 w 4437"/>
                    <a:gd name="T49" fmla="*/ 1796 h 4439"/>
                    <a:gd name="T50" fmla="*/ 522 w 4437"/>
                    <a:gd name="T51" fmla="*/ 2087 h 4439"/>
                    <a:gd name="T52" fmla="*/ 684 w 4437"/>
                    <a:gd name="T53" fmla="*/ 2368 h 4439"/>
                    <a:gd name="T54" fmla="*/ 871 w 4437"/>
                    <a:gd name="T55" fmla="*/ 2638 h 4439"/>
                    <a:gd name="T56" fmla="*/ 1076 w 4437"/>
                    <a:gd name="T57" fmla="*/ 2894 h 4439"/>
                    <a:gd name="T58" fmla="*/ 1303 w 4437"/>
                    <a:gd name="T59" fmla="*/ 3138 h 4439"/>
                    <a:gd name="T60" fmla="*/ 1461 w 4437"/>
                    <a:gd name="T61" fmla="*/ 3289 h 4439"/>
                    <a:gd name="T62" fmla="*/ 1714 w 4437"/>
                    <a:gd name="T63" fmla="*/ 3502 h 4439"/>
                    <a:gd name="T64" fmla="*/ 1980 w 4437"/>
                    <a:gd name="T65" fmla="*/ 3692 h 4439"/>
                    <a:gd name="T66" fmla="*/ 2254 w 4437"/>
                    <a:gd name="T67" fmla="*/ 3865 h 4439"/>
                    <a:gd name="T68" fmla="*/ 2542 w 4437"/>
                    <a:gd name="T69" fmla="*/ 4013 h 4439"/>
                    <a:gd name="T70" fmla="*/ 2840 w 4437"/>
                    <a:gd name="T71" fmla="*/ 4142 h 4439"/>
                    <a:gd name="T72" fmla="*/ 3143 w 4437"/>
                    <a:gd name="T73" fmla="*/ 4247 h 4439"/>
                    <a:gd name="T74" fmla="*/ 3460 w 4437"/>
                    <a:gd name="T75" fmla="*/ 4329 h 4439"/>
                    <a:gd name="T76" fmla="*/ 3777 w 4437"/>
                    <a:gd name="T77" fmla="*/ 4391 h 4439"/>
                    <a:gd name="T78" fmla="*/ 4104 w 4437"/>
                    <a:gd name="T79" fmla="*/ 4427 h 4439"/>
                    <a:gd name="T80" fmla="*/ 4436 w 4437"/>
                    <a:gd name="T81" fmla="*/ 4438 h 4439"/>
                    <a:gd name="T82" fmla="*/ 4367 w 4437"/>
                    <a:gd name="T83" fmla="*/ 4434 h 4439"/>
                    <a:gd name="T84" fmla="*/ 4274 w 4437"/>
                    <a:gd name="T85" fmla="*/ 4405 h 4439"/>
                    <a:gd name="T86" fmla="*/ 4187 w 4437"/>
                    <a:gd name="T87" fmla="*/ 4355 h 4439"/>
                    <a:gd name="T88" fmla="*/ 4119 w 4437"/>
                    <a:gd name="T89" fmla="*/ 4290 h 4439"/>
                    <a:gd name="T90" fmla="*/ 4065 w 4437"/>
                    <a:gd name="T91" fmla="*/ 4211 h 4439"/>
                    <a:gd name="T92" fmla="*/ 4036 w 4437"/>
                    <a:gd name="T93" fmla="*/ 4150 h 4439"/>
                    <a:gd name="T94" fmla="*/ 3525 w 4437"/>
                    <a:gd name="T95" fmla="*/ 4067 h 4439"/>
                    <a:gd name="T96" fmla="*/ 3031 w 4437"/>
                    <a:gd name="T97" fmla="*/ 3923 h 4439"/>
                    <a:gd name="T98" fmla="*/ 2715 w 4437"/>
                    <a:gd name="T99" fmla="*/ 3797 h 4439"/>
                    <a:gd name="T100" fmla="*/ 2621 w 4437"/>
                    <a:gd name="T101" fmla="*/ 3858 h 4439"/>
                    <a:gd name="T102" fmla="*/ 2510 w 4437"/>
                    <a:gd name="T103" fmla="*/ 3894 h 4439"/>
                    <a:gd name="T104" fmla="*/ 2434 w 4437"/>
                    <a:gd name="T105" fmla="*/ 3901 h 4439"/>
                    <a:gd name="T106" fmla="*/ 2272 w 4437"/>
                    <a:gd name="T107" fmla="*/ 3869 h 44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4437" h="4439">
                      <a:moveTo>
                        <a:pt x="2221" y="3844"/>
                      </a:moveTo>
                      <a:lnTo>
                        <a:pt x="2221" y="3844"/>
                      </a:lnTo>
                      <a:lnTo>
                        <a:pt x="2192" y="3826"/>
                      </a:lnTo>
                      <a:lnTo>
                        <a:pt x="2164" y="3804"/>
                      </a:lnTo>
                      <a:lnTo>
                        <a:pt x="2139" y="3782"/>
                      </a:lnTo>
                      <a:lnTo>
                        <a:pt x="2113" y="3757"/>
                      </a:lnTo>
                      <a:lnTo>
                        <a:pt x="2095" y="3732"/>
                      </a:lnTo>
                      <a:lnTo>
                        <a:pt x="2074" y="3707"/>
                      </a:lnTo>
                      <a:lnTo>
                        <a:pt x="2059" y="3678"/>
                      </a:lnTo>
                      <a:lnTo>
                        <a:pt x="2045" y="3646"/>
                      </a:lnTo>
                      <a:lnTo>
                        <a:pt x="2030" y="3617"/>
                      </a:lnTo>
                      <a:lnTo>
                        <a:pt x="2023" y="3585"/>
                      </a:lnTo>
                      <a:lnTo>
                        <a:pt x="2016" y="3552"/>
                      </a:lnTo>
                      <a:lnTo>
                        <a:pt x="2009" y="3520"/>
                      </a:lnTo>
                      <a:lnTo>
                        <a:pt x="2009" y="3487"/>
                      </a:lnTo>
                      <a:lnTo>
                        <a:pt x="2009" y="3455"/>
                      </a:lnTo>
                      <a:lnTo>
                        <a:pt x="2012" y="3423"/>
                      </a:lnTo>
                      <a:lnTo>
                        <a:pt x="2016" y="3390"/>
                      </a:lnTo>
                      <a:lnTo>
                        <a:pt x="2016" y="3390"/>
                      </a:lnTo>
                      <a:lnTo>
                        <a:pt x="1879" y="3286"/>
                      </a:lnTo>
                      <a:lnTo>
                        <a:pt x="1746" y="3178"/>
                      </a:lnTo>
                      <a:lnTo>
                        <a:pt x="1620" y="3066"/>
                      </a:lnTo>
                      <a:lnTo>
                        <a:pt x="1494" y="2944"/>
                      </a:lnTo>
                      <a:lnTo>
                        <a:pt x="1494" y="2944"/>
                      </a:lnTo>
                      <a:lnTo>
                        <a:pt x="1422" y="2872"/>
                      </a:lnTo>
                      <a:lnTo>
                        <a:pt x="1350" y="2796"/>
                      </a:lnTo>
                      <a:lnTo>
                        <a:pt x="1281" y="2717"/>
                      </a:lnTo>
                      <a:lnTo>
                        <a:pt x="1213" y="2638"/>
                      </a:lnTo>
                      <a:lnTo>
                        <a:pt x="1148" y="2559"/>
                      </a:lnTo>
                      <a:lnTo>
                        <a:pt x="1087" y="2476"/>
                      </a:lnTo>
                      <a:lnTo>
                        <a:pt x="1026" y="2393"/>
                      </a:lnTo>
                      <a:lnTo>
                        <a:pt x="968" y="2307"/>
                      </a:lnTo>
                      <a:lnTo>
                        <a:pt x="914" y="2224"/>
                      </a:lnTo>
                      <a:lnTo>
                        <a:pt x="860" y="2138"/>
                      </a:lnTo>
                      <a:lnTo>
                        <a:pt x="810" y="2048"/>
                      </a:lnTo>
                      <a:lnTo>
                        <a:pt x="759" y="1961"/>
                      </a:lnTo>
                      <a:lnTo>
                        <a:pt x="713" y="1868"/>
                      </a:lnTo>
                      <a:lnTo>
                        <a:pt x="669" y="1778"/>
                      </a:lnTo>
                      <a:lnTo>
                        <a:pt x="626" y="1688"/>
                      </a:lnTo>
                      <a:lnTo>
                        <a:pt x="587" y="1594"/>
                      </a:lnTo>
                      <a:lnTo>
                        <a:pt x="547" y="1501"/>
                      </a:lnTo>
                      <a:lnTo>
                        <a:pt x="515" y="1404"/>
                      </a:lnTo>
                      <a:lnTo>
                        <a:pt x="479" y="1310"/>
                      </a:lnTo>
                      <a:lnTo>
                        <a:pt x="450" y="1213"/>
                      </a:lnTo>
                      <a:lnTo>
                        <a:pt x="421" y="1116"/>
                      </a:lnTo>
                      <a:lnTo>
                        <a:pt x="396" y="1015"/>
                      </a:lnTo>
                      <a:lnTo>
                        <a:pt x="371" y="918"/>
                      </a:lnTo>
                      <a:lnTo>
                        <a:pt x="349" y="817"/>
                      </a:lnTo>
                      <a:lnTo>
                        <a:pt x="331" y="716"/>
                      </a:lnTo>
                      <a:lnTo>
                        <a:pt x="317" y="616"/>
                      </a:lnTo>
                      <a:lnTo>
                        <a:pt x="302" y="515"/>
                      </a:lnTo>
                      <a:lnTo>
                        <a:pt x="291" y="410"/>
                      </a:lnTo>
                      <a:lnTo>
                        <a:pt x="281" y="310"/>
                      </a:lnTo>
                      <a:lnTo>
                        <a:pt x="277" y="205"/>
                      </a:lnTo>
                      <a:lnTo>
                        <a:pt x="270" y="101"/>
                      </a:lnTo>
                      <a:lnTo>
                        <a:pt x="27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108"/>
                      </a:lnTo>
                      <a:lnTo>
                        <a:pt x="3" y="219"/>
                      </a:lnTo>
                      <a:lnTo>
                        <a:pt x="11" y="331"/>
                      </a:lnTo>
                      <a:lnTo>
                        <a:pt x="21" y="439"/>
                      </a:lnTo>
                      <a:lnTo>
                        <a:pt x="32" y="547"/>
                      </a:lnTo>
                      <a:lnTo>
                        <a:pt x="46" y="655"/>
                      </a:lnTo>
                      <a:lnTo>
                        <a:pt x="64" y="763"/>
                      </a:lnTo>
                      <a:lnTo>
                        <a:pt x="82" y="871"/>
                      </a:lnTo>
                      <a:lnTo>
                        <a:pt x="108" y="975"/>
                      </a:lnTo>
                      <a:lnTo>
                        <a:pt x="133" y="1083"/>
                      </a:lnTo>
                      <a:lnTo>
                        <a:pt x="158" y="1187"/>
                      </a:lnTo>
                      <a:lnTo>
                        <a:pt x="191" y="1292"/>
                      </a:lnTo>
                      <a:lnTo>
                        <a:pt x="223" y="1393"/>
                      </a:lnTo>
                      <a:lnTo>
                        <a:pt x="259" y="1497"/>
                      </a:lnTo>
                      <a:lnTo>
                        <a:pt x="295" y="1598"/>
                      </a:lnTo>
                      <a:lnTo>
                        <a:pt x="335" y="1699"/>
                      </a:lnTo>
                      <a:lnTo>
                        <a:pt x="378" y="1796"/>
                      </a:lnTo>
                      <a:lnTo>
                        <a:pt x="425" y="1893"/>
                      </a:lnTo>
                      <a:lnTo>
                        <a:pt x="471" y="1990"/>
                      </a:lnTo>
                      <a:lnTo>
                        <a:pt x="522" y="2087"/>
                      </a:lnTo>
                      <a:lnTo>
                        <a:pt x="572" y="2181"/>
                      </a:lnTo>
                      <a:lnTo>
                        <a:pt x="626" y="2275"/>
                      </a:lnTo>
                      <a:lnTo>
                        <a:pt x="684" y="2368"/>
                      </a:lnTo>
                      <a:lnTo>
                        <a:pt x="745" y="2458"/>
                      </a:lnTo>
                      <a:lnTo>
                        <a:pt x="806" y="2548"/>
                      </a:lnTo>
                      <a:lnTo>
                        <a:pt x="871" y="2638"/>
                      </a:lnTo>
                      <a:lnTo>
                        <a:pt x="936" y="2724"/>
                      </a:lnTo>
                      <a:lnTo>
                        <a:pt x="1004" y="2811"/>
                      </a:lnTo>
                      <a:lnTo>
                        <a:pt x="1076" y="2894"/>
                      </a:lnTo>
                      <a:lnTo>
                        <a:pt x="1148" y="2976"/>
                      </a:lnTo>
                      <a:lnTo>
                        <a:pt x="1224" y="3059"/>
                      </a:lnTo>
                      <a:lnTo>
                        <a:pt x="1303" y="3138"/>
                      </a:lnTo>
                      <a:lnTo>
                        <a:pt x="1303" y="3138"/>
                      </a:lnTo>
                      <a:lnTo>
                        <a:pt x="1382" y="3214"/>
                      </a:lnTo>
                      <a:lnTo>
                        <a:pt x="1461" y="3289"/>
                      </a:lnTo>
                      <a:lnTo>
                        <a:pt x="1544" y="3361"/>
                      </a:lnTo>
                      <a:lnTo>
                        <a:pt x="1627" y="3433"/>
                      </a:lnTo>
                      <a:lnTo>
                        <a:pt x="1714" y="3502"/>
                      </a:lnTo>
                      <a:lnTo>
                        <a:pt x="1800" y="3570"/>
                      </a:lnTo>
                      <a:lnTo>
                        <a:pt x="1890" y="3631"/>
                      </a:lnTo>
                      <a:lnTo>
                        <a:pt x="1980" y="3692"/>
                      </a:lnTo>
                      <a:lnTo>
                        <a:pt x="2070" y="3753"/>
                      </a:lnTo>
                      <a:lnTo>
                        <a:pt x="2160" y="3811"/>
                      </a:lnTo>
                      <a:lnTo>
                        <a:pt x="2254" y="3865"/>
                      </a:lnTo>
                      <a:lnTo>
                        <a:pt x="2351" y="3915"/>
                      </a:lnTo>
                      <a:lnTo>
                        <a:pt x="2445" y="3966"/>
                      </a:lnTo>
                      <a:lnTo>
                        <a:pt x="2542" y="4013"/>
                      </a:lnTo>
                      <a:lnTo>
                        <a:pt x="2639" y="4059"/>
                      </a:lnTo>
                      <a:lnTo>
                        <a:pt x="2740" y="4103"/>
                      </a:lnTo>
                      <a:lnTo>
                        <a:pt x="2840" y="4142"/>
                      </a:lnTo>
                      <a:lnTo>
                        <a:pt x="2941" y="4178"/>
                      </a:lnTo>
                      <a:lnTo>
                        <a:pt x="3043" y="4214"/>
                      </a:lnTo>
                      <a:lnTo>
                        <a:pt x="3143" y="4247"/>
                      </a:lnTo>
                      <a:lnTo>
                        <a:pt x="3247" y="4279"/>
                      </a:lnTo>
                      <a:lnTo>
                        <a:pt x="3352" y="4304"/>
                      </a:lnTo>
                      <a:lnTo>
                        <a:pt x="3460" y="4329"/>
                      </a:lnTo>
                      <a:lnTo>
                        <a:pt x="3565" y="4351"/>
                      </a:lnTo>
                      <a:lnTo>
                        <a:pt x="3672" y="4373"/>
                      </a:lnTo>
                      <a:lnTo>
                        <a:pt x="3777" y="4391"/>
                      </a:lnTo>
                      <a:lnTo>
                        <a:pt x="3885" y="4405"/>
                      </a:lnTo>
                      <a:lnTo>
                        <a:pt x="3997" y="4416"/>
                      </a:lnTo>
                      <a:lnTo>
                        <a:pt x="4104" y="4427"/>
                      </a:lnTo>
                      <a:lnTo>
                        <a:pt x="4213" y="4434"/>
                      </a:lnTo>
                      <a:lnTo>
                        <a:pt x="4324" y="4438"/>
                      </a:lnTo>
                      <a:lnTo>
                        <a:pt x="4436" y="4438"/>
                      </a:lnTo>
                      <a:lnTo>
                        <a:pt x="4436" y="4438"/>
                      </a:lnTo>
                      <a:lnTo>
                        <a:pt x="4400" y="4438"/>
                      </a:lnTo>
                      <a:lnTo>
                        <a:pt x="4367" y="4434"/>
                      </a:lnTo>
                      <a:lnTo>
                        <a:pt x="4335" y="4427"/>
                      </a:lnTo>
                      <a:lnTo>
                        <a:pt x="4302" y="4416"/>
                      </a:lnTo>
                      <a:lnTo>
                        <a:pt x="4274" y="4405"/>
                      </a:lnTo>
                      <a:lnTo>
                        <a:pt x="4241" y="4391"/>
                      </a:lnTo>
                      <a:lnTo>
                        <a:pt x="4216" y="4373"/>
                      </a:lnTo>
                      <a:lnTo>
                        <a:pt x="4187" y="4355"/>
                      </a:lnTo>
                      <a:lnTo>
                        <a:pt x="4162" y="4337"/>
                      </a:lnTo>
                      <a:lnTo>
                        <a:pt x="4140" y="4312"/>
                      </a:lnTo>
                      <a:lnTo>
                        <a:pt x="4119" y="4290"/>
                      </a:lnTo>
                      <a:lnTo>
                        <a:pt x="4098" y="4265"/>
                      </a:lnTo>
                      <a:lnTo>
                        <a:pt x="4079" y="4236"/>
                      </a:lnTo>
                      <a:lnTo>
                        <a:pt x="4065" y="4211"/>
                      </a:lnTo>
                      <a:lnTo>
                        <a:pt x="4051" y="4178"/>
                      </a:lnTo>
                      <a:lnTo>
                        <a:pt x="4036" y="4150"/>
                      </a:lnTo>
                      <a:lnTo>
                        <a:pt x="4036" y="4150"/>
                      </a:lnTo>
                      <a:lnTo>
                        <a:pt x="3867" y="4128"/>
                      </a:lnTo>
                      <a:lnTo>
                        <a:pt x="3694" y="4103"/>
                      </a:lnTo>
                      <a:lnTo>
                        <a:pt x="3525" y="4067"/>
                      </a:lnTo>
                      <a:lnTo>
                        <a:pt x="3359" y="4027"/>
                      </a:lnTo>
                      <a:lnTo>
                        <a:pt x="3194" y="3977"/>
                      </a:lnTo>
                      <a:lnTo>
                        <a:pt x="3031" y="3923"/>
                      </a:lnTo>
                      <a:lnTo>
                        <a:pt x="2873" y="3862"/>
                      </a:lnTo>
                      <a:lnTo>
                        <a:pt x="2715" y="3797"/>
                      </a:lnTo>
                      <a:lnTo>
                        <a:pt x="2715" y="3797"/>
                      </a:lnTo>
                      <a:lnTo>
                        <a:pt x="2686" y="3818"/>
                      </a:lnTo>
                      <a:lnTo>
                        <a:pt x="2654" y="3840"/>
                      </a:lnTo>
                      <a:lnTo>
                        <a:pt x="2621" y="3858"/>
                      </a:lnTo>
                      <a:lnTo>
                        <a:pt x="2585" y="3873"/>
                      </a:lnTo>
                      <a:lnTo>
                        <a:pt x="2549" y="3887"/>
                      </a:lnTo>
                      <a:lnTo>
                        <a:pt x="2510" y="3894"/>
                      </a:lnTo>
                      <a:lnTo>
                        <a:pt x="2474" y="3901"/>
                      </a:lnTo>
                      <a:lnTo>
                        <a:pt x="2434" y="3901"/>
                      </a:lnTo>
                      <a:lnTo>
                        <a:pt x="2434" y="3901"/>
                      </a:lnTo>
                      <a:lnTo>
                        <a:pt x="2376" y="3897"/>
                      </a:lnTo>
                      <a:lnTo>
                        <a:pt x="2322" y="3887"/>
                      </a:lnTo>
                      <a:lnTo>
                        <a:pt x="2272" y="3869"/>
                      </a:lnTo>
                      <a:lnTo>
                        <a:pt x="2221" y="384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69" name="Freeform 56"/>
                <p:cNvSpPr>
                  <a:spLocks noChangeArrowheads="1"/>
                </p:cNvSpPr>
                <p:nvPr/>
              </p:nvSpPr>
              <p:spPr bwMode="auto">
                <a:xfrm>
                  <a:off x="1841500" y="4441825"/>
                  <a:ext cx="252412" cy="182563"/>
                </a:xfrm>
                <a:custGeom>
                  <a:avLst/>
                  <a:gdLst>
                    <a:gd name="T0" fmla="*/ 212 w 707"/>
                    <a:gd name="T1" fmla="*/ 454 h 512"/>
                    <a:gd name="T2" fmla="*/ 212 w 707"/>
                    <a:gd name="T3" fmla="*/ 454 h 512"/>
                    <a:gd name="T4" fmla="*/ 263 w 707"/>
                    <a:gd name="T5" fmla="*/ 479 h 512"/>
                    <a:gd name="T6" fmla="*/ 313 w 707"/>
                    <a:gd name="T7" fmla="*/ 497 h 512"/>
                    <a:gd name="T8" fmla="*/ 367 w 707"/>
                    <a:gd name="T9" fmla="*/ 507 h 512"/>
                    <a:gd name="T10" fmla="*/ 425 w 707"/>
                    <a:gd name="T11" fmla="*/ 511 h 512"/>
                    <a:gd name="T12" fmla="*/ 425 w 707"/>
                    <a:gd name="T13" fmla="*/ 511 h 512"/>
                    <a:gd name="T14" fmla="*/ 465 w 707"/>
                    <a:gd name="T15" fmla="*/ 511 h 512"/>
                    <a:gd name="T16" fmla="*/ 501 w 707"/>
                    <a:gd name="T17" fmla="*/ 504 h 512"/>
                    <a:gd name="T18" fmla="*/ 540 w 707"/>
                    <a:gd name="T19" fmla="*/ 497 h 512"/>
                    <a:gd name="T20" fmla="*/ 576 w 707"/>
                    <a:gd name="T21" fmla="*/ 483 h 512"/>
                    <a:gd name="T22" fmla="*/ 612 w 707"/>
                    <a:gd name="T23" fmla="*/ 468 h 512"/>
                    <a:gd name="T24" fmla="*/ 645 w 707"/>
                    <a:gd name="T25" fmla="*/ 450 h 512"/>
                    <a:gd name="T26" fmla="*/ 677 w 707"/>
                    <a:gd name="T27" fmla="*/ 428 h 512"/>
                    <a:gd name="T28" fmla="*/ 706 w 707"/>
                    <a:gd name="T29" fmla="*/ 407 h 512"/>
                    <a:gd name="T30" fmla="*/ 706 w 707"/>
                    <a:gd name="T31" fmla="*/ 407 h 512"/>
                    <a:gd name="T32" fmla="*/ 616 w 707"/>
                    <a:gd name="T33" fmla="*/ 363 h 512"/>
                    <a:gd name="T34" fmla="*/ 526 w 707"/>
                    <a:gd name="T35" fmla="*/ 317 h 512"/>
                    <a:gd name="T36" fmla="*/ 436 w 707"/>
                    <a:gd name="T37" fmla="*/ 270 h 512"/>
                    <a:gd name="T38" fmla="*/ 349 w 707"/>
                    <a:gd name="T39" fmla="*/ 220 h 512"/>
                    <a:gd name="T40" fmla="*/ 259 w 707"/>
                    <a:gd name="T41" fmla="*/ 169 h 512"/>
                    <a:gd name="T42" fmla="*/ 176 w 707"/>
                    <a:gd name="T43" fmla="*/ 115 h 512"/>
                    <a:gd name="T44" fmla="*/ 90 w 707"/>
                    <a:gd name="T45" fmla="*/ 58 h 512"/>
                    <a:gd name="T46" fmla="*/ 7 w 707"/>
                    <a:gd name="T47" fmla="*/ 0 h 512"/>
                    <a:gd name="T48" fmla="*/ 7 w 707"/>
                    <a:gd name="T49" fmla="*/ 0 h 512"/>
                    <a:gd name="T50" fmla="*/ 3 w 707"/>
                    <a:gd name="T51" fmla="*/ 33 h 512"/>
                    <a:gd name="T52" fmla="*/ 0 w 707"/>
                    <a:gd name="T53" fmla="*/ 65 h 512"/>
                    <a:gd name="T54" fmla="*/ 0 w 707"/>
                    <a:gd name="T55" fmla="*/ 97 h 512"/>
                    <a:gd name="T56" fmla="*/ 0 w 707"/>
                    <a:gd name="T57" fmla="*/ 130 h 512"/>
                    <a:gd name="T58" fmla="*/ 7 w 707"/>
                    <a:gd name="T59" fmla="*/ 162 h 512"/>
                    <a:gd name="T60" fmla="*/ 14 w 707"/>
                    <a:gd name="T61" fmla="*/ 195 h 512"/>
                    <a:gd name="T62" fmla="*/ 21 w 707"/>
                    <a:gd name="T63" fmla="*/ 227 h 512"/>
                    <a:gd name="T64" fmla="*/ 36 w 707"/>
                    <a:gd name="T65" fmla="*/ 256 h 512"/>
                    <a:gd name="T66" fmla="*/ 50 w 707"/>
                    <a:gd name="T67" fmla="*/ 288 h 512"/>
                    <a:gd name="T68" fmla="*/ 65 w 707"/>
                    <a:gd name="T69" fmla="*/ 317 h 512"/>
                    <a:gd name="T70" fmla="*/ 86 w 707"/>
                    <a:gd name="T71" fmla="*/ 342 h 512"/>
                    <a:gd name="T72" fmla="*/ 104 w 707"/>
                    <a:gd name="T73" fmla="*/ 367 h 512"/>
                    <a:gd name="T74" fmla="*/ 130 w 707"/>
                    <a:gd name="T75" fmla="*/ 392 h 512"/>
                    <a:gd name="T76" fmla="*/ 155 w 707"/>
                    <a:gd name="T77" fmla="*/ 414 h 512"/>
                    <a:gd name="T78" fmla="*/ 183 w 707"/>
                    <a:gd name="T79" fmla="*/ 436 h 512"/>
                    <a:gd name="T80" fmla="*/ 212 w 707"/>
                    <a:gd name="T81" fmla="*/ 454 h 5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07" h="512">
                      <a:moveTo>
                        <a:pt x="212" y="454"/>
                      </a:moveTo>
                      <a:lnTo>
                        <a:pt x="212" y="454"/>
                      </a:lnTo>
                      <a:lnTo>
                        <a:pt x="263" y="479"/>
                      </a:lnTo>
                      <a:lnTo>
                        <a:pt x="313" y="497"/>
                      </a:lnTo>
                      <a:lnTo>
                        <a:pt x="367" y="507"/>
                      </a:lnTo>
                      <a:lnTo>
                        <a:pt x="425" y="511"/>
                      </a:lnTo>
                      <a:lnTo>
                        <a:pt x="425" y="511"/>
                      </a:lnTo>
                      <a:lnTo>
                        <a:pt x="465" y="511"/>
                      </a:lnTo>
                      <a:lnTo>
                        <a:pt x="501" y="504"/>
                      </a:lnTo>
                      <a:lnTo>
                        <a:pt x="540" y="497"/>
                      </a:lnTo>
                      <a:lnTo>
                        <a:pt x="576" y="483"/>
                      </a:lnTo>
                      <a:lnTo>
                        <a:pt x="612" y="468"/>
                      </a:lnTo>
                      <a:lnTo>
                        <a:pt x="645" y="450"/>
                      </a:lnTo>
                      <a:lnTo>
                        <a:pt x="677" y="428"/>
                      </a:lnTo>
                      <a:lnTo>
                        <a:pt x="706" y="407"/>
                      </a:lnTo>
                      <a:lnTo>
                        <a:pt x="706" y="407"/>
                      </a:lnTo>
                      <a:lnTo>
                        <a:pt x="616" y="363"/>
                      </a:lnTo>
                      <a:lnTo>
                        <a:pt x="526" y="317"/>
                      </a:lnTo>
                      <a:lnTo>
                        <a:pt x="436" y="270"/>
                      </a:lnTo>
                      <a:lnTo>
                        <a:pt x="349" y="220"/>
                      </a:lnTo>
                      <a:lnTo>
                        <a:pt x="259" y="169"/>
                      </a:lnTo>
                      <a:lnTo>
                        <a:pt x="176" y="115"/>
                      </a:lnTo>
                      <a:lnTo>
                        <a:pt x="90" y="58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3" y="33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7" y="162"/>
                      </a:lnTo>
                      <a:lnTo>
                        <a:pt x="14" y="195"/>
                      </a:lnTo>
                      <a:lnTo>
                        <a:pt x="21" y="227"/>
                      </a:lnTo>
                      <a:lnTo>
                        <a:pt x="36" y="256"/>
                      </a:lnTo>
                      <a:lnTo>
                        <a:pt x="50" y="288"/>
                      </a:lnTo>
                      <a:lnTo>
                        <a:pt x="65" y="317"/>
                      </a:lnTo>
                      <a:lnTo>
                        <a:pt x="86" y="342"/>
                      </a:lnTo>
                      <a:lnTo>
                        <a:pt x="104" y="367"/>
                      </a:lnTo>
                      <a:lnTo>
                        <a:pt x="130" y="392"/>
                      </a:lnTo>
                      <a:lnTo>
                        <a:pt x="155" y="414"/>
                      </a:lnTo>
                      <a:lnTo>
                        <a:pt x="183" y="436"/>
                      </a:lnTo>
                      <a:lnTo>
                        <a:pt x="212" y="45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0" name="Freeform 57"/>
                <p:cNvSpPr>
                  <a:spLocks noChangeArrowheads="1"/>
                </p:cNvSpPr>
                <p:nvPr/>
              </p:nvSpPr>
              <p:spPr bwMode="auto">
                <a:xfrm>
                  <a:off x="1327150" y="3221038"/>
                  <a:ext cx="1389062" cy="1381125"/>
                </a:xfrm>
                <a:custGeom>
                  <a:avLst/>
                  <a:gdLst>
                    <a:gd name="T0" fmla="*/ 0 w 3865"/>
                    <a:gd name="T1" fmla="*/ 0 h 3841"/>
                    <a:gd name="T2" fmla="*/ 18 w 3865"/>
                    <a:gd name="T3" fmla="*/ 356 h 3841"/>
                    <a:gd name="T4" fmla="*/ 65 w 3865"/>
                    <a:gd name="T5" fmla="*/ 705 h 3841"/>
                    <a:gd name="T6" fmla="*/ 145 w 3865"/>
                    <a:gd name="T7" fmla="*/ 1044 h 3841"/>
                    <a:gd name="T8" fmla="*/ 252 w 3865"/>
                    <a:gd name="T9" fmla="*/ 1371 h 3841"/>
                    <a:gd name="T10" fmla="*/ 389 w 3865"/>
                    <a:gd name="T11" fmla="*/ 1681 h 3841"/>
                    <a:gd name="T12" fmla="*/ 551 w 3865"/>
                    <a:gd name="T13" fmla="*/ 1979 h 3841"/>
                    <a:gd name="T14" fmla="*/ 735 w 3865"/>
                    <a:gd name="T15" fmla="*/ 2260 h 3841"/>
                    <a:gd name="T16" fmla="*/ 947 w 3865"/>
                    <a:gd name="T17" fmla="*/ 2526 h 3841"/>
                    <a:gd name="T18" fmla="*/ 1178 w 3865"/>
                    <a:gd name="T19" fmla="*/ 2767 h 3841"/>
                    <a:gd name="T20" fmla="*/ 1430 w 3865"/>
                    <a:gd name="T21" fmla="*/ 2991 h 3841"/>
                    <a:gd name="T22" fmla="*/ 1606 w 3865"/>
                    <a:gd name="T23" fmla="*/ 3127 h 3841"/>
                    <a:gd name="T24" fmla="*/ 1693 w 3865"/>
                    <a:gd name="T25" fmla="*/ 3081 h 3841"/>
                    <a:gd name="T26" fmla="*/ 1786 w 3865"/>
                    <a:gd name="T27" fmla="*/ 3055 h 3841"/>
                    <a:gd name="T28" fmla="*/ 1855 w 3865"/>
                    <a:gd name="T29" fmla="*/ 3048 h 3841"/>
                    <a:gd name="T30" fmla="*/ 2017 w 3865"/>
                    <a:gd name="T31" fmla="*/ 3081 h 3841"/>
                    <a:gd name="T32" fmla="*/ 2096 w 3865"/>
                    <a:gd name="T33" fmla="*/ 3124 h 3841"/>
                    <a:gd name="T34" fmla="*/ 2164 w 3865"/>
                    <a:gd name="T35" fmla="*/ 3185 h 3841"/>
                    <a:gd name="T36" fmla="*/ 2222 w 3865"/>
                    <a:gd name="T37" fmla="*/ 3257 h 3841"/>
                    <a:gd name="T38" fmla="*/ 2273 w 3865"/>
                    <a:gd name="T39" fmla="*/ 3397 h 3841"/>
                    <a:gd name="T40" fmla="*/ 2280 w 3865"/>
                    <a:gd name="T41" fmla="*/ 3520 h 3841"/>
                    <a:gd name="T42" fmla="*/ 2708 w 3865"/>
                    <a:gd name="T43" fmla="*/ 3682 h 3841"/>
                    <a:gd name="T44" fmla="*/ 3162 w 3865"/>
                    <a:gd name="T45" fmla="*/ 3793 h 3841"/>
                    <a:gd name="T46" fmla="*/ 3475 w 3865"/>
                    <a:gd name="T47" fmla="*/ 3840 h 3841"/>
                    <a:gd name="T48" fmla="*/ 3540 w 3865"/>
                    <a:gd name="T49" fmla="*/ 3736 h 3841"/>
                    <a:gd name="T50" fmla="*/ 3655 w 3865"/>
                    <a:gd name="T51" fmla="*/ 3642 h 3841"/>
                    <a:gd name="T52" fmla="*/ 3738 w 3865"/>
                    <a:gd name="T53" fmla="*/ 3606 h 3841"/>
                    <a:gd name="T54" fmla="*/ 3832 w 3865"/>
                    <a:gd name="T55" fmla="*/ 3588 h 3841"/>
                    <a:gd name="T56" fmla="*/ 3864 w 3865"/>
                    <a:gd name="T57" fmla="*/ 3588 h 3841"/>
                    <a:gd name="T58" fmla="*/ 3677 w 3865"/>
                    <a:gd name="T59" fmla="*/ 3581 h 3841"/>
                    <a:gd name="T60" fmla="*/ 3407 w 3865"/>
                    <a:gd name="T61" fmla="*/ 3559 h 3841"/>
                    <a:gd name="T62" fmla="*/ 3140 w 3865"/>
                    <a:gd name="T63" fmla="*/ 3512 h 3841"/>
                    <a:gd name="T64" fmla="*/ 2881 w 3865"/>
                    <a:gd name="T65" fmla="*/ 3451 h 3841"/>
                    <a:gd name="T66" fmla="*/ 2629 w 3865"/>
                    <a:gd name="T67" fmla="*/ 3369 h 3841"/>
                    <a:gd name="T68" fmla="*/ 2154 w 3865"/>
                    <a:gd name="T69" fmla="*/ 3153 h 3841"/>
                    <a:gd name="T70" fmla="*/ 1714 w 3865"/>
                    <a:gd name="T71" fmla="*/ 2872 h 3841"/>
                    <a:gd name="T72" fmla="*/ 1326 w 3865"/>
                    <a:gd name="T73" fmla="*/ 2534 h 3841"/>
                    <a:gd name="T74" fmla="*/ 987 w 3865"/>
                    <a:gd name="T75" fmla="*/ 2145 h 3841"/>
                    <a:gd name="T76" fmla="*/ 706 w 3865"/>
                    <a:gd name="T77" fmla="*/ 1706 h 3841"/>
                    <a:gd name="T78" fmla="*/ 490 w 3865"/>
                    <a:gd name="T79" fmla="*/ 1231 h 3841"/>
                    <a:gd name="T80" fmla="*/ 407 w 3865"/>
                    <a:gd name="T81" fmla="*/ 979 h 3841"/>
                    <a:gd name="T82" fmla="*/ 346 w 3865"/>
                    <a:gd name="T83" fmla="*/ 720 h 3841"/>
                    <a:gd name="T84" fmla="*/ 303 w 3865"/>
                    <a:gd name="T85" fmla="*/ 454 h 3841"/>
                    <a:gd name="T86" fmla="*/ 278 w 3865"/>
                    <a:gd name="T87" fmla="*/ 183 h 38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3865" h="3841">
                      <a:moveTo>
                        <a:pt x="274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4" y="119"/>
                      </a:lnTo>
                      <a:lnTo>
                        <a:pt x="8" y="238"/>
                      </a:lnTo>
                      <a:lnTo>
                        <a:pt x="18" y="356"/>
                      </a:lnTo>
                      <a:lnTo>
                        <a:pt x="29" y="475"/>
                      </a:lnTo>
                      <a:lnTo>
                        <a:pt x="47" y="590"/>
                      </a:lnTo>
                      <a:lnTo>
                        <a:pt x="65" y="705"/>
                      </a:lnTo>
                      <a:lnTo>
                        <a:pt x="90" y="821"/>
                      </a:lnTo>
                      <a:lnTo>
                        <a:pt x="116" y="932"/>
                      </a:lnTo>
                      <a:lnTo>
                        <a:pt x="145" y="1044"/>
                      </a:lnTo>
                      <a:lnTo>
                        <a:pt x="177" y="1155"/>
                      </a:lnTo>
                      <a:lnTo>
                        <a:pt x="213" y="1263"/>
                      </a:lnTo>
                      <a:lnTo>
                        <a:pt x="252" y="1371"/>
                      </a:lnTo>
                      <a:lnTo>
                        <a:pt x="296" y="1475"/>
                      </a:lnTo>
                      <a:lnTo>
                        <a:pt x="339" y="1580"/>
                      </a:lnTo>
                      <a:lnTo>
                        <a:pt x="389" y="1681"/>
                      </a:lnTo>
                      <a:lnTo>
                        <a:pt x="440" y="1785"/>
                      </a:lnTo>
                      <a:lnTo>
                        <a:pt x="494" y="1882"/>
                      </a:lnTo>
                      <a:lnTo>
                        <a:pt x="551" y="1979"/>
                      </a:lnTo>
                      <a:lnTo>
                        <a:pt x="609" y="2076"/>
                      </a:lnTo>
                      <a:lnTo>
                        <a:pt x="670" y="2170"/>
                      </a:lnTo>
                      <a:lnTo>
                        <a:pt x="735" y="2260"/>
                      </a:lnTo>
                      <a:lnTo>
                        <a:pt x="803" y="2350"/>
                      </a:lnTo>
                      <a:lnTo>
                        <a:pt x="876" y="2440"/>
                      </a:lnTo>
                      <a:lnTo>
                        <a:pt x="947" y="2526"/>
                      </a:lnTo>
                      <a:lnTo>
                        <a:pt x="1020" y="2609"/>
                      </a:lnTo>
                      <a:lnTo>
                        <a:pt x="1099" y="2688"/>
                      </a:lnTo>
                      <a:lnTo>
                        <a:pt x="1178" y="2767"/>
                      </a:lnTo>
                      <a:lnTo>
                        <a:pt x="1261" y="2847"/>
                      </a:lnTo>
                      <a:lnTo>
                        <a:pt x="1344" y="2919"/>
                      </a:lnTo>
                      <a:lnTo>
                        <a:pt x="1430" y="2991"/>
                      </a:lnTo>
                      <a:lnTo>
                        <a:pt x="1516" y="3063"/>
                      </a:lnTo>
                      <a:lnTo>
                        <a:pt x="1606" y="3127"/>
                      </a:lnTo>
                      <a:lnTo>
                        <a:pt x="1606" y="3127"/>
                      </a:lnTo>
                      <a:lnTo>
                        <a:pt x="1635" y="3109"/>
                      </a:lnTo>
                      <a:lnTo>
                        <a:pt x="1664" y="3095"/>
                      </a:lnTo>
                      <a:lnTo>
                        <a:pt x="1693" y="3081"/>
                      </a:lnTo>
                      <a:lnTo>
                        <a:pt x="1725" y="3070"/>
                      </a:lnTo>
                      <a:lnTo>
                        <a:pt x="1754" y="3063"/>
                      </a:lnTo>
                      <a:lnTo>
                        <a:pt x="1786" y="3055"/>
                      </a:lnTo>
                      <a:lnTo>
                        <a:pt x="1822" y="3052"/>
                      </a:lnTo>
                      <a:lnTo>
                        <a:pt x="1855" y="3048"/>
                      </a:lnTo>
                      <a:lnTo>
                        <a:pt x="1855" y="3048"/>
                      </a:lnTo>
                      <a:lnTo>
                        <a:pt x="1909" y="3052"/>
                      </a:lnTo>
                      <a:lnTo>
                        <a:pt x="1966" y="3063"/>
                      </a:lnTo>
                      <a:lnTo>
                        <a:pt x="2017" y="3081"/>
                      </a:lnTo>
                      <a:lnTo>
                        <a:pt x="2067" y="3106"/>
                      </a:lnTo>
                      <a:lnTo>
                        <a:pt x="2067" y="3106"/>
                      </a:lnTo>
                      <a:lnTo>
                        <a:pt x="2096" y="3124"/>
                      </a:lnTo>
                      <a:lnTo>
                        <a:pt x="2121" y="3142"/>
                      </a:lnTo>
                      <a:lnTo>
                        <a:pt x="2143" y="3164"/>
                      </a:lnTo>
                      <a:lnTo>
                        <a:pt x="2164" y="3185"/>
                      </a:lnTo>
                      <a:lnTo>
                        <a:pt x="2186" y="3207"/>
                      </a:lnTo>
                      <a:lnTo>
                        <a:pt x="2204" y="3232"/>
                      </a:lnTo>
                      <a:lnTo>
                        <a:pt x="2222" y="3257"/>
                      </a:lnTo>
                      <a:lnTo>
                        <a:pt x="2237" y="3282"/>
                      </a:lnTo>
                      <a:lnTo>
                        <a:pt x="2258" y="3340"/>
                      </a:lnTo>
                      <a:lnTo>
                        <a:pt x="2273" y="3397"/>
                      </a:lnTo>
                      <a:lnTo>
                        <a:pt x="2280" y="3459"/>
                      </a:lnTo>
                      <a:lnTo>
                        <a:pt x="2280" y="3520"/>
                      </a:lnTo>
                      <a:lnTo>
                        <a:pt x="2280" y="3520"/>
                      </a:lnTo>
                      <a:lnTo>
                        <a:pt x="2420" y="3577"/>
                      </a:lnTo>
                      <a:lnTo>
                        <a:pt x="2564" y="3631"/>
                      </a:lnTo>
                      <a:lnTo>
                        <a:pt x="2708" y="3682"/>
                      </a:lnTo>
                      <a:lnTo>
                        <a:pt x="2856" y="3725"/>
                      </a:lnTo>
                      <a:lnTo>
                        <a:pt x="3007" y="3764"/>
                      </a:lnTo>
                      <a:lnTo>
                        <a:pt x="3162" y="3793"/>
                      </a:lnTo>
                      <a:lnTo>
                        <a:pt x="3317" y="3818"/>
                      </a:lnTo>
                      <a:lnTo>
                        <a:pt x="3475" y="3840"/>
                      </a:lnTo>
                      <a:lnTo>
                        <a:pt x="3475" y="3840"/>
                      </a:lnTo>
                      <a:lnTo>
                        <a:pt x="3486" y="3811"/>
                      </a:lnTo>
                      <a:lnTo>
                        <a:pt x="3504" y="3786"/>
                      </a:lnTo>
                      <a:lnTo>
                        <a:pt x="3540" y="3736"/>
                      </a:lnTo>
                      <a:lnTo>
                        <a:pt x="3580" y="3692"/>
                      </a:lnTo>
                      <a:lnTo>
                        <a:pt x="3630" y="3656"/>
                      </a:lnTo>
                      <a:lnTo>
                        <a:pt x="3655" y="3642"/>
                      </a:lnTo>
                      <a:lnTo>
                        <a:pt x="3681" y="3628"/>
                      </a:lnTo>
                      <a:lnTo>
                        <a:pt x="3709" y="3617"/>
                      </a:lnTo>
                      <a:lnTo>
                        <a:pt x="3738" y="3606"/>
                      </a:lnTo>
                      <a:lnTo>
                        <a:pt x="3770" y="3599"/>
                      </a:lnTo>
                      <a:lnTo>
                        <a:pt x="3799" y="3592"/>
                      </a:lnTo>
                      <a:lnTo>
                        <a:pt x="3832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864" y="3588"/>
                      </a:lnTo>
                      <a:lnTo>
                        <a:pt x="3770" y="3585"/>
                      </a:lnTo>
                      <a:lnTo>
                        <a:pt x="3677" y="3581"/>
                      </a:lnTo>
                      <a:lnTo>
                        <a:pt x="3587" y="3577"/>
                      </a:lnTo>
                      <a:lnTo>
                        <a:pt x="3497" y="3570"/>
                      </a:lnTo>
                      <a:lnTo>
                        <a:pt x="3407" y="3559"/>
                      </a:lnTo>
                      <a:lnTo>
                        <a:pt x="3317" y="3545"/>
                      </a:lnTo>
                      <a:lnTo>
                        <a:pt x="3227" y="3531"/>
                      </a:lnTo>
                      <a:lnTo>
                        <a:pt x="3140" y="3512"/>
                      </a:lnTo>
                      <a:lnTo>
                        <a:pt x="3054" y="3494"/>
                      </a:lnTo>
                      <a:lnTo>
                        <a:pt x="2968" y="3473"/>
                      </a:lnTo>
                      <a:lnTo>
                        <a:pt x="2881" y="3451"/>
                      </a:lnTo>
                      <a:lnTo>
                        <a:pt x="2798" y="3426"/>
                      </a:lnTo>
                      <a:lnTo>
                        <a:pt x="2712" y="3397"/>
                      </a:lnTo>
                      <a:lnTo>
                        <a:pt x="2629" y="3369"/>
                      </a:lnTo>
                      <a:lnTo>
                        <a:pt x="2467" y="3304"/>
                      </a:lnTo>
                      <a:lnTo>
                        <a:pt x="2308" y="3232"/>
                      </a:lnTo>
                      <a:lnTo>
                        <a:pt x="2154" y="3153"/>
                      </a:lnTo>
                      <a:lnTo>
                        <a:pt x="2002" y="3066"/>
                      </a:lnTo>
                      <a:lnTo>
                        <a:pt x="1858" y="2973"/>
                      </a:lnTo>
                      <a:lnTo>
                        <a:pt x="1714" y="2872"/>
                      </a:lnTo>
                      <a:lnTo>
                        <a:pt x="1581" y="2767"/>
                      </a:lnTo>
                      <a:lnTo>
                        <a:pt x="1451" y="2652"/>
                      </a:lnTo>
                      <a:lnTo>
                        <a:pt x="1326" y="2534"/>
                      </a:lnTo>
                      <a:lnTo>
                        <a:pt x="1206" y="2411"/>
                      </a:lnTo>
                      <a:lnTo>
                        <a:pt x="1095" y="2278"/>
                      </a:lnTo>
                      <a:lnTo>
                        <a:pt x="987" y="2145"/>
                      </a:lnTo>
                      <a:lnTo>
                        <a:pt x="886" y="2005"/>
                      </a:lnTo>
                      <a:lnTo>
                        <a:pt x="793" y="1857"/>
                      </a:lnTo>
                      <a:lnTo>
                        <a:pt x="706" y="1706"/>
                      </a:lnTo>
                      <a:lnTo>
                        <a:pt x="627" y="1551"/>
                      </a:lnTo>
                      <a:lnTo>
                        <a:pt x="555" y="1393"/>
                      </a:lnTo>
                      <a:lnTo>
                        <a:pt x="490" y="1231"/>
                      </a:lnTo>
                      <a:lnTo>
                        <a:pt x="461" y="1148"/>
                      </a:lnTo>
                      <a:lnTo>
                        <a:pt x="433" y="1065"/>
                      </a:lnTo>
                      <a:lnTo>
                        <a:pt x="407" y="979"/>
                      </a:lnTo>
                      <a:lnTo>
                        <a:pt x="386" y="893"/>
                      </a:lnTo>
                      <a:lnTo>
                        <a:pt x="364" y="806"/>
                      </a:lnTo>
                      <a:lnTo>
                        <a:pt x="346" y="720"/>
                      </a:lnTo>
                      <a:lnTo>
                        <a:pt x="328" y="633"/>
                      </a:lnTo>
                      <a:lnTo>
                        <a:pt x="314" y="543"/>
                      </a:lnTo>
                      <a:lnTo>
                        <a:pt x="303" y="454"/>
                      </a:lnTo>
                      <a:lnTo>
                        <a:pt x="292" y="363"/>
                      </a:lnTo>
                      <a:lnTo>
                        <a:pt x="281" y="274"/>
                      </a:lnTo>
                      <a:lnTo>
                        <a:pt x="278" y="183"/>
                      </a:lnTo>
                      <a:lnTo>
                        <a:pt x="274" y="90"/>
                      </a:lnTo>
                      <a:lnTo>
                        <a:pt x="274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1" name="Freeform 58"/>
                <p:cNvSpPr>
                  <a:spLocks noChangeArrowheads="1"/>
                </p:cNvSpPr>
                <p:nvPr/>
              </p:nvSpPr>
              <p:spPr bwMode="auto">
                <a:xfrm>
                  <a:off x="1905000" y="4318000"/>
                  <a:ext cx="241300" cy="168275"/>
                </a:xfrm>
                <a:custGeom>
                  <a:avLst/>
                  <a:gdLst>
                    <a:gd name="T0" fmla="*/ 461 w 675"/>
                    <a:gd name="T1" fmla="*/ 58 h 473"/>
                    <a:gd name="T2" fmla="*/ 461 w 675"/>
                    <a:gd name="T3" fmla="*/ 58 h 473"/>
                    <a:gd name="T4" fmla="*/ 411 w 675"/>
                    <a:gd name="T5" fmla="*/ 33 h 473"/>
                    <a:gd name="T6" fmla="*/ 360 w 675"/>
                    <a:gd name="T7" fmla="*/ 15 h 473"/>
                    <a:gd name="T8" fmla="*/ 303 w 675"/>
                    <a:gd name="T9" fmla="*/ 4 h 473"/>
                    <a:gd name="T10" fmla="*/ 249 w 675"/>
                    <a:gd name="T11" fmla="*/ 0 h 473"/>
                    <a:gd name="T12" fmla="*/ 249 w 675"/>
                    <a:gd name="T13" fmla="*/ 0 h 473"/>
                    <a:gd name="T14" fmla="*/ 216 w 675"/>
                    <a:gd name="T15" fmla="*/ 4 h 473"/>
                    <a:gd name="T16" fmla="*/ 180 w 675"/>
                    <a:gd name="T17" fmla="*/ 7 h 473"/>
                    <a:gd name="T18" fmla="*/ 148 w 675"/>
                    <a:gd name="T19" fmla="*/ 15 h 473"/>
                    <a:gd name="T20" fmla="*/ 119 w 675"/>
                    <a:gd name="T21" fmla="*/ 22 h 473"/>
                    <a:gd name="T22" fmla="*/ 87 w 675"/>
                    <a:gd name="T23" fmla="*/ 33 h 473"/>
                    <a:gd name="T24" fmla="*/ 58 w 675"/>
                    <a:gd name="T25" fmla="*/ 47 h 473"/>
                    <a:gd name="T26" fmla="*/ 29 w 675"/>
                    <a:gd name="T27" fmla="*/ 61 h 473"/>
                    <a:gd name="T28" fmla="*/ 0 w 675"/>
                    <a:gd name="T29" fmla="*/ 79 h 473"/>
                    <a:gd name="T30" fmla="*/ 0 w 675"/>
                    <a:gd name="T31" fmla="*/ 79 h 473"/>
                    <a:gd name="T32" fmla="*/ 80 w 675"/>
                    <a:gd name="T33" fmla="*/ 137 h 473"/>
                    <a:gd name="T34" fmla="*/ 162 w 675"/>
                    <a:gd name="T35" fmla="*/ 191 h 473"/>
                    <a:gd name="T36" fmla="*/ 242 w 675"/>
                    <a:gd name="T37" fmla="*/ 241 h 473"/>
                    <a:gd name="T38" fmla="*/ 325 w 675"/>
                    <a:gd name="T39" fmla="*/ 292 h 473"/>
                    <a:gd name="T40" fmla="*/ 411 w 675"/>
                    <a:gd name="T41" fmla="*/ 339 h 473"/>
                    <a:gd name="T42" fmla="*/ 497 w 675"/>
                    <a:gd name="T43" fmla="*/ 385 h 473"/>
                    <a:gd name="T44" fmla="*/ 584 w 675"/>
                    <a:gd name="T45" fmla="*/ 428 h 473"/>
                    <a:gd name="T46" fmla="*/ 674 w 675"/>
                    <a:gd name="T47" fmla="*/ 472 h 473"/>
                    <a:gd name="T48" fmla="*/ 674 w 675"/>
                    <a:gd name="T49" fmla="*/ 472 h 473"/>
                    <a:gd name="T50" fmla="*/ 674 w 675"/>
                    <a:gd name="T51" fmla="*/ 411 h 473"/>
                    <a:gd name="T52" fmla="*/ 667 w 675"/>
                    <a:gd name="T53" fmla="*/ 349 h 473"/>
                    <a:gd name="T54" fmla="*/ 652 w 675"/>
                    <a:gd name="T55" fmla="*/ 292 h 473"/>
                    <a:gd name="T56" fmla="*/ 631 w 675"/>
                    <a:gd name="T57" fmla="*/ 234 h 473"/>
                    <a:gd name="T58" fmla="*/ 616 w 675"/>
                    <a:gd name="T59" fmla="*/ 209 h 473"/>
                    <a:gd name="T60" fmla="*/ 598 w 675"/>
                    <a:gd name="T61" fmla="*/ 184 h 473"/>
                    <a:gd name="T62" fmla="*/ 580 w 675"/>
                    <a:gd name="T63" fmla="*/ 159 h 473"/>
                    <a:gd name="T64" fmla="*/ 558 w 675"/>
                    <a:gd name="T65" fmla="*/ 137 h 473"/>
                    <a:gd name="T66" fmla="*/ 537 w 675"/>
                    <a:gd name="T67" fmla="*/ 116 h 473"/>
                    <a:gd name="T68" fmla="*/ 515 w 675"/>
                    <a:gd name="T69" fmla="*/ 94 h 473"/>
                    <a:gd name="T70" fmla="*/ 490 w 675"/>
                    <a:gd name="T71" fmla="*/ 76 h 473"/>
                    <a:gd name="T72" fmla="*/ 461 w 675"/>
                    <a:gd name="T73" fmla="*/ 58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675" h="473">
                      <a:moveTo>
                        <a:pt x="461" y="58"/>
                      </a:moveTo>
                      <a:lnTo>
                        <a:pt x="461" y="58"/>
                      </a:lnTo>
                      <a:lnTo>
                        <a:pt x="411" y="33"/>
                      </a:lnTo>
                      <a:lnTo>
                        <a:pt x="360" y="15"/>
                      </a:lnTo>
                      <a:lnTo>
                        <a:pt x="303" y="4"/>
                      </a:lnTo>
                      <a:lnTo>
                        <a:pt x="249" y="0"/>
                      </a:lnTo>
                      <a:lnTo>
                        <a:pt x="249" y="0"/>
                      </a:lnTo>
                      <a:lnTo>
                        <a:pt x="216" y="4"/>
                      </a:lnTo>
                      <a:lnTo>
                        <a:pt x="180" y="7"/>
                      </a:lnTo>
                      <a:lnTo>
                        <a:pt x="148" y="15"/>
                      </a:lnTo>
                      <a:lnTo>
                        <a:pt x="119" y="22"/>
                      </a:lnTo>
                      <a:lnTo>
                        <a:pt x="87" y="33"/>
                      </a:lnTo>
                      <a:lnTo>
                        <a:pt x="58" y="47"/>
                      </a:lnTo>
                      <a:lnTo>
                        <a:pt x="29" y="61"/>
                      </a:lnTo>
                      <a:lnTo>
                        <a:pt x="0" y="79"/>
                      </a:lnTo>
                      <a:lnTo>
                        <a:pt x="0" y="79"/>
                      </a:lnTo>
                      <a:lnTo>
                        <a:pt x="80" y="137"/>
                      </a:lnTo>
                      <a:lnTo>
                        <a:pt x="162" y="191"/>
                      </a:lnTo>
                      <a:lnTo>
                        <a:pt x="242" y="241"/>
                      </a:lnTo>
                      <a:lnTo>
                        <a:pt x="325" y="292"/>
                      </a:lnTo>
                      <a:lnTo>
                        <a:pt x="411" y="339"/>
                      </a:lnTo>
                      <a:lnTo>
                        <a:pt x="497" y="385"/>
                      </a:lnTo>
                      <a:lnTo>
                        <a:pt x="584" y="428"/>
                      </a:lnTo>
                      <a:lnTo>
                        <a:pt x="674" y="472"/>
                      </a:lnTo>
                      <a:lnTo>
                        <a:pt x="674" y="472"/>
                      </a:lnTo>
                      <a:lnTo>
                        <a:pt x="674" y="411"/>
                      </a:lnTo>
                      <a:lnTo>
                        <a:pt x="667" y="349"/>
                      </a:lnTo>
                      <a:lnTo>
                        <a:pt x="652" y="292"/>
                      </a:lnTo>
                      <a:lnTo>
                        <a:pt x="631" y="234"/>
                      </a:lnTo>
                      <a:lnTo>
                        <a:pt x="616" y="209"/>
                      </a:lnTo>
                      <a:lnTo>
                        <a:pt x="598" y="184"/>
                      </a:lnTo>
                      <a:lnTo>
                        <a:pt x="580" y="159"/>
                      </a:lnTo>
                      <a:lnTo>
                        <a:pt x="558" y="137"/>
                      </a:lnTo>
                      <a:lnTo>
                        <a:pt x="537" y="116"/>
                      </a:lnTo>
                      <a:lnTo>
                        <a:pt x="515" y="94"/>
                      </a:lnTo>
                      <a:lnTo>
                        <a:pt x="490" y="76"/>
                      </a:lnTo>
                      <a:lnTo>
                        <a:pt x="461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2" name="Freeform 59"/>
                <p:cNvSpPr>
                  <a:spLocks noChangeArrowheads="1"/>
                </p:cNvSpPr>
                <p:nvPr/>
              </p:nvSpPr>
              <p:spPr bwMode="auto">
                <a:xfrm>
                  <a:off x="2716213" y="4819650"/>
                  <a:ext cx="1587" cy="0"/>
                </a:xfrm>
                <a:custGeom>
                  <a:avLst/>
                  <a:gdLst>
                    <a:gd name="T0" fmla="*/ 7 w 8"/>
                    <a:gd name="T1" fmla="*/ 3 h 4"/>
                    <a:gd name="T2" fmla="*/ 7 w 8"/>
                    <a:gd name="T3" fmla="*/ 3 h 4"/>
                    <a:gd name="T4" fmla="*/ 7 w 8"/>
                    <a:gd name="T5" fmla="*/ 3 h 4"/>
                    <a:gd name="T6" fmla="*/ 7 w 8"/>
                    <a:gd name="T7" fmla="*/ 3 h 4"/>
                    <a:gd name="T8" fmla="*/ 0 w 8"/>
                    <a:gd name="T9" fmla="*/ 0 h 4"/>
                    <a:gd name="T10" fmla="*/ 0 w 8"/>
                    <a:gd name="T11" fmla="*/ 0 h 4"/>
                    <a:gd name="T12" fmla="*/ 7 w 8"/>
                    <a:gd name="T13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4">
                      <a:moveTo>
                        <a:pt x="7" y="3"/>
                      </a:move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7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7" y="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3" name="Freeform 60"/>
                <p:cNvSpPr>
                  <a:spLocks noChangeArrowheads="1"/>
                </p:cNvSpPr>
                <p:nvPr/>
              </p:nvSpPr>
              <p:spPr bwMode="auto">
                <a:xfrm>
                  <a:off x="2563813" y="4603750"/>
                  <a:ext cx="306387" cy="117475"/>
                </a:xfrm>
                <a:custGeom>
                  <a:avLst/>
                  <a:gdLst>
                    <a:gd name="T0" fmla="*/ 273 w 854"/>
                    <a:gd name="T1" fmla="*/ 173 h 329"/>
                    <a:gd name="T2" fmla="*/ 284 w 854"/>
                    <a:gd name="T3" fmla="*/ 112 h 329"/>
                    <a:gd name="T4" fmla="*/ 316 w 854"/>
                    <a:gd name="T5" fmla="*/ 65 h 329"/>
                    <a:gd name="T6" fmla="*/ 367 w 854"/>
                    <a:gd name="T7" fmla="*/ 29 h 329"/>
                    <a:gd name="T8" fmla="*/ 428 w 854"/>
                    <a:gd name="T9" fmla="*/ 18 h 329"/>
                    <a:gd name="T10" fmla="*/ 457 w 854"/>
                    <a:gd name="T11" fmla="*/ 22 h 329"/>
                    <a:gd name="T12" fmla="*/ 514 w 854"/>
                    <a:gd name="T13" fmla="*/ 43 h 329"/>
                    <a:gd name="T14" fmla="*/ 536 w 854"/>
                    <a:gd name="T15" fmla="*/ 65 h 329"/>
                    <a:gd name="T16" fmla="*/ 572 w 854"/>
                    <a:gd name="T17" fmla="*/ 115 h 329"/>
                    <a:gd name="T18" fmla="*/ 583 w 854"/>
                    <a:gd name="T19" fmla="*/ 173 h 329"/>
                    <a:gd name="T20" fmla="*/ 579 w 854"/>
                    <a:gd name="T21" fmla="*/ 205 h 329"/>
                    <a:gd name="T22" fmla="*/ 558 w 854"/>
                    <a:gd name="T23" fmla="*/ 259 h 329"/>
                    <a:gd name="T24" fmla="*/ 536 w 854"/>
                    <a:gd name="T25" fmla="*/ 284 h 329"/>
                    <a:gd name="T26" fmla="*/ 486 w 854"/>
                    <a:gd name="T27" fmla="*/ 317 h 329"/>
                    <a:gd name="T28" fmla="*/ 428 w 854"/>
                    <a:gd name="T29" fmla="*/ 328 h 329"/>
                    <a:gd name="T30" fmla="*/ 529 w 854"/>
                    <a:gd name="T31" fmla="*/ 328 h 329"/>
                    <a:gd name="T32" fmla="*/ 731 w 854"/>
                    <a:gd name="T33" fmla="*/ 317 h 329"/>
                    <a:gd name="T34" fmla="*/ 831 w 854"/>
                    <a:gd name="T35" fmla="*/ 310 h 329"/>
                    <a:gd name="T36" fmla="*/ 849 w 854"/>
                    <a:gd name="T37" fmla="*/ 241 h 329"/>
                    <a:gd name="T38" fmla="*/ 853 w 854"/>
                    <a:gd name="T39" fmla="*/ 173 h 329"/>
                    <a:gd name="T40" fmla="*/ 849 w 854"/>
                    <a:gd name="T41" fmla="*/ 130 h 329"/>
                    <a:gd name="T42" fmla="*/ 831 w 854"/>
                    <a:gd name="T43" fmla="*/ 40 h 329"/>
                    <a:gd name="T44" fmla="*/ 817 w 854"/>
                    <a:gd name="T45" fmla="*/ 0 h 329"/>
                    <a:gd name="T46" fmla="*/ 622 w 854"/>
                    <a:gd name="T47" fmla="*/ 14 h 329"/>
                    <a:gd name="T48" fmla="*/ 428 w 854"/>
                    <a:gd name="T49" fmla="*/ 18 h 329"/>
                    <a:gd name="T50" fmla="*/ 327 w 854"/>
                    <a:gd name="T51" fmla="*/ 18 h 329"/>
                    <a:gd name="T52" fmla="*/ 133 w 854"/>
                    <a:gd name="T53" fmla="*/ 7 h 329"/>
                    <a:gd name="T54" fmla="*/ 39 w 854"/>
                    <a:gd name="T55" fmla="*/ 0 h 329"/>
                    <a:gd name="T56" fmla="*/ 10 w 854"/>
                    <a:gd name="T57" fmla="*/ 83 h 329"/>
                    <a:gd name="T58" fmla="*/ 0 w 854"/>
                    <a:gd name="T59" fmla="*/ 173 h 329"/>
                    <a:gd name="T60" fmla="*/ 3 w 854"/>
                    <a:gd name="T61" fmla="*/ 209 h 329"/>
                    <a:gd name="T62" fmla="*/ 14 w 854"/>
                    <a:gd name="T63" fmla="*/ 277 h 329"/>
                    <a:gd name="T64" fmla="*/ 21 w 854"/>
                    <a:gd name="T65" fmla="*/ 310 h 329"/>
                    <a:gd name="T66" fmla="*/ 223 w 854"/>
                    <a:gd name="T67" fmla="*/ 324 h 329"/>
                    <a:gd name="T68" fmla="*/ 425 w 854"/>
                    <a:gd name="T69" fmla="*/ 328 h 329"/>
                    <a:gd name="T70" fmla="*/ 396 w 854"/>
                    <a:gd name="T71" fmla="*/ 324 h 329"/>
                    <a:gd name="T72" fmla="*/ 338 w 854"/>
                    <a:gd name="T73" fmla="*/ 302 h 329"/>
                    <a:gd name="T74" fmla="*/ 298 w 854"/>
                    <a:gd name="T75" fmla="*/ 259 h 329"/>
                    <a:gd name="T76" fmla="*/ 277 w 854"/>
                    <a:gd name="T77" fmla="*/ 205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54" h="329">
                      <a:moveTo>
                        <a:pt x="273" y="173"/>
                      </a:moveTo>
                      <a:lnTo>
                        <a:pt x="273" y="173"/>
                      </a:lnTo>
                      <a:lnTo>
                        <a:pt x="277" y="140"/>
                      </a:lnTo>
                      <a:lnTo>
                        <a:pt x="284" y="112"/>
                      </a:lnTo>
                      <a:lnTo>
                        <a:pt x="298" y="86"/>
                      </a:lnTo>
                      <a:lnTo>
                        <a:pt x="316" y="65"/>
                      </a:lnTo>
                      <a:lnTo>
                        <a:pt x="342" y="43"/>
                      </a:lnTo>
                      <a:lnTo>
                        <a:pt x="367" y="29"/>
                      </a:lnTo>
                      <a:lnTo>
                        <a:pt x="396" y="22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457" y="22"/>
                      </a:lnTo>
                      <a:lnTo>
                        <a:pt x="486" y="29"/>
                      </a:lnTo>
                      <a:lnTo>
                        <a:pt x="514" y="43"/>
                      </a:lnTo>
                      <a:lnTo>
                        <a:pt x="536" y="65"/>
                      </a:lnTo>
                      <a:lnTo>
                        <a:pt x="536" y="65"/>
                      </a:lnTo>
                      <a:lnTo>
                        <a:pt x="558" y="86"/>
                      </a:lnTo>
                      <a:lnTo>
                        <a:pt x="572" y="115"/>
                      </a:lnTo>
                      <a:lnTo>
                        <a:pt x="579" y="144"/>
                      </a:lnTo>
                      <a:lnTo>
                        <a:pt x="583" y="173"/>
                      </a:lnTo>
                      <a:lnTo>
                        <a:pt x="583" y="173"/>
                      </a:lnTo>
                      <a:lnTo>
                        <a:pt x="579" y="205"/>
                      </a:lnTo>
                      <a:lnTo>
                        <a:pt x="572" y="234"/>
                      </a:lnTo>
                      <a:lnTo>
                        <a:pt x="558" y="259"/>
                      </a:lnTo>
                      <a:lnTo>
                        <a:pt x="536" y="284"/>
                      </a:lnTo>
                      <a:lnTo>
                        <a:pt x="536" y="284"/>
                      </a:lnTo>
                      <a:lnTo>
                        <a:pt x="514" y="302"/>
                      </a:lnTo>
                      <a:lnTo>
                        <a:pt x="486" y="317"/>
                      </a:lnTo>
                      <a:lnTo>
                        <a:pt x="460" y="324"/>
                      </a:lnTo>
                      <a:lnTo>
                        <a:pt x="428" y="328"/>
                      </a:lnTo>
                      <a:lnTo>
                        <a:pt x="428" y="328"/>
                      </a:lnTo>
                      <a:lnTo>
                        <a:pt x="529" y="328"/>
                      </a:lnTo>
                      <a:lnTo>
                        <a:pt x="630" y="324"/>
                      </a:lnTo>
                      <a:lnTo>
                        <a:pt x="731" y="317"/>
                      </a:lnTo>
                      <a:lnTo>
                        <a:pt x="831" y="310"/>
                      </a:lnTo>
                      <a:lnTo>
                        <a:pt x="831" y="310"/>
                      </a:lnTo>
                      <a:lnTo>
                        <a:pt x="842" y="277"/>
                      </a:lnTo>
                      <a:lnTo>
                        <a:pt x="849" y="241"/>
                      </a:lnTo>
                      <a:lnTo>
                        <a:pt x="853" y="209"/>
                      </a:lnTo>
                      <a:lnTo>
                        <a:pt x="853" y="173"/>
                      </a:lnTo>
                      <a:lnTo>
                        <a:pt x="853" y="173"/>
                      </a:lnTo>
                      <a:lnTo>
                        <a:pt x="849" y="130"/>
                      </a:lnTo>
                      <a:lnTo>
                        <a:pt x="842" y="83"/>
                      </a:lnTo>
                      <a:lnTo>
                        <a:pt x="831" y="40"/>
                      </a:lnTo>
                      <a:lnTo>
                        <a:pt x="817" y="0"/>
                      </a:lnTo>
                      <a:lnTo>
                        <a:pt x="817" y="0"/>
                      </a:lnTo>
                      <a:lnTo>
                        <a:pt x="720" y="7"/>
                      </a:lnTo>
                      <a:lnTo>
                        <a:pt x="622" y="14"/>
                      </a:lnTo>
                      <a:lnTo>
                        <a:pt x="525" y="18"/>
                      </a:lnTo>
                      <a:lnTo>
                        <a:pt x="428" y="18"/>
                      </a:lnTo>
                      <a:lnTo>
                        <a:pt x="428" y="18"/>
                      </a:lnTo>
                      <a:lnTo>
                        <a:pt x="327" y="18"/>
                      </a:lnTo>
                      <a:lnTo>
                        <a:pt x="230" y="14"/>
                      </a:lnTo>
                      <a:lnTo>
                        <a:pt x="133" y="7"/>
                      </a:lnTo>
                      <a:lnTo>
                        <a:pt x="39" y="0"/>
                      </a:lnTo>
                      <a:lnTo>
                        <a:pt x="39" y="0"/>
                      </a:lnTo>
                      <a:lnTo>
                        <a:pt x="21" y="40"/>
                      </a:lnTo>
                      <a:lnTo>
                        <a:pt x="10" y="83"/>
                      </a:lnTo>
                      <a:lnTo>
                        <a:pt x="3" y="126"/>
                      </a:lnTo>
                      <a:lnTo>
                        <a:pt x="0" y="173"/>
                      </a:lnTo>
                      <a:lnTo>
                        <a:pt x="0" y="173"/>
                      </a:lnTo>
                      <a:lnTo>
                        <a:pt x="3" y="209"/>
                      </a:lnTo>
                      <a:lnTo>
                        <a:pt x="7" y="241"/>
                      </a:lnTo>
                      <a:lnTo>
                        <a:pt x="14" y="277"/>
                      </a:lnTo>
                      <a:lnTo>
                        <a:pt x="21" y="310"/>
                      </a:lnTo>
                      <a:lnTo>
                        <a:pt x="21" y="310"/>
                      </a:lnTo>
                      <a:lnTo>
                        <a:pt x="122" y="317"/>
                      </a:lnTo>
                      <a:lnTo>
                        <a:pt x="223" y="324"/>
                      </a:lnTo>
                      <a:lnTo>
                        <a:pt x="324" y="328"/>
                      </a:lnTo>
                      <a:lnTo>
                        <a:pt x="425" y="328"/>
                      </a:lnTo>
                      <a:lnTo>
                        <a:pt x="425" y="328"/>
                      </a:lnTo>
                      <a:lnTo>
                        <a:pt x="396" y="324"/>
                      </a:lnTo>
                      <a:lnTo>
                        <a:pt x="367" y="317"/>
                      </a:lnTo>
                      <a:lnTo>
                        <a:pt x="338" y="302"/>
                      </a:lnTo>
                      <a:lnTo>
                        <a:pt x="316" y="281"/>
                      </a:lnTo>
                      <a:lnTo>
                        <a:pt x="298" y="259"/>
                      </a:lnTo>
                      <a:lnTo>
                        <a:pt x="284" y="234"/>
                      </a:lnTo>
                      <a:lnTo>
                        <a:pt x="277" y="205"/>
                      </a:lnTo>
                      <a:lnTo>
                        <a:pt x="273" y="17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4" name="Freeform 61"/>
                <p:cNvSpPr>
                  <a:spLocks noChangeArrowheads="1"/>
                </p:cNvSpPr>
                <p:nvPr/>
              </p:nvSpPr>
              <p:spPr bwMode="auto">
                <a:xfrm>
                  <a:off x="2571750" y="4714875"/>
                  <a:ext cx="146050" cy="103188"/>
                </a:xfrm>
                <a:custGeom>
                  <a:avLst/>
                  <a:gdLst>
                    <a:gd name="T0" fmla="*/ 407 w 408"/>
                    <a:gd name="T1" fmla="*/ 18 h 292"/>
                    <a:gd name="T2" fmla="*/ 407 w 408"/>
                    <a:gd name="T3" fmla="*/ 18 h 292"/>
                    <a:gd name="T4" fmla="*/ 404 w 408"/>
                    <a:gd name="T5" fmla="*/ 18 h 292"/>
                    <a:gd name="T6" fmla="*/ 404 w 408"/>
                    <a:gd name="T7" fmla="*/ 18 h 292"/>
                    <a:gd name="T8" fmla="*/ 303 w 408"/>
                    <a:gd name="T9" fmla="*/ 18 h 292"/>
                    <a:gd name="T10" fmla="*/ 202 w 408"/>
                    <a:gd name="T11" fmla="*/ 14 h 292"/>
                    <a:gd name="T12" fmla="*/ 101 w 408"/>
                    <a:gd name="T13" fmla="*/ 7 h 292"/>
                    <a:gd name="T14" fmla="*/ 0 w 408"/>
                    <a:gd name="T15" fmla="*/ 0 h 292"/>
                    <a:gd name="T16" fmla="*/ 0 w 408"/>
                    <a:gd name="T17" fmla="*/ 0 h 292"/>
                    <a:gd name="T18" fmla="*/ 15 w 408"/>
                    <a:gd name="T19" fmla="*/ 28 h 292"/>
                    <a:gd name="T20" fmla="*/ 29 w 408"/>
                    <a:gd name="T21" fmla="*/ 61 h 292"/>
                    <a:gd name="T22" fmla="*/ 43 w 408"/>
                    <a:gd name="T23" fmla="*/ 86 h 292"/>
                    <a:gd name="T24" fmla="*/ 62 w 408"/>
                    <a:gd name="T25" fmla="*/ 115 h 292"/>
                    <a:gd name="T26" fmla="*/ 83 w 408"/>
                    <a:gd name="T27" fmla="*/ 140 h 292"/>
                    <a:gd name="T28" fmla="*/ 104 w 408"/>
                    <a:gd name="T29" fmla="*/ 162 h 292"/>
                    <a:gd name="T30" fmla="*/ 126 w 408"/>
                    <a:gd name="T31" fmla="*/ 187 h 292"/>
                    <a:gd name="T32" fmla="*/ 151 w 408"/>
                    <a:gd name="T33" fmla="*/ 205 h 292"/>
                    <a:gd name="T34" fmla="*/ 180 w 408"/>
                    <a:gd name="T35" fmla="*/ 223 h 292"/>
                    <a:gd name="T36" fmla="*/ 205 w 408"/>
                    <a:gd name="T37" fmla="*/ 241 h 292"/>
                    <a:gd name="T38" fmla="*/ 238 w 408"/>
                    <a:gd name="T39" fmla="*/ 255 h 292"/>
                    <a:gd name="T40" fmla="*/ 266 w 408"/>
                    <a:gd name="T41" fmla="*/ 266 h 292"/>
                    <a:gd name="T42" fmla="*/ 299 w 408"/>
                    <a:gd name="T43" fmla="*/ 277 h 292"/>
                    <a:gd name="T44" fmla="*/ 331 w 408"/>
                    <a:gd name="T45" fmla="*/ 284 h 292"/>
                    <a:gd name="T46" fmla="*/ 364 w 408"/>
                    <a:gd name="T47" fmla="*/ 288 h 292"/>
                    <a:gd name="T48" fmla="*/ 400 w 408"/>
                    <a:gd name="T49" fmla="*/ 288 h 292"/>
                    <a:gd name="T50" fmla="*/ 400 w 408"/>
                    <a:gd name="T51" fmla="*/ 288 h 292"/>
                    <a:gd name="T52" fmla="*/ 407 w 408"/>
                    <a:gd name="T53" fmla="*/ 291 h 292"/>
                    <a:gd name="T54" fmla="*/ 407 w 408"/>
                    <a:gd name="T5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08" h="292">
                      <a:moveTo>
                        <a:pt x="407" y="18"/>
                      </a:moveTo>
                      <a:lnTo>
                        <a:pt x="407" y="18"/>
                      </a:lnTo>
                      <a:lnTo>
                        <a:pt x="404" y="18"/>
                      </a:lnTo>
                      <a:lnTo>
                        <a:pt x="404" y="18"/>
                      </a:lnTo>
                      <a:lnTo>
                        <a:pt x="303" y="18"/>
                      </a:lnTo>
                      <a:lnTo>
                        <a:pt x="202" y="14"/>
                      </a:lnTo>
                      <a:lnTo>
                        <a:pt x="101" y="7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5" y="28"/>
                      </a:lnTo>
                      <a:lnTo>
                        <a:pt x="29" y="61"/>
                      </a:lnTo>
                      <a:lnTo>
                        <a:pt x="43" y="86"/>
                      </a:lnTo>
                      <a:lnTo>
                        <a:pt x="62" y="115"/>
                      </a:lnTo>
                      <a:lnTo>
                        <a:pt x="83" y="140"/>
                      </a:lnTo>
                      <a:lnTo>
                        <a:pt x="104" y="162"/>
                      </a:lnTo>
                      <a:lnTo>
                        <a:pt x="126" y="187"/>
                      </a:lnTo>
                      <a:lnTo>
                        <a:pt x="151" y="205"/>
                      </a:lnTo>
                      <a:lnTo>
                        <a:pt x="180" y="223"/>
                      </a:lnTo>
                      <a:lnTo>
                        <a:pt x="205" y="241"/>
                      </a:lnTo>
                      <a:lnTo>
                        <a:pt x="238" y="255"/>
                      </a:lnTo>
                      <a:lnTo>
                        <a:pt x="266" y="266"/>
                      </a:lnTo>
                      <a:lnTo>
                        <a:pt x="299" y="277"/>
                      </a:lnTo>
                      <a:lnTo>
                        <a:pt x="331" y="284"/>
                      </a:lnTo>
                      <a:lnTo>
                        <a:pt x="364" y="288"/>
                      </a:lnTo>
                      <a:lnTo>
                        <a:pt x="400" y="288"/>
                      </a:lnTo>
                      <a:lnTo>
                        <a:pt x="400" y="288"/>
                      </a:lnTo>
                      <a:lnTo>
                        <a:pt x="407" y="291"/>
                      </a:lnTo>
                      <a:lnTo>
                        <a:pt x="407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5" name="Freeform 62"/>
                <p:cNvSpPr>
                  <a:spLocks noChangeArrowheads="1"/>
                </p:cNvSpPr>
                <p:nvPr/>
              </p:nvSpPr>
              <p:spPr bwMode="auto">
                <a:xfrm>
                  <a:off x="2578100" y="4513263"/>
                  <a:ext cx="138112" cy="95250"/>
                </a:xfrm>
                <a:custGeom>
                  <a:avLst/>
                  <a:gdLst>
                    <a:gd name="T0" fmla="*/ 389 w 390"/>
                    <a:gd name="T1" fmla="*/ 0 h 271"/>
                    <a:gd name="T2" fmla="*/ 389 w 390"/>
                    <a:gd name="T3" fmla="*/ 0 h 271"/>
                    <a:gd name="T4" fmla="*/ 389 w 390"/>
                    <a:gd name="T5" fmla="*/ 0 h 271"/>
                    <a:gd name="T6" fmla="*/ 357 w 390"/>
                    <a:gd name="T7" fmla="*/ 0 h 271"/>
                    <a:gd name="T8" fmla="*/ 324 w 390"/>
                    <a:gd name="T9" fmla="*/ 4 h 271"/>
                    <a:gd name="T10" fmla="*/ 295 w 390"/>
                    <a:gd name="T11" fmla="*/ 11 h 271"/>
                    <a:gd name="T12" fmla="*/ 263 w 390"/>
                    <a:gd name="T13" fmla="*/ 18 h 271"/>
                    <a:gd name="T14" fmla="*/ 234 w 390"/>
                    <a:gd name="T15" fmla="*/ 29 h 271"/>
                    <a:gd name="T16" fmla="*/ 206 w 390"/>
                    <a:gd name="T17" fmla="*/ 40 h 271"/>
                    <a:gd name="T18" fmla="*/ 180 w 390"/>
                    <a:gd name="T19" fmla="*/ 54 h 271"/>
                    <a:gd name="T20" fmla="*/ 155 w 390"/>
                    <a:gd name="T21" fmla="*/ 68 h 271"/>
                    <a:gd name="T22" fmla="*/ 105 w 390"/>
                    <a:gd name="T23" fmla="*/ 104 h 271"/>
                    <a:gd name="T24" fmla="*/ 65 w 390"/>
                    <a:gd name="T25" fmla="*/ 148 h 271"/>
                    <a:gd name="T26" fmla="*/ 29 w 390"/>
                    <a:gd name="T27" fmla="*/ 198 h 271"/>
                    <a:gd name="T28" fmla="*/ 11 w 390"/>
                    <a:gd name="T29" fmla="*/ 223 h 271"/>
                    <a:gd name="T30" fmla="*/ 0 w 390"/>
                    <a:gd name="T31" fmla="*/ 252 h 271"/>
                    <a:gd name="T32" fmla="*/ 0 w 390"/>
                    <a:gd name="T33" fmla="*/ 252 h 271"/>
                    <a:gd name="T34" fmla="*/ 94 w 390"/>
                    <a:gd name="T35" fmla="*/ 259 h 271"/>
                    <a:gd name="T36" fmla="*/ 191 w 390"/>
                    <a:gd name="T37" fmla="*/ 266 h 271"/>
                    <a:gd name="T38" fmla="*/ 288 w 390"/>
                    <a:gd name="T39" fmla="*/ 270 h 271"/>
                    <a:gd name="T40" fmla="*/ 389 w 390"/>
                    <a:gd name="T41" fmla="*/ 270 h 271"/>
                    <a:gd name="T42" fmla="*/ 389 w 390"/>
                    <a:gd name="T43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90" h="271">
                      <a:moveTo>
                        <a:pt x="389" y="0"/>
                      </a:move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57" y="0"/>
                      </a:lnTo>
                      <a:lnTo>
                        <a:pt x="324" y="4"/>
                      </a:lnTo>
                      <a:lnTo>
                        <a:pt x="295" y="11"/>
                      </a:lnTo>
                      <a:lnTo>
                        <a:pt x="263" y="18"/>
                      </a:lnTo>
                      <a:lnTo>
                        <a:pt x="234" y="29"/>
                      </a:lnTo>
                      <a:lnTo>
                        <a:pt x="206" y="40"/>
                      </a:lnTo>
                      <a:lnTo>
                        <a:pt x="180" y="54"/>
                      </a:lnTo>
                      <a:lnTo>
                        <a:pt x="155" y="68"/>
                      </a:lnTo>
                      <a:lnTo>
                        <a:pt x="105" y="104"/>
                      </a:lnTo>
                      <a:lnTo>
                        <a:pt x="65" y="148"/>
                      </a:lnTo>
                      <a:lnTo>
                        <a:pt x="29" y="198"/>
                      </a:lnTo>
                      <a:lnTo>
                        <a:pt x="11" y="223"/>
                      </a:lnTo>
                      <a:lnTo>
                        <a:pt x="0" y="252"/>
                      </a:lnTo>
                      <a:lnTo>
                        <a:pt x="0" y="252"/>
                      </a:lnTo>
                      <a:lnTo>
                        <a:pt x="94" y="259"/>
                      </a:lnTo>
                      <a:lnTo>
                        <a:pt x="191" y="266"/>
                      </a:lnTo>
                      <a:lnTo>
                        <a:pt x="288" y="270"/>
                      </a:lnTo>
                      <a:lnTo>
                        <a:pt x="389" y="270"/>
                      </a:lnTo>
                      <a:lnTo>
                        <a:pt x="38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6" name="Freeform 63"/>
                <p:cNvSpPr>
                  <a:spLocks noChangeArrowheads="1"/>
                </p:cNvSpPr>
                <p:nvPr/>
              </p:nvSpPr>
              <p:spPr bwMode="auto">
                <a:xfrm>
                  <a:off x="2717800" y="47212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7" name="Freeform 64"/>
                <p:cNvSpPr>
                  <a:spLocks noChangeArrowheads="1"/>
                </p:cNvSpPr>
                <p:nvPr/>
              </p:nvSpPr>
              <p:spPr bwMode="auto">
                <a:xfrm>
                  <a:off x="2717800" y="4362450"/>
                  <a:ext cx="1117600" cy="455613"/>
                </a:xfrm>
                <a:custGeom>
                  <a:avLst/>
                  <a:gdLst>
                    <a:gd name="T0" fmla="*/ 0 w 3108"/>
                    <a:gd name="T1" fmla="*/ 1271 h 1272"/>
                    <a:gd name="T2" fmla="*/ 220 w 3108"/>
                    <a:gd name="T3" fmla="*/ 1264 h 1272"/>
                    <a:gd name="T4" fmla="*/ 436 w 3108"/>
                    <a:gd name="T5" fmla="*/ 1250 h 1272"/>
                    <a:gd name="T6" fmla="*/ 652 w 3108"/>
                    <a:gd name="T7" fmla="*/ 1221 h 1272"/>
                    <a:gd name="T8" fmla="*/ 864 w 3108"/>
                    <a:gd name="T9" fmla="*/ 1185 h 1272"/>
                    <a:gd name="T10" fmla="*/ 1073 w 3108"/>
                    <a:gd name="T11" fmla="*/ 1138 h 1272"/>
                    <a:gd name="T12" fmla="*/ 1278 w 3108"/>
                    <a:gd name="T13" fmla="*/ 1084 h 1272"/>
                    <a:gd name="T14" fmla="*/ 1480 w 3108"/>
                    <a:gd name="T15" fmla="*/ 1015 h 1272"/>
                    <a:gd name="T16" fmla="*/ 1678 w 3108"/>
                    <a:gd name="T17" fmla="*/ 940 h 1272"/>
                    <a:gd name="T18" fmla="*/ 1872 w 3108"/>
                    <a:gd name="T19" fmla="*/ 857 h 1272"/>
                    <a:gd name="T20" fmla="*/ 2067 w 3108"/>
                    <a:gd name="T21" fmla="*/ 760 h 1272"/>
                    <a:gd name="T22" fmla="*/ 2251 w 3108"/>
                    <a:gd name="T23" fmla="*/ 656 h 1272"/>
                    <a:gd name="T24" fmla="*/ 2434 w 3108"/>
                    <a:gd name="T25" fmla="*/ 544 h 1272"/>
                    <a:gd name="T26" fmla="*/ 2611 w 3108"/>
                    <a:gd name="T27" fmla="*/ 422 h 1272"/>
                    <a:gd name="T28" fmla="*/ 2780 w 3108"/>
                    <a:gd name="T29" fmla="*/ 289 h 1272"/>
                    <a:gd name="T30" fmla="*/ 2945 w 3108"/>
                    <a:gd name="T31" fmla="*/ 148 h 1272"/>
                    <a:gd name="T32" fmla="*/ 3107 w 3108"/>
                    <a:gd name="T33" fmla="*/ 0 h 1272"/>
                    <a:gd name="T34" fmla="*/ 3079 w 3108"/>
                    <a:gd name="T35" fmla="*/ 22 h 1272"/>
                    <a:gd name="T36" fmla="*/ 3014 w 3108"/>
                    <a:gd name="T37" fmla="*/ 55 h 1272"/>
                    <a:gd name="T38" fmla="*/ 2945 w 3108"/>
                    <a:gd name="T39" fmla="*/ 80 h 1272"/>
                    <a:gd name="T40" fmla="*/ 2877 w 3108"/>
                    <a:gd name="T41" fmla="*/ 91 h 1272"/>
                    <a:gd name="T42" fmla="*/ 2841 w 3108"/>
                    <a:gd name="T43" fmla="*/ 94 h 1272"/>
                    <a:gd name="T44" fmla="*/ 2740 w 3108"/>
                    <a:gd name="T45" fmla="*/ 83 h 1272"/>
                    <a:gd name="T46" fmla="*/ 2646 w 3108"/>
                    <a:gd name="T47" fmla="*/ 47 h 1272"/>
                    <a:gd name="T48" fmla="*/ 2524 w 3108"/>
                    <a:gd name="T49" fmla="*/ 145 h 1272"/>
                    <a:gd name="T50" fmla="*/ 2272 w 3108"/>
                    <a:gd name="T51" fmla="*/ 324 h 1272"/>
                    <a:gd name="T52" fmla="*/ 2009 w 3108"/>
                    <a:gd name="T53" fmla="*/ 483 h 1272"/>
                    <a:gd name="T54" fmla="*/ 1736 w 3108"/>
                    <a:gd name="T55" fmla="*/ 620 h 1272"/>
                    <a:gd name="T56" fmla="*/ 1451 w 3108"/>
                    <a:gd name="T57" fmla="*/ 738 h 1272"/>
                    <a:gd name="T58" fmla="*/ 1159 w 3108"/>
                    <a:gd name="T59" fmla="*/ 836 h 1272"/>
                    <a:gd name="T60" fmla="*/ 861 w 3108"/>
                    <a:gd name="T61" fmla="*/ 907 h 1272"/>
                    <a:gd name="T62" fmla="*/ 558 w 3108"/>
                    <a:gd name="T63" fmla="*/ 962 h 1272"/>
                    <a:gd name="T64" fmla="*/ 403 w 3108"/>
                    <a:gd name="T65" fmla="*/ 980 h 1272"/>
                    <a:gd name="T66" fmla="*/ 360 w 3108"/>
                    <a:gd name="T67" fmla="*/ 1066 h 1272"/>
                    <a:gd name="T68" fmla="*/ 299 w 3108"/>
                    <a:gd name="T69" fmla="*/ 1145 h 1272"/>
                    <a:gd name="T70" fmla="*/ 270 w 3108"/>
                    <a:gd name="T71" fmla="*/ 1174 h 1272"/>
                    <a:gd name="T72" fmla="*/ 202 w 3108"/>
                    <a:gd name="T73" fmla="*/ 1221 h 1272"/>
                    <a:gd name="T74" fmla="*/ 126 w 3108"/>
                    <a:gd name="T75" fmla="*/ 1250 h 1272"/>
                    <a:gd name="T76" fmla="*/ 43 w 3108"/>
                    <a:gd name="T77" fmla="*/ 1268 h 1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108" h="1272">
                      <a:moveTo>
                        <a:pt x="0" y="1271"/>
                      </a:moveTo>
                      <a:lnTo>
                        <a:pt x="0" y="1271"/>
                      </a:lnTo>
                      <a:lnTo>
                        <a:pt x="112" y="1268"/>
                      </a:lnTo>
                      <a:lnTo>
                        <a:pt x="220" y="1264"/>
                      </a:lnTo>
                      <a:lnTo>
                        <a:pt x="328" y="1257"/>
                      </a:lnTo>
                      <a:lnTo>
                        <a:pt x="436" y="1250"/>
                      </a:lnTo>
                      <a:lnTo>
                        <a:pt x="544" y="1235"/>
                      </a:lnTo>
                      <a:lnTo>
                        <a:pt x="652" y="1221"/>
                      </a:lnTo>
                      <a:lnTo>
                        <a:pt x="756" y="1206"/>
                      </a:lnTo>
                      <a:lnTo>
                        <a:pt x="864" y="1185"/>
                      </a:lnTo>
                      <a:lnTo>
                        <a:pt x="969" y="1163"/>
                      </a:lnTo>
                      <a:lnTo>
                        <a:pt x="1073" y="1138"/>
                      </a:lnTo>
                      <a:lnTo>
                        <a:pt x="1174" y="1113"/>
                      </a:lnTo>
                      <a:lnTo>
                        <a:pt x="1278" y="1084"/>
                      </a:lnTo>
                      <a:lnTo>
                        <a:pt x="1379" y="1051"/>
                      </a:lnTo>
                      <a:lnTo>
                        <a:pt x="1480" y="1015"/>
                      </a:lnTo>
                      <a:lnTo>
                        <a:pt x="1581" y="980"/>
                      </a:lnTo>
                      <a:lnTo>
                        <a:pt x="1678" y="940"/>
                      </a:lnTo>
                      <a:lnTo>
                        <a:pt x="1779" y="900"/>
                      </a:lnTo>
                      <a:lnTo>
                        <a:pt x="1872" y="857"/>
                      </a:lnTo>
                      <a:lnTo>
                        <a:pt x="1969" y="810"/>
                      </a:lnTo>
                      <a:lnTo>
                        <a:pt x="2067" y="760"/>
                      </a:lnTo>
                      <a:lnTo>
                        <a:pt x="2160" y="710"/>
                      </a:lnTo>
                      <a:lnTo>
                        <a:pt x="2251" y="656"/>
                      </a:lnTo>
                      <a:lnTo>
                        <a:pt x="2344" y="602"/>
                      </a:lnTo>
                      <a:lnTo>
                        <a:pt x="2434" y="544"/>
                      </a:lnTo>
                      <a:lnTo>
                        <a:pt x="2520" y="483"/>
                      </a:lnTo>
                      <a:lnTo>
                        <a:pt x="2611" y="422"/>
                      </a:lnTo>
                      <a:lnTo>
                        <a:pt x="2697" y="357"/>
                      </a:lnTo>
                      <a:lnTo>
                        <a:pt x="2780" y="289"/>
                      </a:lnTo>
                      <a:lnTo>
                        <a:pt x="2866" y="220"/>
                      </a:lnTo>
                      <a:lnTo>
                        <a:pt x="2945" y="148"/>
                      </a:lnTo>
                      <a:lnTo>
                        <a:pt x="3028" y="76"/>
                      </a:lnTo>
                      <a:lnTo>
                        <a:pt x="3107" y="0"/>
                      </a:lnTo>
                      <a:lnTo>
                        <a:pt x="3107" y="0"/>
                      </a:lnTo>
                      <a:lnTo>
                        <a:pt x="3079" y="22"/>
                      </a:lnTo>
                      <a:lnTo>
                        <a:pt x="3046" y="40"/>
                      </a:lnTo>
                      <a:lnTo>
                        <a:pt x="3014" y="55"/>
                      </a:lnTo>
                      <a:lnTo>
                        <a:pt x="2982" y="69"/>
                      </a:lnTo>
                      <a:lnTo>
                        <a:pt x="2945" y="80"/>
                      </a:lnTo>
                      <a:lnTo>
                        <a:pt x="2913" y="87"/>
                      </a:lnTo>
                      <a:lnTo>
                        <a:pt x="2877" y="91"/>
                      </a:lnTo>
                      <a:lnTo>
                        <a:pt x="2841" y="94"/>
                      </a:lnTo>
                      <a:lnTo>
                        <a:pt x="2841" y="94"/>
                      </a:lnTo>
                      <a:lnTo>
                        <a:pt x="2791" y="91"/>
                      </a:lnTo>
                      <a:lnTo>
                        <a:pt x="2740" y="83"/>
                      </a:lnTo>
                      <a:lnTo>
                        <a:pt x="2693" y="69"/>
                      </a:lnTo>
                      <a:lnTo>
                        <a:pt x="2646" y="47"/>
                      </a:lnTo>
                      <a:lnTo>
                        <a:pt x="2646" y="47"/>
                      </a:lnTo>
                      <a:lnTo>
                        <a:pt x="2524" y="145"/>
                      </a:lnTo>
                      <a:lnTo>
                        <a:pt x="2402" y="238"/>
                      </a:lnTo>
                      <a:lnTo>
                        <a:pt x="2272" y="324"/>
                      </a:lnTo>
                      <a:lnTo>
                        <a:pt x="2142" y="407"/>
                      </a:lnTo>
                      <a:lnTo>
                        <a:pt x="2009" y="483"/>
                      </a:lnTo>
                      <a:lnTo>
                        <a:pt x="1872" y="555"/>
                      </a:lnTo>
                      <a:lnTo>
                        <a:pt x="1736" y="620"/>
                      </a:lnTo>
                      <a:lnTo>
                        <a:pt x="1595" y="681"/>
                      </a:lnTo>
                      <a:lnTo>
                        <a:pt x="1451" y="738"/>
                      </a:lnTo>
                      <a:lnTo>
                        <a:pt x="1307" y="789"/>
                      </a:lnTo>
                      <a:lnTo>
                        <a:pt x="1159" y="836"/>
                      </a:lnTo>
                      <a:lnTo>
                        <a:pt x="1012" y="875"/>
                      </a:lnTo>
                      <a:lnTo>
                        <a:pt x="861" y="907"/>
                      </a:lnTo>
                      <a:lnTo>
                        <a:pt x="710" y="936"/>
                      </a:lnTo>
                      <a:lnTo>
                        <a:pt x="558" y="962"/>
                      </a:lnTo>
                      <a:lnTo>
                        <a:pt x="403" y="980"/>
                      </a:lnTo>
                      <a:lnTo>
                        <a:pt x="403" y="980"/>
                      </a:lnTo>
                      <a:lnTo>
                        <a:pt x="385" y="1023"/>
                      </a:lnTo>
                      <a:lnTo>
                        <a:pt x="360" y="1066"/>
                      </a:lnTo>
                      <a:lnTo>
                        <a:pt x="335" y="1109"/>
                      </a:lnTo>
                      <a:lnTo>
                        <a:pt x="299" y="1145"/>
                      </a:lnTo>
                      <a:lnTo>
                        <a:pt x="299" y="1145"/>
                      </a:lnTo>
                      <a:lnTo>
                        <a:pt x="270" y="1174"/>
                      </a:lnTo>
                      <a:lnTo>
                        <a:pt x="238" y="1199"/>
                      </a:lnTo>
                      <a:lnTo>
                        <a:pt x="202" y="1221"/>
                      </a:lnTo>
                      <a:lnTo>
                        <a:pt x="162" y="1235"/>
                      </a:lnTo>
                      <a:lnTo>
                        <a:pt x="126" y="1250"/>
                      </a:lnTo>
                      <a:lnTo>
                        <a:pt x="86" y="1260"/>
                      </a:lnTo>
                      <a:lnTo>
                        <a:pt x="43" y="1268"/>
                      </a:lnTo>
                      <a:lnTo>
                        <a:pt x="0" y="127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8" name="Freeform 65"/>
                <p:cNvSpPr>
                  <a:spLocks noChangeArrowheads="1"/>
                </p:cNvSpPr>
                <p:nvPr/>
              </p:nvSpPr>
              <p:spPr bwMode="auto">
                <a:xfrm>
                  <a:off x="2717800" y="4714875"/>
                  <a:ext cx="144462" cy="103188"/>
                </a:xfrm>
                <a:custGeom>
                  <a:avLst/>
                  <a:gdLst>
                    <a:gd name="T0" fmla="*/ 0 w 404"/>
                    <a:gd name="T1" fmla="*/ 18 h 292"/>
                    <a:gd name="T2" fmla="*/ 0 w 404"/>
                    <a:gd name="T3" fmla="*/ 291 h 292"/>
                    <a:gd name="T4" fmla="*/ 0 w 404"/>
                    <a:gd name="T5" fmla="*/ 291 h 292"/>
                    <a:gd name="T6" fmla="*/ 0 w 404"/>
                    <a:gd name="T7" fmla="*/ 291 h 292"/>
                    <a:gd name="T8" fmla="*/ 0 w 404"/>
                    <a:gd name="T9" fmla="*/ 291 h 292"/>
                    <a:gd name="T10" fmla="*/ 43 w 404"/>
                    <a:gd name="T11" fmla="*/ 288 h 292"/>
                    <a:gd name="T12" fmla="*/ 86 w 404"/>
                    <a:gd name="T13" fmla="*/ 280 h 292"/>
                    <a:gd name="T14" fmla="*/ 126 w 404"/>
                    <a:gd name="T15" fmla="*/ 270 h 292"/>
                    <a:gd name="T16" fmla="*/ 162 w 404"/>
                    <a:gd name="T17" fmla="*/ 255 h 292"/>
                    <a:gd name="T18" fmla="*/ 202 w 404"/>
                    <a:gd name="T19" fmla="*/ 241 h 292"/>
                    <a:gd name="T20" fmla="*/ 238 w 404"/>
                    <a:gd name="T21" fmla="*/ 219 h 292"/>
                    <a:gd name="T22" fmla="*/ 270 w 404"/>
                    <a:gd name="T23" fmla="*/ 194 h 292"/>
                    <a:gd name="T24" fmla="*/ 299 w 404"/>
                    <a:gd name="T25" fmla="*/ 165 h 292"/>
                    <a:gd name="T26" fmla="*/ 299 w 404"/>
                    <a:gd name="T27" fmla="*/ 165 h 292"/>
                    <a:gd name="T28" fmla="*/ 335 w 404"/>
                    <a:gd name="T29" fmla="*/ 129 h 292"/>
                    <a:gd name="T30" fmla="*/ 360 w 404"/>
                    <a:gd name="T31" fmla="*/ 86 h 292"/>
                    <a:gd name="T32" fmla="*/ 385 w 404"/>
                    <a:gd name="T33" fmla="*/ 43 h 292"/>
                    <a:gd name="T34" fmla="*/ 403 w 404"/>
                    <a:gd name="T35" fmla="*/ 0 h 292"/>
                    <a:gd name="T36" fmla="*/ 403 w 404"/>
                    <a:gd name="T37" fmla="*/ 0 h 292"/>
                    <a:gd name="T38" fmla="*/ 303 w 404"/>
                    <a:gd name="T39" fmla="*/ 7 h 292"/>
                    <a:gd name="T40" fmla="*/ 202 w 404"/>
                    <a:gd name="T41" fmla="*/ 14 h 292"/>
                    <a:gd name="T42" fmla="*/ 101 w 404"/>
                    <a:gd name="T43" fmla="*/ 18 h 292"/>
                    <a:gd name="T44" fmla="*/ 0 w 404"/>
                    <a:gd name="T45" fmla="*/ 1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4" h="292">
                      <a:moveTo>
                        <a:pt x="0" y="18"/>
                      </a:move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0" y="291"/>
                      </a:lnTo>
                      <a:lnTo>
                        <a:pt x="43" y="288"/>
                      </a:lnTo>
                      <a:lnTo>
                        <a:pt x="86" y="280"/>
                      </a:lnTo>
                      <a:lnTo>
                        <a:pt x="126" y="270"/>
                      </a:lnTo>
                      <a:lnTo>
                        <a:pt x="162" y="255"/>
                      </a:lnTo>
                      <a:lnTo>
                        <a:pt x="202" y="241"/>
                      </a:lnTo>
                      <a:lnTo>
                        <a:pt x="238" y="219"/>
                      </a:lnTo>
                      <a:lnTo>
                        <a:pt x="270" y="194"/>
                      </a:lnTo>
                      <a:lnTo>
                        <a:pt x="299" y="165"/>
                      </a:lnTo>
                      <a:lnTo>
                        <a:pt x="299" y="165"/>
                      </a:lnTo>
                      <a:lnTo>
                        <a:pt x="335" y="129"/>
                      </a:lnTo>
                      <a:lnTo>
                        <a:pt x="360" y="86"/>
                      </a:lnTo>
                      <a:lnTo>
                        <a:pt x="385" y="43"/>
                      </a:lnTo>
                      <a:lnTo>
                        <a:pt x="403" y="0"/>
                      </a:lnTo>
                      <a:lnTo>
                        <a:pt x="403" y="0"/>
                      </a:lnTo>
                      <a:lnTo>
                        <a:pt x="303" y="7"/>
                      </a:lnTo>
                      <a:lnTo>
                        <a:pt x="202" y="14"/>
                      </a:lnTo>
                      <a:lnTo>
                        <a:pt x="101" y="18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79" name="Freeform 66"/>
                <p:cNvSpPr>
                  <a:spLocks noChangeArrowheads="1"/>
                </p:cNvSpPr>
                <p:nvPr/>
              </p:nvSpPr>
              <p:spPr bwMode="auto">
                <a:xfrm>
                  <a:off x="2717800" y="4133850"/>
                  <a:ext cx="912812" cy="468313"/>
                </a:xfrm>
                <a:custGeom>
                  <a:avLst/>
                  <a:gdLst>
                    <a:gd name="T0" fmla="*/ 299 w 2539"/>
                    <a:gd name="T1" fmla="*/ 1177 h 1307"/>
                    <a:gd name="T2" fmla="*/ 349 w 2539"/>
                    <a:gd name="T3" fmla="*/ 1238 h 1307"/>
                    <a:gd name="T4" fmla="*/ 389 w 2539"/>
                    <a:gd name="T5" fmla="*/ 1306 h 1307"/>
                    <a:gd name="T6" fmla="*/ 529 w 2539"/>
                    <a:gd name="T7" fmla="*/ 1288 h 1307"/>
                    <a:gd name="T8" fmla="*/ 807 w 2539"/>
                    <a:gd name="T9" fmla="*/ 1241 h 1307"/>
                    <a:gd name="T10" fmla="*/ 1080 w 2539"/>
                    <a:gd name="T11" fmla="*/ 1169 h 1307"/>
                    <a:gd name="T12" fmla="*/ 1347 w 2539"/>
                    <a:gd name="T13" fmla="*/ 1083 h 1307"/>
                    <a:gd name="T14" fmla="*/ 1606 w 2539"/>
                    <a:gd name="T15" fmla="*/ 975 h 1307"/>
                    <a:gd name="T16" fmla="*/ 1854 w 2539"/>
                    <a:gd name="T17" fmla="*/ 849 h 1307"/>
                    <a:gd name="T18" fmla="*/ 2099 w 2539"/>
                    <a:gd name="T19" fmla="*/ 705 h 1307"/>
                    <a:gd name="T20" fmla="*/ 2330 w 2539"/>
                    <a:gd name="T21" fmla="*/ 543 h 1307"/>
                    <a:gd name="T22" fmla="*/ 2441 w 2539"/>
                    <a:gd name="T23" fmla="*/ 453 h 1307"/>
                    <a:gd name="T24" fmla="*/ 2416 w 2539"/>
                    <a:gd name="T25" fmla="*/ 334 h 1307"/>
                    <a:gd name="T26" fmla="*/ 2423 w 2539"/>
                    <a:gd name="T27" fmla="*/ 215 h 1307"/>
                    <a:gd name="T28" fmla="*/ 2449 w 2539"/>
                    <a:gd name="T29" fmla="*/ 129 h 1307"/>
                    <a:gd name="T30" fmla="*/ 2477 w 2539"/>
                    <a:gd name="T31" fmla="*/ 75 h 1307"/>
                    <a:gd name="T32" fmla="*/ 2517 w 2539"/>
                    <a:gd name="T33" fmla="*/ 25 h 1307"/>
                    <a:gd name="T34" fmla="*/ 2538 w 2539"/>
                    <a:gd name="T35" fmla="*/ 3 h 1307"/>
                    <a:gd name="T36" fmla="*/ 2535 w 2539"/>
                    <a:gd name="T37" fmla="*/ 0 h 1307"/>
                    <a:gd name="T38" fmla="*/ 2474 w 2539"/>
                    <a:gd name="T39" fmla="*/ 65 h 1307"/>
                    <a:gd name="T40" fmla="*/ 2340 w 2539"/>
                    <a:gd name="T41" fmla="*/ 183 h 1307"/>
                    <a:gd name="T42" fmla="*/ 2204 w 2539"/>
                    <a:gd name="T43" fmla="*/ 295 h 1307"/>
                    <a:gd name="T44" fmla="*/ 2060 w 2539"/>
                    <a:gd name="T45" fmla="*/ 403 h 1307"/>
                    <a:gd name="T46" fmla="*/ 1840 w 2539"/>
                    <a:gd name="T47" fmla="*/ 547 h 1307"/>
                    <a:gd name="T48" fmla="*/ 1530 w 2539"/>
                    <a:gd name="T49" fmla="*/ 712 h 1307"/>
                    <a:gd name="T50" fmla="*/ 1210 w 2539"/>
                    <a:gd name="T51" fmla="*/ 845 h 1307"/>
                    <a:gd name="T52" fmla="*/ 875 w 2539"/>
                    <a:gd name="T53" fmla="*/ 946 h 1307"/>
                    <a:gd name="T54" fmla="*/ 702 w 2539"/>
                    <a:gd name="T55" fmla="*/ 986 h 1307"/>
                    <a:gd name="T56" fmla="*/ 529 w 2539"/>
                    <a:gd name="T57" fmla="*/ 1015 h 1307"/>
                    <a:gd name="T58" fmla="*/ 356 w 2539"/>
                    <a:gd name="T59" fmla="*/ 1036 h 1307"/>
                    <a:gd name="T60" fmla="*/ 177 w 2539"/>
                    <a:gd name="T61" fmla="*/ 1047 h 1307"/>
                    <a:gd name="T62" fmla="*/ 0 w 2539"/>
                    <a:gd name="T63" fmla="*/ 1054 h 1307"/>
                    <a:gd name="T64" fmla="*/ 0 w 2539"/>
                    <a:gd name="T65" fmla="*/ 1054 h 1307"/>
                    <a:gd name="T66" fmla="*/ 83 w 2539"/>
                    <a:gd name="T67" fmla="*/ 1061 h 1307"/>
                    <a:gd name="T68" fmla="*/ 162 w 2539"/>
                    <a:gd name="T69" fmla="*/ 1086 h 1307"/>
                    <a:gd name="T70" fmla="*/ 234 w 2539"/>
                    <a:gd name="T71" fmla="*/ 1126 h 1307"/>
                    <a:gd name="T72" fmla="*/ 299 w 2539"/>
                    <a:gd name="T73" fmla="*/ 1177 h 1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539" h="1307">
                      <a:moveTo>
                        <a:pt x="299" y="1177"/>
                      </a:moveTo>
                      <a:lnTo>
                        <a:pt x="299" y="1177"/>
                      </a:lnTo>
                      <a:lnTo>
                        <a:pt x="328" y="1205"/>
                      </a:lnTo>
                      <a:lnTo>
                        <a:pt x="349" y="1238"/>
                      </a:lnTo>
                      <a:lnTo>
                        <a:pt x="371" y="1270"/>
                      </a:lnTo>
                      <a:lnTo>
                        <a:pt x="389" y="1306"/>
                      </a:lnTo>
                      <a:lnTo>
                        <a:pt x="389" y="1306"/>
                      </a:lnTo>
                      <a:lnTo>
                        <a:pt x="529" y="1288"/>
                      </a:lnTo>
                      <a:lnTo>
                        <a:pt x="670" y="1266"/>
                      </a:lnTo>
                      <a:lnTo>
                        <a:pt x="807" y="1241"/>
                      </a:lnTo>
                      <a:lnTo>
                        <a:pt x="943" y="1209"/>
                      </a:lnTo>
                      <a:lnTo>
                        <a:pt x="1080" y="1169"/>
                      </a:lnTo>
                      <a:lnTo>
                        <a:pt x="1214" y="1130"/>
                      </a:lnTo>
                      <a:lnTo>
                        <a:pt x="1347" y="1083"/>
                      </a:lnTo>
                      <a:lnTo>
                        <a:pt x="1476" y="1033"/>
                      </a:lnTo>
                      <a:lnTo>
                        <a:pt x="1606" y="975"/>
                      </a:lnTo>
                      <a:lnTo>
                        <a:pt x="1732" y="914"/>
                      </a:lnTo>
                      <a:lnTo>
                        <a:pt x="1854" y="849"/>
                      </a:lnTo>
                      <a:lnTo>
                        <a:pt x="1977" y="781"/>
                      </a:lnTo>
                      <a:lnTo>
                        <a:pt x="2099" y="705"/>
                      </a:lnTo>
                      <a:lnTo>
                        <a:pt x="2214" y="626"/>
                      </a:lnTo>
                      <a:lnTo>
                        <a:pt x="2330" y="543"/>
                      </a:lnTo>
                      <a:lnTo>
                        <a:pt x="2441" y="453"/>
                      </a:lnTo>
                      <a:lnTo>
                        <a:pt x="2441" y="453"/>
                      </a:lnTo>
                      <a:lnTo>
                        <a:pt x="2423" y="395"/>
                      </a:lnTo>
                      <a:lnTo>
                        <a:pt x="2416" y="334"/>
                      </a:lnTo>
                      <a:lnTo>
                        <a:pt x="2413" y="277"/>
                      </a:lnTo>
                      <a:lnTo>
                        <a:pt x="2423" y="215"/>
                      </a:lnTo>
                      <a:lnTo>
                        <a:pt x="2438" y="158"/>
                      </a:lnTo>
                      <a:lnTo>
                        <a:pt x="2449" y="129"/>
                      </a:lnTo>
                      <a:lnTo>
                        <a:pt x="2463" y="104"/>
                      </a:lnTo>
                      <a:lnTo>
                        <a:pt x="2477" y="75"/>
                      </a:lnTo>
                      <a:lnTo>
                        <a:pt x="2495" y="50"/>
                      </a:lnTo>
                      <a:lnTo>
                        <a:pt x="2517" y="25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8" y="3"/>
                      </a:lnTo>
                      <a:lnTo>
                        <a:pt x="2535" y="0"/>
                      </a:lnTo>
                      <a:lnTo>
                        <a:pt x="2535" y="0"/>
                      </a:lnTo>
                      <a:lnTo>
                        <a:pt x="2474" y="65"/>
                      </a:lnTo>
                      <a:lnTo>
                        <a:pt x="2405" y="126"/>
                      </a:lnTo>
                      <a:lnTo>
                        <a:pt x="2340" y="183"/>
                      </a:lnTo>
                      <a:lnTo>
                        <a:pt x="2272" y="241"/>
                      </a:lnTo>
                      <a:lnTo>
                        <a:pt x="2204" y="295"/>
                      </a:lnTo>
                      <a:lnTo>
                        <a:pt x="2131" y="349"/>
                      </a:lnTo>
                      <a:lnTo>
                        <a:pt x="2060" y="403"/>
                      </a:lnTo>
                      <a:lnTo>
                        <a:pt x="1988" y="453"/>
                      </a:lnTo>
                      <a:lnTo>
                        <a:pt x="1840" y="547"/>
                      </a:lnTo>
                      <a:lnTo>
                        <a:pt x="1689" y="633"/>
                      </a:lnTo>
                      <a:lnTo>
                        <a:pt x="1530" y="712"/>
                      </a:lnTo>
                      <a:lnTo>
                        <a:pt x="1372" y="781"/>
                      </a:lnTo>
                      <a:lnTo>
                        <a:pt x="1210" y="845"/>
                      </a:lnTo>
                      <a:lnTo>
                        <a:pt x="1044" y="899"/>
                      </a:lnTo>
                      <a:lnTo>
                        <a:pt x="875" y="946"/>
                      </a:lnTo>
                      <a:lnTo>
                        <a:pt x="789" y="964"/>
                      </a:lnTo>
                      <a:lnTo>
                        <a:pt x="702" y="986"/>
                      </a:lnTo>
                      <a:lnTo>
                        <a:pt x="616" y="1000"/>
                      </a:lnTo>
                      <a:lnTo>
                        <a:pt x="529" y="1015"/>
                      </a:lnTo>
                      <a:lnTo>
                        <a:pt x="443" y="1025"/>
                      </a:lnTo>
                      <a:lnTo>
                        <a:pt x="356" y="1036"/>
                      </a:lnTo>
                      <a:lnTo>
                        <a:pt x="266" y="1043"/>
                      </a:lnTo>
                      <a:lnTo>
                        <a:pt x="177" y="1047"/>
                      </a:lnTo>
                      <a:lnTo>
                        <a:pt x="90" y="1051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0" y="1054"/>
                      </a:lnTo>
                      <a:lnTo>
                        <a:pt x="40" y="1054"/>
                      </a:lnTo>
                      <a:lnTo>
                        <a:pt x="83" y="1061"/>
                      </a:lnTo>
                      <a:lnTo>
                        <a:pt x="122" y="1072"/>
                      </a:lnTo>
                      <a:lnTo>
                        <a:pt x="162" y="1086"/>
                      </a:lnTo>
                      <a:lnTo>
                        <a:pt x="198" y="1104"/>
                      </a:lnTo>
                      <a:lnTo>
                        <a:pt x="234" y="1126"/>
                      </a:lnTo>
                      <a:lnTo>
                        <a:pt x="270" y="1148"/>
                      </a:lnTo>
                      <a:lnTo>
                        <a:pt x="299" y="1177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0" name="Freeform 67"/>
                <p:cNvSpPr>
                  <a:spLocks noChangeArrowheads="1"/>
                </p:cNvSpPr>
                <p:nvPr/>
              </p:nvSpPr>
              <p:spPr bwMode="auto">
                <a:xfrm>
                  <a:off x="2717800" y="4513263"/>
                  <a:ext cx="138112" cy="95250"/>
                </a:xfrm>
                <a:custGeom>
                  <a:avLst/>
                  <a:gdLst>
                    <a:gd name="T0" fmla="*/ 0 w 390"/>
                    <a:gd name="T1" fmla="*/ 0 h 271"/>
                    <a:gd name="T2" fmla="*/ 0 w 390"/>
                    <a:gd name="T3" fmla="*/ 270 h 271"/>
                    <a:gd name="T4" fmla="*/ 0 w 390"/>
                    <a:gd name="T5" fmla="*/ 270 h 271"/>
                    <a:gd name="T6" fmla="*/ 97 w 390"/>
                    <a:gd name="T7" fmla="*/ 270 h 271"/>
                    <a:gd name="T8" fmla="*/ 194 w 390"/>
                    <a:gd name="T9" fmla="*/ 266 h 271"/>
                    <a:gd name="T10" fmla="*/ 292 w 390"/>
                    <a:gd name="T11" fmla="*/ 259 h 271"/>
                    <a:gd name="T12" fmla="*/ 389 w 390"/>
                    <a:gd name="T13" fmla="*/ 252 h 271"/>
                    <a:gd name="T14" fmla="*/ 389 w 390"/>
                    <a:gd name="T15" fmla="*/ 252 h 271"/>
                    <a:gd name="T16" fmla="*/ 371 w 390"/>
                    <a:gd name="T17" fmla="*/ 216 h 271"/>
                    <a:gd name="T18" fmla="*/ 349 w 390"/>
                    <a:gd name="T19" fmla="*/ 184 h 271"/>
                    <a:gd name="T20" fmla="*/ 328 w 390"/>
                    <a:gd name="T21" fmla="*/ 151 h 271"/>
                    <a:gd name="T22" fmla="*/ 299 w 390"/>
                    <a:gd name="T23" fmla="*/ 123 h 271"/>
                    <a:gd name="T24" fmla="*/ 299 w 390"/>
                    <a:gd name="T25" fmla="*/ 123 h 271"/>
                    <a:gd name="T26" fmla="*/ 270 w 390"/>
                    <a:gd name="T27" fmla="*/ 94 h 271"/>
                    <a:gd name="T28" fmla="*/ 234 w 390"/>
                    <a:gd name="T29" fmla="*/ 72 h 271"/>
                    <a:gd name="T30" fmla="*/ 198 w 390"/>
                    <a:gd name="T31" fmla="*/ 50 h 271"/>
                    <a:gd name="T32" fmla="*/ 162 w 390"/>
                    <a:gd name="T33" fmla="*/ 32 h 271"/>
                    <a:gd name="T34" fmla="*/ 122 w 390"/>
                    <a:gd name="T35" fmla="*/ 18 h 271"/>
                    <a:gd name="T36" fmla="*/ 83 w 390"/>
                    <a:gd name="T37" fmla="*/ 7 h 271"/>
                    <a:gd name="T38" fmla="*/ 40 w 390"/>
                    <a:gd name="T39" fmla="*/ 0 h 271"/>
                    <a:gd name="T40" fmla="*/ 0 w 390"/>
                    <a:gd name="T41" fmla="*/ 0 h 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90" h="271">
                      <a:moveTo>
                        <a:pt x="0" y="0"/>
                      </a:moveTo>
                      <a:lnTo>
                        <a:pt x="0" y="270"/>
                      </a:lnTo>
                      <a:lnTo>
                        <a:pt x="0" y="270"/>
                      </a:lnTo>
                      <a:lnTo>
                        <a:pt x="97" y="270"/>
                      </a:lnTo>
                      <a:lnTo>
                        <a:pt x="194" y="266"/>
                      </a:lnTo>
                      <a:lnTo>
                        <a:pt x="292" y="259"/>
                      </a:lnTo>
                      <a:lnTo>
                        <a:pt x="389" y="252"/>
                      </a:lnTo>
                      <a:lnTo>
                        <a:pt x="389" y="252"/>
                      </a:lnTo>
                      <a:lnTo>
                        <a:pt x="371" y="216"/>
                      </a:lnTo>
                      <a:lnTo>
                        <a:pt x="349" y="184"/>
                      </a:lnTo>
                      <a:lnTo>
                        <a:pt x="328" y="151"/>
                      </a:lnTo>
                      <a:lnTo>
                        <a:pt x="299" y="123"/>
                      </a:lnTo>
                      <a:lnTo>
                        <a:pt x="299" y="123"/>
                      </a:lnTo>
                      <a:lnTo>
                        <a:pt x="270" y="94"/>
                      </a:lnTo>
                      <a:lnTo>
                        <a:pt x="234" y="72"/>
                      </a:lnTo>
                      <a:lnTo>
                        <a:pt x="198" y="50"/>
                      </a:lnTo>
                      <a:lnTo>
                        <a:pt x="162" y="32"/>
                      </a:lnTo>
                      <a:lnTo>
                        <a:pt x="122" y="18"/>
                      </a:lnTo>
                      <a:lnTo>
                        <a:pt x="83" y="7"/>
                      </a:lnTo>
                      <a:lnTo>
                        <a:pt x="40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1" name="Freeform 68"/>
                <p:cNvSpPr>
                  <a:spLocks noChangeArrowheads="1"/>
                </p:cNvSpPr>
                <p:nvPr/>
              </p:nvSpPr>
              <p:spPr bwMode="auto">
                <a:xfrm>
                  <a:off x="3836988" y="4338638"/>
                  <a:ext cx="22225" cy="23813"/>
                </a:xfrm>
                <a:custGeom>
                  <a:avLst/>
                  <a:gdLst>
                    <a:gd name="T0" fmla="*/ 44 w 66"/>
                    <a:gd name="T1" fmla="*/ 22 h 69"/>
                    <a:gd name="T2" fmla="*/ 44 w 66"/>
                    <a:gd name="T3" fmla="*/ 22 h 69"/>
                    <a:gd name="T4" fmla="*/ 0 w 66"/>
                    <a:gd name="T5" fmla="*/ 68 h 69"/>
                    <a:gd name="T6" fmla="*/ 0 w 66"/>
                    <a:gd name="T7" fmla="*/ 68 h 69"/>
                    <a:gd name="T8" fmla="*/ 33 w 66"/>
                    <a:gd name="T9" fmla="*/ 36 h 69"/>
                    <a:gd name="T10" fmla="*/ 33 w 66"/>
                    <a:gd name="T11" fmla="*/ 36 h 69"/>
                    <a:gd name="T12" fmla="*/ 65 w 66"/>
                    <a:gd name="T13" fmla="*/ 0 h 69"/>
                    <a:gd name="T14" fmla="*/ 65 w 66"/>
                    <a:gd name="T15" fmla="*/ 0 h 69"/>
                    <a:gd name="T16" fmla="*/ 44 w 66"/>
                    <a:gd name="T17" fmla="*/ 2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6" h="69">
                      <a:moveTo>
                        <a:pt x="44" y="22"/>
                      </a:moveTo>
                      <a:lnTo>
                        <a:pt x="44" y="22"/>
                      </a:lnTo>
                      <a:lnTo>
                        <a:pt x="0" y="68"/>
                      </a:lnTo>
                      <a:lnTo>
                        <a:pt x="0" y="68"/>
                      </a:lnTo>
                      <a:lnTo>
                        <a:pt x="33" y="36"/>
                      </a:lnTo>
                      <a:lnTo>
                        <a:pt x="33" y="36"/>
                      </a:lnTo>
                      <a:lnTo>
                        <a:pt x="65" y="0"/>
                      </a:lnTo>
                      <a:lnTo>
                        <a:pt x="65" y="0"/>
                      </a:lnTo>
                      <a:lnTo>
                        <a:pt x="44" y="2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2" name="Freeform 69"/>
                <p:cNvSpPr>
                  <a:spLocks noChangeArrowheads="1"/>
                </p:cNvSpPr>
                <p:nvPr/>
              </p:nvSpPr>
              <p:spPr bwMode="auto">
                <a:xfrm>
                  <a:off x="3783013" y="4278313"/>
                  <a:ext cx="22225" cy="20638"/>
                </a:xfrm>
                <a:custGeom>
                  <a:avLst/>
                  <a:gdLst>
                    <a:gd name="T0" fmla="*/ 64 w 65"/>
                    <a:gd name="T1" fmla="*/ 61 h 62"/>
                    <a:gd name="T2" fmla="*/ 0 w 65"/>
                    <a:gd name="T3" fmla="*/ 0 h 62"/>
                    <a:gd name="T4" fmla="*/ 0 w 65"/>
                    <a:gd name="T5" fmla="*/ 0 h 62"/>
                    <a:gd name="T6" fmla="*/ 0 w 65"/>
                    <a:gd name="T7" fmla="*/ 0 h 62"/>
                    <a:gd name="T8" fmla="*/ 64 w 65"/>
                    <a:gd name="T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5" h="62">
                      <a:moveTo>
                        <a:pt x="64" y="61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64" y="6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3" name="Freeform 70"/>
                <p:cNvSpPr>
                  <a:spLocks noChangeArrowheads="1"/>
                </p:cNvSpPr>
                <p:nvPr/>
              </p:nvSpPr>
              <p:spPr bwMode="auto">
                <a:xfrm>
                  <a:off x="3597275" y="4098925"/>
                  <a:ext cx="279400" cy="277813"/>
                </a:xfrm>
                <a:custGeom>
                  <a:avLst/>
                  <a:gdLst>
                    <a:gd name="T0" fmla="*/ 400 w 779"/>
                    <a:gd name="T1" fmla="*/ 551 h 778"/>
                    <a:gd name="T2" fmla="*/ 339 w 779"/>
                    <a:gd name="T3" fmla="*/ 540 h 778"/>
                    <a:gd name="T4" fmla="*/ 288 w 779"/>
                    <a:gd name="T5" fmla="*/ 507 h 778"/>
                    <a:gd name="T6" fmla="*/ 270 w 779"/>
                    <a:gd name="T7" fmla="*/ 482 h 778"/>
                    <a:gd name="T8" fmla="*/ 245 w 779"/>
                    <a:gd name="T9" fmla="*/ 428 h 778"/>
                    <a:gd name="T10" fmla="*/ 245 w 779"/>
                    <a:gd name="T11" fmla="*/ 367 h 778"/>
                    <a:gd name="T12" fmla="*/ 270 w 779"/>
                    <a:gd name="T13" fmla="*/ 313 h 778"/>
                    <a:gd name="T14" fmla="*/ 288 w 779"/>
                    <a:gd name="T15" fmla="*/ 288 h 778"/>
                    <a:gd name="T16" fmla="*/ 339 w 779"/>
                    <a:gd name="T17" fmla="*/ 256 h 778"/>
                    <a:gd name="T18" fmla="*/ 400 w 779"/>
                    <a:gd name="T19" fmla="*/ 241 h 778"/>
                    <a:gd name="T20" fmla="*/ 429 w 779"/>
                    <a:gd name="T21" fmla="*/ 245 h 778"/>
                    <a:gd name="T22" fmla="*/ 483 w 779"/>
                    <a:gd name="T23" fmla="*/ 270 h 778"/>
                    <a:gd name="T24" fmla="*/ 508 w 779"/>
                    <a:gd name="T25" fmla="*/ 288 h 778"/>
                    <a:gd name="T26" fmla="*/ 541 w 779"/>
                    <a:gd name="T27" fmla="*/ 338 h 778"/>
                    <a:gd name="T28" fmla="*/ 555 w 779"/>
                    <a:gd name="T29" fmla="*/ 396 h 778"/>
                    <a:gd name="T30" fmla="*/ 551 w 779"/>
                    <a:gd name="T31" fmla="*/ 421 h 778"/>
                    <a:gd name="T32" fmla="*/ 537 w 779"/>
                    <a:gd name="T33" fmla="*/ 468 h 778"/>
                    <a:gd name="T34" fmla="*/ 526 w 779"/>
                    <a:gd name="T35" fmla="*/ 486 h 778"/>
                    <a:gd name="T36" fmla="*/ 656 w 779"/>
                    <a:gd name="T37" fmla="*/ 349 h 778"/>
                    <a:gd name="T38" fmla="*/ 778 w 779"/>
                    <a:gd name="T39" fmla="*/ 205 h 778"/>
                    <a:gd name="T40" fmla="*/ 745 w 779"/>
                    <a:gd name="T41" fmla="*/ 148 h 778"/>
                    <a:gd name="T42" fmla="*/ 699 w 779"/>
                    <a:gd name="T43" fmla="*/ 97 h 778"/>
                    <a:gd name="T44" fmla="*/ 666 w 779"/>
                    <a:gd name="T45" fmla="*/ 65 h 778"/>
                    <a:gd name="T46" fmla="*/ 591 w 779"/>
                    <a:gd name="T47" fmla="*/ 18 h 778"/>
                    <a:gd name="T48" fmla="*/ 547 w 779"/>
                    <a:gd name="T49" fmla="*/ 0 h 778"/>
                    <a:gd name="T50" fmla="*/ 421 w 779"/>
                    <a:gd name="T51" fmla="*/ 144 h 778"/>
                    <a:gd name="T52" fmla="*/ 288 w 779"/>
                    <a:gd name="T53" fmla="*/ 288 h 778"/>
                    <a:gd name="T54" fmla="*/ 217 w 779"/>
                    <a:gd name="T55" fmla="*/ 356 h 778"/>
                    <a:gd name="T56" fmla="*/ 72 w 779"/>
                    <a:gd name="T57" fmla="*/ 486 h 778"/>
                    <a:gd name="T58" fmla="*/ 0 w 779"/>
                    <a:gd name="T59" fmla="*/ 547 h 778"/>
                    <a:gd name="T60" fmla="*/ 40 w 779"/>
                    <a:gd name="T61" fmla="*/ 626 h 778"/>
                    <a:gd name="T62" fmla="*/ 97 w 779"/>
                    <a:gd name="T63" fmla="*/ 698 h 778"/>
                    <a:gd name="T64" fmla="*/ 123 w 779"/>
                    <a:gd name="T65" fmla="*/ 724 h 778"/>
                    <a:gd name="T66" fmla="*/ 177 w 779"/>
                    <a:gd name="T67" fmla="*/ 763 h 778"/>
                    <a:gd name="T68" fmla="*/ 205 w 779"/>
                    <a:gd name="T69" fmla="*/ 777 h 778"/>
                    <a:gd name="T70" fmla="*/ 486 w 779"/>
                    <a:gd name="T71" fmla="*/ 525 h 778"/>
                    <a:gd name="T72" fmla="*/ 468 w 779"/>
                    <a:gd name="T73" fmla="*/ 536 h 778"/>
                    <a:gd name="T74" fmla="*/ 421 w 779"/>
                    <a:gd name="T75" fmla="*/ 551 h 7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79" h="778">
                      <a:moveTo>
                        <a:pt x="400" y="551"/>
                      </a:moveTo>
                      <a:lnTo>
                        <a:pt x="400" y="551"/>
                      </a:lnTo>
                      <a:lnTo>
                        <a:pt x="368" y="551"/>
                      </a:lnTo>
                      <a:lnTo>
                        <a:pt x="339" y="540"/>
                      </a:lnTo>
                      <a:lnTo>
                        <a:pt x="314" y="525"/>
                      </a:lnTo>
                      <a:lnTo>
                        <a:pt x="288" y="507"/>
                      </a:lnTo>
                      <a:lnTo>
                        <a:pt x="288" y="507"/>
                      </a:lnTo>
                      <a:lnTo>
                        <a:pt x="270" y="482"/>
                      </a:lnTo>
                      <a:lnTo>
                        <a:pt x="256" y="457"/>
                      </a:lnTo>
                      <a:lnTo>
                        <a:pt x="245" y="428"/>
                      </a:lnTo>
                      <a:lnTo>
                        <a:pt x="241" y="396"/>
                      </a:lnTo>
                      <a:lnTo>
                        <a:pt x="245" y="367"/>
                      </a:lnTo>
                      <a:lnTo>
                        <a:pt x="256" y="338"/>
                      </a:lnTo>
                      <a:lnTo>
                        <a:pt x="270" y="313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314" y="270"/>
                      </a:lnTo>
                      <a:lnTo>
                        <a:pt x="339" y="256"/>
                      </a:lnTo>
                      <a:lnTo>
                        <a:pt x="368" y="245"/>
                      </a:lnTo>
                      <a:lnTo>
                        <a:pt x="400" y="241"/>
                      </a:lnTo>
                      <a:lnTo>
                        <a:pt x="400" y="241"/>
                      </a:lnTo>
                      <a:lnTo>
                        <a:pt x="429" y="245"/>
                      </a:lnTo>
                      <a:lnTo>
                        <a:pt x="458" y="256"/>
                      </a:lnTo>
                      <a:lnTo>
                        <a:pt x="483" y="270"/>
                      </a:lnTo>
                      <a:lnTo>
                        <a:pt x="508" y="288"/>
                      </a:lnTo>
                      <a:lnTo>
                        <a:pt x="508" y="288"/>
                      </a:lnTo>
                      <a:lnTo>
                        <a:pt x="526" y="313"/>
                      </a:lnTo>
                      <a:lnTo>
                        <a:pt x="541" y="338"/>
                      </a:lnTo>
                      <a:lnTo>
                        <a:pt x="551" y="367"/>
                      </a:lnTo>
                      <a:lnTo>
                        <a:pt x="555" y="396"/>
                      </a:lnTo>
                      <a:lnTo>
                        <a:pt x="555" y="396"/>
                      </a:lnTo>
                      <a:lnTo>
                        <a:pt x="551" y="421"/>
                      </a:lnTo>
                      <a:lnTo>
                        <a:pt x="547" y="446"/>
                      </a:lnTo>
                      <a:lnTo>
                        <a:pt x="537" y="468"/>
                      </a:lnTo>
                      <a:lnTo>
                        <a:pt x="526" y="486"/>
                      </a:lnTo>
                      <a:lnTo>
                        <a:pt x="526" y="486"/>
                      </a:lnTo>
                      <a:lnTo>
                        <a:pt x="591" y="418"/>
                      </a:lnTo>
                      <a:lnTo>
                        <a:pt x="656" y="349"/>
                      </a:lnTo>
                      <a:lnTo>
                        <a:pt x="778" y="205"/>
                      </a:lnTo>
                      <a:lnTo>
                        <a:pt x="778" y="205"/>
                      </a:lnTo>
                      <a:lnTo>
                        <a:pt x="764" y="177"/>
                      </a:lnTo>
                      <a:lnTo>
                        <a:pt x="745" y="148"/>
                      </a:lnTo>
                      <a:lnTo>
                        <a:pt x="724" y="122"/>
                      </a:lnTo>
                      <a:lnTo>
                        <a:pt x="699" y="97"/>
                      </a:lnTo>
                      <a:lnTo>
                        <a:pt x="699" y="97"/>
                      </a:lnTo>
                      <a:lnTo>
                        <a:pt x="666" y="65"/>
                      </a:lnTo>
                      <a:lnTo>
                        <a:pt x="630" y="40"/>
                      </a:lnTo>
                      <a:lnTo>
                        <a:pt x="591" y="18"/>
                      </a:lnTo>
                      <a:lnTo>
                        <a:pt x="547" y="0"/>
                      </a:lnTo>
                      <a:lnTo>
                        <a:pt x="547" y="0"/>
                      </a:lnTo>
                      <a:lnTo>
                        <a:pt x="486" y="72"/>
                      </a:lnTo>
                      <a:lnTo>
                        <a:pt x="421" y="144"/>
                      </a:lnTo>
                      <a:lnTo>
                        <a:pt x="357" y="216"/>
                      </a:lnTo>
                      <a:lnTo>
                        <a:pt x="288" y="288"/>
                      </a:lnTo>
                      <a:lnTo>
                        <a:pt x="288" y="288"/>
                      </a:lnTo>
                      <a:lnTo>
                        <a:pt x="217" y="356"/>
                      </a:lnTo>
                      <a:lnTo>
                        <a:pt x="148" y="421"/>
                      </a:lnTo>
                      <a:lnTo>
                        <a:pt x="72" y="486"/>
                      </a:lnTo>
                      <a:lnTo>
                        <a:pt x="0" y="547"/>
                      </a:lnTo>
                      <a:lnTo>
                        <a:pt x="0" y="547"/>
                      </a:lnTo>
                      <a:lnTo>
                        <a:pt x="18" y="586"/>
                      </a:lnTo>
                      <a:lnTo>
                        <a:pt x="40" y="626"/>
                      </a:lnTo>
                      <a:lnTo>
                        <a:pt x="65" y="666"/>
                      </a:lnTo>
                      <a:lnTo>
                        <a:pt x="97" y="698"/>
                      </a:lnTo>
                      <a:lnTo>
                        <a:pt x="97" y="698"/>
                      </a:lnTo>
                      <a:lnTo>
                        <a:pt x="123" y="724"/>
                      </a:lnTo>
                      <a:lnTo>
                        <a:pt x="148" y="742"/>
                      </a:lnTo>
                      <a:lnTo>
                        <a:pt x="177" y="763"/>
                      </a:lnTo>
                      <a:lnTo>
                        <a:pt x="205" y="777"/>
                      </a:lnTo>
                      <a:lnTo>
                        <a:pt x="205" y="777"/>
                      </a:lnTo>
                      <a:lnTo>
                        <a:pt x="350" y="655"/>
                      </a:lnTo>
                      <a:lnTo>
                        <a:pt x="486" y="525"/>
                      </a:lnTo>
                      <a:lnTo>
                        <a:pt x="486" y="525"/>
                      </a:lnTo>
                      <a:lnTo>
                        <a:pt x="468" y="536"/>
                      </a:lnTo>
                      <a:lnTo>
                        <a:pt x="447" y="544"/>
                      </a:lnTo>
                      <a:lnTo>
                        <a:pt x="421" y="551"/>
                      </a:lnTo>
                      <a:lnTo>
                        <a:pt x="400" y="55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4" name="Freeform 71"/>
                <p:cNvSpPr>
                  <a:spLocks noChangeArrowheads="1"/>
                </p:cNvSpPr>
                <p:nvPr/>
              </p:nvSpPr>
              <p:spPr bwMode="auto">
                <a:xfrm>
                  <a:off x="3783013" y="4173538"/>
                  <a:ext cx="109537" cy="171450"/>
                </a:xfrm>
                <a:custGeom>
                  <a:avLst/>
                  <a:gdLst>
                    <a:gd name="T0" fmla="*/ 259 w 307"/>
                    <a:gd name="T1" fmla="*/ 0 h 480"/>
                    <a:gd name="T2" fmla="*/ 259 w 307"/>
                    <a:gd name="T3" fmla="*/ 0 h 480"/>
                    <a:gd name="T4" fmla="*/ 137 w 307"/>
                    <a:gd name="T5" fmla="*/ 144 h 480"/>
                    <a:gd name="T6" fmla="*/ 72 w 307"/>
                    <a:gd name="T7" fmla="*/ 213 h 480"/>
                    <a:gd name="T8" fmla="*/ 7 w 307"/>
                    <a:gd name="T9" fmla="*/ 281 h 480"/>
                    <a:gd name="T10" fmla="*/ 7 w 307"/>
                    <a:gd name="T11" fmla="*/ 281 h 480"/>
                    <a:gd name="T12" fmla="*/ 0 w 307"/>
                    <a:gd name="T13" fmla="*/ 292 h 480"/>
                    <a:gd name="T14" fmla="*/ 64 w 307"/>
                    <a:gd name="T15" fmla="*/ 353 h 480"/>
                    <a:gd name="T16" fmla="*/ 191 w 307"/>
                    <a:gd name="T17" fmla="*/ 479 h 480"/>
                    <a:gd name="T18" fmla="*/ 191 w 307"/>
                    <a:gd name="T19" fmla="*/ 479 h 480"/>
                    <a:gd name="T20" fmla="*/ 212 w 307"/>
                    <a:gd name="T21" fmla="*/ 457 h 480"/>
                    <a:gd name="T22" fmla="*/ 212 w 307"/>
                    <a:gd name="T23" fmla="*/ 457 h 480"/>
                    <a:gd name="T24" fmla="*/ 234 w 307"/>
                    <a:gd name="T25" fmla="*/ 428 h 480"/>
                    <a:gd name="T26" fmla="*/ 252 w 307"/>
                    <a:gd name="T27" fmla="*/ 400 h 480"/>
                    <a:gd name="T28" fmla="*/ 270 w 307"/>
                    <a:gd name="T29" fmla="*/ 367 h 480"/>
                    <a:gd name="T30" fmla="*/ 281 w 307"/>
                    <a:gd name="T31" fmla="*/ 335 h 480"/>
                    <a:gd name="T32" fmla="*/ 291 w 307"/>
                    <a:gd name="T33" fmla="*/ 299 h 480"/>
                    <a:gd name="T34" fmla="*/ 299 w 307"/>
                    <a:gd name="T35" fmla="*/ 266 h 480"/>
                    <a:gd name="T36" fmla="*/ 306 w 307"/>
                    <a:gd name="T37" fmla="*/ 231 h 480"/>
                    <a:gd name="T38" fmla="*/ 306 w 307"/>
                    <a:gd name="T39" fmla="*/ 191 h 480"/>
                    <a:gd name="T40" fmla="*/ 306 w 307"/>
                    <a:gd name="T41" fmla="*/ 191 h 480"/>
                    <a:gd name="T42" fmla="*/ 302 w 307"/>
                    <a:gd name="T43" fmla="*/ 140 h 480"/>
                    <a:gd name="T44" fmla="*/ 295 w 307"/>
                    <a:gd name="T45" fmla="*/ 94 h 480"/>
                    <a:gd name="T46" fmla="*/ 281 w 307"/>
                    <a:gd name="T47" fmla="*/ 47 h 480"/>
                    <a:gd name="T48" fmla="*/ 259 w 307"/>
                    <a:gd name="T49" fmla="*/ 0 h 4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307" h="480">
                      <a:moveTo>
                        <a:pt x="259" y="0"/>
                      </a:moveTo>
                      <a:lnTo>
                        <a:pt x="259" y="0"/>
                      </a:lnTo>
                      <a:lnTo>
                        <a:pt x="137" y="144"/>
                      </a:lnTo>
                      <a:lnTo>
                        <a:pt x="72" y="213"/>
                      </a:lnTo>
                      <a:lnTo>
                        <a:pt x="7" y="281"/>
                      </a:lnTo>
                      <a:lnTo>
                        <a:pt x="7" y="281"/>
                      </a:lnTo>
                      <a:lnTo>
                        <a:pt x="0" y="292"/>
                      </a:lnTo>
                      <a:lnTo>
                        <a:pt x="64" y="353"/>
                      </a:lnTo>
                      <a:lnTo>
                        <a:pt x="191" y="479"/>
                      </a:lnTo>
                      <a:lnTo>
                        <a:pt x="191" y="479"/>
                      </a:lnTo>
                      <a:lnTo>
                        <a:pt x="212" y="457"/>
                      </a:lnTo>
                      <a:lnTo>
                        <a:pt x="212" y="457"/>
                      </a:lnTo>
                      <a:lnTo>
                        <a:pt x="234" y="428"/>
                      </a:lnTo>
                      <a:lnTo>
                        <a:pt x="252" y="400"/>
                      </a:lnTo>
                      <a:lnTo>
                        <a:pt x="270" y="367"/>
                      </a:lnTo>
                      <a:lnTo>
                        <a:pt x="281" y="335"/>
                      </a:lnTo>
                      <a:lnTo>
                        <a:pt x="291" y="299"/>
                      </a:lnTo>
                      <a:lnTo>
                        <a:pt x="299" y="266"/>
                      </a:lnTo>
                      <a:lnTo>
                        <a:pt x="306" y="231"/>
                      </a:lnTo>
                      <a:lnTo>
                        <a:pt x="306" y="191"/>
                      </a:lnTo>
                      <a:lnTo>
                        <a:pt x="306" y="191"/>
                      </a:lnTo>
                      <a:lnTo>
                        <a:pt x="302" y="140"/>
                      </a:lnTo>
                      <a:lnTo>
                        <a:pt x="295" y="94"/>
                      </a:lnTo>
                      <a:lnTo>
                        <a:pt x="281" y="47"/>
                      </a:lnTo>
                      <a:lnTo>
                        <a:pt x="25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5" name="Freeform 72"/>
                <p:cNvSpPr>
                  <a:spLocks noChangeArrowheads="1"/>
                </p:cNvSpPr>
                <p:nvPr/>
              </p:nvSpPr>
              <p:spPr bwMode="auto">
                <a:xfrm>
                  <a:off x="3632200" y="4089400"/>
                  <a:ext cx="160337" cy="112713"/>
                </a:xfrm>
                <a:custGeom>
                  <a:avLst/>
                  <a:gdLst>
                    <a:gd name="T0" fmla="*/ 0 w 451"/>
                    <a:gd name="T1" fmla="*/ 126 h 318"/>
                    <a:gd name="T2" fmla="*/ 191 w 451"/>
                    <a:gd name="T3" fmla="*/ 317 h 318"/>
                    <a:gd name="T4" fmla="*/ 191 w 451"/>
                    <a:gd name="T5" fmla="*/ 317 h 318"/>
                    <a:gd name="T6" fmla="*/ 260 w 451"/>
                    <a:gd name="T7" fmla="*/ 245 h 318"/>
                    <a:gd name="T8" fmla="*/ 324 w 451"/>
                    <a:gd name="T9" fmla="*/ 173 h 318"/>
                    <a:gd name="T10" fmla="*/ 389 w 451"/>
                    <a:gd name="T11" fmla="*/ 101 h 318"/>
                    <a:gd name="T12" fmla="*/ 450 w 451"/>
                    <a:gd name="T13" fmla="*/ 29 h 318"/>
                    <a:gd name="T14" fmla="*/ 450 w 451"/>
                    <a:gd name="T15" fmla="*/ 29 h 318"/>
                    <a:gd name="T16" fmla="*/ 415 w 451"/>
                    <a:gd name="T17" fmla="*/ 15 h 318"/>
                    <a:gd name="T18" fmla="*/ 379 w 451"/>
                    <a:gd name="T19" fmla="*/ 8 h 318"/>
                    <a:gd name="T20" fmla="*/ 339 w 451"/>
                    <a:gd name="T21" fmla="*/ 0 h 318"/>
                    <a:gd name="T22" fmla="*/ 303 w 451"/>
                    <a:gd name="T23" fmla="*/ 0 h 318"/>
                    <a:gd name="T24" fmla="*/ 303 w 451"/>
                    <a:gd name="T25" fmla="*/ 0 h 318"/>
                    <a:gd name="T26" fmla="*/ 260 w 451"/>
                    <a:gd name="T27" fmla="*/ 4 h 318"/>
                    <a:gd name="T28" fmla="*/ 217 w 451"/>
                    <a:gd name="T29" fmla="*/ 8 h 318"/>
                    <a:gd name="T30" fmla="*/ 177 w 451"/>
                    <a:gd name="T31" fmla="*/ 18 h 318"/>
                    <a:gd name="T32" fmla="*/ 137 w 451"/>
                    <a:gd name="T33" fmla="*/ 33 h 318"/>
                    <a:gd name="T34" fmla="*/ 101 w 451"/>
                    <a:gd name="T35" fmla="*/ 50 h 318"/>
                    <a:gd name="T36" fmla="*/ 65 w 451"/>
                    <a:gd name="T37" fmla="*/ 72 h 318"/>
                    <a:gd name="T38" fmla="*/ 33 w 451"/>
                    <a:gd name="T39" fmla="*/ 97 h 318"/>
                    <a:gd name="T40" fmla="*/ 0 w 451"/>
                    <a:gd name="T41" fmla="*/ 126 h 3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451" h="318">
                      <a:moveTo>
                        <a:pt x="0" y="126"/>
                      </a:moveTo>
                      <a:lnTo>
                        <a:pt x="191" y="317"/>
                      </a:lnTo>
                      <a:lnTo>
                        <a:pt x="191" y="317"/>
                      </a:lnTo>
                      <a:lnTo>
                        <a:pt x="260" y="245"/>
                      </a:lnTo>
                      <a:lnTo>
                        <a:pt x="324" y="173"/>
                      </a:lnTo>
                      <a:lnTo>
                        <a:pt x="389" y="101"/>
                      </a:lnTo>
                      <a:lnTo>
                        <a:pt x="450" y="29"/>
                      </a:lnTo>
                      <a:lnTo>
                        <a:pt x="450" y="29"/>
                      </a:lnTo>
                      <a:lnTo>
                        <a:pt x="415" y="15"/>
                      </a:lnTo>
                      <a:lnTo>
                        <a:pt x="379" y="8"/>
                      </a:lnTo>
                      <a:lnTo>
                        <a:pt x="339" y="0"/>
                      </a:lnTo>
                      <a:lnTo>
                        <a:pt x="303" y="0"/>
                      </a:lnTo>
                      <a:lnTo>
                        <a:pt x="303" y="0"/>
                      </a:lnTo>
                      <a:lnTo>
                        <a:pt x="260" y="4"/>
                      </a:lnTo>
                      <a:lnTo>
                        <a:pt x="217" y="8"/>
                      </a:lnTo>
                      <a:lnTo>
                        <a:pt x="177" y="18"/>
                      </a:lnTo>
                      <a:lnTo>
                        <a:pt x="137" y="33"/>
                      </a:lnTo>
                      <a:lnTo>
                        <a:pt x="101" y="50"/>
                      </a:lnTo>
                      <a:lnTo>
                        <a:pt x="65" y="72"/>
                      </a:lnTo>
                      <a:lnTo>
                        <a:pt x="33" y="97"/>
                      </a:lnTo>
                      <a:lnTo>
                        <a:pt x="0" y="12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6" name="Freeform 73"/>
                <p:cNvSpPr>
                  <a:spLocks noChangeArrowheads="1"/>
                </p:cNvSpPr>
                <p:nvPr/>
              </p:nvSpPr>
              <p:spPr bwMode="auto">
                <a:xfrm>
                  <a:off x="3670300" y="4278313"/>
                  <a:ext cx="180975" cy="115888"/>
                </a:xfrm>
                <a:custGeom>
                  <a:avLst/>
                  <a:gdLst>
                    <a:gd name="T0" fmla="*/ 505 w 506"/>
                    <a:gd name="T1" fmla="*/ 187 h 328"/>
                    <a:gd name="T2" fmla="*/ 505 w 506"/>
                    <a:gd name="T3" fmla="*/ 187 h 328"/>
                    <a:gd name="T4" fmla="*/ 378 w 506"/>
                    <a:gd name="T5" fmla="*/ 61 h 328"/>
                    <a:gd name="T6" fmla="*/ 314 w 506"/>
                    <a:gd name="T7" fmla="*/ 0 h 328"/>
                    <a:gd name="T8" fmla="*/ 314 w 506"/>
                    <a:gd name="T9" fmla="*/ 0 h 328"/>
                    <a:gd name="T10" fmla="*/ 303 w 506"/>
                    <a:gd name="T11" fmla="*/ 10 h 328"/>
                    <a:gd name="T12" fmla="*/ 303 w 506"/>
                    <a:gd name="T13" fmla="*/ 10 h 328"/>
                    <a:gd name="T14" fmla="*/ 281 w 506"/>
                    <a:gd name="T15" fmla="*/ 28 h 328"/>
                    <a:gd name="T16" fmla="*/ 281 w 506"/>
                    <a:gd name="T17" fmla="*/ 28 h 328"/>
                    <a:gd name="T18" fmla="*/ 145 w 506"/>
                    <a:gd name="T19" fmla="*/ 158 h 328"/>
                    <a:gd name="T20" fmla="*/ 0 w 506"/>
                    <a:gd name="T21" fmla="*/ 280 h 328"/>
                    <a:gd name="T22" fmla="*/ 0 w 506"/>
                    <a:gd name="T23" fmla="*/ 280 h 328"/>
                    <a:gd name="T24" fmla="*/ 47 w 506"/>
                    <a:gd name="T25" fmla="*/ 302 h 328"/>
                    <a:gd name="T26" fmla="*/ 94 w 506"/>
                    <a:gd name="T27" fmla="*/ 316 h 328"/>
                    <a:gd name="T28" fmla="*/ 145 w 506"/>
                    <a:gd name="T29" fmla="*/ 324 h 328"/>
                    <a:gd name="T30" fmla="*/ 195 w 506"/>
                    <a:gd name="T31" fmla="*/ 327 h 328"/>
                    <a:gd name="T32" fmla="*/ 195 w 506"/>
                    <a:gd name="T33" fmla="*/ 327 h 328"/>
                    <a:gd name="T34" fmla="*/ 231 w 506"/>
                    <a:gd name="T35" fmla="*/ 324 h 328"/>
                    <a:gd name="T36" fmla="*/ 267 w 506"/>
                    <a:gd name="T37" fmla="*/ 320 h 328"/>
                    <a:gd name="T38" fmla="*/ 299 w 506"/>
                    <a:gd name="T39" fmla="*/ 313 h 328"/>
                    <a:gd name="T40" fmla="*/ 336 w 506"/>
                    <a:gd name="T41" fmla="*/ 302 h 328"/>
                    <a:gd name="T42" fmla="*/ 368 w 506"/>
                    <a:gd name="T43" fmla="*/ 288 h 328"/>
                    <a:gd name="T44" fmla="*/ 400 w 506"/>
                    <a:gd name="T45" fmla="*/ 273 h 328"/>
                    <a:gd name="T46" fmla="*/ 433 w 506"/>
                    <a:gd name="T47" fmla="*/ 255 h 328"/>
                    <a:gd name="T48" fmla="*/ 461 w 506"/>
                    <a:gd name="T49" fmla="*/ 233 h 328"/>
                    <a:gd name="T50" fmla="*/ 461 w 506"/>
                    <a:gd name="T51" fmla="*/ 233 h 328"/>
                    <a:gd name="T52" fmla="*/ 505 w 506"/>
                    <a:gd name="T53" fmla="*/ 187 h 3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506" h="328">
                      <a:moveTo>
                        <a:pt x="505" y="187"/>
                      </a:moveTo>
                      <a:lnTo>
                        <a:pt x="505" y="187"/>
                      </a:lnTo>
                      <a:lnTo>
                        <a:pt x="378" y="61"/>
                      </a:lnTo>
                      <a:lnTo>
                        <a:pt x="314" y="0"/>
                      </a:lnTo>
                      <a:lnTo>
                        <a:pt x="314" y="0"/>
                      </a:lnTo>
                      <a:lnTo>
                        <a:pt x="303" y="10"/>
                      </a:lnTo>
                      <a:lnTo>
                        <a:pt x="303" y="10"/>
                      </a:lnTo>
                      <a:lnTo>
                        <a:pt x="281" y="28"/>
                      </a:lnTo>
                      <a:lnTo>
                        <a:pt x="281" y="28"/>
                      </a:lnTo>
                      <a:lnTo>
                        <a:pt x="145" y="158"/>
                      </a:lnTo>
                      <a:lnTo>
                        <a:pt x="0" y="280"/>
                      </a:lnTo>
                      <a:lnTo>
                        <a:pt x="0" y="280"/>
                      </a:lnTo>
                      <a:lnTo>
                        <a:pt x="47" y="302"/>
                      </a:lnTo>
                      <a:lnTo>
                        <a:pt x="94" y="316"/>
                      </a:lnTo>
                      <a:lnTo>
                        <a:pt x="145" y="324"/>
                      </a:lnTo>
                      <a:lnTo>
                        <a:pt x="195" y="327"/>
                      </a:lnTo>
                      <a:lnTo>
                        <a:pt x="195" y="327"/>
                      </a:lnTo>
                      <a:lnTo>
                        <a:pt x="231" y="324"/>
                      </a:lnTo>
                      <a:lnTo>
                        <a:pt x="267" y="320"/>
                      </a:lnTo>
                      <a:lnTo>
                        <a:pt x="299" y="313"/>
                      </a:lnTo>
                      <a:lnTo>
                        <a:pt x="336" y="302"/>
                      </a:lnTo>
                      <a:lnTo>
                        <a:pt x="368" y="288"/>
                      </a:lnTo>
                      <a:lnTo>
                        <a:pt x="400" y="273"/>
                      </a:lnTo>
                      <a:lnTo>
                        <a:pt x="433" y="255"/>
                      </a:lnTo>
                      <a:lnTo>
                        <a:pt x="461" y="233"/>
                      </a:lnTo>
                      <a:lnTo>
                        <a:pt x="461" y="233"/>
                      </a:lnTo>
                      <a:lnTo>
                        <a:pt x="50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7" name="Freeform 74"/>
                <p:cNvSpPr>
                  <a:spLocks noChangeArrowheads="1"/>
                </p:cNvSpPr>
                <p:nvPr/>
              </p:nvSpPr>
              <p:spPr bwMode="auto">
                <a:xfrm>
                  <a:off x="3586163" y="4133850"/>
                  <a:ext cx="112712" cy="160338"/>
                </a:xfrm>
                <a:custGeom>
                  <a:avLst/>
                  <a:gdLst>
                    <a:gd name="T0" fmla="*/ 125 w 317"/>
                    <a:gd name="T1" fmla="*/ 0 h 451"/>
                    <a:gd name="T2" fmla="*/ 125 w 317"/>
                    <a:gd name="T3" fmla="*/ 0 h 451"/>
                    <a:gd name="T4" fmla="*/ 125 w 317"/>
                    <a:gd name="T5" fmla="*/ 0 h 451"/>
                    <a:gd name="T6" fmla="*/ 125 w 317"/>
                    <a:gd name="T7" fmla="*/ 0 h 451"/>
                    <a:gd name="T8" fmla="*/ 104 w 317"/>
                    <a:gd name="T9" fmla="*/ 22 h 451"/>
                    <a:gd name="T10" fmla="*/ 82 w 317"/>
                    <a:gd name="T11" fmla="*/ 47 h 451"/>
                    <a:gd name="T12" fmla="*/ 64 w 317"/>
                    <a:gd name="T13" fmla="*/ 72 h 451"/>
                    <a:gd name="T14" fmla="*/ 50 w 317"/>
                    <a:gd name="T15" fmla="*/ 101 h 451"/>
                    <a:gd name="T16" fmla="*/ 36 w 317"/>
                    <a:gd name="T17" fmla="*/ 126 h 451"/>
                    <a:gd name="T18" fmla="*/ 25 w 317"/>
                    <a:gd name="T19" fmla="*/ 155 h 451"/>
                    <a:gd name="T20" fmla="*/ 10 w 317"/>
                    <a:gd name="T21" fmla="*/ 212 h 451"/>
                    <a:gd name="T22" fmla="*/ 0 w 317"/>
                    <a:gd name="T23" fmla="*/ 274 h 451"/>
                    <a:gd name="T24" fmla="*/ 3 w 317"/>
                    <a:gd name="T25" fmla="*/ 331 h 451"/>
                    <a:gd name="T26" fmla="*/ 10 w 317"/>
                    <a:gd name="T27" fmla="*/ 392 h 451"/>
                    <a:gd name="T28" fmla="*/ 28 w 317"/>
                    <a:gd name="T29" fmla="*/ 450 h 451"/>
                    <a:gd name="T30" fmla="*/ 28 w 317"/>
                    <a:gd name="T31" fmla="*/ 450 h 451"/>
                    <a:gd name="T32" fmla="*/ 100 w 317"/>
                    <a:gd name="T33" fmla="*/ 389 h 451"/>
                    <a:gd name="T34" fmla="*/ 176 w 317"/>
                    <a:gd name="T35" fmla="*/ 324 h 451"/>
                    <a:gd name="T36" fmla="*/ 245 w 317"/>
                    <a:gd name="T37" fmla="*/ 259 h 451"/>
                    <a:gd name="T38" fmla="*/ 316 w 317"/>
                    <a:gd name="T39" fmla="*/ 191 h 451"/>
                    <a:gd name="T40" fmla="*/ 125 w 317"/>
                    <a:gd name="T41" fmla="*/ 0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17" h="451">
                      <a:moveTo>
                        <a:pt x="125" y="0"/>
                      </a:move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25" y="0"/>
                      </a:lnTo>
                      <a:lnTo>
                        <a:pt x="104" y="22"/>
                      </a:lnTo>
                      <a:lnTo>
                        <a:pt x="82" y="47"/>
                      </a:lnTo>
                      <a:lnTo>
                        <a:pt x="64" y="72"/>
                      </a:lnTo>
                      <a:lnTo>
                        <a:pt x="50" y="101"/>
                      </a:lnTo>
                      <a:lnTo>
                        <a:pt x="36" y="126"/>
                      </a:lnTo>
                      <a:lnTo>
                        <a:pt x="25" y="155"/>
                      </a:lnTo>
                      <a:lnTo>
                        <a:pt x="10" y="212"/>
                      </a:lnTo>
                      <a:lnTo>
                        <a:pt x="0" y="274"/>
                      </a:lnTo>
                      <a:lnTo>
                        <a:pt x="3" y="331"/>
                      </a:lnTo>
                      <a:lnTo>
                        <a:pt x="10" y="392"/>
                      </a:lnTo>
                      <a:lnTo>
                        <a:pt x="28" y="450"/>
                      </a:lnTo>
                      <a:lnTo>
                        <a:pt x="28" y="450"/>
                      </a:lnTo>
                      <a:lnTo>
                        <a:pt x="100" y="389"/>
                      </a:lnTo>
                      <a:lnTo>
                        <a:pt x="176" y="324"/>
                      </a:lnTo>
                      <a:lnTo>
                        <a:pt x="245" y="259"/>
                      </a:lnTo>
                      <a:lnTo>
                        <a:pt x="316" y="191"/>
                      </a:lnTo>
                      <a:lnTo>
                        <a:pt x="125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8" name="Freeform 75"/>
                <p:cNvSpPr>
                  <a:spLocks noChangeArrowheads="1"/>
                </p:cNvSpPr>
                <p:nvPr/>
              </p:nvSpPr>
              <p:spPr bwMode="auto">
                <a:xfrm>
                  <a:off x="3573463" y="4124325"/>
                  <a:ext cx="709612" cy="660400"/>
                </a:xfrm>
                <a:custGeom>
                  <a:avLst/>
                  <a:gdLst>
                    <a:gd name="T0" fmla="*/ 1606 w 1975"/>
                    <a:gd name="T1" fmla="*/ 216 h 1840"/>
                    <a:gd name="T2" fmla="*/ 1606 w 1975"/>
                    <a:gd name="T3" fmla="*/ 216 h 1840"/>
                    <a:gd name="T4" fmla="*/ 1563 w 1975"/>
                    <a:gd name="T5" fmla="*/ 213 h 1840"/>
                    <a:gd name="T6" fmla="*/ 1523 w 1975"/>
                    <a:gd name="T7" fmla="*/ 206 h 1840"/>
                    <a:gd name="T8" fmla="*/ 1523 w 1975"/>
                    <a:gd name="T9" fmla="*/ 206 h 1840"/>
                    <a:gd name="T10" fmla="*/ 1444 w 1975"/>
                    <a:gd name="T11" fmla="*/ 314 h 1840"/>
                    <a:gd name="T12" fmla="*/ 1369 w 1975"/>
                    <a:gd name="T13" fmla="*/ 418 h 1840"/>
                    <a:gd name="T14" fmla="*/ 1286 w 1975"/>
                    <a:gd name="T15" fmla="*/ 518 h 1840"/>
                    <a:gd name="T16" fmla="*/ 1199 w 1975"/>
                    <a:gd name="T17" fmla="*/ 616 h 1840"/>
                    <a:gd name="T18" fmla="*/ 1113 w 1975"/>
                    <a:gd name="T19" fmla="*/ 713 h 1840"/>
                    <a:gd name="T20" fmla="*/ 1023 w 1975"/>
                    <a:gd name="T21" fmla="*/ 807 h 1840"/>
                    <a:gd name="T22" fmla="*/ 933 w 1975"/>
                    <a:gd name="T23" fmla="*/ 900 h 1840"/>
                    <a:gd name="T24" fmla="*/ 839 w 1975"/>
                    <a:gd name="T25" fmla="*/ 990 h 1840"/>
                    <a:gd name="T26" fmla="*/ 742 w 1975"/>
                    <a:gd name="T27" fmla="*/ 1077 h 1840"/>
                    <a:gd name="T28" fmla="*/ 641 w 1975"/>
                    <a:gd name="T29" fmla="*/ 1159 h 1840"/>
                    <a:gd name="T30" fmla="*/ 541 w 1975"/>
                    <a:gd name="T31" fmla="*/ 1242 h 1840"/>
                    <a:gd name="T32" fmla="*/ 436 w 1975"/>
                    <a:gd name="T33" fmla="*/ 1318 h 1840"/>
                    <a:gd name="T34" fmla="*/ 332 w 1975"/>
                    <a:gd name="T35" fmla="*/ 1393 h 1840"/>
                    <a:gd name="T36" fmla="*/ 220 w 1975"/>
                    <a:gd name="T37" fmla="*/ 1469 h 1840"/>
                    <a:gd name="T38" fmla="*/ 112 w 1975"/>
                    <a:gd name="T39" fmla="*/ 1537 h 1840"/>
                    <a:gd name="T40" fmla="*/ 0 w 1975"/>
                    <a:gd name="T41" fmla="*/ 1606 h 1840"/>
                    <a:gd name="T42" fmla="*/ 134 w 1975"/>
                    <a:gd name="T43" fmla="*/ 1839 h 1840"/>
                    <a:gd name="T44" fmla="*/ 134 w 1975"/>
                    <a:gd name="T45" fmla="*/ 1839 h 1840"/>
                    <a:gd name="T46" fmla="*/ 278 w 1975"/>
                    <a:gd name="T47" fmla="*/ 1753 h 1840"/>
                    <a:gd name="T48" fmla="*/ 415 w 1975"/>
                    <a:gd name="T49" fmla="*/ 1667 h 1840"/>
                    <a:gd name="T50" fmla="*/ 548 w 1975"/>
                    <a:gd name="T51" fmla="*/ 1573 h 1840"/>
                    <a:gd name="T52" fmla="*/ 681 w 1975"/>
                    <a:gd name="T53" fmla="*/ 1476 h 1840"/>
                    <a:gd name="T54" fmla="*/ 810 w 1975"/>
                    <a:gd name="T55" fmla="*/ 1372 h 1840"/>
                    <a:gd name="T56" fmla="*/ 937 w 1975"/>
                    <a:gd name="T57" fmla="*/ 1267 h 1840"/>
                    <a:gd name="T58" fmla="*/ 1055 w 1975"/>
                    <a:gd name="T59" fmla="*/ 1156 h 1840"/>
                    <a:gd name="T60" fmla="*/ 1174 w 1975"/>
                    <a:gd name="T61" fmla="*/ 1044 h 1840"/>
                    <a:gd name="T62" fmla="*/ 1290 w 1975"/>
                    <a:gd name="T63" fmla="*/ 925 h 1840"/>
                    <a:gd name="T64" fmla="*/ 1398 w 1975"/>
                    <a:gd name="T65" fmla="*/ 803 h 1840"/>
                    <a:gd name="T66" fmla="*/ 1505 w 1975"/>
                    <a:gd name="T67" fmla="*/ 677 h 1840"/>
                    <a:gd name="T68" fmla="*/ 1606 w 1975"/>
                    <a:gd name="T69" fmla="*/ 551 h 1840"/>
                    <a:gd name="T70" fmla="*/ 1707 w 1975"/>
                    <a:gd name="T71" fmla="*/ 418 h 1840"/>
                    <a:gd name="T72" fmla="*/ 1801 w 1975"/>
                    <a:gd name="T73" fmla="*/ 281 h 1840"/>
                    <a:gd name="T74" fmla="*/ 1887 w 1975"/>
                    <a:gd name="T75" fmla="*/ 144 h 1840"/>
                    <a:gd name="T76" fmla="*/ 1974 w 1975"/>
                    <a:gd name="T77" fmla="*/ 0 h 1840"/>
                    <a:gd name="T78" fmla="*/ 1974 w 1975"/>
                    <a:gd name="T79" fmla="*/ 0 h 1840"/>
                    <a:gd name="T80" fmla="*/ 1941 w 1975"/>
                    <a:gd name="T81" fmla="*/ 47 h 1840"/>
                    <a:gd name="T82" fmla="*/ 1905 w 1975"/>
                    <a:gd name="T83" fmla="*/ 91 h 1840"/>
                    <a:gd name="T84" fmla="*/ 1862 w 1975"/>
                    <a:gd name="T85" fmla="*/ 126 h 1840"/>
                    <a:gd name="T86" fmla="*/ 1819 w 1975"/>
                    <a:gd name="T87" fmla="*/ 159 h 1840"/>
                    <a:gd name="T88" fmla="*/ 1768 w 1975"/>
                    <a:gd name="T89" fmla="*/ 180 h 1840"/>
                    <a:gd name="T90" fmla="*/ 1714 w 1975"/>
                    <a:gd name="T91" fmla="*/ 198 h 1840"/>
                    <a:gd name="T92" fmla="*/ 1661 w 1975"/>
                    <a:gd name="T93" fmla="*/ 209 h 1840"/>
                    <a:gd name="T94" fmla="*/ 1606 w 1975"/>
                    <a:gd name="T95" fmla="*/ 216 h 1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975" h="1840">
                      <a:moveTo>
                        <a:pt x="1606" y="216"/>
                      </a:moveTo>
                      <a:lnTo>
                        <a:pt x="1606" y="216"/>
                      </a:lnTo>
                      <a:lnTo>
                        <a:pt x="1563" y="213"/>
                      </a:lnTo>
                      <a:lnTo>
                        <a:pt x="1523" y="206"/>
                      </a:lnTo>
                      <a:lnTo>
                        <a:pt x="1523" y="206"/>
                      </a:lnTo>
                      <a:lnTo>
                        <a:pt x="1444" y="314"/>
                      </a:lnTo>
                      <a:lnTo>
                        <a:pt x="1369" y="418"/>
                      </a:lnTo>
                      <a:lnTo>
                        <a:pt x="1286" y="518"/>
                      </a:lnTo>
                      <a:lnTo>
                        <a:pt x="1199" y="616"/>
                      </a:lnTo>
                      <a:lnTo>
                        <a:pt x="1113" y="713"/>
                      </a:lnTo>
                      <a:lnTo>
                        <a:pt x="1023" y="807"/>
                      </a:lnTo>
                      <a:lnTo>
                        <a:pt x="933" y="900"/>
                      </a:lnTo>
                      <a:lnTo>
                        <a:pt x="839" y="990"/>
                      </a:lnTo>
                      <a:lnTo>
                        <a:pt x="742" y="1077"/>
                      </a:lnTo>
                      <a:lnTo>
                        <a:pt x="641" y="1159"/>
                      </a:lnTo>
                      <a:lnTo>
                        <a:pt x="541" y="1242"/>
                      </a:lnTo>
                      <a:lnTo>
                        <a:pt x="436" y="1318"/>
                      </a:lnTo>
                      <a:lnTo>
                        <a:pt x="332" y="1393"/>
                      </a:lnTo>
                      <a:lnTo>
                        <a:pt x="220" y="1469"/>
                      </a:lnTo>
                      <a:lnTo>
                        <a:pt x="112" y="1537"/>
                      </a:lnTo>
                      <a:lnTo>
                        <a:pt x="0" y="1606"/>
                      </a:lnTo>
                      <a:lnTo>
                        <a:pt x="134" y="1839"/>
                      </a:lnTo>
                      <a:lnTo>
                        <a:pt x="134" y="1839"/>
                      </a:lnTo>
                      <a:lnTo>
                        <a:pt x="278" y="1753"/>
                      </a:lnTo>
                      <a:lnTo>
                        <a:pt x="415" y="1667"/>
                      </a:lnTo>
                      <a:lnTo>
                        <a:pt x="548" y="1573"/>
                      </a:lnTo>
                      <a:lnTo>
                        <a:pt x="681" y="1476"/>
                      </a:lnTo>
                      <a:lnTo>
                        <a:pt x="810" y="1372"/>
                      </a:lnTo>
                      <a:lnTo>
                        <a:pt x="937" y="1267"/>
                      </a:lnTo>
                      <a:lnTo>
                        <a:pt x="1055" y="1156"/>
                      </a:lnTo>
                      <a:lnTo>
                        <a:pt x="1174" y="1044"/>
                      </a:lnTo>
                      <a:lnTo>
                        <a:pt x="1290" y="925"/>
                      </a:lnTo>
                      <a:lnTo>
                        <a:pt x="1398" y="803"/>
                      </a:lnTo>
                      <a:lnTo>
                        <a:pt x="1505" y="677"/>
                      </a:lnTo>
                      <a:lnTo>
                        <a:pt x="1606" y="551"/>
                      </a:lnTo>
                      <a:lnTo>
                        <a:pt x="1707" y="418"/>
                      </a:lnTo>
                      <a:lnTo>
                        <a:pt x="1801" y="281"/>
                      </a:lnTo>
                      <a:lnTo>
                        <a:pt x="1887" y="144"/>
                      </a:lnTo>
                      <a:lnTo>
                        <a:pt x="1974" y="0"/>
                      </a:lnTo>
                      <a:lnTo>
                        <a:pt x="1974" y="0"/>
                      </a:lnTo>
                      <a:lnTo>
                        <a:pt x="1941" y="47"/>
                      </a:lnTo>
                      <a:lnTo>
                        <a:pt x="1905" y="91"/>
                      </a:lnTo>
                      <a:lnTo>
                        <a:pt x="1862" y="126"/>
                      </a:lnTo>
                      <a:lnTo>
                        <a:pt x="1819" y="159"/>
                      </a:lnTo>
                      <a:lnTo>
                        <a:pt x="1768" y="180"/>
                      </a:lnTo>
                      <a:lnTo>
                        <a:pt x="1714" y="198"/>
                      </a:lnTo>
                      <a:lnTo>
                        <a:pt x="1661" y="209"/>
                      </a:lnTo>
                      <a:lnTo>
                        <a:pt x="1606" y="21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89" name="Freeform 76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0" name="Freeform 77"/>
                <p:cNvSpPr>
                  <a:spLocks noChangeArrowheads="1"/>
                </p:cNvSpPr>
                <p:nvPr/>
              </p:nvSpPr>
              <p:spPr bwMode="auto">
                <a:xfrm>
                  <a:off x="3468688" y="1912938"/>
                  <a:ext cx="847725" cy="2057400"/>
                </a:xfrm>
                <a:custGeom>
                  <a:avLst/>
                  <a:gdLst>
                    <a:gd name="T0" fmla="*/ 1941 w 2359"/>
                    <a:gd name="T1" fmla="*/ 5507 h 5720"/>
                    <a:gd name="T2" fmla="*/ 2038 w 2359"/>
                    <a:gd name="T3" fmla="*/ 5287 h 5720"/>
                    <a:gd name="T4" fmla="*/ 2160 w 2359"/>
                    <a:gd name="T5" fmla="*/ 4945 h 5720"/>
                    <a:gd name="T6" fmla="*/ 2250 w 2359"/>
                    <a:gd name="T7" fmla="*/ 4596 h 5720"/>
                    <a:gd name="T8" fmla="*/ 2315 w 2359"/>
                    <a:gd name="T9" fmla="*/ 4239 h 5720"/>
                    <a:gd name="T10" fmla="*/ 2351 w 2359"/>
                    <a:gd name="T11" fmla="*/ 3876 h 5720"/>
                    <a:gd name="T12" fmla="*/ 2358 w 2359"/>
                    <a:gd name="T13" fmla="*/ 3635 h 5720"/>
                    <a:gd name="T14" fmla="*/ 2333 w 2359"/>
                    <a:gd name="T15" fmla="*/ 3189 h 5720"/>
                    <a:gd name="T16" fmla="*/ 2268 w 2359"/>
                    <a:gd name="T17" fmla="*/ 2753 h 5720"/>
                    <a:gd name="T18" fmla="*/ 2160 w 2359"/>
                    <a:gd name="T19" fmla="*/ 2325 h 5720"/>
                    <a:gd name="T20" fmla="*/ 2009 w 2359"/>
                    <a:gd name="T21" fmla="*/ 1911 h 5720"/>
                    <a:gd name="T22" fmla="*/ 1818 w 2359"/>
                    <a:gd name="T23" fmla="*/ 1512 h 5720"/>
                    <a:gd name="T24" fmla="*/ 1681 w 2359"/>
                    <a:gd name="T25" fmla="*/ 1281 h 5720"/>
                    <a:gd name="T26" fmla="*/ 1480 w 2359"/>
                    <a:gd name="T27" fmla="*/ 986 h 5720"/>
                    <a:gd name="T28" fmla="*/ 1257 w 2359"/>
                    <a:gd name="T29" fmla="*/ 709 h 5720"/>
                    <a:gd name="T30" fmla="*/ 1012 w 2359"/>
                    <a:gd name="T31" fmla="*/ 454 h 5720"/>
                    <a:gd name="T32" fmla="*/ 745 w 2359"/>
                    <a:gd name="T33" fmla="*/ 216 h 5720"/>
                    <a:gd name="T34" fmla="*/ 464 w 2359"/>
                    <a:gd name="T35" fmla="*/ 0 h 5720"/>
                    <a:gd name="T36" fmla="*/ 407 w 2359"/>
                    <a:gd name="T37" fmla="*/ 33 h 5720"/>
                    <a:gd name="T38" fmla="*/ 313 w 2359"/>
                    <a:gd name="T39" fmla="*/ 69 h 5720"/>
                    <a:gd name="T40" fmla="*/ 212 w 2359"/>
                    <a:gd name="T41" fmla="*/ 79 h 5720"/>
                    <a:gd name="T42" fmla="*/ 104 w 2359"/>
                    <a:gd name="T43" fmla="*/ 65 h 5720"/>
                    <a:gd name="T44" fmla="*/ 0 w 2359"/>
                    <a:gd name="T45" fmla="*/ 22 h 5720"/>
                    <a:gd name="T46" fmla="*/ 0 w 2359"/>
                    <a:gd name="T47" fmla="*/ 22 h 5720"/>
                    <a:gd name="T48" fmla="*/ 349 w 2359"/>
                    <a:gd name="T49" fmla="*/ 249 h 5720"/>
                    <a:gd name="T50" fmla="*/ 670 w 2359"/>
                    <a:gd name="T51" fmla="*/ 508 h 5720"/>
                    <a:gd name="T52" fmla="*/ 961 w 2359"/>
                    <a:gd name="T53" fmla="*/ 792 h 5720"/>
                    <a:gd name="T54" fmla="*/ 1224 w 2359"/>
                    <a:gd name="T55" fmla="*/ 1102 h 5720"/>
                    <a:gd name="T56" fmla="*/ 1454 w 2359"/>
                    <a:gd name="T57" fmla="*/ 1436 h 5720"/>
                    <a:gd name="T58" fmla="*/ 1652 w 2359"/>
                    <a:gd name="T59" fmla="*/ 1789 h 5720"/>
                    <a:gd name="T60" fmla="*/ 1814 w 2359"/>
                    <a:gd name="T61" fmla="*/ 2163 h 5720"/>
                    <a:gd name="T62" fmla="*/ 1941 w 2359"/>
                    <a:gd name="T63" fmla="*/ 2548 h 5720"/>
                    <a:gd name="T64" fmla="*/ 2027 w 2359"/>
                    <a:gd name="T65" fmla="*/ 2948 h 5720"/>
                    <a:gd name="T66" fmla="*/ 2077 w 2359"/>
                    <a:gd name="T67" fmla="*/ 3358 h 5720"/>
                    <a:gd name="T68" fmla="*/ 2085 w 2359"/>
                    <a:gd name="T69" fmla="*/ 3635 h 5720"/>
                    <a:gd name="T70" fmla="*/ 2067 w 2359"/>
                    <a:gd name="T71" fmla="*/ 4045 h 5720"/>
                    <a:gd name="T72" fmla="*/ 2005 w 2359"/>
                    <a:gd name="T73" fmla="*/ 4448 h 5720"/>
                    <a:gd name="T74" fmla="*/ 1905 w 2359"/>
                    <a:gd name="T75" fmla="*/ 4844 h 5720"/>
                    <a:gd name="T76" fmla="*/ 1768 w 2359"/>
                    <a:gd name="T77" fmla="*/ 5229 h 5720"/>
                    <a:gd name="T78" fmla="*/ 1591 w 2359"/>
                    <a:gd name="T79" fmla="*/ 5600 h 5720"/>
                    <a:gd name="T80" fmla="*/ 1527 w 2359"/>
                    <a:gd name="T81" fmla="*/ 5719 h 5720"/>
                    <a:gd name="T82" fmla="*/ 1638 w 2359"/>
                    <a:gd name="T83" fmla="*/ 5593 h 5720"/>
                    <a:gd name="T84" fmla="*/ 1786 w 2359"/>
                    <a:gd name="T85" fmla="*/ 5521 h 57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2359" h="5720">
                      <a:moveTo>
                        <a:pt x="1897" y="5507"/>
                      </a:moveTo>
                      <a:lnTo>
                        <a:pt x="1897" y="5507"/>
                      </a:lnTo>
                      <a:lnTo>
                        <a:pt x="1941" y="5507"/>
                      </a:lnTo>
                      <a:lnTo>
                        <a:pt x="1941" y="5507"/>
                      </a:lnTo>
                      <a:lnTo>
                        <a:pt x="1991" y="5398"/>
                      </a:lnTo>
                      <a:lnTo>
                        <a:pt x="2038" y="5287"/>
                      </a:lnTo>
                      <a:lnTo>
                        <a:pt x="2081" y="5172"/>
                      </a:lnTo>
                      <a:lnTo>
                        <a:pt x="2121" y="5060"/>
                      </a:lnTo>
                      <a:lnTo>
                        <a:pt x="2160" y="4945"/>
                      </a:lnTo>
                      <a:lnTo>
                        <a:pt x="2193" y="4830"/>
                      </a:lnTo>
                      <a:lnTo>
                        <a:pt x="2225" y="4711"/>
                      </a:lnTo>
                      <a:lnTo>
                        <a:pt x="2250" y="4596"/>
                      </a:lnTo>
                      <a:lnTo>
                        <a:pt x="2276" y="4477"/>
                      </a:lnTo>
                      <a:lnTo>
                        <a:pt x="2297" y="4358"/>
                      </a:lnTo>
                      <a:lnTo>
                        <a:pt x="2315" y="4239"/>
                      </a:lnTo>
                      <a:lnTo>
                        <a:pt x="2329" y="4117"/>
                      </a:lnTo>
                      <a:lnTo>
                        <a:pt x="2340" y="3998"/>
                      </a:lnTo>
                      <a:lnTo>
                        <a:pt x="2351" y="3876"/>
                      </a:lnTo>
                      <a:lnTo>
                        <a:pt x="2355" y="3754"/>
                      </a:lnTo>
                      <a:lnTo>
                        <a:pt x="2358" y="3635"/>
                      </a:lnTo>
                      <a:lnTo>
                        <a:pt x="2358" y="3635"/>
                      </a:lnTo>
                      <a:lnTo>
                        <a:pt x="2355" y="3484"/>
                      </a:lnTo>
                      <a:lnTo>
                        <a:pt x="2347" y="3336"/>
                      </a:lnTo>
                      <a:lnTo>
                        <a:pt x="2333" y="3189"/>
                      </a:lnTo>
                      <a:lnTo>
                        <a:pt x="2319" y="3045"/>
                      </a:lnTo>
                      <a:lnTo>
                        <a:pt x="2297" y="2897"/>
                      </a:lnTo>
                      <a:lnTo>
                        <a:pt x="2268" y="2753"/>
                      </a:lnTo>
                      <a:lnTo>
                        <a:pt x="2236" y="2609"/>
                      </a:lnTo>
                      <a:lnTo>
                        <a:pt x="2200" y="2465"/>
                      </a:lnTo>
                      <a:lnTo>
                        <a:pt x="2160" y="2325"/>
                      </a:lnTo>
                      <a:lnTo>
                        <a:pt x="2114" y="2185"/>
                      </a:lnTo>
                      <a:lnTo>
                        <a:pt x="2063" y="2048"/>
                      </a:lnTo>
                      <a:lnTo>
                        <a:pt x="2009" y="1911"/>
                      </a:lnTo>
                      <a:lnTo>
                        <a:pt x="1948" y="1774"/>
                      </a:lnTo>
                      <a:lnTo>
                        <a:pt x="1887" y="1645"/>
                      </a:lnTo>
                      <a:lnTo>
                        <a:pt x="1818" y="1512"/>
                      </a:lnTo>
                      <a:lnTo>
                        <a:pt x="1743" y="1382"/>
                      </a:lnTo>
                      <a:lnTo>
                        <a:pt x="1743" y="1382"/>
                      </a:lnTo>
                      <a:lnTo>
                        <a:pt x="1681" y="1281"/>
                      </a:lnTo>
                      <a:lnTo>
                        <a:pt x="1616" y="1181"/>
                      </a:lnTo>
                      <a:lnTo>
                        <a:pt x="1548" y="1084"/>
                      </a:lnTo>
                      <a:lnTo>
                        <a:pt x="1480" y="986"/>
                      </a:lnTo>
                      <a:lnTo>
                        <a:pt x="1408" y="893"/>
                      </a:lnTo>
                      <a:lnTo>
                        <a:pt x="1332" y="799"/>
                      </a:lnTo>
                      <a:lnTo>
                        <a:pt x="1257" y="709"/>
                      </a:lnTo>
                      <a:lnTo>
                        <a:pt x="1177" y="623"/>
                      </a:lnTo>
                      <a:lnTo>
                        <a:pt x="1094" y="537"/>
                      </a:lnTo>
                      <a:lnTo>
                        <a:pt x="1012" y="454"/>
                      </a:lnTo>
                      <a:lnTo>
                        <a:pt x="925" y="371"/>
                      </a:lnTo>
                      <a:lnTo>
                        <a:pt x="835" y="292"/>
                      </a:lnTo>
                      <a:lnTo>
                        <a:pt x="745" y="216"/>
                      </a:lnTo>
                      <a:lnTo>
                        <a:pt x="655" y="140"/>
                      </a:lnTo>
                      <a:lnTo>
                        <a:pt x="558" y="69"/>
                      </a:lnTo>
                      <a:lnTo>
                        <a:pt x="464" y="0"/>
                      </a:lnTo>
                      <a:lnTo>
                        <a:pt x="464" y="0"/>
                      </a:lnTo>
                      <a:lnTo>
                        <a:pt x="435" y="18"/>
                      </a:lnTo>
                      <a:lnTo>
                        <a:pt x="407" y="33"/>
                      </a:lnTo>
                      <a:lnTo>
                        <a:pt x="378" y="47"/>
                      </a:lnTo>
                      <a:lnTo>
                        <a:pt x="346" y="58"/>
                      </a:lnTo>
                      <a:lnTo>
                        <a:pt x="313" y="69"/>
                      </a:lnTo>
                      <a:lnTo>
                        <a:pt x="281" y="76"/>
                      </a:lnTo>
                      <a:lnTo>
                        <a:pt x="248" y="79"/>
                      </a:lnTo>
                      <a:lnTo>
                        <a:pt x="212" y="79"/>
                      </a:lnTo>
                      <a:lnTo>
                        <a:pt x="212" y="79"/>
                      </a:lnTo>
                      <a:lnTo>
                        <a:pt x="158" y="76"/>
                      </a:lnTo>
                      <a:lnTo>
                        <a:pt x="104" y="65"/>
                      </a:lnTo>
                      <a:lnTo>
                        <a:pt x="50" y="47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0" y="22"/>
                      </a:lnTo>
                      <a:lnTo>
                        <a:pt x="119" y="94"/>
                      </a:lnTo>
                      <a:lnTo>
                        <a:pt x="234" y="169"/>
                      </a:lnTo>
                      <a:lnTo>
                        <a:pt x="349" y="249"/>
                      </a:lnTo>
                      <a:lnTo>
                        <a:pt x="457" y="331"/>
                      </a:lnTo>
                      <a:lnTo>
                        <a:pt x="565" y="418"/>
                      </a:lnTo>
                      <a:lnTo>
                        <a:pt x="670" y="508"/>
                      </a:lnTo>
                      <a:lnTo>
                        <a:pt x="770" y="598"/>
                      </a:lnTo>
                      <a:lnTo>
                        <a:pt x="868" y="695"/>
                      </a:lnTo>
                      <a:lnTo>
                        <a:pt x="961" y="792"/>
                      </a:lnTo>
                      <a:lnTo>
                        <a:pt x="1055" y="893"/>
                      </a:lnTo>
                      <a:lnTo>
                        <a:pt x="1141" y="997"/>
                      </a:lnTo>
                      <a:lnTo>
                        <a:pt x="1224" y="1102"/>
                      </a:lnTo>
                      <a:lnTo>
                        <a:pt x="1307" y="1213"/>
                      </a:lnTo>
                      <a:lnTo>
                        <a:pt x="1383" y="1321"/>
                      </a:lnTo>
                      <a:lnTo>
                        <a:pt x="1454" y="1436"/>
                      </a:lnTo>
                      <a:lnTo>
                        <a:pt x="1527" y="1551"/>
                      </a:lnTo>
                      <a:lnTo>
                        <a:pt x="1591" y="1670"/>
                      </a:lnTo>
                      <a:lnTo>
                        <a:pt x="1652" y="1789"/>
                      </a:lnTo>
                      <a:lnTo>
                        <a:pt x="1710" y="1911"/>
                      </a:lnTo>
                      <a:lnTo>
                        <a:pt x="1764" y="2037"/>
                      </a:lnTo>
                      <a:lnTo>
                        <a:pt x="1814" y="2163"/>
                      </a:lnTo>
                      <a:lnTo>
                        <a:pt x="1861" y="2289"/>
                      </a:lnTo>
                      <a:lnTo>
                        <a:pt x="1905" y="2419"/>
                      </a:lnTo>
                      <a:lnTo>
                        <a:pt x="1941" y="2548"/>
                      </a:lnTo>
                      <a:lnTo>
                        <a:pt x="1973" y="2682"/>
                      </a:lnTo>
                      <a:lnTo>
                        <a:pt x="2002" y="2815"/>
                      </a:lnTo>
                      <a:lnTo>
                        <a:pt x="2027" y="2948"/>
                      </a:lnTo>
                      <a:lnTo>
                        <a:pt x="2049" y="3085"/>
                      </a:lnTo>
                      <a:lnTo>
                        <a:pt x="2067" y="3221"/>
                      </a:lnTo>
                      <a:lnTo>
                        <a:pt x="2077" y="3358"/>
                      </a:lnTo>
                      <a:lnTo>
                        <a:pt x="2085" y="3495"/>
                      </a:lnTo>
                      <a:lnTo>
                        <a:pt x="2085" y="3635"/>
                      </a:lnTo>
                      <a:lnTo>
                        <a:pt x="2085" y="3635"/>
                      </a:lnTo>
                      <a:lnTo>
                        <a:pt x="2085" y="3772"/>
                      </a:lnTo>
                      <a:lnTo>
                        <a:pt x="2077" y="3909"/>
                      </a:lnTo>
                      <a:lnTo>
                        <a:pt x="2067" y="4045"/>
                      </a:lnTo>
                      <a:lnTo>
                        <a:pt x="2049" y="4178"/>
                      </a:lnTo>
                      <a:lnTo>
                        <a:pt x="2031" y="4315"/>
                      </a:lnTo>
                      <a:lnTo>
                        <a:pt x="2005" y="4448"/>
                      </a:lnTo>
                      <a:lnTo>
                        <a:pt x="1976" y="4581"/>
                      </a:lnTo>
                      <a:lnTo>
                        <a:pt x="1944" y="4715"/>
                      </a:lnTo>
                      <a:lnTo>
                        <a:pt x="1905" y="4844"/>
                      </a:lnTo>
                      <a:lnTo>
                        <a:pt x="1865" y="4974"/>
                      </a:lnTo>
                      <a:lnTo>
                        <a:pt x="1818" y="5104"/>
                      </a:lnTo>
                      <a:lnTo>
                        <a:pt x="1768" y="5229"/>
                      </a:lnTo>
                      <a:lnTo>
                        <a:pt x="1714" y="5355"/>
                      </a:lnTo>
                      <a:lnTo>
                        <a:pt x="1656" y="5478"/>
                      </a:lnTo>
                      <a:lnTo>
                        <a:pt x="1591" y="5600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27" y="5719"/>
                      </a:lnTo>
                      <a:lnTo>
                        <a:pt x="1559" y="5672"/>
                      </a:lnTo>
                      <a:lnTo>
                        <a:pt x="1595" y="5629"/>
                      </a:lnTo>
                      <a:lnTo>
                        <a:pt x="1638" y="5593"/>
                      </a:lnTo>
                      <a:lnTo>
                        <a:pt x="1685" y="5564"/>
                      </a:lnTo>
                      <a:lnTo>
                        <a:pt x="1732" y="5539"/>
                      </a:lnTo>
                      <a:lnTo>
                        <a:pt x="1786" y="5521"/>
                      </a:lnTo>
                      <a:lnTo>
                        <a:pt x="1840" y="5510"/>
                      </a:lnTo>
                      <a:lnTo>
                        <a:pt x="1897" y="550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1" name="Freeform 78"/>
                <p:cNvSpPr>
                  <a:spLocks noChangeArrowheads="1"/>
                </p:cNvSpPr>
                <p:nvPr/>
              </p:nvSpPr>
              <p:spPr bwMode="auto">
                <a:xfrm>
                  <a:off x="3621088" y="1655763"/>
                  <a:ext cx="903287" cy="2466975"/>
                </a:xfrm>
                <a:custGeom>
                  <a:avLst/>
                  <a:gdLst>
                    <a:gd name="T0" fmla="*/ 1901 w 2514"/>
                    <a:gd name="T1" fmla="*/ 6750 h 6859"/>
                    <a:gd name="T2" fmla="*/ 2070 w 2514"/>
                    <a:gd name="T3" fmla="*/ 6417 h 6859"/>
                    <a:gd name="T4" fmla="*/ 2211 w 2514"/>
                    <a:gd name="T5" fmla="*/ 6075 h 6859"/>
                    <a:gd name="T6" fmla="*/ 2322 w 2514"/>
                    <a:gd name="T7" fmla="*/ 5726 h 6859"/>
                    <a:gd name="T8" fmla="*/ 2412 w 2514"/>
                    <a:gd name="T9" fmla="*/ 5370 h 6859"/>
                    <a:gd name="T10" fmla="*/ 2473 w 2514"/>
                    <a:gd name="T11" fmla="*/ 5006 h 6859"/>
                    <a:gd name="T12" fmla="*/ 2506 w 2514"/>
                    <a:gd name="T13" fmla="*/ 4643 h 6859"/>
                    <a:gd name="T14" fmla="*/ 2513 w 2514"/>
                    <a:gd name="T15" fmla="*/ 4275 h 6859"/>
                    <a:gd name="T16" fmla="*/ 2495 w 2514"/>
                    <a:gd name="T17" fmla="*/ 3908 h 6859"/>
                    <a:gd name="T18" fmla="*/ 2444 w 2514"/>
                    <a:gd name="T19" fmla="*/ 3538 h 6859"/>
                    <a:gd name="T20" fmla="*/ 2373 w 2514"/>
                    <a:gd name="T21" fmla="*/ 3171 h 6859"/>
                    <a:gd name="T22" fmla="*/ 2308 w 2514"/>
                    <a:gd name="T23" fmla="*/ 2930 h 6859"/>
                    <a:gd name="T24" fmla="*/ 2189 w 2514"/>
                    <a:gd name="T25" fmla="*/ 2573 h 6859"/>
                    <a:gd name="T26" fmla="*/ 2045 w 2514"/>
                    <a:gd name="T27" fmla="*/ 2231 h 6859"/>
                    <a:gd name="T28" fmla="*/ 1876 w 2514"/>
                    <a:gd name="T29" fmla="*/ 1904 h 6859"/>
                    <a:gd name="T30" fmla="*/ 1689 w 2514"/>
                    <a:gd name="T31" fmla="*/ 1587 h 6859"/>
                    <a:gd name="T32" fmla="*/ 1476 w 2514"/>
                    <a:gd name="T33" fmla="*/ 1288 h 6859"/>
                    <a:gd name="T34" fmla="*/ 1242 w 2514"/>
                    <a:gd name="T35" fmla="*/ 1008 h 6859"/>
                    <a:gd name="T36" fmla="*/ 986 w 2514"/>
                    <a:gd name="T37" fmla="*/ 745 h 6859"/>
                    <a:gd name="T38" fmla="*/ 713 w 2514"/>
                    <a:gd name="T39" fmla="*/ 497 h 6859"/>
                    <a:gd name="T40" fmla="*/ 421 w 2514"/>
                    <a:gd name="T41" fmla="*/ 270 h 6859"/>
                    <a:gd name="T42" fmla="*/ 108 w 2514"/>
                    <a:gd name="T43" fmla="*/ 65 h 6859"/>
                    <a:gd name="T44" fmla="*/ 0 w 2514"/>
                    <a:gd name="T45" fmla="*/ 0 h 6859"/>
                    <a:gd name="T46" fmla="*/ 101 w 2514"/>
                    <a:gd name="T47" fmla="*/ 79 h 6859"/>
                    <a:gd name="T48" fmla="*/ 169 w 2514"/>
                    <a:gd name="T49" fmla="*/ 180 h 6859"/>
                    <a:gd name="T50" fmla="*/ 201 w 2514"/>
                    <a:gd name="T51" fmla="*/ 259 h 6859"/>
                    <a:gd name="T52" fmla="*/ 212 w 2514"/>
                    <a:gd name="T53" fmla="*/ 403 h 6859"/>
                    <a:gd name="T54" fmla="*/ 291 w 2514"/>
                    <a:gd name="T55" fmla="*/ 511 h 6859"/>
                    <a:gd name="T56" fmla="*/ 540 w 2514"/>
                    <a:gd name="T57" fmla="*/ 705 h 6859"/>
                    <a:gd name="T58" fmla="*/ 770 w 2514"/>
                    <a:gd name="T59" fmla="*/ 911 h 6859"/>
                    <a:gd name="T60" fmla="*/ 990 w 2514"/>
                    <a:gd name="T61" fmla="*/ 1134 h 6859"/>
                    <a:gd name="T62" fmla="*/ 1191 w 2514"/>
                    <a:gd name="T63" fmla="*/ 1368 h 6859"/>
                    <a:gd name="T64" fmla="*/ 1375 w 2514"/>
                    <a:gd name="T65" fmla="*/ 1616 h 6859"/>
                    <a:gd name="T66" fmla="*/ 1548 w 2514"/>
                    <a:gd name="T67" fmla="*/ 1875 h 6859"/>
                    <a:gd name="T68" fmla="*/ 1699 w 2514"/>
                    <a:gd name="T69" fmla="*/ 2145 h 6859"/>
                    <a:gd name="T70" fmla="*/ 1833 w 2514"/>
                    <a:gd name="T71" fmla="*/ 2426 h 6859"/>
                    <a:gd name="T72" fmla="*/ 1951 w 2514"/>
                    <a:gd name="T73" fmla="*/ 2717 h 6859"/>
                    <a:gd name="T74" fmla="*/ 2049 w 2514"/>
                    <a:gd name="T75" fmla="*/ 3019 h 6859"/>
                    <a:gd name="T76" fmla="*/ 2106 w 2514"/>
                    <a:gd name="T77" fmla="*/ 3225 h 6859"/>
                    <a:gd name="T78" fmla="*/ 2171 w 2514"/>
                    <a:gd name="T79" fmla="*/ 3534 h 6859"/>
                    <a:gd name="T80" fmla="*/ 2214 w 2514"/>
                    <a:gd name="T81" fmla="*/ 3843 h 6859"/>
                    <a:gd name="T82" fmla="*/ 2239 w 2514"/>
                    <a:gd name="T83" fmla="*/ 4157 h 6859"/>
                    <a:gd name="T84" fmla="*/ 2243 w 2514"/>
                    <a:gd name="T85" fmla="*/ 4466 h 6859"/>
                    <a:gd name="T86" fmla="*/ 2225 w 2514"/>
                    <a:gd name="T87" fmla="*/ 4776 h 6859"/>
                    <a:gd name="T88" fmla="*/ 2185 w 2514"/>
                    <a:gd name="T89" fmla="*/ 5082 h 6859"/>
                    <a:gd name="T90" fmla="*/ 2128 w 2514"/>
                    <a:gd name="T91" fmla="*/ 5388 h 6859"/>
                    <a:gd name="T92" fmla="*/ 2052 w 2514"/>
                    <a:gd name="T93" fmla="*/ 5686 h 6859"/>
                    <a:gd name="T94" fmla="*/ 1955 w 2514"/>
                    <a:gd name="T95" fmla="*/ 5981 h 6859"/>
                    <a:gd name="T96" fmla="*/ 1836 w 2514"/>
                    <a:gd name="T97" fmla="*/ 6273 h 6859"/>
                    <a:gd name="T98" fmla="*/ 1822 w 2514"/>
                    <a:gd name="T99" fmla="*/ 6406 h 6859"/>
                    <a:gd name="T100" fmla="*/ 1883 w 2514"/>
                    <a:gd name="T101" fmla="*/ 6535 h 6859"/>
                    <a:gd name="T102" fmla="*/ 1897 w 2514"/>
                    <a:gd name="T103" fmla="*/ 6622 h 6859"/>
                    <a:gd name="T104" fmla="*/ 1887 w 2514"/>
                    <a:gd name="T105" fmla="*/ 6743 h 6859"/>
                    <a:gd name="T106" fmla="*/ 1840 w 2514"/>
                    <a:gd name="T107" fmla="*/ 6858 h 6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514" h="6859">
                      <a:moveTo>
                        <a:pt x="1840" y="6858"/>
                      </a:moveTo>
                      <a:lnTo>
                        <a:pt x="1840" y="6858"/>
                      </a:lnTo>
                      <a:lnTo>
                        <a:pt x="1901" y="6750"/>
                      </a:lnTo>
                      <a:lnTo>
                        <a:pt x="1958" y="6640"/>
                      </a:lnTo>
                      <a:lnTo>
                        <a:pt x="2016" y="6529"/>
                      </a:lnTo>
                      <a:lnTo>
                        <a:pt x="2070" y="6417"/>
                      </a:lnTo>
                      <a:lnTo>
                        <a:pt x="2117" y="6305"/>
                      </a:lnTo>
                      <a:lnTo>
                        <a:pt x="2164" y="6190"/>
                      </a:lnTo>
                      <a:lnTo>
                        <a:pt x="2211" y="6075"/>
                      </a:lnTo>
                      <a:lnTo>
                        <a:pt x="2250" y="5960"/>
                      </a:lnTo>
                      <a:lnTo>
                        <a:pt x="2290" y="5841"/>
                      </a:lnTo>
                      <a:lnTo>
                        <a:pt x="2322" y="5726"/>
                      </a:lnTo>
                      <a:lnTo>
                        <a:pt x="2355" y="5607"/>
                      </a:lnTo>
                      <a:lnTo>
                        <a:pt x="2383" y="5488"/>
                      </a:lnTo>
                      <a:lnTo>
                        <a:pt x="2412" y="5370"/>
                      </a:lnTo>
                      <a:lnTo>
                        <a:pt x="2434" y="5247"/>
                      </a:lnTo>
                      <a:lnTo>
                        <a:pt x="2455" y="5128"/>
                      </a:lnTo>
                      <a:lnTo>
                        <a:pt x="2473" y="5006"/>
                      </a:lnTo>
                      <a:lnTo>
                        <a:pt x="2488" y="4887"/>
                      </a:lnTo>
                      <a:lnTo>
                        <a:pt x="2499" y="4765"/>
                      </a:lnTo>
                      <a:lnTo>
                        <a:pt x="2506" y="4643"/>
                      </a:lnTo>
                      <a:lnTo>
                        <a:pt x="2513" y="4520"/>
                      </a:lnTo>
                      <a:lnTo>
                        <a:pt x="2513" y="4398"/>
                      </a:lnTo>
                      <a:lnTo>
                        <a:pt x="2513" y="4275"/>
                      </a:lnTo>
                      <a:lnTo>
                        <a:pt x="2509" y="4153"/>
                      </a:lnTo>
                      <a:lnTo>
                        <a:pt x="2502" y="4031"/>
                      </a:lnTo>
                      <a:lnTo>
                        <a:pt x="2495" y="3908"/>
                      </a:lnTo>
                      <a:lnTo>
                        <a:pt x="2481" y="3786"/>
                      </a:lnTo>
                      <a:lnTo>
                        <a:pt x="2466" y="3660"/>
                      </a:lnTo>
                      <a:lnTo>
                        <a:pt x="2444" y="3538"/>
                      </a:lnTo>
                      <a:lnTo>
                        <a:pt x="2423" y="3415"/>
                      </a:lnTo>
                      <a:lnTo>
                        <a:pt x="2398" y="3293"/>
                      </a:lnTo>
                      <a:lnTo>
                        <a:pt x="2373" y="3171"/>
                      </a:lnTo>
                      <a:lnTo>
                        <a:pt x="2340" y="3052"/>
                      </a:lnTo>
                      <a:lnTo>
                        <a:pt x="2340" y="3052"/>
                      </a:lnTo>
                      <a:lnTo>
                        <a:pt x="2308" y="2930"/>
                      </a:lnTo>
                      <a:lnTo>
                        <a:pt x="2268" y="2811"/>
                      </a:lnTo>
                      <a:lnTo>
                        <a:pt x="2229" y="2692"/>
                      </a:lnTo>
                      <a:lnTo>
                        <a:pt x="2189" y="2573"/>
                      </a:lnTo>
                      <a:lnTo>
                        <a:pt x="2142" y="2458"/>
                      </a:lnTo>
                      <a:lnTo>
                        <a:pt x="2095" y="2343"/>
                      </a:lnTo>
                      <a:lnTo>
                        <a:pt x="2045" y="2231"/>
                      </a:lnTo>
                      <a:lnTo>
                        <a:pt x="1991" y="2120"/>
                      </a:lnTo>
                      <a:lnTo>
                        <a:pt x="1937" y="2012"/>
                      </a:lnTo>
                      <a:lnTo>
                        <a:pt x="1876" y="1904"/>
                      </a:lnTo>
                      <a:lnTo>
                        <a:pt x="1818" y="1796"/>
                      </a:lnTo>
                      <a:lnTo>
                        <a:pt x="1753" y="1691"/>
                      </a:lnTo>
                      <a:lnTo>
                        <a:pt x="1689" y="1587"/>
                      </a:lnTo>
                      <a:lnTo>
                        <a:pt x="1620" y="1486"/>
                      </a:lnTo>
                      <a:lnTo>
                        <a:pt x="1548" y="1389"/>
                      </a:lnTo>
                      <a:lnTo>
                        <a:pt x="1476" y="1288"/>
                      </a:lnTo>
                      <a:lnTo>
                        <a:pt x="1400" y="1195"/>
                      </a:lnTo>
                      <a:lnTo>
                        <a:pt x="1321" y="1101"/>
                      </a:lnTo>
                      <a:lnTo>
                        <a:pt x="1242" y="1008"/>
                      </a:lnTo>
                      <a:lnTo>
                        <a:pt x="1159" y="918"/>
                      </a:lnTo>
                      <a:lnTo>
                        <a:pt x="1076" y="828"/>
                      </a:lnTo>
                      <a:lnTo>
                        <a:pt x="986" y="745"/>
                      </a:lnTo>
                      <a:lnTo>
                        <a:pt x="900" y="659"/>
                      </a:lnTo>
                      <a:lnTo>
                        <a:pt x="806" y="576"/>
                      </a:lnTo>
                      <a:lnTo>
                        <a:pt x="713" y="497"/>
                      </a:lnTo>
                      <a:lnTo>
                        <a:pt x="619" y="421"/>
                      </a:lnTo>
                      <a:lnTo>
                        <a:pt x="522" y="346"/>
                      </a:lnTo>
                      <a:lnTo>
                        <a:pt x="421" y="270"/>
                      </a:lnTo>
                      <a:lnTo>
                        <a:pt x="320" y="198"/>
                      </a:lnTo>
                      <a:lnTo>
                        <a:pt x="216" y="129"/>
                      </a:lnTo>
                      <a:lnTo>
                        <a:pt x="108" y="65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36" y="22"/>
                      </a:lnTo>
                      <a:lnTo>
                        <a:pt x="68" y="50"/>
                      </a:lnTo>
                      <a:lnTo>
                        <a:pt x="101" y="79"/>
                      </a:lnTo>
                      <a:lnTo>
                        <a:pt x="126" y="111"/>
                      </a:lnTo>
                      <a:lnTo>
                        <a:pt x="151" y="144"/>
                      </a:lnTo>
                      <a:lnTo>
                        <a:pt x="169" y="180"/>
                      </a:lnTo>
                      <a:lnTo>
                        <a:pt x="187" y="220"/>
                      </a:lnTo>
                      <a:lnTo>
                        <a:pt x="201" y="259"/>
                      </a:lnTo>
                      <a:lnTo>
                        <a:pt x="201" y="259"/>
                      </a:lnTo>
                      <a:lnTo>
                        <a:pt x="209" y="306"/>
                      </a:lnTo>
                      <a:lnTo>
                        <a:pt x="216" y="356"/>
                      </a:lnTo>
                      <a:lnTo>
                        <a:pt x="212" y="403"/>
                      </a:lnTo>
                      <a:lnTo>
                        <a:pt x="205" y="450"/>
                      </a:lnTo>
                      <a:lnTo>
                        <a:pt x="205" y="450"/>
                      </a:lnTo>
                      <a:lnTo>
                        <a:pt x="291" y="511"/>
                      </a:lnTo>
                      <a:lnTo>
                        <a:pt x="374" y="576"/>
                      </a:lnTo>
                      <a:lnTo>
                        <a:pt x="457" y="641"/>
                      </a:lnTo>
                      <a:lnTo>
                        <a:pt x="540" y="705"/>
                      </a:lnTo>
                      <a:lnTo>
                        <a:pt x="619" y="774"/>
                      </a:lnTo>
                      <a:lnTo>
                        <a:pt x="695" y="842"/>
                      </a:lnTo>
                      <a:lnTo>
                        <a:pt x="770" y="911"/>
                      </a:lnTo>
                      <a:lnTo>
                        <a:pt x="846" y="982"/>
                      </a:lnTo>
                      <a:lnTo>
                        <a:pt x="918" y="1058"/>
                      </a:lnTo>
                      <a:lnTo>
                        <a:pt x="990" y="1134"/>
                      </a:lnTo>
                      <a:lnTo>
                        <a:pt x="1058" y="1209"/>
                      </a:lnTo>
                      <a:lnTo>
                        <a:pt x="1127" y="1288"/>
                      </a:lnTo>
                      <a:lnTo>
                        <a:pt x="1191" y="1368"/>
                      </a:lnTo>
                      <a:lnTo>
                        <a:pt x="1253" y="1447"/>
                      </a:lnTo>
                      <a:lnTo>
                        <a:pt x="1318" y="1530"/>
                      </a:lnTo>
                      <a:lnTo>
                        <a:pt x="1375" y="1616"/>
                      </a:lnTo>
                      <a:lnTo>
                        <a:pt x="1436" y="1699"/>
                      </a:lnTo>
                      <a:lnTo>
                        <a:pt x="1490" y="1785"/>
                      </a:lnTo>
                      <a:lnTo>
                        <a:pt x="1548" y="1875"/>
                      </a:lnTo>
                      <a:lnTo>
                        <a:pt x="1598" y="1962"/>
                      </a:lnTo>
                      <a:lnTo>
                        <a:pt x="1649" y="2051"/>
                      </a:lnTo>
                      <a:lnTo>
                        <a:pt x="1699" y="2145"/>
                      </a:lnTo>
                      <a:lnTo>
                        <a:pt x="1746" y="2239"/>
                      </a:lnTo>
                      <a:lnTo>
                        <a:pt x="1789" y="2332"/>
                      </a:lnTo>
                      <a:lnTo>
                        <a:pt x="1833" y="2426"/>
                      </a:lnTo>
                      <a:lnTo>
                        <a:pt x="1876" y="2523"/>
                      </a:lnTo>
                      <a:lnTo>
                        <a:pt x="1915" y="2620"/>
                      </a:lnTo>
                      <a:lnTo>
                        <a:pt x="1951" y="2717"/>
                      </a:lnTo>
                      <a:lnTo>
                        <a:pt x="1987" y="2818"/>
                      </a:lnTo>
                      <a:lnTo>
                        <a:pt x="2020" y="2919"/>
                      </a:lnTo>
                      <a:lnTo>
                        <a:pt x="2049" y="3019"/>
                      </a:lnTo>
                      <a:lnTo>
                        <a:pt x="2077" y="3120"/>
                      </a:lnTo>
                      <a:lnTo>
                        <a:pt x="2077" y="3120"/>
                      </a:lnTo>
                      <a:lnTo>
                        <a:pt x="2106" y="3225"/>
                      </a:lnTo>
                      <a:lnTo>
                        <a:pt x="2128" y="3325"/>
                      </a:lnTo>
                      <a:lnTo>
                        <a:pt x="2149" y="3430"/>
                      </a:lnTo>
                      <a:lnTo>
                        <a:pt x="2171" y="3534"/>
                      </a:lnTo>
                      <a:lnTo>
                        <a:pt x="2185" y="3639"/>
                      </a:lnTo>
                      <a:lnTo>
                        <a:pt x="2203" y="3739"/>
                      </a:lnTo>
                      <a:lnTo>
                        <a:pt x="2214" y="3843"/>
                      </a:lnTo>
                      <a:lnTo>
                        <a:pt x="2225" y="3948"/>
                      </a:lnTo>
                      <a:lnTo>
                        <a:pt x="2232" y="4052"/>
                      </a:lnTo>
                      <a:lnTo>
                        <a:pt x="2239" y="4157"/>
                      </a:lnTo>
                      <a:lnTo>
                        <a:pt x="2243" y="4257"/>
                      </a:lnTo>
                      <a:lnTo>
                        <a:pt x="2243" y="4362"/>
                      </a:lnTo>
                      <a:lnTo>
                        <a:pt x="2243" y="4466"/>
                      </a:lnTo>
                      <a:lnTo>
                        <a:pt x="2239" y="4570"/>
                      </a:lnTo>
                      <a:lnTo>
                        <a:pt x="2232" y="4671"/>
                      </a:lnTo>
                      <a:lnTo>
                        <a:pt x="2225" y="4776"/>
                      </a:lnTo>
                      <a:lnTo>
                        <a:pt x="2214" y="4876"/>
                      </a:lnTo>
                      <a:lnTo>
                        <a:pt x="2200" y="4981"/>
                      </a:lnTo>
                      <a:lnTo>
                        <a:pt x="2185" y="5082"/>
                      </a:lnTo>
                      <a:lnTo>
                        <a:pt x="2171" y="5182"/>
                      </a:lnTo>
                      <a:lnTo>
                        <a:pt x="2149" y="5287"/>
                      </a:lnTo>
                      <a:lnTo>
                        <a:pt x="2128" y="5388"/>
                      </a:lnTo>
                      <a:lnTo>
                        <a:pt x="2106" y="5488"/>
                      </a:lnTo>
                      <a:lnTo>
                        <a:pt x="2081" y="5585"/>
                      </a:lnTo>
                      <a:lnTo>
                        <a:pt x="2052" y="5686"/>
                      </a:lnTo>
                      <a:lnTo>
                        <a:pt x="2020" y="5787"/>
                      </a:lnTo>
                      <a:lnTo>
                        <a:pt x="1987" y="5884"/>
                      </a:lnTo>
                      <a:lnTo>
                        <a:pt x="1955" y="5981"/>
                      </a:lnTo>
                      <a:lnTo>
                        <a:pt x="1915" y="6079"/>
                      </a:lnTo>
                      <a:lnTo>
                        <a:pt x="1876" y="6176"/>
                      </a:lnTo>
                      <a:lnTo>
                        <a:pt x="1836" y="6273"/>
                      </a:lnTo>
                      <a:lnTo>
                        <a:pt x="1793" y="6367"/>
                      </a:lnTo>
                      <a:lnTo>
                        <a:pt x="1793" y="6367"/>
                      </a:lnTo>
                      <a:lnTo>
                        <a:pt x="1822" y="6406"/>
                      </a:lnTo>
                      <a:lnTo>
                        <a:pt x="1847" y="6446"/>
                      </a:lnTo>
                      <a:lnTo>
                        <a:pt x="1869" y="6489"/>
                      </a:lnTo>
                      <a:lnTo>
                        <a:pt x="1883" y="6535"/>
                      </a:lnTo>
                      <a:lnTo>
                        <a:pt x="1883" y="6535"/>
                      </a:lnTo>
                      <a:lnTo>
                        <a:pt x="1894" y="6579"/>
                      </a:lnTo>
                      <a:lnTo>
                        <a:pt x="1897" y="6622"/>
                      </a:lnTo>
                      <a:lnTo>
                        <a:pt x="1897" y="6662"/>
                      </a:lnTo>
                      <a:lnTo>
                        <a:pt x="1894" y="6705"/>
                      </a:lnTo>
                      <a:lnTo>
                        <a:pt x="1887" y="6743"/>
                      </a:lnTo>
                      <a:lnTo>
                        <a:pt x="1876" y="6783"/>
                      </a:lnTo>
                      <a:lnTo>
                        <a:pt x="1861" y="6822"/>
                      </a:lnTo>
                      <a:lnTo>
                        <a:pt x="1840" y="68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2" name="Freeform 79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3" name="Freeform 80"/>
                <p:cNvSpPr>
                  <a:spLocks noChangeArrowheads="1"/>
                </p:cNvSpPr>
                <p:nvPr/>
              </p:nvSpPr>
              <p:spPr bwMode="auto">
                <a:xfrm>
                  <a:off x="4200525" y="4076700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4" name="Freeform 81"/>
                <p:cNvSpPr>
                  <a:spLocks noChangeArrowheads="1"/>
                </p:cNvSpPr>
                <p:nvPr/>
              </p:nvSpPr>
              <p:spPr bwMode="auto">
                <a:xfrm>
                  <a:off x="3859213" y="3971925"/>
                  <a:ext cx="166687" cy="365125"/>
                </a:xfrm>
                <a:custGeom>
                  <a:avLst/>
                  <a:gdLst>
                    <a:gd name="T0" fmla="*/ 440 w 466"/>
                    <a:gd name="T1" fmla="*/ 0 h 1019"/>
                    <a:gd name="T2" fmla="*/ 440 w 466"/>
                    <a:gd name="T3" fmla="*/ 0 h 1019"/>
                    <a:gd name="T4" fmla="*/ 440 w 466"/>
                    <a:gd name="T5" fmla="*/ 0 h 1019"/>
                    <a:gd name="T6" fmla="*/ 440 w 466"/>
                    <a:gd name="T7" fmla="*/ 0 h 1019"/>
                    <a:gd name="T8" fmla="*/ 440 w 466"/>
                    <a:gd name="T9" fmla="*/ 0 h 1019"/>
                    <a:gd name="T10" fmla="*/ 440 w 466"/>
                    <a:gd name="T11" fmla="*/ 0 h 1019"/>
                    <a:gd name="T12" fmla="*/ 440 w 466"/>
                    <a:gd name="T13" fmla="*/ 0 h 1019"/>
                    <a:gd name="T14" fmla="*/ 440 w 466"/>
                    <a:gd name="T15" fmla="*/ 0 h 1019"/>
                    <a:gd name="T16" fmla="*/ 350 w 466"/>
                    <a:gd name="T17" fmla="*/ 144 h 1019"/>
                    <a:gd name="T18" fmla="*/ 256 w 466"/>
                    <a:gd name="T19" fmla="*/ 288 h 1019"/>
                    <a:gd name="T20" fmla="*/ 155 w 466"/>
                    <a:gd name="T21" fmla="*/ 428 h 1019"/>
                    <a:gd name="T22" fmla="*/ 47 w 466"/>
                    <a:gd name="T23" fmla="*/ 561 h 1019"/>
                    <a:gd name="T24" fmla="*/ 47 w 466"/>
                    <a:gd name="T25" fmla="*/ 561 h 1019"/>
                    <a:gd name="T26" fmla="*/ 69 w 466"/>
                    <a:gd name="T27" fmla="*/ 608 h 1019"/>
                    <a:gd name="T28" fmla="*/ 83 w 466"/>
                    <a:gd name="T29" fmla="*/ 655 h 1019"/>
                    <a:gd name="T30" fmla="*/ 90 w 466"/>
                    <a:gd name="T31" fmla="*/ 701 h 1019"/>
                    <a:gd name="T32" fmla="*/ 94 w 466"/>
                    <a:gd name="T33" fmla="*/ 752 h 1019"/>
                    <a:gd name="T34" fmla="*/ 94 w 466"/>
                    <a:gd name="T35" fmla="*/ 752 h 1019"/>
                    <a:gd name="T36" fmla="*/ 94 w 466"/>
                    <a:gd name="T37" fmla="*/ 792 h 1019"/>
                    <a:gd name="T38" fmla="*/ 87 w 466"/>
                    <a:gd name="T39" fmla="*/ 827 h 1019"/>
                    <a:gd name="T40" fmla="*/ 79 w 466"/>
                    <a:gd name="T41" fmla="*/ 860 h 1019"/>
                    <a:gd name="T42" fmla="*/ 69 w 466"/>
                    <a:gd name="T43" fmla="*/ 896 h 1019"/>
                    <a:gd name="T44" fmla="*/ 58 w 466"/>
                    <a:gd name="T45" fmla="*/ 928 h 1019"/>
                    <a:gd name="T46" fmla="*/ 40 w 466"/>
                    <a:gd name="T47" fmla="*/ 961 h 1019"/>
                    <a:gd name="T48" fmla="*/ 22 w 466"/>
                    <a:gd name="T49" fmla="*/ 989 h 1019"/>
                    <a:gd name="T50" fmla="*/ 0 w 466"/>
                    <a:gd name="T51" fmla="*/ 1018 h 1019"/>
                    <a:gd name="T52" fmla="*/ 0 w 466"/>
                    <a:gd name="T53" fmla="*/ 1018 h 1019"/>
                    <a:gd name="T54" fmla="*/ 123 w 466"/>
                    <a:gd name="T55" fmla="*/ 889 h 1019"/>
                    <a:gd name="T56" fmla="*/ 241 w 466"/>
                    <a:gd name="T57" fmla="*/ 752 h 1019"/>
                    <a:gd name="T58" fmla="*/ 357 w 466"/>
                    <a:gd name="T59" fmla="*/ 608 h 1019"/>
                    <a:gd name="T60" fmla="*/ 465 w 466"/>
                    <a:gd name="T61" fmla="*/ 460 h 1019"/>
                    <a:gd name="T62" fmla="*/ 465 w 466"/>
                    <a:gd name="T63" fmla="*/ 460 h 1019"/>
                    <a:gd name="T64" fmla="*/ 443 w 466"/>
                    <a:gd name="T65" fmla="*/ 432 h 1019"/>
                    <a:gd name="T66" fmla="*/ 425 w 466"/>
                    <a:gd name="T67" fmla="*/ 396 h 1019"/>
                    <a:gd name="T68" fmla="*/ 411 w 466"/>
                    <a:gd name="T69" fmla="*/ 360 h 1019"/>
                    <a:gd name="T70" fmla="*/ 396 w 466"/>
                    <a:gd name="T71" fmla="*/ 324 h 1019"/>
                    <a:gd name="T72" fmla="*/ 396 w 466"/>
                    <a:gd name="T73" fmla="*/ 324 h 1019"/>
                    <a:gd name="T74" fmla="*/ 389 w 466"/>
                    <a:gd name="T75" fmla="*/ 280 h 1019"/>
                    <a:gd name="T76" fmla="*/ 382 w 466"/>
                    <a:gd name="T77" fmla="*/ 241 h 1019"/>
                    <a:gd name="T78" fmla="*/ 382 w 466"/>
                    <a:gd name="T79" fmla="*/ 198 h 1019"/>
                    <a:gd name="T80" fmla="*/ 385 w 466"/>
                    <a:gd name="T81" fmla="*/ 158 h 1019"/>
                    <a:gd name="T82" fmla="*/ 393 w 466"/>
                    <a:gd name="T83" fmla="*/ 115 h 1019"/>
                    <a:gd name="T84" fmla="*/ 403 w 466"/>
                    <a:gd name="T85" fmla="*/ 75 h 1019"/>
                    <a:gd name="T86" fmla="*/ 421 w 466"/>
                    <a:gd name="T87" fmla="*/ 36 h 1019"/>
                    <a:gd name="T88" fmla="*/ 440 w 466"/>
                    <a:gd name="T89" fmla="*/ 0 h 10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66" h="1019">
                      <a:moveTo>
                        <a:pt x="440" y="0"/>
                      </a:move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440" y="0"/>
                      </a:lnTo>
                      <a:lnTo>
                        <a:pt x="350" y="144"/>
                      </a:lnTo>
                      <a:lnTo>
                        <a:pt x="256" y="288"/>
                      </a:lnTo>
                      <a:lnTo>
                        <a:pt x="155" y="428"/>
                      </a:lnTo>
                      <a:lnTo>
                        <a:pt x="47" y="561"/>
                      </a:lnTo>
                      <a:lnTo>
                        <a:pt x="47" y="561"/>
                      </a:lnTo>
                      <a:lnTo>
                        <a:pt x="69" y="608"/>
                      </a:lnTo>
                      <a:lnTo>
                        <a:pt x="83" y="655"/>
                      </a:lnTo>
                      <a:lnTo>
                        <a:pt x="90" y="701"/>
                      </a:lnTo>
                      <a:lnTo>
                        <a:pt x="94" y="752"/>
                      </a:lnTo>
                      <a:lnTo>
                        <a:pt x="94" y="752"/>
                      </a:lnTo>
                      <a:lnTo>
                        <a:pt x="94" y="792"/>
                      </a:lnTo>
                      <a:lnTo>
                        <a:pt x="87" y="827"/>
                      </a:lnTo>
                      <a:lnTo>
                        <a:pt x="79" y="860"/>
                      </a:lnTo>
                      <a:lnTo>
                        <a:pt x="69" y="896"/>
                      </a:lnTo>
                      <a:lnTo>
                        <a:pt x="58" y="928"/>
                      </a:lnTo>
                      <a:lnTo>
                        <a:pt x="40" y="961"/>
                      </a:lnTo>
                      <a:lnTo>
                        <a:pt x="22" y="989"/>
                      </a:lnTo>
                      <a:lnTo>
                        <a:pt x="0" y="1018"/>
                      </a:lnTo>
                      <a:lnTo>
                        <a:pt x="0" y="1018"/>
                      </a:lnTo>
                      <a:lnTo>
                        <a:pt x="123" y="889"/>
                      </a:lnTo>
                      <a:lnTo>
                        <a:pt x="241" y="752"/>
                      </a:lnTo>
                      <a:lnTo>
                        <a:pt x="357" y="608"/>
                      </a:lnTo>
                      <a:lnTo>
                        <a:pt x="465" y="460"/>
                      </a:lnTo>
                      <a:lnTo>
                        <a:pt x="465" y="460"/>
                      </a:lnTo>
                      <a:lnTo>
                        <a:pt x="443" y="432"/>
                      </a:lnTo>
                      <a:lnTo>
                        <a:pt x="425" y="396"/>
                      </a:lnTo>
                      <a:lnTo>
                        <a:pt x="411" y="360"/>
                      </a:lnTo>
                      <a:lnTo>
                        <a:pt x="396" y="324"/>
                      </a:lnTo>
                      <a:lnTo>
                        <a:pt x="396" y="324"/>
                      </a:lnTo>
                      <a:lnTo>
                        <a:pt x="389" y="280"/>
                      </a:lnTo>
                      <a:lnTo>
                        <a:pt x="382" y="241"/>
                      </a:lnTo>
                      <a:lnTo>
                        <a:pt x="382" y="198"/>
                      </a:lnTo>
                      <a:lnTo>
                        <a:pt x="385" y="158"/>
                      </a:lnTo>
                      <a:lnTo>
                        <a:pt x="393" y="115"/>
                      </a:lnTo>
                      <a:lnTo>
                        <a:pt x="403" y="75"/>
                      </a:lnTo>
                      <a:lnTo>
                        <a:pt x="421" y="36"/>
                      </a:lnTo>
                      <a:lnTo>
                        <a:pt x="44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5" name="Freeform 82"/>
                <p:cNvSpPr>
                  <a:spLocks noChangeArrowheads="1"/>
                </p:cNvSpPr>
                <p:nvPr/>
              </p:nvSpPr>
              <p:spPr bwMode="auto">
                <a:xfrm>
                  <a:off x="4017963" y="39719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6" name="Freeform 83"/>
                <p:cNvSpPr>
                  <a:spLocks noChangeArrowheads="1"/>
                </p:cNvSpPr>
                <p:nvPr/>
              </p:nvSpPr>
              <p:spPr bwMode="auto">
                <a:xfrm>
                  <a:off x="4027488" y="3895725"/>
                  <a:ext cx="238125" cy="301625"/>
                </a:xfrm>
                <a:custGeom>
                  <a:avLst/>
                  <a:gdLst>
                    <a:gd name="T0" fmla="*/ 345 w 667"/>
                    <a:gd name="T1" fmla="*/ 579 h 843"/>
                    <a:gd name="T2" fmla="*/ 302 w 667"/>
                    <a:gd name="T3" fmla="*/ 575 h 843"/>
                    <a:gd name="T4" fmla="*/ 266 w 667"/>
                    <a:gd name="T5" fmla="*/ 557 h 843"/>
                    <a:gd name="T6" fmla="*/ 241 w 667"/>
                    <a:gd name="T7" fmla="*/ 539 h 843"/>
                    <a:gd name="T8" fmla="*/ 205 w 667"/>
                    <a:gd name="T9" fmla="*/ 492 h 843"/>
                    <a:gd name="T10" fmla="*/ 194 w 667"/>
                    <a:gd name="T11" fmla="*/ 464 h 843"/>
                    <a:gd name="T12" fmla="*/ 191 w 667"/>
                    <a:gd name="T13" fmla="*/ 403 h 843"/>
                    <a:gd name="T14" fmla="*/ 209 w 667"/>
                    <a:gd name="T15" fmla="*/ 348 h 843"/>
                    <a:gd name="T16" fmla="*/ 223 w 667"/>
                    <a:gd name="T17" fmla="*/ 330 h 843"/>
                    <a:gd name="T18" fmla="*/ 248 w 667"/>
                    <a:gd name="T19" fmla="*/ 302 h 843"/>
                    <a:gd name="T20" fmla="*/ 284 w 667"/>
                    <a:gd name="T21" fmla="*/ 280 h 843"/>
                    <a:gd name="T22" fmla="*/ 324 w 667"/>
                    <a:gd name="T23" fmla="*/ 269 h 843"/>
                    <a:gd name="T24" fmla="*/ 345 w 667"/>
                    <a:gd name="T25" fmla="*/ 269 h 843"/>
                    <a:gd name="T26" fmla="*/ 385 w 667"/>
                    <a:gd name="T27" fmla="*/ 273 h 843"/>
                    <a:gd name="T28" fmla="*/ 421 w 667"/>
                    <a:gd name="T29" fmla="*/ 291 h 843"/>
                    <a:gd name="T30" fmla="*/ 446 w 667"/>
                    <a:gd name="T31" fmla="*/ 309 h 843"/>
                    <a:gd name="T32" fmla="*/ 482 w 667"/>
                    <a:gd name="T33" fmla="*/ 356 h 843"/>
                    <a:gd name="T34" fmla="*/ 493 w 667"/>
                    <a:gd name="T35" fmla="*/ 385 h 843"/>
                    <a:gd name="T36" fmla="*/ 497 w 667"/>
                    <a:gd name="T37" fmla="*/ 446 h 843"/>
                    <a:gd name="T38" fmla="*/ 479 w 667"/>
                    <a:gd name="T39" fmla="*/ 503 h 843"/>
                    <a:gd name="T40" fmla="*/ 529 w 667"/>
                    <a:gd name="T41" fmla="*/ 413 h 843"/>
                    <a:gd name="T42" fmla="*/ 666 w 667"/>
                    <a:gd name="T43" fmla="*/ 144 h 843"/>
                    <a:gd name="T44" fmla="*/ 641 w 667"/>
                    <a:gd name="T45" fmla="*/ 118 h 843"/>
                    <a:gd name="T46" fmla="*/ 586 w 667"/>
                    <a:gd name="T47" fmla="*/ 75 h 843"/>
                    <a:gd name="T48" fmla="*/ 558 w 667"/>
                    <a:gd name="T49" fmla="*/ 57 h 843"/>
                    <a:gd name="T50" fmla="*/ 475 w 667"/>
                    <a:gd name="T51" fmla="*/ 21 h 843"/>
                    <a:gd name="T52" fmla="*/ 389 w 667"/>
                    <a:gd name="T53" fmla="*/ 0 h 843"/>
                    <a:gd name="T54" fmla="*/ 302 w 667"/>
                    <a:gd name="T55" fmla="*/ 176 h 843"/>
                    <a:gd name="T56" fmla="*/ 209 w 667"/>
                    <a:gd name="T57" fmla="*/ 348 h 843"/>
                    <a:gd name="T58" fmla="*/ 209 w 667"/>
                    <a:gd name="T59" fmla="*/ 348 h 843"/>
                    <a:gd name="T60" fmla="*/ 158 w 667"/>
                    <a:gd name="T61" fmla="*/ 431 h 843"/>
                    <a:gd name="T62" fmla="*/ 0 w 667"/>
                    <a:gd name="T63" fmla="*/ 672 h 843"/>
                    <a:gd name="T64" fmla="*/ 25 w 667"/>
                    <a:gd name="T65" fmla="*/ 709 h 843"/>
                    <a:gd name="T66" fmla="*/ 93 w 667"/>
                    <a:gd name="T67" fmla="*/ 770 h 843"/>
                    <a:gd name="T68" fmla="*/ 129 w 667"/>
                    <a:gd name="T69" fmla="*/ 795 h 843"/>
                    <a:gd name="T70" fmla="*/ 194 w 667"/>
                    <a:gd name="T71" fmla="*/ 824 h 843"/>
                    <a:gd name="T72" fmla="*/ 262 w 667"/>
                    <a:gd name="T73" fmla="*/ 842 h 843"/>
                    <a:gd name="T74" fmla="*/ 374 w 667"/>
                    <a:gd name="T75" fmla="*/ 676 h 843"/>
                    <a:gd name="T76" fmla="*/ 479 w 667"/>
                    <a:gd name="T77" fmla="*/ 503 h 843"/>
                    <a:gd name="T78" fmla="*/ 468 w 667"/>
                    <a:gd name="T79" fmla="*/ 518 h 843"/>
                    <a:gd name="T80" fmla="*/ 439 w 667"/>
                    <a:gd name="T81" fmla="*/ 547 h 843"/>
                    <a:gd name="T82" fmla="*/ 403 w 667"/>
                    <a:gd name="T83" fmla="*/ 568 h 843"/>
                    <a:gd name="T84" fmla="*/ 363 w 667"/>
                    <a:gd name="T85" fmla="*/ 579 h 8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843">
                      <a:moveTo>
                        <a:pt x="345" y="579"/>
                      </a:moveTo>
                      <a:lnTo>
                        <a:pt x="345" y="579"/>
                      </a:lnTo>
                      <a:lnTo>
                        <a:pt x="324" y="579"/>
                      </a:lnTo>
                      <a:lnTo>
                        <a:pt x="302" y="575"/>
                      </a:lnTo>
                      <a:lnTo>
                        <a:pt x="284" y="568"/>
                      </a:lnTo>
                      <a:lnTo>
                        <a:pt x="266" y="557"/>
                      </a:lnTo>
                      <a:lnTo>
                        <a:pt x="266" y="557"/>
                      </a:lnTo>
                      <a:lnTo>
                        <a:pt x="241" y="539"/>
                      </a:lnTo>
                      <a:lnTo>
                        <a:pt x="219" y="518"/>
                      </a:lnTo>
                      <a:lnTo>
                        <a:pt x="205" y="492"/>
                      </a:lnTo>
                      <a:lnTo>
                        <a:pt x="194" y="464"/>
                      </a:lnTo>
                      <a:lnTo>
                        <a:pt x="194" y="464"/>
                      </a:lnTo>
                      <a:lnTo>
                        <a:pt x="191" y="435"/>
                      </a:lnTo>
                      <a:lnTo>
                        <a:pt x="191" y="403"/>
                      </a:lnTo>
                      <a:lnTo>
                        <a:pt x="198" y="374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223" y="330"/>
                      </a:lnTo>
                      <a:lnTo>
                        <a:pt x="234" y="316"/>
                      </a:lnTo>
                      <a:lnTo>
                        <a:pt x="248" y="302"/>
                      </a:lnTo>
                      <a:lnTo>
                        <a:pt x="266" y="291"/>
                      </a:lnTo>
                      <a:lnTo>
                        <a:pt x="284" y="280"/>
                      </a:lnTo>
                      <a:lnTo>
                        <a:pt x="302" y="277"/>
                      </a:lnTo>
                      <a:lnTo>
                        <a:pt x="324" y="269"/>
                      </a:lnTo>
                      <a:lnTo>
                        <a:pt x="345" y="269"/>
                      </a:lnTo>
                      <a:lnTo>
                        <a:pt x="345" y="269"/>
                      </a:lnTo>
                      <a:lnTo>
                        <a:pt x="363" y="269"/>
                      </a:lnTo>
                      <a:lnTo>
                        <a:pt x="385" y="273"/>
                      </a:lnTo>
                      <a:lnTo>
                        <a:pt x="403" y="280"/>
                      </a:lnTo>
                      <a:lnTo>
                        <a:pt x="421" y="291"/>
                      </a:lnTo>
                      <a:lnTo>
                        <a:pt x="421" y="291"/>
                      </a:lnTo>
                      <a:lnTo>
                        <a:pt x="446" y="309"/>
                      </a:lnTo>
                      <a:lnTo>
                        <a:pt x="468" y="330"/>
                      </a:lnTo>
                      <a:lnTo>
                        <a:pt x="482" y="356"/>
                      </a:lnTo>
                      <a:lnTo>
                        <a:pt x="493" y="385"/>
                      </a:lnTo>
                      <a:lnTo>
                        <a:pt x="493" y="385"/>
                      </a:lnTo>
                      <a:lnTo>
                        <a:pt x="500" y="413"/>
                      </a:lnTo>
                      <a:lnTo>
                        <a:pt x="497" y="446"/>
                      </a:lnTo>
                      <a:lnTo>
                        <a:pt x="489" y="474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529" y="413"/>
                      </a:lnTo>
                      <a:lnTo>
                        <a:pt x="576" y="323"/>
                      </a:lnTo>
                      <a:lnTo>
                        <a:pt x="666" y="144"/>
                      </a:lnTo>
                      <a:lnTo>
                        <a:pt x="666" y="144"/>
                      </a:lnTo>
                      <a:lnTo>
                        <a:pt x="641" y="118"/>
                      </a:lnTo>
                      <a:lnTo>
                        <a:pt x="615" y="97"/>
                      </a:lnTo>
                      <a:lnTo>
                        <a:pt x="586" y="75"/>
                      </a:lnTo>
                      <a:lnTo>
                        <a:pt x="558" y="57"/>
                      </a:lnTo>
                      <a:lnTo>
                        <a:pt x="558" y="57"/>
                      </a:lnTo>
                      <a:lnTo>
                        <a:pt x="518" y="35"/>
                      </a:lnTo>
                      <a:lnTo>
                        <a:pt x="475" y="21"/>
                      </a:lnTo>
                      <a:lnTo>
                        <a:pt x="432" y="7"/>
                      </a:lnTo>
                      <a:lnTo>
                        <a:pt x="389" y="0"/>
                      </a:lnTo>
                      <a:lnTo>
                        <a:pt x="389" y="0"/>
                      </a:lnTo>
                      <a:lnTo>
                        <a:pt x="302" y="176"/>
                      </a:lnTo>
                      <a:lnTo>
                        <a:pt x="255" y="262"/>
                      </a:lnTo>
                      <a:lnTo>
                        <a:pt x="209" y="348"/>
                      </a:lnTo>
                      <a:lnTo>
                        <a:pt x="93" y="280"/>
                      </a:lnTo>
                      <a:lnTo>
                        <a:pt x="209" y="348"/>
                      </a:lnTo>
                      <a:lnTo>
                        <a:pt x="209" y="348"/>
                      </a:lnTo>
                      <a:lnTo>
                        <a:pt x="158" y="431"/>
                      </a:lnTo>
                      <a:lnTo>
                        <a:pt x="108" y="514"/>
                      </a:lnTo>
                      <a:lnTo>
                        <a:pt x="0" y="672"/>
                      </a:lnTo>
                      <a:lnTo>
                        <a:pt x="0" y="672"/>
                      </a:lnTo>
                      <a:lnTo>
                        <a:pt x="25" y="709"/>
                      </a:lnTo>
                      <a:lnTo>
                        <a:pt x="57" y="741"/>
                      </a:lnTo>
                      <a:lnTo>
                        <a:pt x="93" y="770"/>
                      </a:lnTo>
                      <a:lnTo>
                        <a:pt x="129" y="795"/>
                      </a:lnTo>
                      <a:lnTo>
                        <a:pt x="129" y="795"/>
                      </a:lnTo>
                      <a:lnTo>
                        <a:pt x="162" y="809"/>
                      </a:lnTo>
                      <a:lnTo>
                        <a:pt x="194" y="824"/>
                      </a:lnTo>
                      <a:lnTo>
                        <a:pt x="227" y="834"/>
                      </a:lnTo>
                      <a:lnTo>
                        <a:pt x="262" y="842"/>
                      </a:lnTo>
                      <a:lnTo>
                        <a:pt x="262" y="842"/>
                      </a:lnTo>
                      <a:lnTo>
                        <a:pt x="374" y="676"/>
                      </a:lnTo>
                      <a:lnTo>
                        <a:pt x="428" y="589"/>
                      </a:lnTo>
                      <a:lnTo>
                        <a:pt x="479" y="503"/>
                      </a:lnTo>
                      <a:lnTo>
                        <a:pt x="479" y="503"/>
                      </a:lnTo>
                      <a:lnTo>
                        <a:pt x="468" y="518"/>
                      </a:lnTo>
                      <a:lnTo>
                        <a:pt x="453" y="536"/>
                      </a:lnTo>
                      <a:lnTo>
                        <a:pt x="439" y="547"/>
                      </a:lnTo>
                      <a:lnTo>
                        <a:pt x="421" y="557"/>
                      </a:lnTo>
                      <a:lnTo>
                        <a:pt x="403" y="568"/>
                      </a:lnTo>
                      <a:lnTo>
                        <a:pt x="385" y="575"/>
                      </a:lnTo>
                      <a:lnTo>
                        <a:pt x="363" y="579"/>
                      </a:lnTo>
                      <a:lnTo>
                        <a:pt x="345" y="579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7" name="Freeform 84"/>
                <p:cNvSpPr>
                  <a:spLocks noChangeArrowheads="1"/>
                </p:cNvSpPr>
                <p:nvPr/>
              </p:nvSpPr>
              <p:spPr bwMode="auto">
                <a:xfrm>
                  <a:off x="4284663" y="4124325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8" name="Freeform 85"/>
                <p:cNvSpPr>
                  <a:spLocks noChangeArrowheads="1"/>
                </p:cNvSpPr>
                <p:nvPr/>
              </p:nvSpPr>
              <p:spPr bwMode="auto">
                <a:xfrm>
                  <a:off x="4121150" y="4076700"/>
                  <a:ext cx="161925" cy="123825"/>
                </a:xfrm>
                <a:custGeom>
                  <a:avLst/>
                  <a:gdLst>
                    <a:gd name="T0" fmla="*/ 217 w 452"/>
                    <a:gd name="T1" fmla="*/ 0 h 350"/>
                    <a:gd name="T2" fmla="*/ 217 w 452"/>
                    <a:gd name="T3" fmla="*/ 0 h 350"/>
                    <a:gd name="T4" fmla="*/ 217 w 452"/>
                    <a:gd name="T5" fmla="*/ 0 h 350"/>
                    <a:gd name="T6" fmla="*/ 217 w 452"/>
                    <a:gd name="T7" fmla="*/ 0 h 350"/>
                    <a:gd name="T8" fmla="*/ 217 w 452"/>
                    <a:gd name="T9" fmla="*/ 0 h 350"/>
                    <a:gd name="T10" fmla="*/ 217 w 452"/>
                    <a:gd name="T11" fmla="*/ 0 h 350"/>
                    <a:gd name="T12" fmla="*/ 166 w 452"/>
                    <a:gd name="T13" fmla="*/ 86 h 350"/>
                    <a:gd name="T14" fmla="*/ 112 w 452"/>
                    <a:gd name="T15" fmla="*/ 173 h 350"/>
                    <a:gd name="T16" fmla="*/ 0 w 452"/>
                    <a:gd name="T17" fmla="*/ 339 h 350"/>
                    <a:gd name="T18" fmla="*/ 0 w 452"/>
                    <a:gd name="T19" fmla="*/ 339 h 350"/>
                    <a:gd name="T20" fmla="*/ 40 w 452"/>
                    <a:gd name="T21" fmla="*/ 346 h 350"/>
                    <a:gd name="T22" fmla="*/ 83 w 452"/>
                    <a:gd name="T23" fmla="*/ 349 h 350"/>
                    <a:gd name="T24" fmla="*/ 83 w 452"/>
                    <a:gd name="T25" fmla="*/ 349 h 350"/>
                    <a:gd name="T26" fmla="*/ 138 w 452"/>
                    <a:gd name="T27" fmla="*/ 342 h 350"/>
                    <a:gd name="T28" fmla="*/ 191 w 452"/>
                    <a:gd name="T29" fmla="*/ 331 h 350"/>
                    <a:gd name="T30" fmla="*/ 245 w 452"/>
                    <a:gd name="T31" fmla="*/ 313 h 350"/>
                    <a:gd name="T32" fmla="*/ 296 w 452"/>
                    <a:gd name="T33" fmla="*/ 292 h 350"/>
                    <a:gd name="T34" fmla="*/ 339 w 452"/>
                    <a:gd name="T35" fmla="*/ 259 h 350"/>
                    <a:gd name="T36" fmla="*/ 382 w 452"/>
                    <a:gd name="T37" fmla="*/ 224 h 350"/>
                    <a:gd name="T38" fmla="*/ 418 w 452"/>
                    <a:gd name="T39" fmla="*/ 180 h 350"/>
                    <a:gd name="T40" fmla="*/ 451 w 452"/>
                    <a:gd name="T41" fmla="*/ 133 h 350"/>
                    <a:gd name="T42" fmla="*/ 451 w 452"/>
                    <a:gd name="T43" fmla="*/ 133 h 350"/>
                    <a:gd name="T44" fmla="*/ 451 w 452"/>
                    <a:gd name="T45" fmla="*/ 133 h 350"/>
                    <a:gd name="T46" fmla="*/ 217 w 452"/>
                    <a:gd name="T47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52" h="350">
                      <a:moveTo>
                        <a:pt x="217" y="0"/>
                      </a:move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217" y="0"/>
                      </a:lnTo>
                      <a:lnTo>
                        <a:pt x="166" y="86"/>
                      </a:lnTo>
                      <a:lnTo>
                        <a:pt x="112" y="173"/>
                      </a:lnTo>
                      <a:lnTo>
                        <a:pt x="0" y="339"/>
                      </a:lnTo>
                      <a:lnTo>
                        <a:pt x="0" y="339"/>
                      </a:lnTo>
                      <a:lnTo>
                        <a:pt x="40" y="346"/>
                      </a:lnTo>
                      <a:lnTo>
                        <a:pt x="83" y="349"/>
                      </a:lnTo>
                      <a:lnTo>
                        <a:pt x="83" y="349"/>
                      </a:lnTo>
                      <a:lnTo>
                        <a:pt x="138" y="342"/>
                      </a:lnTo>
                      <a:lnTo>
                        <a:pt x="191" y="331"/>
                      </a:lnTo>
                      <a:lnTo>
                        <a:pt x="245" y="313"/>
                      </a:lnTo>
                      <a:lnTo>
                        <a:pt x="296" y="292"/>
                      </a:lnTo>
                      <a:lnTo>
                        <a:pt x="339" y="259"/>
                      </a:lnTo>
                      <a:lnTo>
                        <a:pt x="382" y="224"/>
                      </a:lnTo>
                      <a:lnTo>
                        <a:pt x="418" y="180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451" y="133"/>
                      </a:lnTo>
                      <a:lnTo>
                        <a:pt x="21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99" name="Freeform 86"/>
                <p:cNvSpPr>
                  <a:spLocks noChangeArrowheads="1"/>
                </p:cNvSpPr>
                <p:nvPr/>
              </p:nvSpPr>
              <p:spPr bwMode="auto">
                <a:xfrm>
                  <a:off x="4017963" y="3895725"/>
                  <a:ext cx="147637" cy="123825"/>
                </a:xfrm>
                <a:custGeom>
                  <a:avLst/>
                  <a:gdLst>
                    <a:gd name="T0" fmla="*/ 0 w 415"/>
                    <a:gd name="T1" fmla="*/ 212 h 349"/>
                    <a:gd name="T2" fmla="*/ 118 w 415"/>
                    <a:gd name="T3" fmla="*/ 280 h 349"/>
                    <a:gd name="T4" fmla="*/ 234 w 415"/>
                    <a:gd name="T5" fmla="*/ 348 h 349"/>
                    <a:gd name="T6" fmla="*/ 234 w 415"/>
                    <a:gd name="T7" fmla="*/ 348 h 349"/>
                    <a:gd name="T8" fmla="*/ 280 w 415"/>
                    <a:gd name="T9" fmla="*/ 262 h 349"/>
                    <a:gd name="T10" fmla="*/ 327 w 415"/>
                    <a:gd name="T11" fmla="*/ 176 h 349"/>
                    <a:gd name="T12" fmla="*/ 414 w 415"/>
                    <a:gd name="T13" fmla="*/ 0 h 349"/>
                    <a:gd name="T14" fmla="*/ 414 w 415"/>
                    <a:gd name="T15" fmla="*/ 0 h 349"/>
                    <a:gd name="T16" fmla="*/ 370 w 415"/>
                    <a:gd name="T17" fmla="*/ 0 h 349"/>
                    <a:gd name="T18" fmla="*/ 370 w 415"/>
                    <a:gd name="T19" fmla="*/ 0 h 349"/>
                    <a:gd name="T20" fmla="*/ 313 w 415"/>
                    <a:gd name="T21" fmla="*/ 3 h 349"/>
                    <a:gd name="T22" fmla="*/ 259 w 415"/>
                    <a:gd name="T23" fmla="*/ 14 h 349"/>
                    <a:gd name="T24" fmla="*/ 205 w 415"/>
                    <a:gd name="T25" fmla="*/ 32 h 349"/>
                    <a:gd name="T26" fmla="*/ 158 w 415"/>
                    <a:gd name="T27" fmla="*/ 57 h 349"/>
                    <a:gd name="T28" fmla="*/ 111 w 415"/>
                    <a:gd name="T29" fmla="*/ 86 h 349"/>
                    <a:gd name="T30" fmla="*/ 68 w 415"/>
                    <a:gd name="T31" fmla="*/ 122 h 349"/>
                    <a:gd name="T32" fmla="*/ 32 w 415"/>
                    <a:gd name="T33" fmla="*/ 165 h 349"/>
                    <a:gd name="T34" fmla="*/ 0 w 415"/>
                    <a:gd name="T35" fmla="*/ 212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15" h="349">
                      <a:moveTo>
                        <a:pt x="0" y="212"/>
                      </a:moveTo>
                      <a:lnTo>
                        <a:pt x="118" y="280"/>
                      </a:lnTo>
                      <a:lnTo>
                        <a:pt x="234" y="348"/>
                      </a:lnTo>
                      <a:lnTo>
                        <a:pt x="234" y="348"/>
                      </a:lnTo>
                      <a:lnTo>
                        <a:pt x="280" y="262"/>
                      </a:lnTo>
                      <a:lnTo>
                        <a:pt x="327" y="176"/>
                      </a:lnTo>
                      <a:lnTo>
                        <a:pt x="414" y="0"/>
                      </a:lnTo>
                      <a:lnTo>
                        <a:pt x="414" y="0"/>
                      </a:lnTo>
                      <a:lnTo>
                        <a:pt x="370" y="0"/>
                      </a:lnTo>
                      <a:lnTo>
                        <a:pt x="370" y="0"/>
                      </a:lnTo>
                      <a:lnTo>
                        <a:pt x="313" y="3"/>
                      </a:lnTo>
                      <a:lnTo>
                        <a:pt x="259" y="14"/>
                      </a:lnTo>
                      <a:lnTo>
                        <a:pt x="205" y="32"/>
                      </a:lnTo>
                      <a:lnTo>
                        <a:pt x="158" y="57"/>
                      </a:lnTo>
                      <a:lnTo>
                        <a:pt x="111" y="86"/>
                      </a:lnTo>
                      <a:lnTo>
                        <a:pt x="68" y="122"/>
                      </a:lnTo>
                      <a:lnTo>
                        <a:pt x="32" y="165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0" name="Freeform 87"/>
                <p:cNvSpPr>
                  <a:spLocks noChangeArrowheads="1"/>
                </p:cNvSpPr>
                <p:nvPr/>
              </p:nvSpPr>
              <p:spPr bwMode="auto">
                <a:xfrm>
                  <a:off x="4200525" y="3946525"/>
                  <a:ext cx="103187" cy="176213"/>
                </a:xfrm>
                <a:custGeom>
                  <a:avLst/>
                  <a:gdLst>
                    <a:gd name="T0" fmla="*/ 0 w 292"/>
                    <a:gd name="T1" fmla="*/ 359 h 493"/>
                    <a:gd name="T2" fmla="*/ 234 w 292"/>
                    <a:gd name="T3" fmla="*/ 492 h 493"/>
                    <a:gd name="T4" fmla="*/ 234 w 292"/>
                    <a:gd name="T5" fmla="*/ 492 h 493"/>
                    <a:gd name="T6" fmla="*/ 234 w 292"/>
                    <a:gd name="T7" fmla="*/ 492 h 493"/>
                    <a:gd name="T8" fmla="*/ 234 w 292"/>
                    <a:gd name="T9" fmla="*/ 492 h 493"/>
                    <a:gd name="T10" fmla="*/ 234 w 292"/>
                    <a:gd name="T11" fmla="*/ 492 h 493"/>
                    <a:gd name="T12" fmla="*/ 234 w 292"/>
                    <a:gd name="T13" fmla="*/ 492 h 493"/>
                    <a:gd name="T14" fmla="*/ 234 w 292"/>
                    <a:gd name="T15" fmla="*/ 492 h 493"/>
                    <a:gd name="T16" fmla="*/ 255 w 292"/>
                    <a:gd name="T17" fmla="*/ 456 h 493"/>
                    <a:gd name="T18" fmla="*/ 270 w 292"/>
                    <a:gd name="T19" fmla="*/ 417 h 493"/>
                    <a:gd name="T20" fmla="*/ 281 w 292"/>
                    <a:gd name="T21" fmla="*/ 377 h 493"/>
                    <a:gd name="T22" fmla="*/ 288 w 292"/>
                    <a:gd name="T23" fmla="*/ 338 h 493"/>
                    <a:gd name="T24" fmla="*/ 291 w 292"/>
                    <a:gd name="T25" fmla="*/ 295 h 493"/>
                    <a:gd name="T26" fmla="*/ 291 w 292"/>
                    <a:gd name="T27" fmla="*/ 255 h 493"/>
                    <a:gd name="T28" fmla="*/ 288 w 292"/>
                    <a:gd name="T29" fmla="*/ 212 h 493"/>
                    <a:gd name="T30" fmla="*/ 277 w 292"/>
                    <a:gd name="T31" fmla="*/ 168 h 493"/>
                    <a:gd name="T32" fmla="*/ 277 w 292"/>
                    <a:gd name="T33" fmla="*/ 168 h 493"/>
                    <a:gd name="T34" fmla="*/ 263 w 292"/>
                    <a:gd name="T35" fmla="*/ 122 h 493"/>
                    <a:gd name="T36" fmla="*/ 241 w 292"/>
                    <a:gd name="T37" fmla="*/ 79 h 493"/>
                    <a:gd name="T38" fmla="*/ 216 w 292"/>
                    <a:gd name="T39" fmla="*/ 39 h 493"/>
                    <a:gd name="T40" fmla="*/ 187 w 292"/>
                    <a:gd name="T41" fmla="*/ 0 h 493"/>
                    <a:gd name="T42" fmla="*/ 187 w 292"/>
                    <a:gd name="T43" fmla="*/ 0 h 493"/>
                    <a:gd name="T44" fmla="*/ 97 w 292"/>
                    <a:gd name="T45" fmla="*/ 179 h 493"/>
                    <a:gd name="T46" fmla="*/ 50 w 292"/>
                    <a:gd name="T47" fmla="*/ 269 h 493"/>
                    <a:gd name="T48" fmla="*/ 0 w 292"/>
                    <a:gd name="T49" fmla="*/ 359 h 4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2" h="493">
                      <a:moveTo>
                        <a:pt x="0" y="359"/>
                      </a:move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34" y="492"/>
                      </a:lnTo>
                      <a:lnTo>
                        <a:pt x="255" y="456"/>
                      </a:lnTo>
                      <a:lnTo>
                        <a:pt x="270" y="417"/>
                      </a:lnTo>
                      <a:lnTo>
                        <a:pt x="281" y="377"/>
                      </a:lnTo>
                      <a:lnTo>
                        <a:pt x="288" y="338"/>
                      </a:lnTo>
                      <a:lnTo>
                        <a:pt x="291" y="295"/>
                      </a:lnTo>
                      <a:lnTo>
                        <a:pt x="291" y="255"/>
                      </a:lnTo>
                      <a:lnTo>
                        <a:pt x="288" y="212"/>
                      </a:lnTo>
                      <a:lnTo>
                        <a:pt x="277" y="168"/>
                      </a:lnTo>
                      <a:lnTo>
                        <a:pt x="277" y="168"/>
                      </a:lnTo>
                      <a:lnTo>
                        <a:pt x="263" y="122"/>
                      </a:lnTo>
                      <a:lnTo>
                        <a:pt x="241" y="79"/>
                      </a:lnTo>
                      <a:lnTo>
                        <a:pt x="216" y="39"/>
                      </a:lnTo>
                      <a:lnTo>
                        <a:pt x="187" y="0"/>
                      </a:lnTo>
                      <a:lnTo>
                        <a:pt x="187" y="0"/>
                      </a:lnTo>
                      <a:lnTo>
                        <a:pt x="97" y="179"/>
                      </a:lnTo>
                      <a:lnTo>
                        <a:pt x="50" y="269"/>
                      </a:lnTo>
                      <a:lnTo>
                        <a:pt x="0" y="35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1" name="Freeform 88"/>
                <p:cNvSpPr>
                  <a:spLocks noChangeArrowheads="1"/>
                </p:cNvSpPr>
                <p:nvPr/>
              </p:nvSpPr>
              <p:spPr bwMode="auto">
                <a:xfrm>
                  <a:off x="3997325" y="3971925"/>
                  <a:ext cx="103187" cy="165100"/>
                </a:xfrm>
                <a:custGeom>
                  <a:avLst/>
                  <a:gdLst>
                    <a:gd name="T0" fmla="*/ 176 w 293"/>
                    <a:gd name="T1" fmla="*/ 68 h 461"/>
                    <a:gd name="T2" fmla="*/ 58 w 293"/>
                    <a:gd name="T3" fmla="*/ 0 h 461"/>
                    <a:gd name="T4" fmla="*/ 58 w 293"/>
                    <a:gd name="T5" fmla="*/ 0 h 461"/>
                    <a:gd name="T6" fmla="*/ 58 w 293"/>
                    <a:gd name="T7" fmla="*/ 0 h 461"/>
                    <a:gd name="T8" fmla="*/ 58 w 293"/>
                    <a:gd name="T9" fmla="*/ 0 h 461"/>
                    <a:gd name="T10" fmla="*/ 39 w 293"/>
                    <a:gd name="T11" fmla="*/ 36 h 461"/>
                    <a:gd name="T12" fmla="*/ 21 w 293"/>
                    <a:gd name="T13" fmla="*/ 75 h 461"/>
                    <a:gd name="T14" fmla="*/ 11 w 293"/>
                    <a:gd name="T15" fmla="*/ 115 h 461"/>
                    <a:gd name="T16" fmla="*/ 3 w 293"/>
                    <a:gd name="T17" fmla="*/ 158 h 461"/>
                    <a:gd name="T18" fmla="*/ 0 w 293"/>
                    <a:gd name="T19" fmla="*/ 198 h 461"/>
                    <a:gd name="T20" fmla="*/ 0 w 293"/>
                    <a:gd name="T21" fmla="*/ 241 h 461"/>
                    <a:gd name="T22" fmla="*/ 7 w 293"/>
                    <a:gd name="T23" fmla="*/ 280 h 461"/>
                    <a:gd name="T24" fmla="*/ 14 w 293"/>
                    <a:gd name="T25" fmla="*/ 324 h 461"/>
                    <a:gd name="T26" fmla="*/ 14 w 293"/>
                    <a:gd name="T27" fmla="*/ 324 h 461"/>
                    <a:gd name="T28" fmla="*/ 29 w 293"/>
                    <a:gd name="T29" fmla="*/ 360 h 461"/>
                    <a:gd name="T30" fmla="*/ 43 w 293"/>
                    <a:gd name="T31" fmla="*/ 396 h 461"/>
                    <a:gd name="T32" fmla="*/ 61 w 293"/>
                    <a:gd name="T33" fmla="*/ 432 h 461"/>
                    <a:gd name="T34" fmla="*/ 83 w 293"/>
                    <a:gd name="T35" fmla="*/ 460 h 461"/>
                    <a:gd name="T36" fmla="*/ 83 w 293"/>
                    <a:gd name="T37" fmla="*/ 460 h 461"/>
                    <a:gd name="T38" fmla="*/ 191 w 293"/>
                    <a:gd name="T39" fmla="*/ 302 h 461"/>
                    <a:gd name="T40" fmla="*/ 241 w 293"/>
                    <a:gd name="T41" fmla="*/ 219 h 461"/>
                    <a:gd name="T42" fmla="*/ 292 w 293"/>
                    <a:gd name="T43" fmla="*/ 136 h 461"/>
                    <a:gd name="T44" fmla="*/ 176 w 293"/>
                    <a:gd name="T45" fmla="*/ 68 h 4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3" h="461">
                      <a:moveTo>
                        <a:pt x="176" y="68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39" y="36"/>
                      </a:lnTo>
                      <a:lnTo>
                        <a:pt x="21" y="75"/>
                      </a:lnTo>
                      <a:lnTo>
                        <a:pt x="11" y="115"/>
                      </a:lnTo>
                      <a:lnTo>
                        <a:pt x="3" y="158"/>
                      </a:lnTo>
                      <a:lnTo>
                        <a:pt x="0" y="198"/>
                      </a:lnTo>
                      <a:lnTo>
                        <a:pt x="0" y="241"/>
                      </a:lnTo>
                      <a:lnTo>
                        <a:pt x="7" y="280"/>
                      </a:lnTo>
                      <a:lnTo>
                        <a:pt x="14" y="324"/>
                      </a:lnTo>
                      <a:lnTo>
                        <a:pt x="14" y="324"/>
                      </a:lnTo>
                      <a:lnTo>
                        <a:pt x="29" y="360"/>
                      </a:lnTo>
                      <a:lnTo>
                        <a:pt x="43" y="396"/>
                      </a:lnTo>
                      <a:lnTo>
                        <a:pt x="61" y="432"/>
                      </a:lnTo>
                      <a:lnTo>
                        <a:pt x="83" y="460"/>
                      </a:lnTo>
                      <a:lnTo>
                        <a:pt x="83" y="460"/>
                      </a:lnTo>
                      <a:lnTo>
                        <a:pt x="191" y="302"/>
                      </a:lnTo>
                      <a:lnTo>
                        <a:pt x="241" y="219"/>
                      </a:lnTo>
                      <a:lnTo>
                        <a:pt x="292" y="136"/>
                      </a:lnTo>
                      <a:lnTo>
                        <a:pt x="176" y="6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2" name="Freeform 89"/>
                <p:cNvSpPr>
                  <a:spLocks noChangeArrowheads="1"/>
                </p:cNvSpPr>
                <p:nvPr/>
              </p:nvSpPr>
              <p:spPr bwMode="auto">
                <a:xfrm>
                  <a:off x="3536950" y="3079750"/>
                  <a:ext cx="150812" cy="622300"/>
                </a:xfrm>
                <a:custGeom>
                  <a:avLst/>
                  <a:gdLst>
                    <a:gd name="T0" fmla="*/ 68 w 422"/>
                    <a:gd name="T1" fmla="*/ 1731 h 1732"/>
                    <a:gd name="T2" fmla="*/ 68 w 422"/>
                    <a:gd name="T3" fmla="*/ 1731 h 1732"/>
                    <a:gd name="T4" fmla="*/ 108 w 422"/>
                    <a:gd name="T5" fmla="*/ 1652 h 1732"/>
                    <a:gd name="T6" fmla="*/ 147 w 422"/>
                    <a:gd name="T7" fmla="*/ 1577 h 1732"/>
                    <a:gd name="T8" fmla="*/ 187 w 422"/>
                    <a:gd name="T9" fmla="*/ 1497 h 1732"/>
                    <a:gd name="T10" fmla="*/ 219 w 422"/>
                    <a:gd name="T11" fmla="*/ 1415 h 1732"/>
                    <a:gd name="T12" fmla="*/ 252 w 422"/>
                    <a:gd name="T13" fmla="*/ 1335 h 1732"/>
                    <a:gd name="T14" fmla="*/ 281 w 422"/>
                    <a:gd name="T15" fmla="*/ 1253 h 1732"/>
                    <a:gd name="T16" fmla="*/ 309 w 422"/>
                    <a:gd name="T17" fmla="*/ 1170 h 1732"/>
                    <a:gd name="T18" fmla="*/ 331 w 422"/>
                    <a:gd name="T19" fmla="*/ 1087 h 1732"/>
                    <a:gd name="T20" fmla="*/ 353 w 422"/>
                    <a:gd name="T21" fmla="*/ 1000 h 1732"/>
                    <a:gd name="T22" fmla="*/ 370 w 422"/>
                    <a:gd name="T23" fmla="*/ 918 h 1732"/>
                    <a:gd name="T24" fmla="*/ 385 w 422"/>
                    <a:gd name="T25" fmla="*/ 832 h 1732"/>
                    <a:gd name="T26" fmla="*/ 399 w 422"/>
                    <a:gd name="T27" fmla="*/ 745 h 1732"/>
                    <a:gd name="T28" fmla="*/ 410 w 422"/>
                    <a:gd name="T29" fmla="*/ 659 h 1732"/>
                    <a:gd name="T30" fmla="*/ 417 w 422"/>
                    <a:gd name="T31" fmla="*/ 569 h 1732"/>
                    <a:gd name="T32" fmla="*/ 421 w 422"/>
                    <a:gd name="T33" fmla="*/ 482 h 1732"/>
                    <a:gd name="T34" fmla="*/ 421 w 422"/>
                    <a:gd name="T35" fmla="*/ 396 h 1732"/>
                    <a:gd name="T36" fmla="*/ 421 w 422"/>
                    <a:gd name="T37" fmla="*/ 396 h 1732"/>
                    <a:gd name="T38" fmla="*/ 421 w 422"/>
                    <a:gd name="T39" fmla="*/ 295 h 1732"/>
                    <a:gd name="T40" fmla="*/ 414 w 422"/>
                    <a:gd name="T41" fmla="*/ 194 h 1732"/>
                    <a:gd name="T42" fmla="*/ 406 w 422"/>
                    <a:gd name="T43" fmla="*/ 97 h 1732"/>
                    <a:gd name="T44" fmla="*/ 392 w 422"/>
                    <a:gd name="T45" fmla="*/ 0 h 1732"/>
                    <a:gd name="T46" fmla="*/ 147 w 422"/>
                    <a:gd name="T47" fmla="*/ 274 h 1732"/>
                    <a:gd name="T48" fmla="*/ 147 w 422"/>
                    <a:gd name="T49" fmla="*/ 274 h 1732"/>
                    <a:gd name="T50" fmla="*/ 151 w 422"/>
                    <a:gd name="T51" fmla="*/ 396 h 1732"/>
                    <a:gd name="T52" fmla="*/ 151 w 422"/>
                    <a:gd name="T53" fmla="*/ 396 h 1732"/>
                    <a:gd name="T54" fmla="*/ 147 w 422"/>
                    <a:gd name="T55" fmla="*/ 504 h 1732"/>
                    <a:gd name="T56" fmla="*/ 140 w 422"/>
                    <a:gd name="T57" fmla="*/ 608 h 1732"/>
                    <a:gd name="T58" fmla="*/ 129 w 422"/>
                    <a:gd name="T59" fmla="*/ 716 h 1732"/>
                    <a:gd name="T60" fmla="*/ 111 w 422"/>
                    <a:gd name="T61" fmla="*/ 824 h 1732"/>
                    <a:gd name="T62" fmla="*/ 90 w 422"/>
                    <a:gd name="T63" fmla="*/ 929 h 1732"/>
                    <a:gd name="T64" fmla="*/ 64 w 422"/>
                    <a:gd name="T65" fmla="*/ 1033 h 1732"/>
                    <a:gd name="T66" fmla="*/ 36 w 422"/>
                    <a:gd name="T67" fmla="*/ 1134 h 1732"/>
                    <a:gd name="T68" fmla="*/ 0 w 422"/>
                    <a:gd name="T69" fmla="*/ 1235 h 1732"/>
                    <a:gd name="T70" fmla="*/ 0 w 422"/>
                    <a:gd name="T71" fmla="*/ 1235 h 1732"/>
                    <a:gd name="T72" fmla="*/ 21 w 422"/>
                    <a:gd name="T73" fmla="*/ 1260 h 1732"/>
                    <a:gd name="T74" fmla="*/ 43 w 422"/>
                    <a:gd name="T75" fmla="*/ 1289 h 1732"/>
                    <a:gd name="T76" fmla="*/ 61 w 422"/>
                    <a:gd name="T77" fmla="*/ 1317 h 1732"/>
                    <a:gd name="T78" fmla="*/ 75 w 422"/>
                    <a:gd name="T79" fmla="*/ 1346 h 1732"/>
                    <a:gd name="T80" fmla="*/ 86 w 422"/>
                    <a:gd name="T81" fmla="*/ 1375 h 1732"/>
                    <a:gd name="T82" fmla="*/ 97 w 422"/>
                    <a:gd name="T83" fmla="*/ 1407 h 1732"/>
                    <a:gd name="T84" fmla="*/ 108 w 422"/>
                    <a:gd name="T85" fmla="*/ 1436 h 1732"/>
                    <a:gd name="T86" fmla="*/ 111 w 422"/>
                    <a:gd name="T87" fmla="*/ 1468 h 1732"/>
                    <a:gd name="T88" fmla="*/ 115 w 422"/>
                    <a:gd name="T89" fmla="*/ 1501 h 1732"/>
                    <a:gd name="T90" fmla="*/ 119 w 422"/>
                    <a:gd name="T91" fmla="*/ 1537 h 1732"/>
                    <a:gd name="T92" fmla="*/ 115 w 422"/>
                    <a:gd name="T93" fmla="*/ 1569 h 1732"/>
                    <a:gd name="T94" fmla="*/ 111 w 422"/>
                    <a:gd name="T95" fmla="*/ 1602 h 1732"/>
                    <a:gd name="T96" fmla="*/ 104 w 422"/>
                    <a:gd name="T97" fmla="*/ 1634 h 1732"/>
                    <a:gd name="T98" fmla="*/ 93 w 422"/>
                    <a:gd name="T99" fmla="*/ 1666 h 1732"/>
                    <a:gd name="T100" fmla="*/ 82 w 422"/>
                    <a:gd name="T101" fmla="*/ 1699 h 1732"/>
                    <a:gd name="T102" fmla="*/ 68 w 422"/>
                    <a:gd name="T103" fmla="*/ 1731 h 17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22" h="1732">
                      <a:moveTo>
                        <a:pt x="68" y="1731"/>
                      </a:moveTo>
                      <a:lnTo>
                        <a:pt x="68" y="1731"/>
                      </a:lnTo>
                      <a:lnTo>
                        <a:pt x="108" y="1652"/>
                      </a:lnTo>
                      <a:lnTo>
                        <a:pt x="147" y="1577"/>
                      </a:lnTo>
                      <a:lnTo>
                        <a:pt x="187" y="1497"/>
                      </a:lnTo>
                      <a:lnTo>
                        <a:pt x="219" y="1415"/>
                      </a:lnTo>
                      <a:lnTo>
                        <a:pt x="252" y="1335"/>
                      </a:lnTo>
                      <a:lnTo>
                        <a:pt x="281" y="1253"/>
                      </a:lnTo>
                      <a:lnTo>
                        <a:pt x="309" y="1170"/>
                      </a:lnTo>
                      <a:lnTo>
                        <a:pt x="331" y="1087"/>
                      </a:lnTo>
                      <a:lnTo>
                        <a:pt x="353" y="1000"/>
                      </a:lnTo>
                      <a:lnTo>
                        <a:pt x="370" y="918"/>
                      </a:lnTo>
                      <a:lnTo>
                        <a:pt x="385" y="832"/>
                      </a:lnTo>
                      <a:lnTo>
                        <a:pt x="399" y="745"/>
                      </a:lnTo>
                      <a:lnTo>
                        <a:pt x="410" y="659"/>
                      </a:lnTo>
                      <a:lnTo>
                        <a:pt x="417" y="569"/>
                      </a:lnTo>
                      <a:lnTo>
                        <a:pt x="421" y="482"/>
                      </a:lnTo>
                      <a:lnTo>
                        <a:pt x="421" y="396"/>
                      </a:lnTo>
                      <a:lnTo>
                        <a:pt x="421" y="396"/>
                      </a:lnTo>
                      <a:lnTo>
                        <a:pt x="421" y="295"/>
                      </a:lnTo>
                      <a:lnTo>
                        <a:pt x="414" y="194"/>
                      </a:lnTo>
                      <a:lnTo>
                        <a:pt x="406" y="97"/>
                      </a:lnTo>
                      <a:lnTo>
                        <a:pt x="392" y="0"/>
                      </a:lnTo>
                      <a:lnTo>
                        <a:pt x="147" y="274"/>
                      </a:lnTo>
                      <a:lnTo>
                        <a:pt x="147" y="274"/>
                      </a:lnTo>
                      <a:lnTo>
                        <a:pt x="151" y="396"/>
                      </a:lnTo>
                      <a:lnTo>
                        <a:pt x="151" y="396"/>
                      </a:lnTo>
                      <a:lnTo>
                        <a:pt x="147" y="504"/>
                      </a:lnTo>
                      <a:lnTo>
                        <a:pt x="140" y="608"/>
                      </a:lnTo>
                      <a:lnTo>
                        <a:pt x="129" y="716"/>
                      </a:lnTo>
                      <a:lnTo>
                        <a:pt x="111" y="824"/>
                      </a:lnTo>
                      <a:lnTo>
                        <a:pt x="90" y="929"/>
                      </a:lnTo>
                      <a:lnTo>
                        <a:pt x="64" y="1033"/>
                      </a:lnTo>
                      <a:lnTo>
                        <a:pt x="36" y="1134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21" y="1260"/>
                      </a:lnTo>
                      <a:lnTo>
                        <a:pt x="43" y="1289"/>
                      </a:lnTo>
                      <a:lnTo>
                        <a:pt x="61" y="1317"/>
                      </a:lnTo>
                      <a:lnTo>
                        <a:pt x="75" y="1346"/>
                      </a:lnTo>
                      <a:lnTo>
                        <a:pt x="86" y="1375"/>
                      </a:lnTo>
                      <a:lnTo>
                        <a:pt x="97" y="1407"/>
                      </a:lnTo>
                      <a:lnTo>
                        <a:pt x="108" y="1436"/>
                      </a:lnTo>
                      <a:lnTo>
                        <a:pt x="111" y="1468"/>
                      </a:lnTo>
                      <a:lnTo>
                        <a:pt x="115" y="1501"/>
                      </a:lnTo>
                      <a:lnTo>
                        <a:pt x="119" y="1537"/>
                      </a:lnTo>
                      <a:lnTo>
                        <a:pt x="115" y="1569"/>
                      </a:lnTo>
                      <a:lnTo>
                        <a:pt x="111" y="1602"/>
                      </a:lnTo>
                      <a:lnTo>
                        <a:pt x="104" y="1634"/>
                      </a:lnTo>
                      <a:lnTo>
                        <a:pt x="93" y="1666"/>
                      </a:lnTo>
                      <a:lnTo>
                        <a:pt x="82" y="1699"/>
                      </a:lnTo>
                      <a:lnTo>
                        <a:pt x="68" y="1731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3" name="Freeform 90"/>
                <p:cNvSpPr>
                  <a:spLocks noChangeArrowheads="1"/>
                </p:cNvSpPr>
                <p:nvPr/>
              </p:nvSpPr>
              <p:spPr bwMode="auto">
                <a:xfrm>
                  <a:off x="3475038" y="3652838"/>
                  <a:ext cx="0" cy="4763"/>
                </a:xfrm>
                <a:custGeom>
                  <a:avLst/>
                  <a:gdLst>
                    <a:gd name="T0" fmla="*/ 0 w 5"/>
                    <a:gd name="T1" fmla="*/ 15 h 16"/>
                    <a:gd name="T2" fmla="*/ 0 w 5"/>
                    <a:gd name="T3" fmla="*/ 15 h 16"/>
                    <a:gd name="T4" fmla="*/ 0 w 5"/>
                    <a:gd name="T5" fmla="*/ 15 h 16"/>
                    <a:gd name="T6" fmla="*/ 4 w 5"/>
                    <a:gd name="T7" fmla="*/ 0 h 16"/>
                    <a:gd name="T8" fmla="*/ 4 w 5"/>
                    <a:gd name="T9" fmla="*/ 0 h 16"/>
                    <a:gd name="T10" fmla="*/ 0 w 5"/>
                    <a:gd name="T11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16">
                      <a:moveTo>
                        <a:pt x="0" y="15"/>
                      </a:moveTo>
                      <a:lnTo>
                        <a:pt x="0" y="15"/>
                      </a:lnTo>
                      <a:lnTo>
                        <a:pt x="0" y="15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0" y="1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4" name="Freeform 91"/>
                <p:cNvSpPr>
                  <a:spLocks noChangeArrowheads="1"/>
                </p:cNvSpPr>
                <p:nvPr/>
              </p:nvSpPr>
              <p:spPr bwMode="auto">
                <a:xfrm>
                  <a:off x="3294063" y="3305175"/>
                  <a:ext cx="180975" cy="246063"/>
                </a:xfrm>
                <a:custGeom>
                  <a:avLst/>
                  <a:gdLst>
                    <a:gd name="T0" fmla="*/ 367 w 505"/>
                    <a:gd name="T1" fmla="*/ 475 h 688"/>
                    <a:gd name="T2" fmla="*/ 367 w 505"/>
                    <a:gd name="T3" fmla="*/ 475 h 688"/>
                    <a:gd name="T4" fmla="*/ 396 w 505"/>
                    <a:gd name="T5" fmla="*/ 475 h 688"/>
                    <a:gd name="T6" fmla="*/ 396 w 505"/>
                    <a:gd name="T7" fmla="*/ 475 h 688"/>
                    <a:gd name="T8" fmla="*/ 432 w 505"/>
                    <a:gd name="T9" fmla="*/ 360 h 688"/>
                    <a:gd name="T10" fmla="*/ 464 w 505"/>
                    <a:gd name="T11" fmla="*/ 241 h 688"/>
                    <a:gd name="T12" fmla="*/ 486 w 505"/>
                    <a:gd name="T13" fmla="*/ 122 h 688"/>
                    <a:gd name="T14" fmla="*/ 504 w 505"/>
                    <a:gd name="T15" fmla="*/ 0 h 688"/>
                    <a:gd name="T16" fmla="*/ 122 w 505"/>
                    <a:gd name="T17" fmla="*/ 428 h 688"/>
                    <a:gd name="T18" fmla="*/ 122 w 505"/>
                    <a:gd name="T19" fmla="*/ 428 h 688"/>
                    <a:gd name="T20" fmla="*/ 93 w 505"/>
                    <a:gd name="T21" fmla="*/ 493 h 688"/>
                    <a:gd name="T22" fmla="*/ 65 w 505"/>
                    <a:gd name="T23" fmla="*/ 561 h 688"/>
                    <a:gd name="T24" fmla="*/ 32 w 505"/>
                    <a:gd name="T25" fmla="*/ 623 h 688"/>
                    <a:gd name="T26" fmla="*/ 0 w 505"/>
                    <a:gd name="T27" fmla="*/ 687 h 688"/>
                    <a:gd name="T28" fmla="*/ 0 w 505"/>
                    <a:gd name="T29" fmla="*/ 687 h 688"/>
                    <a:gd name="T30" fmla="*/ 0 w 505"/>
                    <a:gd name="T31" fmla="*/ 687 h 688"/>
                    <a:gd name="T32" fmla="*/ 32 w 505"/>
                    <a:gd name="T33" fmla="*/ 641 h 688"/>
                    <a:gd name="T34" fmla="*/ 68 w 505"/>
                    <a:gd name="T35" fmla="*/ 597 h 688"/>
                    <a:gd name="T36" fmla="*/ 108 w 505"/>
                    <a:gd name="T37" fmla="*/ 561 h 688"/>
                    <a:gd name="T38" fmla="*/ 155 w 505"/>
                    <a:gd name="T39" fmla="*/ 532 h 688"/>
                    <a:gd name="T40" fmla="*/ 205 w 505"/>
                    <a:gd name="T41" fmla="*/ 508 h 688"/>
                    <a:gd name="T42" fmla="*/ 259 w 505"/>
                    <a:gd name="T43" fmla="*/ 489 h 688"/>
                    <a:gd name="T44" fmla="*/ 313 w 505"/>
                    <a:gd name="T45" fmla="*/ 479 h 688"/>
                    <a:gd name="T46" fmla="*/ 367 w 505"/>
                    <a:gd name="T47" fmla="*/ 475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505" h="688">
                      <a:moveTo>
                        <a:pt x="367" y="475"/>
                      </a:moveTo>
                      <a:lnTo>
                        <a:pt x="367" y="475"/>
                      </a:lnTo>
                      <a:lnTo>
                        <a:pt x="396" y="475"/>
                      </a:lnTo>
                      <a:lnTo>
                        <a:pt x="396" y="475"/>
                      </a:lnTo>
                      <a:lnTo>
                        <a:pt x="432" y="360"/>
                      </a:lnTo>
                      <a:lnTo>
                        <a:pt x="464" y="241"/>
                      </a:lnTo>
                      <a:lnTo>
                        <a:pt x="486" y="122"/>
                      </a:lnTo>
                      <a:lnTo>
                        <a:pt x="504" y="0"/>
                      </a:lnTo>
                      <a:lnTo>
                        <a:pt x="122" y="428"/>
                      </a:lnTo>
                      <a:lnTo>
                        <a:pt x="122" y="428"/>
                      </a:lnTo>
                      <a:lnTo>
                        <a:pt x="93" y="493"/>
                      </a:lnTo>
                      <a:lnTo>
                        <a:pt x="65" y="561"/>
                      </a:lnTo>
                      <a:lnTo>
                        <a:pt x="32" y="623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0" y="687"/>
                      </a:lnTo>
                      <a:lnTo>
                        <a:pt x="32" y="641"/>
                      </a:lnTo>
                      <a:lnTo>
                        <a:pt x="68" y="597"/>
                      </a:lnTo>
                      <a:lnTo>
                        <a:pt x="108" y="561"/>
                      </a:lnTo>
                      <a:lnTo>
                        <a:pt x="155" y="532"/>
                      </a:lnTo>
                      <a:lnTo>
                        <a:pt x="205" y="508"/>
                      </a:lnTo>
                      <a:lnTo>
                        <a:pt x="259" y="489"/>
                      </a:lnTo>
                      <a:lnTo>
                        <a:pt x="313" y="479"/>
                      </a:lnTo>
                      <a:lnTo>
                        <a:pt x="367" y="475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5" name="Freeform 92"/>
                <p:cNvSpPr>
                  <a:spLocks noChangeArrowheads="1"/>
                </p:cNvSpPr>
                <p:nvPr/>
              </p:nvSpPr>
              <p:spPr bwMode="auto">
                <a:xfrm>
                  <a:off x="3471863" y="3657600"/>
                  <a:ext cx="1587" cy="1588"/>
                </a:xfrm>
                <a:custGeom>
                  <a:avLst/>
                  <a:gdLst>
                    <a:gd name="T0" fmla="*/ 0 w 8"/>
                    <a:gd name="T1" fmla="*/ 7 h 8"/>
                    <a:gd name="T2" fmla="*/ 0 w 8"/>
                    <a:gd name="T3" fmla="*/ 7 h 8"/>
                    <a:gd name="T4" fmla="*/ 7 w 8"/>
                    <a:gd name="T5" fmla="*/ 0 h 8"/>
                    <a:gd name="T6" fmla="*/ 7 w 8"/>
                    <a:gd name="T7" fmla="*/ 0 h 8"/>
                    <a:gd name="T8" fmla="*/ 7 w 8"/>
                    <a:gd name="T9" fmla="*/ 0 h 8"/>
                    <a:gd name="T10" fmla="*/ 7 w 8"/>
                    <a:gd name="T11" fmla="*/ 0 h 8"/>
                    <a:gd name="T12" fmla="*/ 7 w 8"/>
                    <a:gd name="T13" fmla="*/ 0 h 8"/>
                    <a:gd name="T14" fmla="*/ 0 w 8"/>
                    <a:gd name="T15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8">
                      <a:moveTo>
                        <a:pt x="0" y="7"/>
                      </a:moveTo>
                      <a:lnTo>
                        <a:pt x="0" y="7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7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6" name="Freeform 93"/>
                <p:cNvSpPr>
                  <a:spLocks noChangeArrowheads="1"/>
                </p:cNvSpPr>
                <p:nvPr/>
              </p:nvSpPr>
              <p:spPr bwMode="auto">
                <a:xfrm>
                  <a:off x="1955800" y="2889250"/>
                  <a:ext cx="428625" cy="911225"/>
                </a:xfrm>
                <a:custGeom>
                  <a:avLst/>
                  <a:gdLst>
                    <a:gd name="T0" fmla="*/ 1192 w 1193"/>
                    <a:gd name="T1" fmla="*/ 2523 h 2535"/>
                    <a:gd name="T2" fmla="*/ 1192 w 1193"/>
                    <a:gd name="T3" fmla="*/ 2523 h 2535"/>
                    <a:gd name="T4" fmla="*/ 1091 w 1193"/>
                    <a:gd name="T5" fmla="*/ 2455 h 2535"/>
                    <a:gd name="T6" fmla="*/ 897 w 1193"/>
                    <a:gd name="T7" fmla="*/ 2307 h 2535"/>
                    <a:gd name="T8" fmla="*/ 727 w 1193"/>
                    <a:gd name="T9" fmla="*/ 2138 h 2535"/>
                    <a:gd name="T10" fmla="*/ 579 w 1193"/>
                    <a:gd name="T11" fmla="*/ 1947 h 2535"/>
                    <a:gd name="T12" fmla="*/ 461 w 1193"/>
                    <a:gd name="T13" fmla="*/ 1738 h 2535"/>
                    <a:gd name="T14" fmla="*/ 371 w 1193"/>
                    <a:gd name="T15" fmla="*/ 1519 h 2535"/>
                    <a:gd name="T16" fmla="*/ 306 w 1193"/>
                    <a:gd name="T17" fmla="*/ 1285 h 2535"/>
                    <a:gd name="T18" fmla="*/ 273 w 1193"/>
                    <a:gd name="T19" fmla="*/ 1047 h 2535"/>
                    <a:gd name="T20" fmla="*/ 270 w 1193"/>
                    <a:gd name="T21" fmla="*/ 925 h 2535"/>
                    <a:gd name="T22" fmla="*/ 284 w 1193"/>
                    <a:gd name="T23" fmla="*/ 680 h 2535"/>
                    <a:gd name="T24" fmla="*/ 331 w 1193"/>
                    <a:gd name="T25" fmla="*/ 446 h 2535"/>
                    <a:gd name="T26" fmla="*/ 410 w 1193"/>
                    <a:gd name="T27" fmla="*/ 216 h 2535"/>
                    <a:gd name="T28" fmla="*/ 518 w 1193"/>
                    <a:gd name="T29" fmla="*/ 0 h 2535"/>
                    <a:gd name="T30" fmla="*/ 518 w 1193"/>
                    <a:gd name="T31" fmla="*/ 0 h 2535"/>
                    <a:gd name="T32" fmla="*/ 450 w 1193"/>
                    <a:gd name="T33" fmla="*/ 90 h 2535"/>
                    <a:gd name="T34" fmla="*/ 360 w 1193"/>
                    <a:gd name="T35" fmla="*/ 158 h 2535"/>
                    <a:gd name="T36" fmla="*/ 259 w 1193"/>
                    <a:gd name="T37" fmla="*/ 198 h 2535"/>
                    <a:gd name="T38" fmla="*/ 148 w 1193"/>
                    <a:gd name="T39" fmla="*/ 213 h 2535"/>
                    <a:gd name="T40" fmla="*/ 122 w 1193"/>
                    <a:gd name="T41" fmla="*/ 213 h 2535"/>
                    <a:gd name="T42" fmla="*/ 93 w 1193"/>
                    <a:gd name="T43" fmla="*/ 299 h 2535"/>
                    <a:gd name="T44" fmla="*/ 47 w 1193"/>
                    <a:gd name="T45" fmla="*/ 475 h 2535"/>
                    <a:gd name="T46" fmla="*/ 18 w 1193"/>
                    <a:gd name="T47" fmla="*/ 652 h 2535"/>
                    <a:gd name="T48" fmla="*/ 0 w 1193"/>
                    <a:gd name="T49" fmla="*/ 831 h 2535"/>
                    <a:gd name="T50" fmla="*/ 0 w 1193"/>
                    <a:gd name="T51" fmla="*/ 925 h 2535"/>
                    <a:gd name="T52" fmla="*/ 10 w 1193"/>
                    <a:gd name="T53" fmla="*/ 1155 h 2535"/>
                    <a:gd name="T54" fmla="*/ 50 w 1193"/>
                    <a:gd name="T55" fmla="*/ 1382 h 2535"/>
                    <a:gd name="T56" fmla="*/ 111 w 1193"/>
                    <a:gd name="T57" fmla="*/ 1602 h 2535"/>
                    <a:gd name="T58" fmla="*/ 198 w 1193"/>
                    <a:gd name="T59" fmla="*/ 1814 h 2535"/>
                    <a:gd name="T60" fmla="*/ 302 w 1193"/>
                    <a:gd name="T61" fmla="*/ 2015 h 2535"/>
                    <a:gd name="T62" fmla="*/ 432 w 1193"/>
                    <a:gd name="T63" fmla="*/ 2203 h 2535"/>
                    <a:gd name="T64" fmla="*/ 579 w 1193"/>
                    <a:gd name="T65" fmla="*/ 2375 h 2535"/>
                    <a:gd name="T66" fmla="*/ 745 w 1193"/>
                    <a:gd name="T67" fmla="*/ 2534 h 2535"/>
                    <a:gd name="T68" fmla="*/ 770 w 1193"/>
                    <a:gd name="T69" fmla="*/ 2519 h 2535"/>
                    <a:gd name="T70" fmla="*/ 828 w 1193"/>
                    <a:gd name="T71" fmla="*/ 2494 h 2535"/>
                    <a:gd name="T72" fmla="*/ 885 w 1193"/>
                    <a:gd name="T73" fmla="*/ 2476 h 2535"/>
                    <a:gd name="T74" fmla="*/ 947 w 1193"/>
                    <a:gd name="T75" fmla="*/ 2465 h 2535"/>
                    <a:gd name="T76" fmla="*/ 979 w 1193"/>
                    <a:gd name="T77" fmla="*/ 2465 h 2535"/>
                    <a:gd name="T78" fmla="*/ 1091 w 1193"/>
                    <a:gd name="T79" fmla="*/ 2480 h 2535"/>
                    <a:gd name="T80" fmla="*/ 1192 w 1193"/>
                    <a:gd name="T81" fmla="*/ 2523 h 25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193" h="2535">
                      <a:moveTo>
                        <a:pt x="1192" y="2523"/>
                      </a:move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192" y="2523"/>
                      </a:lnTo>
                      <a:lnTo>
                        <a:pt x="1091" y="2455"/>
                      </a:lnTo>
                      <a:lnTo>
                        <a:pt x="990" y="2386"/>
                      </a:lnTo>
                      <a:lnTo>
                        <a:pt x="897" y="2307"/>
                      </a:lnTo>
                      <a:lnTo>
                        <a:pt x="810" y="2224"/>
                      </a:lnTo>
                      <a:lnTo>
                        <a:pt x="727" y="2138"/>
                      </a:lnTo>
                      <a:lnTo>
                        <a:pt x="652" y="2044"/>
                      </a:lnTo>
                      <a:lnTo>
                        <a:pt x="579" y="1947"/>
                      </a:lnTo>
                      <a:lnTo>
                        <a:pt x="518" y="1843"/>
                      </a:lnTo>
                      <a:lnTo>
                        <a:pt x="461" y="1738"/>
                      </a:lnTo>
                      <a:lnTo>
                        <a:pt x="410" y="1630"/>
                      </a:lnTo>
                      <a:lnTo>
                        <a:pt x="371" y="1519"/>
                      </a:lnTo>
                      <a:lnTo>
                        <a:pt x="335" y="1404"/>
                      </a:lnTo>
                      <a:lnTo>
                        <a:pt x="306" y="1285"/>
                      </a:lnTo>
                      <a:lnTo>
                        <a:pt x="288" y="1166"/>
                      </a:lnTo>
                      <a:lnTo>
                        <a:pt x="273" y="1047"/>
                      </a:lnTo>
                      <a:lnTo>
                        <a:pt x="270" y="925"/>
                      </a:lnTo>
                      <a:lnTo>
                        <a:pt x="270" y="925"/>
                      </a:lnTo>
                      <a:lnTo>
                        <a:pt x="273" y="803"/>
                      </a:lnTo>
                      <a:lnTo>
                        <a:pt x="284" y="680"/>
                      </a:lnTo>
                      <a:lnTo>
                        <a:pt x="306" y="561"/>
                      </a:lnTo>
                      <a:lnTo>
                        <a:pt x="331" y="446"/>
                      </a:lnTo>
                      <a:lnTo>
                        <a:pt x="367" y="331"/>
                      </a:lnTo>
                      <a:lnTo>
                        <a:pt x="410" y="216"/>
                      </a:lnTo>
                      <a:lnTo>
                        <a:pt x="461" y="108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518" y="0"/>
                      </a:lnTo>
                      <a:lnTo>
                        <a:pt x="486" y="47"/>
                      </a:lnTo>
                      <a:lnTo>
                        <a:pt x="450" y="90"/>
                      </a:lnTo>
                      <a:lnTo>
                        <a:pt x="407" y="126"/>
                      </a:lnTo>
                      <a:lnTo>
                        <a:pt x="360" y="158"/>
                      </a:lnTo>
                      <a:lnTo>
                        <a:pt x="310" y="180"/>
                      </a:lnTo>
                      <a:lnTo>
                        <a:pt x="259" y="198"/>
                      </a:lnTo>
                      <a:lnTo>
                        <a:pt x="205" y="209"/>
                      </a:lnTo>
                      <a:lnTo>
                        <a:pt x="148" y="213"/>
                      </a:lnTo>
                      <a:lnTo>
                        <a:pt x="148" y="213"/>
                      </a:lnTo>
                      <a:lnTo>
                        <a:pt x="122" y="213"/>
                      </a:lnTo>
                      <a:lnTo>
                        <a:pt x="122" y="213"/>
                      </a:lnTo>
                      <a:lnTo>
                        <a:pt x="93" y="299"/>
                      </a:lnTo>
                      <a:lnTo>
                        <a:pt x="68" y="385"/>
                      </a:lnTo>
                      <a:lnTo>
                        <a:pt x="47" y="475"/>
                      </a:lnTo>
                      <a:lnTo>
                        <a:pt x="28" y="561"/>
                      </a:lnTo>
                      <a:lnTo>
                        <a:pt x="18" y="652"/>
                      </a:lnTo>
                      <a:lnTo>
                        <a:pt x="7" y="741"/>
                      </a:lnTo>
                      <a:lnTo>
                        <a:pt x="0" y="831"/>
                      </a:lnTo>
                      <a:lnTo>
                        <a:pt x="0" y="925"/>
                      </a:lnTo>
                      <a:lnTo>
                        <a:pt x="0" y="925"/>
                      </a:lnTo>
                      <a:lnTo>
                        <a:pt x="4" y="1040"/>
                      </a:lnTo>
                      <a:lnTo>
                        <a:pt x="10" y="1155"/>
                      </a:lnTo>
                      <a:lnTo>
                        <a:pt x="28" y="1270"/>
                      </a:lnTo>
                      <a:lnTo>
                        <a:pt x="50" y="1382"/>
                      </a:lnTo>
                      <a:lnTo>
                        <a:pt x="79" y="1494"/>
                      </a:lnTo>
                      <a:lnTo>
                        <a:pt x="111" y="1602"/>
                      </a:lnTo>
                      <a:lnTo>
                        <a:pt x="151" y="1709"/>
                      </a:lnTo>
                      <a:lnTo>
                        <a:pt x="198" y="1814"/>
                      </a:lnTo>
                      <a:lnTo>
                        <a:pt x="248" y="1915"/>
                      </a:lnTo>
                      <a:lnTo>
                        <a:pt x="302" y="2015"/>
                      </a:lnTo>
                      <a:lnTo>
                        <a:pt x="363" y="2109"/>
                      </a:lnTo>
                      <a:lnTo>
                        <a:pt x="432" y="2203"/>
                      </a:lnTo>
                      <a:lnTo>
                        <a:pt x="504" y="2293"/>
                      </a:lnTo>
                      <a:lnTo>
                        <a:pt x="579" y="2375"/>
                      </a:lnTo>
                      <a:lnTo>
                        <a:pt x="659" y="2458"/>
                      </a:lnTo>
                      <a:lnTo>
                        <a:pt x="745" y="2534"/>
                      </a:lnTo>
                      <a:lnTo>
                        <a:pt x="745" y="2534"/>
                      </a:lnTo>
                      <a:lnTo>
                        <a:pt x="770" y="2519"/>
                      </a:lnTo>
                      <a:lnTo>
                        <a:pt x="799" y="2505"/>
                      </a:lnTo>
                      <a:lnTo>
                        <a:pt x="828" y="2494"/>
                      </a:lnTo>
                      <a:lnTo>
                        <a:pt x="857" y="2483"/>
                      </a:lnTo>
                      <a:lnTo>
                        <a:pt x="885" y="2476"/>
                      </a:lnTo>
                      <a:lnTo>
                        <a:pt x="918" y="2469"/>
                      </a:lnTo>
                      <a:lnTo>
                        <a:pt x="947" y="2465"/>
                      </a:lnTo>
                      <a:lnTo>
                        <a:pt x="979" y="2465"/>
                      </a:lnTo>
                      <a:lnTo>
                        <a:pt x="979" y="2465"/>
                      </a:lnTo>
                      <a:lnTo>
                        <a:pt x="1037" y="2469"/>
                      </a:lnTo>
                      <a:lnTo>
                        <a:pt x="1091" y="2480"/>
                      </a:lnTo>
                      <a:lnTo>
                        <a:pt x="1141" y="2498"/>
                      </a:lnTo>
                      <a:lnTo>
                        <a:pt x="1192" y="252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7" name="Freeform 94"/>
                <p:cNvSpPr>
                  <a:spLocks noChangeArrowheads="1"/>
                </p:cNvSpPr>
                <p:nvPr/>
              </p:nvSpPr>
              <p:spPr bwMode="auto">
                <a:xfrm>
                  <a:off x="2276475" y="3973513"/>
                  <a:ext cx="3175" cy="1588"/>
                </a:xfrm>
                <a:custGeom>
                  <a:avLst/>
                  <a:gdLst>
                    <a:gd name="T0" fmla="*/ 0 w 15"/>
                    <a:gd name="T1" fmla="*/ 0 h 8"/>
                    <a:gd name="T2" fmla="*/ 0 w 15"/>
                    <a:gd name="T3" fmla="*/ 0 h 8"/>
                    <a:gd name="T4" fmla="*/ 14 w 15"/>
                    <a:gd name="T5" fmla="*/ 7 h 8"/>
                    <a:gd name="T6" fmla="*/ 14 w 15"/>
                    <a:gd name="T7" fmla="*/ 7 h 8"/>
                    <a:gd name="T8" fmla="*/ 14 w 15"/>
                    <a:gd name="T9" fmla="*/ 7 h 8"/>
                    <a:gd name="T10" fmla="*/ 14 w 15"/>
                    <a:gd name="T11" fmla="*/ 7 h 8"/>
                    <a:gd name="T12" fmla="*/ 14 w 15"/>
                    <a:gd name="T13" fmla="*/ 7 h 8"/>
                    <a:gd name="T14" fmla="*/ 0 w 15"/>
                    <a:gd name="T1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14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8" name="Freeform 95"/>
                <p:cNvSpPr>
                  <a:spLocks noChangeArrowheads="1"/>
                </p:cNvSpPr>
                <p:nvPr/>
              </p:nvSpPr>
              <p:spPr bwMode="auto">
                <a:xfrm>
                  <a:off x="2159000" y="3800475"/>
                  <a:ext cx="300037" cy="238125"/>
                </a:xfrm>
                <a:custGeom>
                  <a:avLst/>
                  <a:gdLst>
                    <a:gd name="T0" fmla="*/ 281 w 840"/>
                    <a:gd name="T1" fmla="*/ 281 h 667"/>
                    <a:gd name="T2" fmla="*/ 306 w 840"/>
                    <a:gd name="T3" fmla="*/ 248 h 667"/>
                    <a:gd name="T4" fmla="*/ 338 w 840"/>
                    <a:gd name="T5" fmla="*/ 223 h 667"/>
                    <a:gd name="T6" fmla="*/ 375 w 840"/>
                    <a:gd name="T7" fmla="*/ 208 h 667"/>
                    <a:gd name="T8" fmla="*/ 414 w 840"/>
                    <a:gd name="T9" fmla="*/ 201 h 667"/>
                    <a:gd name="T10" fmla="*/ 436 w 840"/>
                    <a:gd name="T11" fmla="*/ 201 h 667"/>
                    <a:gd name="T12" fmla="*/ 476 w 840"/>
                    <a:gd name="T13" fmla="*/ 212 h 667"/>
                    <a:gd name="T14" fmla="*/ 494 w 840"/>
                    <a:gd name="T15" fmla="*/ 223 h 667"/>
                    <a:gd name="T16" fmla="*/ 537 w 840"/>
                    <a:gd name="T17" fmla="*/ 263 h 667"/>
                    <a:gd name="T18" fmla="*/ 565 w 840"/>
                    <a:gd name="T19" fmla="*/ 316 h 667"/>
                    <a:gd name="T20" fmla="*/ 569 w 840"/>
                    <a:gd name="T21" fmla="*/ 378 h 667"/>
                    <a:gd name="T22" fmla="*/ 547 w 840"/>
                    <a:gd name="T23" fmla="*/ 435 h 667"/>
                    <a:gd name="T24" fmla="*/ 537 w 840"/>
                    <a:gd name="T25" fmla="*/ 449 h 667"/>
                    <a:gd name="T26" fmla="*/ 508 w 840"/>
                    <a:gd name="T27" fmla="*/ 478 h 667"/>
                    <a:gd name="T28" fmla="*/ 476 w 840"/>
                    <a:gd name="T29" fmla="*/ 500 h 667"/>
                    <a:gd name="T30" fmla="*/ 436 w 840"/>
                    <a:gd name="T31" fmla="*/ 511 h 667"/>
                    <a:gd name="T32" fmla="*/ 414 w 840"/>
                    <a:gd name="T33" fmla="*/ 511 h 667"/>
                    <a:gd name="T34" fmla="*/ 346 w 840"/>
                    <a:gd name="T35" fmla="*/ 496 h 667"/>
                    <a:gd name="T36" fmla="*/ 436 w 840"/>
                    <a:gd name="T37" fmla="*/ 543 h 667"/>
                    <a:gd name="T38" fmla="*/ 616 w 840"/>
                    <a:gd name="T39" fmla="*/ 629 h 667"/>
                    <a:gd name="T40" fmla="*/ 709 w 840"/>
                    <a:gd name="T41" fmla="*/ 666 h 667"/>
                    <a:gd name="T42" fmla="*/ 767 w 840"/>
                    <a:gd name="T43" fmla="*/ 597 h 667"/>
                    <a:gd name="T44" fmla="*/ 785 w 840"/>
                    <a:gd name="T45" fmla="*/ 569 h 667"/>
                    <a:gd name="T46" fmla="*/ 825 w 840"/>
                    <a:gd name="T47" fmla="*/ 478 h 667"/>
                    <a:gd name="T48" fmla="*/ 839 w 840"/>
                    <a:gd name="T49" fmla="*/ 381 h 667"/>
                    <a:gd name="T50" fmla="*/ 749 w 840"/>
                    <a:gd name="T51" fmla="*/ 349 h 667"/>
                    <a:gd name="T52" fmla="*/ 576 w 840"/>
                    <a:gd name="T53" fmla="*/ 270 h 667"/>
                    <a:gd name="T54" fmla="*/ 494 w 840"/>
                    <a:gd name="T55" fmla="*/ 223 h 667"/>
                    <a:gd name="T56" fmla="*/ 332 w 840"/>
                    <a:gd name="T57" fmla="*/ 119 h 667"/>
                    <a:gd name="T58" fmla="*/ 180 w 840"/>
                    <a:gd name="T59" fmla="*/ 0 h 667"/>
                    <a:gd name="T60" fmla="*/ 140 w 840"/>
                    <a:gd name="T61" fmla="*/ 28 h 667"/>
                    <a:gd name="T62" fmla="*/ 72 w 840"/>
                    <a:gd name="T63" fmla="*/ 101 h 667"/>
                    <a:gd name="T64" fmla="*/ 47 w 840"/>
                    <a:gd name="T65" fmla="*/ 144 h 667"/>
                    <a:gd name="T66" fmla="*/ 18 w 840"/>
                    <a:gd name="T67" fmla="*/ 198 h 667"/>
                    <a:gd name="T68" fmla="*/ 0 w 840"/>
                    <a:gd name="T69" fmla="*/ 255 h 667"/>
                    <a:gd name="T70" fmla="*/ 158 w 840"/>
                    <a:gd name="T71" fmla="*/ 374 h 667"/>
                    <a:gd name="T72" fmla="*/ 324 w 840"/>
                    <a:gd name="T73" fmla="*/ 482 h 667"/>
                    <a:gd name="T74" fmla="*/ 303 w 840"/>
                    <a:gd name="T75" fmla="*/ 464 h 667"/>
                    <a:gd name="T76" fmla="*/ 270 w 840"/>
                    <a:gd name="T77" fmla="*/ 417 h 667"/>
                    <a:gd name="T78" fmla="*/ 259 w 840"/>
                    <a:gd name="T79" fmla="*/ 363 h 667"/>
                    <a:gd name="T80" fmla="*/ 267 w 840"/>
                    <a:gd name="T81" fmla="*/ 306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40" h="667">
                      <a:moveTo>
                        <a:pt x="281" y="281"/>
                      </a:moveTo>
                      <a:lnTo>
                        <a:pt x="281" y="281"/>
                      </a:lnTo>
                      <a:lnTo>
                        <a:pt x="292" y="263"/>
                      </a:lnTo>
                      <a:lnTo>
                        <a:pt x="306" y="248"/>
                      </a:lnTo>
                      <a:lnTo>
                        <a:pt x="320" y="234"/>
                      </a:lnTo>
                      <a:lnTo>
                        <a:pt x="338" y="223"/>
                      </a:lnTo>
                      <a:lnTo>
                        <a:pt x="356" y="212"/>
                      </a:lnTo>
                      <a:lnTo>
                        <a:pt x="375" y="208"/>
                      </a:lnTo>
                      <a:lnTo>
                        <a:pt x="396" y="201"/>
                      </a:lnTo>
                      <a:lnTo>
                        <a:pt x="414" y="201"/>
                      </a:lnTo>
                      <a:lnTo>
                        <a:pt x="414" y="201"/>
                      </a:lnTo>
                      <a:lnTo>
                        <a:pt x="436" y="201"/>
                      </a:lnTo>
                      <a:lnTo>
                        <a:pt x="454" y="208"/>
                      </a:lnTo>
                      <a:lnTo>
                        <a:pt x="476" y="212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518" y="241"/>
                      </a:lnTo>
                      <a:lnTo>
                        <a:pt x="537" y="263"/>
                      </a:lnTo>
                      <a:lnTo>
                        <a:pt x="555" y="287"/>
                      </a:lnTo>
                      <a:lnTo>
                        <a:pt x="565" y="316"/>
                      </a:lnTo>
                      <a:lnTo>
                        <a:pt x="569" y="345"/>
                      </a:lnTo>
                      <a:lnTo>
                        <a:pt x="569" y="378"/>
                      </a:lnTo>
                      <a:lnTo>
                        <a:pt x="562" y="407"/>
                      </a:lnTo>
                      <a:lnTo>
                        <a:pt x="547" y="435"/>
                      </a:lnTo>
                      <a:lnTo>
                        <a:pt x="547" y="435"/>
                      </a:lnTo>
                      <a:lnTo>
                        <a:pt x="537" y="449"/>
                      </a:lnTo>
                      <a:lnTo>
                        <a:pt x="526" y="467"/>
                      </a:lnTo>
                      <a:lnTo>
                        <a:pt x="508" y="478"/>
                      </a:lnTo>
                      <a:lnTo>
                        <a:pt x="494" y="489"/>
                      </a:lnTo>
                      <a:lnTo>
                        <a:pt x="476" y="500"/>
                      </a:lnTo>
                      <a:lnTo>
                        <a:pt x="454" y="507"/>
                      </a:lnTo>
                      <a:lnTo>
                        <a:pt x="436" y="511"/>
                      </a:lnTo>
                      <a:lnTo>
                        <a:pt x="414" y="511"/>
                      </a:lnTo>
                      <a:lnTo>
                        <a:pt x="414" y="511"/>
                      </a:lnTo>
                      <a:lnTo>
                        <a:pt x="378" y="507"/>
                      </a:lnTo>
                      <a:lnTo>
                        <a:pt x="346" y="496"/>
                      </a:lnTo>
                      <a:lnTo>
                        <a:pt x="346" y="496"/>
                      </a:lnTo>
                      <a:lnTo>
                        <a:pt x="436" y="543"/>
                      </a:lnTo>
                      <a:lnTo>
                        <a:pt x="526" y="586"/>
                      </a:lnTo>
                      <a:lnTo>
                        <a:pt x="616" y="629"/>
                      </a:lnTo>
                      <a:lnTo>
                        <a:pt x="709" y="666"/>
                      </a:lnTo>
                      <a:lnTo>
                        <a:pt x="709" y="666"/>
                      </a:lnTo>
                      <a:lnTo>
                        <a:pt x="749" y="619"/>
                      </a:lnTo>
                      <a:lnTo>
                        <a:pt x="767" y="597"/>
                      </a:lnTo>
                      <a:lnTo>
                        <a:pt x="785" y="569"/>
                      </a:lnTo>
                      <a:lnTo>
                        <a:pt x="785" y="569"/>
                      </a:lnTo>
                      <a:lnTo>
                        <a:pt x="807" y="525"/>
                      </a:lnTo>
                      <a:lnTo>
                        <a:pt x="825" y="478"/>
                      </a:lnTo>
                      <a:lnTo>
                        <a:pt x="836" y="431"/>
                      </a:lnTo>
                      <a:lnTo>
                        <a:pt x="839" y="381"/>
                      </a:lnTo>
                      <a:lnTo>
                        <a:pt x="839" y="381"/>
                      </a:lnTo>
                      <a:lnTo>
                        <a:pt x="749" y="349"/>
                      </a:lnTo>
                      <a:lnTo>
                        <a:pt x="662" y="309"/>
                      </a:lnTo>
                      <a:lnTo>
                        <a:pt x="576" y="270"/>
                      </a:lnTo>
                      <a:lnTo>
                        <a:pt x="494" y="223"/>
                      </a:lnTo>
                      <a:lnTo>
                        <a:pt x="494" y="223"/>
                      </a:lnTo>
                      <a:lnTo>
                        <a:pt x="411" y="172"/>
                      </a:lnTo>
                      <a:lnTo>
                        <a:pt x="332" y="119"/>
                      </a:lnTo>
                      <a:lnTo>
                        <a:pt x="256" y="61"/>
                      </a:lnTo>
                      <a:lnTo>
                        <a:pt x="180" y="0"/>
                      </a:lnTo>
                      <a:lnTo>
                        <a:pt x="180" y="0"/>
                      </a:lnTo>
                      <a:lnTo>
                        <a:pt x="140" y="28"/>
                      </a:lnTo>
                      <a:lnTo>
                        <a:pt x="105" y="64"/>
                      </a:lnTo>
                      <a:lnTo>
                        <a:pt x="72" y="101"/>
                      </a:lnTo>
                      <a:lnTo>
                        <a:pt x="47" y="144"/>
                      </a:lnTo>
                      <a:lnTo>
                        <a:pt x="47" y="144"/>
                      </a:lnTo>
                      <a:lnTo>
                        <a:pt x="32" y="172"/>
                      </a:lnTo>
                      <a:lnTo>
                        <a:pt x="18" y="198"/>
                      </a:lnTo>
                      <a:lnTo>
                        <a:pt x="0" y="255"/>
                      </a:lnTo>
                      <a:lnTo>
                        <a:pt x="0" y="255"/>
                      </a:lnTo>
                      <a:lnTo>
                        <a:pt x="79" y="316"/>
                      </a:lnTo>
                      <a:lnTo>
                        <a:pt x="158" y="374"/>
                      </a:lnTo>
                      <a:lnTo>
                        <a:pt x="238" y="431"/>
                      </a:lnTo>
                      <a:lnTo>
                        <a:pt x="324" y="482"/>
                      </a:lnTo>
                      <a:lnTo>
                        <a:pt x="324" y="482"/>
                      </a:lnTo>
                      <a:lnTo>
                        <a:pt x="303" y="464"/>
                      </a:lnTo>
                      <a:lnTo>
                        <a:pt x="285" y="442"/>
                      </a:lnTo>
                      <a:lnTo>
                        <a:pt x="270" y="417"/>
                      </a:lnTo>
                      <a:lnTo>
                        <a:pt x="263" y="388"/>
                      </a:lnTo>
                      <a:lnTo>
                        <a:pt x="259" y="363"/>
                      </a:lnTo>
                      <a:lnTo>
                        <a:pt x="263" y="334"/>
                      </a:lnTo>
                      <a:lnTo>
                        <a:pt x="267" y="306"/>
                      </a:lnTo>
                      <a:lnTo>
                        <a:pt x="281" y="281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09" name="Freeform 96"/>
                <p:cNvSpPr>
                  <a:spLocks noChangeArrowheads="1"/>
                </p:cNvSpPr>
                <p:nvPr/>
              </p:nvSpPr>
              <p:spPr bwMode="auto">
                <a:xfrm>
                  <a:off x="2227263" y="4057650"/>
                  <a:ext cx="12700" cy="6350"/>
                </a:xfrm>
                <a:custGeom>
                  <a:avLst/>
                  <a:gdLst>
                    <a:gd name="T0" fmla="*/ 0 w 41"/>
                    <a:gd name="T1" fmla="*/ 0 h 22"/>
                    <a:gd name="T2" fmla="*/ 0 w 41"/>
                    <a:gd name="T3" fmla="*/ 0 h 22"/>
                    <a:gd name="T4" fmla="*/ 15 w 41"/>
                    <a:gd name="T5" fmla="*/ 11 h 22"/>
                    <a:gd name="T6" fmla="*/ 15 w 41"/>
                    <a:gd name="T7" fmla="*/ 11 h 22"/>
                    <a:gd name="T8" fmla="*/ 40 w 41"/>
                    <a:gd name="T9" fmla="*/ 21 h 22"/>
                    <a:gd name="T10" fmla="*/ 40 w 41"/>
                    <a:gd name="T11" fmla="*/ 21 h 22"/>
                    <a:gd name="T12" fmla="*/ 15 w 41"/>
                    <a:gd name="T13" fmla="*/ 11 h 22"/>
                    <a:gd name="T14" fmla="*/ 15 w 41"/>
                    <a:gd name="T15" fmla="*/ 11 h 22"/>
                    <a:gd name="T16" fmla="*/ 0 w 41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1" h="22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40" y="21"/>
                      </a:lnTo>
                      <a:lnTo>
                        <a:pt x="40" y="21"/>
                      </a:lnTo>
                      <a:lnTo>
                        <a:pt x="15" y="11"/>
                      </a:lnTo>
                      <a:lnTo>
                        <a:pt x="15" y="1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0" name="Freeform 97"/>
                <p:cNvSpPr>
                  <a:spLocks noChangeArrowheads="1"/>
                </p:cNvSpPr>
                <p:nvPr/>
              </p:nvSpPr>
              <p:spPr bwMode="auto">
                <a:xfrm>
                  <a:off x="2224088" y="3776663"/>
                  <a:ext cx="160337" cy="103188"/>
                </a:xfrm>
                <a:custGeom>
                  <a:avLst/>
                  <a:gdLst>
                    <a:gd name="T0" fmla="*/ 447 w 448"/>
                    <a:gd name="T1" fmla="*/ 58 h 293"/>
                    <a:gd name="T2" fmla="*/ 447 w 448"/>
                    <a:gd name="T3" fmla="*/ 58 h 293"/>
                    <a:gd name="T4" fmla="*/ 447 w 448"/>
                    <a:gd name="T5" fmla="*/ 58 h 293"/>
                    <a:gd name="T6" fmla="*/ 447 w 448"/>
                    <a:gd name="T7" fmla="*/ 58 h 293"/>
                    <a:gd name="T8" fmla="*/ 396 w 448"/>
                    <a:gd name="T9" fmla="*/ 33 h 293"/>
                    <a:gd name="T10" fmla="*/ 346 w 448"/>
                    <a:gd name="T11" fmla="*/ 15 h 293"/>
                    <a:gd name="T12" fmla="*/ 292 w 448"/>
                    <a:gd name="T13" fmla="*/ 4 h 293"/>
                    <a:gd name="T14" fmla="*/ 234 w 448"/>
                    <a:gd name="T15" fmla="*/ 0 h 293"/>
                    <a:gd name="T16" fmla="*/ 234 w 448"/>
                    <a:gd name="T17" fmla="*/ 0 h 293"/>
                    <a:gd name="T18" fmla="*/ 202 w 448"/>
                    <a:gd name="T19" fmla="*/ 0 h 293"/>
                    <a:gd name="T20" fmla="*/ 173 w 448"/>
                    <a:gd name="T21" fmla="*/ 4 h 293"/>
                    <a:gd name="T22" fmla="*/ 140 w 448"/>
                    <a:gd name="T23" fmla="*/ 11 h 293"/>
                    <a:gd name="T24" fmla="*/ 112 w 448"/>
                    <a:gd name="T25" fmla="*/ 18 h 293"/>
                    <a:gd name="T26" fmla="*/ 83 w 448"/>
                    <a:gd name="T27" fmla="*/ 29 h 293"/>
                    <a:gd name="T28" fmla="*/ 54 w 448"/>
                    <a:gd name="T29" fmla="*/ 40 h 293"/>
                    <a:gd name="T30" fmla="*/ 25 w 448"/>
                    <a:gd name="T31" fmla="*/ 54 h 293"/>
                    <a:gd name="T32" fmla="*/ 0 w 448"/>
                    <a:gd name="T33" fmla="*/ 69 h 293"/>
                    <a:gd name="T34" fmla="*/ 0 w 448"/>
                    <a:gd name="T35" fmla="*/ 69 h 293"/>
                    <a:gd name="T36" fmla="*/ 76 w 448"/>
                    <a:gd name="T37" fmla="*/ 130 h 293"/>
                    <a:gd name="T38" fmla="*/ 152 w 448"/>
                    <a:gd name="T39" fmla="*/ 188 h 293"/>
                    <a:gd name="T40" fmla="*/ 231 w 448"/>
                    <a:gd name="T41" fmla="*/ 241 h 293"/>
                    <a:gd name="T42" fmla="*/ 314 w 448"/>
                    <a:gd name="T43" fmla="*/ 292 h 293"/>
                    <a:gd name="T44" fmla="*/ 447 w 448"/>
                    <a:gd name="T45" fmla="*/ 58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8" h="293">
                      <a:moveTo>
                        <a:pt x="447" y="58"/>
                      </a:move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447" y="58"/>
                      </a:lnTo>
                      <a:lnTo>
                        <a:pt x="396" y="33"/>
                      </a:lnTo>
                      <a:lnTo>
                        <a:pt x="346" y="15"/>
                      </a:lnTo>
                      <a:lnTo>
                        <a:pt x="292" y="4"/>
                      </a:lnTo>
                      <a:lnTo>
                        <a:pt x="234" y="0"/>
                      </a:lnTo>
                      <a:lnTo>
                        <a:pt x="234" y="0"/>
                      </a:lnTo>
                      <a:lnTo>
                        <a:pt x="202" y="0"/>
                      </a:lnTo>
                      <a:lnTo>
                        <a:pt x="173" y="4"/>
                      </a:lnTo>
                      <a:lnTo>
                        <a:pt x="140" y="11"/>
                      </a:lnTo>
                      <a:lnTo>
                        <a:pt x="112" y="18"/>
                      </a:lnTo>
                      <a:lnTo>
                        <a:pt x="83" y="29"/>
                      </a:lnTo>
                      <a:lnTo>
                        <a:pt x="54" y="40"/>
                      </a:lnTo>
                      <a:lnTo>
                        <a:pt x="25" y="54"/>
                      </a:lnTo>
                      <a:lnTo>
                        <a:pt x="0" y="69"/>
                      </a:lnTo>
                      <a:lnTo>
                        <a:pt x="0" y="69"/>
                      </a:lnTo>
                      <a:lnTo>
                        <a:pt x="76" y="130"/>
                      </a:lnTo>
                      <a:lnTo>
                        <a:pt x="152" y="188"/>
                      </a:lnTo>
                      <a:lnTo>
                        <a:pt x="231" y="241"/>
                      </a:lnTo>
                      <a:lnTo>
                        <a:pt x="314" y="292"/>
                      </a:lnTo>
                      <a:lnTo>
                        <a:pt x="447" y="5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1" name="Freeform 98"/>
                <p:cNvSpPr>
                  <a:spLocks noChangeArrowheads="1"/>
                </p:cNvSpPr>
                <p:nvPr/>
              </p:nvSpPr>
              <p:spPr bwMode="auto">
                <a:xfrm>
                  <a:off x="2155825" y="3892550"/>
                  <a:ext cx="123825" cy="168275"/>
                </a:xfrm>
                <a:custGeom>
                  <a:avLst/>
                  <a:gdLst>
                    <a:gd name="T0" fmla="*/ 349 w 350"/>
                    <a:gd name="T1" fmla="*/ 234 h 473"/>
                    <a:gd name="T2" fmla="*/ 349 w 350"/>
                    <a:gd name="T3" fmla="*/ 234 h 473"/>
                    <a:gd name="T4" fmla="*/ 349 w 350"/>
                    <a:gd name="T5" fmla="*/ 234 h 473"/>
                    <a:gd name="T6" fmla="*/ 349 w 350"/>
                    <a:gd name="T7" fmla="*/ 234 h 473"/>
                    <a:gd name="T8" fmla="*/ 335 w 350"/>
                    <a:gd name="T9" fmla="*/ 227 h 473"/>
                    <a:gd name="T10" fmla="*/ 335 w 350"/>
                    <a:gd name="T11" fmla="*/ 227 h 473"/>
                    <a:gd name="T12" fmla="*/ 249 w 350"/>
                    <a:gd name="T13" fmla="*/ 176 h 473"/>
                    <a:gd name="T14" fmla="*/ 169 w 350"/>
                    <a:gd name="T15" fmla="*/ 119 h 473"/>
                    <a:gd name="T16" fmla="*/ 90 w 350"/>
                    <a:gd name="T17" fmla="*/ 61 h 473"/>
                    <a:gd name="T18" fmla="*/ 11 w 350"/>
                    <a:gd name="T19" fmla="*/ 0 h 473"/>
                    <a:gd name="T20" fmla="*/ 11 w 350"/>
                    <a:gd name="T21" fmla="*/ 0 h 473"/>
                    <a:gd name="T22" fmla="*/ 4 w 350"/>
                    <a:gd name="T23" fmla="*/ 32 h 473"/>
                    <a:gd name="T24" fmla="*/ 0 w 350"/>
                    <a:gd name="T25" fmla="*/ 65 h 473"/>
                    <a:gd name="T26" fmla="*/ 0 w 350"/>
                    <a:gd name="T27" fmla="*/ 97 h 473"/>
                    <a:gd name="T28" fmla="*/ 0 w 350"/>
                    <a:gd name="T29" fmla="*/ 130 h 473"/>
                    <a:gd name="T30" fmla="*/ 4 w 350"/>
                    <a:gd name="T31" fmla="*/ 162 h 473"/>
                    <a:gd name="T32" fmla="*/ 11 w 350"/>
                    <a:gd name="T33" fmla="*/ 194 h 473"/>
                    <a:gd name="T34" fmla="*/ 18 w 350"/>
                    <a:gd name="T35" fmla="*/ 227 h 473"/>
                    <a:gd name="T36" fmla="*/ 29 w 350"/>
                    <a:gd name="T37" fmla="*/ 259 h 473"/>
                    <a:gd name="T38" fmla="*/ 43 w 350"/>
                    <a:gd name="T39" fmla="*/ 288 h 473"/>
                    <a:gd name="T40" fmla="*/ 58 w 350"/>
                    <a:gd name="T41" fmla="*/ 317 h 473"/>
                    <a:gd name="T42" fmla="*/ 76 w 350"/>
                    <a:gd name="T43" fmla="*/ 346 h 473"/>
                    <a:gd name="T44" fmla="*/ 98 w 350"/>
                    <a:gd name="T45" fmla="*/ 371 h 473"/>
                    <a:gd name="T46" fmla="*/ 119 w 350"/>
                    <a:gd name="T47" fmla="*/ 396 h 473"/>
                    <a:gd name="T48" fmla="*/ 144 w 350"/>
                    <a:gd name="T49" fmla="*/ 421 h 473"/>
                    <a:gd name="T50" fmla="*/ 169 w 350"/>
                    <a:gd name="T51" fmla="*/ 443 h 473"/>
                    <a:gd name="T52" fmla="*/ 198 w 350"/>
                    <a:gd name="T53" fmla="*/ 461 h 473"/>
                    <a:gd name="T54" fmla="*/ 198 w 350"/>
                    <a:gd name="T55" fmla="*/ 461 h 473"/>
                    <a:gd name="T56" fmla="*/ 213 w 350"/>
                    <a:gd name="T57" fmla="*/ 472 h 473"/>
                    <a:gd name="T58" fmla="*/ 349 w 350"/>
                    <a:gd name="T59" fmla="*/ 234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73">
                      <a:moveTo>
                        <a:pt x="349" y="234"/>
                      </a:move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49" y="234"/>
                      </a:lnTo>
                      <a:lnTo>
                        <a:pt x="335" y="227"/>
                      </a:lnTo>
                      <a:lnTo>
                        <a:pt x="335" y="227"/>
                      </a:lnTo>
                      <a:lnTo>
                        <a:pt x="249" y="176"/>
                      </a:lnTo>
                      <a:lnTo>
                        <a:pt x="169" y="119"/>
                      </a:lnTo>
                      <a:lnTo>
                        <a:pt x="90" y="61"/>
                      </a:lnTo>
                      <a:lnTo>
                        <a:pt x="11" y="0"/>
                      </a:lnTo>
                      <a:lnTo>
                        <a:pt x="11" y="0"/>
                      </a:lnTo>
                      <a:lnTo>
                        <a:pt x="4" y="32"/>
                      </a:lnTo>
                      <a:lnTo>
                        <a:pt x="0" y="65"/>
                      </a:lnTo>
                      <a:lnTo>
                        <a:pt x="0" y="97"/>
                      </a:lnTo>
                      <a:lnTo>
                        <a:pt x="0" y="130"/>
                      </a:lnTo>
                      <a:lnTo>
                        <a:pt x="4" y="162"/>
                      </a:lnTo>
                      <a:lnTo>
                        <a:pt x="11" y="194"/>
                      </a:lnTo>
                      <a:lnTo>
                        <a:pt x="18" y="227"/>
                      </a:lnTo>
                      <a:lnTo>
                        <a:pt x="29" y="259"/>
                      </a:lnTo>
                      <a:lnTo>
                        <a:pt x="43" y="288"/>
                      </a:lnTo>
                      <a:lnTo>
                        <a:pt x="58" y="317"/>
                      </a:lnTo>
                      <a:lnTo>
                        <a:pt x="76" y="346"/>
                      </a:lnTo>
                      <a:lnTo>
                        <a:pt x="98" y="371"/>
                      </a:lnTo>
                      <a:lnTo>
                        <a:pt x="119" y="396"/>
                      </a:lnTo>
                      <a:lnTo>
                        <a:pt x="144" y="421"/>
                      </a:lnTo>
                      <a:lnTo>
                        <a:pt x="169" y="443"/>
                      </a:lnTo>
                      <a:lnTo>
                        <a:pt x="198" y="461"/>
                      </a:lnTo>
                      <a:lnTo>
                        <a:pt x="198" y="461"/>
                      </a:lnTo>
                      <a:lnTo>
                        <a:pt x="213" y="472"/>
                      </a:lnTo>
                      <a:lnTo>
                        <a:pt x="349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2" name="Freeform 100"/>
                <p:cNvSpPr>
                  <a:spLocks noChangeArrowheads="1"/>
                </p:cNvSpPr>
                <p:nvPr/>
              </p:nvSpPr>
              <p:spPr bwMode="auto">
                <a:xfrm>
                  <a:off x="2241550" y="4040188"/>
                  <a:ext cx="400050" cy="138113"/>
                </a:xfrm>
                <a:custGeom>
                  <a:avLst/>
                  <a:gdLst>
                    <a:gd name="T0" fmla="*/ 482 w 1117"/>
                    <a:gd name="T1" fmla="*/ 0 h 389"/>
                    <a:gd name="T2" fmla="*/ 482 w 1117"/>
                    <a:gd name="T3" fmla="*/ 0 h 389"/>
                    <a:gd name="T4" fmla="*/ 450 w 1117"/>
                    <a:gd name="T5" fmla="*/ 25 h 389"/>
                    <a:gd name="T6" fmla="*/ 418 w 1117"/>
                    <a:gd name="T7" fmla="*/ 50 h 389"/>
                    <a:gd name="T8" fmla="*/ 382 w 1117"/>
                    <a:gd name="T9" fmla="*/ 68 h 389"/>
                    <a:gd name="T10" fmla="*/ 346 w 1117"/>
                    <a:gd name="T11" fmla="*/ 86 h 389"/>
                    <a:gd name="T12" fmla="*/ 310 w 1117"/>
                    <a:gd name="T13" fmla="*/ 100 h 389"/>
                    <a:gd name="T14" fmla="*/ 270 w 1117"/>
                    <a:gd name="T15" fmla="*/ 107 h 389"/>
                    <a:gd name="T16" fmla="*/ 230 w 1117"/>
                    <a:gd name="T17" fmla="*/ 115 h 389"/>
                    <a:gd name="T18" fmla="*/ 187 w 1117"/>
                    <a:gd name="T19" fmla="*/ 118 h 389"/>
                    <a:gd name="T20" fmla="*/ 187 w 1117"/>
                    <a:gd name="T21" fmla="*/ 118 h 389"/>
                    <a:gd name="T22" fmla="*/ 140 w 1117"/>
                    <a:gd name="T23" fmla="*/ 115 h 389"/>
                    <a:gd name="T24" fmla="*/ 90 w 1117"/>
                    <a:gd name="T25" fmla="*/ 107 h 389"/>
                    <a:gd name="T26" fmla="*/ 43 w 1117"/>
                    <a:gd name="T27" fmla="*/ 93 h 389"/>
                    <a:gd name="T28" fmla="*/ 0 w 1117"/>
                    <a:gd name="T29" fmla="*/ 71 h 389"/>
                    <a:gd name="T30" fmla="*/ 0 w 1117"/>
                    <a:gd name="T31" fmla="*/ 71 h 389"/>
                    <a:gd name="T32" fmla="*/ 105 w 1117"/>
                    <a:gd name="T33" fmla="*/ 129 h 389"/>
                    <a:gd name="T34" fmla="*/ 212 w 1117"/>
                    <a:gd name="T35" fmla="*/ 183 h 389"/>
                    <a:gd name="T36" fmla="*/ 324 w 1117"/>
                    <a:gd name="T37" fmla="*/ 226 h 389"/>
                    <a:gd name="T38" fmla="*/ 435 w 1117"/>
                    <a:gd name="T39" fmla="*/ 269 h 389"/>
                    <a:gd name="T40" fmla="*/ 547 w 1117"/>
                    <a:gd name="T41" fmla="*/ 306 h 389"/>
                    <a:gd name="T42" fmla="*/ 662 w 1117"/>
                    <a:gd name="T43" fmla="*/ 338 h 389"/>
                    <a:gd name="T44" fmla="*/ 778 w 1117"/>
                    <a:gd name="T45" fmla="*/ 367 h 389"/>
                    <a:gd name="T46" fmla="*/ 897 w 1117"/>
                    <a:gd name="T47" fmla="*/ 388 h 389"/>
                    <a:gd name="T48" fmla="*/ 1116 w 1117"/>
                    <a:gd name="T49" fmla="*/ 140 h 389"/>
                    <a:gd name="T50" fmla="*/ 1116 w 1117"/>
                    <a:gd name="T51" fmla="*/ 140 h 389"/>
                    <a:gd name="T52" fmla="*/ 1033 w 1117"/>
                    <a:gd name="T53" fmla="*/ 133 h 389"/>
                    <a:gd name="T54" fmla="*/ 954 w 1117"/>
                    <a:gd name="T55" fmla="*/ 122 h 389"/>
                    <a:gd name="T56" fmla="*/ 871 w 1117"/>
                    <a:gd name="T57" fmla="*/ 107 h 389"/>
                    <a:gd name="T58" fmla="*/ 792 w 1117"/>
                    <a:gd name="T59" fmla="*/ 89 h 389"/>
                    <a:gd name="T60" fmla="*/ 713 w 1117"/>
                    <a:gd name="T61" fmla="*/ 71 h 389"/>
                    <a:gd name="T62" fmla="*/ 637 w 1117"/>
                    <a:gd name="T63" fmla="*/ 50 h 389"/>
                    <a:gd name="T64" fmla="*/ 558 w 1117"/>
                    <a:gd name="T65" fmla="*/ 25 h 389"/>
                    <a:gd name="T66" fmla="*/ 482 w 1117"/>
                    <a:gd name="T67" fmla="*/ 0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7" h="389">
                      <a:moveTo>
                        <a:pt x="482" y="0"/>
                      </a:moveTo>
                      <a:lnTo>
                        <a:pt x="482" y="0"/>
                      </a:lnTo>
                      <a:lnTo>
                        <a:pt x="450" y="25"/>
                      </a:lnTo>
                      <a:lnTo>
                        <a:pt x="418" y="50"/>
                      </a:lnTo>
                      <a:lnTo>
                        <a:pt x="382" y="68"/>
                      </a:lnTo>
                      <a:lnTo>
                        <a:pt x="346" y="86"/>
                      </a:lnTo>
                      <a:lnTo>
                        <a:pt x="310" y="100"/>
                      </a:lnTo>
                      <a:lnTo>
                        <a:pt x="270" y="107"/>
                      </a:lnTo>
                      <a:lnTo>
                        <a:pt x="230" y="115"/>
                      </a:lnTo>
                      <a:lnTo>
                        <a:pt x="187" y="118"/>
                      </a:lnTo>
                      <a:lnTo>
                        <a:pt x="187" y="118"/>
                      </a:lnTo>
                      <a:lnTo>
                        <a:pt x="140" y="115"/>
                      </a:lnTo>
                      <a:lnTo>
                        <a:pt x="90" y="107"/>
                      </a:lnTo>
                      <a:lnTo>
                        <a:pt x="43" y="93"/>
                      </a:lnTo>
                      <a:lnTo>
                        <a:pt x="0" y="71"/>
                      </a:lnTo>
                      <a:lnTo>
                        <a:pt x="0" y="71"/>
                      </a:lnTo>
                      <a:lnTo>
                        <a:pt x="105" y="129"/>
                      </a:lnTo>
                      <a:lnTo>
                        <a:pt x="212" y="183"/>
                      </a:lnTo>
                      <a:lnTo>
                        <a:pt x="324" y="226"/>
                      </a:lnTo>
                      <a:lnTo>
                        <a:pt x="435" y="269"/>
                      </a:lnTo>
                      <a:lnTo>
                        <a:pt x="547" y="306"/>
                      </a:lnTo>
                      <a:lnTo>
                        <a:pt x="662" y="338"/>
                      </a:lnTo>
                      <a:lnTo>
                        <a:pt x="778" y="367"/>
                      </a:lnTo>
                      <a:lnTo>
                        <a:pt x="897" y="388"/>
                      </a:lnTo>
                      <a:lnTo>
                        <a:pt x="1116" y="140"/>
                      </a:lnTo>
                      <a:lnTo>
                        <a:pt x="1116" y="140"/>
                      </a:lnTo>
                      <a:lnTo>
                        <a:pt x="1033" y="133"/>
                      </a:lnTo>
                      <a:lnTo>
                        <a:pt x="954" y="122"/>
                      </a:lnTo>
                      <a:lnTo>
                        <a:pt x="871" y="107"/>
                      </a:lnTo>
                      <a:lnTo>
                        <a:pt x="792" y="89"/>
                      </a:lnTo>
                      <a:lnTo>
                        <a:pt x="713" y="71"/>
                      </a:lnTo>
                      <a:lnTo>
                        <a:pt x="637" y="50"/>
                      </a:lnTo>
                      <a:lnTo>
                        <a:pt x="558" y="25"/>
                      </a:lnTo>
                      <a:lnTo>
                        <a:pt x="48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3" name="Freeform 101"/>
                <p:cNvSpPr>
                  <a:spLocks noChangeArrowheads="1"/>
                </p:cNvSpPr>
                <p:nvPr/>
              </p:nvSpPr>
              <p:spPr bwMode="auto">
                <a:xfrm>
                  <a:off x="2684463" y="3714750"/>
                  <a:ext cx="866775" cy="476250"/>
                </a:xfrm>
                <a:custGeom>
                  <a:avLst/>
                  <a:gdLst>
                    <a:gd name="T0" fmla="*/ 2060 w 2414"/>
                    <a:gd name="T1" fmla="*/ 191 h 1326"/>
                    <a:gd name="T2" fmla="*/ 1959 w 2414"/>
                    <a:gd name="T3" fmla="*/ 177 h 1326"/>
                    <a:gd name="T4" fmla="*/ 1876 w 2414"/>
                    <a:gd name="T5" fmla="*/ 270 h 1326"/>
                    <a:gd name="T6" fmla="*/ 1700 w 2414"/>
                    <a:gd name="T7" fmla="*/ 443 h 1326"/>
                    <a:gd name="T8" fmla="*/ 1509 w 2414"/>
                    <a:gd name="T9" fmla="*/ 598 h 1326"/>
                    <a:gd name="T10" fmla="*/ 1300 w 2414"/>
                    <a:gd name="T11" fmla="*/ 731 h 1326"/>
                    <a:gd name="T12" fmla="*/ 1081 w 2414"/>
                    <a:gd name="T13" fmla="*/ 842 h 1326"/>
                    <a:gd name="T14" fmla="*/ 854 w 2414"/>
                    <a:gd name="T15" fmla="*/ 932 h 1326"/>
                    <a:gd name="T16" fmla="*/ 613 w 2414"/>
                    <a:gd name="T17" fmla="*/ 997 h 1326"/>
                    <a:gd name="T18" fmla="*/ 368 w 2414"/>
                    <a:gd name="T19" fmla="*/ 1037 h 1326"/>
                    <a:gd name="T20" fmla="*/ 0 w 2414"/>
                    <a:gd name="T21" fmla="*/ 1325 h 1326"/>
                    <a:gd name="T22" fmla="*/ 94 w 2414"/>
                    <a:gd name="T23" fmla="*/ 1325 h 1326"/>
                    <a:gd name="T24" fmla="*/ 180 w 2414"/>
                    <a:gd name="T25" fmla="*/ 1325 h 1326"/>
                    <a:gd name="T26" fmla="*/ 357 w 2414"/>
                    <a:gd name="T27" fmla="*/ 1310 h 1326"/>
                    <a:gd name="T28" fmla="*/ 533 w 2414"/>
                    <a:gd name="T29" fmla="*/ 1289 h 1326"/>
                    <a:gd name="T30" fmla="*/ 703 w 2414"/>
                    <a:gd name="T31" fmla="*/ 1252 h 1326"/>
                    <a:gd name="T32" fmla="*/ 872 w 2414"/>
                    <a:gd name="T33" fmla="*/ 1210 h 1326"/>
                    <a:gd name="T34" fmla="*/ 1037 w 2414"/>
                    <a:gd name="T35" fmla="*/ 1152 h 1326"/>
                    <a:gd name="T36" fmla="*/ 1196 w 2414"/>
                    <a:gd name="T37" fmla="*/ 1087 h 1326"/>
                    <a:gd name="T38" fmla="*/ 1351 w 2414"/>
                    <a:gd name="T39" fmla="*/ 1011 h 1326"/>
                    <a:gd name="T40" fmla="*/ 1502 w 2414"/>
                    <a:gd name="T41" fmla="*/ 925 h 1326"/>
                    <a:gd name="T42" fmla="*/ 1646 w 2414"/>
                    <a:gd name="T43" fmla="*/ 831 h 1326"/>
                    <a:gd name="T44" fmla="*/ 1786 w 2414"/>
                    <a:gd name="T45" fmla="*/ 727 h 1326"/>
                    <a:gd name="T46" fmla="*/ 1916 w 2414"/>
                    <a:gd name="T47" fmla="*/ 612 h 1326"/>
                    <a:gd name="T48" fmla="*/ 2042 w 2414"/>
                    <a:gd name="T49" fmla="*/ 490 h 1326"/>
                    <a:gd name="T50" fmla="*/ 2157 w 2414"/>
                    <a:gd name="T51" fmla="*/ 360 h 1326"/>
                    <a:gd name="T52" fmla="*/ 2269 w 2414"/>
                    <a:gd name="T53" fmla="*/ 223 h 1326"/>
                    <a:gd name="T54" fmla="*/ 2370 w 2414"/>
                    <a:gd name="T55" fmla="*/ 76 h 1326"/>
                    <a:gd name="T56" fmla="*/ 2413 w 2414"/>
                    <a:gd name="T57" fmla="*/ 0 h 1326"/>
                    <a:gd name="T58" fmla="*/ 2345 w 2414"/>
                    <a:gd name="T59" fmla="*/ 79 h 1326"/>
                    <a:gd name="T60" fmla="*/ 2262 w 2414"/>
                    <a:gd name="T61" fmla="*/ 140 h 1326"/>
                    <a:gd name="T62" fmla="*/ 2164 w 2414"/>
                    <a:gd name="T63" fmla="*/ 177 h 1326"/>
                    <a:gd name="T64" fmla="*/ 2060 w 2414"/>
                    <a:gd name="T65" fmla="*/ 191 h 13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2414" h="1326">
                      <a:moveTo>
                        <a:pt x="2060" y="191"/>
                      </a:moveTo>
                      <a:lnTo>
                        <a:pt x="2060" y="191"/>
                      </a:lnTo>
                      <a:lnTo>
                        <a:pt x="2010" y="187"/>
                      </a:lnTo>
                      <a:lnTo>
                        <a:pt x="1959" y="177"/>
                      </a:lnTo>
                      <a:lnTo>
                        <a:pt x="1959" y="177"/>
                      </a:lnTo>
                      <a:lnTo>
                        <a:pt x="1876" y="270"/>
                      </a:lnTo>
                      <a:lnTo>
                        <a:pt x="1790" y="360"/>
                      </a:lnTo>
                      <a:lnTo>
                        <a:pt x="1700" y="443"/>
                      </a:lnTo>
                      <a:lnTo>
                        <a:pt x="1606" y="522"/>
                      </a:lnTo>
                      <a:lnTo>
                        <a:pt x="1509" y="598"/>
                      </a:lnTo>
                      <a:lnTo>
                        <a:pt x="1405" y="666"/>
                      </a:lnTo>
                      <a:lnTo>
                        <a:pt x="1300" y="731"/>
                      </a:lnTo>
                      <a:lnTo>
                        <a:pt x="1192" y="788"/>
                      </a:lnTo>
                      <a:lnTo>
                        <a:pt x="1081" y="842"/>
                      </a:lnTo>
                      <a:lnTo>
                        <a:pt x="969" y="889"/>
                      </a:lnTo>
                      <a:lnTo>
                        <a:pt x="854" y="932"/>
                      </a:lnTo>
                      <a:lnTo>
                        <a:pt x="735" y="968"/>
                      </a:lnTo>
                      <a:lnTo>
                        <a:pt x="613" y="997"/>
                      </a:lnTo>
                      <a:lnTo>
                        <a:pt x="494" y="1019"/>
                      </a:lnTo>
                      <a:lnTo>
                        <a:pt x="368" y="1037"/>
                      </a:lnTo>
                      <a:lnTo>
                        <a:pt x="245" y="1048"/>
                      </a:lnTo>
                      <a:lnTo>
                        <a:pt x="0" y="1325"/>
                      </a:lnTo>
                      <a:lnTo>
                        <a:pt x="0" y="1325"/>
                      </a:lnTo>
                      <a:lnTo>
                        <a:pt x="94" y="1325"/>
                      </a:lnTo>
                      <a:lnTo>
                        <a:pt x="94" y="1325"/>
                      </a:lnTo>
                      <a:lnTo>
                        <a:pt x="180" y="1325"/>
                      </a:lnTo>
                      <a:lnTo>
                        <a:pt x="271" y="1317"/>
                      </a:lnTo>
                      <a:lnTo>
                        <a:pt x="357" y="1310"/>
                      </a:lnTo>
                      <a:lnTo>
                        <a:pt x="447" y="1303"/>
                      </a:lnTo>
                      <a:lnTo>
                        <a:pt x="533" y="1289"/>
                      </a:lnTo>
                      <a:lnTo>
                        <a:pt x="620" y="1274"/>
                      </a:lnTo>
                      <a:lnTo>
                        <a:pt x="703" y="1252"/>
                      </a:lnTo>
                      <a:lnTo>
                        <a:pt x="789" y="1234"/>
                      </a:lnTo>
                      <a:lnTo>
                        <a:pt x="872" y="1210"/>
                      </a:lnTo>
                      <a:lnTo>
                        <a:pt x="955" y="1184"/>
                      </a:lnTo>
                      <a:lnTo>
                        <a:pt x="1037" y="1152"/>
                      </a:lnTo>
                      <a:lnTo>
                        <a:pt x="1117" y="1123"/>
                      </a:lnTo>
                      <a:lnTo>
                        <a:pt x="1196" y="1087"/>
                      </a:lnTo>
                      <a:lnTo>
                        <a:pt x="1275" y="1051"/>
                      </a:lnTo>
                      <a:lnTo>
                        <a:pt x="1351" y="1011"/>
                      </a:lnTo>
                      <a:lnTo>
                        <a:pt x="1426" y="968"/>
                      </a:lnTo>
                      <a:lnTo>
                        <a:pt x="1502" y="925"/>
                      </a:lnTo>
                      <a:lnTo>
                        <a:pt x="1574" y="878"/>
                      </a:lnTo>
                      <a:lnTo>
                        <a:pt x="1646" y="831"/>
                      </a:lnTo>
                      <a:lnTo>
                        <a:pt x="1718" y="778"/>
                      </a:lnTo>
                      <a:lnTo>
                        <a:pt x="1786" y="727"/>
                      </a:lnTo>
                      <a:lnTo>
                        <a:pt x="1851" y="669"/>
                      </a:lnTo>
                      <a:lnTo>
                        <a:pt x="1916" y="612"/>
                      </a:lnTo>
                      <a:lnTo>
                        <a:pt x="1981" y="554"/>
                      </a:lnTo>
                      <a:lnTo>
                        <a:pt x="2042" y="490"/>
                      </a:lnTo>
                      <a:lnTo>
                        <a:pt x="2100" y="428"/>
                      </a:lnTo>
                      <a:lnTo>
                        <a:pt x="2157" y="360"/>
                      </a:lnTo>
                      <a:lnTo>
                        <a:pt x="2215" y="292"/>
                      </a:lnTo>
                      <a:lnTo>
                        <a:pt x="2269" y="223"/>
                      </a:lnTo>
                      <a:lnTo>
                        <a:pt x="2319" y="151"/>
                      </a:lnTo>
                      <a:lnTo>
                        <a:pt x="2370" y="76"/>
                      </a:lnTo>
                      <a:lnTo>
                        <a:pt x="2413" y="0"/>
                      </a:lnTo>
                      <a:lnTo>
                        <a:pt x="2413" y="0"/>
                      </a:lnTo>
                      <a:lnTo>
                        <a:pt x="2384" y="43"/>
                      </a:lnTo>
                      <a:lnTo>
                        <a:pt x="2345" y="79"/>
                      </a:lnTo>
                      <a:lnTo>
                        <a:pt x="2305" y="112"/>
                      </a:lnTo>
                      <a:lnTo>
                        <a:pt x="2262" y="140"/>
                      </a:lnTo>
                      <a:lnTo>
                        <a:pt x="2215" y="162"/>
                      </a:lnTo>
                      <a:lnTo>
                        <a:pt x="2164" y="177"/>
                      </a:lnTo>
                      <a:lnTo>
                        <a:pt x="2114" y="187"/>
                      </a:lnTo>
                      <a:lnTo>
                        <a:pt x="2060" y="1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4" name="Freeform 102"/>
                <p:cNvSpPr>
                  <a:spLocks noChangeArrowheads="1"/>
                </p:cNvSpPr>
                <p:nvPr/>
              </p:nvSpPr>
              <p:spPr bwMode="auto">
                <a:xfrm>
                  <a:off x="2563813" y="4090988"/>
                  <a:ext cx="207962" cy="100013"/>
                </a:xfrm>
                <a:custGeom>
                  <a:avLst/>
                  <a:gdLst>
                    <a:gd name="T0" fmla="*/ 428 w 580"/>
                    <a:gd name="T1" fmla="*/ 11 h 282"/>
                    <a:gd name="T2" fmla="*/ 428 w 580"/>
                    <a:gd name="T3" fmla="*/ 11 h 282"/>
                    <a:gd name="T4" fmla="*/ 324 w 580"/>
                    <a:gd name="T5" fmla="*/ 7 h 282"/>
                    <a:gd name="T6" fmla="*/ 219 w 580"/>
                    <a:gd name="T7" fmla="*/ 0 h 282"/>
                    <a:gd name="T8" fmla="*/ 0 w 580"/>
                    <a:gd name="T9" fmla="*/ 248 h 282"/>
                    <a:gd name="T10" fmla="*/ 0 w 580"/>
                    <a:gd name="T11" fmla="*/ 248 h 282"/>
                    <a:gd name="T12" fmla="*/ 83 w 580"/>
                    <a:gd name="T13" fmla="*/ 259 h 282"/>
                    <a:gd name="T14" fmla="*/ 165 w 580"/>
                    <a:gd name="T15" fmla="*/ 270 h 282"/>
                    <a:gd name="T16" fmla="*/ 248 w 580"/>
                    <a:gd name="T17" fmla="*/ 273 h 282"/>
                    <a:gd name="T18" fmla="*/ 334 w 580"/>
                    <a:gd name="T19" fmla="*/ 281 h 282"/>
                    <a:gd name="T20" fmla="*/ 579 w 580"/>
                    <a:gd name="T21" fmla="*/ 4 h 282"/>
                    <a:gd name="T22" fmla="*/ 579 w 580"/>
                    <a:gd name="T23" fmla="*/ 4 h 282"/>
                    <a:gd name="T24" fmla="*/ 504 w 580"/>
                    <a:gd name="T25" fmla="*/ 7 h 282"/>
                    <a:gd name="T26" fmla="*/ 428 w 580"/>
                    <a:gd name="T27" fmla="*/ 11 h 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580" h="282">
                      <a:moveTo>
                        <a:pt x="428" y="11"/>
                      </a:moveTo>
                      <a:lnTo>
                        <a:pt x="428" y="11"/>
                      </a:lnTo>
                      <a:lnTo>
                        <a:pt x="324" y="7"/>
                      </a:lnTo>
                      <a:lnTo>
                        <a:pt x="219" y="0"/>
                      </a:lnTo>
                      <a:lnTo>
                        <a:pt x="0" y="248"/>
                      </a:lnTo>
                      <a:lnTo>
                        <a:pt x="0" y="248"/>
                      </a:lnTo>
                      <a:lnTo>
                        <a:pt x="83" y="259"/>
                      </a:lnTo>
                      <a:lnTo>
                        <a:pt x="165" y="270"/>
                      </a:lnTo>
                      <a:lnTo>
                        <a:pt x="248" y="273"/>
                      </a:lnTo>
                      <a:lnTo>
                        <a:pt x="334" y="281"/>
                      </a:lnTo>
                      <a:lnTo>
                        <a:pt x="579" y="4"/>
                      </a:lnTo>
                      <a:lnTo>
                        <a:pt x="579" y="4"/>
                      </a:lnTo>
                      <a:lnTo>
                        <a:pt x="504" y="7"/>
                      </a:lnTo>
                      <a:lnTo>
                        <a:pt x="428" y="1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5" name="Freeform 103"/>
                <p:cNvSpPr>
                  <a:spLocks noChangeArrowheads="1"/>
                </p:cNvSpPr>
                <p:nvPr/>
              </p:nvSpPr>
              <p:spPr bwMode="auto">
                <a:xfrm>
                  <a:off x="2281238" y="3976688"/>
                  <a:ext cx="1587" cy="1588"/>
                </a:xfrm>
                <a:custGeom>
                  <a:avLst/>
                  <a:gdLst>
                    <a:gd name="T0" fmla="*/ 0 w 9"/>
                    <a:gd name="T1" fmla="*/ 0 h 8"/>
                    <a:gd name="T2" fmla="*/ 0 w 9"/>
                    <a:gd name="T3" fmla="*/ 0 h 8"/>
                    <a:gd name="T4" fmla="*/ 8 w 9"/>
                    <a:gd name="T5" fmla="*/ 7 h 8"/>
                    <a:gd name="T6" fmla="*/ 8 w 9"/>
                    <a:gd name="T7" fmla="*/ 7 h 8"/>
                    <a:gd name="T8" fmla="*/ 0 w 9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8" y="7"/>
                      </a:lnTo>
                      <a:lnTo>
                        <a:pt x="8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6" name="Freeform 104"/>
                <p:cNvSpPr>
                  <a:spLocks noChangeArrowheads="1"/>
                </p:cNvSpPr>
                <p:nvPr/>
              </p:nvSpPr>
              <p:spPr bwMode="auto">
                <a:xfrm>
                  <a:off x="2232025" y="3976688"/>
                  <a:ext cx="180975" cy="104775"/>
                </a:xfrm>
                <a:custGeom>
                  <a:avLst/>
                  <a:gdLst>
                    <a:gd name="T0" fmla="*/ 507 w 508"/>
                    <a:gd name="T1" fmla="*/ 177 h 296"/>
                    <a:gd name="T2" fmla="*/ 507 w 508"/>
                    <a:gd name="T3" fmla="*/ 177 h 296"/>
                    <a:gd name="T4" fmla="*/ 414 w 508"/>
                    <a:gd name="T5" fmla="*/ 140 h 296"/>
                    <a:gd name="T6" fmla="*/ 324 w 508"/>
                    <a:gd name="T7" fmla="*/ 97 h 296"/>
                    <a:gd name="T8" fmla="*/ 234 w 508"/>
                    <a:gd name="T9" fmla="*/ 54 h 296"/>
                    <a:gd name="T10" fmla="*/ 144 w 508"/>
                    <a:gd name="T11" fmla="*/ 7 h 296"/>
                    <a:gd name="T12" fmla="*/ 144 w 508"/>
                    <a:gd name="T13" fmla="*/ 7 h 296"/>
                    <a:gd name="T14" fmla="*/ 136 w 508"/>
                    <a:gd name="T15" fmla="*/ 0 h 296"/>
                    <a:gd name="T16" fmla="*/ 0 w 508"/>
                    <a:gd name="T17" fmla="*/ 238 h 296"/>
                    <a:gd name="T18" fmla="*/ 0 w 508"/>
                    <a:gd name="T19" fmla="*/ 238 h 296"/>
                    <a:gd name="T20" fmla="*/ 25 w 508"/>
                    <a:gd name="T21" fmla="*/ 248 h 296"/>
                    <a:gd name="T22" fmla="*/ 25 w 508"/>
                    <a:gd name="T23" fmla="*/ 248 h 296"/>
                    <a:gd name="T24" fmla="*/ 68 w 508"/>
                    <a:gd name="T25" fmla="*/ 270 h 296"/>
                    <a:gd name="T26" fmla="*/ 115 w 508"/>
                    <a:gd name="T27" fmla="*/ 284 h 296"/>
                    <a:gd name="T28" fmla="*/ 165 w 508"/>
                    <a:gd name="T29" fmla="*/ 292 h 296"/>
                    <a:gd name="T30" fmla="*/ 212 w 508"/>
                    <a:gd name="T31" fmla="*/ 295 h 296"/>
                    <a:gd name="T32" fmla="*/ 212 w 508"/>
                    <a:gd name="T33" fmla="*/ 295 h 296"/>
                    <a:gd name="T34" fmla="*/ 255 w 508"/>
                    <a:gd name="T35" fmla="*/ 292 h 296"/>
                    <a:gd name="T36" fmla="*/ 295 w 508"/>
                    <a:gd name="T37" fmla="*/ 284 h 296"/>
                    <a:gd name="T38" fmla="*/ 335 w 508"/>
                    <a:gd name="T39" fmla="*/ 277 h 296"/>
                    <a:gd name="T40" fmla="*/ 371 w 508"/>
                    <a:gd name="T41" fmla="*/ 263 h 296"/>
                    <a:gd name="T42" fmla="*/ 407 w 508"/>
                    <a:gd name="T43" fmla="*/ 245 h 296"/>
                    <a:gd name="T44" fmla="*/ 443 w 508"/>
                    <a:gd name="T45" fmla="*/ 227 h 296"/>
                    <a:gd name="T46" fmla="*/ 475 w 508"/>
                    <a:gd name="T47" fmla="*/ 202 h 296"/>
                    <a:gd name="T48" fmla="*/ 507 w 508"/>
                    <a:gd name="T49" fmla="*/ 177 h 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8" h="296">
                      <a:moveTo>
                        <a:pt x="507" y="177"/>
                      </a:moveTo>
                      <a:lnTo>
                        <a:pt x="507" y="177"/>
                      </a:lnTo>
                      <a:lnTo>
                        <a:pt x="414" y="140"/>
                      </a:lnTo>
                      <a:lnTo>
                        <a:pt x="324" y="97"/>
                      </a:lnTo>
                      <a:lnTo>
                        <a:pt x="234" y="54"/>
                      </a:lnTo>
                      <a:lnTo>
                        <a:pt x="144" y="7"/>
                      </a:lnTo>
                      <a:lnTo>
                        <a:pt x="144" y="7"/>
                      </a:lnTo>
                      <a:lnTo>
                        <a:pt x="136" y="0"/>
                      </a:lnTo>
                      <a:lnTo>
                        <a:pt x="0" y="238"/>
                      </a:lnTo>
                      <a:lnTo>
                        <a:pt x="0" y="238"/>
                      </a:lnTo>
                      <a:lnTo>
                        <a:pt x="25" y="248"/>
                      </a:lnTo>
                      <a:lnTo>
                        <a:pt x="25" y="248"/>
                      </a:lnTo>
                      <a:lnTo>
                        <a:pt x="68" y="270"/>
                      </a:lnTo>
                      <a:lnTo>
                        <a:pt x="115" y="284"/>
                      </a:lnTo>
                      <a:lnTo>
                        <a:pt x="165" y="292"/>
                      </a:lnTo>
                      <a:lnTo>
                        <a:pt x="212" y="295"/>
                      </a:lnTo>
                      <a:lnTo>
                        <a:pt x="212" y="295"/>
                      </a:lnTo>
                      <a:lnTo>
                        <a:pt x="255" y="292"/>
                      </a:lnTo>
                      <a:lnTo>
                        <a:pt x="295" y="284"/>
                      </a:lnTo>
                      <a:lnTo>
                        <a:pt x="335" y="277"/>
                      </a:lnTo>
                      <a:lnTo>
                        <a:pt x="371" y="263"/>
                      </a:lnTo>
                      <a:lnTo>
                        <a:pt x="407" y="245"/>
                      </a:lnTo>
                      <a:lnTo>
                        <a:pt x="443" y="227"/>
                      </a:lnTo>
                      <a:lnTo>
                        <a:pt x="475" y="202"/>
                      </a:lnTo>
                      <a:lnTo>
                        <a:pt x="507" y="17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7" name="Freeform 105"/>
                <p:cNvSpPr>
                  <a:spLocks noChangeArrowheads="1"/>
                </p:cNvSpPr>
                <p:nvPr/>
              </p:nvSpPr>
              <p:spPr bwMode="auto">
                <a:xfrm>
                  <a:off x="2386013" y="3552825"/>
                  <a:ext cx="912812" cy="428625"/>
                </a:xfrm>
                <a:custGeom>
                  <a:avLst/>
                  <a:gdLst>
                    <a:gd name="T0" fmla="*/ 212 w 2539"/>
                    <a:gd name="T1" fmla="*/ 1069 h 1196"/>
                    <a:gd name="T2" fmla="*/ 385 w 2539"/>
                    <a:gd name="T3" fmla="*/ 1123 h 1196"/>
                    <a:gd name="T4" fmla="*/ 561 w 2539"/>
                    <a:gd name="T5" fmla="*/ 1163 h 1196"/>
                    <a:gd name="T6" fmla="*/ 742 w 2539"/>
                    <a:gd name="T7" fmla="*/ 1184 h 1196"/>
                    <a:gd name="T8" fmla="*/ 925 w 2539"/>
                    <a:gd name="T9" fmla="*/ 1195 h 1196"/>
                    <a:gd name="T10" fmla="*/ 925 w 2539"/>
                    <a:gd name="T11" fmla="*/ 1195 h 1196"/>
                    <a:gd name="T12" fmla="*/ 1040 w 2539"/>
                    <a:gd name="T13" fmla="*/ 1192 h 1196"/>
                    <a:gd name="T14" fmla="*/ 1270 w 2539"/>
                    <a:gd name="T15" fmla="*/ 1166 h 1196"/>
                    <a:gd name="T16" fmla="*/ 1494 w 2539"/>
                    <a:gd name="T17" fmla="*/ 1116 h 1196"/>
                    <a:gd name="T18" fmla="*/ 1710 w 2539"/>
                    <a:gd name="T19" fmla="*/ 1040 h 1196"/>
                    <a:gd name="T20" fmla="*/ 1915 w 2539"/>
                    <a:gd name="T21" fmla="*/ 947 h 1196"/>
                    <a:gd name="T22" fmla="*/ 2110 w 2539"/>
                    <a:gd name="T23" fmla="*/ 828 h 1196"/>
                    <a:gd name="T24" fmla="*/ 2293 w 2539"/>
                    <a:gd name="T25" fmla="*/ 691 h 1196"/>
                    <a:gd name="T26" fmla="*/ 2459 w 2539"/>
                    <a:gd name="T27" fmla="*/ 533 h 1196"/>
                    <a:gd name="T28" fmla="*/ 2538 w 2539"/>
                    <a:gd name="T29" fmla="*/ 447 h 1196"/>
                    <a:gd name="T30" fmla="*/ 2488 w 2539"/>
                    <a:gd name="T31" fmla="*/ 342 h 1196"/>
                    <a:gd name="T32" fmla="*/ 2466 w 2539"/>
                    <a:gd name="T33" fmla="*/ 227 h 1196"/>
                    <a:gd name="T34" fmla="*/ 2477 w 2539"/>
                    <a:gd name="T35" fmla="*/ 112 h 1196"/>
                    <a:gd name="T36" fmla="*/ 2509 w 2539"/>
                    <a:gd name="T37" fmla="*/ 29 h 1196"/>
                    <a:gd name="T38" fmla="*/ 2524 w 2539"/>
                    <a:gd name="T39" fmla="*/ 0 h 1196"/>
                    <a:gd name="T40" fmla="*/ 2524 w 2539"/>
                    <a:gd name="T41" fmla="*/ 0 h 1196"/>
                    <a:gd name="T42" fmla="*/ 2459 w 2539"/>
                    <a:gd name="T43" fmla="*/ 105 h 1196"/>
                    <a:gd name="T44" fmla="*/ 2308 w 2539"/>
                    <a:gd name="T45" fmla="*/ 295 h 1196"/>
                    <a:gd name="T46" fmla="*/ 2139 w 2539"/>
                    <a:gd name="T47" fmla="*/ 465 h 1196"/>
                    <a:gd name="T48" fmla="*/ 1948 w 2539"/>
                    <a:gd name="T49" fmla="*/ 612 h 1196"/>
                    <a:gd name="T50" fmla="*/ 1739 w 2539"/>
                    <a:gd name="T51" fmla="*/ 731 h 1196"/>
                    <a:gd name="T52" fmla="*/ 1519 w 2539"/>
                    <a:gd name="T53" fmla="*/ 825 h 1196"/>
                    <a:gd name="T54" fmla="*/ 1285 w 2539"/>
                    <a:gd name="T55" fmla="*/ 886 h 1196"/>
                    <a:gd name="T56" fmla="*/ 1047 w 2539"/>
                    <a:gd name="T57" fmla="*/ 918 h 1196"/>
                    <a:gd name="T58" fmla="*/ 925 w 2539"/>
                    <a:gd name="T59" fmla="*/ 922 h 1196"/>
                    <a:gd name="T60" fmla="*/ 684 w 2539"/>
                    <a:gd name="T61" fmla="*/ 907 h 1196"/>
                    <a:gd name="T62" fmla="*/ 446 w 2539"/>
                    <a:gd name="T63" fmla="*/ 860 h 1196"/>
                    <a:gd name="T64" fmla="*/ 219 w 2539"/>
                    <a:gd name="T65" fmla="*/ 781 h 1196"/>
                    <a:gd name="T66" fmla="*/ 0 w 2539"/>
                    <a:gd name="T67" fmla="*/ 677 h 1196"/>
                    <a:gd name="T68" fmla="*/ 0 w 2539"/>
                    <a:gd name="T69" fmla="*/ 677 h 1196"/>
                    <a:gd name="T70" fmla="*/ 53 w 2539"/>
                    <a:gd name="T71" fmla="*/ 709 h 1196"/>
                    <a:gd name="T72" fmla="*/ 133 w 2539"/>
                    <a:gd name="T73" fmla="*/ 796 h 1196"/>
                    <a:gd name="T74" fmla="*/ 187 w 2539"/>
                    <a:gd name="T75" fmla="*/ 900 h 1196"/>
                    <a:gd name="T76" fmla="*/ 212 w 2539"/>
                    <a:gd name="T77" fmla="*/ 1012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2539" h="1196">
                      <a:moveTo>
                        <a:pt x="212" y="1069"/>
                      </a:moveTo>
                      <a:lnTo>
                        <a:pt x="212" y="1069"/>
                      </a:lnTo>
                      <a:lnTo>
                        <a:pt x="298" y="1098"/>
                      </a:lnTo>
                      <a:lnTo>
                        <a:pt x="385" y="1123"/>
                      </a:lnTo>
                      <a:lnTo>
                        <a:pt x="475" y="1145"/>
                      </a:lnTo>
                      <a:lnTo>
                        <a:pt x="561" y="1163"/>
                      </a:lnTo>
                      <a:lnTo>
                        <a:pt x="651" y="1177"/>
                      </a:lnTo>
                      <a:lnTo>
                        <a:pt x="742" y="1184"/>
                      </a:lnTo>
                      <a:lnTo>
                        <a:pt x="831" y="1192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925" y="1195"/>
                      </a:lnTo>
                      <a:lnTo>
                        <a:pt x="1040" y="1192"/>
                      </a:lnTo>
                      <a:lnTo>
                        <a:pt x="1155" y="1181"/>
                      </a:lnTo>
                      <a:lnTo>
                        <a:pt x="1270" y="1166"/>
                      </a:lnTo>
                      <a:lnTo>
                        <a:pt x="1382" y="1141"/>
                      </a:lnTo>
                      <a:lnTo>
                        <a:pt x="1494" y="1116"/>
                      </a:lnTo>
                      <a:lnTo>
                        <a:pt x="1602" y="1080"/>
                      </a:lnTo>
                      <a:lnTo>
                        <a:pt x="1710" y="1040"/>
                      </a:lnTo>
                      <a:lnTo>
                        <a:pt x="1815" y="997"/>
                      </a:lnTo>
                      <a:lnTo>
                        <a:pt x="1915" y="947"/>
                      </a:lnTo>
                      <a:lnTo>
                        <a:pt x="2016" y="889"/>
                      </a:lnTo>
                      <a:lnTo>
                        <a:pt x="2110" y="828"/>
                      </a:lnTo>
                      <a:lnTo>
                        <a:pt x="2203" y="760"/>
                      </a:lnTo>
                      <a:lnTo>
                        <a:pt x="2293" y="691"/>
                      </a:lnTo>
                      <a:lnTo>
                        <a:pt x="2380" y="612"/>
                      </a:lnTo>
                      <a:lnTo>
                        <a:pt x="2459" y="533"/>
                      </a:lnTo>
                      <a:lnTo>
                        <a:pt x="2538" y="447"/>
                      </a:lnTo>
                      <a:lnTo>
                        <a:pt x="2538" y="447"/>
                      </a:lnTo>
                      <a:lnTo>
                        <a:pt x="2509" y="396"/>
                      </a:lnTo>
                      <a:lnTo>
                        <a:pt x="2488" y="342"/>
                      </a:lnTo>
                      <a:lnTo>
                        <a:pt x="2473" y="288"/>
                      </a:lnTo>
                      <a:lnTo>
                        <a:pt x="2466" y="227"/>
                      </a:lnTo>
                      <a:lnTo>
                        <a:pt x="2470" y="169"/>
                      </a:lnTo>
                      <a:lnTo>
                        <a:pt x="2477" y="112"/>
                      </a:lnTo>
                      <a:lnTo>
                        <a:pt x="2495" y="54"/>
                      </a:lnTo>
                      <a:lnTo>
                        <a:pt x="2509" y="29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524" y="0"/>
                      </a:lnTo>
                      <a:lnTo>
                        <a:pt x="2459" y="105"/>
                      </a:lnTo>
                      <a:lnTo>
                        <a:pt x="2387" y="202"/>
                      </a:lnTo>
                      <a:lnTo>
                        <a:pt x="2308" y="295"/>
                      </a:lnTo>
                      <a:lnTo>
                        <a:pt x="2225" y="386"/>
                      </a:lnTo>
                      <a:lnTo>
                        <a:pt x="2139" y="465"/>
                      </a:lnTo>
                      <a:lnTo>
                        <a:pt x="2045" y="544"/>
                      </a:lnTo>
                      <a:lnTo>
                        <a:pt x="1948" y="612"/>
                      </a:lnTo>
                      <a:lnTo>
                        <a:pt x="1847" y="673"/>
                      </a:lnTo>
                      <a:lnTo>
                        <a:pt x="1739" y="731"/>
                      </a:lnTo>
                      <a:lnTo>
                        <a:pt x="1631" y="781"/>
                      </a:lnTo>
                      <a:lnTo>
                        <a:pt x="1519" y="825"/>
                      </a:lnTo>
                      <a:lnTo>
                        <a:pt x="1404" y="857"/>
                      </a:lnTo>
                      <a:lnTo>
                        <a:pt x="1285" y="886"/>
                      </a:lnTo>
                      <a:lnTo>
                        <a:pt x="1166" y="907"/>
                      </a:lnTo>
                      <a:lnTo>
                        <a:pt x="1047" y="918"/>
                      </a:lnTo>
                      <a:lnTo>
                        <a:pt x="925" y="922"/>
                      </a:lnTo>
                      <a:lnTo>
                        <a:pt x="925" y="922"/>
                      </a:lnTo>
                      <a:lnTo>
                        <a:pt x="803" y="918"/>
                      </a:lnTo>
                      <a:lnTo>
                        <a:pt x="684" y="907"/>
                      </a:lnTo>
                      <a:lnTo>
                        <a:pt x="565" y="886"/>
                      </a:lnTo>
                      <a:lnTo>
                        <a:pt x="446" y="860"/>
                      </a:lnTo>
                      <a:lnTo>
                        <a:pt x="331" y="825"/>
                      </a:lnTo>
                      <a:lnTo>
                        <a:pt x="219" y="781"/>
                      </a:lnTo>
                      <a:lnTo>
                        <a:pt x="108" y="731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0" y="677"/>
                      </a:lnTo>
                      <a:lnTo>
                        <a:pt x="29" y="691"/>
                      </a:lnTo>
                      <a:lnTo>
                        <a:pt x="53" y="709"/>
                      </a:lnTo>
                      <a:lnTo>
                        <a:pt x="97" y="749"/>
                      </a:lnTo>
                      <a:lnTo>
                        <a:pt x="133" y="796"/>
                      </a:lnTo>
                      <a:lnTo>
                        <a:pt x="165" y="846"/>
                      </a:lnTo>
                      <a:lnTo>
                        <a:pt x="187" y="900"/>
                      </a:lnTo>
                      <a:lnTo>
                        <a:pt x="205" y="954"/>
                      </a:lnTo>
                      <a:lnTo>
                        <a:pt x="212" y="1012"/>
                      </a:lnTo>
                      <a:lnTo>
                        <a:pt x="212" y="106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8" name="Freeform 106"/>
                <p:cNvSpPr>
                  <a:spLocks noChangeArrowheads="1"/>
                </p:cNvSpPr>
                <p:nvPr/>
              </p:nvSpPr>
              <p:spPr bwMode="auto">
                <a:xfrm>
                  <a:off x="2336800" y="3797300"/>
                  <a:ext cx="122237" cy="139700"/>
                </a:xfrm>
                <a:custGeom>
                  <a:avLst/>
                  <a:gdLst>
                    <a:gd name="T0" fmla="*/ 133 w 346"/>
                    <a:gd name="T1" fmla="*/ 0 h 393"/>
                    <a:gd name="T2" fmla="*/ 0 w 346"/>
                    <a:gd name="T3" fmla="*/ 234 h 393"/>
                    <a:gd name="T4" fmla="*/ 0 w 346"/>
                    <a:gd name="T5" fmla="*/ 234 h 393"/>
                    <a:gd name="T6" fmla="*/ 82 w 346"/>
                    <a:gd name="T7" fmla="*/ 281 h 393"/>
                    <a:gd name="T8" fmla="*/ 168 w 346"/>
                    <a:gd name="T9" fmla="*/ 320 h 393"/>
                    <a:gd name="T10" fmla="*/ 255 w 346"/>
                    <a:gd name="T11" fmla="*/ 360 h 393"/>
                    <a:gd name="T12" fmla="*/ 345 w 346"/>
                    <a:gd name="T13" fmla="*/ 392 h 393"/>
                    <a:gd name="T14" fmla="*/ 345 w 346"/>
                    <a:gd name="T15" fmla="*/ 392 h 393"/>
                    <a:gd name="T16" fmla="*/ 345 w 346"/>
                    <a:gd name="T17" fmla="*/ 335 h 393"/>
                    <a:gd name="T18" fmla="*/ 338 w 346"/>
                    <a:gd name="T19" fmla="*/ 277 h 393"/>
                    <a:gd name="T20" fmla="*/ 320 w 346"/>
                    <a:gd name="T21" fmla="*/ 223 h 393"/>
                    <a:gd name="T22" fmla="*/ 298 w 346"/>
                    <a:gd name="T23" fmla="*/ 169 h 393"/>
                    <a:gd name="T24" fmla="*/ 266 w 346"/>
                    <a:gd name="T25" fmla="*/ 119 h 393"/>
                    <a:gd name="T26" fmla="*/ 230 w 346"/>
                    <a:gd name="T27" fmla="*/ 72 h 393"/>
                    <a:gd name="T28" fmla="*/ 186 w 346"/>
                    <a:gd name="T29" fmla="*/ 32 h 393"/>
                    <a:gd name="T30" fmla="*/ 162 w 346"/>
                    <a:gd name="T31" fmla="*/ 14 h 393"/>
                    <a:gd name="T32" fmla="*/ 133 w 346"/>
                    <a:gd name="T33" fmla="*/ 0 h 3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6" h="393">
                      <a:moveTo>
                        <a:pt x="133" y="0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82" y="281"/>
                      </a:lnTo>
                      <a:lnTo>
                        <a:pt x="168" y="320"/>
                      </a:lnTo>
                      <a:lnTo>
                        <a:pt x="255" y="360"/>
                      </a:lnTo>
                      <a:lnTo>
                        <a:pt x="345" y="392"/>
                      </a:lnTo>
                      <a:lnTo>
                        <a:pt x="345" y="392"/>
                      </a:lnTo>
                      <a:lnTo>
                        <a:pt x="345" y="335"/>
                      </a:lnTo>
                      <a:lnTo>
                        <a:pt x="338" y="277"/>
                      </a:lnTo>
                      <a:lnTo>
                        <a:pt x="320" y="223"/>
                      </a:lnTo>
                      <a:lnTo>
                        <a:pt x="298" y="169"/>
                      </a:lnTo>
                      <a:lnTo>
                        <a:pt x="266" y="119"/>
                      </a:lnTo>
                      <a:lnTo>
                        <a:pt x="230" y="72"/>
                      </a:lnTo>
                      <a:lnTo>
                        <a:pt x="186" y="32"/>
                      </a:lnTo>
                      <a:lnTo>
                        <a:pt x="162" y="14"/>
                      </a:lnTo>
                      <a:lnTo>
                        <a:pt x="133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19" name="Freeform 107"/>
                <p:cNvSpPr>
                  <a:spLocks noChangeArrowheads="1"/>
                </p:cNvSpPr>
                <p:nvPr/>
              </p:nvSpPr>
              <p:spPr bwMode="auto">
                <a:xfrm>
                  <a:off x="3552825" y="3702050"/>
                  <a:ext cx="7937" cy="11113"/>
                </a:xfrm>
                <a:custGeom>
                  <a:avLst/>
                  <a:gdLst>
                    <a:gd name="T0" fmla="*/ 25 w 26"/>
                    <a:gd name="T1" fmla="*/ 0 h 37"/>
                    <a:gd name="T2" fmla="*/ 25 w 26"/>
                    <a:gd name="T3" fmla="*/ 0 h 37"/>
                    <a:gd name="T4" fmla="*/ 18 w 26"/>
                    <a:gd name="T5" fmla="*/ 11 h 37"/>
                    <a:gd name="T6" fmla="*/ 18 w 26"/>
                    <a:gd name="T7" fmla="*/ 11 h 37"/>
                    <a:gd name="T8" fmla="*/ 0 w 26"/>
                    <a:gd name="T9" fmla="*/ 36 h 37"/>
                    <a:gd name="T10" fmla="*/ 0 w 26"/>
                    <a:gd name="T11" fmla="*/ 36 h 37"/>
                    <a:gd name="T12" fmla="*/ 18 w 26"/>
                    <a:gd name="T13" fmla="*/ 11 h 37"/>
                    <a:gd name="T14" fmla="*/ 18 w 26"/>
                    <a:gd name="T15" fmla="*/ 11 h 37"/>
                    <a:gd name="T16" fmla="*/ 25 w 26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" h="37">
                      <a:moveTo>
                        <a:pt x="25" y="0"/>
                      </a:moveTo>
                      <a:lnTo>
                        <a:pt x="25" y="0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18" y="11"/>
                      </a:lnTo>
                      <a:lnTo>
                        <a:pt x="18" y="11"/>
                      </a:lnTo>
                      <a:lnTo>
                        <a:pt x="2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0" name="Freeform 108"/>
                <p:cNvSpPr>
                  <a:spLocks noChangeArrowheads="1"/>
                </p:cNvSpPr>
                <p:nvPr/>
              </p:nvSpPr>
              <p:spPr bwMode="auto">
                <a:xfrm>
                  <a:off x="3298825" y="3476625"/>
                  <a:ext cx="238125" cy="300038"/>
                </a:xfrm>
                <a:custGeom>
                  <a:avLst/>
                  <a:gdLst>
                    <a:gd name="T0" fmla="*/ 353 w 664"/>
                    <a:gd name="T1" fmla="*/ 580 h 840"/>
                    <a:gd name="T2" fmla="*/ 314 w 664"/>
                    <a:gd name="T3" fmla="*/ 576 h 840"/>
                    <a:gd name="T4" fmla="*/ 277 w 664"/>
                    <a:gd name="T5" fmla="*/ 558 h 840"/>
                    <a:gd name="T6" fmla="*/ 252 w 664"/>
                    <a:gd name="T7" fmla="*/ 540 h 840"/>
                    <a:gd name="T8" fmla="*/ 216 w 664"/>
                    <a:gd name="T9" fmla="*/ 493 h 840"/>
                    <a:gd name="T10" fmla="*/ 198 w 664"/>
                    <a:gd name="T11" fmla="*/ 436 h 840"/>
                    <a:gd name="T12" fmla="*/ 205 w 664"/>
                    <a:gd name="T13" fmla="*/ 378 h 840"/>
                    <a:gd name="T14" fmla="*/ 220 w 664"/>
                    <a:gd name="T15" fmla="*/ 349 h 840"/>
                    <a:gd name="T16" fmla="*/ 245 w 664"/>
                    <a:gd name="T17" fmla="*/ 317 h 840"/>
                    <a:gd name="T18" fmla="*/ 277 w 664"/>
                    <a:gd name="T19" fmla="*/ 292 h 840"/>
                    <a:gd name="T20" fmla="*/ 314 w 664"/>
                    <a:gd name="T21" fmla="*/ 277 h 840"/>
                    <a:gd name="T22" fmla="*/ 353 w 664"/>
                    <a:gd name="T23" fmla="*/ 270 h 840"/>
                    <a:gd name="T24" fmla="*/ 375 w 664"/>
                    <a:gd name="T25" fmla="*/ 270 h 840"/>
                    <a:gd name="T26" fmla="*/ 414 w 664"/>
                    <a:gd name="T27" fmla="*/ 281 h 840"/>
                    <a:gd name="T28" fmla="*/ 432 w 664"/>
                    <a:gd name="T29" fmla="*/ 292 h 840"/>
                    <a:gd name="T30" fmla="*/ 476 w 664"/>
                    <a:gd name="T31" fmla="*/ 328 h 840"/>
                    <a:gd name="T32" fmla="*/ 500 w 664"/>
                    <a:gd name="T33" fmla="*/ 378 h 840"/>
                    <a:gd name="T34" fmla="*/ 508 w 664"/>
                    <a:gd name="T35" fmla="*/ 436 h 840"/>
                    <a:gd name="T36" fmla="*/ 494 w 664"/>
                    <a:gd name="T37" fmla="*/ 489 h 840"/>
                    <a:gd name="T38" fmla="*/ 544 w 664"/>
                    <a:gd name="T39" fmla="*/ 403 h 840"/>
                    <a:gd name="T40" fmla="*/ 627 w 664"/>
                    <a:gd name="T41" fmla="*/ 223 h 840"/>
                    <a:gd name="T42" fmla="*/ 663 w 664"/>
                    <a:gd name="T43" fmla="*/ 130 h 840"/>
                    <a:gd name="T44" fmla="*/ 594 w 664"/>
                    <a:gd name="T45" fmla="*/ 72 h 840"/>
                    <a:gd name="T46" fmla="*/ 565 w 664"/>
                    <a:gd name="T47" fmla="*/ 57 h 840"/>
                    <a:gd name="T48" fmla="*/ 476 w 664"/>
                    <a:gd name="T49" fmla="*/ 18 h 840"/>
                    <a:gd name="T50" fmla="*/ 382 w 664"/>
                    <a:gd name="T51" fmla="*/ 0 h 840"/>
                    <a:gd name="T52" fmla="*/ 346 w 664"/>
                    <a:gd name="T53" fmla="*/ 90 h 840"/>
                    <a:gd name="T54" fmla="*/ 267 w 664"/>
                    <a:gd name="T55" fmla="*/ 263 h 840"/>
                    <a:gd name="T56" fmla="*/ 220 w 664"/>
                    <a:gd name="T57" fmla="*/ 349 h 840"/>
                    <a:gd name="T58" fmla="*/ 115 w 664"/>
                    <a:gd name="T59" fmla="*/ 507 h 840"/>
                    <a:gd name="T60" fmla="*/ 0 w 664"/>
                    <a:gd name="T61" fmla="*/ 659 h 840"/>
                    <a:gd name="T62" fmla="*/ 29 w 664"/>
                    <a:gd name="T63" fmla="*/ 698 h 840"/>
                    <a:gd name="T64" fmla="*/ 97 w 664"/>
                    <a:gd name="T65" fmla="*/ 766 h 840"/>
                    <a:gd name="T66" fmla="*/ 141 w 664"/>
                    <a:gd name="T67" fmla="*/ 795 h 840"/>
                    <a:gd name="T68" fmla="*/ 194 w 664"/>
                    <a:gd name="T69" fmla="*/ 821 h 840"/>
                    <a:gd name="T70" fmla="*/ 252 w 664"/>
                    <a:gd name="T71" fmla="*/ 839 h 840"/>
                    <a:gd name="T72" fmla="*/ 375 w 664"/>
                    <a:gd name="T73" fmla="*/ 680 h 840"/>
                    <a:gd name="T74" fmla="*/ 483 w 664"/>
                    <a:gd name="T75" fmla="*/ 511 h 840"/>
                    <a:gd name="T76" fmla="*/ 472 w 664"/>
                    <a:gd name="T77" fmla="*/ 525 h 840"/>
                    <a:gd name="T78" fmla="*/ 443 w 664"/>
                    <a:gd name="T79" fmla="*/ 551 h 840"/>
                    <a:gd name="T80" fmla="*/ 411 w 664"/>
                    <a:gd name="T81" fmla="*/ 569 h 840"/>
                    <a:gd name="T82" fmla="*/ 375 w 664"/>
                    <a:gd name="T83" fmla="*/ 580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4" h="840">
                      <a:moveTo>
                        <a:pt x="353" y="580"/>
                      </a:moveTo>
                      <a:lnTo>
                        <a:pt x="353" y="580"/>
                      </a:lnTo>
                      <a:lnTo>
                        <a:pt x="335" y="580"/>
                      </a:lnTo>
                      <a:lnTo>
                        <a:pt x="314" y="576"/>
                      </a:lnTo>
                      <a:lnTo>
                        <a:pt x="295" y="569"/>
                      </a:lnTo>
                      <a:lnTo>
                        <a:pt x="277" y="558"/>
                      </a:lnTo>
                      <a:lnTo>
                        <a:pt x="277" y="558"/>
                      </a:lnTo>
                      <a:lnTo>
                        <a:pt x="252" y="540"/>
                      </a:lnTo>
                      <a:lnTo>
                        <a:pt x="231" y="518"/>
                      </a:lnTo>
                      <a:lnTo>
                        <a:pt x="216" y="493"/>
                      </a:lnTo>
                      <a:lnTo>
                        <a:pt x="205" y="464"/>
                      </a:lnTo>
                      <a:lnTo>
                        <a:pt x="198" y="436"/>
                      </a:lnTo>
                      <a:lnTo>
                        <a:pt x="202" y="407"/>
                      </a:lnTo>
                      <a:lnTo>
                        <a:pt x="205" y="378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231" y="331"/>
                      </a:lnTo>
                      <a:lnTo>
                        <a:pt x="245" y="317"/>
                      </a:lnTo>
                      <a:lnTo>
                        <a:pt x="259" y="302"/>
                      </a:lnTo>
                      <a:lnTo>
                        <a:pt x="277" y="292"/>
                      </a:lnTo>
                      <a:lnTo>
                        <a:pt x="295" y="281"/>
                      </a:lnTo>
                      <a:lnTo>
                        <a:pt x="314" y="277"/>
                      </a:lnTo>
                      <a:lnTo>
                        <a:pt x="335" y="270"/>
                      </a:lnTo>
                      <a:lnTo>
                        <a:pt x="353" y="270"/>
                      </a:lnTo>
                      <a:lnTo>
                        <a:pt x="353" y="270"/>
                      </a:lnTo>
                      <a:lnTo>
                        <a:pt x="375" y="270"/>
                      </a:lnTo>
                      <a:lnTo>
                        <a:pt x="393" y="277"/>
                      </a:lnTo>
                      <a:lnTo>
                        <a:pt x="414" y="281"/>
                      </a:lnTo>
                      <a:lnTo>
                        <a:pt x="432" y="292"/>
                      </a:lnTo>
                      <a:lnTo>
                        <a:pt x="432" y="292"/>
                      </a:lnTo>
                      <a:lnTo>
                        <a:pt x="457" y="310"/>
                      </a:lnTo>
                      <a:lnTo>
                        <a:pt x="476" y="328"/>
                      </a:lnTo>
                      <a:lnTo>
                        <a:pt x="490" y="353"/>
                      </a:lnTo>
                      <a:lnTo>
                        <a:pt x="500" y="378"/>
                      </a:lnTo>
                      <a:lnTo>
                        <a:pt x="508" y="407"/>
                      </a:lnTo>
                      <a:lnTo>
                        <a:pt x="508" y="436"/>
                      </a:lnTo>
                      <a:lnTo>
                        <a:pt x="504" y="461"/>
                      </a:lnTo>
                      <a:lnTo>
                        <a:pt x="494" y="489"/>
                      </a:lnTo>
                      <a:lnTo>
                        <a:pt x="494" y="489"/>
                      </a:lnTo>
                      <a:lnTo>
                        <a:pt x="544" y="403"/>
                      </a:lnTo>
                      <a:lnTo>
                        <a:pt x="587" y="313"/>
                      </a:lnTo>
                      <a:lnTo>
                        <a:pt x="627" y="223"/>
                      </a:lnTo>
                      <a:lnTo>
                        <a:pt x="663" y="130"/>
                      </a:lnTo>
                      <a:lnTo>
                        <a:pt x="663" y="130"/>
                      </a:lnTo>
                      <a:lnTo>
                        <a:pt x="620" y="90"/>
                      </a:lnTo>
                      <a:lnTo>
                        <a:pt x="594" y="72"/>
                      </a:lnTo>
                      <a:lnTo>
                        <a:pt x="565" y="57"/>
                      </a:lnTo>
                      <a:lnTo>
                        <a:pt x="565" y="57"/>
                      </a:lnTo>
                      <a:lnTo>
                        <a:pt x="522" y="33"/>
                      </a:lnTo>
                      <a:lnTo>
                        <a:pt x="476" y="18"/>
                      </a:lnTo>
                      <a:lnTo>
                        <a:pt x="429" y="7"/>
                      </a:lnTo>
                      <a:lnTo>
                        <a:pt x="382" y="0"/>
                      </a:lnTo>
                      <a:lnTo>
                        <a:pt x="382" y="0"/>
                      </a:lnTo>
                      <a:lnTo>
                        <a:pt x="346" y="90"/>
                      </a:lnTo>
                      <a:lnTo>
                        <a:pt x="306" y="176"/>
                      </a:lnTo>
                      <a:lnTo>
                        <a:pt x="267" y="263"/>
                      </a:lnTo>
                      <a:lnTo>
                        <a:pt x="220" y="349"/>
                      </a:lnTo>
                      <a:lnTo>
                        <a:pt x="220" y="349"/>
                      </a:lnTo>
                      <a:lnTo>
                        <a:pt x="169" y="428"/>
                      </a:lnTo>
                      <a:lnTo>
                        <a:pt x="115" y="507"/>
                      </a:lnTo>
                      <a:lnTo>
                        <a:pt x="58" y="587"/>
                      </a:lnTo>
                      <a:lnTo>
                        <a:pt x="0" y="659"/>
                      </a:lnTo>
                      <a:lnTo>
                        <a:pt x="0" y="659"/>
                      </a:lnTo>
                      <a:lnTo>
                        <a:pt x="29" y="698"/>
                      </a:lnTo>
                      <a:lnTo>
                        <a:pt x="61" y="734"/>
                      </a:lnTo>
                      <a:lnTo>
                        <a:pt x="97" y="766"/>
                      </a:lnTo>
                      <a:lnTo>
                        <a:pt x="141" y="795"/>
                      </a:lnTo>
                      <a:lnTo>
                        <a:pt x="141" y="795"/>
                      </a:lnTo>
                      <a:lnTo>
                        <a:pt x="169" y="810"/>
                      </a:lnTo>
                      <a:lnTo>
                        <a:pt x="194" y="821"/>
                      </a:lnTo>
                      <a:lnTo>
                        <a:pt x="252" y="839"/>
                      </a:lnTo>
                      <a:lnTo>
                        <a:pt x="252" y="839"/>
                      </a:lnTo>
                      <a:lnTo>
                        <a:pt x="314" y="763"/>
                      </a:lnTo>
                      <a:lnTo>
                        <a:pt x="375" y="680"/>
                      </a:lnTo>
                      <a:lnTo>
                        <a:pt x="429" y="598"/>
                      </a:lnTo>
                      <a:lnTo>
                        <a:pt x="483" y="511"/>
                      </a:lnTo>
                      <a:lnTo>
                        <a:pt x="483" y="511"/>
                      </a:lnTo>
                      <a:lnTo>
                        <a:pt x="472" y="525"/>
                      </a:lnTo>
                      <a:lnTo>
                        <a:pt x="457" y="540"/>
                      </a:lnTo>
                      <a:lnTo>
                        <a:pt x="443" y="551"/>
                      </a:lnTo>
                      <a:lnTo>
                        <a:pt x="425" y="561"/>
                      </a:lnTo>
                      <a:lnTo>
                        <a:pt x="411" y="569"/>
                      </a:lnTo>
                      <a:lnTo>
                        <a:pt x="393" y="576"/>
                      </a:lnTo>
                      <a:lnTo>
                        <a:pt x="375" y="580"/>
                      </a:lnTo>
                      <a:lnTo>
                        <a:pt x="353" y="58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1" name="Freeform 109"/>
                <p:cNvSpPr>
                  <a:spLocks noChangeArrowheads="1"/>
                </p:cNvSpPr>
                <p:nvPr/>
              </p:nvSpPr>
              <p:spPr bwMode="auto">
                <a:xfrm>
                  <a:off x="3475038" y="3524250"/>
                  <a:ext cx="103187" cy="180975"/>
                </a:xfrm>
                <a:custGeom>
                  <a:avLst/>
                  <a:gdLst>
                    <a:gd name="T0" fmla="*/ 0 w 293"/>
                    <a:gd name="T1" fmla="*/ 374 h 508"/>
                    <a:gd name="T2" fmla="*/ 234 w 293"/>
                    <a:gd name="T3" fmla="*/ 507 h 508"/>
                    <a:gd name="T4" fmla="*/ 234 w 293"/>
                    <a:gd name="T5" fmla="*/ 507 h 508"/>
                    <a:gd name="T6" fmla="*/ 241 w 293"/>
                    <a:gd name="T7" fmla="*/ 496 h 508"/>
                    <a:gd name="T8" fmla="*/ 241 w 293"/>
                    <a:gd name="T9" fmla="*/ 496 h 508"/>
                    <a:gd name="T10" fmla="*/ 255 w 293"/>
                    <a:gd name="T11" fmla="*/ 464 h 508"/>
                    <a:gd name="T12" fmla="*/ 266 w 293"/>
                    <a:gd name="T13" fmla="*/ 431 h 508"/>
                    <a:gd name="T14" fmla="*/ 277 w 293"/>
                    <a:gd name="T15" fmla="*/ 399 h 508"/>
                    <a:gd name="T16" fmla="*/ 284 w 293"/>
                    <a:gd name="T17" fmla="*/ 367 h 508"/>
                    <a:gd name="T18" fmla="*/ 288 w 293"/>
                    <a:gd name="T19" fmla="*/ 334 h 508"/>
                    <a:gd name="T20" fmla="*/ 292 w 293"/>
                    <a:gd name="T21" fmla="*/ 302 h 508"/>
                    <a:gd name="T22" fmla="*/ 288 w 293"/>
                    <a:gd name="T23" fmla="*/ 266 h 508"/>
                    <a:gd name="T24" fmla="*/ 284 w 293"/>
                    <a:gd name="T25" fmla="*/ 233 h 508"/>
                    <a:gd name="T26" fmla="*/ 281 w 293"/>
                    <a:gd name="T27" fmla="*/ 201 h 508"/>
                    <a:gd name="T28" fmla="*/ 270 w 293"/>
                    <a:gd name="T29" fmla="*/ 172 h 508"/>
                    <a:gd name="T30" fmla="*/ 259 w 293"/>
                    <a:gd name="T31" fmla="*/ 140 h 508"/>
                    <a:gd name="T32" fmla="*/ 248 w 293"/>
                    <a:gd name="T33" fmla="*/ 111 h 508"/>
                    <a:gd name="T34" fmla="*/ 234 w 293"/>
                    <a:gd name="T35" fmla="*/ 82 h 508"/>
                    <a:gd name="T36" fmla="*/ 216 w 293"/>
                    <a:gd name="T37" fmla="*/ 54 h 508"/>
                    <a:gd name="T38" fmla="*/ 194 w 293"/>
                    <a:gd name="T39" fmla="*/ 25 h 508"/>
                    <a:gd name="T40" fmla="*/ 173 w 293"/>
                    <a:gd name="T41" fmla="*/ 0 h 508"/>
                    <a:gd name="T42" fmla="*/ 173 w 293"/>
                    <a:gd name="T43" fmla="*/ 0 h 508"/>
                    <a:gd name="T44" fmla="*/ 137 w 293"/>
                    <a:gd name="T45" fmla="*/ 93 h 508"/>
                    <a:gd name="T46" fmla="*/ 97 w 293"/>
                    <a:gd name="T47" fmla="*/ 183 h 508"/>
                    <a:gd name="T48" fmla="*/ 54 w 293"/>
                    <a:gd name="T49" fmla="*/ 273 h 508"/>
                    <a:gd name="T50" fmla="*/ 4 w 293"/>
                    <a:gd name="T51" fmla="*/ 359 h 508"/>
                    <a:gd name="T52" fmla="*/ 4 w 293"/>
                    <a:gd name="T53" fmla="*/ 359 h 508"/>
                    <a:gd name="T54" fmla="*/ 0 w 293"/>
                    <a:gd name="T55" fmla="*/ 37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8">
                      <a:moveTo>
                        <a:pt x="0" y="374"/>
                      </a:moveTo>
                      <a:lnTo>
                        <a:pt x="234" y="507"/>
                      </a:lnTo>
                      <a:lnTo>
                        <a:pt x="234" y="507"/>
                      </a:lnTo>
                      <a:lnTo>
                        <a:pt x="241" y="496"/>
                      </a:lnTo>
                      <a:lnTo>
                        <a:pt x="241" y="496"/>
                      </a:lnTo>
                      <a:lnTo>
                        <a:pt x="255" y="464"/>
                      </a:lnTo>
                      <a:lnTo>
                        <a:pt x="266" y="431"/>
                      </a:lnTo>
                      <a:lnTo>
                        <a:pt x="277" y="399"/>
                      </a:lnTo>
                      <a:lnTo>
                        <a:pt x="284" y="367"/>
                      </a:lnTo>
                      <a:lnTo>
                        <a:pt x="288" y="334"/>
                      </a:lnTo>
                      <a:lnTo>
                        <a:pt x="292" y="302"/>
                      </a:lnTo>
                      <a:lnTo>
                        <a:pt x="288" y="266"/>
                      </a:lnTo>
                      <a:lnTo>
                        <a:pt x="284" y="233"/>
                      </a:lnTo>
                      <a:lnTo>
                        <a:pt x="281" y="201"/>
                      </a:lnTo>
                      <a:lnTo>
                        <a:pt x="270" y="172"/>
                      </a:lnTo>
                      <a:lnTo>
                        <a:pt x="259" y="140"/>
                      </a:lnTo>
                      <a:lnTo>
                        <a:pt x="248" y="111"/>
                      </a:lnTo>
                      <a:lnTo>
                        <a:pt x="234" y="82"/>
                      </a:lnTo>
                      <a:lnTo>
                        <a:pt x="216" y="54"/>
                      </a:lnTo>
                      <a:lnTo>
                        <a:pt x="194" y="25"/>
                      </a:lnTo>
                      <a:lnTo>
                        <a:pt x="173" y="0"/>
                      </a:lnTo>
                      <a:lnTo>
                        <a:pt x="173" y="0"/>
                      </a:lnTo>
                      <a:lnTo>
                        <a:pt x="137" y="93"/>
                      </a:lnTo>
                      <a:lnTo>
                        <a:pt x="97" y="183"/>
                      </a:lnTo>
                      <a:lnTo>
                        <a:pt x="54" y="273"/>
                      </a:lnTo>
                      <a:lnTo>
                        <a:pt x="4" y="359"/>
                      </a:lnTo>
                      <a:lnTo>
                        <a:pt x="4" y="359"/>
                      </a:lnTo>
                      <a:lnTo>
                        <a:pt x="0" y="37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2" name="Freeform 110"/>
                <p:cNvSpPr>
                  <a:spLocks noChangeArrowheads="1"/>
                </p:cNvSpPr>
                <p:nvPr/>
              </p:nvSpPr>
              <p:spPr bwMode="auto">
                <a:xfrm>
                  <a:off x="3294063" y="3476625"/>
                  <a:ext cx="141287" cy="123825"/>
                </a:xfrm>
                <a:custGeom>
                  <a:avLst/>
                  <a:gdLst>
                    <a:gd name="T0" fmla="*/ 0 w 397"/>
                    <a:gd name="T1" fmla="*/ 212 h 350"/>
                    <a:gd name="T2" fmla="*/ 234 w 397"/>
                    <a:gd name="T3" fmla="*/ 349 h 350"/>
                    <a:gd name="T4" fmla="*/ 234 w 397"/>
                    <a:gd name="T5" fmla="*/ 349 h 350"/>
                    <a:gd name="T6" fmla="*/ 281 w 397"/>
                    <a:gd name="T7" fmla="*/ 263 h 350"/>
                    <a:gd name="T8" fmla="*/ 320 w 397"/>
                    <a:gd name="T9" fmla="*/ 176 h 350"/>
                    <a:gd name="T10" fmla="*/ 360 w 397"/>
                    <a:gd name="T11" fmla="*/ 90 h 350"/>
                    <a:gd name="T12" fmla="*/ 396 w 397"/>
                    <a:gd name="T13" fmla="*/ 0 h 350"/>
                    <a:gd name="T14" fmla="*/ 396 w 397"/>
                    <a:gd name="T15" fmla="*/ 0 h 350"/>
                    <a:gd name="T16" fmla="*/ 367 w 397"/>
                    <a:gd name="T17" fmla="*/ 0 h 350"/>
                    <a:gd name="T18" fmla="*/ 367 w 397"/>
                    <a:gd name="T19" fmla="*/ 0 h 350"/>
                    <a:gd name="T20" fmla="*/ 313 w 397"/>
                    <a:gd name="T21" fmla="*/ 4 h 350"/>
                    <a:gd name="T22" fmla="*/ 259 w 397"/>
                    <a:gd name="T23" fmla="*/ 14 h 350"/>
                    <a:gd name="T24" fmla="*/ 205 w 397"/>
                    <a:gd name="T25" fmla="*/ 33 h 350"/>
                    <a:gd name="T26" fmla="*/ 155 w 397"/>
                    <a:gd name="T27" fmla="*/ 57 h 350"/>
                    <a:gd name="T28" fmla="*/ 108 w 397"/>
                    <a:gd name="T29" fmla="*/ 86 h 350"/>
                    <a:gd name="T30" fmla="*/ 68 w 397"/>
                    <a:gd name="T31" fmla="*/ 122 h 350"/>
                    <a:gd name="T32" fmla="*/ 32 w 397"/>
                    <a:gd name="T33" fmla="*/ 166 h 350"/>
                    <a:gd name="T34" fmla="*/ 0 w 397"/>
                    <a:gd name="T35" fmla="*/ 212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50">
                      <a:moveTo>
                        <a:pt x="0" y="212"/>
                      </a:move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81" y="263"/>
                      </a:lnTo>
                      <a:lnTo>
                        <a:pt x="320" y="176"/>
                      </a:lnTo>
                      <a:lnTo>
                        <a:pt x="360" y="90"/>
                      </a:lnTo>
                      <a:lnTo>
                        <a:pt x="396" y="0"/>
                      </a:lnTo>
                      <a:lnTo>
                        <a:pt x="396" y="0"/>
                      </a:lnTo>
                      <a:lnTo>
                        <a:pt x="367" y="0"/>
                      </a:lnTo>
                      <a:lnTo>
                        <a:pt x="367" y="0"/>
                      </a:lnTo>
                      <a:lnTo>
                        <a:pt x="313" y="4"/>
                      </a:lnTo>
                      <a:lnTo>
                        <a:pt x="259" y="14"/>
                      </a:lnTo>
                      <a:lnTo>
                        <a:pt x="205" y="33"/>
                      </a:lnTo>
                      <a:lnTo>
                        <a:pt x="155" y="57"/>
                      </a:lnTo>
                      <a:lnTo>
                        <a:pt x="108" y="86"/>
                      </a:lnTo>
                      <a:lnTo>
                        <a:pt x="68" y="122"/>
                      </a:lnTo>
                      <a:lnTo>
                        <a:pt x="32" y="166"/>
                      </a:lnTo>
                      <a:lnTo>
                        <a:pt x="0" y="21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3" name="Freeform 111"/>
                <p:cNvSpPr>
                  <a:spLocks noChangeArrowheads="1"/>
                </p:cNvSpPr>
                <p:nvPr/>
              </p:nvSpPr>
              <p:spPr bwMode="auto">
                <a:xfrm>
                  <a:off x="3389313" y="3657600"/>
                  <a:ext cx="168275" cy="123825"/>
                </a:xfrm>
                <a:custGeom>
                  <a:avLst/>
                  <a:gdLst>
                    <a:gd name="T0" fmla="*/ 238 w 473"/>
                    <a:gd name="T1" fmla="*/ 0 h 350"/>
                    <a:gd name="T2" fmla="*/ 238 w 473"/>
                    <a:gd name="T3" fmla="*/ 0 h 350"/>
                    <a:gd name="T4" fmla="*/ 238 w 473"/>
                    <a:gd name="T5" fmla="*/ 0 h 350"/>
                    <a:gd name="T6" fmla="*/ 238 w 473"/>
                    <a:gd name="T7" fmla="*/ 0 h 350"/>
                    <a:gd name="T8" fmla="*/ 231 w 473"/>
                    <a:gd name="T9" fmla="*/ 7 h 350"/>
                    <a:gd name="T10" fmla="*/ 231 w 473"/>
                    <a:gd name="T11" fmla="*/ 7 h 350"/>
                    <a:gd name="T12" fmla="*/ 177 w 473"/>
                    <a:gd name="T13" fmla="*/ 94 h 350"/>
                    <a:gd name="T14" fmla="*/ 123 w 473"/>
                    <a:gd name="T15" fmla="*/ 176 h 350"/>
                    <a:gd name="T16" fmla="*/ 62 w 473"/>
                    <a:gd name="T17" fmla="*/ 259 h 350"/>
                    <a:gd name="T18" fmla="*/ 0 w 473"/>
                    <a:gd name="T19" fmla="*/ 335 h 350"/>
                    <a:gd name="T20" fmla="*/ 0 w 473"/>
                    <a:gd name="T21" fmla="*/ 335 h 350"/>
                    <a:gd name="T22" fmla="*/ 51 w 473"/>
                    <a:gd name="T23" fmla="*/ 345 h 350"/>
                    <a:gd name="T24" fmla="*/ 101 w 473"/>
                    <a:gd name="T25" fmla="*/ 349 h 350"/>
                    <a:gd name="T26" fmla="*/ 101 w 473"/>
                    <a:gd name="T27" fmla="*/ 349 h 350"/>
                    <a:gd name="T28" fmla="*/ 155 w 473"/>
                    <a:gd name="T29" fmla="*/ 345 h 350"/>
                    <a:gd name="T30" fmla="*/ 205 w 473"/>
                    <a:gd name="T31" fmla="*/ 335 h 350"/>
                    <a:gd name="T32" fmla="*/ 256 w 473"/>
                    <a:gd name="T33" fmla="*/ 320 h 350"/>
                    <a:gd name="T34" fmla="*/ 303 w 473"/>
                    <a:gd name="T35" fmla="*/ 298 h 350"/>
                    <a:gd name="T36" fmla="*/ 346 w 473"/>
                    <a:gd name="T37" fmla="*/ 270 h 350"/>
                    <a:gd name="T38" fmla="*/ 386 w 473"/>
                    <a:gd name="T39" fmla="*/ 237 h 350"/>
                    <a:gd name="T40" fmla="*/ 425 w 473"/>
                    <a:gd name="T41" fmla="*/ 201 h 350"/>
                    <a:gd name="T42" fmla="*/ 454 w 473"/>
                    <a:gd name="T43" fmla="*/ 158 h 350"/>
                    <a:gd name="T44" fmla="*/ 454 w 473"/>
                    <a:gd name="T45" fmla="*/ 158 h 350"/>
                    <a:gd name="T46" fmla="*/ 472 w 473"/>
                    <a:gd name="T47" fmla="*/ 133 h 350"/>
                    <a:gd name="T48" fmla="*/ 238 w 473"/>
                    <a:gd name="T49" fmla="*/ 0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3" h="350">
                      <a:moveTo>
                        <a:pt x="238" y="0"/>
                      </a:move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8" y="0"/>
                      </a:lnTo>
                      <a:lnTo>
                        <a:pt x="231" y="7"/>
                      </a:lnTo>
                      <a:lnTo>
                        <a:pt x="231" y="7"/>
                      </a:lnTo>
                      <a:lnTo>
                        <a:pt x="177" y="94"/>
                      </a:lnTo>
                      <a:lnTo>
                        <a:pt x="123" y="176"/>
                      </a:lnTo>
                      <a:lnTo>
                        <a:pt x="62" y="259"/>
                      </a:ln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51" y="345"/>
                      </a:lnTo>
                      <a:lnTo>
                        <a:pt x="101" y="349"/>
                      </a:lnTo>
                      <a:lnTo>
                        <a:pt x="101" y="349"/>
                      </a:lnTo>
                      <a:lnTo>
                        <a:pt x="155" y="345"/>
                      </a:lnTo>
                      <a:lnTo>
                        <a:pt x="205" y="335"/>
                      </a:lnTo>
                      <a:lnTo>
                        <a:pt x="256" y="320"/>
                      </a:lnTo>
                      <a:lnTo>
                        <a:pt x="303" y="298"/>
                      </a:lnTo>
                      <a:lnTo>
                        <a:pt x="346" y="270"/>
                      </a:lnTo>
                      <a:lnTo>
                        <a:pt x="386" y="237"/>
                      </a:lnTo>
                      <a:lnTo>
                        <a:pt x="425" y="201"/>
                      </a:lnTo>
                      <a:lnTo>
                        <a:pt x="454" y="158"/>
                      </a:lnTo>
                      <a:lnTo>
                        <a:pt x="454" y="158"/>
                      </a:lnTo>
                      <a:lnTo>
                        <a:pt x="472" y="133"/>
                      </a:lnTo>
                      <a:lnTo>
                        <a:pt x="23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4" name="Freeform 112"/>
                <p:cNvSpPr>
                  <a:spLocks noChangeArrowheads="1"/>
                </p:cNvSpPr>
                <p:nvPr/>
              </p:nvSpPr>
              <p:spPr bwMode="auto">
                <a:xfrm>
                  <a:off x="3273425" y="3552825"/>
                  <a:ext cx="103187" cy="160338"/>
                </a:xfrm>
                <a:custGeom>
                  <a:avLst/>
                  <a:gdLst>
                    <a:gd name="T0" fmla="*/ 58 w 293"/>
                    <a:gd name="T1" fmla="*/ 0 h 448"/>
                    <a:gd name="T2" fmla="*/ 58 w 293"/>
                    <a:gd name="T3" fmla="*/ 0 h 448"/>
                    <a:gd name="T4" fmla="*/ 58 w 293"/>
                    <a:gd name="T5" fmla="*/ 0 h 448"/>
                    <a:gd name="T6" fmla="*/ 58 w 293"/>
                    <a:gd name="T7" fmla="*/ 0 h 448"/>
                    <a:gd name="T8" fmla="*/ 43 w 293"/>
                    <a:gd name="T9" fmla="*/ 29 h 448"/>
                    <a:gd name="T10" fmla="*/ 29 w 293"/>
                    <a:gd name="T11" fmla="*/ 54 h 448"/>
                    <a:gd name="T12" fmla="*/ 11 w 293"/>
                    <a:gd name="T13" fmla="*/ 112 h 448"/>
                    <a:gd name="T14" fmla="*/ 4 w 293"/>
                    <a:gd name="T15" fmla="*/ 169 h 448"/>
                    <a:gd name="T16" fmla="*/ 0 w 293"/>
                    <a:gd name="T17" fmla="*/ 227 h 448"/>
                    <a:gd name="T18" fmla="*/ 7 w 293"/>
                    <a:gd name="T19" fmla="*/ 288 h 448"/>
                    <a:gd name="T20" fmla="*/ 22 w 293"/>
                    <a:gd name="T21" fmla="*/ 342 h 448"/>
                    <a:gd name="T22" fmla="*/ 43 w 293"/>
                    <a:gd name="T23" fmla="*/ 396 h 448"/>
                    <a:gd name="T24" fmla="*/ 72 w 293"/>
                    <a:gd name="T25" fmla="*/ 447 h 448"/>
                    <a:gd name="T26" fmla="*/ 72 w 293"/>
                    <a:gd name="T27" fmla="*/ 447 h 448"/>
                    <a:gd name="T28" fmla="*/ 130 w 293"/>
                    <a:gd name="T29" fmla="*/ 375 h 448"/>
                    <a:gd name="T30" fmla="*/ 187 w 293"/>
                    <a:gd name="T31" fmla="*/ 295 h 448"/>
                    <a:gd name="T32" fmla="*/ 241 w 293"/>
                    <a:gd name="T33" fmla="*/ 216 h 448"/>
                    <a:gd name="T34" fmla="*/ 292 w 293"/>
                    <a:gd name="T35" fmla="*/ 137 h 448"/>
                    <a:gd name="T36" fmla="*/ 58 w 293"/>
                    <a:gd name="T37" fmla="*/ 0 h 4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93" h="448">
                      <a:moveTo>
                        <a:pt x="58" y="0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43" y="29"/>
                      </a:lnTo>
                      <a:lnTo>
                        <a:pt x="29" y="54"/>
                      </a:lnTo>
                      <a:lnTo>
                        <a:pt x="11" y="112"/>
                      </a:lnTo>
                      <a:lnTo>
                        <a:pt x="4" y="169"/>
                      </a:lnTo>
                      <a:lnTo>
                        <a:pt x="0" y="227"/>
                      </a:lnTo>
                      <a:lnTo>
                        <a:pt x="7" y="288"/>
                      </a:lnTo>
                      <a:lnTo>
                        <a:pt x="22" y="342"/>
                      </a:lnTo>
                      <a:lnTo>
                        <a:pt x="43" y="396"/>
                      </a:lnTo>
                      <a:lnTo>
                        <a:pt x="72" y="447"/>
                      </a:lnTo>
                      <a:lnTo>
                        <a:pt x="72" y="447"/>
                      </a:lnTo>
                      <a:lnTo>
                        <a:pt x="130" y="375"/>
                      </a:lnTo>
                      <a:lnTo>
                        <a:pt x="187" y="295"/>
                      </a:lnTo>
                      <a:lnTo>
                        <a:pt x="241" y="216"/>
                      </a:lnTo>
                      <a:lnTo>
                        <a:pt x="292" y="137"/>
                      </a:lnTo>
                      <a:lnTo>
                        <a:pt x="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5" name="Freeform 113"/>
                <p:cNvSpPr>
                  <a:spLocks noChangeArrowheads="1"/>
                </p:cNvSpPr>
                <p:nvPr/>
              </p:nvSpPr>
              <p:spPr bwMode="auto">
                <a:xfrm>
                  <a:off x="1960563" y="2781300"/>
                  <a:ext cx="0" cy="3175"/>
                </a:xfrm>
                <a:custGeom>
                  <a:avLst/>
                  <a:gdLst>
                    <a:gd name="T0" fmla="*/ 4 w 5"/>
                    <a:gd name="T1" fmla="*/ 0 h 12"/>
                    <a:gd name="T2" fmla="*/ 4 w 5"/>
                    <a:gd name="T3" fmla="*/ 0 h 12"/>
                    <a:gd name="T4" fmla="*/ 0 w 5"/>
                    <a:gd name="T5" fmla="*/ 8 h 12"/>
                    <a:gd name="T6" fmla="*/ 0 w 5"/>
                    <a:gd name="T7" fmla="*/ 8 h 12"/>
                    <a:gd name="T8" fmla="*/ 0 w 5"/>
                    <a:gd name="T9" fmla="*/ 11 h 12"/>
                    <a:gd name="T10" fmla="*/ 0 w 5"/>
                    <a:gd name="T11" fmla="*/ 11 h 12"/>
                    <a:gd name="T12" fmla="*/ 0 w 5"/>
                    <a:gd name="T13" fmla="*/ 11 h 12"/>
                    <a:gd name="T14" fmla="*/ 4 w 5"/>
                    <a:gd name="T15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5" h="12">
                      <a:moveTo>
                        <a:pt x="4" y="0"/>
                      </a:moveTo>
                      <a:lnTo>
                        <a:pt x="4" y="0"/>
                      </a:lnTo>
                      <a:lnTo>
                        <a:pt x="0" y="8"/>
                      </a:lnTo>
                      <a:lnTo>
                        <a:pt x="0" y="8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6" name="Freeform 114"/>
                <p:cNvSpPr>
                  <a:spLocks noChangeArrowheads="1"/>
                </p:cNvSpPr>
                <p:nvPr/>
              </p:nvSpPr>
              <p:spPr bwMode="auto">
                <a:xfrm>
                  <a:off x="3208338" y="2382838"/>
                  <a:ext cx="442912" cy="665163"/>
                </a:xfrm>
                <a:custGeom>
                  <a:avLst/>
                  <a:gdLst>
                    <a:gd name="T0" fmla="*/ 187 w 1236"/>
                    <a:gd name="T1" fmla="*/ 464 h 1854"/>
                    <a:gd name="T2" fmla="*/ 187 w 1236"/>
                    <a:gd name="T3" fmla="*/ 464 h 1854"/>
                    <a:gd name="T4" fmla="*/ 266 w 1236"/>
                    <a:gd name="T5" fmla="*/ 532 h 1854"/>
                    <a:gd name="T6" fmla="*/ 342 w 1236"/>
                    <a:gd name="T7" fmla="*/ 605 h 1854"/>
                    <a:gd name="T8" fmla="*/ 414 w 1236"/>
                    <a:gd name="T9" fmla="*/ 680 h 1854"/>
                    <a:gd name="T10" fmla="*/ 483 w 1236"/>
                    <a:gd name="T11" fmla="*/ 756 h 1854"/>
                    <a:gd name="T12" fmla="*/ 547 w 1236"/>
                    <a:gd name="T13" fmla="*/ 835 h 1854"/>
                    <a:gd name="T14" fmla="*/ 608 w 1236"/>
                    <a:gd name="T15" fmla="*/ 918 h 1854"/>
                    <a:gd name="T16" fmla="*/ 666 w 1236"/>
                    <a:gd name="T17" fmla="*/ 1000 h 1854"/>
                    <a:gd name="T18" fmla="*/ 720 w 1236"/>
                    <a:gd name="T19" fmla="*/ 1091 h 1854"/>
                    <a:gd name="T20" fmla="*/ 770 w 1236"/>
                    <a:gd name="T21" fmla="*/ 1177 h 1854"/>
                    <a:gd name="T22" fmla="*/ 817 w 1236"/>
                    <a:gd name="T23" fmla="*/ 1270 h 1854"/>
                    <a:gd name="T24" fmla="*/ 861 w 1236"/>
                    <a:gd name="T25" fmla="*/ 1364 h 1854"/>
                    <a:gd name="T26" fmla="*/ 900 w 1236"/>
                    <a:gd name="T27" fmla="*/ 1458 h 1854"/>
                    <a:gd name="T28" fmla="*/ 936 w 1236"/>
                    <a:gd name="T29" fmla="*/ 1555 h 1854"/>
                    <a:gd name="T30" fmla="*/ 969 w 1236"/>
                    <a:gd name="T31" fmla="*/ 1652 h 1854"/>
                    <a:gd name="T32" fmla="*/ 994 w 1236"/>
                    <a:gd name="T33" fmla="*/ 1753 h 1854"/>
                    <a:gd name="T34" fmla="*/ 1019 w 1236"/>
                    <a:gd name="T35" fmla="*/ 1853 h 1854"/>
                    <a:gd name="T36" fmla="*/ 1235 w 1236"/>
                    <a:gd name="T37" fmla="*/ 1609 h 1854"/>
                    <a:gd name="T38" fmla="*/ 1235 w 1236"/>
                    <a:gd name="T39" fmla="*/ 1609 h 1854"/>
                    <a:gd name="T40" fmla="*/ 1199 w 1236"/>
                    <a:gd name="T41" fmla="*/ 1483 h 1854"/>
                    <a:gd name="T42" fmla="*/ 1156 w 1236"/>
                    <a:gd name="T43" fmla="*/ 1360 h 1854"/>
                    <a:gd name="T44" fmla="*/ 1106 w 1236"/>
                    <a:gd name="T45" fmla="*/ 1241 h 1854"/>
                    <a:gd name="T46" fmla="*/ 1052 w 1236"/>
                    <a:gd name="T47" fmla="*/ 1126 h 1854"/>
                    <a:gd name="T48" fmla="*/ 990 w 1236"/>
                    <a:gd name="T49" fmla="*/ 1011 h 1854"/>
                    <a:gd name="T50" fmla="*/ 926 w 1236"/>
                    <a:gd name="T51" fmla="*/ 900 h 1854"/>
                    <a:gd name="T52" fmla="*/ 853 w 1236"/>
                    <a:gd name="T53" fmla="*/ 792 h 1854"/>
                    <a:gd name="T54" fmla="*/ 778 w 1236"/>
                    <a:gd name="T55" fmla="*/ 691 h 1854"/>
                    <a:gd name="T56" fmla="*/ 695 w 1236"/>
                    <a:gd name="T57" fmla="*/ 590 h 1854"/>
                    <a:gd name="T58" fmla="*/ 608 w 1236"/>
                    <a:gd name="T59" fmla="*/ 493 h 1854"/>
                    <a:gd name="T60" fmla="*/ 519 w 1236"/>
                    <a:gd name="T61" fmla="*/ 399 h 1854"/>
                    <a:gd name="T62" fmla="*/ 425 w 1236"/>
                    <a:gd name="T63" fmla="*/ 309 h 1854"/>
                    <a:gd name="T64" fmla="*/ 324 w 1236"/>
                    <a:gd name="T65" fmla="*/ 227 h 1854"/>
                    <a:gd name="T66" fmla="*/ 220 w 1236"/>
                    <a:gd name="T67" fmla="*/ 147 h 1854"/>
                    <a:gd name="T68" fmla="*/ 112 w 1236"/>
                    <a:gd name="T69" fmla="*/ 72 h 1854"/>
                    <a:gd name="T70" fmla="*/ 0 w 1236"/>
                    <a:gd name="T71" fmla="*/ 0 h 1854"/>
                    <a:gd name="T72" fmla="*/ 0 w 1236"/>
                    <a:gd name="T73" fmla="*/ 0 h 1854"/>
                    <a:gd name="T74" fmla="*/ 29 w 1236"/>
                    <a:gd name="T75" fmla="*/ 22 h 1854"/>
                    <a:gd name="T76" fmla="*/ 54 w 1236"/>
                    <a:gd name="T77" fmla="*/ 43 h 1854"/>
                    <a:gd name="T78" fmla="*/ 79 w 1236"/>
                    <a:gd name="T79" fmla="*/ 65 h 1854"/>
                    <a:gd name="T80" fmla="*/ 101 w 1236"/>
                    <a:gd name="T81" fmla="*/ 90 h 1854"/>
                    <a:gd name="T82" fmla="*/ 122 w 1236"/>
                    <a:gd name="T83" fmla="*/ 119 h 1854"/>
                    <a:gd name="T84" fmla="*/ 141 w 1236"/>
                    <a:gd name="T85" fmla="*/ 144 h 1854"/>
                    <a:gd name="T86" fmla="*/ 155 w 1236"/>
                    <a:gd name="T87" fmla="*/ 176 h 1854"/>
                    <a:gd name="T88" fmla="*/ 169 w 1236"/>
                    <a:gd name="T89" fmla="*/ 205 h 1854"/>
                    <a:gd name="T90" fmla="*/ 180 w 1236"/>
                    <a:gd name="T91" fmla="*/ 237 h 1854"/>
                    <a:gd name="T92" fmla="*/ 187 w 1236"/>
                    <a:gd name="T93" fmla="*/ 266 h 1854"/>
                    <a:gd name="T94" fmla="*/ 195 w 1236"/>
                    <a:gd name="T95" fmla="*/ 299 h 1854"/>
                    <a:gd name="T96" fmla="*/ 198 w 1236"/>
                    <a:gd name="T97" fmla="*/ 331 h 1854"/>
                    <a:gd name="T98" fmla="*/ 202 w 1236"/>
                    <a:gd name="T99" fmla="*/ 367 h 1854"/>
                    <a:gd name="T100" fmla="*/ 198 w 1236"/>
                    <a:gd name="T101" fmla="*/ 399 h 1854"/>
                    <a:gd name="T102" fmla="*/ 195 w 1236"/>
                    <a:gd name="T103" fmla="*/ 432 h 1854"/>
                    <a:gd name="T104" fmla="*/ 187 w 1236"/>
                    <a:gd name="T105" fmla="*/ 464 h 1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36" h="1854">
                      <a:moveTo>
                        <a:pt x="187" y="464"/>
                      </a:moveTo>
                      <a:lnTo>
                        <a:pt x="187" y="464"/>
                      </a:lnTo>
                      <a:lnTo>
                        <a:pt x="266" y="532"/>
                      </a:lnTo>
                      <a:lnTo>
                        <a:pt x="342" y="605"/>
                      </a:lnTo>
                      <a:lnTo>
                        <a:pt x="414" y="680"/>
                      </a:lnTo>
                      <a:lnTo>
                        <a:pt x="483" y="756"/>
                      </a:lnTo>
                      <a:lnTo>
                        <a:pt x="547" y="835"/>
                      </a:lnTo>
                      <a:lnTo>
                        <a:pt x="608" y="918"/>
                      </a:lnTo>
                      <a:lnTo>
                        <a:pt x="666" y="1000"/>
                      </a:lnTo>
                      <a:lnTo>
                        <a:pt x="720" y="1091"/>
                      </a:lnTo>
                      <a:lnTo>
                        <a:pt x="770" y="1177"/>
                      </a:lnTo>
                      <a:lnTo>
                        <a:pt x="817" y="1270"/>
                      </a:lnTo>
                      <a:lnTo>
                        <a:pt x="861" y="1364"/>
                      </a:lnTo>
                      <a:lnTo>
                        <a:pt x="900" y="1458"/>
                      </a:lnTo>
                      <a:lnTo>
                        <a:pt x="936" y="1555"/>
                      </a:lnTo>
                      <a:lnTo>
                        <a:pt x="969" y="1652"/>
                      </a:lnTo>
                      <a:lnTo>
                        <a:pt x="994" y="1753"/>
                      </a:lnTo>
                      <a:lnTo>
                        <a:pt x="1019" y="1853"/>
                      </a:lnTo>
                      <a:lnTo>
                        <a:pt x="1235" y="1609"/>
                      </a:lnTo>
                      <a:lnTo>
                        <a:pt x="1235" y="1609"/>
                      </a:lnTo>
                      <a:lnTo>
                        <a:pt x="1199" y="1483"/>
                      </a:lnTo>
                      <a:lnTo>
                        <a:pt x="1156" y="1360"/>
                      </a:lnTo>
                      <a:lnTo>
                        <a:pt x="1106" y="1241"/>
                      </a:lnTo>
                      <a:lnTo>
                        <a:pt x="1052" y="1126"/>
                      </a:lnTo>
                      <a:lnTo>
                        <a:pt x="990" y="1011"/>
                      </a:lnTo>
                      <a:lnTo>
                        <a:pt x="926" y="900"/>
                      </a:lnTo>
                      <a:lnTo>
                        <a:pt x="853" y="792"/>
                      </a:lnTo>
                      <a:lnTo>
                        <a:pt x="778" y="691"/>
                      </a:lnTo>
                      <a:lnTo>
                        <a:pt x="695" y="590"/>
                      </a:lnTo>
                      <a:lnTo>
                        <a:pt x="608" y="493"/>
                      </a:lnTo>
                      <a:lnTo>
                        <a:pt x="519" y="399"/>
                      </a:lnTo>
                      <a:lnTo>
                        <a:pt x="425" y="309"/>
                      </a:lnTo>
                      <a:lnTo>
                        <a:pt x="324" y="227"/>
                      </a:lnTo>
                      <a:lnTo>
                        <a:pt x="220" y="147"/>
                      </a:lnTo>
                      <a:lnTo>
                        <a:pt x="112" y="7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9" y="22"/>
                      </a:lnTo>
                      <a:lnTo>
                        <a:pt x="54" y="43"/>
                      </a:lnTo>
                      <a:lnTo>
                        <a:pt x="79" y="65"/>
                      </a:lnTo>
                      <a:lnTo>
                        <a:pt x="101" y="90"/>
                      </a:lnTo>
                      <a:lnTo>
                        <a:pt x="122" y="119"/>
                      </a:lnTo>
                      <a:lnTo>
                        <a:pt x="141" y="144"/>
                      </a:lnTo>
                      <a:lnTo>
                        <a:pt x="155" y="176"/>
                      </a:lnTo>
                      <a:lnTo>
                        <a:pt x="169" y="205"/>
                      </a:lnTo>
                      <a:lnTo>
                        <a:pt x="180" y="237"/>
                      </a:lnTo>
                      <a:lnTo>
                        <a:pt x="187" y="266"/>
                      </a:lnTo>
                      <a:lnTo>
                        <a:pt x="195" y="299"/>
                      </a:lnTo>
                      <a:lnTo>
                        <a:pt x="198" y="331"/>
                      </a:lnTo>
                      <a:lnTo>
                        <a:pt x="202" y="367"/>
                      </a:lnTo>
                      <a:lnTo>
                        <a:pt x="198" y="399"/>
                      </a:lnTo>
                      <a:lnTo>
                        <a:pt x="195" y="432"/>
                      </a:lnTo>
                      <a:lnTo>
                        <a:pt x="187" y="46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7" name="Freeform 115"/>
                <p:cNvSpPr>
                  <a:spLocks noChangeArrowheads="1"/>
                </p:cNvSpPr>
                <p:nvPr/>
              </p:nvSpPr>
              <p:spPr bwMode="auto">
                <a:xfrm>
                  <a:off x="3154363" y="2465388"/>
                  <a:ext cx="1587" cy="1588"/>
                </a:xfrm>
                <a:custGeom>
                  <a:avLst/>
                  <a:gdLst>
                    <a:gd name="T0" fmla="*/ 0 w 11"/>
                    <a:gd name="T1" fmla="*/ 0 h 8"/>
                    <a:gd name="T2" fmla="*/ 0 w 11"/>
                    <a:gd name="T3" fmla="*/ 0 h 8"/>
                    <a:gd name="T4" fmla="*/ 0 w 11"/>
                    <a:gd name="T5" fmla="*/ 0 h 8"/>
                    <a:gd name="T6" fmla="*/ 10 w 11"/>
                    <a:gd name="T7" fmla="*/ 7 h 8"/>
                    <a:gd name="T8" fmla="*/ 10 w 11"/>
                    <a:gd name="T9" fmla="*/ 7 h 8"/>
                    <a:gd name="T10" fmla="*/ 0 w 11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8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0" y="7"/>
                      </a:lnTo>
                      <a:lnTo>
                        <a:pt x="10" y="7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8" name="Freeform 116"/>
                <p:cNvSpPr>
                  <a:spLocks noChangeArrowheads="1"/>
                </p:cNvSpPr>
                <p:nvPr/>
              </p:nvSpPr>
              <p:spPr bwMode="auto">
                <a:xfrm>
                  <a:off x="3049588" y="2641600"/>
                  <a:ext cx="427037" cy="622300"/>
                </a:xfrm>
                <a:custGeom>
                  <a:avLst/>
                  <a:gdLst>
                    <a:gd name="T0" fmla="*/ 0 w 1189"/>
                    <a:gd name="T1" fmla="*/ 14 h 1735"/>
                    <a:gd name="T2" fmla="*/ 0 w 1189"/>
                    <a:gd name="T3" fmla="*/ 14 h 1735"/>
                    <a:gd name="T4" fmla="*/ 0 w 1189"/>
                    <a:gd name="T5" fmla="*/ 14 h 1735"/>
                    <a:gd name="T6" fmla="*/ 0 w 1189"/>
                    <a:gd name="T7" fmla="*/ 14 h 1735"/>
                    <a:gd name="T8" fmla="*/ 0 w 1189"/>
                    <a:gd name="T9" fmla="*/ 14 h 1735"/>
                    <a:gd name="T10" fmla="*/ 104 w 1189"/>
                    <a:gd name="T11" fmla="*/ 79 h 1735"/>
                    <a:gd name="T12" fmla="*/ 201 w 1189"/>
                    <a:gd name="T13" fmla="*/ 151 h 1735"/>
                    <a:gd name="T14" fmla="*/ 295 w 1189"/>
                    <a:gd name="T15" fmla="*/ 227 h 1735"/>
                    <a:gd name="T16" fmla="*/ 385 w 1189"/>
                    <a:gd name="T17" fmla="*/ 309 h 1735"/>
                    <a:gd name="T18" fmla="*/ 468 w 1189"/>
                    <a:gd name="T19" fmla="*/ 399 h 1735"/>
                    <a:gd name="T20" fmla="*/ 543 w 1189"/>
                    <a:gd name="T21" fmla="*/ 489 h 1735"/>
                    <a:gd name="T22" fmla="*/ 612 w 1189"/>
                    <a:gd name="T23" fmla="*/ 586 h 1735"/>
                    <a:gd name="T24" fmla="*/ 677 w 1189"/>
                    <a:gd name="T25" fmla="*/ 691 h 1735"/>
                    <a:gd name="T26" fmla="*/ 731 w 1189"/>
                    <a:gd name="T27" fmla="*/ 795 h 1735"/>
                    <a:gd name="T28" fmla="*/ 781 w 1189"/>
                    <a:gd name="T29" fmla="*/ 903 h 1735"/>
                    <a:gd name="T30" fmla="*/ 824 w 1189"/>
                    <a:gd name="T31" fmla="*/ 1015 h 1735"/>
                    <a:gd name="T32" fmla="*/ 860 w 1189"/>
                    <a:gd name="T33" fmla="*/ 1130 h 1735"/>
                    <a:gd name="T34" fmla="*/ 885 w 1189"/>
                    <a:gd name="T35" fmla="*/ 1248 h 1735"/>
                    <a:gd name="T36" fmla="*/ 907 w 1189"/>
                    <a:gd name="T37" fmla="*/ 1367 h 1735"/>
                    <a:gd name="T38" fmla="*/ 918 w 1189"/>
                    <a:gd name="T39" fmla="*/ 1490 h 1735"/>
                    <a:gd name="T40" fmla="*/ 922 w 1189"/>
                    <a:gd name="T41" fmla="*/ 1612 h 1735"/>
                    <a:gd name="T42" fmla="*/ 922 w 1189"/>
                    <a:gd name="T43" fmla="*/ 1612 h 1735"/>
                    <a:gd name="T44" fmla="*/ 918 w 1189"/>
                    <a:gd name="T45" fmla="*/ 1734 h 1735"/>
                    <a:gd name="T46" fmla="*/ 1188 w 1189"/>
                    <a:gd name="T47" fmla="*/ 1436 h 1735"/>
                    <a:gd name="T48" fmla="*/ 1188 w 1189"/>
                    <a:gd name="T49" fmla="*/ 1436 h 1735"/>
                    <a:gd name="T50" fmla="*/ 1174 w 1189"/>
                    <a:gd name="T51" fmla="*/ 1331 h 1735"/>
                    <a:gd name="T52" fmla="*/ 1159 w 1189"/>
                    <a:gd name="T53" fmla="*/ 1227 h 1735"/>
                    <a:gd name="T54" fmla="*/ 1138 w 1189"/>
                    <a:gd name="T55" fmla="*/ 1126 h 1735"/>
                    <a:gd name="T56" fmla="*/ 1112 w 1189"/>
                    <a:gd name="T57" fmla="*/ 1025 h 1735"/>
                    <a:gd name="T58" fmla="*/ 1080 w 1189"/>
                    <a:gd name="T59" fmla="*/ 928 h 1735"/>
                    <a:gd name="T60" fmla="*/ 1044 w 1189"/>
                    <a:gd name="T61" fmla="*/ 831 h 1735"/>
                    <a:gd name="T62" fmla="*/ 1005 w 1189"/>
                    <a:gd name="T63" fmla="*/ 734 h 1735"/>
                    <a:gd name="T64" fmla="*/ 958 w 1189"/>
                    <a:gd name="T65" fmla="*/ 644 h 1735"/>
                    <a:gd name="T66" fmla="*/ 907 w 1189"/>
                    <a:gd name="T67" fmla="*/ 554 h 1735"/>
                    <a:gd name="T68" fmla="*/ 857 w 1189"/>
                    <a:gd name="T69" fmla="*/ 464 h 1735"/>
                    <a:gd name="T70" fmla="*/ 796 w 1189"/>
                    <a:gd name="T71" fmla="*/ 381 h 1735"/>
                    <a:gd name="T72" fmla="*/ 734 w 1189"/>
                    <a:gd name="T73" fmla="*/ 298 h 1735"/>
                    <a:gd name="T74" fmla="*/ 669 w 1189"/>
                    <a:gd name="T75" fmla="*/ 219 h 1735"/>
                    <a:gd name="T76" fmla="*/ 598 w 1189"/>
                    <a:gd name="T77" fmla="*/ 140 h 1735"/>
                    <a:gd name="T78" fmla="*/ 525 w 1189"/>
                    <a:gd name="T79" fmla="*/ 68 h 1735"/>
                    <a:gd name="T80" fmla="*/ 446 w 1189"/>
                    <a:gd name="T81" fmla="*/ 0 h 1735"/>
                    <a:gd name="T82" fmla="*/ 446 w 1189"/>
                    <a:gd name="T83" fmla="*/ 0 h 1735"/>
                    <a:gd name="T84" fmla="*/ 421 w 1189"/>
                    <a:gd name="T85" fmla="*/ 14 h 1735"/>
                    <a:gd name="T86" fmla="*/ 396 w 1189"/>
                    <a:gd name="T87" fmla="*/ 29 h 1735"/>
                    <a:gd name="T88" fmla="*/ 367 w 1189"/>
                    <a:gd name="T89" fmla="*/ 43 h 1735"/>
                    <a:gd name="T90" fmla="*/ 335 w 1189"/>
                    <a:gd name="T91" fmla="*/ 50 h 1735"/>
                    <a:gd name="T92" fmla="*/ 306 w 1189"/>
                    <a:gd name="T93" fmla="*/ 61 h 1735"/>
                    <a:gd name="T94" fmla="*/ 277 w 1189"/>
                    <a:gd name="T95" fmla="*/ 65 h 1735"/>
                    <a:gd name="T96" fmla="*/ 245 w 1189"/>
                    <a:gd name="T97" fmla="*/ 68 h 1735"/>
                    <a:gd name="T98" fmla="*/ 212 w 1189"/>
                    <a:gd name="T99" fmla="*/ 68 h 1735"/>
                    <a:gd name="T100" fmla="*/ 212 w 1189"/>
                    <a:gd name="T101" fmla="*/ 68 h 1735"/>
                    <a:gd name="T102" fmla="*/ 158 w 1189"/>
                    <a:gd name="T103" fmla="*/ 65 h 1735"/>
                    <a:gd name="T104" fmla="*/ 104 w 1189"/>
                    <a:gd name="T105" fmla="*/ 54 h 1735"/>
                    <a:gd name="T106" fmla="*/ 50 w 1189"/>
                    <a:gd name="T107" fmla="*/ 36 h 1735"/>
                    <a:gd name="T108" fmla="*/ 0 w 1189"/>
                    <a:gd name="T109" fmla="*/ 14 h 17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189" h="1735">
                      <a:moveTo>
                        <a:pt x="0" y="14"/>
                      </a:move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0" y="14"/>
                      </a:lnTo>
                      <a:lnTo>
                        <a:pt x="104" y="79"/>
                      </a:lnTo>
                      <a:lnTo>
                        <a:pt x="201" y="151"/>
                      </a:lnTo>
                      <a:lnTo>
                        <a:pt x="295" y="227"/>
                      </a:lnTo>
                      <a:lnTo>
                        <a:pt x="385" y="309"/>
                      </a:lnTo>
                      <a:lnTo>
                        <a:pt x="468" y="399"/>
                      </a:lnTo>
                      <a:lnTo>
                        <a:pt x="543" y="489"/>
                      </a:lnTo>
                      <a:lnTo>
                        <a:pt x="612" y="586"/>
                      </a:lnTo>
                      <a:lnTo>
                        <a:pt x="677" y="691"/>
                      </a:lnTo>
                      <a:lnTo>
                        <a:pt x="731" y="795"/>
                      </a:lnTo>
                      <a:lnTo>
                        <a:pt x="781" y="903"/>
                      </a:lnTo>
                      <a:lnTo>
                        <a:pt x="824" y="1015"/>
                      </a:lnTo>
                      <a:lnTo>
                        <a:pt x="860" y="1130"/>
                      </a:lnTo>
                      <a:lnTo>
                        <a:pt x="885" y="1248"/>
                      </a:lnTo>
                      <a:lnTo>
                        <a:pt x="907" y="1367"/>
                      </a:lnTo>
                      <a:lnTo>
                        <a:pt x="918" y="1490"/>
                      </a:lnTo>
                      <a:lnTo>
                        <a:pt x="922" y="1612"/>
                      </a:lnTo>
                      <a:lnTo>
                        <a:pt x="922" y="1612"/>
                      </a:lnTo>
                      <a:lnTo>
                        <a:pt x="918" y="1734"/>
                      </a:lnTo>
                      <a:lnTo>
                        <a:pt x="1188" y="1436"/>
                      </a:lnTo>
                      <a:lnTo>
                        <a:pt x="1188" y="1436"/>
                      </a:lnTo>
                      <a:lnTo>
                        <a:pt x="1174" y="1331"/>
                      </a:lnTo>
                      <a:lnTo>
                        <a:pt x="1159" y="1227"/>
                      </a:lnTo>
                      <a:lnTo>
                        <a:pt x="1138" y="1126"/>
                      </a:lnTo>
                      <a:lnTo>
                        <a:pt x="1112" y="1025"/>
                      </a:lnTo>
                      <a:lnTo>
                        <a:pt x="1080" y="928"/>
                      </a:lnTo>
                      <a:lnTo>
                        <a:pt x="1044" y="831"/>
                      </a:lnTo>
                      <a:lnTo>
                        <a:pt x="1005" y="734"/>
                      </a:lnTo>
                      <a:lnTo>
                        <a:pt x="958" y="644"/>
                      </a:lnTo>
                      <a:lnTo>
                        <a:pt x="907" y="554"/>
                      </a:lnTo>
                      <a:lnTo>
                        <a:pt x="857" y="464"/>
                      </a:lnTo>
                      <a:lnTo>
                        <a:pt x="796" y="381"/>
                      </a:lnTo>
                      <a:lnTo>
                        <a:pt x="734" y="298"/>
                      </a:lnTo>
                      <a:lnTo>
                        <a:pt x="669" y="219"/>
                      </a:lnTo>
                      <a:lnTo>
                        <a:pt x="598" y="140"/>
                      </a:lnTo>
                      <a:lnTo>
                        <a:pt x="525" y="68"/>
                      </a:lnTo>
                      <a:lnTo>
                        <a:pt x="446" y="0"/>
                      </a:lnTo>
                      <a:lnTo>
                        <a:pt x="446" y="0"/>
                      </a:lnTo>
                      <a:lnTo>
                        <a:pt x="421" y="14"/>
                      </a:lnTo>
                      <a:lnTo>
                        <a:pt x="396" y="29"/>
                      </a:lnTo>
                      <a:lnTo>
                        <a:pt x="367" y="43"/>
                      </a:lnTo>
                      <a:lnTo>
                        <a:pt x="335" y="50"/>
                      </a:lnTo>
                      <a:lnTo>
                        <a:pt x="306" y="61"/>
                      </a:lnTo>
                      <a:lnTo>
                        <a:pt x="277" y="65"/>
                      </a:lnTo>
                      <a:lnTo>
                        <a:pt x="245" y="68"/>
                      </a:lnTo>
                      <a:lnTo>
                        <a:pt x="212" y="68"/>
                      </a:lnTo>
                      <a:lnTo>
                        <a:pt x="212" y="68"/>
                      </a:lnTo>
                      <a:lnTo>
                        <a:pt x="158" y="65"/>
                      </a:lnTo>
                      <a:lnTo>
                        <a:pt x="104" y="54"/>
                      </a:lnTo>
                      <a:lnTo>
                        <a:pt x="50" y="36"/>
                      </a:lnTo>
                      <a:lnTo>
                        <a:pt x="0" y="14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29" name="Freeform 117"/>
                <p:cNvSpPr>
                  <a:spLocks noChangeArrowheads="1"/>
                </p:cNvSpPr>
                <p:nvPr/>
              </p:nvSpPr>
              <p:spPr bwMode="auto">
                <a:xfrm>
                  <a:off x="2973388" y="2401888"/>
                  <a:ext cx="300037" cy="238125"/>
                </a:xfrm>
                <a:custGeom>
                  <a:avLst/>
                  <a:gdLst>
                    <a:gd name="T0" fmla="*/ 795 w 839"/>
                    <a:gd name="T1" fmla="*/ 522 h 667"/>
                    <a:gd name="T2" fmla="*/ 820 w 839"/>
                    <a:gd name="T3" fmla="*/ 468 h 667"/>
                    <a:gd name="T4" fmla="*/ 838 w 839"/>
                    <a:gd name="T5" fmla="*/ 410 h 667"/>
                    <a:gd name="T6" fmla="*/ 684 w 839"/>
                    <a:gd name="T7" fmla="*/ 292 h 667"/>
                    <a:gd name="T8" fmla="*/ 514 w 839"/>
                    <a:gd name="T9" fmla="*/ 183 h 667"/>
                    <a:gd name="T10" fmla="*/ 536 w 839"/>
                    <a:gd name="T11" fmla="*/ 201 h 667"/>
                    <a:gd name="T12" fmla="*/ 568 w 839"/>
                    <a:gd name="T13" fmla="*/ 248 h 667"/>
                    <a:gd name="T14" fmla="*/ 579 w 839"/>
                    <a:gd name="T15" fmla="*/ 302 h 667"/>
                    <a:gd name="T16" fmla="*/ 572 w 839"/>
                    <a:gd name="T17" fmla="*/ 360 h 667"/>
                    <a:gd name="T18" fmla="*/ 561 w 839"/>
                    <a:gd name="T19" fmla="*/ 389 h 667"/>
                    <a:gd name="T20" fmla="*/ 536 w 839"/>
                    <a:gd name="T21" fmla="*/ 421 h 667"/>
                    <a:gd name="T22" fmla="*/ 504 w 839"/>
                    <a:gd name="T23" fmla="*/ 443 h 667"/>
                    <a:gd name="T24" fmla="*/ 464 w 839"/>
                    <a:gd name="T25" fmla="*/ 460 h 667"/>
                    <a:gd name="T26" fmla="*/ 424 w 839"/>
                    <a:gd name="T27" fmla="*/ 464 h 667"/>
                    <a:gd name="T28" fmla="*/ 406 w 839"/>
                    <a:gd name="T29" fmla="*/ 464 h 667"/>
                    <a:gd name="T30" fmla="*/ 366 w 839"/>
                    <a:gd name="T31" fmla="*/ 454 h 667"/>
                    <a:gd name="T32" fmla="*/ 348 w 839"/>
                    <a:gd name="T33" fmla="*/ 443 h 667"/>
                    <a:gd name="T34" fmla="*/ 302 w 839"/>
                    <a:gd name="T35" fmla="*/ 403 h 667"/>
                    <a:gd name="T36" fmla="*/ 277 w 839"/>
                    <a:gd name="T37" fmla="*/ 349 h 667"/>
                    <a:gd name="T38" fmla="*/ 273 w 839"/>
                    <a:gd name="T39" fmla="*/ 292 h 667"/>
                    <a:gd name="T40" fmla="*/ 291 w 839"/>
                    <a:gd name="T41" fmla="*/ 230 h 667"/>
                    <a:gd name="T42" fmla="*/ 302 w 839"/>
                    <a:gd name="T43" fmla="*/ 216 h 667"/>
                    <a:gd name="T44" fmla="*/ 331 w 839"/>
                    <a:gd name="T45" fmla="*/ 187 h 667"/>
                    <a:gd name="T46" fmla="*/ 366 w 839"/>
                    <a:gd name="T47" fmla="*/ 166 h 667"/>
                    <a:gd name="T48" fmla="*/ 406 w 839"/>
                    <a:gd name="T49" fmla="*/ 155 h 667"/>
                    <a:gd name="T50" fmla="*/ 424 w 839"/>
                    <a:gd name="T51" fmla="*/ 155 h 667"/>
                    <a:gd name="T52" fmla="*/ 493 w 839"/>
                    <a:gd name="T53" fmla="*/ 173 h 667"/>
                    <a:gd name="T54" fmla="*/ 406 w 839"/>
                    <a:gd name="T55" fmla="*/ 122 h 667"/>
                    <a:gd name="T56" fmla="*/ 226 w 839"/>
                    <a:gd name="T57" fmla="*/ 39 h 667"/>
                    <a:gd name="T58" fmla="*/ 133 w 839"/>
                    <a:gd name="T59" fmla="*/ 0 h 667"/>
                    <a:gd name="T60" fmla="*/ 71 w 839"/>
                    <a:gd name="T61" fmla="*/ 72 h 667"/>
                    <a:gd name="T62" fmla="*/ 57 w 839"/>
                    <a:gd name="T63" fmla="*/ 97 h 667"/>
                    <a:gd name="T64" fmla="*/ 17 w 839"/>
                    <a:gd name="T65" fmla="*/ 187 h 667"/>
                    <a:gd name="T66" fmla="*/ 0 w 839"/>
                    <a:gd name="T67" fmla="*/ 284 h 667"/>
                    <a:gd name="T68" fmla="*/ 89 w 839"/>
                    <a:gd name="T69" fmla="*/ 316 h 667"/>
                    <a:gd name="T70" fmla="*/ 262 w 839"/>
                    <a:gd name="T71" fmla="*/ 399 h 667"/>
                    <a:gd name="T72" fmla="*/ 348 w 839"/>
                    <a:gd name="T73" fmla="*/ 443 h 667"/>
                    <a:gd name="T74" fmla="*/ 510 w 839"/>
                    <a:gd name="T75" fmla="*/ 547 h 667"/>
                    <a:gd name="T76" fmla="*/ 658 w 839"/>
                    <a:gd name="T77" fmla="*/ 666 h 667"/>
                    <a:gd name="T78" fmla="*/ 698 w 839"/>
                    <a:gd name="T79" fmla="*/ 637 h 667"/>
                    <a:gd name="T80" fmla="*/ 766 w 839"/>
                    <a:gd name="T81" fmla="*/ 565 h 6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39" h="667">
                      <a:moveTo>
                        <a:pt x="795" y="522"/>
                      </a:moveTo>
                      <a:lnTo>
                        <a:pt x="795" y="522"/>
                      </a:lnTo>
                      <a:lnTo>
                        <a:pt x="810" y="496"/>
                      </a:lnTo>
                      <a:lnTo>
                        <a:pt x="820" y="468"/>
                      </a:lnTo>
                      <a:lnTo>
                        <a:pt x="838" y="410"/>
                      </a:lnTo>
                      <a:lnTo>
                        <a:pt x="838" y="410"/>
                      </a:lnTo>
                      <a:lnTo>
                        <a:pt x="763" y="349"/>
                      </a:lnTo>
                      <a:lnTo>
                        <a:pt x="684" y="292"/>
                      </a:lnTo>
                      <a:lnTo>
                        <a:pt x="601" y="234"/>
                      </a:lnTo>
                      <a:lnTo>
                        <a:pt x="514" y="183"/>
                      </a:lnTo>
                      <a:lnTo>
                        <a:pt x="514" y="183"/>
                      </a:lnTo>
                      <a:lnTo>
                        <a:pt x="536" y="201"/>
                      </a:lnTo>
                      <a:lnTo>
                        <a:pt x="554" y="223"/>
                      </a:lnTo>
                      <a:lnTo>
                        <a:pt x="568" y="248"/>
                      </a:lnTo>
                      <a:lnTo>
                        <a:pt x="575" y="277"/>
                      </a:lnTo>
                      <a:lnTo>
                        <a:pt x="579" y="302"/>
                      </a:lnTo>
                      <a:lnTo>
                        <a:pt x="579" y="331"/>
                      </a:lnTo>
                      <a:lnTo>
                        <a:pt x="572" y="360"/>
                      </a:lnTo>
                      <a:lnTo>
                        <a:pt x="561" y="389"/>
                      </a:lnTo>
                      <a:lnTo>
                        <a:pt x="561" y="389"/>
                      </a:lnTo>
                      <a:lnTo>
                        <a:pt x="547" y="403"/>
                      </a:lnTo>
                      <a:lnTo>
                        <a:pt x="536" y="421"/>
                      </a:lnTo>
                      <a:lnTo>
                        <a:pt x="518" y="432"/>
                      </a:lnTo>
                      <a:lnTo>
                        <a:pt x="504" y="443"/>
                      </a:lnTo>
                      <a:lnTo>
                        <a:pt x="486" y="454"/>
                      </a:lnTo>
                      <a:lnTo>
                        <a:pt x="464" y="460"/>
                      </a:lnTo>
                      <a:lnTo>
                        <a:pt x="446" y="464"/>
                      </a:lnTo>
                      <a:lnTo>
                        <a:pt x="424" y="464"/>
                      </a:lnTo>
                      <a:lnTo>
                        <a:pt x="424" y="464"/>
                      </a:lnTo>
                      <a:lnTo>
                        <a:pt x="406" y="464"/>
                      </a:lnTo>
                      <a:lnTo>
                        <a:pt x="385" y="460"/>
                      </a:lnTo>
                      <a:lnTo>
                        <a:pt x="366" y="454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324" y="425"/>
                      </a:lnTo>
                      <a:lnTo>
                        <a:pt x="302" y="403"/>
                      </a:lnTo>
                      <a:lnTo>
                        <a:pt x="287" y="378"/>
                      </a:lnTo>
                      <a:lnTo>
                        <a:pt x="277" y="349"/>
                      </a:lnTo>
                      <a:lnTo>
                        <a:pt x="269" y="320"/>
                      </a:lnTo>
                      <a:lnTo>
                        <a:pt x="273" y="292"/>
                      </a:lnTo>
                      <a:lnTo>
                        <a:pt x="277" y="259"/>
                      </a:lnTo>
                      <a:lnTo>
                        <a:pt x="291" y="230"/>
                      </a:lnTo>
                      <a:lnTo>
                        <a:pt x="291" y="230"/>
                      </a:lnTo>
                      <a:lnTo>
                        <a:pt x="302" y="216"/>
                      </a:lnTo>
                      <a:lnTo>
                        <a:pt x="316" y="198"/>
                      </a:lnTo>
                      <a:lnTo>
                        <a:pt x="331" y="187"/>
                      </a:lnTo>
                      <a:lnTo>
                        <a:pt x="348" y="176"/>
                      </a:lnTo>
                      <a:lnTo>
                        <a:pt x="366" y="166"/>
                      </a:lnTo>
                      <a:lnTo>
                        <a:pt x="385" y="158"/>
                      </a:lnTo>
                      <a:lnTo>
                        <a:pt x="406" y="155"/>
                      </a:lnTo>
                      <a:lnTo>
                        <a:pt x="424" y="155"/>
                      </a:lnTo>
                      <a:lnTo>
                        <a:pt x="424" y="155"/>
                      </a:lnTo>
                      <a:lnTo>
                        <a:pt x="460" y="158"/>
                      </a:lnTo>
                      <a:lnTo>
                        <a:pt x="493" y="173"/>
                      </a:lnTo>
                      <a:lnTo>
                        <a:pt x="493" y="173"/>
                      </a:lnTo>
                      <a:lnTo>
                        <a:pt x="406" y="122"/>
                      </a:lnTo>
                      <a:lnTo>
                        <a:pt x="316" y="79"/>
                      </a:lnTo>
                      <a:lnTo>
                        <a:pt x="226" y="39"/>
                      </a:lnTo>
                      <a:lnTo>
                        <a:pt x="133" y="0"/>
                      </a:lnTo>
                      <a:lnTo>
                        <a:pt x="133" y="0"/>
                      </a:lnTo>
                      <a:lnTo>
                        <a:pt x="89" y="47"/>
                      </a:lnTo>
                      <a:lnTo>
                        <a:pt x="71" y="72"/>
                      </a:lnTo>
                      <a:lnTo>
                        <a:pt x="57" y="97"/>
                      </a:lnTo>
                      <a:lnTo>
                        <a:pt x="57" y="97"/>
                      </a:lnTo>
                      <a:lnTo>
                        <a:pt x="32" y="140"/>
                      </a:lnTo>
                      <a:lnTo>
                        <a:pt x="17" y="187"/>
                      </a:lnTo>
                      <a:lnTo>
                        <a:pt x="6" y="234"/>
                      </a:lnTo>
                      <a:lnTo>
                        <a:pt x="0" y="284"/>
                      </a:lnTo>
                      <a:lnTo>
                        <a:pt x="0" y="284"/>
                      </a:lnTo>
                      <a:lnTo>
                        <a:pt x="89" y="316"/>
                      </a:lnTo>
                      <a:lnTo>
                        <a:pt x="176" y="356"/>
                      </a:lnTo>
                      <a:lnTo>
                        <a:pt x="262" y="399"/>
                      </a:lnTo>
                      <a:lnTo>
                        <a:pt x="348" y="443"/>
                      </a:lnTo>
                      <a:lnTo>
                        <a:pt x="348" y="443"/>
                      </a:lnTo>
                      <a:lnTo>
                        <a:pt x="431" y="493"/>
                      </a:lnTo>
                      <a:lnTo>
                        <a:pt x="510" y="547"/>
                      </a:lnTo>
                      <a:lnTo>
                        <a:pt x="586" y="604"/>
                      </a:lnTo>
                      <a:lnTo>
                        <a:pt x="658" y="666"/>
                      </a:lnTo>
                      <a:lnTo>
                        <a:pt x="658" y="666"/>
                      </a:lnTo>
                      <a:lnTo>
                        <a:pt x="698" y="637"/>
                      </a:lnTo>
                      <a:lnTo>
                        <a:pt x="734" y="601"/>
                      </a:lnTo>
                      <a:lnTo>
                        <a:pt x="766" y="565"/>
                      </a:lnTo>
                      <a:lnTo>
                        <a:pt x="795" y="5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0" name="Freeform 118"/>
                <p:cNvSpPr>
                  <a:spLocks noChangeArrowheads="1"/>
                </p:cNvSpPr>
                <p:nvPr/>
              </p:nvSpPr>
              <p:spPr bwMode="auto">
                <a:xfrm>
                  <a:off x="3195638" y="2374900"/>
                  <a:ext cx="11112" cy="4763"/>
                </a:xfrm>
                <a:custGeom>
                  <a:avLst/>
                  <a:gdLst>
                    <a:gd name="T0" fmla="*/ 36 w 37"/>
                    <a:gd name="T1" fmla="*/ 18 h 19"/>
                    <a:gd name="T2" fmla="*/ 36 w 37"/>
                    <a:gd name="T3" fmla="*/ 18 h 19"/>
                    <a:gd name="T4" fmla="*/ 22 w 37"/>
                    <a:gd name="T5" fmla="*/ 11 h 19"/>
                    <a:gd name="T6" fmla="*/ 22 w 37"/>
                    <a:gd name="T7" fmla="*/ 11 h 19"/>
                    <a:gd name="T8" fmla="*/ 0 w 37"/>
                    <a:gd name="T9" fmla="*/ 0 h 19"/>
                    <a:gd name="T10" fmla="*/ 0 w 37"/>
                    <a:gd name="T11" fmla="*/ 0 h 19"/>
                    <a:gd name="T12" fmla="*/ 22 w 37"/>
                    <a:gd name="T13" fmla="*/ 14 h 19"/>
                    <a:gd name="T14" fmla="*/ 22 w 37"/>
                    <a:gd name="T15" fmla="*/ 14 h 19"/>
                    <a:gd name="T16" fmla="*/ 36 w 37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7" h="19">
                      <a:moveTo>
                        <a:pt x="36" y="18"/>
                      </a:moveTo>
                      <a:lnTo>
                        <a:pt x="36" y="18"/>
                      </a:lnTo>
                      <a:lnTo>
                        <a:pt x="22" y="11"/>
                      </a:lnTo>
                      <a:lnTo>
                        <a:pt x="22" y="11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22" y="14"/>
                      </a:lnTo>
                      <a:lnTo>
                        <a:pt x="22" y="14"/>
                      </a:lnTo>
                      <a:lnTo>
                        <a:pt x="36" y="18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1" name="Freeform 119"/>
                <p:cNvSpPr>
                  <a:spLocks noChangeArrowheads="1"/>
                </p:cNvSpPr>
                <p:nvPr/>
              </p:nvSpPr>
              <p:spPr bwMode="auto">
                <a:xfrm>
                  <a:off x="3154363" y="2381250"/>
                  <a:ext cx="123825" cy="166688"/>
                </a:xfrm>
                <a:custGeom>
                  <a:avLst/>
                  <a:gdLst>
                    <a:gd name="T0" fmla="*/ 0 w 350"/>
                    <a:gd name="T1" fmla="*/ 234 h 469"/>
                    <a:gd name="T2" fmla="*/ 0 w 350"/>
                    <a:gd name="T3" fmla="*/ 234 h 469"/>
                    <a:gd name="T4" fmla="*/ 0 w 350"/>
                    <a:gd name="T5" fmla="*/ 234 h 469"/>
                    <a:gd name="T6" fmla="*/ 0 w 350"/>
                    <a:gd name="T7" fmla="*/ 234 h 469"/>
                    <a:gd name="T8" fmla="*/ 10 w 350"/>
                    <a:gd name="T9" fmla="*/ 241 h 469"/>
                    <a:gd name="T10" fmla="*/ 10 w 350"/>
                    <a:gd name="T11" fmla="*/ 241 h 469"/>
                    <a:gd name="T12" fmla="*/ 97 w 350"/>
                    <a:gd name="T13" fmla="*/ 292 h 469"/>
                    <a:gd name="T14" fmla="*/ 180 w 350"/>
                    <a:gd name="T15" fmla="*/ 350 h 469"/>
                    <a:gd name="T16" fmla="*/ 259 w 350"/>
                    <a:gd name="T17" fmla="*/ 407 h 469"/>
                    <a:gd name="T18" fmla="*/ 334 w 350"/>
                    <a:gd name="T19" fmla="*/ 468 h 469"/>
                    <a:gd name="T20" fmla="*/ 334 w 350"/>
                    <a:gd name="T21" fmla="*/ 468 h 469"/>
                    <a:gd name="T22" fmla="*/ 342 w 350"/>
                    <a:gd name="T23" fmla="*/ 436 h 469"/>
                    <a:gd name="T24" fmla="*/ 345 w 350"/>
                    <a:gd name="T25" fmla="*/ 403 h 469"/>
                    <a:gd name="T26" fmla="*/ 349 w 350"/>
                    <a:gd name="T27" fmla="*/ 371 h 469"/>
                    <a:gd name="T28" fmla="*/ 345 w 350"/>
                    <a:gd name="T29" fmla="*/ 335 h 469"/>
                    <a:gd name="T30" fmla="*/ 342 w 350"/>
                    <a:gd name="T31" fmla="*/ 303 h 469"/>
                    <a:gd name="T32" fmla="*/ 334 w 350"/>
                    <a:gd name="T33" fmla="*/ 270 h 469"/>
                    <a:gd name="T34" fmla="*/ 327 w 350"/>
                    <a:gd name="T35" fmla="*/ 241 h 469"/>
                    <a:gd name="T36" fmla="*/ 316 w 350"/>
                    <a:gd name="T37" fmla="*/ 209 h 469"/>
                    <a:gd name="T38" fmla="*/ 302 w 350"/>
                    <a:gd name="T39" fmla="*/ 180 h 469"/>
                    <a:gd name="T40" fmla="*/ 288 w 350"/>
                    <a:gd name="T41" fmla="*/ 148 h 469"/>
                    <a:gd name="T42" fmla="*/ 269 w 350"/>
                    <a:gd name="T43" fmla="*/ 123 h 469"/>
                    <a:gd name="T44" fmla="*/ 248 w 350"/>
                    <a:gd name="T45" fmla="*/ 94 h 469"/>
                    <a:gd name="T46" fmla="*/ 226 w 350"/>
                    <a:gd name="T47" fmla="*/ 69 h 469"/>
                    <a:gd name="T48" fmla="*/ 201 w 350"/>
                    <a:gd name="T49" fmla="*/ 47 h 469"/>
                    <a:gd name="T50" fmla="*/ 176 w 350"/>
                    <a:gd name="T51" fmla="*/ 26 h 469"/>
                    <a:gd name="T52" fmla="*/ 147 w 350"/>
                    <a:gd name="T53" fmla="*/ 4 h 469"/>
                    <a:gd name="T54" fmla="*/ 147 w 350"/>
                    <a:gd name="T55" fmla="*/ 4 h 469"/>
                    <a:gd name="T56" fmla="*/ 133 w 350"/>
                    <a:gd name="T57" fmla="*/ 0 h 469"/>
                    <a:gd name="T58" fmla="*/ 0 w 350"/>
                    <a:gd name="T59" fmla="*/ 234 h 4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50" h="469">
                      <a:moveTo>
                        <a:pt x="0" y="234"/>
                      </a:move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0" y="234"/>
                      </a:lnTo>
                      <a:lnTo>
                        <a:pt x="10" y="241"/>
                      </a:lnTo>
                      <a:lnTo>
                        <a:pt x="10" y="241"/>
                      </a:lnTo>
                      <a:lnTo>
                        <a:pt x="97" y="292"/>
                      </a:lnTo>
                      <a:lnTo>
                        <a:pt x="180" y="350"/>
                      </a:lnTo>
                      <a:lnTo>
                        <a:pt x="259" y="407"/>
                      </a:lnTo>
                      <a:lnTo>
                        <a:pt x="334" y="468"/>
                      </a:lnTo>
                      <a:lnTo>
                        <a:pt x="334" y="468"/>
                      </a:lnTo>
                      <a:lnTo>
                        <a:pt x="342" y="436"/>
                      </a:lnTo>
                      <a:lnTo>
                        <a:pt x="345" y="403"/>
                      </a:lnTo>
                      <a:lnTo>
                        <a:pt x="349" y="371"/>
                      </a:lnTo>
                      <a:lnTo>
                        <a:pt x="345" y="335"/>
                      </a:lnTo>
                      <a:lnTo>
                        <a:pt x="342" y="303"/>
                      </a:lnTo>
                      <a:lnTo>
                        <a:pt x="334" y="270"/>
                      </a:lnTo>
                      <a:lnTo>
                        <a:pt x="327" y="241"/>
                      </a:lnTo>
                      <a:lnTo>
                        <a:pt x="316" y="209"/>
                      </a:lnTo>
                      <a:lnTo>
                        <a:pt x="302" y="180"/>
                      </a:lnTo>
                      <a:lnTo>
                        <a:pt x="288" y="148"/>
                      </a:lnTo>
                      <a:lnTo>
                        <a:pt x="269" y="123"/>
                      </a:lnTo>
                      <a:lnTo>
                        <a:pt x="248" y="94"/>
                      </a:lnTo>
                      <a:lnTo>
                        <a:pt x="226" y="69"/>
                      </a:lnTo>
                      <a:lnTo>
                        <a:pt x="201" y="47"/>
                      </a:lnTo>
                      <a:lnTo>
                        <a:pt x="176" y="26"/>
                      </a:lnTo>
                      <a:lnTo>
                        <a:pt x="147" y="4"/>
                      </a:lnTo>
                      <a:lnTo>
                        <a:pt x="147" y="4"/>
                      </a:lnTo>
                      <a:lnTo>
                        <a:pt x="133" y="0"/>
                      </a:lnTo>
                      <a:lnTo>
                        <a:pt x="0" y="234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2" name="Freeform 120"/>
                <p:cNvSpPr>
                  <a:spLocks noChangeArrowheads="1"/>
                </p:cNvSpPr>
                <p:nvPr/>
              </p:nvSpPr>
              <p:spPr bwMode="auto">
                <a:xfrm>
                  <a:off x="3049588" y="2560638"/>
                  <a:ext cx="158750" cy="103188"/>
                </a:xfrm>
                <a:custGeom>
                  <a:avLst/>
                  <a:gdLst>
                    <a:gd name="T0" fmla="*/ 0 w 447"/>
                    <a:gd name="T1" fmla="*/ 237 h 292"/>
                    <a:gd name="T2" fmla="*/ 0 w 447"/>
                    <a:gd name="T3" fmla="*/ 237 h 292"/>
                    <a:gd name="T4" fmla="*/ 0 w 447"/>
                    <a:gd name="T5" fmla="*/ 237 h 292"/>
                    <a:gd name="T6" fmla="*/ 0 w 447"/>
                    <a:gd name="T7" fmla="*/ 237 h 292"/>
                    <a:gd name="T8" fmla="*/ 50 w 447"/>
                    <a:gd name="T9" fmla="*/ 259 h 292"/>
                    <a:gd name="T10" fmla="*/ 104 w 447"/>
                    <a:gd name="T11" fmla="*/ 277 h 292"/>
                    <a:gd name="T12" fmla="*/ 158 w 447"/>
                    <a:gd name="T13" fmla="*/ 288 h 292"/>
                    <a:gd name="T14" fmla="*/ 212 w 447"/>
                    <a:gd name="T15" fmla="*/ 291 h 292"/>
                    <a:gd name="T16" fmla="*/ 212 w 447"/>
                    <a:gd name="T17" fmla="*/ 291 h 292"/>
                    <a:gd name="T18" fmla="*/ 245 w 447"/>
                    <a:gd name="T19" fmla="*/ 291 h 292"/>
                    <a:gd name="T20" fmla="*/ 277 w 447"/>
                    <a:gd name="T21" fmla="*/ 288 h 292"/>
                    <a:gd name="T22" fmla="*/ 306 w 447"/>
                    <a:gd name="T23" fmla="*/ 284 h 292"/>
                    <a:gd name="T24" fmla="*/ 335 w 447"/>
                    <a:gd name="T25" fmla="*/ 273 h 292"/>
                    <a:gd name="T26" fmla="*/ 367 w 447"/>
                    <a:gd name="T27" fmla="*/ 266 h 292"/>
                    <a:gd name="T28" fmla="*/ 396 w 447"/>
                    <a:gd name="T29" fmla="*/ 252 h 292"/>
                    <a:gd name="T30" fmla="*/ 421 w 447"/>
                    <a:gd name="T31" fmla="*/ 237 h 292"/>
                    <a:gd name="T32" fmla="*/ 446 w 447"/>
                    <a:gd name="T33" fmla="*/ 223 h 292"/>
                    <a:gd name="T34" fmla="*/ 446 w 447"/>
                    <a:gd name="T35" fmla="*/ 223 h 292"/>
                    <a:gd name="T36" fmla="*/ 374 w 447"/>
                    <a:gd name="T37" fmla="*/ 161 h 292"/>
                    <a:gd name="T38" fmla="*/ 298 w 447"/>
                    <a:gd name="T39" fmla="*/ 104 h 292"/>
                    <a:gd name="T40" fmla="*/ 219 w 447"/>
                    <a:gd name="T41" fmla="*/ 50 h 292"/>
                    <a:gd name="T42" fmla="*/ 136 w 447"/>
                    <a:gd name="T43" fmla="*/ 0 h 292"/>
                    <a:gd name="T44" fmla="*/ 0 w 447"/>
                    <a:gd name="T45" fmla="*/ 237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47" h="292">
                      <a:moveTo>
                        <a:pt x="0" y="237"/>
                      </a:move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0" y="237"/>
                      </a:lnTo>
                      <a:lnTo>
                        <a:pt x="50" y="259"/>
                      </a:lnTo>
                      <a:lnTo>
                        <a:pt x="104" y="277"/>
                      </a:lnTo>
                      <a:lnTo>
                        <a:pt x="158" y="288"/>
                      </a:lnTo>
                      <a:lnTo>
                        <a:pt x="212" y="291"/>
                      </a:lnTo>
                      <a:lnTo>
                        <a:pt x="212" y="291"/>
                      </a:lnTo>
                      <a:lnTo>
                        <a:pt x="245" y="291"/>
                      </a:lnTo>
                      <a:lnTo>
                        <a:pt x="277" y="288"/>
                      </a:lnTo>
                      <a:lnTo>
                        <a:pt x="306" y="284"/>
                      </a:lnTo>
                      <a:lnTo>
                        <a:pt x="335" y="273"/>
                      </a:lnTo>
                      <a:lnTo>
                        <a:pt x="367" y="266"/>
                      </a:lnTo>
                      <a:lnTo>
                        <a:pt x="396" y="252"/>
                      </a:lnTo>
                      <a:lnTo>
                        <a:pt x="421" y="237"/>
                      </a:lnTo>
                      <a:lnTo>
                        <a:pt x="446" y="223"/>
                      </a:lnTo>
                      <a:lnTo>
                        <a:pt x="446" y="223"/>
                      </a:lnTo>
                      <a:lnTo>
                        <a:pt x="374" y="161"/>
                      </a:lnTo>
                      <a:lnTo>
                        <a:pt x="298" y="104"/>
                      </a:lnTo>
                      <a:lnTo>
                        <a:pt x="219" y="50"/>
                      </a:lnTo>
                      <a:lnTo>
                        <a:pt x="136" y="0"/>
                      </a:lnTo>
                      <a:lnTo>
                        <a:pt x="0" y="2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3" name="Freeform 121"/>
                <p:cNvSpPr>
                  <a:spLocks noChangeArrowheads="1"/>
                </p:cNvSpPr>
                <p:nvPr/>
              </p:nvSpPr>
              <p:spPr bwMode="auto">
                <a:xfrm>
                  <a:off x="3151188" y="2463800"/>
                  <a:ext cx="3175" cy="0"/>
                </a:xfrm>
                <a:custGeom>
                  <a:avLst/>
                  <a:gdLst>
                    <a:gd name="T0" fmla="*/ 11 w 12"/>
                    <a:gd name="T1" fmla="*/ 3 h 4"/>
                    <a:gd name="T2" fmla="*/ 11 w 12"/>
                    <a:gd name="T3" fmla="*/ 3 h 4"/>
                    <a:gd name="T4" fmla="*/ 0 w 12"/>
                    <a:gd name="T5" fmla="*/ 0 h 4"/>
                    <a:gd name="T6" fmla="*/ 0 w 12"/>
                    <a:gd name="T7" fmla="*/ 0 h 4"/>
                    <a:gd name="T8" fmla="*/ 11 w 1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2" h="4">
                      <a:moveTo>
                        <a:pt x="11" y="3"/>
                      </a:moveTo>
                      <a:lnTo>
                        <a:pt x="11" y="3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11" y="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4" name="Freeform 122"/>
                <p:cNvSpPr>
                  <a:spLocks noChangeArrowheads="1"/>
                </p:cNvSpPr>
                <p:nvPr/>
              </p:nvSpPr>
              <p:spPr bwMode="auto">
                <a:xfrm>
                  <a:off x="1882775" y="2249488"/>
                  <a:ext cx="1311275" cy="474663"/>
                </a:xfrm>
                <a:custGeom>
                  <a:avLst/>
                  <a:gdLst>
                    <a:gd name="T0" fmla="*/ 3647 w 3648"/>
                    <a:gd name="T1" fmla="*/ 349 h 1325"/>
                    <a:gd name="T2" fmla="*/ 3492 w 3648"/>
                    <a:gd name="T3" fmla="*/ 266 h 1325"/>
                    <a:gd name="T4" fmla="*/ 3334 w 3648"/>
                    <a:gd name="T5" fmla="*/ 198 h 1325"/>
                    <a:gd name="T6" fmla="*/ 3172 w 3648"/>
                    <a:gd name="T7" fmla="*/ 137 h 1325"/>
                    <a:gd name="T8" fmla="*/ 3006 w 3648"/>
                    <a:gd name="T9" fmla="*/ 90 h 1325"/>
                    <a:gd name="T10" fmla="*/ 2837 w 3648"/>
                    <a:gd name="T11" fmla="*/ 50 h 1325"/>
                    <a:gd name="T12" fmla="*/ 2667 w 3648"/>
                    <a:gd name="T13" fmla="*/ 22 h 1325"/>
                    <a:gd name="T14" fmla="*/ 2495 w 3648"/>
                    <a:gd name="T15" fmla="*/ 7 h 1325"/>
                    <a:gd name="T16" fmla="*/ 2322 w 3648"/>
                    <a:gd name="T17" fmla="*/ 0 h 1325"/>
                    <a:gd name="T18" fmla="*/ 2232 w 3648"/>
                    <a:gd name="T19" fmla="*/ 0 h 1325"/>
                    <a:gd name="T20" fmla="*/ 2056 w 3648"/>
                    <a:gd name="T21" fmla="*/ 14 h 1325"/>
                    <a:gd name="T22" fmla="*/ 1883 w 3648"/>
                    <a:gd name="T23" fmla="*/ 36 h 1325"/>
                    <a:gd name="T24" fmla="*/ 1710 w 3648"/>
                    <a:gd name="T25" fmla="*/ 72 h 1325"/>
                    <a:gd name="T26" fmla="*/ 1541 w 3648"/>
                    <a:gd name="T27" fmla="*/ 115 h 1325"/>
                    <a:gd name="T28" fmla="*/ 1379 w 3648"/>
                    <a:gd name="T29" fmla="*/ 172 h 1325"/>
                    <a:gd name="T30" fmla="*/ 1217 w 3648"/>
                    <a:gd name="T31" fmla="*/ 237 h 1325"/>
                    <a:gd name="T32" fmla="*/ 1062 w 3648"/>
                    <a:gd name="T33" fmla="*/ 313 h 1325"/>
                    <a:gd name="T34" fmla="*/ 910 w 3648"/>
                    <a:gd name="T35" fmla="*/ 399 h 1325"/>
                    <a:gd name="T36" fmla="*/ 766 w 3648"/>
                    <a:gd name="T37" fmla="*/ 496 h 1325"/>
                    <a:gd name="T38" fmla="*/ 630 w 3648"/>
                    <a:gd name="T39" fmla="*/ 601 h 1325"/>
                    <a:gd name="T40" fmla="*/ 496 w 3648"/>
                    <a:gd name="T41" fmla="*/ 713 h 1325"/>
                    <a:gd name="T42" fmla="*/ 371 w 3648"/>
                    <a:gd name="T43" fmla="*/ 835 h 1325"/>
                    <a:gd name="T44" fmla="*/ 255 w 3648"/>
                    <a:gd name="T45" fmla="*/ 964 h 1325"/>
                    <a:gd name="T46" fmla="*/ 147 w 3648"/>
                    <a:gd name="T47" fmla="*/ 1101 h 1325"/>
                    <a:gd name="T48" fmla="*/ 46 w 3648"/>
                    <a:gd name="T49" fmla="*/ 1249 h 1325"/>
                    <a:gd name="T50" fmla="*/ 0 w 3648"/>
                    <a:gd name="T51" fmla="*/ 1324 h 1325"/>
                    <a:gd name="T52" fmla="*/ 68 w 3648"/>
                    <a:gd name="T53" fmla="*/ 1245 h 1325"/>
                    <a:gd name="T54" fmla="*/ 151 w 3648"/>
                    <a:gd name="T55" fmla="*/ 1187 h 1325"/>
                    <a:gd name="T56" fmla="*/ 248 w 3648"/>
                    <a:gd name="T57" fmla="*/ 1148 h 1325"/>
                    <a:gd name="T58" fmla="*/ 353 w 3648"/>
                    <a:gd name="T59" fmla="*/ 1137 h 1325"/>
                    <a:gd name="T60" fmla="*/ 403 w 3648"/>
                    <a:gd name="T61" fmla="*/ 1137 h 1325"/>
                    <a:gd name="T62" fmla="*/ 453 w 3648"/>
                    <a:gd name="T63" fmla="*/ 1148 h 1325"/>
                    <a:gd name="T64" fmla="*/ 637 w 3648"/>
                    <a:gd name="T65" fmla="*/ 954 h 1325"/>
                    <a:gd name="T66" fmla="*/ 839 w 3648"/>
                    <a:gd name="T67" fmla="*/ 781 h 1325"/>
                    <a:gd name="T68" fmla="*/ 1055 w 3648"/>
                    <a:gd name="T69" fmla="*/ 630 h 1325"/>
                    <a:gd name="T70" fmla="*/ 1288 w 3648"/>
                    <a:gd name="T71" fmla="*/ 504 h 1325"/>
                    <a:gd name="T72" fmla="*/ 1533 w 3648"/>
                    <a:gd name="T73" fmla="*/ 403 h 1325"/>
                    <a:gd name="T74" fmla="*/ 1789 w 3648"/>
                    <a:gd name="T75" fmla="*/ 331 h 1325"/>
                    <a:gd name="T76" fmla="*/ 2052 w 3648"/>
                    <a:gd name="T77" fmla="*/ 288 h 1325"/>
                    <a:gd name="T78" fmla="*/ 2322 w 3648"/>
                    <a:gd name="T79" fmla="*/ 270 h 1325"/>
                    <a:gd name="T80" fmla="*/ 2430 w 3648"/>
                    <a:gd name="T81" fmla="*/ 273 h 1325"/>
                    <a:gd name="T82" fmla="*/ 2643 w 3648"/>
                    <a:gd name="T83" fmla="*/ 291 h 1325"/>
                    <a:gd name="T84" fmla="*/ 2855 w 3648"/>
                    <a:gd name="T85" fmla="*/ 331 h 1325"/>
                    <a:gd name="T86" fmla="*/ 3060 w 3648"/>
                    <a:gd name="T87" fmla="*/ 389 h 1325"/>
                    <a:gd name="T88" fmla="*/ 3165 w 3648"/>
                    <a:gd name="T89" fmla="*/ 421 h 1325"/>
                    <a:gd name="T90" fmla="*/ 3226 w 3648"/>
                    <a:gd name="T91" fmla="*/ 374 h 1325"/>
                    <a:gd name="T92" fmla="*/ 3298 w 3648"/>
                    <a:gd name="T93" fmla="*/ 334 h 1325"/>
                    <a:gd name="T94" fmla="*/ 3377 w 3648"/>
                    <a:gd name="T95" fmla="*/ 313 h 1325"/>
                    <a:gd name="T96" fmla="*/ 3456 w 3648"/>
                    <a:gd name="T97" fmla="*/ 306 h 1325"/>
                    <a:gd name="T98" fmla="*/ 3507 w 3648"/>
                    <a:gd name="T99" fmla="*/ 306 h 1325"/>
                    <a:gd name="T100" fmla="*/ 3600 w 3648"/>
                    <a:gd name="T101" fmla="*/ 331 h 1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648" h="1325">
                      <a:moveTo>
                        <a:pt x="3647" y="349"/>
                      </a:moveTo>
                      <a:lnTo>
                        <a:pt x="3647" y="349"/>
                      </a:lnTo>
                      <a:lnTo>
                        <a:pt x="3571" y="306"/>
                      </a:lnTo>
                      <a:lnTo>
                        <a:pt x="3492" y="266"/>
                      </a:lnTo>
                      <a:lnTo>
                        <a:pt x="3413" y="230"/>
                      </a:lnTo>
                      <a:lnTo>
                        <a:pt x="3334" y="198"/>
                      </a:lnTo>
                      <a:lnTo>
                        <a:pt x="3255" y="166"/>
                      </a:lnTo>
                      <a:lnTo>
                        <a:pt x="3172" y="137"/>
                      </a:lnTo>
                      <a:lnTo>
                        <a:pt x="3089" y="111"/>
                      </a:lnTo>
                      <a:lnTo>
                        <a:pt x="3006" y="90"/>
                      </a:lnTo>
                      <a:lnTo>
                        <a:pt x="2923" y="68"/>
                      </a:lnTo>
                      <a:lnTo>
                        <a:pt x="2837" y="50"/>
                      </a:lnTo>
                      <a:lnTo>
                        <a:pt x="2754" y="36"/>
                      </a:lnTo>
                      <a:lnTo>
                        <a:pt x="2667" y="22"/>
                      </a:lnTo>
                      <a:lnTo>
                        <a:pt x="2581" y="14"/>
                      </a:lnTo>
                      <a:lnTo>
                        <a:pt x="2495" y="7"/>
                      </a:lnTo>
                      <a:lnTo>
                        <a:pt x="2408" y="0"/>
                      </a:lnTo>
                      <a:lnTo>
                        <a:pt x="2322" y="0"/>
                      </a:lnTo>
                      <a:lnTo>
                        <a:pt x="2322" y="0"/>
                      </a:lnTo>
                      <a:lnTo>
                        <a:pt x="2232" y="0"/>
                      </a:lnTo>
                      <a:lnTo>
                        <a:pt x="2145" y="7"/>
                      </a:lnTo>
                      <a:lnTo>
                        <a:pt x="2056" y="14"/>
                      </a:lnTo>
                      <a:lnTo>
                        <a:pt x="1969" y="25"/>
                      </a:lnTo>
                      <a:lnTo>
                        <a:pt x="1883" y="36"/>
                      </a:lnTo>
                      <a:lnTo>
                        <a:pt x="1796" y="54"/>
                      </a:lnTo>
                      <a:lnTo>
                        <a:pt x="1710" y="72"/>
                      </a:lnTo>
                      <a:lnTo>
                        <a:pt x="1627" y="93"/>
                      </a:lnTo>
                      <a:lnTo>
                        <a:pt x="1541" y="115"/>
                      </a:lnTo>
                      <a:lnTo>
                        <a:pt x="1458" y="144"/>
                      </a:lnTo>
                      <a:lnTo>
                        <a:pt x="1379" y="172"/>
                      </a:lnTo>
                      <a:lnTo>
                        <a:pt x="1296" y="205"/>
                      </a:lnTo>
                      <a:lnTo>
                        <a:pt x="1217" y="237"/>
                      </a:lnTo>
                      <a:lnTo>
                        <a:pt x="1137" y="273"/>
                      </a:lnTo>
                      <a:lnTo>
                        <a:pt x="1062" y="313"/>
                      </a:lnTo>
                      <a:lnTo>
                        <a:pt x="986" y="356"/>
                      </a:lnTo>
                      <a:lnTo>
                        <a:pt x="910" y="399"/>
                      </a:lnTo>
                      <a:lnTo>
                        <a:pt x="839" y="446"/>
                      </a:lnTo>
                      <a:lnTo>
                        <a:pt x="766" y="496"/>
                      </a:lnTo>
                      <a:lnTo>
                        <a:pt x="698" y="547"/>
                      </a:lnTo>
                      <a:lnTo>
                        <a:pt x="630" y="601"/>
                      </a:lnTo>
                      <a:lnTo>
                        <a:pt x="561" y="655"/>
                      </a:lnTo>
                      <a:lnTo>
                        <a:pt x="496" y="713"/>
                      </a:lnTo>
                      <a:lnTo>
                        <a:pt x="432" y="774"/>
                      </a:lnTo>
                      <a:lnTo>
                        <a:pt x="371" y="835"/>
                      </a:lnTo>
                      <a:lnTo>
                        <a:pt x="313" y="899"/>
                      </a:lnTo>
                      <a:lnTo>
                        <a:pt x="255" y="964"/>
                      </a:lnTo>
                      <a:lnTo>
                        <a:pt x="198" y="1033"/>
                      </a:lnTo>
                      <a:lnTo>
                        <a:pt x="147" y="1101"/>
                      </a:lnTo>
                      <a:lnTo>
                        <a:pt x="93" y="1173"/>
                      </a:lnTo>
                      <a:lnTo>
                        <a:pt x="46" y="1249"/>
                      </a:lnTo>
                      <a:lnTo>
                        <a:pt x="0" y="1324"/>
                      </a:lnTo>
                      <a:lnTo>
                        <a:pt x="0" y="1324"/>
                      </a:lnTo>
                      <a:lnTo>
                        <a:pt x="32" y="1281"/>
                      </a:lnTo>
                      <a:lnTo>
                        <a:pt x="68" y="1245"/>
                      </a:lnTo>
                      <a:lnTo>
                        <a:pt x="108" y="1213"/>
                      </a:lnTo>
                      <a:lnTo>
                        <a:pt x="151" y="1187"/>
                      </a:lnTo>
                      <a:lnTo>
                        <a:pt x="198" y="1166"/>
                      </a:lnTo>
                      <a:lnTo>
                        <a:pt x="248" y="1148"/>
                      </a:lnTo>
                      <a:lnTo>
                        <a:pt x="302" y="1141"/>
                      </a:lnTo>
                      <a:lnTo>
                        <a:pt x="353" y="1137"/>
                      </a:lnTo>
                      <a:lnTo>
                        <a:pt x="353" y="1137"/>
                      </a:lnTo>
                      <a:lnTo>
                        <a:pt x="403" y="1137"/>
                      </a:lnTo>
                      <a:lnTo>
                        <a:pt x="453" y="1148"/>
                      </a:lnTo>
                      <a:lnTo>
                        <a:pt x="453" y="1148"/>
                      </a:lnTo>
                      <a:lnTo>
                        <a:pt x="543" y="1047"/>
                      </a:lnTo>
                      <a:lnTo>
                        <a:pt x="637" y="954"/>
                      </a:lnTo>
                      <a:lnTo>
                        <a:pt x="734" y="864"/>
                      </a:lnTo>
                      <a:lnTo>
                        <a:pt x="839" y="781"/>
                      </a:lnTo>
                      <a:lnTo>
                        <a:pt x="943" y="702"/>
                      </a:lnTo>
                      <a:lnTo>
                        <a:pt x="1055" y="630"/>
                      </a:lnTo>
                      <a:lnTo>
                        <a:pt x="1170" y="565"/>
                      </a:lnTo>
                      <a:lnTo>
                        <a:pt x="1288" y="504"/>
                      </a:lnTo>
                      <a:lnTo>
                        <a:pt x="1408" y="450"/>
                      </a:lnTo>
                      <a:lnTo>
                        <a:pt x="1533" y="403"/>
                      </a:lnTo>
                      <a:lnTo>
                        <a:pt x="1659" y="363"/>
                      </a:lnTo>
                      <a:lnTo>
                        <a:pt x="1789" y="331"/>
                      </a:lnTo>
                      <a:lnTo>
                        <a:pt x="1919" y="306"/>
                      </a:lnTo>
                      <a:lnTo>
                        <a:pt x="2052" y="288"/>
                      </a:lnTo>
                      <a:lnTo>
                        <a:pt x="2185" y="273"/>
                      </a:lnTo>
                      <a:lnTo>
                        <a:pt x="2322" y="270"/>
                      </a:lnTo>
                      <a:lnTo>
                        <a:pt x="2322" y="270"/>
                      </a:lnTo>
                      <a:lnTo>
                        <a:pt x="2430" y="273"/>
                      </a:lnTo>
                      <a:lnTo>
                        <a:pt x="2538" y="281"/>
                      </a:lnTo>
                      <a:lnTo>
                        <a:pt x="2643" y="291"/>
                      </a:lnTo>
                      <a:lnTo>
                        <a:pt x="2750" y="310"/>
                      </a:lnTo>
                      <a:lnTo>
                        <a:pt x="2855" y="331"/>
                      </a:lnTo>
                      <a:lnTo>
                        <a:pt x="2959" y="356"/>
                      </a:lnTo>
                      <a:lnTo>
                        <a:pt x="3060" y="389"/>
                      </a:lnTo>
                      <a:lnTo>
                        <a:pt x="3165" y="421"/>
                      </a:lnTo>
                      <a:lnTo>
                        <a:pt x="3165" y="421"/>
                      </a:lnTo>
                      <a:lnTo>
                        <a:pt x="3194" y="396"/>
                      </a:lnTo>
                      <a:lnTo>
                        <a:pt x="3226" y="374"/>
                      </a:lnTo>
                      <a:lnTo>
                        <a:pt x="3262" y="352"/>
                      </a:lnTo>
                      <a:lnTo>
                        <a:pt x="3298" y="334"/>
                      </a:lnTo>
                      <a:lnTo>
                        <a:pt x="3337" y="320"/>
                      </a:lnTo>
                      <a:lnTo>
                        <a:pt x="3377" y="313"/>
                      </a:lnTo>
                      <a:lnTo>
                        <a:pt x="3417" y="306"/>
                      </a:lnTo>
                      <a:lnTo>
                        <a:pt x="3456" y="306"/>
                      </a:lnTo>
                      <a:lnTo>
                        <a:pt x="3456" y="306"/>
                      </a:lnTo>
                      <a:lnTo>
                        <a:pt x="3507" y="306"/>
                      </a:lnTo>
                      <a:lnTo>
                        <a:pt x="3554" y="316"/>
                      </a:lnTo>
                      <a:lnTo>
                        <a:pt x="3600" y="331"/>
                      </a:lnTo>
                      <a:lnTo>
                        <a:pt x="3647" y="349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5" name="Freeform 123"/>
                <p:cNvSpPr>
                  <a:spLocks noChangeArrowheads="1"/>
                </p:cNvSpPr>
                <p:nvPr/>
              </p:nvSpPr>
              <p:spPr bwMode="auto">
                <a:xfrm>
                  <a:off x="3021013" y="2360613"/>
                  <a:ext cx="180975" cy="103188"/>
                </a:xfrm>
                <a:custGeom>
                  <a:avLst/>
                  <a:gdLst>
                    <a:gd name="T0" fmla="*/ 371 w 505"/>
                    <a:gd name="T1" fmla="*/ 291 h 292"/>
                    <a:gd name="T2" fmla="*/ 504 w 505"/>
                    <a:gd name="T3" fmla="*/ 57 h 292"/>
                    <a:gd name="T4" fmla="*/ 504 w 505"/>
                    <a:gd name="T5" fmla="*/ 57 h 292"/>
                    <a:gd name="T6" fmla="*/ 482 w 505"/>
                    <a:gd name="T7" fmla="*/ 43 h 292"/>
                    <a:gd name="T8" fmla="*/ 482 w 505"/>
                    <a:gd name="T9" fmla="*/ 43 h 292"/>
                    <a:gd name="T10" fmla="*/ 435 w 505"/>
                    <a:gd name="T11" fmla="*/ 25 h 292"/>
                    <a:gd name="T12" fmla="*/ 389 w 505"/>
                    <a:gd name="T13" fmla="*/ 10 h 292"/>
                    <a:gd name="T14" fmla="*/ 342 w 505"/>
                    <a:gd name="T15" fmla="*/ 0 h 292"/>
                    <a:gd name="T16" fmla="*/ 291 w 505"/>
                    <a:gd name="T17" fmla="*/ 0 h 292"/>
                    <a:gd name="T18" fmla="*/ 291 w 505"/>
                    <a:gd name="T19" fmla="*/ 0 h 292"/>
                    <a:gd name="T20" fmla="*/ 252 w 505"/>
                    <a:gd name="T21" fmla="*/ 0 h 292"/>
                    <a:gd name="T22" fmla="*/ 212 w 505"/>
                    <a:gd name="T23" fmla="*/ 7 h 292"/>
                    <a:gd name="T24" fmla="*/ 172 w 505"/>
                    <a:gd name="T25" fmla="*/ 14 h 292"/>
                    <a:gd name="T26" fmla="*/ 133 w 505"/>
                    <a:gd name="T27" fmla="*/ 28 h 292"/>
                    <a:gd name="T28" fmla="*/ 97 w 505"/>
                    <a:gd name="T29" fmla="*/ 46 h 292"/>
                    <a:gd name="T30" fmla="*/ 61 w 505"/>
                    <a:gd name="T31" fmla="*/ 68 h 292"/>
                    <a:gd name="T32" fmla="*/ 29 w 505"/>
                    <a:gd name="T33" fmla="*/ 90 h 292"/>
                    <a:gd name="T34" fmla="*/ 0 w 505"/>
                    <a:gd name="T35" fmla="*/ 115 h 292"/>
                    <a:gd name="T36" fmla="*/ 0 w 505"/>
                    <a:gd name="T37" fmla="*/ 115 h 292"/>
                    <a:gd name="T38" fmla="*/ 93 w 505"/>
                    <a:gd name="T39" fmla="*/ 154 h 292"/>
                    <a:gd name="T40" fmla="*/ 183 w 505"/>
                    <a:gd name="T41" fmla="*/ 194 h 292"/>
                    <a:gd name="T42" fmla="*/ 273 w 505"/>
                    <a:gd name="T43" fmla="*/ 237 h 292"/>
                    <a:gd name="T44" fmla="*/ 360 w 505"/>
                    <a:gd name="T45" fmla="*/ 288 h 292"/>
                    <a:gd name="T46" fmla="*/ 360 w 505"/>
                    <a:gd name="T47" fmla="*/ 288 h 292"/>
                    <a:gd name="T48" fmla="*/ 371 w 505"/>
                    <a:gd name="T49" fmla="*/ 291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505" h="292">
                      <a:moveTo>
                        <a:pt x="371" y="291"/>
                      </a:moveTo>
                      <a:lnTo>
                        <a:pt x="504" y="57"/>
                      </a:lnTo>
                      <a:lnTo>
                        <a:pt x="504" y="57"/>
                      </a:lnTo>
                      <a:lnTo>
                        <a:pt x="482" y="43"/>
                      </a:lnTo>
                      <a:lnTo>
                        <a:pt x="482" y="43"/>
                      </a:lnTo>
                      <a:lnTo>
                        <a:pt x="435" y="25"/>
                      </a:lnTo>
                      <a:lnTo>
                        <a:pt x="389" y="10"/>
                      </a:lnTo>
                      <a:lnTo>
                        <a:pt x="342" y="0"/>
                      </a:lnTo>
                      <a:lnTo>
                        <a:pt x="291" y="0"/>
                      </a:lnTo>
                      <a:lnTo>
                        <a:pt x="291" y="0"/>
                      </a:lnTo>
                      <a:lnTo>
                        <a:pt x="252" y="0"/>
                      </a:lnTo>
                      <a:lnTo>
                        <a:pt x="212" y="7"/>
                      </a:lnTo>
                      <a:lnTo>
                        <a:pt x="172" y="14"/>
                      </a:lnTo>
                      <a:lnTo>
                        <a:pt x="133" y="28"/>
                      </a:lnTo>
                      <a:lnTo>
                        <a:pt x="97" y="46"/>
                      </a:lnTo>
                      <a:lnTo>
                        <a:pt x="61" y="68"/>
                      </a:lnTo>
                      <a:lnTo>
                        <a:pt x="29" y="90"/>
                      </a:lnTo>
                      <a:lnTo>
                        <a:pt x="0" y="115"/>
                      </a:lnTo>
                      <a:lnTo>
                        <a:pt x="0" y="115"/>
                      </a:lnTo>
                      <a:lnTo>
                        <a:pt x="93" y="154"/>
                      </a:lnTo>
                      <a:lnTo>
                        <a:pt x="183" y="194"/>
                      </a:lnTo>
                      <a:lnTo>
                        <a:pt x="273" y="237"/>
                      </a:lnTo>
                      <a:lnTo>
                        <a:pt x="360" y="288"/>
                      </a:lnTo>
                      <a:lnTo>
                        <a:pt x="360" y="288"/>
                      </a:lnTo>
                      <a:lnTo>
                        <a:pt x="371" y="29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6" name="Freeform 124"/>
                <p:cNvSpPr>
                  <a:spLocks noChangeArrowheads="1"/>
                </p:cNvSpPr>
                <p:nvPr/>
              </p:nvSpPr>
              <p:spPr bwMode="auto">
                <a:xfrm>
                  <a:off x="2138363" y="2460625"/>
                  <a:ext cx="911225" cy="427038"/>
                </a:xfrm>
                <a:custGeom>
                  <a:avLst/>
                  <a:gdLst>
                    <a:gd name="T0" fmla="*/ 2323 w 2536"/>
                    <a:gd name="T1" fmla="*/ 122 h 1192"/>
                    <a:gd name="T2" fmla="*/ 2149 w 2536"/>
                    <a:gd name="T3" fmla="*/ 68 h 1192"/>
                    <a:gd name="T4" fmla="*/ 1973 w 2536"/>
                    <a:gd name="T5" fmla="*/ 29 h 1192"/>
                    <a:gd name="T6" fmla="*/ 1793 w 2536"/>
                    <a:gd name="T7" fmla="*/ 7 h 1192"/>
                    <a:gd name="T8" fmla="*/ 1613 w 2536"/>
                    <a:gd name="T9" fmla="*/ 0 h 1192"/>
                    <a:gd name="T10" fmla="*/ 1494 w 2536"/>
                    <a:gd name="T11" fmla="*/ 0 h 1192"/>
                    <a:gd name="T12" fmla="*/ 1268 w 2536"/>
                    <a:gd name="T13" fmla="*/ 29 h 1192"/>
                    <a:gd name="T14" fmla="*/ 1041 w 2536"/>
                    <a:gd name="T15" fmla="*/ 75 h 1192"/>
                    <a:gd name="T16" fmla="*/ 824 w 2536"/>
                    <a:gd name="T17" fmla="*/ 151 h 1192"/>
                    <a:gd name="T18" fmla="*/ 619 w 2536"/>
                    <a:gd name="T19" fmla="*/ 248 h 1192"/>
                    <a:gd name="T20" fmla="*/ 425 w 2536"/>
                    <a:gd name="T21" fmla="*/ 363 h 1192"/>
                    <a:gd name="T22" fmla="*/ 245 w 2536"/>
                    <a:gd name="T23" fmla="*/ 504 h 1192"/>
                    <a:gd name="T24" fmla="*/ 75 w 2536"/>
                    <a:gd name="T25" fmla="*/ 658 h 1192"/>
                    <a:gd name="T26" fmla="*/ 0 w 2536"/>
                    <a:gd name="T27" fmla="*/ 745 h 1192"/>
                    <a:gd name="T28" fmla="*/ 50 w 2536"/>
                    <a:gd name="T29" fmla="*/ 849 h 1192"/>
                    <a:gd name="T30" fmla="*/ 68 w 2536"/>
                    <a:gd name="T31" fmla="*/ 964 h 1192"/>
                    <a:gd name="T32" fmla="*/ 57 w 2536"/>
                    <a:gd name="T33" fmla="*/ 1080 h 1192"/>
                    <a:gd name="T34" fmla="*/ 29 w 2536"/>
                    <a:gd name="T35" fmla="*/ 1166 h 1192"/>
                    <a:gd name="T36" fmla="*/ 14 w 2536"/>
                    <a:gd name="T37" fmla="*/ 1191 h 1192"/>
                    <a:gd name="T38" fmla="*/ 14 w 2536"/>
                    <a:gd name="T39" fmla="*/ 1191 h 1192"/>
                    <a:gd name="T40" fmla="*/ 79 w 2536"/>
                    <a:gd name="T41" fmla="*/ 1087 h 1192"/>
                    <a:gd name="T42" fmla="*/ 227 w 2536"/>
                    <a:gd name="T43" fmla="*/ 896 h 1192"/>
                    <a:gd name="T44" fmla="*/ 399 w 2536"/>
                    <a:gd name="T45" fmla="*/ 727 h 1192"/>
                    <a:gd name="T46" fmla="*/ 590 w 2536"/>
                    <a:gd name="T47" fmla="*/ 579 h 1192"/>
                    <a:gd name="T48" fmla="*/ 796 w 2536"/>
                    <a:gd name="T49" fmla="*/ 460 h 1192"/>
                    <a:gd name="T50" fmla="*/ 1015 w 2536"/>
                    <a:gd name="T51" fmla="*/ 367 h 1192"/>
                    <a:gd name="T52" fmla="*/ 1249 w 2536"/>
                    <a:gd name="T53" fmla="*/ 306 h 1192"/>
                    <a:gd name="T54" fmla="*/ 1491 w 2536"/>
                    <a:gd name="T55" fmla="*/ 274 h 1192"/>
                    <a:gd name="T56" fmla="*/ 1613 w 2536"/>
                    <a:gd name="T57" fmla="*/ 270 h 1192"/>
                    <a:gd name="T58" fmla="*/ 1854 w 2536"/>
                    <a:gd name="T59" fmla="*/ 284 h 1192"/>
                    <a:gd name="T60" fmla="*/ 2092 w 2536"/>
                    <a:gd name="T61" fmla="*/ 331 h 1192"/>
                    <a:gd name="T62" fmla="*/ 2319 w 2536"/>
                    <a:gd name="T63" fmla="*/ 410 h 1192"/>
                    <a:gd name="T64" fmla="*/ 2535 w 2536"/>
                    <a:gd name="T65" fmla="*/ 518 h 1192"/>
                    <a:gd name="T66" fmla="*/ 2535 w 2536"/>
                    <a:gd name="T67" fmla="*/ 518 h 1192"/>
                    <a:gd name="T68" fmla="*/ 2485 w 2536"/>
                    <a:gd name="T69" fmla="*/ 482 h 1192"/>
                    <a:gd name="T70" fmla="*/ 2402 w 2536"/>
                    <a:gd name="T71" fmla="*/ 396 h 1192"/>
                    <a:gd name="T72" fmla="*/ 2347 w 2536"/>
                    <a:gd name="T73" fmla="*/ 292 h 1192"/>
                    <a:gd name="T74" fmla="*/ 2323 w 2536"/>
                    <a:gd name="T75" fmla="*/ 180 h 1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2536" h="1192">
                      <a:moveTo>
                        <a:pt x="2323" y="122"/>
                      </a:moveTo>
                      <a:lnTo>
                        <a:pt x="2323" y="122"/>
                      </a:lnTo>
                      <a:lnTo>
                        <a:pt x="2236" y="93"/>
                      </a:lnTo>
                      <a:lnTo>
                        <a:pt x="2149" y="68"/>
                      </a:lnTo>
                      <a:lnTo>
                        <a:pt x="2063" y="47"/>
                      </a:lnTo>
                      <a:lnTo>
                        <a:pt x="1973" y="29"/>
                      </a:lnTo>
                      <a:lnTo>
                        <a:pt x="1883" y="14"/>
                      </a:lnTo>
                      <a:lnTo>
                        <a:pt x="1793" y="7"/>
                      </a:lnTo>
                      <a:lnTo>
                        <a:pt x="1703" y="0"/>
                      </a:lnTo>
                      <a:lnTo>
                        <a:pt x="1613" y="0"/>
                      </a:lnTo>
                      <a:lnTo>
                        <a:pt x="1613" y="0"/>
                      </a:lnTo>
                      <a:lnTo>
                        <a:pt x="1494" y="0"/>
                      </a:lnTo>
                      <a:lnTo>
                        <a:pt x="1379" y="11"/>
                      </a:lnTo>
                      <a:lnTo>
                        <a:pt x="1268" y="29"/>
                      </a:lnTo>
                      <a:lnTo>
                        <a:pt x="1152" y="50"/>
                      </a:lnTo>
                      <a:lnTo>
                        <a:pt x="1041" y="75"/>
                      </a:lnTo>
                      <a:lnTo>
                        <a:pt x="932" y="112"/>
                      </a:lnTo>
                      <a:lnTo>
                        <a:pt x="824" y="151"/>
                      </a:lnTo>
                      <a:lnTo>
                        <a:pt x="720" y="198"/>
                      </a:lnTo>
                      <a:lnTo>
                        <a:pt x="619" y="248"/>
                      </a:lnTo>
                      <a:lnTo>
                        <a:pt x="522" y="302"/>
                      </a:lnTo>
                      <a:lnTo>
                        <a:pt x="425" y="363"/>
                      </a:lnTo>
                      <a:lnTo>
                        <a:pt x="331" y="432"/>
                      </a:lnTo>
                      <a:lnTo>
                        <a:pt x="245" y="504"/>
                      </a:lnTo>
                      <a:lnTo>
                        <a:pt x="158" y="579"/>
                      </a:lnTo>
                      <a:lnTo>
                        <a:pt x="75" y="658"/>
                      </a:lnTo>
                      <a:lnTo>
                        <a:pt x="0" y="745"/>
                      </a:lnTo>
                      <a:lnTo>
                        <a:pt x="0" y="745"/>
                      </a:lnTo>
                      <a:lnTo>
                        <a:pt x="29" y="795"/>
                      </a:lnTo>
                      <a:lnTo>
                        <a:pt x="50" y="849"/>
                      </a:lnTo>
                      <a:lnTo>
                        <a:pt x="65" y="907"/>
                      </a:lnTo>
                      <a:lnTo>
                        <a:pt x="68" y="964"/>
                      </a:lnTo>
                      <a:lnTo>
                        <a:pt x="68" y="1022"/>
                      </a:lnTo>
                      <a:lnTo>
                        <a:pt x="57" y="1080"/>
                      </a:lnTo>
                      <a:lnTo>
                        <a:pt x="39" y="1137"/>
                      </a:lnTo>
                      <a:lnTo>
                        <a:pt x="29" y="1166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14" y="1191"/>
                      </a:lnTo>
                      <a:lnTo>
                        <a:pt x="79" y="1087"/>
                      </a:lnTo>
                      <a:lnTo>
                        <a:pt x="151" y="990"/>
                      </a:lnTo>
                      <a:lnTo>
                        <a:pt x="227" y="896"/>
                      </a:lnTo>
                      <a:lnTo>
                        <a:pt x="310" y="810"/>
                      </a:lnTo>
                      <a:lnTo>
                        <a:pt x="399" y="727"/>
                      </a:lnTo>
                      <a:lnTo>
                        <a:pt x="490" y="651"/>
                      </a:lnTo>
                      <a:lnTo>
                        <a:pt x="590" y="579"/>
                      </a:lnTo>
                      <a:lnTo>
                        <a:pt x="691" y="518"/>
                      </a:lnTo>
                      <a:lnTo>
                        <a:pt x="796" y="460"/>
                      </a:lnTo>
                      <a:lnTo>
                        <a:pt x="903" y="410"/>
                      </a:lnTo>
                      <a:lnTo>
                        <a:pt x="1015" y="367"/>
                      </a:lnTo>
                      <a:lnTo>
                        <a:pt x="1130" y="334"/>
                      </a:lnTo>
                      <a:lnTo>
                        <a:pt x="1249" y="306"/>
                      </a:lnTo>
                      <a:lnTo>
                        <a:pt x="1368" y="284"/>
                      </a:lnTo>
                      <a:lnTo>
                        <a:pt x="1491" y="274"/>
                      </a:lnTo>
                      <a:lnTo>
                        <a:pt x="1613" y="270"/>
                      </a:lnTo>
                      <a:lnTo>
                        <a:pt x="1613" y="270"/>
                      </a:lnTo>
                      <a:lnTo>
                        <a:pt x="1732" y="274"/>
                      </a:lnTo>
                      <a:lnTo>
                        <a:pt x="1854" y="284"/>
                      </a:lnTo>
                      <a:lnTo>
                        <a:pt x="1973" y="306"/>
                      </a:lnTo>
                      <a:lnTo>
                        <a:pt x="2092" y="331"/>
                      </a:lnTo>
                      <a:lnTo>
                        <a:pt x="2207" y="367"/>
                      </a:lnTo>
                      <a:lnTo>
                        <a:pt x="2319" y="410"/>
                      </a:lnTo>
                      <a:lnTo>
                        <a:pt x="2427" y="460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35" y="518"/>
                      </a:lnTo>
                      <a:lnTo>
                        <a:pt x="2509" y="500"/>
                      </a:lnTo>
                      <a:lnTo>
                        <a:pt x="2485" y="482"/>
                      </a:lnTo>
                      <a:lnTo>
                        <a:pt x="2441" y="442"/>
                      </a:lnTo>
                      <a:lnTo>
                        <a:pt x="2402" y="396"/>
                      </a:lnTo>
                      <a:lnTo>
                        <a:pt x="2373" y="345"/>
                      </a:lnTo>
                      <a:lnTo>
                        <a:pt x="2347" y="292"/>
                      </a:lnTo>
                      <a:lnTo>
                        <a:pt x="2333" y="237"/>
                      </a:lnTo>
                      <a:lnTo>
                        <a:pt x="2323" y="180"/>
                      </a:lnTo>
                      <a:lnTo>
                        <a:pt x="2323" y="122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7" name="Freeform 125"/>
                <p:cNvSpPr>
                  <a:spLocks noChangeArrowheads="1"/>
                </p:cNvSpPr>
                <p:nvPr/>
              </p:nvSpPr>
              <p:spPr bwMode="auto">
                <a:xfrm>
                  <a:off x="2973388" y="2503488"/>
                  <a:ext cx="123825" cy="141288"/>
                </a:xfrm>
                <a:custGeom>
                  <a:avLst/>
                  <a:gdLst>
                    <a:gd name="T0" fmla="*/ 212 w 349"/>
                    <a:gd name="T1" fmla="*/ 396 h 397"/>
                    <a:gd name="T2" fmla="*/ 348 w 349"/>
                    <a:gd name="T3" fmla="*/ 159 h 397"/>
                    <a:gd name="T4" fmla="*/ 348 w 349"/>
                    <a:gd name="T5" fmla="*/ 159 h 397"/>
                    <a:gd name="T6" fmla="*/ 262 w 349"/>
                    <a:gd name="T7" fmla="*/ 115 h 397"/>
                    <a:gd name="T8" fmla="*/ 176 w 349"/>
                    <a:gd name="T9" fmla="*/ 72 h 397"/>
                    <a:gd name="T10" fmla="*/ 89 w 349"/>
                    <a:gd name="T11" fmla="*/ 32 h 397"/>
                    <a:gd name="T12" fmla="*/ 0 w 349"/>
                    <a:gd name="T13" fmla="*/ 0 h 397"/>
                    <a:gd name="T14" fmla="*/ 0 w 349"/>
                    <a:gd name="T15" fmla="*/ 0 h 397"/>
                    <a:gd name="T16" fmla="*/ 0 w 349"/>
                    <a:gd name="T17" fmla="*/ 58 h 397"/>
                    <a:gd name="T18" fmla="*/ 10 w 349"/>
                    <a:gd name="T19" fmla="*/ 115 h 397"/>
                    <a:gd name="T20" fmla="*/ 24 w 349"/>
                    <a:gd name="T21" fmla="*/ 170 h 397"/>
                    <a:gd name="T22" fmla="*/ 50 w 349"/>
                    <a:gd name="T23" fmla="*/ 223 h 397"/>
                    <a:gd name="T24" fmla="*/ 79 w 349"/>
                    <a:gd name="T25" fmla="*/ 274 h 397"/>
                    <a:gd name="T26" fmla="*/ 118 w 349"/>
                    <a:gd name="T27" fmla="*/ 320 h 397"/>
                    <a:gd name="T28" fmla="*/ 162 w 349"/>
                    <a:gd name="T29" fmla="*/ 360 h 397"/>
                    <a:gd name="T30" fmla="*/ 186 w 349"/>
                    <a:gd name="T31" fmla="*/ 378 h 397"/>
                    <a:gd name="T32" fmla="*/ 212 w 349"/>
                    <a:gd name="T33" fmla="*/ 396 h 3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49" h="397">
                      <a:moveTo>
                        <a:pt x="212" y="396"/>
                      </a:moveTo>
                      <a:lnTo>
                        <a:pt x="348" y="159"/>
                      </a:lnTo>
                      <a:lnTo>
                        <a:pt x="348" y="159"/>
                      </a:lnTo>
                      <a:lnTo>
                        <a:pt x="262" y="115"/>
                      </a:lnTo>
                      <a:lnTo>
                        <a:pt x="176" y="72"/>
                      </a:lnTo>
                      <a:lnTo>
                        <a:pt x="89" y="32"/>
                      </a:lnTo>
                      <a:lnTo>
                        <a:pt x="0" y="0"/>
                      </a:lnTo>
                      <a:lnTo>
                        <a:pt x="0" y="0"/>
                      </a:lnTo>
                      <a:lnTo>
                        <a:pt x="0" y="58"/>
                      </a:lnTo>
                      <a:lnTo>
                        <a:pt x="10" y="115"/>
                      </a:lnTo>
                      <a:lnTo>
                        <a:pt x="24" y="170"/>
                      </a:lnTo>
                      <a:lnTo>
                        <a:pt x="50" y="223"/>
                      </a:lnTo>
                      <a:lnTo>
                        <a:pt x="79" y="274"/>
                      </a:lnTo>
                      <a:lnTo>
                        <a:pt x="118" y="320"/>
                      </a:lnTo>
                      <a:lnTo>
                        <a:pt x="162" y="360"/>
                      </a:lnTo>
                      <a:lnTo>
                        <a:pt x="186" y="378"/>
                      </a:lnTo>
                      <a:lnTo>
                        <a:pt x="212" y="39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8" name="Freeform 126"/>
                <p:cNvSpPr>
                  <a:spLocks noChangeArrowheads="1"/>
                </p:cNvSpPr>
                <p:nvPr/>
              </p:nvSpPr>
              <p:spPr bwMode="auto">
                <a:xfrm>
                  <a:off x="1746250" y="2740025"/>
                  <a:ext cx="150812" cy="481013"/>
                </a:xfrm>
                <a:custGeom>
                  <a:avLst/>
                  <a:gdLst>
                    <a:gd name="T0" fmla="*/ 356 w 422"/>
                    <a:gd name="T1" fmla="*/ 0 h 1340"/>
                    <a:gd name="T2" fmla="*/ 356 w 422"/>
                    <a:gd name="T3" fmla="*/ 0 h 1340"/>
                    <a:gd name="T4" fmla="*/ 313 w 422"/>
                    <a:gd name="T5" fmla="*/ 76 h 1340"/>
                    <a:gd name="T6" fmla="*/ 273 w 422"/>
                    <a:gd name="T7" fmla="*/ 155 h 1340"/>
                    <a:gd name="T8" fmla="*/ 237 w 422"/>
                    <a:gd name="T9" fmla="*/ 234 h 1340"/>
                    <a:gd name="T10" fmla="*/ 201 w 422"/>
                    <a:gd name="T11" fmla="*/ 313 h 1340"/>
                    <a:gd name="T12" fmla="*/ 169 w 422"/>
                    <a:gd name="T13" fmla="*/ 396 h 1340"/>
                    <a:gd name="T14" fmla="*/ 140 w 422"/>
                    <a:gd name="T15" fmla="*/ 479 h 1340"/>
                    <a:gd name="T16" fmla="*/ 115 w 422"/>
                    <a:gd name="T17" fmla="*/ 562 h 1340"/>
                    <a:gd name="T18" fmla="*/ 89 w 422"/>
                    <a:gd name="T19" fmla="*/ 645 h 1340"/>
                    <a:gd name="T20" fmla="*/ 68 w 422"/>
                    <a:gd name="T21" fmla="*/ 731 h 1340"/>
                    <a:gd name="T22" fmla="*/ 50 w 422"/>
                    <a:gd name="T23" fmla="*/ 813 h 1340"/>
                    <a:gd name="T24" fmla="*/ 36 w 422"/>
                    <a:gd name="T25" fmla="*/ 900 h 1340"/>
                    <a:gd name="T26" fmla="*/ 25 w 422"/>
                    <a:gd name="T27" fmla="*/ 986 h 1340"/>
                    <a:gd name="T28" fmla="*/ 14 w 422"/>
                    <a:gd name="T29" fmla="*/ 1076 h 1340"/>
                    <a:gd name="T30" fmla="*/ 7 w 422"/>
                    <a:gd name="T31" fmla="*/ 1163 h 1340"/>
                    <a:gd name="T32" fmla="*/ 3 w 422"/>
                    <a:gd name="T33" fmla="*/ 1249 h 1340"/>
                    <a:gd name="T34" fmla="*/ 0 w 422"/>
                    <a:gd name="T35" fmla="*/ 1339 h 1340"/>
                    <a:gd name="T36" fmla="*/ 273 w 422"/>
                    <a:gd name="T37" fmla="*/ 1339 h 1340"/>
                    <a:gd name="T38" fmla="*/ 273 w 422"/>
                    <a:gd name="T39" fmla="*/ 1339 h 1340"/>
                    <a:gd name="T40" fmla="*/ 273 w 422"/>
                    <a:gd name="T41" fmla="*/ 1231 h 1340"/>
                    <a:gd name="T42" fmla="*/ 280 w 422"/>
                    <a:gd name="T43" fmla="*/ 1123 h 1340"/>
                    <a:gd name="T44" fmla="*/ 295 w 422"/>
                    <a:gd name="T45" fmla="*/ 1015 h 1340"/>
                    <a:gd name="T46" fmla="*/ 309 w 422"/>
                    <a:gd name="T47" fmla="*/ 911 h 1340"/>
                    <a:gd name="T48" fmla="*/ 331 w 422"/>
                    <a:gd name="T49" fmla="*/ 803 h 1340"/>
                    <a:gd name="T50" fmla="*/ 356 w 422"/>
                    <a:gd name="T51" fmla="*/ 698 h 1340"/>
                    <a:gd name="T52" fmla="*/ 388 w 422"/>
                    <a:gd name="T53" fmla="*/ 598 h 1340"/>
                    <a:gd name="T54" fmla="*/ 421 w 422"/>
                    <a:gd name="T55" fmla="*/ 497 h 1340"/>
                    <a:gd name="T56" fmla="*/ 421 w 422"/>
                    <a:gd name="T57" fmla="*/ 497 h 1340"/>
                    <a:gd name="T58" fmla="*/ 399 w 422"/>
                    <a:gd name="T59" fmla="*/ 472 h 1340"/>
                    <a:gd name="T60" fmla="*/ 381 w 422"/>
                    <a:gd name="T61" fmla="*/ 443 h 1340"/>
                    <a:gd name="T62" fmla="*/ 363 w 422"/>
                    <a:gd name="T63" fmla="*/ 414 h 1340"/>
                    <a:gd name="T64" fmla="*/ 349 w 422"/>
                    <a:gd name="T65" fmla="*/ 386 h 1340"/>
                    <a:gd name="T66" fmla="*/ 334 w 422"/>
                    <a:gd name="T67" fmla="*/ 357 h 1340"/>
                    <a:gd name="T68" fmla="*/ 324 w 422"/>
                    <a:gd name="T69" fmla="*/ 324 h 1340"/>
                    <a:gd name="T70" fmla="*/ 316 w 422"/>
                    <a:gd name="T71" fmla="*/ 295 h 1340"/>
                    <a:gd name="T72" fmla="*/ 309 w 422"/>
                    <a:gd name="T73" fmla="*/ 263 h 1340"/>
                    <a:gd name="T74" fmla="*/ 305 w 422"/>
                    <a:gd name="T75" fmla="*/ 227 h 1340"/>
                    <a:gd name="T76" fmla="*/ 305 w 422"/>
                    <a:gd name="T77" fmla="*/ 195 h 1340"/>
                    <a:gd name="T78" fmla="*/ 305 w 422"/>
                    <a:gd name="T79" fmla="*/ 162 h 1340"/>
                    <a:gd name="T80" fmla="*/ 313 w 422"/>
                    <a:gd name="T81" fmla="*/ 130 h 1340"/>
                    <a:gd name="T82" fmla="*/ 320 w 422"/>
                    <a:gd name="T83" fmla="*/ 98 h 1340"/>
                    <a:gd name="T84" fmla="*/ 327 w 422"/>
                    <a:gd name="T85" fmla="*/ 65 h 1340"/>
                    <a:gd name="T86" fmla="*/ 342 w 422"/>
                    <a:gd name="T87" fmla="*/ 33 h 1340"/>
                    <a:gd name="T88" fmla="*/ 356 w 422"/>
                    <a:gd name="T89" fmla="*/ 0 h 1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22" h="1340">
                      <a:moveTo>
                        <a:pt x="356" y="0"/>
                      </a:moveTo>
                      <a:lnTo>
                        <a:pt x="356" y="0"/>
                      </a:lnTo>
                      <a:lnTo>
                        <a:pt x="313" y="76"/>
                      </a:lnTo>
                      <a:lnTo>
                        <a:pt x="273" y="155"/>
                      </a:lnTo>
                      <a:lnTo>
                        <a:pt x="237" y="234"/>
                      </a:lnTo>
                      <a:lnTo>
                        <a:pt x="201" y="313"/>
                      </a:lnTo>
                      <a:lnTo>
                        <a:pt x="169" y="396"/>
                      </a:lnTo>
                      <a:lnTo>
                        <a:pt x="140" y="479"/>
                      </a:lnTo>
                      <a:lnTo>
                        <a:pt x="115" y="562"/>
                      </a:lnTo>
                      <a:lnTo>
                        <a:pt x="89" y="645"/>
                      </a:lnTo>
                      <a:lnTo>
                        <a:pt x="68" y="731"/>
                      </a:lnTo>
                      <a:lnTo>
                        <a:pt x="50" y="813"/>
                      </a:lnTo>
                      <a:lnTo>
                        <a:pt x="36" y="900"/>
                      </a:lnTo>
                      <a:lnTo>
                        <a:pt x="25" y="986"/>
                      </a:lnTo>
                      <a:lnTo>
                        <a:pt x="14" y="1076"/>
                      </a:lnTo>
                      <a:lnTo>
                        <a:pt x="7" y="1163"/>
                      </a:lnTo>
                      <a:lnTo>
                        <a:pt x="3" y="1249"/>
                      </a:lnTo>
                      <a:lnTo>
                        <a:pt x="0" y="1339"/>
                      </a:lnTo>
                      <a:lnTo>
                        <a:pt x="273" y="1339"/>
                      </a:lnTo>
                      <a:lnTo>
                        <a:pt x="273" y="1339"/>
                      </a:lnTo>
                      <a:lnTo>
                        <a:pt x="273" y="1231"/>
                      </a:lnTo>
                      <a:lnTo>
                        <a:pt x="280" y="1123"/>
                      </a:lnTo>
                      <a:lnTo>
                        <a:pt x="295" y="1015"/>
                      </a:lnTo>
                      <a:lnTo>
                        <a:pt x="309" y="911"/>
                      </a:lnTo>
                      <a:lnTo>
                        <a:pt x="331" y="803"/>
                      </a:lnTo>
                      <a:lnTo>
                        <a:pt x="356" y="698"/>
                      </a:lnTo>
                      <a:lnTo>
                        <a:pt x="388" y="598"/>
                      </a:lnTo>
                      <a:lnTo>
                        <a:pt x="421" y="497"/>
                      </a:lnTo>
                      <a:lnTo>
                        <a:pt x="421" y="497"/>
                      </a:lnTo>
                      <a:lnTo>
                        <a:pt x="399" y="472"/>
                      </a:lnTo>
                      <a:lnTo>
                        <a:pt x="381" y="443"/>
                      </a:lnTo>
                      <a:lnTo>
                        <a:pt x="363" y="414"/>
                      </a:lnTo>
                      <a:lnTo>
                        <a:pt x="349" y="386"/>
                      </a:lnTo>
                      <a:lnTo>
                        <a:pt x="334" y="357"/>
                      </a:lnTo>
                      <a:lnTo>
                        <a:pt x="324" y="324"/>
                      </a:lnTo>
                      <a:lnTo>
                        <a:pt x="316" y="295"/>
                      </a:lnTo>
                      <a:lnTo>
                        <a:pt x="309" y="263"/>
                      </a:lnTo>
                      <a:lnTo>
                        <a:pt x="305" y="227"/>
                      </a:lnTo>
                      <a:lnTo>
                        <a:pt x="305" y="195"/>
                      </a:lnTo>
                      <a:lnTo>
                        <a:pt x="305" y="162"/>
                      </a:lnTo>
                      <a:lnTo>
                        <a:pt x="313" y="130"/>
                      </a:lnTo>
                      <a:lnTo>
                        <a:pt x="320" y="98"/>
                      </a:lnTo>
                      <a:lnTo>
                        <a:pt x="327" y="65"/>
                      </a:lnTo>
                      <a:lnTo>
                        <a:pt x="342" y="33"/>
                      </a:lnTo>
                      <a:lnTo>
                        <a:pt x="356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39" name="Freeform 127"/>
                <p:cNvSpPr>
                  <a:spLocks noChangeArrowheads="1"/>
                </p:cNvSpPr>
                <p:nvPr/>
              </p:nvSpPr>
              <p:spPr bwMode="auto">
                <a:xfrm>
                  <a:off x="1958975" y="2784475"/>
                  <a:ext cx="1587" cy="3175"/>
                </a:xfrm>
                <a:custGeom>
                  <a:avLst/>
                  <a:gdLst>
                    <a:gd name="T0" fmla="*/ 7 w 8"/>
                    <a:gd name="T1" fmla="*/ 0 h 12"/>
                    <a:gd name="T2" fmla="*/ 7 w 8"/>
                    <a:gd name="T3" fmla="*/ 0 h 12"/>
                    <a:gd name="T4" fmla="*/ 7 w 8"/>
                    <a:gd name="T5" fmla="*/ 0 h 12"/>
                    <a:gd name="T6" fmla="*/ 0 w 8"/>
                    <a:gd name="T7" fmla="*/ 11 h 12"/>
                    <a:gd name="T8" fmla="*/ 0 w 8"/>
                    <a:gd name="T9" fmla="*/ 11 h 12"/>
                    <a:gd name="T10" fmla="*/ 7 w 8"/>
                    <a:gd name="T11" fmla="*/ 0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12">
                      <a:moveTo>
                        <a:pt x="7" y="0"/>
                      </a:moveTo>
                      <a:lnTo>
                        <a:pt x="7" y="0"/>
                      </a:lnTo>
                      <a:lnTo>
                        <a:pt x="7" y="0"/>
                      </a:lnTo>
                      <a:lnTo>
                        <a:pt x="0" y="11"/>
                      </a:lnTo>
                      <a:lnTo>
                        <a:pt x="0" y="11"/>
                      </a:lnTo>
                      <a:lnTo>
                        <a:pt x="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0" name="Freeform 128"/>
                <p:cNvSpPr>
                  <a:spLocks noChangeArrowheads="1"/>
                </p:cNvSpPr>
                <p:nvPr/>
              </p:nvSpPr>
              <p:spPr bwMode="auto">
                <a:xfrm>
                  <a:off x="1898650" y="2663825"/>
                  <a:ext cx="238125" cy="300038"/>
                </a:xfrm>
                <a:custGeom>
                  <a:avLst/>
                  <a:gdLst>
                    <a:gd name="T0" fmla="*/ 310 w 667"/>
                    <a:gd name="T1" fmla="*/ 259 h 840"/>
                    <a:gd name="T2" fmla="*/ 349 w 667"/>
                    <a:gd name="T3" fmla="*/ 263 h 840"/>
                    <a:gd name="T4" fmla="*/ 389 w 667"/>
                    <a:gd name="T5" fmla="*/ 281 h 840"/>
                    <a:gd name="T6" fmla="*/ 414 w 667"/>
                    <a:gd name="T7" fmla="*/ 299 h 840"/>
                    <a:gd name="T8" fmla="*/ 450 w 667"/>
                    <a:gd name="T9" fmla="*/ 345 h 840"/>
                    <a:gd name="T10" fmla="*/ 464 w 667"/>
                    <a:gd name="T11" fmla="*/ 403 h 840"/>
                    <a:gd name="T12" fmla="*/ 457 w 667"/>
                    <a:gd name="T13" fmla="*/ 464 h 840"/>
                    <a:gd name="T14" fmla="*/ 443 w 667"/>
                    <a:gd name="T15" fmla="*/ 493 h 840"/>
                    <a:gd name="T16" fmla="*/ 421 w 667"/>
                    <a:gd name="T17" fmla="*/ 525 h 840"/>
                    <a:gd name="T18" fmla="*/ 389 w 667"/>
                    <a:gd name="T19" fmla="*/ 547 h 840"/>
                    <a:gd name="T20" fmla="*/ 349 w 667"/>
                    <a:gd name="T21" fmla="*/ 565 h 840"/>
                    <a:gd name="T22" fmla="*/ 310 w 667"/>
                    <a:gd name="T23" fmla="*/ 569 h 840"/>
                    <a:gd name="T24" fmla="*/ 288 w 667"/>
                    <a:gd name="T25" fmla="*/ 569 h 840"/>
                    <a:gd name="T26" fmla="*/ 252 w 667"/>
                    <a:gd name="T27" fmla="*/ 558 h 840"/>
                    <a:gd name="T28" fmla="*/ 234 w 667"/>
                    <a:gd name="T29" fmla="*/ 547 h 840"/>
                    <a:gd name="T30" fmla="*/ 187 w 667"/>
                    <a:gd name="T31" fmla="*/ 511 h 840"/>
                    <a:gd name="T32" fmla="*/ 162 w 667"/>
                    <a:gd name="T33" fmla="*/ 460 h 840"/>
                    <a:gd name="T34" fmla="*/ 155 w 667"/>
                    <a:gd name="T35" fmla="*/ 403 h 840"/>
                    <a:gd name="T36" fmla="*/ 169 w 667"/>
                    <a:gd name="T37" fmla="*/ 349 h 840"/>
                    <a:gd name="T38" fmla="*/ 122 w 667"/>
                    <a:gd name="T39" fmla="*/ 436 h 840"/>
                    <a:gd name="T40" fmla="*/ 39 w 667"/>
                    <a:gd name="T41" fmla="*/ 615 h 840"/>
                    <a:gd name="T42" fmla="*/ 0 w 667"/>
                    <a:gd name="T43" fmla="*/ 709 h 840"/>
                    <a:gd name="T44" fmla="*/ 72 w 667"/>
                    <a:gd name="T45" fmla="*/ 766 h 840"/>
                    <a:gd name="T46" fmla="*/ 97 w 667"/>
                    <a:gd name="T47" fmla="*/ 784 h 840"/>
                    <a:gd name="T48" fmla="*/ 187 w 667"/>
                    <a:gd name="T49" fmla="*/ 820 h 840"/>
                    <a:gd name="T50" fmla="*/ 284 w 667"/>
                    <a:gd name="T51" fmla="*/ 839 h 840"/>
                    <a:gd name="T52" fmla="*/ 317 w 667"/>
                    <a:gd name="T53" fmla="*/ 748 h 840"/>
                    <a:gd name="T54" fmla="*/ 399 w 667"/>
                    <a:gd name="T55" fmla="*/ 576 h 840"/>
                    <a:gd name="T56" fmla="*/ 446 w 667"/>
                    <a:gd name="T57" fmla="*/ 493 h 840"/>
                    <a:gd name="T58" fmla="*/ 547 w 667"/>
                    <a:gd name="T59" fmla="*/ 331 h 840"/>
                    <a:gd name="T60" fmla="*/ 666 w 667"/>
                    <a:gd name="T61" fmla="*/ 180 h 840"/>
                    <a:gd name="T62" fmla="*/ 637 w 667"/>
                    <a:gd name="T63" fmla="*/ 140 h 840"/>
                    <a:gd name="T64" fmla="*/ 565 w 667"/>
                    <a:gd name="T65" fmla="*/ 72 h 840"/>
                    <a:gd name="T66" fmla="*/ 522 w 667"/>
                    <a:gd name="T67" fmla="*/ 43 h 840"/>
                    <a:gd name="T68" fmla="*/ 468 w 667"/>
                    <a:gd name="T69" fmla="*/ 18 h 840"/>
                    <a:gd name="T70" fmla="*/ 410 w 667"/>
                    <a:gd name="T71" fmla="*/ 0 h 840"/>
                    <a:gd name="T72" fmla="*/ 291 w 667"/>
                    <a:gd name="T73" fmla="*/ 158 h 840"/>
                    <a:gd name="T74" fmla="*/ 180 w 667"/>
                    <a:gd name="T75" fmla="*/ 327 h 840"/>
                    <a:gd name="T76" fmla="*/ 194 w 667"/>
                    <a:gd name="T77" fmla="*/ 313 h 840"/>
                    <a:gd name="T78" fmla="*/ 219 w 667"/>
                    <a:gd name="T79" fmla="*/ 288 h 840"/>
                    <a:gd name="T80" fmla="*/ 255 w 667"/>
                    <a:gd name="T81" fmla="*/ 270 h 840"/>
                    <a:gd name="T82" fmla="*/ 291 w 667"/>
                    <a:gd name="T83" fmla="*/ 259 h 8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667" h="840">
                      <a:moveTo>
                        <a:pt x="310" y="259"/>
                      </a:moveTo>
                      <a:lnTo>
                        <a:pt x="310" y="259"/>
                      </a:lnTo>
                      <a:lnTo>
                        <a:pt x="331" y="259"/>
                      </a:lnTo>
                      <a:lnTo>
                        <a:pt x="349" y="263"/>
                      </a:lnTo>
                      <a:lnTo>
                        <a:pt x="371" y="270"/>
                      </a:lnTo>
                      <a:lnTo>
                        <a:pt x="389" y="281"/>
                      </a:lnTo>
                      <a:lnTo>
                        <a:pt x="389" y="281"/>
                      </a:lnTo>
                      <a:lnTo>
                        <a:pt x="414" y="299"/>
                      </a:lnTo>
                      <a:lnTo>
                        <a:pt x="432" y="320"/>
                      </a:lnTo>
                      <a:lnTo>
                        <a:pt x="450" y="345"/>
                      </a:lnTo>
                      <a:lnTo>
                        <a:pt x="461" y="374"/>
                      </a:lnTo>
                      <a:lnTo>
                        <a:pt x="464" y="403"/>
                      </a:lnTo>
                      <a:lnTo>
                        <a:pt x="464" y="432"/>
                      </a:lnTo>
                      <a:lnTo>
                        <a:pt x="457" y="464"/>
                      </a:lnTo>
                      <a:lnTo>
                        <a:pt x="443" y="493"/>
                      </a:lnTo>
                      <a:lnTo>
                        <a:pt x="443" y="493"/>
                      </a:lnTo>
                      <a:lnTo>
                        <a:pt x="432" y="507"/>
                      </a:lnTo>
                      <a:lnTo>
                        <a:pt x="421" y="525"/>
                      </a:lnTo>
                      <a:lnTo>
                        <a:pt x="403" y="536"/>
                      </a:lnTo>
                      <a:lnTo>
                        <a:pt x="389" y="547"/>
                      </a:lnTo>
                      <a:lnTo>
                        <a:pt x="371" y="558"/>
                      </a:lnTo>
                      <a:lnTo>
                        <a:pt x="349" y="565"/>
                      </a:lnTo>
                      <a:lnTo>
                        <a:pt x="331" y="569"/>
                      </a:lnTo>
                      <a:lnTo>
                        <a:pt x="310" y="569"/>
                      </a:lnTo>
                      <a:lnTo>
                        <a:pt x="310" y="569"/>
                      </a:lnTo>
                      <a:lnTo>
                        <a:pt x="288" y="569"/>
                      </a:lnTo>
                      <a:lnTo>
                        <a:pt x="270" y="565"/>
                      </a:lnTo>
                      <a:lnTo>
                        <a:pt x="252" y="558"/>
                      </a:lnTo>
                      <a:lnTo>
                        <a:pt x="234" y="547"/>
                      </a:lnTo>
                      <a:lnTo>
                        <a:pt x="234" y="547"/>
                      </a:lnTo>
                      <a:lnTo>
                        <a:pt x="209" y="533"/>
                      </a:lnTo>
                      <a:lnTo>
                        <a:pt x="187" y="511"/>
                      </a:lnTo>
                      <a:lnTo>
                        <a:pt x="172" y="486"/>
                      </a:lnTo>
                      <a:lnTo>
                        <a:pt x="162" y="460"/>
                      </a:lnTo>
                      <a:lnTo>
                        <a:pt x="155" y="432"/>
                      </a:lnTo>
                      <a:lnTo>
                        <a:pt x="155" y="403"/>
                      </a:lnTo>
                      <a:lnTo>
                        <a:pt x="158" y="374"/>
                      </a:lnTo>
                      <a:lnTo>
                        <a:pt x="169" y="349"/>
                      </a:lnTo>
                      <a:lnTo>
                        <a:pt x="169" y="349"/>
                      </a:lnTo>
                      <a:lnTo>
                        <a:pt x="122" y="436"/>
                      </a:lnTo>
                      <a:lnTo>
                        <a:pt x="79" y="525"/>
                      </a:lnTo>
                      <a:lnTo>
                        <a:pt x="39" y="615"/>
                      </a:lnTo>
                      <a:lnTo>
                        <a:pt x="0" y="709"/>
                      </a:lnTo>
                      <a:lnTo>
                        <a:pt x="0" y="709"/>
                      </a:lnTo>
                      <a:lnTo>
                        <a:pt x="47" y="748"/>
                      </a:lnTo>
                      <a:lnTo>
                        <a:pt x="72" y="766"/>
                      </a:lnTo>
                      <a:lnTo>
                        <a:pt x="97" y="784"/>
                      </a:lnTo>
                      <a:lnTo>
                        <a:pt x="97" y="784"/>
                      </a:lnTo>
                      <a:lnTo>
                        <a:pt x="140" y="806"/>
                      </a:lnTo>
                      <a:lnTo>
                        <a:pt x="187" y="820"/>
                      </a:lnTo>
                      <a:lnTo>
                        <a:pt x="234" y="835"/>
                      </a:lnTo>
                      <a:lnTo>
                        <a:pt x="284" y="839"/>
                      </a:lnTo>
                      <a:lnTo>
                        <a:pt x="284" y="839"/>
                      </a:lnTo>
                      <a:lnTo>
                        <a:pt x="317" y="748"/>
                      </a:lnTo>
                      <a:lnTo>
                        <a:pt x="356" y="662"/>
                      </a:lnTo>
                      <a:lnTo>
                        <a:pt x="399" y="576"/>
                      </a:lnTo>
                      <a:lnTo>
                        <a:pt x="446" y="493"/>
                      </a:lnTo>
                      <a:lnTo>
                        <a:pt x="446" y="493"/>
                      </a:lnTo>
                      <a:lnTo>
                        <a:pt x="493" y="410"/>
                      </a:lnTo>
                      <a:lnTo>
                        <a:pt x="547" y="331"/>
                      </a:lnTo>
                      <a:lnTo>
                        <a:pt x="605" y="252"/>
                      </a:lnTo>
                      <a:lnTo>
                        <a:pt x="666" y="180"/>
                      </a:lnTo>
                      <a:lnTo>
                        <a:pt x="666" y="180"/>
                      </a:lnTo>
                      <a:lnTo>
                        <a:pt x="637" y="140"/>
                      </a:lnTo>
                      <a:lnTo>
                        <a:pt x="605" y="104"/>
                      </a:lnTo>
                      <a:lnTo>
                        <a:pt x="565" y="72"/>
                      </a:lnTo>
                      <a:lnTo>
                        <a:pt x="522" y="43"/>
                      </a:lnTo>
                      <a:lnTo>
                        <a:pt x="522" y="43"/>
                      </a:lnTo>
                      <a:lnTo>
                        <a:pt x="497" y="32"/>
                      </a:lnTo>
                      <a:lnTo>
                        <a:pt x="468" y="18"/>
                      </a:lnTo>
                      <a:lnTo>
                        <a:pt x="410" y="0"/>
                      </a:lnTo>
                      <a:lnTo>
                        <a:pt x="410" y="0"/>
                      </a:lnTo>
                      <a:lnTo>
                        <a:pt x="349" y="79"/>
                      </a:lnTo>
                      <a:lnTo>
                        <a:pt x="291" y="158"/>
                      </a:lnTo>
                      <a:lnTo>
                        <a:pt x="234" y="241"/>
                      </a:lnTo>
                      <a:lnTo>
                        <a:pt x="180" y="327"/>
                      </a:lnTo>
                      <a:lnTo>
                        <a:pt x="180" y="327"/>
                      </a:lnTo>
                      <a:lnTo>
                        <a:pt x="194" y="313"/>
                      </a:lnTo>
                      <a:lnTo>
                        <a:pt x="205" y="299"/>
                      </a:lnTo>
                      <a:lnTo>
                        <a:pt x="219" y="288"/>
                      </a:lnTo>
                      <a:lnTo>
                        <a:pt x="237" y="277"/>
                      </a:lnTo>
                      <a:lnTo>
                        <a:pt x="255" y="270"/>
                      </a:lnTo>
                      <a:lnTo>
                        <a:pt x="273" y="263"/>
                      </a:lnTo>
                      <a:lnTo>
                        <a:pt x="291" y="259"/>
                      </a:lnTo>
                      <a:lnTo>
                        <a:pt x="310" y="259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1" name="Freeform 129"/>
                <p:cNvSpPr>
                  <a:spLocks noChangeArrowheads="1"/>
                </p:cNvSpPr>
                <p:nvPr/>
              </p:nvSpPr>
              <p:spPr bwMode="auto">
                <a:xfrm>
                  <a:off x="1874838" y="2727325"/>
                  <a:ext cx="6350" cy="11113"/>
                </a:xfrm>
                <a:custGeom>
                  <a:avLst/>
                  <a:gdLst>
                    <a:gd name="T0" fmla="*/ 22 w 23"/>
                    <a:gd name="T1" fmla="*/ 0 h 37"/>
                    <a:gd name="T2" fmla="*/ 22 w 23"/>
                    <a:gd name="T3" fmla="*/ 0 h 37"/>
                    <a:gd name="T4" fmla="*/ 7 w 23"/>
                    <a:gd name="T5" fmla="*/ 25 h 37"/>
                    <a:gd name="T6" fmla="*/ 7 w 23"/>
                    <a:gd name="T7" fmla="*/ 25 h 37"/>
                    <a:gd name="T8" fmla="*/ 0 w 23"/>
                    <a:gd name="T9" fmla="*/ 36 h 37"/>
                    <a:gd name="T10" fmla="*/ 0 w 23"/>
                    <a:gd name="T11" fmla="*/ 36 h 37"/>
                    <a:gd name="T12" fmla="*/ 7 w 23"/>
                    <a:gd name="T13" fmla="*/ 25 h 37"/>
                    <a:gd name="T14" fmla="*/ 7 w 23"/>
                    <a:gd name="T15" fmla="*/ 25 h 37"/>
                    <a:gd name="T16" fmla="*/ 22 w 23"/>
                    <a:gd name="T17" fmla="*/ 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37">
                      <a:moveTo>
                        <a:pt x="22" y="0"/>
                      </a:moveTo>
                      <a:lnTo>
                        <a:pt x="22" y="0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7" y="25"/>
                      </a:lnTo>
                      <a:lnTo>
                        <a:pt x="7" y="25"/>
                      </a:lnTo>
                      <a:lnTo>
                        <a:pt x="2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2" name="Freeform 130"/>
                <p:cNvSpPr>
                  <a:spLocks noChangeArrowheads="1"/>
                </p:cNvSpPr>
                <p:nvPr/>
              </p:nvSpPr>
              <p:spPr bwMode="auto">
                <a:xfrm>
                  <a:off x="1876425" y="2659063"/>
                  <a:ext cx="166687" cy="123825"/>
                </a:xfrm>
                <a:custGeom>
                  <a:avLst/>
                  <a:gdLst>
                    <a:gd name="T0" fmla="*/ 15 w 469"/>
                    <a:gd name="T1" fmla="*/ 187 h 350"/>
                    <a:gd name="T2" fmla="*/ 15 w 469"/>
                    <a:gd name="T3" fmla="*/ 187 h 350"/>
                    <a:gd name="T4" fmla="*/ 0 w 469"/>
                    <a:gd name="T5" fmla="*/ 212 h 350"/>
                    <a:gd name="T6" fmla="*/ 234 w 469"/>
                    <a:gd name="T7" fmla="*/ 349 h 350"/>
                    <a:gd name="T8" fmla="*/ 234 w 469"/>
                    <a:gd name="T9" fmla="*/ 349 h 350"/>
                    <a:gd name="T10" fmla="*/ 234 w 469"/>
                    <a:gd name="T11" fmla="*/ 346 h 350"/>
                    <a:gd name="T12" fmla="*/ 234 w 469"/>
                    <a:gd name="T13" fmla="*/ 346 h 350"/>
                    <a:gd name="T14" fmla="*/ 238 w 469"/>
                    <a:gd name="T15" fmla="*/ 338 h 350"/>
                    <a:gd name="T16" fmla="*/ 238 w 469"/>
                    <a:gd name="T17" fmla="*/ 338 h 350"/>
                    <a:gd name="T18" fmla="*/ 292 w 469"/>
                    <a:gd name="T19" fmla="*/ 252 h 350"/>
                    <a:gd name="T20" fmla="*/ 349 w 469"/>
                    <a:gd name="T21" fmla="*/ 169 h 350"/>
                    <a:gd name="T22" fmla="*/ 407 w 469"/>
                    <a:gd name="T23" fmla="*/ 90 h 350"/>
                    <a:gd name="T24" fmla="*/ 468 w 469"/>
                    <a:gd name="T25" fmla="*/ 11 h 350"/>
                    <a:gd name="T26" fmla="*/ 468 w 469"/>
                    <a:gd name="T27" fmla="*/ 11 h 350"/>
                    <a:gd name="T28" fmla="*/ 418 w 469"/>
                    <a:gd name="T29" fmla="*/ 0 h 350"/>
                    <a:gd name="T30" fmla="*/ 368 w 469"/>
                    <a:gd name="T31" fmla="*/ 0 h 350"/>
                    <a:gd name="T32" fmla="*/ 368 w 469"/>
                    <a:gd name="T33" fmla="*/ 0 h 350"/>
                    <a:gd name="T34" fmla="*/ 317 w 469"/>
                    <a:gd name="T35" fmla="*/ 4 h 350"/>
                    <a:gd name="T36" fmla="*/ 263 w 469"/>
                    <a:gd name="T37" fmla="*/ 11 h 350"/>
                    <a:gd name="T38" fmla="*/ 213 w 469"/>
                    <a:gd name="T39" fmla="*/ 29 h 350"/>
                    <a:gd name="T40" fmla="*/ 166 w 469"/>
                    <a:gd name="T41" fmla="*/ 50 h 350"/>
                    <a:gd name="T42" fmla="*/ 123 w 469"/>
                    <a:gd name="T43" fmla="*/ 76 h 350"/>
                    <a:gd name="T44" fmla="*/ 83 w 469"/>
                    <a:gd name="T45" fmla="*/ 108 h 350"/>
                    <a:gd name="T46" fmla="*/ 47 w 469"/>
                    <a:gd name="T47" fmla="*/ 144 h 350"/>
                    <a:gd name="T48" fmla="*/ 15 w 469"/>
                    <a:gd name="T49" fmla="*/ 187 h 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69" h="350">
                      <a:moveTo>
                        <a:pt x="15" y="187"/>
                      </a:moveTo>
                      <a:lnTo>
                        <a:pt x="15" y="187"/>
                      </a:lnTo>
                      <a:lnTo>
                        <a:pt x="0" y="212"/>
                      </a:lnTo>
                      <a:lnTo>
                        <a:pt x="234" y="349"/>
                      </a:lnTo>
                      <a:lnTo>
                        <a:pt x="234" y="349"/>
                      </a:lnTo>
                      <a:lnTo>
                        <a:pt x="234" y="346"/>
                      </a:lnTo>
                      <a:lnTo>
                        <a:pt x="234" y="346"/>
                      </a:lnTo>
                      <a:lnTo>
                        <a:pt x="238" y="338"/>
                      </a:lnTo>
                      <a:lnTo>
                        <a:pt x="238" y="338"/>
                      </a:lnTo>
                      <a:lnTo>
                        <a:pt x="292" y="252"/>
                      </a:lnTo>
                      <a:lnTo>
                        <a:pt x="349" y="169"/>
                      </a:lnTo>
                      <a:lnTo>
                        <a:pt x="407" y="90"/>
                      </a:lnTo>
                      <a:lnTo>
                        <a:pt x="468" y="11"/>
                      </a:lnTo>
                      <a:lnTo>
                        <a:pt x="468" y="11"/>
                      </a:lnTo>
                      <a:lnTo>
                        <a:pt x="418" y="0"/>
                      </a:lnTo>
                      <a:lnTo>
                        <a:pt x="368" y="0"/>
                      </a:lnTo>
                      <a:lnTo>
                        <a:pt x="368" y="0"/>
                      </a:lnTo>
                      <a:lnTo>
                        <a:pt x="317" y="4"/>
                      </a:lnTo>
                      <a:lnTo>
                        <a:pt x="263" y="11"/>
                      </a:lnTo>
                      <a:lnTo>
                        <a:pt x="213" y="29"/>
                      </a:lnTo>
                      <a:lnTo>
                        <a:pt x="166" y="50"/>
                      </a:lnTo>
                      <a:lnTo>
                        <a:pt x="123" y="76"/>
                      </a:lnTo>
                      <a:lnTo>
                        <a:pt x="83" y="108"/>
                      </a:lnTo>
                      <a:lnTo>
                        <a:pt x="47" y="144"/>
                      </a:lnTo>
                      <a:lnTo>
                        <a:pt x="15" y="18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3" name="Freeform 131"/>
                <p:cNvSpPr>
                  <a:spLocks noChangeArrowheads="1"/>
                </p:cNvSpPr>
                <p:nvPr/>
              </p:nvSpPr>
              <p:spPr bwMode="auto">
                <a:xfrm>
                  <a:off x="2058988" y="2727325"/>
                  <a:ext cx="103187" cy="158750"/>
                </a:xfrm>
                <a:custGeom>
                  <a:avLst/>
                  <a:gdLst>
                    <a:gd name="T0" fmla="*/ 234 w 289"/>
                    <a:gd name="T1" fmla="*/ 446 h 447"/>
                    <a:gd name="T2" fmla="*/ 234 w 289"/>
                    <a:gd name="T3" fmla="*/ 446 h 447"/>
                    <a:gd name="T4" fmla="*/ 234 w 289"/>
                    <a:gd name="T5" fmla="*/ 446 h 447"/>
                    <a:gd name="T6" fmla="*/ 234 w 289"/>
                    <a:gd name="T7" fmla="*/ 446 h 447"/>
                    <a:gd name="T8" fmla="*/ 249 w 289"/>
                    <a:gd name="T9" fmla="*/ 421 h 447"/>
                    <a:gd name="T10" fmla="*/ 259 w 289"/>
                    <a:gd name="T11" fmla="*/ 392 h 447"/>
                    <a:gd name="T12" fmla="*/ 277 w 289"/>
                    <a:gd name="T13" fmla="*/ 335 h 447"/>
                    <a:gd name="T14" fmla="*/ 288 w 289"/>
                    <a:gd name="T15" fmla="*/ 277 h 447"/>
                    <a:gd name="T16" fmla="*/ 288 w 289"/>
                    <a:gd name="T17" fmla="*/ 219 h 447"/>
                    <a:gd name="T18" fmla="*/ 285 w 289"/>
                    <a:gd name="T19" fmla="*/ 162 h 447"/>
                    <a:gd name="T20" fmla="*/ 270 w 289"/>
                    <a:gd name="T21" fmla="*/ 104 h 447"/>
                    <a:gd name="T22" fmla="*/ 249 w 289"/>
                    <a:gd name="T23" fmla="*/ 50 h 447"/>
                    <a:gd name="T24" fmla="*/ 220 w 289"/>
                    <a:gd name="T25" fmla="*/ 0 h 447"/>
                    <a:gd name="T26" fmla="*/ 220 w 289"/>
                    <a:gd name="T27" fmla="*/ 0 h 447"/>
                    <a:gd name="T28" fmla="*/ 159 w 289"/>
                    <a:gd name="T29" fmla="*/ 72 h 447"/>
                    <a:gd name="T30" fmla="*/ 101 w 289"/>
                    <a:gd name="T31" fmla="*/ 151 h 447"/>
                    <a:gd name="T32" fmla="*/ 47 w 289"/>
                    <a:gd name="T33" fmla="*/ 230 h 447"/>
                    <a:gd name="T34" fmla="*/ 0 w 289"/>
                    <a:gd name="T35" fmla="*/ 313 h 447"/>
                    <a:gd name="T36" fmla="*/ 234 w 289"/>
                    <a:gd name="T37" fmla="*/ 446 h 4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89" h="447">
                      <a:moveTo>
                        <a:pt x="234" y="446"/>
                      </a:move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34" y="446"/>
                      </a:lnTo>
                      <a:lnTo>
                        <a:pt x="249" y="421"/>
                      </a:lnTo>
                      <a:lnTo>
                        <a:pt x="259" y="392"/>
                      </a:lnTo>
                      <a:lnTo>
                        <a:pt x="277" y="335"/>
                      </a:lnTo>
                      <a:lnTo>
                        <a:pt x="288" y="277"/>
                      </a:lnTo>
                      <a:lnTo>
                        <a:pt x="288" y="219"/>
                      </a:lnTo>
                      <a:lnTo>
                        <a:pt x="285" y="162"/>
                      </a:lnTo>
                      <a:lnTo>
                        <a:pt x="270" y="104"/>
                      </a:lnTo>
                      <a:lnTo>
                        <a:pt x="249" y="50"/>
                      </a:lnTo>
                      <a:lnTo>
                        <a:pt x="220" y="0"/>
                      </a:lnTo>
                      <a:lnTo>
                        <a:pt x="220" y="0"/>
                      </a:lnTo>
                      <a:lnTo>
                        <a:pt x="159" y="72"/>
                      </a:lnTo>
                      <a:lnTo>
                        <a:pt x="101" y="151"/>
                      </a:lnTo>
                      <a:lnTo>
                        <a:pt x="47" y="230"/>
                      </a:lnTo>
                      <a:lnTo>
                        <a:pt x="0" y="313"/>
                      </a:lnTo>
                      <a:lnTo>
                        <a:pt x="234" y="44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4" name="Freeform 132"/>
                <p:cNvSpPr>
                  <a:spLocks noChangeArrowheads="1"/>
                </p:cNvSpPr>
                <p:nvPr/>
              </p:nvSpPr>
              <p:spPr bwMode="auto">
                <a:xfrm>
                  <a:off x="1855788" y="2735263"/>
                  <a:ext cx="103187" cy="180975"/>
                </a:xfrm>
                <a:custGeom>
                  <a:avLst/>
                  <a:gdLst>
                    <a:gd name="T0" fmla="*/ 292 w 293"/>
                    <a:gd name="T1" fmla="*/ 137 h 509"/>
                    <a:gd name="T2" fmla="*/ 58 w 293"/>
                    <a:gd name="T3" fmla="*/ 0 h 509"/>
                    <a:gd name="T4" fmla="*/ 58 w 293"/>
                    <a:gd name="T5" fmla="*/ 0 h 509"/>
                    <a:gd name="T6" fmla="*/ 51 w 293"/>
                    <a:gd name="T7" fmla="*/ 11 h 509"/>
                    <a:gd name="T8" fmla="*/ 51 w 293"/>
                    <a:gd name="T9" fmla="*/ 11 h 509"/>
                    <a:gd name="T10" fmla="*/ 37 w 293"/>
                    <a:gd name="T11" fmla="*/ 44 h 509"/>
                    <a:gd name="T12" fmla="*/ 22 w 293"/>
                    <a:gd name="T13" fmla="*/ 76 h 509"/>
                    <a:gd name="T14" fmla="*/ 15 w 293"/>
                    <a:gd name="T15" fmla="*/ 109 h 509"/>
                    <a:gd name="T16" fmla="*/ 8 w 293"/>
                    <a:gd name="T17" fmla="*/ 141 h 509"/>
                    <a:gd name="T18" fmla="*/ 0 w 293"/>
                    <a:gd name="T19" fmla="*/ 173 h 509"/>
                    <a:gd name="T20" fmla="*/ 0 w 293"/>
                    <a:gd name="T21" fmla="*/ 206 h 509"/>
                    <a:gd name="T22" fmla="*/ 0 w 293"/>
                    <a:gd name="T23" fmla="*/ 238 h 509"/>
                    <a:gd name="T24" fmla="*/ 4 w 293"/>
                    <a:gd name="T25" fmla="*/ 274 h 509"/>
                    <a:gd name="T26" fmla="*/ 11 w 293"/>
                    <a:gd name="T27" fmla="*/ 306 h 509"/>
                    <a:gd name="T28" fmla="*/ 19 w 293"/>
                    <a:gd name="T29" fmla="*/ 335 h 509"/>
                    <a:gd name="T30" fmla="*/ 29 w 293"/>
                    <a:gd name="T31" fmla="*/ 368 h 509"/>
                    <a:gd name="T32" fmla="*/ 44 w 293"/>
                    <a:gd name="T33" fmla="*/ 397 h 509"/>
                    <a:gd name="T34" fmla="*/ 58 w 293"/>
                    <a:gd name="T35" fmla="*/ 425 h 509"/>
                    <a:gd name="T36" fmla="*/ 76 w 293"/>
                    <a:gd name="T37" fmla="*/ 454 h 509"/>
                    <a:gd name="T38" fmla="*/ 94 w 293"/>
                    <a:gd name="T39" fmla="*/ 483 h 509"/>
                    <a:gd name="T40" fmla="*/ 116 w 293"/>
                    <a:gd name="T41" fmla="*/ 508 h 509"/>
                    <a:gd name="T42" fmla="*/ 116 w 293"/>
                    <a:gd name="T43" fmla="*/ 508 h 509"/>
                    <a:gd name="T44" fmla="*/ 155 w 293"/>
                    <a:gd name="T45" fmla="*/ 414 h 509"/>
                    <a:gd name="T46" fmla="*/ 195 w 293"/>
                    <a:gd name="T47" fmla="*/ 324 h 509"/>
                    <a:gd name="T48" fmla="*/ 238 w 293"/>
                    <a:gd name="T49" fmla="*/ 235 h 509"/>
                    <a:gd name="T50" fmla="*/ 285 w 293"/>
                    <a:gd name="T51" fmla="*/ 148 h 509"/>
                    <a:gd name="T52" fmla="*/ 285 w 293"/>
                    <a:gd name="T53" fmla="*/ 148 h 509"/>
                    <a:gd name="T54" fmla="*/ 292 w 293"/>
                    <a:gd name="T55" fmla="*/ 137 h 5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93" h="509">
                      <a:moveTo>
                        <a:pt x="292" y="137"/>
                      </a:moveTo>
                      <a:lnTo>
                        <a:pt x="58" y="0"/>
                      </a:lnTo>
                      <a:lnTo>
                        <a:pt x="58" y="0"/>
                      </a:lnTo>
                      <a:lnTo>
                        <a:pt x="51" y="11"/>
                      </a:lnTo>
                      <a:lnTo>
                        <a:pt x="51" y="11"/>
                      </a:lnTo>
                      <a:lnTo>
                        <a:pt x="37" y="44"/>
                      </a:lnTo>
                      <a:lnTo>
                        <a:pt x="22" y="76"/>
                      </a:lnTo>
                      <a:lnTo>
                        <a:pt x="15" y="109"/>
                      </a:lnTo>
                      <a:lnTo>
                        <a:pt x="8" y="141"/>
                      </a:lnTo>
                      <a:lnTo>
                        <a:pt x="0" y="173"/>
                      </a:lnTo>
                      <a:lnTo>
                        <a:pt x="0" y="206"/>
                      </a:lnTo>
                      <a:lnTo>
                        <a:pt x="0" y="238"/>
                      </a:lnTo>
                      <a:lnTo>
                        <a:pt x="4" y="274"/>
                      </a:lnTo>
                      <a:lnTo>
                        <a:pt x="11" y="306"/>
                      </a:lnTo>
                      <a:lnTo>
                        <a:pt x="19" y="335"/>
                      </a:lnTo>
                      <a:lnTo>
                        <a:pt x="29" y="368"/>
                      </a:lnTo>
                      <a:lnTo>
                        <a:pt x="44" y="397"/>
                      </a:lnTo>
                      <a:lnTo>
                        <a:pt x="58" y="425"/>
                      </a:lnTo>
                      <a:lnTo>
                        <a:pt x="76" y="454"/>
                      </a:lnTo>
                      <a:lnTo>
                        <a:pt x="94" y="483"/>
                      </a:lnTo>
                      <a:lnTo>
                        <a:pt x="116" y="508"/>
                      </a:lnTo>
                      <a:lnTo>
                        <a:pt x="116" y="508"/>
                      </a:lnTo>
                      <a:lnTo>
                        <a:pt x="155" y="414"/>
                      </a:lnTo>
                      <a:lnTo>
                        <a:pt x="195" y="324"/>
                      </a:lnTo>
                      <a:lnTo>
                        <a:pt x="238" y="235"/>
                      </a:lnTo>
                      <a:lnTo>
                        <a:pt x="285" y="148"/>
                      </a:lnTo>
                      <a:lnTo>
                        <a:pt x="285" y="148"/>
                      </a:lnTo>
                      <a:lnTo>
                        <a:pt x="292" y="137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5" name="Freeform 133"/>
                <p:cNvSpPr>
                  <a:spLocks noChangeArrowheads="1"/>
                </p:cNvSpPr>
                <p:nvPr/>
              </p:nvSpPr>
              <p:spPr bwMode="auto">
                <a:xfrm>
                  <a:off x="2000250" y="2840038"/>
                  <a:ext cx="141287" cy="123825"/>
                </a:xfrm>
                <a:custGeom>
                  <a:avLst/>
                  <a:gdLst>
                    <a:gd name="T0" fmla="*/ 396 w 397"/>
                    <a:gd name="T1" fmla="*/ 133 h 347"/>
                    <a:gd name="T2" fmla="*/ 162 w 397"/>
                    <a:gd name="T3" fmla="*/ 0 h 347"/>
                    <a:gd name="T4" fmla="*/ 162 w 397"/>
                    <a:gd name="T5" fmla="*/ 0 h 347"/>
                    <a:gd name="T6" fmla="*/ 115 w 397"/>
                    <a:gd name="T7" fmla="*/ 83 h 347"/>
                    <a:gd name="T8" fmla="*/ 72 w 397"/>
                    <a:gd name="T9" fmla="*/ 169 h 347"/>
                    <a:gd name="T10" fmla="*/ 33 w 397"/>
                    <a:gd name="T11" fmla="*/ 255 h 347"/>
                    <a:gd name="T12" fmla="*/ 0 w 397"/>
                    <a:gd name="T13" fmla="*/ 346 h 347"/>
                    <a:gd name="T14" fmla="*/ 0 w 397"/>
                    <a:gd name="T15" fmla="*/ 346 h 347"/>
                    <a:gd name="T16" fmla="*/ 26 w 397"/>
                    <a:gd name="T17" fmla="*/ 346 h 347"/>
                    <a:gd name="T18" fmla="*/ 26 w 397"/>
                    <a:gd name="T19" fmla="*/ 346 h 347"/>
                    <a:gd name="T20" fmla="*/ 83 w 397"/>
                    <a:gd name="T21" fmla="*/ 342 h 347"/>
                    <a:gd name="T22" fmla="*/ 137 w 397"/>
                    <a:gd name="T23" fmla="*/ 331 h 347"/>
                    <a:gd name="T24" fmla="*/ 188 w 397"/>
                    <a:gd name="T25" fmla="*/ 313 h 347"/>
                    <a:gd name="T26" fmla="*/ 238 w 397"/>
                    <a:gd name="T27" fmla="*/ 291 h 347"/>
                    <a:gd name="T28" fmla="*/ 285 w 397"/>
                    <a:gd name="T29" fmla="*/ 259 h 347"/>
                    <a:gd name="T30" fmla="*/ 328 w 397"/>
                    <a:gd name="T31" fmla="*/ 223 h 347"/>
                    <a:gd name="T32" fmla="*/ 364 w 397"/>
                    <a:gd name="T33" fmla="*/ 180 h 347"/>
                    <a:gd name="T34" fmla="*/ 396 w 397"/>
                    <a:gd name="T35" fmla="*/ 133 h 3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97" h="347">
                      <a:moveTo>
                        <a:pt x="396" y="133"/>
                      </a:moveTo>
                      <a:lnTo>
                        <a:pt x="162" y="0"/>
                      </a:lnTo>
                      <a:lnTo>
                        <a:pt x="162" y="0"/>
                      </a:lnTo>
                      <a:lnTo>
                        <a:pt x="115" y="83"/>
                      </a:lnTo>
                      <a:lnTo>
                        <a:pt x="72" y="169"/>
                      </a:lnTo>
                      <a:lnTo>
                        <a:pt x="33" y="255"/>
                      </a:lnTo>
                      <a:lnTo>
                        <a:pt x="0" y="346"/>
                      </a:lnTo>
                      <a:lnTo>
                        <a:pt x="0" y="346"/>
                      </a:lnTo>
                      <a:lnTo>
                        <a:pt x="26" y="346"/>
                      </a:lnTo>
                      <a:lnTo>
                        <a:pt x="26" y="346"/>
                      </a:lnTo>
                      <a:lnTo>
                        <a:pt x="83" y="342"/>
                      </a:lnTo>
                      <a:lnTo>
                        <a:pt x="137" y="331"/>
                      </a:lnTo>
                      <a:lnTo>
                        <a:pt x="188" y="313"/>
                      </a:lnTo>
                      <a:lnTo>
                        <a:pt x="238" y="291"/>
                      </a:lnTo>
                      <a:lnTo>
                        <a:pt x="285" y="259"/>
                      </a:lnTo>
                      <a:lnTo>
                        <a:pt x="328" y="223"/>
                      </a:lnTo>
                      <a:lnTo>
                        <a:pt x="364" y="180"/>
                      </a:lnTo>
                      <a:lnTo>
                        <a:pt x="396" y="13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6" name="Freeform 138"/>
                <p:cNvSpPr>
                  <a:spLocks noChangeArrowheads="1"/>
                </p:cNvSpPr>
                <p:nvPr/>
              </p:nvSpPr>
              <p:spPr bwMode="auto">
                <a:xfrm>
                  <a:off x="2266950" y="4889500"/>
                  <a:ext cx="493712" cy="134938"/>
                </a:xfrm>
                <a:custGeom>
                  <a:avLst/>
                  <a:gdLst>
                    <a:gd name="T0" fmla="*/ 205 w 1376"/>
                    <a:gd name="T1" fmla="*/ 0 h 379"/>
                    <a:gd name="T2" fmla="*/ 0 w 1376"/>
                    <a:gd name="T3" fmla="*/ 230 h 379"/>
                    <a:gd name="T4" fmla="*/ 0 w 1376"/>
                    <a:gd name="T5" fmla="*/ 230 h 379"/>
                    <a:gd name="T6" fmla="*/ 112 w 1376"/>
                    <a:gd name="T7" fmla="*/ 259 h 379"/>
                    <a:gd name="T8" fmla="*/ 227 w 1376"/>
                    <a:gd name="T9" fmla="*/ 280 h 379"/>
                    <a:gd name="T10" fmla="*/ 339 w 1376"/>
                    <a:gd name="T11" fmla="*/ 306 h 379"/>
                    <a:gd name="T12" fmla="*/ 454 w 1376"/>
                    <a:gd name="T13" fmla="*/ 324 h 379"/>
                    <a:gd name="T14" fmla="*/ 569 w 1376"/>
                    <a:gd name="T15" fmla="*/ 342 h 379"/>
                    <a:gd name="T16" fmla="*/ 684 w 1376"/>
                    <a:gd name="T17" fmla="*/ 356 h 379"/>
                    <a:gd name="T18" fmla="*/ 799 w 1376"/>
                    <a:gd name="T19" fmla="*/ 367 h 379"/>
                    <a:gd name="T20" fmla="*/ 914 w 1376"/>
                    <a:gd name="T21" fmla="*/ 378 h 379"/>
                    <a:gd name="T22" fmla="*/ 1375 w 1376"/>
                    <a:gd name="T23" fmla="*/ 111 h 379"/>
                    <a:gd name="T24" fmla="*/ 1375 w 1376"/>
                    <a:gd name="T25" fmla="*/ 111 h 379"/>
                    <a:gd name="T26" fmla="*/ 1228 w 1376"/>
                    <a:gd name="T27" fmla="*/ 111 h 379"/>
                    <a:gd name="T28" fmla="*/ 1080 w 1376"/>
                    <a:gd name="T29" fmla="*/ 111 h 379"/>
                    <a:gd name="T30" fmla="*/ 932 w 1376"/>
                    <a:gd name="T31" fmla="*/ 104 h 379"/>
                    <a:gd name="T32" fmla="*/ 788 w 1376"/>
                    <a:gd name="T33" fmla="*/ 90 h 379"/>
                    <a:gd name="T34" fmla="*/ 641 w 1376"/>
                    <a:gd name="T35" fmla="*/ 75 h 379"/>
                    <a:gd name="T36" fmla="*/ 497 w 1376"/>
                    <a:gd name="T37" fmla="*/ 54 h 379"/>
                    <a:gd name="T38" fmla="*/ 349 w 1376"/>
                    <a:gd name="T39" fmla="*/ 29 h 379"/>
                    <a:gd name="T40" fmla="*/ 205 w 1376"/>
                    <a:gd name="T41" fmla="*/ 0 h 3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376" h="379">
                      <a:moveTo>
                        <a:pt x="205" y="0"/>
                      </a:moveTo>
                      <a:lnTo>
                        <a:pt x="0" y="230"/>
                      </a:lnTo>
                      <a:lnTo>
                        <a:pt x="0" y="230"/>
                      </a:lnTo>
                      <a:lnTo>
                        <a:pt x="112" y="259"/>
                      </a:lnTo>
                      <a:lnTo>
                        <a:pt x="227" y="280"/>
                      </a:lnTo>
                      <a:lnTo>
                        <a:pt x="339" y="306"/>
                      </a:lnTo>
                      <a:lnTo>
                        <a:pt x="454" y="324"/>
                      </a:lnTo>
                      <a:lnTo>
                        <a:pt x="569" y="342"/>
                      </a:lnTo>
                      <a:lnTo>
                        <a:pt x="684" y="356"/>
                      </a:lnTo>
                      <a:lnTo>
                        <a:pt x="799" y="367"/>
                      </a:lnTo>
                      <a:lnTo>
                        <a:pt x="914" y="378"/>
                      </a:lnTo>
                      <a:lnTo>
                        <a:pt x="1375" y="111"/>
                      </a:lnTo>
                      <a:lnTo>
                        <a:pt x="1375" y="111"/>
                      </a:lnTo>
                      <a:lnTo>
                        <a:pt x="1228" y="111"/>
                      </a:lnTo>
                      <a:lnTo>
                        <a:pt x="1080" y="111"/>
                      </a:lnTo>
                      <a:lnTo>
                        <a:pt x="932" y="104"/>
                      </a:lnTo>
                      <a:lnTo>
                        <a:pt x="788" y="90"/>
                      </a:lnTo>
                      <a:lnTo>
                        <a:pt x="641" y="75"/>
                      </a:lnTo>
                      <a:lnTo>
                        <a:pt x="497" y="54"/>
                      </a:lnTo>
                      <a:lnTo>
                        <a:pt x="349" y="29"/>
                      </a:lnTo>
                      <a:lnTo>
                        <a:pt x="205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7" name="Freeform 139"/>
                <p:cNvSpPr>
                  <a:spLocks noChangeArrowheads="1"/>
                </p:cNvSpPr>
                <p:nvPr/>
              </p:nvSpPr>
              <p:spPr bwMode="auto">
                <a:xfrm>
                  <a:off x="2787650" y="4702175"/>
                  <a:ext cx="831850" cy="323850"/>
                </a:xfrm>
                <a:custGeom>
                  <a:avLst/>
                  <a:gdLst>
                    <a:gd name="T0" fmla="*/ 2316 w 2317"/>
                    <a:gd name="T1" fmla="*/ 233 h 904"/>
                    <a:gd name="T2" fmla="*/ 2182 w 2317"/>
                    <a:gd name="T3" fmla="*/ 0 h 904"/>
                    <a:gd name="T4" fmla="*/ 2182 w 2317"/>
                    <a:gd name="T5" fmla="*/ 0 h 904"/>
                    <a:gd name="T6" fmla="*/ 2085 w 2317"/>
                    <a:gd name="T7" fmla="*/ 50 h 904"/>
                    <a:gd name="T8" fmla="*/ 1992 w 2317"/>
                    <a:gd name="T9" fmla="*/ 100 h 904"/>
                    <a:gd name="T10" fmla="*/ 1895 w 2317"/>
                    <a:gd name="T11" fmla="*/ 151 h 904"/>
                    <a:gd name="T12" fmla="*/ 1797 w 2317"/>
                    <a:gd name="T13" fmla="*/ 198 h 904"/>
                    <a:gd name="T14" fmla="*/ 1700 w 2317"/>
                    <a:gd name="T15" fmla="*/ 241 h 904"/>
                    <a:gd name="T16" fmla="*/ 1599 w 2317"/>
                    <a:gd name="T17" fmla="*/ 280 h 904"/>
                    <a:gd name="T18" fmla="*/ 1498 w 2317"/>
                    <a:gd name="T19" fmla="*/ 320 h 904"/>
                    <a:gd name="T20" fmla="*/ 1397 w 2317"/>
                    <a:gd name="T21" fmla="*/ 356 h 904"/>
                    <a:gd name="T22" fmla="*/ 1297 w 2317"/>
                    <a:gd name="T23" fmla="*/ 392 h 904"/>
                    <a:gd name="T24" fmla="*/ 1196 w 2317"/>
                    <a:gd name="T25" fmla="*/ 424 h 904"/>
                    <a:gd name="T26" fmla="*/ 1095 w 2317"/>
                    <a:gd name="T27" fmla="*/ 453 h 904"/>
                    <a:gd name="T28" fmla="*/ 991 w 2317"/>
                    <a:gd name="T29" fmla="*/ 482 h 904"/>
                    <a:gd name="T30" fmla="*/ 890 w 2317"/>
                    <a:gd name="T31" fmla="*/ 507 h 904"/>
                    <a:gd name="T32" fmla="*/ 785 w 2317"/>
                    <a:gd name="T33" fmla="*/ 528 h 904"/>
                    <a:gd name="T34" fmla="*/ 681 w 2317"/>
                    <a:gd name="T35" fmla="*/ 550 h 904"/>
                    <a:gd name="T36" fmla="*/ 577 w 2317"/>
                    <a:gd name="T37" fmla="*/ 568 h 904"/>
                    <a:gd name="T38" fmla="*/ 0 w 2317"/>
                    <a:gd name="T39" fmla="*/ 903 h 904"/>
                    <a:gd name="T40" fmla="*/ 0 w 2317"/>
                    <a:gd name="T41" fmla="*/ 903 h 904"/>
                    <a:gd name="T42" fmla="*/ 151 w 2317"/>
                    <a:gd name="T43" fmla="*/ 892 h 904"/>
                    <a:gd name="T44" fmla="*/ 303 w 2317"/>
                    <a:gd name="T45" fmla="*/ 881 h 904"/>
                    <a:gd name="T46" fmla="*/ 454 w 2317"/>
                    <a:gd name="T47" fmla="*/ 863 h 904"/>
                    <a:gd name="T48" fmla="*/ 605 w 2317"/>
                    <a:gd name="T49" fmla="*/ 842 h 904"/>
                    <a:gd name="T50" fmla="*/ 757 w 2317"/>
                    <a:gd name="T51" fmla="*/ 813 h 904"/>
                    <a:gd name="T52" fmla="*/ 904 w 2317"/>
                    <a:gd name="T53" fmla="*/ 784 h 904"/>
                    <a:gd name="T54" fmla="*/ 1052 w 2317"/>
                    <a:gd name="T55" fmla="*/ 748 h 904"/>
                    <a:gd name="T56" fmla="*/ 1200 w 2317"/>
                    <a:gd name="T57" fmla="*/ 709 h 904"/>
                    <a:gd name="T58" fmla="*/ 1344 w 2317"/>
                    <a:gd name="T59" fmla="*/ 662 h 904"/>
                    <a:gd name="T60" fmla="*/ 1488 w 2317"/>
                    <a:gd name="T61" fmla="*/ 615 h 904"/>
                    <a:gd name="T62" fmla="*/ 1632 w 2317"/>
                    <a:gd name="T63" fmla="*/ 561 h 904"/>
                    <a:gd name="T64" fmla="*/ 1772 w 2317"/>
                    <a:gd name="T65" fmla="*/ 503 h 904"/>
                    <a:gd name="T66" fmla="*/ 1909 w 2317"/>
                    <a:gd name="T67" fmla="*/ 442 h 904"/>
                    <a:gd name="T68" fmla="*/ 2049 w 2317"/>
                    <a:gd name="T69" fmla="*/ 377 h 904"/>
                    <a:gd name="T70" fmla="*/ 2182 w 2317"/>
                    <a:gd name="T71" fmla="*/ 306 h 904"/>
                    <a:gd name="T72" fmla="*/ 2316 w 2317"/>
                    <a:gd name="T73" fmla="*/ 233 h 9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317" h="904">
                      <a:moveTo>
                        <a:pt x="2316" y="233"/>
                      </a:moveTo>
                      <a:lnTo>
                        <a:pt x="2182" y="0"/>
                      </a:lnTo>
                      <a:lnTo>
                        <a:pt x="2182" y="0"/>
                      </a:lnTo>
                      <a:lnTo>
                        <a:pt x="2085" y="50"/>
                      </a:lnTo>
                      <a:lnTo>
                        <a:pt x="1992" y="100"/>
                      </a:lnTo>
                      <a:lnTo>
                        <a:pt x="1895" y="151"/>
                      </a:lnTo>
                      <a:lnTo>
                        <a:pt x="1797" y="198"/>
                      </a:lnTo>
                      <a:lnTo>
                        <a:pt x="1700" y="241"/>
                      </a:lnTo>
                      <a:lnTo>
                        <a:pt x="1599" y="280"/>
                      </a:lnTo>
                      <a:lnTo>
                        <a:pt x="1498" y="320"/>
                      </a:lnTo>
                      <a:lnTo>
                        <a:pt x="1397" y="356"/>
                      </a:lnTo>
                      <a:lnTo>
                        <a:pt x="1297" y="392"/>
                      </a:lnTo>
                      <a:lnTo>
                        <a:pt x="1196" y="424"/>
                      </a:lnTo>
                      <a:lnTo>
                        <a:pt x="1095" y="453"/>
                      </a:lnTo>
                      <a:lnTo>
                        <a:pt x="991" y="482"/>
                      </a:lnTo>
                      <a:lnTo>
                        <a:pt x="890" y="507"/>
                      </a:lnTo>
                      <a:lnTo>
                        <a:pt x="785" y="528"/>
                      </a:lnTo>
                      <a:lnTo>
                        <a:pt x="681" y="550"/>
                      </a:lnTo>
                      <a:lnTo>
                        <a:pt x="577" y="568"/>
                      </a:lnTo>
                      <a:lnTo>
                        <a:pt x="0" y="903"/>
                      </a:lnTo>
                      <a:lnTo>
                        <a:pt x="0" y="903"/>
                      </a:lnTo>
                      <a:lnTo>
                        <a:pt x="151" y="892"/>
                      </a:lnTo>
                      <a:lnTo>
                        <a:pt x="303" y="881"/>
                      </a:lnTo>
                      <a:lnTo>
                        <a:pt x="454" y="863"/>
                      </a:lnTo>
                      <a:lnTo>
                        <a:pt x="605" y="842"/>
                      </a:lnTo>
                      <a:lnTo>
                        <a:pt x="757" y="813"/>
                      </a:lnTo>
                      <a:lnTo>
                        <a:pt x="904" y="784"/>
                      </a:lnTo>
                      <a:lnTo>
                        <a:pt x="1052" y="748"/>
                      </a:lnTo>
                      <a:lnTo>
                        <a:pt x="1200" y="709"/>
                      </a:lnTo>
                      <a:lnTo>
                        <a:pt x="1344" y="662"/>
                      </a:lnTo>
                      <a:lnTo>
                        <a:pt x="1488" y="615"/>
                      </a:lnTo>
                      <a:lnTo>
                        <a:pt x="1632" y="561"/>
                      </a:lnTo>
                      <a:lnTo>
                        <a:pt x="1772" y="503"/>
                      </a:lnTo>
                      <a:lnTo>
                        <a:pt x="1909" y="442"/>
                      </a:lnTo>
                      <a:lnTo>
                        <a:pt x="2049" y="377"/>
                      </a:lnTo>
                      <a:lnTo>
                        <a:pt x="2182" y="306"/>
                      </a:lnTo>
                      <a:lnTo>
                        <a:pt x="2316" y="233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8" name="Freeform 140"/>
                <p:cNvSpPr>
                  <a:spLocks noChangeArrowheads="1"/>
                </p:cNvSpPr>
                <p:nvPr/>
              </p:nvSpPr>
              <p:spPr bwMode="auto">
                <a:xfrm>
                  <a:off x="2595563" y="4906963"/>
                  <a:ext cx="398462" cy="120650"/>
                </a:xfrm>
                <a:custGeom>
                  <a:avLst/>
                  <a:gdLst>
                    <a:gd name="T0" fmla="*/ 379 w 1111"/>
                    <a:gd name="T1" fmla="*/ 339 h 340"/>
                    <a:gd name="T2" fmla="*/ 379 w 1111"/>
                    <a:gd name="T3" fmla="*/ 339 h 340"/>
                    <a:gd name="T4" fmla="*/ 533 w 1111"/>
                    <a:gd name="T5" fmla="*/ 335 h 340"/>
                    <a:gd name="T6" fmla="*/ 1110 w 1111"/>
                    <a:gd name="T7" fmla="*/ 0 h 340"/>
                    <a:gd name="T8" fmla="*/ 1110 w 1111"/>
                    <a:gd name="T9" fmla="*/ 0 h 340"/>
                    <a:gd name="T10" fmla="*/ 948 w 1111"/>
                    <a:gd name="T11" fmla="*/ 25 h 340"/>
                    <a:gd name="T12" fmla="*/ 785 w 1111"/>
                    <a:gd name="T13" fmla="*/ 43 h 340"/>
                    <a:gd name="T14" fmla="*/ 623 w 1111"/>
                    <a:gd name="T15" fmla="*/ 54 h 340"/>
                    <a:gd name="T16" fmla="*/ 461 w 1111"/>
                    <a:gd name="T17" fmla="*/ 61 h 340"/>
                    <a:gd name="T18" fmla="*/ 0 w 1111"/>
                    <a:gd name="T19" fmla="*/ 328 h 340"/>
                    <a:gd name="T20" fmla="*/ 0 w 1111"/>
                    <a:gd name="T21" fmla="*/ 328 h 340"/>
                    <a:gd name="T22" fmla="*/ 166 w 1111"/>
                    <a:gd name="T23" fmla="*/ 335 h 340"/>
                    <a:gd name="T24" fmla="*/ 332 w 1111"/>
                    <a:gd name="T25" fmla="*/ 339 h 340"/>
                    <a:gd name="T26" fmla="*/ 332 w 1111"/>
                    <a:gd name="T27" fmla="*/ 339 h 340"/>
                    <a:gd name="T28" fmla="*/ 379 w 1111"/>
                    <a:gd name="T29" fmla="*/ 339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11" h="340">
                      <a:moveTo>
                        <a:pt x="379" y="339"/>
                      </a:moveTo>
                      <a:lnTo>
                        <a:pt x="379" y="339"/>
                      </a:lnTo>
                      <a:lnTo>
                        <a:pt x="533" y="335"/>
                      </a:lnTo>
                      <a:lnTo>
                        <a:pt x="1110" y="0"/>
                      </a:lnTo>
                      <a:lnTo>
                        <a:pt x="1110" y="0"/>
                      </a:lnTo>
                      <a:lnTo>
                        <a:pt x="948" y="25"/>
                      </a:lnTo>
                      <a:lnTo>
                        <a:pt x="785" y="43"/>
                      </a:lnTo>
                      <a:lnTo>
                        <a:pt x="623" y="54"/>
                      </a:lnTo>
                      <a:lnTo>
                        <a:pt x="461" y="61"/>
                      </a:lnTo>
                      <a:lnTo>
                        <a:pt x="0" y="328"/>
                      </a:lnTo>
                      <a:lnTo>
                        <a:pt x="0" y="328"/>
                      </a:lnTo>
                      <a:lnTo>
                        <a:pt x="166" y="335"/>
                      </a:lnTo>
                      <a:lnTo>
                        <a:pt x="332" y="339"/>
                      </a:lnTo>
                      <a:lnTo>
                        <a:pt x="332" y="339"/>
                      </a:lnTo>
                      <a:lnTo>
                        <a:pt x="379" y="33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49" name="Freeform 141"/>
                <p:cNvSpPr>
                  <a:spLocks noChangeArrowheads="1"/>
                </p:cNvSpPr>
                <p:nvPr/>
              </p:nvSpPr>
              <p:spPr bwMode="auto">
                <a:xfrm>
                  <a:off x="2049463" y="4822825"/>
                  <a:ext cx="184150" cy="117475"/>
                </a:xfrm>
                <a:custGeom>
                  <a:avLst/>
                  <a:gdLst>
                    <a:gd name="T0" fmla="*/ 194 w 516"/>
                    <a:gd name="T1" fmla="*/ 0 h 332"/>
                    <a:gd name="T2" fmla="*/ 0 w 516"/>
                    <a:gd name="T3" fmla="*/ 216 h 332"/>
                    <a:gd name="T4" fmla="*/ 0 w 516"/>
                    <a:gd name="T5" fmla="*/ 216 h 332"/>
                    <a:gd name="T6" fmla="*/ 158 w 516"/>
                    <a:gd name="T7" fmla="*/ 277 h 332"/>
                    <a:gd name="T8" fmla="*/ 317 w 516"/>
                    <a:gd name="T9" fmla="*/ 331 h 332"/>
                    <a:gd name="T10" fmla="*/ 515 w 516"/>
                    <a:gd name="T11" fmla="*/ 105 h 332"/>
                    <a:gd name="T12" fmla="*/ 515 w 516"/>
                    <a:gd name="T13" fmla="*/ 105 h 332"/>
                    <a:gd name="T14" fmla="*/ 353 w 516"/>
                    <a:gd name="T15" fmla="*/ 58 h 332"/>
                    <a:gd name="T16" fmla="*/ 194 w 516"/>
                    <a:gd name="T17" fmla="*/ 0 h 3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16" h="332">
                      <a:moveTo>
                        <a:pt x="194" y="0"/>
                      </a:moveTo>
                      <a:lnTo>
                        <a:pt x="0" y="216"/>
                      </a:lnTo>
                      <a:lnTo>
                        <a:pt x="0" y="216"/>
                      </a:lnTo>
                      <a:lnTo>
                        <a:pt x="158" y="277"/>
                      </a:lnTo>
                      <a:lnTo>
                        <a:pt x="317" y="331"/>
                      </a:lnTo>
                      <a:lnTo>
                        <a:pt x="515" y="105"/>
                      </a:lnTo>
                      <a:lnTo>
                        <a:pt x="515" y="105"/>
                      </a:lnTo>
                      <a:lnTo>
                        <a:pt x="353" y="58"/>
                      </a:lnTo>
                      <a:lnTo>
                        <a:pt x="194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0" name="Freeform 142"/>
                <p:cNvSpPr>
                  <a:spLocks noChangeArrowheads="1"/>
                </p:cNvSpPr>
                <p:nvPr/>
              </p:nvSpPr>
              <p:spPr bwMode="auto">
                <a:xfrm>
                  <a:off x="2163763" y="4860925"/>
                  <a:ext cx="176212" cy="109538"/>
                </a:xfrm>
                <a:custGeom>
                  <a:avLst/>
                  <a:gdLst>
                    <a:gd name="T0" fmla="*/ 198 w 494"/>
                    <a:gd name="T1" fmla="*/ 0 h 310"/>
                    <a:gd name="T2" fmla="*/ 0 w 494"/>
                    <a:gd name="T3" fmla="*/ 226 h 310"/>
                    <a:gd name="T4" fmla="*/ 0 w 494"/>
                    <a:gd name="T5" fmla="*/ 226 h 310"/>
                    <a:gd name="T6" fmla="*/ 144 w 494"/>
                    <a:gd name="T7" fmla="*/ 270 h 310"/>
                    <a:gd name="T8" fmla="*/ 288 w 494"/>
                    <a:gd name="T9" fmla="*/ 309 h 310"/>
                    <a:gd name="T10" fmla="*/ 493 w 494"/>
                    <a:gd name="T11" fmla="*/ 79 h 310"/>
                    <a:gd name="T12" fmla="*/ 493 w 494"/>
                    <a:gd name="T13" fmla="*/ 79 h 310"/>
                    <a:gd name="T14" fmla="*/ 345 w 494"/>
                    <a:gd name="T15" fmla="*/ 43 h 310"/>
                    <a:gd name="T16" fmla="*/ 198 w 494"/>
                    <a:gd name="T17" fmla="*/ 0 h 3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4" h="310">
                      <a:moveTo>
                        <a:pt x="198" y="0"/>
                      </a:moveTo>
                      <a:lnTo>
                        <a:pt x="0" y="226"/>
                      </a:lnTo>
                      <a:lnTo>
                        <a:pt x="0" y="226"/>
                      </a:lnTo>
                      <a:lnTo>
                        <a:pt x="144" y="270"/>
                      </a:lnTo>
                      <a:lnTo>
                        <a:pt x="288" y="309"/>
                      </a:lnTo>
                      <a:lnTo>
                        <a:pt x="493" y="79"/>
                      </a:lnTo>
                      <a:lnTo>
                        <a:pt x="493" y="79"/>
                      </a:lnTo>
                      <a:lnTo>
                        <a:pt x="345" y="43"/>
                      </a:lnTo>
                      <a:lnTo>
                        <a:pt x="19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1" name="Freeform 145"/>
                <p:cNvSpPr>
                  <a:spLocks noChangeArrowheads="1"/>
                </p:cNvSpPr>
                <p:nvPr/>
              </p:nvSpPr>
              <p:spPr bwMode="auto">
                <a:xfrm>
                  <a:off x="909638" y="2317750"/>
                  <a:ext cx="407987" cy="2012950"/>
                </a:xfrm>
                <a:custGeom>
                  <a:avLst/>
                  <a:gdLst>
                    <a:gd name="T0" fmla="*/ 270 w 1139"/>
                    <a:gd name="T1" fmla="*/ 2512 h 5597"/>
                    <a:gd name="T2" fmla="*/ 281 w 1139"/>
                    <a:gd name="T3" fmla="*/ 2199 h 5597"/>
                    <a:gd name="T4" fmla="*/ 310 w 1139"/>
                    <a:gd name="T5" fmla="*/ 1889 h 5597"/>
                    <a:gd name="T6" fmla="*/ 360 w 1139"/>
                    <a:gd name="T7" fmla="*/ 1583 h 5597"/>
                    <a:gd name="T8" fmla="*/ 432 w 1139"/>
                    <a:gd name="T9" fmla="*/ 1281 h 5597"/>
                    <a:gd name="T10" fmla="*/ 522 w 1139"/>
                    <a:gd name="T11" fmla="*/ 986 h 5597"/>
                    <a:gd name="T12" fmla="*/ 630 w 1139"/>
                    <a:gd name="T13" fmla="*/ 694 h 5597"/>
                    <a:gd name="T14" fmla="*/ 760 w 1139"/>
                    <a:gd name="T15" fmla="*/ 410 h 5597"/>
                    <a:gd name="T16" fmla="*/ 907 w 1139"/>
                    <a:gd name="T17" fmla="*/ 137 h 5597"/>
                    <a:gd name="T18" fmla="*/ 670 w 1139"/>
                    <a:gd name="T19" fmla="*/ 0 h 5597"/>
                    <a:gd name="T20" fmla="*/ 515 w 1139"/>
                    <a:gd name="T21" fmla="*/ 291 h 5597"/>
                    <a:gd name="T22" fmla="*/ 378 w 1139"/>
                    <a:gd name="T23" fmla="*/ 590 h 5597"/>
                    <a:gd name="T24" fmla="*/ 263 w 1139"/>
                    <a:gd name="T25" fmla="*/ 900 h 5597"/>
                    <a:gd name="T26" fmla="*/ 169 w 1139"/>
                    <a:gd name="T27" fmla="*/ 1213 h 5597"/>
                    <a:gd name="T28" fmla="*/ 93 w 1139"/>
                    <a:gd name="T29" fmla="*/ 1530 h 5597"/>
                    <a:gd name="T30" fmla="*/ 40 w 1139"/>
                    <a:gd name="T31" fmla="*/ 1853 h 5597"/>
                    <a:gd name="T32" fmla="*/ 7 w 1139"/>
                    <a:gd name="T33" fmla="*/ 2181 h 5597"/>
                    <a:gd name="T34" fmla="*/ 0 w 1139"/>
                    <a:gd name="T35" fmla="*/ 2512 h 5597"/>
                    <a:gd name="T36" fmla="*/ 0 w 1139"/>
                    <a:gd name="T37" fmla="*/ 2674 h 5597"/>
                    <a:gd name="T38" fmla="*/ 22 w 1139"/>
                    <a:gd name="T39" fmla="*/ 2998 h 5597"/>
                    <a:gd name="T40" fmla="*/ 65 w 1139"/>
                    <a:gd name="T41" fmla="*/ 3318 h 5597"/>
                    <a:gd name="T42" fmla="*/ 126 w 1139"/>
                    <a:gd name="T43" fmla="*/ 3635 h 5597"/>
                    <a:gd name="T44" fmla="*/ 209 w 1139"/>
                    <a:gd name="T45" fmla="*/ 3948 h 5597"/>
                    <a:gd name="T46" fmla="*/ 313 w 1139"/>
                    <a:gd name="T47" fmla="*/ 4254 h 5597"/>
                    <a:gd name="T48" fmla="*/ 432 w 1139"/>
                    <a:gd name="T49" fmla="*/ 4552 h 5597"/>
                    <a:gd name="T50" fmla="*/ 576 w 1139"/>
                    <a:gd name="T51" fmla="*/ 4844 h 5597"/>
                    <a:gd name="T52" fmla="*/ 652 w 1139"/>
                    <a:gd name="T53" fmla="*/ 4988 h 5597"/>
                    <a:gd name="T54" fmla="*/ 842 w 1139"/>
                    <a:gd name="T55" fmla="*/ 5301 h 5597"/>
                    <a:gd name="T56" fmla="*/ 1059 w 1139"/>
                    <a:gd name="T57" fmla="*/ 5596 h 5597"/>
                    <a:gd name="T58" fmla="*/ 1138 w 1139"/>
                    <a:gd name="T59" fmla="*/ 5240 h 5597"/>
                    <a:gd name="T60" fmla="*/ 940 w 1139"/>
                    <a:gd name="T61" fmla="*/ 4938 h 5597"/>
                    <a:gd name="T62" fmla="*/ 767 w 1139"/>
                    <a:gd name="T63" fmla="*/ 4621 h 5597"/>
                    <a:gd name="T64" fmla="*/ 619 w 1139"/>
                    <a:gd name="T65" fmla="*/ 4293 h 5597"/>
                    <a:gd name="T66" fmla="*/ 497 w 1139"/>
                    <a:gd name="T67" fmla="*/ 3952 h 5597"/>
                    <a:gd name="T68" fmla="*/ 400 w 1139"/>
                    <a:gd name="T69" fmla="*/ 3602 h 5597"/>
                    <a:gd name="T70" fmla="*/ 328 w 1139"/>
                    <a:gd name="T71" fmla="*/ 3243 h 5597"/>
                    <a:gd name="T72" fmla="*/ 284 w 1139"/>
                    <a:gd name="T73" fmla="*/ 2879 h 5597"/>
                    <a:gd name="T74" fmla="*/ 270 w 1139"/>
                    <a:gd name="T75" fmla="*/ 2512 h 5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1139" h="5597">
                      <a:moveTo>
                        <a:pt x="270" y="2512"/>
                      </a:moveTo>
                      <a:lnTo>
                        <a:pt x="270" y="2512"/>
                      </a:lnTo>
                      <a:lnTo>
                        <a:pt x="274" y="2354"/>
                      </a:lnTo>
                      <a:lnTo>
                        <a:pt x="281" y="2199"/>
                      </a:lnTo>
                      <a:lnTo>
                        <a:pt x="292" y="2044"/>
                      </a:lnTo>
                      <a:lnTo>
                        <a:pt x="310" y="1889"/>
                      </a:lnTo>
                      <a:lnTo>
                        <a:pt x="331" y="1738"/>
                      </a:lnTo>
                      <a:lnTo>
                        <a:pt x="360" y="1583"/>
                      </a:lnTo>
                      <a:lnTo>
                        <a:pt x="393" y="1432"/>
                      </a:lnTo>
                      <a:lnTo>
                        <a:pt x="432" y="1281"/>
                      </a:lnTo>
                      <a:lnTo>
                        <a:pt x="472" y="1134"/>
                      </a:lnTo>
                      <a:lnTo>
                        <a:pt x="522" y="986"/>
                      </a:lnTo>
                      <a:lnTo>
                        <a:pt x="573" y="838"/>
                      </a:lnTo>
                      <a:lnTo>
                        <a:pt x="630" y="694"/>
                      </a:lnTo>
                      <a:lnTo>
                        <a:pt x="691" y="550"/>
                      </a:lnTo>
                      <a:lnTo>
                        <a:pt x="760" y="410"/>
                      </a:lnTo>
                      <a:lnTo>
                        <a:pt x="828" y="270"/>
                      </a:lnTo>
                      <a:lnTo>
                        <a:pt x="907" y="137"/>
                      </a:lnTo>
                      <a:lnTo>
                        <a:pt x="670" y="0"/>
                      </a:lnTo>
                      <a:lnTo>
                        <a:pt x="670" y="0"/>
                      </a:lnTo>
                      <a:lnTo>
                        <a:pt x="591" y="144"/>
                      </a:lnTo>
                      <a:lnTo>
                        <a:pt x="515" y="291"/>
                      </a:lnTo>
                      <a:lnTo>
                        <a:pt x="443" y="439"/>
                      </a:lnTo>
                      <a:lnTo>
                        <a:pt x="378" y="590"/>
                      </a:lnTo>
                      <a:lnTo>
                        <a:pt x="320" y="745"/>
                      </a:lnTo>
                      <a:lnTo>
                        <a:pt x="263" y="900"/>
                      </a:lnTo>
                      <a:lnTo>
                        <a:pt x="213" y="1054"/>
                      </a:lnTo>
                      <a:lnTo>
                        <a:pt x="169" y="1213"/>
                      </a:lnTo>
                      <a:lnTo>
                        <a:pt x="130" y="1371"/>
                      </a:lnTo>
                      <a:lnTo>
                        <a:pt x="93" y="1530"/>
                      </a:lnTo>
                      <a:lnTo>
                        <a:pt x="65" y="1692"/>
                      </a:lnTo>
                      <a:lnTo>
                        <a:pt x="40" y="1853"/>
                      </a:lnTo>
                      <a:lnTo>
                        <a:pt x="22" y="2019"/>
                      </a:lnTo>
                      <a:lnTo>
                        <a:pt x="7" y="2181"/>
                      </a:lnTo>
                      <a:lnTo>
                        <a:pt x="0" y="2346"/>
                      </a:lnTo>
                      <a:lnTo>
                        <a:pt x="0" y="2512"/>
                      </a:lnTo>
                      <a:lnTo>
                        <a:pt x="0" y="2512"/>
                      </a:lnTo>
                      <a:lnTo>
                        <a:pt x="0" y="2674"/>
                      </a:lnTo>
                      <a:lnTo>
                        <a:pt x="11" y="2836"/>
                      </a:lnTo>
                      <a:lnTo>
                        <a:pt x="22" y="2998"/>
                      </a:lnTo>
                      <a:lnTo>
                        <a:pt x="40" y="3156"/>
                      </a:lnTo>
                      <a:lnTo>
                        <a:pt x="65" y="3318"/>
                      </a:lnTo>
                      <a:lnTo>
                        <a:pt x="93" y="3477"/>
                      </a:lnTo>
                      <a:lnTo>
                        <a:pt x="126" y="3635"/>
                      </a:lnTo>
                      <a:lnTo>
                        <a:pt x="166" y="3790"/>
                      </a:lnTo>
                      <a:lnTo>
                        <a:pt x="209" y="3948"/>
                      </a:lnTo>
                      <a:lnTo>
                        <a:pt x="259" y="4099"/>
                      </a:lnTo>
                      <a:lnTo>
                        <a:pt x="313" y="4254"/>
                      </a:lnTo>
                      <a:lnTo>
                        <a:pt x="371" y="4405"/>
                      </a:lnTo>
                      <a:lnTo>
                        <a:pt x="432" y="4552"/>
                      </a:lnTo>
                      <a:lnTo>
                        <a:pt x="500" y="4700"/>
                      </a:lnTo>
                      <a:lnTo>
                        <a:pt x="576" y="4844"/>
                      </a:lnTo>
                      <a:lnTo>
                        <a:pt x="652" y="4988"/>
                      </a:lnTo>
                      <a:lnTo>
                        <a:pt x="652" y="4988"/>
                      </a:lnTo>
                      <a:lnTo>
                        <a:pt x="745" y="5146"/>
                      </a:lnTo>
                      <a:lnTo>
                        <a:pt x="842" y="5301"/>
                      </a:lnTo>
                      <a:lnTo>
                        <a:pt x="947" y="5449"/>
                      </a:lnTo>
                      <a:lnTo>
                        <a:pt x="1059" y="5596"/>
                      </a:lnTo>
                      <a:lnTo>
                        <a:pt x="1138" y="5240"/>
                      </a:lnTo>
                      <a:lnTo>
                        <a:pt x="1138" y="5240"/>
                      </a:lnTo>
                      <a:lnTo>
                        <a:pt x="1037" y="5093"/>
                      </a:lnTo>
                      <a:lnTo>
                        <a:pt x="940" y="4938"/>
                      </a:lnTo>
                      <a:lnTo>
                        <a:pt x="850" y="4779"/>
                      </a:lnTo>
                      <a:lnTo>
                        <a:pt x="767" y="4621"/>
                      </a:lnTo>
                      <a:lnTo>
                        <a:pt x="691" y="4459"/>
                      </a:lnTo>
                      <a:lnTo>
                        <a:pt x="619" y="4293"/>
                      </a:lnTo>
                      <a:lnTo>
                        <a:pt x="555" y="4124"/>
                      </a:lnTo>
                      <a:lnTo>
                        <a:pt x="497" y="3952"/>
                      </a:lnTo>
                      <a:lnTo>
                        <a:pt x="443" y="3779"/>
                      </a:lnTo>
                      <a:lnTo>
                        <a:pt x="400" y="3602"/>
                      </a:lnTo>
                      <a:lnTo>
                        <a:pt x="360" y="3422"/>
                      </a:lnTo>
                      <a:lnTo>
                        <a:pt x="328" y="3243"/>
                      </a:lnTo>
                      <a:lnTo>
                        <a:pt x="302" y="3063"/>
                      </a:lnTo>
                      <a:lnTo>
                        <a:pt x="284" y="2879"/>
                      </a:lnTo>
                      <a:lnTo>
                        <a:pt x="274" y="2695"/>
                      </a:lnTo>
                      <a:lnTo>
                        <a:pt x="270" y="25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2" name="Freeform 146"/>
                <p:cNvSpPr>
                  <a:spLocks noChangeArrowheads="1"/>
                </p:cNvSpPr>
                <p:nvPr/>
              </p:nvSpPr>
              <p:spPr bwMode="auto">
                <a:xfrm>
                  <a:off x="1370013" y="4305300"/>
                  <a:ext cx="115887" cy="215900"/>
                </a:xfrm>
                <a:custGeom>
                  <a:avLst/>
                  <a:gdLst>
                    <a:gd name="T0" fmla="*/ 72 w 325"/>
                    <a:gd name="T1" fmla="*/ 0 h 602"/>
                    <a:gd name="T2" fmla="*/ 0 w 325"/>
                    <a:gd name="T3" fmla="*/ 335 h 602"/>
                    <a:gd name="T4" fmla="*/ 0 w 325"/>
                    <a:gd name="T5" fmla="*/ 335 h 602"/>
                    <a:gd name="T6" fmla="*/ 126 w 325"/>
                    <a:gd name="T7" fmla="*/ 472 h 602"/>
                    <a:gd name="T8" fmla="*/ 256 w 325"/>
                    <a:gd name="T9" fmla="*/ 601 h 602"/>
                    <a:gd name="T10" fmla="*/ 324 w 325"/>
                    <a:gd name="T11" fmla="*/ 285 h 602"/>
                    <a:gd name="T12" fmla="*/ 324 w 325"/>
                    <a:gd name="T13" fmla="*/ 285 h 602"/>
                    <a:gd name="T14" fmla="*/ 198 w 325"/>
                    <a:gd name="T15" fmla="*/ 144 h 602"/>
                    <a:gd name="T16" fmla="*/ 72 w 325"/>
                    <a:gd name="T17" fmla="*/ 0 h 6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25" h="602">
                      <a:moveTo>
                        <a:pt x="72" y="0"/>
                      </a:moveTo>
                      <a:lnTo>
                        <a:pt x="0" y="335"/>
                      </a:lnTo>
                      <a:lnTo>
                        <a:pt x="0" y="335"/>
                      </a:lnTo>
                      <a:lnTo>
                        <a:pt x="126" y="472"/>
                      </a:lnTo>
                      <a:lnTo>
                        <a:pt x="256" y="601"/>
                      </a:lnTo>
                      <a:lnTo>
                        <a:pt x="324" y="285"/>
                      </a:lnTo>
                      <a:lnTo>
                        <a:pt x="324" y="285"/>
                      </a:lnTo>
                      <a:lnTo>
                        <a:pt x="198" y="144"/>
                      </a:lnTo>
                      <a:lnTo>
                        <a:pt x="72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3" name="Freeform 147"/>
                <p:cNvSpPr>
                  <a:spLocks noChangeArrowheads="1"/>
                </p:cNvSpPr>
                <p:nvPr/>
              </p:nvSpPr>
              <p:spPr bwMode="auto">
                <a:xfrm>
                  <a:off x="1546225" y="4487863"/>
                  <a:ext cx="476250" cy="369888"/>
                </a:xfrm>
                <a:custGeom>
                  <a:avLst/>
                  <a:gdLst>
                    <a:gd name="T0" fmla="*/ 879 w 1326"/>
                    <a:gd name="T1" fmla="*/ 594 h 1034"/>
                    <a:gd name="T2" fmla="*/ 879 w 1326"/>
                    <a:gd name="T3" fmla="*/ 594 h 1034"/>
                    <a:gd name="T4" fmla="*/ 767 w 1326"/>
                    <a:gd name="T5" fmla="*/ 529 h 1034"/>
                    <a:gd name="T6" fmla="*/ 662 w 1326"/>
                    <a:gd name="T7" fmla="*/ 460 h 1034"/>
                    <a:gd name="T8" fmla="*/ 555 w 1326"/>
                    <a:gd name="T9" fmla="*/ 388 h 1034"/>
                    <a:gd name="T10" fmla="*/ 454 w 1326"/>
                    <a:gd name="T11" fmla="*/ 316 h 1034"/>
                    <a:gd name="T12" fmla="*/ 353 w 1326"/>
                    <a:gd name="T13" fmla="*/ 241 h 1034"/>
                    <a:gd name="T14" fmla="*/ 255 w 1326"/>
                    <a:gd name="T15" fmla="*/ 162 h 1034"/>
                    <a:gd name="T16" fmla="*/ 158 w 1326"/>
                    <a:gd name="T17" fmla="*/ 83 h 1034"/>
                    <a:gd name="T18" fmla="*/ 65 w 1326"/>
                    <a:gd name="T19" fmla="*/ 0 h 1034"/>
                    <a:gd name="T20" fmla="*/ 0 w 1326"/>
                    <a:gd name="T21" fmla="*/ 302 h 1034"/>
                    <a:gd name="T22" fmla="*/ 0 w 1326"/>
                    <a:gd name="T23" fmla="*/ 302 h 1034"/>
                    <a:gd name="T24" fmla="*/ 87 w 1326"/>
                    <a:gd name="T25" fmla="*/ 377 h 1034"/>
                    <a:gd name="T26" fmla="*/ 173 w 1326"/>
                    <a:gd name="T27" fmla="*/ 446 h 1034"/>
                    <a:gd name="T28" fmla="*/ 267 w 1326"/>
                    <a:gd name="T29" fmla="*/ 515 h 1034"/>
                    <a:gd name="T30" fmla="*/ 356 w 1326"/>
                    <a:gd name="T31" fmla="*/ 583 h 1034"/>
                    <a:gd name="T32" fmla="*/ 450 w 1326"/>
                    <a:gd name="T33" fmla="*/ 648 h 1034"/>
                    <a:gd name="T34" fmla="*/ 547 w 1326"/>
                    <a:gd name="T35" fmla="*/ 709 h 1034"/>
                    <a:gd name="T36" fmla="*/ 644 w 1326"/>
                    <a:gd name="T37" fmla="*/ 770 h 1034"/>
                    <a:gd name="T38" fmla="*/ 742 w 1326"/>
                    <a:gd name="T39" fmla="*/ 827 h 1034"/>
                    <a:gd name="T40" fmla="*/ 742 w 1326"/>
                    <a:gd name="T41" fmla="*/ 827 h 1034"/>
                    <a:gd name="T42" fmla="*/ 839 w 1326"/>
                    <a:gd name="T43" fmla="*/ 881 h 1034"/>
                    <a:gd name="T44" fmla="*/ 936 w 1326"/>
                    <a:gd name="T45" fmla="*/ 936 h 1034"/>
                    <a:gd name="T46" fmla="*/ 1037 w 1326"/>
                    <a:gd name="T47" fmla="*/ 986 h 1034"/>
                    <a:gd name="T48" fmla="*/ 1134 w 1326"/>
                    <a:gd name="T49" fmla="*/ 1033 h 1034"/>
                    <a:gd name="T50" fmla="*/ 1325 w 1326"/>
                    <a:gd name="T51" fmla="*/ 820 h 1034"/>
                    <a:gd name="T52" fmla="*/ 1325 w 1326"/>
                    <a:gd name="T53" fmla="*/ 820 h 1034"/>
                    <a:gd name="T54" fmla="*/ 1210 w 1326"/>
                    <a:gd name="T55" fmla="*/ 766 h 1034"/>
                    <a:gd name="T56" fmla="*/ 1098 w 1326"/>
                    <a:gd name="T57" fmla="*/ 712 h 1034"/>
                    <a:gd name="T58" fmla="*/ 986 w 1326"/>
                    <a:gd name="T59" fmla="*/ 655 h 1034"/>
                    <a:gd name="T60" fmla="*/ 879 w 1326"/>
                    <a:gd name="T61" fmla="*/ 594 h 10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326" h="1034">
                      <a:moveTo>
                        <a:pt x="879" y="594"/>
                      </a:moveTo>
                      <a:lnTo>
                        <a:pt x="879" y="594"/>
                      </a:lnTo>
                      <a:lnTo>
                        <a:pt x="767" y="529"/>
                      </a:lnTo>
                      <a:lnTo>
                        <a:pt x="662" y="460"/>
                      </a:lnTo>
                      <a:lnTo>
                        <a:pt x="555" y="388"/>
                      </a:lnTo>
                      <a:lnTo>
                        <a:pt x="454" y="316"/>
                      </a:lnTo>
                      <a:lnTo>
                        <a:pt x="353" y="241"/>
                      </a:lnTo>
                      <a:lnTo>
                        <a:pt x="255" y="162"/>
                      </a:lnTo>
                      <a:lnTo>
                        <a:pt x="158" y="83"/>
                      </a:lnTo>
                      <a:lnTo>
                        <a:pt x="65" y="0"/>
                      </a:lnTo>
                      <a:lnTo>
                        <a:pt x="0" y="302"/>
                      </a:lnTo>
                      <a:lnTo>
                        <a:pt x="0" y="302"/>
                      </a:lnTo>
                      <a:lnTo>
                        <a:pt x="87" y="377"/>
                      </a:lnTo>
                      <a:lnTo>
                        <a:pt x="173" y="446"/>
                      </a:lnTo>
                      <a:lnTo>
                        <a:pt x="267" y="515"/>
                      </a:lnTo>
                      <a:lnTo>
                        <a:pt x="356" y="583"/>
                      </a:lnTo>
                      <a:lnTo>
                        <a:pt x="450" y="648"/>
                      </a:lnTo>
                      <a:lnTo>
                        <a:pt x="547" y="709"/>
                      </a:lnTo>
                      <a:lnTo>
                        <a:pt x="644" y="770"/>
                      </a:lnTo>
                      <a:lnTo>
                        <a:pt x="742" y="827"/>
                      </a:lnTo>
                      <a:lnTo>
                        <a:pt x="742" y="827"/>
                      </a:lnTo>
                      <a:lnTo>
                        <a:pt x="839" y="881"/>
                      </a:lnTo>
                      <a:lnTo>
                        <a:pt x="936" y="936"/>
                      </a:lnTo>
                      <a:lnTo>
                        <a:pt x="1037" y="986"/>
                      </a:lnTo>
                      <a:lnTo>
                        <a:pt x="1134" y="1033"/>
                      </a:lnTo>
                      <a:lnTo>
                        <a:pt x="1325" y="820"/>
                      </a:lnTo>
                      <a:lnTo>
                        <a:pt x="1325" y="820"/>
                      </a:lnTo>
                      <a:lnTo>
                        <a:pt x="1210" y="766"/>
                      </a:lnTo>
                      <a:lnTo>
                        <a:pt x="1098" y="712"/>
                      </a:lnTo>
                      <a:lnTo>
                        <a:pt x="986" y="655"/>
                      </a:lnTo>
                      <a:lnTo>
                        <a:pt x="879" y="594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4" name="Freeform 148"/>
                <p:cNvSpPr>
                  <a:spLocks noChangeArrowheads="1"/>
                </p:cNvSpPr>
                <p:nvPr/>
              </p:nvSpPr>
              <p:spPr bwMode="auto">
                <a:xfrm>
                  <a:off x="1462088" y="4408488"/>
                  <a:ext cx="106362" cy="187325"/>
                </a:xfrm>
                <a:custGeom>
                  <a:avLst/>
                  <a:gdLst>
                    <a:gd name="T0" fmla="*/ 68 w 300"/>
                    <a:gd name="T1" fmla="*/ 0 h 526"/>
                    <a:gd name="T2" fmla="*/ 0 w 300"/>
                    <a:gd name="T3" fmla="*/ 316 h 526"/>
                    <a:gd name="T4" fmla="*/ 0 w 300"/>
                    <a:gd name="T5" fmla="*/ 316 h 526"/>
                    <a:gd name="T6" fmla="*/ 115 w 300"/>
                    <a:gd name="T7" fmla="*/ 424 h 526"/>
                    <a:gd name="T8" fmla="*/ 234 w 300"/>
                    <a:gd name="T9" fmla="*/ 525 h 526"/>
                    <a:gd name="T10" fmla="*/ 299 w 300"/>
                    <a:gd name="T11" fmla="*/ 223 h 526"/>
                    <a:gd name="T12" fmla="*/ 299 w 300"/>
                    <a:gd name="T13" fmla="*/ 223 h 526"/>
                    <a:gd name="T14" fmla="*/ 183 w 300"/>
                    <a:gd name="T15" fmla="*/ 115 h 526"/>
                    <a:gd name="T16" fmla="*/ 68 w 300"/>
                    <a:gd name="T17" fmla="*/ 0 h 5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0" h="526">
                      <a:moveTo>
                        <a:pt x="68" y="0"/>
                      </a:move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15" y="424"/>
                      </a:lnTo>
                      <a:lnTo>
                        <a:pt x="234" y="525"/>
                      </a:lnTo>
                      <a:lnTo>
                        <a:pt x="299" y="223"/>
                      </a:lnTo>
                      <a:lnTo>
                        <a:pt x="299" y="223"/>
                      </a:lnTo>
                      <a:lnTo>
                        <a:pt x="183" y="115"/>
                      </a:lnTo>
                      <a:lnTo>
                        <a:pt x="6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5" name="Freeform 149"/>
                <p:cNvSpPr>
                  <a:spLocks noChangeArrowheads="1"/>
                </p:cNvSpPr>
                <p:nvPr/>
              </p:nvSpPr>
              <p:spPr bwMode="auto">
                <a:xfrm>
                  <a:off x="1290638" y="4203700"/>
                  <a:ext cx="103187" cy="222250"/>
                </a:xfrm>
                <a:custGeom>
                  <a:avLst/>
                  <a:gdLst>
                    <a:gd name="T0" fmla="*/ 79 w 292"/>
                    <a:gd name="T1" fmla="*/ 0 h 620"/>
                    <a:gd name="T2" fmla="*/ 0 w 292"/>
                    <a:gd name="T3" fmla="*/ 356 h 620"/>
                    <a:gd name="T4" fmla="*/ 0 w 292"/>
                    <a:gd name="T5" fmla="*/ 356 h 620"/>
                    <a:gd name="T6" fmla="*/ 108 w 292"/>
                    <a:gd name="T7" fmla="*/ 489 h 620"/>
                    <a:gd name="T8" fmla="*/ 219 w 292"/>
                    <a:gd name="T9" fmla="*/ 619 h 620"/>
                    <a:gd name="T10" fmla="*/ 291 w 292"/>
                    <a:gd name="T11" fmla="*/ 284 h 620"/>
                    <a:gd name="T12" fmla="*/ 291 w 292"/>
                    <a:gd name="T13" fmla="*/ 284 h 620"/>
                    <a:gd name="T14" fmla="*/ 183 w 292"/>
                    <a:gd name="T15" fmla="*/ 144 h 620"/>
                    <a:gd name="T16" fmla="*/ 79 w 292"/>
                    <a:gd name="T17" fmla="*/ 0 h 6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92" h="620">
                      <a:moveTo>
                        <a:pt x="79" y="0"/>
                      </a:moveTo>
                      <a:lnTo>
                        <a:pt x="0" y="356"/>
                      </a:lnTo>
                      <a:lnTo>
                        <a:pt x="0" y="356"/>
                      </a:lnTo>
                      <a:lnTo>
                        <a:pt x="108" y="489"/>
                      </a:lnTo>
                      <a:lnTo>
                        <a:pt x="219" y="619"/>
                      </a:lnTo>
                      <a:lnTo>
                        <a:pt x="291" y="284"/>
                      </a:lnTo>
                      <a:lnTo>
                        <a:pt x="291" y="284"/>
                      </a:lnTo>
                      <a:lnTo>
                        <a:pt x="183" y="144"/>
                      </a:lnTo>
                      <a:lnTo>
                        <a:pt x="7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6" name="Freeform 150"/>
                <p:cNvSpPr>
                  <a:spLocks noChangeArrowheads="1"/>
                </p:cNvSpPr>
                <p:nvPr/>
              </p:nvSpPr>
              <p:spPr bwMode="auto">
                <a:xfrm>
                  <a:off x="1954213" y="4783138"/>
                  <a:ext cx="163512" cy="115888"/>
                </a:xfrm>
                <a:custGeom>
                  <a:avLst/>
                  <a:gdLst>
                    <a:gd name="T0" fmla="*/ 191 w 458"/>
                    <a:gd name="T1" fmla="*/ 0 h 325"/>
                    <a:gd name="T2" fmla="*/ 0 w 458"/>
                    <a:gd name="T3" fmla="*/ 213 h 325"/>
                    <a:gd name="T4" fmla="*/ 0 w 458"/>
                    <a:gd name="T5" fmla="*/ 213 h 325"/>
                    <a:gd name="T6" fmla="*/ 133 w 458"/>
                    <a:gd name="T7" fmla="*/ 270 h 325"/>
                    <a:gd name="T8" fmla="*/ 263 w 458"/>
                    <a:gd name="T9" fmla="*/ 324 h 325"/>
                    <a:gd name="T10" fmla="*/ 457 w 458"/>
                    <a:gd name="T11" fmla="*/ 108 h 325"/>
                    <a:gd name="T12" fmla="*/ 457 w 458"/>
                    <a:gd name="T13" fmla="*/ 108 h 325"/>
                    <a:gd name="T14" fmla="*/ 324 w 458"/>
                    <a:gd name="T15" fmla="*/ 58 h 325"/>
                    <a:gd name="T16" fmla="*/ 191 w 458"/>
                    <a:gd name="T17" fmla="*/ 0 h 3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58" h="325">
                      <a:moveTo>
                        <a:pt x="191" y="0"/>
                      </a:moveTo>
                      <a:lnTo>
                        <a:pt x="0" y="213"/>
                      </a:lnTo>
                      <a:lnTo>
                        <a:pt x="0" y="213"/>
                      </a:lnTo>
                      <a:lnTo>
                        <a:pt x="133" y="270"/>
                      </a:lnTo>
                      <a:lnTo>
                        <a:pt x="263" y="324"/>
                      </a:lnTo>
                      <a:lnTo>
                        <a:pt x="457" y="108"/>
                      </a:lnTo>
                      <a:lnTo>
                        <a:pt x="457" y="108"/>
                      </a:lnTo>
                      <a:lnTo>
                        <a:pt x="324" y="58"/>
                      </a:lnTo>
                      <a:lnTo>
                        <a:pt x="19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7" name="Freeform 151"/>
                <p:cNvSpPr>
                  <a:spLocks noChangeArrowheads="1"/>
                </p:cNvSpPr>
                <p:nvPr/>
              </p:nvSpPr>
              <p:spPr bwMode="auto">
                <a:xfrm>
                  <a:off x="1130300" y="2241550"/>
                  <a:ext cx="306387" cy="306388"/>
                </a:xfrm>
                <a:custGeom>
                  <a:avLst/>
                  <a:gdLst>
                    <a:gd name="T0" fmla="*/ 371 w 855"/>
                    <a:gd name="T1" fmla="*/ 845 h 854"/>
                    <a:gd name="T2" fmla="*/ 267 w 855"/>
                    <a:gd name="T3" fmla="*/ 817 h 854"/>
                    <a:gd name="T4" fmla="*/ 180 w 855"/>
                    <a:gd name="T5" fmla="*/ 770 h 854"/>
                    <a:gd name="T6" fmla="*/ 115 w 855"/>
                    <a:gd name="T7" fmla="*/ 716 h 854"/>
                    <a:gd name="T8" fmla="*/ 65 w 855"/>
                    <a:gd name="T9" fmla="*/ 651 h 854"/>
                    <a:gd name="T10" fmla="*/ 29 w 855"/>
                    <a:gd name="T11" fmla="*/ 576 h 854"/>
                    <a:gd name="T12" fmla="*/ 7 w 855"/>
                    <a:gd name="T13" fmla="*/ 493 h 854"/>
                    <a:gd name="T14" fmla="*/ 0 w 855"/>
                    <a:gd name="T15" fmla="*/ 410 h 854"/>
                    <a:gd name="T16" fmla="*/ 11 w 855"/>
                    <a:gd name="T17" fmla="*/ 327 h 854"/>
                    <a:gd name="T18" fmla="*/ 40 w 855"/>
                    <a:gd name="T19" fmla="*/ 248 h 854"/>
                    <a:gd name="T20" fmla="*/ 90 w 855"/>
                    <a:gd name="T21" fmla="*/ 165 h 854"/>
                    <a:gd name="T22" fmla="*/ 170 w 855"/>
                    <a:gd name="T23" fmla="*/ 86 h 854"/>
                    <a:gd name="T24" fmla="*/ 263 w 855"/>
                    <a:gd name="T25" fmla="*/ 32 h 854"/>
                    <a:gd name="T26" fmla="*/ 371 w 855"/>
                    <a:gd name="T27" fmla="*/ 3 h 854"/>
                    <a:gd name="T28" fmla="*/ 483 w 855"/>
                    <a:gd name="T29" fmla="*/ 3 h 854"/>
                    <a:gd name="T30" fmla="*/ 591 w 855"/>
                    <a:gd name="T31" fmla="*/ 32 h 854"/>
                    <a:gd name="T32" fmla="*/ 677 w 855"/>
                    <a:gd name="T33" fmla="*/ 79 h 854"/>
                    <a:gd name="T34" fmla="*/ 742 w 855"/>
                    <a:gd name="T35" fmla="*/ 136 h 854"/>
                    <a:gd name="T36" fmla="*/ 792 w 855"/>
                    <a:gd name="T37" fmla="*/ 201 h 854"/>
                    <a:gd name="T38" fmla="*/ 828 w 855"/>
                    <a:gd name="T39" fmla="*/ 277 h 854"/>
                    <a:gd name="T40" fmla="*/ 850 w 855"/>
                    <a:gd name="T41" fmla="*/ 356 h 854"/>
                    <a:gd name="T42" fmla="*/ 854 w 855"/>
                    <a:gd name="T43" fmla="*/ 435 h 854"/>
                    <a:gd name="T44" fmla="*/ 843 w 855"/>
                    <a:gd name="T45" fmla="*/ 518 h 854"/>
                    <a:gd name="T46" fmla="*/ 818 w 855"/>
                    <a:gd name="T47" fmla="*/ 601 h 854"/>
                    <a:gd name="T48" fmla="*/ 767 w 855"/>
                    <a:gd name="T49" fmla="*/ 683 h 854"/>
                    <a:gd name="T50" fmla="*/ 688 w 855"/>
                    <a:gd name="T51" fmla="*/ 762 h 854"/>
                    <a:gd name="T52" fmla="*/ 591 w 855"/>
                    <a:gd name="T53" fmla="*/ 817 h 854"/>
                    <a:gd name="T54" fmla="*/ 483 w 855"/>
                    <a:gd name="T55" fmla="*/ 845 h 854"/>
                    <a:gd name="T56" fmla="*/ 429 w 855"/>
                    <a:gd name="T57" fmla="*/ 270 h 854"/>
                    <a:gd name="T58" fmla="*/ 389 w 855"/>
                    <a:gd name="T59" fmla="*/ 273 h 854"/>
                    <a:gd name="T60" fmla="*/ 350 w 855"/>
                    <a:gd name="T61" fmla="*/ 291 h 854"/>
                    <a:gd name="T62" fmla="*/ 317 w 855"/>
                    <a:gd name="T63" fmla="*/ 316 h 854"/>
                    <a:gd name="T64" fmla="*/ 295 w 855"/>
                    <a:gd name="T65" fmla="*/ 349 h 854"/>
                    <a:gd name="T66" fmla="*/ 274 w 855"/>
                    <a:gd name="T67" fmla="*/ 403 h 854"/>
                    <a:gd name="T68" fmla="*/ 277 w 855"/>
                    <a:gd name="T69" fmla="*/ 464 h 854"/>
                    <a:gd name="T70" fmla="*/ 306 w 855"/>
                    <a:gd name="T71" fmla="*/ 518 h 854"/>
                    <a:gd name="T72" fmla="*/ 350 w 855"/>
                    <a:gd name="T73" fmla="*/ 558 h 854"/>
                    <a:gd name="T74" fmla="*/ 389 w 855"/>
                    <a:gd name="T75" fmla="*/ 576 h 854"/>
                    <a:gd name="T76" fmla="*/ 429 w 855"/>
                    <a:gd name="T77" fmla="*/ 579 h 854"/>
                    <a:gd name="T78" fmla="*/ 468 w 855"/>
                    <a:gd name="T79" fmla="*/ 576 h 854"/>
                    <a:gd name="T80" fmla="*/ 504 w 855"/>
                    <a:gd name="T81" fmla="*/ 558 h 854"/>
                    <a:gd name="T82" fmla="*/ 536 w 855"/>
                    <a:gd name="T83" fmla="*/ 536 h 854"/>
                    <a:gd name="T84" fmla="*/ 562 w 855"/>
                    <a:gd name="T85" fmla="*/ 503 h 854"/>
                    <a:gd name="T86" fmla="*/ 583 w 855"/>
                    <a:gd name="T87" fmla="*/ 442 h 854"/>
                    <a:gd name="T88" fmla="*/ 576 w 855"/>
                    <a:gd name="T89" fmla="*/ 385 h 854"/>
                    <a:gd name="T90" fmla="*/ 551 w 855"/>
                    <a:gd name="T91" fmla="*/ 331 h 854"/>
                    <a:gd name="T92" fmla="*/ 504 w 855"/>
                    <a:gd name="T93" fmla="*/ 291 h 854"/>
                    <a:gd name="T94" fmla="*/ 468 w 855"/>
                    <a:gd name="T95" fmla="*/ 273 h 854"/>
                    <a:gd name="T96" fmla="*/ 429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9" y="853"/>
                      </a:moveTo>
                      <a:lnTo>
                        <a:pt x="371" y="845"/>
                      </a:lnTo>
                      <a:lnTo>
                        <a:pt x="317" y="835"/>
                      </a:lnTo>
                      <a:lnTo>
                        <a:pt x="267" y="817"/>
                      </a:lnTo>
                      <a:lnTo>
                        <a:pt x="216" y="795"/>
                      </a:lnTo>
                      <a:lnTo>
                        <a:pt x="180" y="770"/>
                      </a:lnTo>
                      <a:lnTo>
                        <a:pt x="148" y="745"/>
                      </a:lnTo>
                      <a:lnTo>
                        <a:pt x="115" y="716"/>
                      </a:lnTo>
                      <a:lnTo>
                        <a:pt x="90" y="683"/>
                      </a:lnTo>
                      <a:lnTo>
                        <a:pt x="65" y="651"/>
                      </a:lnTo>
                      <a:lnTo>
                        <a:pt x="47" y="615"/>
                      </a:lnTo>
                      <a:lnTo>
                        <a:pt x="29" y="576"/>
                      </a:lnTo>
                      <a:lnTo>
                        <a:pt x="14" y="536"/>
                      </a:lnTo>
                      <a:lnTo>
                        <a:pt x="7" y="493"/>
                      </a:lnTo>
                      <a:lnTo>
                        <a:pt x="4" y="453"/>
                      </a:lnTo>
                      <a:lnTo>
                        <a:pt x="0" y="410"/>
                      </a:lnTo>
                      <a:lnTo>
                        <a:pt x="4" y="370"/>
                      </a:lnTo>
                      <a:lnTo>
                        <a:pt x="11" y="327"/>
                      </a:lnTo>
                      <a:lnTo>
                        <a:pt x="25" y="288"/>
                      </a:lnTo>
                      <a:lnTo>
                        <a:pt x="40" y="248"/>
                      </a:lnTo>
                      <a:lnTo>
                        <a:pt x="58" y="212"/>
                      </a:lnTo>
                      <a:lnTo>
                        <a:pt x="90" y="165"/>
                      </a:lnTo>
                      <a:lnTo>
                        <a:pt x="126" y="122"/>
                      </a:lnTo>
                      <a:lnTo>
                        <a:pt x="170" y="86"/>
                      </a:lnTo>
                      <a:lnTo>
                        <a:pt x="216" y="57"/>
                      </a:lnTo>
                      <a:lnTo>
                        <a:pt x="263" y="32"/>
                      </a:lnTo>
                      <a:lnTo>
                        <a:pt x="317" y="14"/>
                      </a:lnTo>
                      <a:lnTo>
                        <a:pt x="371" y="3"/>
                      </a:lnTo>
                      <a:lnTo>
                        <a:pt x="429" y="0"/>
                      </a:lnTo>
                      <a:lnTo>
                        <a:pt x="483" y="3"/>
                      </a:lnTo>
                      <a:lnTo>
                        <a:pt x="536" y="14"/>
                      </a:lnTo>
                      <a:lnTo>
                        <a:pt x="591" y="32"/>
                      </a:lnTo>
                      <a:lnTo>
                        <a:pt x="641" y="57"/>
                      </a:lnTo>
                      <a:lnTo>
                        <a:pt x="677" y="79"/>
                      </a:lnTo>
                      <a:lnTo>
                        <a:pt x="710" y="108"/>
                      </a:lnTo>
                      <a:lnTo>
                        <a:pt x="742" y="136"/>
                      </a:lnTo>
                      <a:lnTo>
                        <a:pt x="767" y="169"/>
                      </a:lnTo>
                      <a:lnTo>
                        <a:pt x="792" y="201"/>
                      </a:lnTo>
                      <a:lnTo>
                        <a:pt x="810" y="237"/>
                      </a:lnTo>
                      <a:lnTo>
                        <a:pt x="828" y="277"/>
                      </a:lnTo>
                      <a:lnTo>
                        <a:pt x="839" y="313"/>
                      </a:lnTo>
                      <a:lnTo>
                        <a:pt x="850" y="356"/>
                      </a:lnTo>
                      <a:lnTo>
                        <a:pt x="854" y="396"/>
                      </a:lnTo>
                      <a:lnTo>
                        <a:pt x="854" y="435"/>
                      </a:lnTo>
                      <a:lnTo>
                        <a:pt x="850" y="478"/>
                      </a:lnTo>
                      <a:lnTo>
                        <a:pt x="843" y="518"/>
                      </a:lnTo>
                      <a:lnTo>
                        <a:pt x="832" y="558"/>
                      </a:lnTo>
                      <a:lnTo>
                        <a:pt x="818" y="601"/>
                      </a:lnTo>
                      <a:lnTo>
                        <a:pt x="796" y="637"/>
                      </a:lnTo>
                      <a:lnTo>
                        <a:pt x="767" y="683"/>
                      </a:lnTo>
                      <a:lnTo>
                        <a:pt x="727" y="727"/>
                      </a:lnTo>
                      <a:lnTo>
                        <a:pt x="688" y="762"/>
                      </a:lnTo>
                      <a:lnTo>
                        <a:pt x="641" y="795"/>
                      </a:lnTo>
                      <a:lnTo>
                        <a:pt x="591" y="817"/>
                      </a:lnTo>
                      <a:lnTo>
                        <a:pt x="540" y="835"/>
                      </a:lnTo>
                      <a:lnTo>
                        <a:pt x="483" y="845"/>
                      </a:lnTo>
                      <a:lnTo>
                        <a:pt x="429" y="853"/>
                      </a:lnTo>
                      <a:close/>
                      <a:moveTo>
                        <a:pt x="429" y="270"/>
                      </a:moveTo>
                      <a:lnTo>
                        <a:pt x="407" y="270"/>
                      </a:lnTo>
                      <a:lnTo>
                        <a:pt x="389" y="273"/>
                      </a:lnTo>
                      <a:lnTo>
                        <a:pt x="368" y="280"/>
                      </a:lnTo>
                      <a:lnTo>
                        <a:pt x="350" y="291"/>
                      </a:lnTo>
                      <a:lnTo>
                        <a:pt x="335" y="302"/>
                      </a:lnTo>
                      <a:lnTo>
                        <a:pt x="317" y="316"/>
                      </a:lnTo>
                      <a:lnTo>
                        <a:pt x="306" y="331"/>
                      </a:lnTo>
                      <a:lnTo>
                        <a:pt x="295" y="349"/>
                      </a:lnTo>
                      <a:lnTo>
                        <a:pt x="281" y="374"/>
                      </a:lnTo>
                      <a:lnTo>
                        <a:pt x="274" y="403"/>
                      </a:lnTo>
                      <a:lnTo>
                        <a:pt x="274" y="435"/>
                      </a:lnTo>
                      <a:lnTo>
                        <a:pt x="277" y="464"/>
                      </a:lnTo>
                      <a:lnTo>
                        <a:pt x="288" y="493"/>
                      </a:lnTo>
                      <a:lnTo>
                        <a:pt x="306" y="518"/>
                      </a:lnTo>
                      <a:lnTo>
                        <a:pt x="324" y="539"/>
                      </a:lnTo>
                      <a:lnTo>
                        <a:pt x="350" y="558"/>
                      </a:lnTo>
                      <a:lnTo>
                        <a:pt x="368" y="568"/>
                      </a:lnTo>
                      <a:lnTo>
                        <a:pt x="389" y="576"/>
                      </a:lnTo>
                      <a:lnTo>
                        <a:pt x="407" y="579"/>
                      </a:lnTo>
                      <a:lnTo>
                        <a:pt x="429" y="579"/>
                      </a:lnTo>
                      <a:lnTo>
                        <a:pt x="447" y="579"/>
                      </a:lnTo>
                      <a:lnTo>
                        <a:pt x="468" y="576"/>
                      </a:lnTo>
                      <a:lnTo>
                        <a:pt x="486" y="568"/>
                      </a:lnTo>
                      <a:lnTo>
                        <a:pt x="504" y="558"/>
                      </a:lnTo>
                      <a:lnTo>
                        <a:pt x="522" y="547"/>
                      </a:lnTo>
                      <a:lnTo>
                        <a:pt x="536" y="536"/>
                      </a:lnTo>
                      <a:lnTo>
                        <a:pt x="551" y="518"/>
                      </a:lnTo>
                      <a:lnTo>
                        <a:pt x="562" y="503"/>
                      </a:lnTo>
                      <a:lnTo>
                        <a:pt x="576" y="475"/>
                      </a:lnTo>
                      <a:lnTo>
                        <a:pt x="583" y="442"/>
                      </a:lnTo>
                      <a:lnTo>
                        <a:pt x="583" y="414"/>
                      </a:lnTo>
                      <a:lnTo>
                        <a:pt x="576" y="385"/>
                      </a:lnTo>
                      <a:lnTo>
                        <a:pt x="565" y="356"/>
                      </a:lnTo>
                      <a:lnTo>
                        <a:pt x="551" y="331"/>
                      </a:lnTo>
                      <a:lnTo>
                        <a:pt x="530" y="309"/>
                      </a:lnTo>
                      <a:lnTo>
                        <a:pt x="504" y="291"/>
                      </a:lnTo>
                      <a:lnTo>
                        <a:pt x="486" y="280"/>
                      </a:lnTo>
                      <a:lnTo>
                        <a:pt x="468" y="273"/>
                      </a:lnTo>
                      <a:lnTo>
                        <a:pt x="447" y="270"/>
                      </a:lnTo>
                      <a:lnTo>
                        <a:pt x="429" y="270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258" name="Freeform 152"/>
                <p:cNvSpPr>
                  <a:spLocks noChangeArrowheads="1"/>
                </p:cNvSpPr>
                <p:nvPr/>
              </p:nvSpPr>
              <p:spPr bwMode="auto">
                <a:xfrm>
                  <a:off x="3392488" y="4500563"/>
                  <a:ext cx="306387" cy="306388"/>
                </a:xfrm>
                <a:custGeom>
                  <a:avLst/>
                  <a:gdLst>
                    <a:gd name="T0" fmla="*/ 371 w 855"/>
                    <a:gd name="T1" fmla="*/ 849 h 854"/>
                    <a:gd name="T2" fmla="*/ 263 w 855"/>
                    <a:gd name="T3" fmla="*/ 821 h 854"/>
                    <a:gd name="T4" fmla="*/ 166 w 855"/>
                    <a:gd name="T5" fmla="*/ 763 h 854"/>
                    <a:gd name="T6" fmla="*/ 87 w 855"/>
                    <a:gd name="T7" fmla="*/ 687 h 854"/>
                    <a:gd name="T8" fmla="*/ 36 w 855"/>
                    <a:gd name="T9" fmla="*/ 601 h 854"/>
                    <a:gd name="T10" fmla="*/ 11 w 855"/>
                    <a:gd name="T11" fmla="*/ 522 h 854"/>
                    <a:gd name="T12" fmla="*/ 0 w 855"/>
                    <a:gd name="T13" fmla="*/ 439 h 854"/>
                    <a:gd name="T14" fmla="*/ 4 w 855"/>
                    <a:gd name="T15" fmla="*/ 356 h 854"/>
                    <a:gd name="T16" fmla="*/ 26 w 855"/>
                    <a:gd name="T17" fmla="*/ 277 h 854"/>
                    <a:gd name="T18" fmla="*/ 61 w 855"/>
                    <a:gd name="T19" fmla="*/ 205 h 854"/>
                    <a:gd name="T20" fmla="*/ 112 w 855"/>
                    <a:gd name="T21" fmla="*/ 137 h 854"/>
                    <a:gd name="T22" fmla="*/ 177 w 855"/>
                    <a:gd name="T23" fmla="*/ 83 h 854"/>
                    <a:gd name="T24" fmla="*/ 263 w 855"/>
                    <a:gd name="T25" fmla="*/ 33 h 854"/>
                    <a:gd name="T26" fmla="*/ 371 w 855"/>
                    <a:gd name="T27" fmla="*/ 4 h 854"/>
                    <a:gd name="T28" fmla="*/ 483 w 855"/>
                    <a:gd name="T29" fmla="*/ 4 h 854"/>
                    <a:gd name="T30" fmla="*/ 591 w 855"/>
                    <a:gd name="T31" fmla="*/ 33 h 854"/>
                    <a:gd name="T32" fmla="*/ 685 w 855"/>
                    <a:gd name="T33" fmla="*/ 90 h 854"/>
                    <a:gd name="T34" fmla="*/ 764 w 855"/>
                    <a:gd name="T35" fmla="*/ 166 h 854"/>
                    <a:gd name="T36" fmla="*/ 814 w 855"/>
                    <a:gd name="T37" fmla="*/ 252 h 854"/>
                    <a:gd name="T38" fmla="*/ 843 w 855"/>
                    <a:gd name="T39" fmla="*/ 331 h 854"/>
                    <a:gd name="T40" fmla="*/ 854 w 855"/>
                    <a:gd name="T41" fmla="*/ 414 h 854"/>
                    <a:gd name="T42" fmla="*/ 847 w 855"/>
                    <a:gd name="T43" fmla="*/ 497 h 854"/>
                    <a:gd name="T44" fmla="*/ 825 w 855"/>
                    <a:gd name="T45" fmla="*/ 576 h 854"/>
                    <a:gd name="T46" fmla="*/ 789 w 855"/>
                    <a:gd name="T47" fmla="*/ 651 h 854"/>
                    <a:gd name="T48" fmla="*/ 739 w 855"/>
                    <a:gd name="T49" fmla="*/ 716 h 854"/>
                    <a:gd name="T50" fmla="*/ 674 w 855"/>
                    <a:gd name="T51" fmla="*/ 774 h 854"/>
                    <a:gd name="T52" fmla="*/ 591 w 855"/>
                    <a:gd name="T53" fmla="*/ 821 h 854"/>
                    <a:gd name="T54" fmla="*/ 483 w 855"/>
                    <a:gd name="T55" fmla="*/ 849 h 854"/>
                    <a:gd name="T56" fmla="*/ 425 w 855"/>
                    <a:gd name="T57" fmla="*/ 270 h 854"/>
                    <a:gd name="T58" fmla="*/ 386 w 855"/>
                    <a:gd name="T59" fmla="*/ 277 h 854"/>
                    <a:gd name="T60" fmla="*/ 350 w 855"/>
                    <a:gd name="T61" fmla="*/ 292 h 854"/>
                    <a:gd name="T62" fmla="*/ 303 w 855"/>
                    <a:gd name="T63" fmla="*/ 335 h 854"/>
                    <a:gd name="T64" fmla="*/ 278 w 855"/>
                    <a:gd name="T65" fmla="*/ 385 h 854"/>
                    <a:gd name="T66" fmla="*/ 270 w 855"/>
                    <a:gd name="T67" fmla="*/ 446 h 854"/>
                    <a:gd name="T68" fmla="*/ 292 w 855"/>
                    <a:gd name="T69" fmla="*/ 504 h 854"/>
                    <a:gd name="T70" fmla="*/ 317 w 855"/>
                    <a:gd name="T71" fmla="*/ 536 h 854"/>
                    <a:gd name="T72" fmla="*/ 350 w 855"/>
                    <a:gd name="T73" fmla="*/ 562 h 854"/>
                    <a:gd name="T74" fmla="*/ 386 w 855"/>
                    <a:gd name="T75" fmla="*/ 576 h 854"/>
                    <a:gd name="T76" fmla="*/ 425 w 855"/>
                    <a:gd name="T77" fmla="*/ 583 h 854"/>
                    <a:gd name="T78" fmla="*/ 465 w 855"/>
                    <a:gd name="T79" fmla="*/ 576 h 854"/>
                    <a:gd name="T80" fmla="*/ 504 w 855"/>
                    <a:gd name="T81" fmla="*/ 562 h 854"/>
                    <a:gd name="T82" fmla="*/ 548 w 855"/>
                    <a:gd name="T83" fmla="*/ 522 h 854"/>
                    <a:gd name="T84" fmla="*/ 577 w 855"/>
                    <a:gd name="T85" fmla="*/ 468 h 854"/>
                    <a:gd name="T86" fmla="*/ 580 w 855"/>
                    <a:gd name="T87" fmla="*/ 407 h 854"/>
                    <a:gd name="T88" fmla="*/ 562 w 855"/>
                    <a:gd name="T89" fmla="*/ 349 h 854"/>
                    <a:gd name="T90" fmla="*/ 537 w 855"/>
                    <a:gd name="T91" fmla="*/ 317 h 854"/>
                    <a:gd name="T92" fmla="*/ 504 w 855"/>
                    <a:gd name="T93" fmla="*/ 292 h 854"/>
                    <a:gd name="T94" fmla="*/ 465 w 855"/>
                    <a:gd name="T95" fmla="*/ 277 h 854"/>
                    <a:gd name="T96" fmla="*/ 425 w 855"/>
                    <a:gd name="T97" fmla="*/ 270 h 8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855" h="854">
                      <a:moveTo>
                        <a:pt x="425" y="853"/>
                      </a:moveTo>
                      <a:lnTo>
                        <a:pt x="371" y="849"/>
                      </a:lnTo>
                      <a:lnTo>
                        <a:pt x="314" y="839"/>
                      </a:lnTo>
                      <a:lnTo>
                        <a:pt x="263" y="821"/>
                      </a:lnTo>
                      <a:lnTo>
                        <a:pt x="213" y="795"/>
                      </a:lnTo>
                      <a:lnTo>
                        <a:pt x="166" y="763"/>
                      </a:lnTo>
                      <a:lnTo>
                        <a:pt x="126" y="727"/>
                      </a:lnTo>
                      <a:lnTo>
                        <a:pt x="87" y="687"/>
                      </a:lnTo>
                      <a:lnTo>
                        <a:pt x="58" y="641"/>
                      </a:lnTo>
                      <a:lnTo>
                        <a:pt x="36" y="601"/>
                      </a:lnTo>
                      <a:lnTo>
                        <a:pt x="22" y="562"/>
                      </a:lnTo>
                      <a:lnTo>
                        <a:pt x="11" y="522"/>
                      </a:lnTo>
                      <a:lnTo>
                        <a:pt x="4" y="479"/>
                      </a:lnTo>
                      <a:lnTo>
                        <a:pt x="0" y="439"/>
                      </a:lnTo>
                      <a:lnTo>
                        <a:pt x="0" y="396"/>
                      </a:lnTo>
                      <a:lnTo>
                        <a:pt x="4" y="356"/>
                      </a:lnTo>
                      <a:lnTo>
                        <a:pt x="15" y="317"/>
                      </a:lnTo>
                      <a:lnTo>
                        <a:pt x="26" y="277"/>
                      </a:lnTo>
                      <a:lnTo>
                        <a:pt x="44" y="241"/>
                      </a:lnTo>
                      <a:lnTo>
                        <a:pt x="61" y="205"/>
                      </a:lnTo>
                      <a:lnTo>
                        <a:pt x="87" y="169"/>
                      </a:lnTo>
                      <a:lnTo>
                        <a:pt x="112" y="137"/>
                      </a:lnTo>
                      <a:lnTo>
                        <a:pt x="144" y="108"/>
                      </a:lnTo>
                      <a:lnTo>
                        <a:pt x="177" y="83"/>
                      </a:lnTo>
                      <a:lnTo>
                        <a:pt x="213" y="58"/>
                      </a:lnTo>
                      <a:lnTo>
                        <a:pt x="263" y="33"/>
                      </a:lnTo>
                      <a:lnTo>
                        <a:pt x="317" y="15"/>
                      </a:lnTo>
                      <a:lnTo>
                        <a:pt x="371" y="4"/>
                      </a:lnTo>
                      <a:lnTo>
                        <a:pt x="425" y="0"/>
                      </a:lnTo>
                      <a:lnTo>
                        <a:pt x="483" y="4"/>
                      </a:lnTo>
                      <a:lnTo>
                        <a:pt x="537" y="15"/>
                      </a:lnTo>
                      <a:lnTo>
                        <a:pt x="591" y="33"/>
                      </a:lnTo>
                      <a:lnTo>
                        <a:pt x="638" y="58"/>
                      </a:lnTo>
                      <a:lnTo>
                        <a:pt x="685" y="90"/>
                      </a:lnTo>
                      <a:lnTo>
                        <a:pt x="728" y="126"/>
                      </a:lnTo>
                      <a:lnTo>
                        <a:pt x="764" y="166"/>
                      </a:lnTo>
                      <a:lnTo>
                        <a:pt x="796" y="212"/>
                      </a:lnTo>
                      <a:lnTo>
                        <a:pt x="814" y="252"/>
                      </a:lnTo>
                      <a:lnTo>
                        <a:pt x="828" y="292"/>
                      </a:lnTo>
                      <a:lnTo>
                        <a:pt x="843" y="331"/>
                      </a:lnTo>
                      <a:lnTo>
                        <a:pt x="850" y="371"/>
                      </a:lnTo>
                      <a:lnTo>
                        <a:pt x="854" y="414"/>
                      </a:lnTo>
                      <a:lnTo>
                        <a:pt x="850" y="454"/>
                      </a:lnTo>
                      <a:lnTo>
                        <a:pt x="847" y="497"/>
                      </a:lnTo>
                      <a:lnTo>
                        <a:pt x="839" y="536"/>
                      </a:lnTo>
                      <a:lnTo>
                        <a:pt x="825" y="576"/>
                      </a:lnTo>
                      <a:lnTo>
                        <a:pt x="807" y="616"/>
                      </a:lnTo>
                      <a:lnTo>
                        <a:pt x="789" y="651"/>
                      </a:lnTo>
                      <a:lnTo>
                        <a:pt x="764" y="687"/>
                      </a:lnTo>
                      <a:lnTo>
                        <a:pt x="739" y="716"/>
                      </a:lnTo>
                      <a:lnTo>
                        <a:pt x="706" y="745"/>
                      </a:lnTo>
                      <a:lnTo>
                        <a:pt x="674" y="774"/>
                      </a:lnTo>
                      <a:lnTo>
                        <a:pt x="638" y="795"/>
                      </a:lnTo>
                      <a:lnTo>
                        <a:pt x="591" y="821"/>
                      </a:lnTo>
                      <a:lnTo>
                        <a:pt x="537" y="839"/>
                      </a:lnTo>
                      <a:lnTo>
                        <a:pt x="483" y="849"/>
                      </a:lnTo>
                      <a:lnTo>
                        <a:pt x="425" y="853"/>
                      </a:lnTo>
                      <a:close/>
                      <a:moveTo>
                        <a:pt x="425" y="270"/>
                      </a:moveTo>
                      <a:lnTo>
                        <a:pt x="407" y="274"/>
                      </a:lnTo>
                      <a:lnTo>
                        <a:pt x="386" y="277"/>
                      </a:lnTo>
                      <a:lnTo>
                        <a:pt x="368" y="284"/>
                      </a:lnTo>
                      <a:lnTo>
                        <a:pt x="350" y="292"/>
                      </a:lnTo>
                      <a:lnTo>
                        <a:pt x="324" y="310"/>
                      </a:lnTo>
                      <a:lnTo>
                        <a:pt x="303" y="335"/>
                      </a:lnTo>
                      <a:lnTo>
                        <a:pt x="288" y="360"/>
                      </a:lnTo>
                      <a:lnTo>
                        <a:pt x="278" y="385"/>
                      </a:lnTo>
                      <a:lnTo>
                        <a:pt x="270" y="418"/>
                      </a:lnTo>
                      <a:lnTo>
                        <a:pt x="270" y="446"/>
                      </a:lnTo>
                      <a:lnTo>
                        <a:pt x="278" y="475"/>
                      </a:lnTo>
                      <a:lnTo>
                        <a:pt x="292" y="504"/>
                      </a:lnTo>
                      <a:lnTo>
                        <a:pt x="303" y="522"/>
                      </a:lnTo>
                      <a:lnTo>
                        <a:pt x="317" y="536"/>
                      </a:lnTo>
                      <a:lnTo>
                        <a:pt x="332" y="551"/>
                      </a:lnTo>
                      <a:lnTo>
                        <a:pt x="350" y="562"/>
                      </a:lnTo>
                      <a:lnTo>
                        <a:pt x="368" y="569"/>
                      </a:lnTo>
                      <a:lnTo>
                        <a:pt x="386" y="576"/>
                      </a:lnTo>
                      <a:lnTo>
                        <a:pt x="407" y="580"/>
                      </a:lnTo>
                      <a:lnTo>
                        <a:pt x="425" y="583"/>
                      </a:lnTo>
                      <a:lnTo>
                        <a:pt x="447" y="580"/>
                      </a:lnTo>
                      <a:lnTo>
                        <a:pt x="465" y="576"/>
                      </a:lnTo>
                      <a:lnTo>
                        <a:pt x="486" y="569"/>
                      </a:lnTo>
                      <a:lnTo>
                        <a:pt x="504" y="562"/>
                      </a:lnTo>
                      <a:lnTo>
                        <a:pt x="530" y="544"/>
                      </a:lnTo>
                      <a:lnTo>
                        <a:pt x="548" y="522"/>
                      </a:lnTo>
                      <a:lnTo>
                        <a:pt x="566" y="497"/>
                      </a:lnTo>
                      <a:lnTo>
                        <a:pt x="577" y="468"/>
                      </a:lnTo>
                      <a:lnTo>
                        <a:pt x="580" y="436"/>
                      </a:lnTo>
                      <a:lnTo>
                        <a:pt x="580" y="407"/>
                      </a:lnTo>
                      <a:lnTo>
                        <a:pt x="573" y="378"/>
                      </a:lnTo>
                      <a:lnTo>
                        <a:pt x="562" y="349"/>
                      </a:lnTo>
                      <a:lnTo>
                        <a:pt x="548" y="331"/>
                      </a:lnTo>
                      <a:lnTo>
                        <a:pt x="537" y="317"/>
                      </a:lnTo>
                      <a:lnTo>
                        <a:pt x="519" y="302"/>
                      </a:lnTo>
                      <a:lnTo>
                        <a:pt x="504" y="292"/>
                      </a:lnTo>
                      <a:lnTo>
                        <a:pt x="486" y="284"/>
                      </a:lnTo>
                      <a:lnTo>
                        <a:pt x="465" y="277"/>
                      </a:lnTo>
                      <a:lnTo>
                        <a:pt x="447" y="274"/>
                      </a:lnTo>
                      <a:lnTo>
                        <a:pt x="425" y="270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2CA7DE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054" name="Rounded Rectangle 1053"/>
              <p:cNvSpPr/>
              <p:nvPr/>
            </p:nvSpPr>
            <p:spPr>
              <a:xfrm>
                <a:off x="9477445" y="5014213"/>
                <a:ext cx="2267979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Explore,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enrich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grpSp>
            <p:nvGrpSpPr>
              <p:cNvPr id="1055" name="Group 101"/>
              <p:cNvGrpSpPr>
                <a:grpSpLocks/>
              </p:cNvGrpSpPr>
              <p:nvPr/>
            </p:nvGrpSpPr>
            <p:grpSpPr bwMode="auto">
              <a:xfrm>
                <a:off x="3412380" y="2730284"/>
                <a:ext cx="2588057" cy="2588056"/>
                <a:chOff x="5426" y="857"/>
                <a:chExt cx="1375" cy="1375"/>
              </a:xfrm>
            </p:grpSpPr>
            <p:sp>
              <p:nvSpPr>
                <p:cNvPr id="1100" name="Freeform 102"/>
                <p:cNvSpPr>
                  <a:spLocks noChangeArrowheads="1"/>
                </p:cNvSpPr>
                <p:nvPr/>
              </p:nvSpPr>
              <p:spPr bwMode="auto">
                <a:xfrm>
                  <a:off x="5988" y="1419"/>
                  <a:ext cx="251" cy="251"/>
                </a:xfrm>
                <a:custGeom>
                  <a:avLst/>
                  <a:gdLst>
                    <a:gd name="T0" fmla="*/ 471 w 1111"/>
                    <a:gd name="T1" fmla="*/ 6 h 1112"/>
                    <a:gd name="T2" fmla="*/ 365 w 1111"/>
                    <a:gd name="T3" fmla="*/ 34 h 1112"/>
                    <a:gd name="T4" fmla="*/ 268 w 1111"/>
                    <a:gd name="T5" fmla="*/ 81 h 1112"/>
                    <a:gd name="T6" fmla="*/ 182 w 1111"/>
                    <a:gd name="T7" fmla="*/ 144 h 1112"/>
                    <a:gd name="T8" fmla="*/ 111 w 1111"/>
                    <a:gd name="T9" fmla="*/ 224 h 1112"/>
                    <a:gd name="T10" fmla="*/ 56 w 1111"/>
                    <a:gd name="T11" fmla="*/ 314 h 1112"/>
                    <a:gd name="T12" fmla="*/ 18 w 1111"/>
                    <a:gd name="T13" fmla="*/ 417 h 1112"/>
                    <a:gd name="T14" fmla="*/ 0 w 1111"/>
                    <a:gd name="T15" fmla="*/ 527 h 1112"/>
                    <a:gd name="T16" fmla="*/ 7 w 1111"/>
                    <a:gd name="T17" fmla="*/ 640 h 1112"/>
                    <a:gd name="T18" fmla="*/ 35 w 1111"/>
                    <a:gd name="T19" fmla="*/ 746 h 1112"/>
                    <a:gd name="T20" fmla="*/ 80 w 1111"/>
                    <a:gd name="T21" fmla="*/ 843 h 1112"/>
                    <a:gd name="T22" fmla="*/ 145 w 1111"/>
                    <a:gd name="T23" fmla="*/ 929 h 1112"/>
                    <a:gd name="T24" fmla="*/ 223 w 1111"/>
                    <a:gd name="T25" fmla="*/ 1000 h 1112"/>
                    <a:gd name="T26" fmla="*/ 315 w 1111"/>
                    <a:gd name="T27" fmla="*/ 1055 h 1112"/>
                    <a:gd name="T28" fmla="*/ 417 w 1111"/>
                    <a:gd name="T29" fmla="*/ 1093 h 1112"/>
                    <a:gd name="T30" fmla="*/ 528 w 1111"/>
                    <a:gd name="T31" fmla="*/ 1109 h 1112"/>
                    <a:gd name="T32" fmla="*/ 639 w 1111"/>
                    <a:gd name="T33" fmla="*/ 1104 h 1112"/>
                    <a:gd name="T34" fmla="*/ 746 w 1111"/>
                    <a:gd name="T35" fmla="*/ 1076 h 1112"/>
                    <a:gd name="T36" fmla="*/ 842 w 1111"/>
                    <a:gd name="T37" fmla="*/ 1029 h 1112"/>
                    <a:gd name="T38" fmla="*/ 928 w 1111"/>
                    <a:gd name="T39" fmla="*/ 966 h 1112"/>
                    <a:gd name="T40" fmla="*/ 999 w 1111"/>
                    <a:gd name="T41" fmla="*/ 887 h 1112"/>
                    <a:gd name="T42" fmla="*/ 1056 w 1111"/>
                    <a:gd name="T43" fmla="*/ 796 h 1112"/>
                    <a:gd name="T44" fmla="*/ 1093 w 1111"/>
                    <a:gd name="T45" fmla="*/ 694 h 1112"/>
                    <a:gd name="T46" fmla="*/ 1110 w 1111"/>
                    <a:gd name="T47" fmla="*/ 583 h 1112"/>
                    <a:gd name="T48" fmla="*/ 1103 w 1111"/>
                    <a:gd name="T49" fmla="*/ 472 h 1112"/>
                    <a:gd name="T50" fmla="*/ 1077 w 1111"/>
                    <a:gd name="T51" fmla="*/ 365 h 1112"/>
                    <a:gd name="T52" fmla="*/ 1030 w 1111"/>
                    <a:gd name="T53" fmla="*/ 267 h 1112"/>
                    <a:gd name="T54" fmla="*/ 965 w 1111"/>
                    <a:gd name="T55" fmla="*/ 183 h 1112"/>
                    <a:gd name="T56" fmla="*/ 887 w 1111"/>
                    <a:gd name="T57" fmla="*/ 110 h 1112"/>
                    <a:gd name="T58" fmla="*/ 795 w 1111"/>
                    <a:gd name="T59" fmla="*/ 55 h 1112"/>
                    <a:gd name="T60" fmla="*/ 694 w 1111"/>
                    <a:gd name="T61" fmla="*/ 18 h 1112"/>
                    <a:gd name="T62" fmla="*/ 584 w 1111"/>
                    <a:gd name="T63" fmla="*/ 1 h 1112"/>
                    <a:gd name="T64" fmla="*/ 501 w 1111"/>
                    <a:gd name="T65" fmla="*/ 817 h 1112"/>
                    <a:gd name="T66" fmla="*/ 406 w 1111"/>
                    <a:gd name="T67" fmla="*/ 776 h 1112"/>
                    <a:gd name="T68" fmla="*/ 333 w 1111"/>
                    <a:gd name="T69" fmla="*/ 705 h 1112"/>
                    <a:gd name="T70" fmla="*/ 294 w 1111"/>
                    <a:gd name="T71" fmla="*/ 610 h 1112"/>
                    <a:gd name="T72" fmla="*/ 294 w 1111"/>
                    <a:gd name="T73" fmla="*/ 501 h 1112"/>
                    <a:gd name="T74" fmla="*/ 333 w 1111"/>
                    <a:gd name="T75" fmla="*/ 407 h 1112"/>
                    <a:gd name="T76" fmla="*/ 406 w 1111"/>
                    <a:gd name="T77" fmla="*/ 334 h 1112"/>
                    <a:gd name="T78" fmla="*/ 501 w 1111"/>
                    <a:gd name="T79" fmla="*/ 293 h 1112"/>
                    <a:gd name="T80" fmla="*/ 609 w 1111"/>
                    <a:gd name="T81" fmla="*/ 293 h 1112"/>
                    <a:gd name="T82" fmla="*/ 704 w 1111"/>
                    <a:gd name="T83" fmla="*/ 334 h 1112"/>
                    <a:gd name="T84" fmla="*/ 777 w 1111"/>
                    <a:gd name="T85" fmla="*/ 407 h 1112"/>
                    <a:gd name="T86" fmla="*/ 816 w 1111"/>
                    <a:gd name="T87" fmla="*/ 501 h 1112"/>
                    <a:gd name="T88" fmla="*/ 816 w 1111"/>
                    <a:gd name="T89" fmla="*/ 610 h 1112"/>
                    <a:gd name="T90" fmla="*/ 777 w 1111"/>
                    <a:gd name="T91" fmla="*/ 705 h 1112"/>
                    <a:gd name="T92" fmla="*/ 704 w 1111"/>
                    <a:gd name="T93" fmla="*/ 776 h 1112"/>
                    <a:gd name="T94" fmla="*/ 609 w 1111"/>
                    <a:gd name="T95" fmla="*/ 817 h 1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11" h="1112">
                      <a:moveTo>
                        <a:pt x="555" y="0"/>
                      </a:moveTo>
                      <a:lnTo>
                        <a:pt x="528" y="1"/>
                      </a:lnTo>
                      <a:lnTo>
                        <a:pt x="498" y="3"/>
                      </a:lnTo>
                      <a:lnTo>
                        <a:pt x="471" y="6"/>
                      </a:lnTo>
                      <a:lnTo>
                        <a:pt x="443" y="11"/>
                      </a:lnTo>
                      <a:lnTo>
                        <a:pt x="417" y="18"/>
                      </a:lnTo>
                      <a:lnTo>
                        <a:pt x="390" y="26"/>
                      </a:lnTo>
                      <a:lnTo>
                        <a:pt x="365" y="34"/>
                      </a:lnTo>
                      <a:lnTo>
                        <a:pt x="339" y="44"/>
                      </a:lnTo>
                      <a:lnTo>
                        <a:pt x="315" y="55"/>
                      </a:lnTo>
                      <a:lnTo>
                        <a:pt x="291" y="68"/>
                      </a:lnTo>
                      <a:lnTo>
                        <a:pt x="268" y="81"/>
                      </a:lnTo>
                      <a:lnTo>
                        <a:pt x="245" y="96"/>
                      </a:lnTo>
                      <a:lnTo>
                        <a:pt x="223" y="110"/>
                      </a:lnTo>
                      <a:lnTo>
                        <a:pt x="202" y="128"/>
                      </a:lnTo>
                      <a:lnTo>
                        <a:pt x="182" y="144"/>
                      </a:lnTo>
                      <a:lnTo>
                        <a:pt x="163" y="164"/>
                      </a:lnTo>
                      <a:lnTo>
                        <a:pt x="145" y="183"/>
                      </a:lnTo>
                      <a:lnTo>
                        <a:pt x="127" y="203"/>
                      </a:lnTo>
                      <a:lnTo>
                        <a:pt x="111" y="224"/>
                      </a:lnTo>
                      <a:lnTo>
                        <a:pt x="95" y="245"/>
                      </a:lnTo>
                      <a:lnTo>
                        <a:pt x="80" y="267"/>
                      </a:lnTo>
                      <a:lnTo>
                        <a:pt x="67" y="292"/>
                      </a:lnTo>
                      <a:lnTo>
                        <a:pt x="56" y="314"/>
                      </a:lnTo>
                      <a:lnTo>
                        <a:pt x="44" y="340"/>
                      </a:lnTo>
                      <a:lnTo>
                        <a:pt x="35" y="365"/>
                      </a:lnTo>
                      <a:lnTo>
                        <a:pt x="25" y="391"/>
                      </a:lnTo>
                      <a:lnTo>
                        <a:pt x="18" y="417"/>
                      </a:lnTo>
                      <a:lnTo>
                        <a:pt x="12" y="444"/>
                      </a:lnTo>
                      <a:lnTo>
                        <a:pt x="7" y="472"/>
                      </a:lnTo>
                      <a:lnTo>
                        <a:pt x="4" y="499"/>
                      </a:lnTo>
                      <a:lnTo>
                        <a:pt x="0" y="527"/>
                      </a:lnTo>
                      <a:lnTo>
                        <a:pt x="0" y="556"/>
                      </a:lnTo>
                      <a:lnTo>
                        <a:pt x="0" y="583"/>
                      </a:lnTo>
                      <a:lnTo>
                        <a:pt x="4" y="613"/>
                      </a:lnTo>
                      <a:lnTo>
                        <a:pt x="7" y="640"/>
                      </a:lnTo>
                      <a:lnTo>
                        <a:pt x="12" y="668"/>
                      </a:lnTo>
                      <a:lnTo>
                        <a:pt x="18" y="694"/>
                      </a:lnTo>
                      <a:lnTo>
                        <a:pt x="25" y="720"/>
                      </a:lnTo>
                      <a:lnTo>
                        <a:pt x="35" y="746"/>
                      </a:lnTo>
                      <a:lnTo>
                        <a:pt x="44" y="772"/>
                      </a:lnTo>
                      <a:lnTo>
                        <a:pt x="56" y="796"/>
                      </a:lnTo>
                      <a:lnTo>
                        <a:pt x="67" y="820"/>
                      </a:lnTo>
                      <a:lnTo>
                        <a:pt x="80" y="843"/>
                      </a:lnTo>
                      <a:lnTo>
                        <a:pt x="95" y="866"/>
                      </a:lnTo>
                      <a:lnTo>
                        <a:pt x="111" y="887"/>
                      </a:lnTo>
                      <a:lnTo>
                        <a:pt x="127" y="908"/>
                      </a:lnTo>
                      <a:lnTo>
                        <a:pt x="145" y="929"/>
                      </a:lnTo>
                      <a:lnTo>
                        <a:pt x="163" y="948"/>
                      </a:lnTo>
                      <a:lnTo>
                        <a:pt x="182" y="966"/>
                      </a:lnTo>
                      <a:lnTo>
                        <a:pt x="202" y="984"/>
                      </a:lnTo>
                      <a:lnTo>
                        <a:pt x="223" y="1000"/>
                      </a:lnTo>
                      <a:lnTo>
                        <a:pt x="245" y="1015"/>
                      </a:lnTo>
                      <a:lnTo>
                        <a:pt x="268" y="1029"/>
                      </a:lnTo>
                      <a:lnTo>
                        <a:pt x="291" y="1044"/>
                      </a:lnTo>
                      <a:lnTo>
                        <a:pt x="315" y="1055"/>
                      </a:lnTo>
                      <a:lnTo>
                        <a:pt x="339" y="1067"/>
                      </a:lnTo>
                      <a:lnTo>
                        <a:pt x="365" y="1076"/>
                      </a:lnTo>
                      <a:lnTo>
                        <a:pt x="390" y="1084"/>
                      </a:lnTo>
                      <a:lnTo>
                        <a:pt x="417" y="1093"/>
                      </a:lnTo>
                      <a:lnTo>
                        <a:pt x="443" y="1099"/>
                      </a:lnTo>
                      <a:lnTo>
                        <a:pt x="471" y="1104"/>
                      </a:lnTo>
                      <a:lnTo>
                        <a:pt x="498" y="1107"/>
                      </a:lnTo>
                      <a:lnTo>
                        <a:pt x="528" y="1109"/>
                      </a:lnTo>
                      <a:lnTo>
                        <a:pt x="555" y="1111"/>
                      </a:lnTo>
                      <a:lnTo>
                        <a:pt x="584" y="1109"/>
                      </a:lnTo>
                      <a:lnTo>
                        <a:pt x="612" y="1107"/>
                      </a:lnTo>
                      <a:lnTo>
                        <a:pt x="639" y="1104"/>
                      </a:lnTo>
                      <a:lnTo>
                        <a:pt x="667" y="1099"/>
                      </a:lnTo>
                      <a:lnTo>
                        <a:pt x="694" y="1093"/>
                      </a:lnTo>
                      <a:lnTo>
                        <a:pt x="720" y="1084"/>
                      </a:lnTo>
                      <a:lnTo>
                        <a:pt x="746" y="1076"/>
                      </a:lnTo>
                      <a:lnTo>
                        <a:pt x="771" y="1067"/>
                      </a:lnTo>
                      <a:lnTo>
                        <a:pt x="795" y="1055"/>
                      </a:lnTo>
                      <a:lnTo>
                        <a:pt x="819" y="1044"/>
                      </a:lnTo>
                      <a:lnTo>
                        <a:pt x="842" y="1029"/>
                      </a:lnTo>
                      <a:lnTo>
                        <a:pt x="865" y="1015"/>
                      </a:lnTo>
                      <a:lnTo>
                        <a:pt x="887" y="1000"/>
                      </a:lnTo>
                      <a:lnTo>
                        <a:pt x="908" y="984"/>
                      </a:lnTo>
                      <a:lnTo>
                        <a:pt x="928" y="966"/>
                      </a:lnTo>
                      <a:lnTo>
                        <a:pt x="947" y="948"/>
                      </a:lnTo>
                      <a:lnTo>
                        <a:pt x="965" y="929"/>
                      </a:lnTo>
                      <a:lnTo>
                        <a:pt x="983" y="908"/>
                      </a:lnTo>
                      <a:lnTo>
                        <a:pt x="999" y="887"/>
                      </a:lnTo>
                      <a:lnTo>
                        <a:pt x="1015" y="866"/>
                      </a:lnTo>
                      <a:lnTo>
                        <a:pt x="1030" y="843"/>
                      </a:lnTo>
                      <a:lnTo>
                        <a:pt x="1043" y="820"/>
                      </a:lnTo>
                      <a:lnTo>
                        <a:pt x="1056" y="796"/>
                      </a:lnTo>
                      <a:lnTo>
                        <a:pt x="1066" y="772"/>
                      </a:lnTo>
                      <a:lnTo>
                        <a:pt x="1077" y="746"/>
                      </a:lnTo>
                      <a:lnTo>
                        <a:pt x="1085" y="720"/>
                      </a:lnTo>
                      <a:lnTo>
                        <a:pt x="1093" y="694"/>
                      </a:lnTo>
                      <a:lnTo>
                        <a:pt x="1098" y="668"/>
                      </a:lnTo>
                      <a:lnTo>
                        <a:pt x="1103" y="640"/>
                      </a:lnTo>
                      <a:lnTo>
                        <a:pt x="1108" y="613"/>
                      </a:lnTo>
                      <a:lnTo>
                        <a:pt x="1110" y="583"/>
                      </a:lnTo>
                      <a:lnTo>
                        <a:pt x="1110" y="556"/>
                      </a:lnTo>
                      <a:lnTo>
                        <a:pt x="1110" y="527"/>
                      </a:lnTo>
                      <a:lnTo>
                        <a:pt x="1108" y="499"/>
                      </a:lnTo>
                      <a:lnTo>
                        <a:pt x="1103" y="472"/>
                      </a:lnTo>
                      <a:lnTo>
                        <a:pt x="1098" y="444"/>
                      </a:lnTo>
                      <a:lnTo>
                        <a:pt x="1093" y="417"/>
                      </a:lnTo>
                      <a:lnTo>
                        <a:pt x="1085" y="391"/>
                      </a:lnTo>
                      <a:lnTo>
                        <a:pt x="1077" y="365"/>
                      </a:lnTo>
                      <a:lnTo>
                        <a:pt x="1066" y="340"/>
                      </a:lnTo>
                      <a:lnTo>
                        <a:pt x="1056" y="314"/>
                      </a:lnTo>
                      <a:lnTo>
                        <a:pt x="1043" y="292"/>
                      </a:lnTo>
                      <a:lnTo>
                        <a:pt x="1030" y="267"/>
                      </a:lnTo>
                      <a:lnTo>
                        <a:pt x="1015" y="245"/>
                      </a:lnTo>
                      <a:lnTo>
                        <a:pt x="999" y="224"/>
                      </a:lnTo>
                      <a:lnTo>
                        <a:pt x="983" y="203"/>
                      </a:lnTo>
                      <a:lnTo>
                        <a:pt x="965" y="183"/>
                      </a:lnTo>
                      <a:lnTo>
                        <a:pt x="947" y="164"/>
                      </a:lnTo>
                      <a:lnTo>
                        <a:pt x="928" y="144"/>
                      </a:lnTo>
                      <a:lnTo>
                        <a:pt x="908" y="128"/>
                      </a:lnTo>
                      <a:lnTo>
                        <a:pt x="887" y="110"/>
                      </a:lnTo>
                      <a:lnTo>
                        <a:pt x="865" y="96"/>
                      </a:lnTo>
                      <a:lnTo>
                        <a:pt x="842" y="81"/>
                      </a:lnTo>
                      <a:lnTo>
                        <a:pt x="819" y="68"/>
                      </a:lnTo>
                      <a:lnTo>
                        <a:pt x="795" y="55"/>
                      </a:lnTo>
                      <a:lnTo>
                        <a:pt x="771" y="44"/>
                      </a:lnTo>
                      <a:lnTo>
                        <a:pt x="746" y="34"/>
                      </a:lnTo>
                      <a:lnTo>
                        <a:pt x="720" y="26"/>
                      </a:lnTo>
                      <a:lnTo>
                        <a:pt x="694" y="18"/>
                      </a:lnTo>
                      <a:lnTo>
                        <a:pt x="667" y="11"/>
                      </a:lnTo>
                      <a:lnTo>
                        <a:pt x="639" y="6"/>
                      </a:lnTo>
                      <a:lnTo>
                        <a:pt x="612" y="3"/>
                      </a:lnTo>
                      <a:lnTo>
                        <a:pt x="584" y="1"/>
                      </a:lnTo>
                      <a:lnTo>
                        <a:pt x="555" y="0"/>
                      </a:lnTo>
                      <a:close/>
                      <a:moveTo>
                        <a:pt x="555" y="822"/>
                      </a:moveTo>
                      <a:lnTo>
                        <a:pt x="528" y="822"/>
                      </a:lnTo>
                      <a:lnTo>
                        <a:pt x="501" y="817"/>
                      </a:lnTo>
                      <a:lnTo>
                        <a:pt x="476" y="811"/>
                      </a:lnTo>
                      <a:lnTo>
                        <a:pt x="451" y="801"/>
                      </a:lnTo>
                      <a:lnTo>
                        <a:pt x="428" y="789"/>
                      </a:lnTo>
                      <a:lnTo>
                        <a:pt x="406" y="776"/>
                      </a:lnTo>
                      <a:lnTo>
                        <a:pt x="385" y="762"/>
                      </a:lnTo>
                      <a:lnTo>
                        <a:pt x="367" y="744"/>
                      </a:lnTo>
                      <a:lnTo>
                        <a:pt x="349" y="725"/>
                      </a:lnTo>
                      <a:lnTo>
                        <a:pt x="333" y="705"/>
                      </a:lnTo>
                      <a:lnTo>
                        <a:pt x="320" y="683"/>
                      </a:lnTo>
                      <a:lnTo>
                        <a:pt x="309" y="660"/>
                      </a:lnTo>
                      <a:lnTo>
                        <a:pt x="300" y="635"/>
                      </a:lnTo>
                      <a:lnTo>
                        <a:pt x="294" y="610"/>
                      </a:lnTo>
                      <a:lnTo>
                        <a:pt x="289" y="582"/>
                      </a:lnTo>
                      <a:lnTo>
                        <a:pt x="288" y="556"/>
                      </a:lnTo>
                      <a:lnTo>
                        <a:pt x="289" y="529"/>
                      </a:lnTo>
                      <a:lnTo>
                        <a:pt x="294" y="501"/>
                      </a:lnTo>
                      <a:lnTo>
                        <a:pt x="300" y="477"/>
                      </a:lnTo>
                      <a:lnTo>
                        <a:pt x="309" y="452"/>
                      </a:lnTo>
                      <a:lnTo>
                        <a:pt x="320" y="428"/>
                      </a:lnTo>
                      <a:lnTo>
                        <a:pt x="333" y="407"/>
                      </a:lnTo>
                      <a:lnTo>
                        <a:pt x="349" y="386"/>
                      </a:lnTo>
                      <a:lnTo>
                        <a:pt x="367" y="366"/>
                      </a:lnTo>
                      <a:lnTo>
                        <a:pt x="385" y="348"/>
                      </a:lnTo>
                      <a:lnTo>
                        <a:pt x="406" y="334"/>
                      </a:lnTo>
                      <a:lnTo>
                        <a:pt x="428" y="321"/>
                      </a:lnTo>
                      <a:lnTo>
                        <a:pt x="451" y="310"/>
                      </a:lnTo>
                      <a:lnTo>
                        <a:pt x="476" y="300"/>
                      </a:lnTo>
                      <a:lnTo>
                        <a:pt x="501" y="293"/>
                      </a:lnTo>
                      <a:lnTo>
                        <a:pt x="528" y="290"/>
                      </a:lnTo>
                      <a:lnTo>
                        <a:pt x="555" y="289"/>
                      </a:lnTo>
                      <a:lnTo>
                        <a:pt x="582" y="290"/>
                      </a:lnTo>
                      <a:lnTo>
                        <a:pt x="609" y="293"/>
                      </a:lnTo>
                      <a:lnTo>
                        <a:pt x="634" y="300"/>
                      </a:lnTo>
                      <a:lnTo>
                        <a:pt x="659" y="310"/>
                      </a:lnTo>
                      <a:lnTo>
                        <a:pt x="683" y="321"/>
                      </a:lnTo>
                      <a:lnTo>
                        <a:pt x="704" y="334"/>
                      </a:lnTo>
                      <a:lnTo>
                        <a:pt x="725" y="348"/>
                      </a:lnTo>
                      <a:lnTo>
                        <a:pt x="745" y="366"/>
                      </a:lnTo>
                      <a:lnTo>
                        <a:pt x="761" y="386"/>
                      </a:lnTo>
                      <a:lnTo>
                        <a:pt x="777" y="407"/>
                      </a:lnTo>
                      <a:lnTo>
                        <a:pt x="790" y="428"/>
                      </a:lnTo>
                      <a:lnTo>
                        <a:pt x="801" y="452"/>
                      </a:lnTo>
                      <a:lnTo>
                        <a:pt x="810" y="477"/>
                      </a:lnTo>
                      <a:lnTo>
                        <a:pt x="816" y="501"/>
                      </a:lnTo>
                      <a:lnTo>
                        <a:pt x="821" y="529"/>
                      </a:lnTo>
                      <a:lnTo>
                        <a:pt x="822" y="556"/>
                      </a:lnTo>
                      <a:lnTo>
                        <a:pt x="821" y="582"/>
                      </a:lnTo>
                      <a:lnTo>
                        <a:pt x="816" y="610"/>
                      </a:lnTo>
                      <a:lnTo>
                        <a:pt x="810" y="635"/>
                      </a:lnTo>
                      <a:lnTo>
                        <a:pt x="801" y="660"/>
                      </a:lnTo>
                      <a:lnTo>
                        <a:pt x="790" y="683"/>
                      </a:lnTo>
                      <a:lnTo>
                        <a:pt x="777" y="705"/>
                      </a:lnTo>
                      <a:lnTo>
                        <a:pt x="761" y="725"/>
                      </a:lnTo>
                      <a:lnTo>
                        <a:pt x="745" y="744"/>
                      </a:lnTo>
                      <a:lnTo>
                        <a:pt x="725" y="762"/>
                      </a:lnTo>
                      <a:lnTo>
                        <a:pt x="704" y="776"/>
                      </a:lnTo>
                      <a:lnTo>
                        <a:pt x="683" y="789"/>
                      </a:lnTo>
                      <a:lnTo>
                        <a:pt x="659" y="801"/>
                      </a:lnTo>
                      <a:lnTo>
                        <a:pt x="634" y="811"/>
                      </a:lnTo>
                      <a:lnTo>
                        <a:pt x="609" y="817"/>
                      </a:lnTo>
                      <a:lnTo>
                        <a:pt x="582" y="822"/>
                      </a:lnTo>
                      <a:lnTo>
                        <a:pt x="555" y="82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1" name="Freeform 103"/>
                <p:cNvSpPr>
                  <a:spLocks noChangeArrowheads="1"/>
                </p:cNvSpPr>
                <p:nvPr/>
              </p:nvSpPr>
              <p:spPr bwMode="auto">
                <a:xfrm>
                  <a:off x="5857" y="1279"/>
                  <a:ext cx="508" cy="532"/>
                </a:xfrm>
                <a:custGeom>
                  <a:avLst/>
                  <a:gdLst>
                    <a:gd name="T0" fmla="*/ 1995 w 2243"/>
                    <a:gd name="T1" fmla="*/ 1386 h 2350"/>
                    <a:gd name="T2" fmla="*/ 1899 w 2243"/>
                    <a:gd name="T3" fmla="*/ 1619 h 2350"/>
                    <a:gd name="T4" fmla="*/ 1746 w 2243"/>
                    <a:gd name="T5" fmla="*/ 1814 h 2350"/>
                    <a:gd name="T6" fmla="*/ 1544 w 2243"/>
                    <a:gd name="T7" fmla="*/ 1960 h 2350"/>
                    <a:gd name="T8" fmla="*/ 1305 w 2243"/>
                    <a:gd name="T9" fmla="*/ 2044 h 2350"/>
                    <a:gd name="T10" fmla="*/ 1087 w 2243"/>
                    <a:gd name="T11" fmla="*/ 2060 h 2350"/>
                    <a:gd name="T12" fmla="*/ 827 w 2243"/>
                    <a:gd name="T13" fmla="*/ 2008 h 2350"/>
                    <a:gd name="T14" fmla="*/ 602 w 2243"/>
                    <a:gd name="T15" fmla="*/ 1885 h 2350"/>
                    <a:gd name="T16" fmla="*/ 422 w 2243"/>
                    <a:gd name="T17" fmla="*/ 1705 h 2350"/>
                    <a:gd name="T18" fmla="*/ 299 w 2243"/>
                    <a:gd name="T19" fmla="*/ 1480 h 2350"/>
                    <a:gd name="T20" fmla="*/ 245 w 2243"/>
                    <a:gd name="T21" fmla="*/ 1220 h 2350"/>
                    <a:gd name="T22" fmla="*/ 263 w 2243"/>
                    <a:gd name="T23" fmla="*/ 995 h 2350"/>
                    <a:gd name="T24" fmla="*/ 352 w 2243"/>
                    <a:gd name="T25" fmla="*/ 752 h 2350"/>
                    <a:gd name="T26" fmla="*/ 504 w 2243"/>
                    <a:gd name="T27" fmla="*/ 547 h 2350"/>
                    <a:gd name="T28" fmla="*/ 709 w 2243"/>
                    <a:gd name="T29" fmla="*/ 395 h 2350"/>
                    <a:gd name="T30" fmla="*/ 954 w 2243"/>
                    <a:gd name="T31" fmla="*/ 306 h 2350"/>
                    <a:gd name="T32" fmla="*/ 1177 w 2243"/>
                    <a:gd name="T33" fmla="*/ 288 h 2350"/>
                    <a:gd name="T34" fmla="*/ 1430 w 2243"/>
                    <a:gd name="T35" fmla="*/ 338 h 2350"/>
                    <a:gd name="T36" fmla="*/ 1652 w 2243"/>
                    <a:gd name="T37" fmla="*/ 457 h 2350"/>
                    <a:gd name="T38" fmla="*/ 1832 w 2243"/>
                    <a:gd name="T39" fmla="*/ 630 h 2350"/>
                    <a:gd name="T40" fmla="*/ 1957 w 2243"/>
                    <a:gd name="T41" fmla="*/ 847 h 2350"/>
                    <a:gd name="T42" fmla="*/ 2016 w 2243"/>
                    <a:gd name="T43" fmla="*/ 1099 h 2350"/>
                    <a:gd name="T44" fmla="*/ 2042 w 2243"/>
                    <a:gd name="T45" fmla="*/ 1034 h 2350"/>
                    <a:gd name="T46" fmla="*/ 2119 w 2243"/>
                    <a:gd name="T47" fmla="*/ 893 h 2350"/>
                    <a:gd name="T48" fmla="*/ 2242 w 2243"/>
                    <a:gd name="T49" fmla="*/ 789 h 2350"/>
                    <a:gd name="T50" fmla="*/ 2149 w 2243"/>
                    <a:gd name="T51" fmla="*/ 585 h 2350"/>
                    <a:gd name="T52" fmla="*/ 1988 w 2243"/>
                    <a:gd name="T53" fmla="*/ 369 h 2350"/>
                    <a:gd name="T54" fmla="*/ 1784 w 2243"/>
                    <a:gd name="T55" fmla="*/ 197 h 2350"/>
                    <a:gd name="T56" fmla="*/ 1542 w 2243"/>
                    <a:gd name="T57" fmla="*/ 74 h 2350"/>
                    <a:gd name="T58" fmla="*/ 1275 w 2243"/>
                    <a:gd name="T59" fmla="*/ 8 h 2350"/>
                    <a:gd name="T60" fmla="*/ 1032 w 2243"/>
                    <a:gd name="T61" fmla="*/ 3 h 2350"/>
                    <a:gd name="T62" fmla="*/ 748 w 2243"/>
                    <a:gd name="T63" fmla="*/ 65 h 2350"/>
                    <a:gd name="T64" fmla="*/ 493 w 2243"/>
                    <a:gd name="T65" fmla="*/ 189 h 2350"/>
                    <a:gd name="T66" fmla="*/ 276 w 2243"/>
                    <a:gd name="T67" fmla="*/ 369 h 2350"/>
                    <a:gd name="T68" fmla="*/ 109 w 2243"/>
                    <a:gd name="T69" fmla="*/ 596 h 2350"/>
                    <a:gd name="T70" fmla="*/ 0 w 2243"/>
                    <a:gd name="T71" fmla="*/ 859 h 2350"/>
                    <a:gd name="T72" fmla="*/ 122 w 2243"/>
                    <a:gd name="T73" fmla="*/ 950 h 2350"/>
                    <a:gd name="T74" fmla="*/ 218 w 2243"/>
                    <a:gd name="T75" fmla="*/ 1105 h 2350"/>
                    <a:gd name="T76" fmla="*/ 245 w 2243"/>
                    <a:gd name="T77" fmla="*/ 1261 h 2350"/>
                    <a:gd name="T78" fmla="*/ 214 w 2243"/>
                    <a:gd name="T79" fmla="*/ 1425 h 2350"/>
                    <a:gd name="T80" fmla="*/ 130 w 2243"/>
                    <a:gd name="T81" fmla="*/ 1561 h 2350"/>
                    <a:gd name="T82" fmla="*/ 67 w 2243"/>
                    <a:gd name="T83" fmla="*/ 1671 h 2350"/>
                    <a:gd name="T84" fmla="*/ 200 w 2243"/>
                    <a:gd name="T85" fmla="*/ 1888 h 2350"/>
                    <a:gd name="T86" fmla="*/ 375 w 2243"/>
                    <a:gd name="T87" fmla="*/ 2072 h 2350"/>
                    <a:gd name="T88" fmla="*/ 586 w 2243"/>
                    <a:gd name="T89" fmla="*/ 2214 h 2350"/>
                    <a:gd name="T90" fmla="*/ 826 w 2243"/>
                    <a:gd name="T91" fmla="*/ 2308 h 2350"/>
                    <a:gd name="T92" fmla="*/ 1087 w 2243"/>
                    <a:gd name="T93" fmla="*/ 2349 h 2350"/>
                    <a:gd name="T94" fmla="*/ 1320 w 2243"/>
                    <a:gd name="T95" fmla="*/ 2334 h 2350"/>
                    <a:gd name="T96" fmla="*/ 1583 w 2243"/>
                    <a:gd name="T97" fmla="*/ 2260 h 2350"/>
                    <a:gd name="T98" fmla="*/ 1816 w 2243"/>
                    <a:gd name="T99" fmla="*/ 2128 h 2350"/>
                    <a:gd name="T100" fmla="*/ 2014 w 2243"/>
                    <a:gd name="T101" fmla="*/ 1950 h 2350"/>
                    <a:gd name="T102" fmla="*/ 2166 w 2243"/>
                    <a:gd name="T103" fmla="*/ 1731 h 2350"/>
                    <a:gd name="T104" fmla="*/ 2217 w 2243"/>
                    <a:gd name="T105" fmla="*/ 1553 h 2350"/>
                    <a:gd name="T106" fmla="*/ 2102 w 2243"/>
                    <a:gd name="T107" fmla="*/ 1442 h 2350"/>
                    <a:gd name="T108" fmla="*/ 2032 w 2243"/>
                    <a:gd name="T109" fmla="*/ 1297 h 23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243" h="2350">
                      <a:moveTo>
                        <a:pt x="2019" y="1214"/>
                      </a:moveTo>
                      <a:lnTo>
                        <a:pt x="2019" y="1214"/>
                      </a:lnTo>
                      <a:lnTo>
                        <a:pt x="2016" y="1258"/>
                      </a:lnTo>
                      <a:lnTo>
                        <a:pt x="2011" y="1302"/>
                      </a:lnTo>
                      <a:lnTo>
                        <a:pt x="2003" y="1344"/>
                      </a:lnTo>
                      <a:lnTo>
                        <a:pt x="1995" y="1386"/>
                      </a:lnTo>
                      <a:lnTo>
                        <a:pt x="1983" y="1426"/>
                      </a:lnTo>
                      <a:lnTo>
                        <a:pt x="1970" y="1467"/>
                      </a:lnTo>
                      <a:lnTo>
                        <a:pt x="1954" y="1506"/>
                      </a:lnTo>
                      <a:lnTo>
                        <a:pt x="1938" y="1545"/>
                      </a:lnTo>
                      <a:lnTo>
                        <a:pt x="1920" y="1582"/>
                      </a:lnTo>
                      <a:lnTo>
                        <a:pt x="1899" y="1619"/>
                      </a:lnTo>
                      <a:lnTo>
                        <a:pt x="1878" y="1655"/>
                      </a:lnTo>
                      <a:lnTo>
                        <a:pt x="1855" y="1689"/>
                      </a:lnTo>
                      <a:lnTo>
                        <a:pt x="1829" y="1721"/>
                      </a:lnTo>
                      <a:lnTo>
                        <a:pt x="1803" y="1754"/>
                      </a:lnTo>
                      <a:lnTo>
                        <a:pt x="1776" y="1785"/>
                      </a:lnTo>
                      <a:lnTo>
                        <a:pt x="1746" y="1814"/>
                      </a:lnTo>
                      <a:lnTo>
                        <a:pt x="1716" y="1843"/>
                      </a:lnTo>
                      <a:lnTo>
                        <a:pt x="1683" y="1869"/>
                      </a:lnTo>
                      <a:lnTo>
                        <a:pt x="1651" y="1893"/>
                      </a:lnTo>
                      <a:lnTo>
                        <a:pt x="1617" y="1918"/>
                      </a:lnTo>
                      <a:lnTo>
                        <a:pt x="1581" y="1939"/>
                      </a:lnTo>
                      <a:lnTo>
                        <a:pt x="1544" y="1960"/>
                      </a:lnTo>
                      <a:lnTo>
                        <a:pt x="1506" y="1979"/>
                      </a:lnTo>
                      <a:lnTo>
                        <a:pt x="1469" y="1995"/>
                      </a:lnTo>
                      <a:lnTo>
                        <a:pt x="1429" y="2010"/>
                      </a:lnTo>
                      <a:lnTo>
                        <a:pt x="1388" y="2023"/>
                      </a:lnTo>
                      <a:lnTo>
                        <a:pt x="1348" y="2034"/>
                      </a:lnTo>
                      <a:lnTo>
                        <a:pt x="1305" y="2044"/>
                      </a:lnTo>
                      <a:lnTo>
                        <a:pt x="1263" y="2052"/>
                      </a:lnTo>
                      <a:lnTo>
                        <a:pt x="1220" y="2057"/>
                      </a:lnTo>
                      <a:lnTo>
                        <a:pt x="1176" y="2060"/>
                      </a:lnTo>
                      <a:lnTo>
                        <a:pt x="1132" y="2062"/>
                      </a:lnTo>
                      <a:lnTo>
                        <a:pt x="1132" y="2062"/>
                      </a:lnTo>
                      <a:lnTo>
                        <a:pt x="1087" y="2060"/>
                      </a:lnTo>
                      <a:lnTo>
                        <a:pt x="1041" y="2057"/>
                      </a:lnTo>
                      <a:lnTo>
                        <a:pt x="997" y="2050"/>
                      </a:lnTo>
                      <a:lnTo>
                        <a:pt x="954" y="2044"/>
                      </a:lnTo>
                      <a:lnTo>
                        <a:pt x="910" y="2034"/>
                      </a:lnTo>
                      <a:lnTo>
                        <a:pt x="869" y="2021"/>
                      </a:lnTo>
                      <a:lnTo>
                        <a:pt x="827" y="2008"/>
                      </a:lnTo>
                      <a:lnTo>
                        <a:pt x="787" y="1992"/>
                      </a:lnTo>
                      <a:lnTo>
                        <a:pt x="748" y="1974"/>
                      </a:lnTo>
                      <a:lnTo>
                        <a:pt x="709" y="1955"/>
                      </a:lnTo>
                      <a:lnTo>
                        <a:pt x="673" y="1932"/>
                      </a:lnTo>
                      <a:lnTo>
                        <a:pt x="636" y="1909"/>
                      </a:lnTo>
                      <a:lnTo>
                        <a:pt x="602" y="1885"/>
                      </a:lnTo>
                      <a:lnTo>
                        <a:pt x="568" y="1859"/>
                      </a:lnTo>
                      <a:lnTo>
                        <a:pt x="535" y="1830"/>
                      </a:lnTo>
                      <a:lnTo>
                        <a:pt x="504" y="1801"/>
                      </a:lnTo>
                      <a:lnTo>
                        <a:pt x="475" y="1770"/>
                      </a:lnTo>
                      <a:lnTo>
                        <a:pt x="448" y="1738"/>
                      </a:lnTo>
                      <a:lnTo>
                        <a:pt x="422" y="1705"/>
                      </a:lnTo>
                      <a:lnTo>
                        <a:pt x="396" y="1669"/>
                      </a:lnTo>
                      <a:lnTo>
                        <a:pt x="373" y="1634"/>
                      </a:lnTo>
                      <a:lnTo>
                        <a:pt x="352" y="1596"/>
                      </a:lnTo>
                      <a:lnTo>
                        <a:pt x="333" y="1559"/>
                      </a:lnTo>
                      <a:lnTo>
                        <a:pt x="315" y="1519"/>
                      </a:lnTo>
                      <a:lnTo>
                        <a:pt x="299" y="1480"/>
                      </a:lnTo>
                      <a:lnTo>
                        <a:pt x="284" y="1438"/>
                      </a:lnTo>
                      <a:lnTo>
                        <a:pt x="273" y="1395"/>
                      </a:lnTo>
                      <a:lnTo>
                        <a:pt x="263" y="1353"/>
                      </a:lnTo>
                      <a:lnTo>
                        <a:pt x="255" y="1310"/>
                      </a:lnTo>
                      <a:lnTo>
                        <a:pt x="250" y="1264"/>
                      </a:lnTo>
                      <a:lnTo>
                        <a:pt x="245" y="1220"/>
                      </a:lnTo>
                      <a:lnTo>
                        <a:pt x="245" y="1175"/>
                      </a:lnTo>
                      <a:lnTo>
                        <a:pt x="245" y="1175"/>
                      </a:lnTo>
                      <a:lnTo>
                        <a:pt x="245" y="1128"/>
                      </a:lnTo>
                      <a:lnTo>
                        <a:pt x="250" y="1084"/>
                      </a:lnTo>
                      <a:lnTo>
                        <a:pt x="255" y="1039"/>
                      </a:lnTo>
                      <a:lnTo>
                        <a:pt x="263" y="995"/>
                      </a:lnTo>
                      <a:lnTo>
                        <a:pt x="273" y="953"/>
                      </a:lnTo>
                      <a:lnTo>
                        <a:pt x="284" y="911"/>
                      </a:lnTo>
                      <a:lnTo>
                        <a:pt x="299" y="870"/>
                      </a:lnTo>
                      <a:lnTo>
                        <a:pt x="315" y="830"/>
                      </a:lnTo>
                      <a:lnTo>
                        <a:pt x="333" y="791"/>
                      </a:lnTo>
                      <a:lnTo>
                        <a:pt x="352" y="752"/>
                      </a:lnTo>
                      <a:lnTo>
                        <a:pt x="373" y="715"/>
                      </a:lnTo>
                      <a:lnTo>
                        <a:pt x="396" y="679"/>
                      </a:lnTo>
                      <a:lnTo>
                        <a:pt x="422" y="643"/>
                      </a:lnTo>
                      <a:lnTo>
                        <a:pt x="448" y="611"/>
                      </a:lnTo>
                      <a:lnTo>
                        <a:pt x="475" y="578"/>
                      </a:lnTo>
                      <a:lnTo>
                        <a:pt x="504" y="547"/>
                      </a:lnTo>
                      <a:lnTo>
                        <a:pt x="535" y="518"/>
                      </a:lnTo>
                      <a:lnTo>
                        <a:pt x="568" y="489"/>
                      </a:lnTo>
                      <a:lnTo>
                        <a:pt x="602" y="463"/>
                      </a:lnTo>
                      <a:lnTo>
                        <a:pt x="636" y="439"/>
                      </a:lnTo>
                      <a:lnTo>
                        <a:pt x="673" y="416"/>
                      </a:lnTo>
                      <a:lnTo>
                        <a:pt x="709" y="395"/>
                      </a:lnTo>
                      <a:lnTo>
                        <a:pt x="748" y="374"/>
                      </a:lnTo>
                      <a:lnTo>
                        <a:pt x="787" y="356"/>
                      </a:lnTo>
                      <a:lnTo>
                        <a:pt x="827" y="342"/>
                      </a:lnTo>
                      <a:lnTo>
                        <a:pt x="869" y="327"/>
                      </a:lnTo>
                      <a:lnTo>
                        <a:pt x="910" y="316"/>
                      </a:lnTo>
                      <a:lnTo>
                        <a:pt x="954" y="306"/>
                      </a:lnTo>
                      <a:lnTo>
                        <a:pt x="997" y="298"/>
                      </a:lnTo>
                      <a:lnTo>
                        <a:pt x="1041" y="291"/>
                      </a:lnTo>
                      <a:lnTo>
                        <a:pt x="1087" y="288"/>
                      </a:lnTo>
                      <a:lnTo>
                        <a:pt x="1132" y="287"/>
                      </a:lnTo>
                      <a:lnTo>
                        <a:pt x="1132" y="287"/>
                      </a:lnTo>
                      <a:lnTo>
                        <a:pt x="1177" y="288"/>
                      </a:lnTo>
                      <a:lnTo>
                        <a:pt x="1221" y="291"/>
                      </a:lnTo>
                      <a:lnTo>
                        <a:pt x="1265" y="296"/>
                      </a:lnTo>
                      <a:lnTo>
                        <a:pt x="1307" y="304"/>
                      </a:lnTo>
                      <a:lnTo>
                        <a:pt x="1349" y="314"/>
                      </a:lnTo>
                      <a:lnTo>
                        <a:pt x="1390" y="325"/>
                      </a:lnTo>
                      <a:lnTo>
                        <a:pt x="1430" y="338"/>
                      </a:lnTo>
                      <a:lnTo>
                        <a:pt x="1471" y="355"/>
                      </a:lnTo>
                      <a:lnTo>
                        <a:pt x="1508" y="371"/>
                      </a:lnTo>
                      <a:lnTo>
                        <a:pt x="1547" y="390"/>
                      </a:lnTo>
                      <a:lnTo>
                        <a:pt x="1583" y="410"/>
                      </a:lnTo>
                      <a:lnTo>
                        <a:pt x="1618" y="432"/>
                      </a:lnTo>
                      <a:lnTo>
                        <a:pt x="1652" y="457"/>
                      </a:lnTo>
                      <a:lnTo>
                        <a:pt x="1687" y="481"/>
                      </a:lnTo>
                      <a:lnTo>
                        <a:pt x="1717" y="509"/>
                      </a:lnTo>
                      <a:lnTo>
                        <a:pt x="1748" y="536"/>
                      </a:lnTo>
                      <a:lnTo>
                        <a:pt x="1777" y="567"/>
                      </a:lnTo>
                      <a:lnTo>
                        <a:pt x="1806" y="598"/>
                      </a:lnTo>
                      <a:lnTo>
                        <a:pt x="1832" y="630"/>
                      </a:lnTo>
                      <a:lnTo>
                        <a:pt x="1857" y="664"/>
                      </a:lnTo>
                      <a:lnTo>
                        <a:pt x="1881" y="698"/>
                      </a:lnTo>
                      <a:lnTo>
                        <a:pt x="1902" y="734"/>
                      </a:lnTo>
                      <a:lnTo>
                        <a:pt x="1922" y="771"/>
                      </a:lnTo>
                      <a:lnTo>
                        <a:pt x="1941" y="809"/>
                      </a:lnTo>
                      <a:lnTo>
                        <a:pt x="1957" y="847"/>
                      </a:lnTo>
                      <a:lnTo>
                        <a:pt x="1972" y="888"/>
                      </a:lnTo>
                      <a:lnTo>
                        <a:pt x="1985" y="929"/>
                      </a:lnTo>
                      <a:lnTo>
                        <a:pt x="1995" y="969"/>
                      </a:lnTo>
                      <a:lnTo>
                        <a:pt x="2004" y="1011"/>
                      </a:lnTo>
                      <a:lnTo>
                        <a:pt x="2011" y="1055"/>
                      </a:lnTo>
                      <a:lnTo>
                        <a:pt x="2016" y="1099"/>
                      </a:lnTo>
                      <a:lnTo>
                        <a:pt x="2019" y="1143"/>
                      </a:lnTo>
                      <a:lnTo>
                        <a:pt x="2019" y="1143"/>
                      </a:lnTo>
                      <a:lnTo>
                        <a:pt x="2022" y="1115"/>
                      </a:lnTo>
                      <a:lnTo>
                        <a:pt x="2027" y="1087"/>
                      </a:lnTo>
                      <a:lnTo>
                        <a:pt x="2033" y="1060"/>
                      </a:lnTo>
                      <a:lnTo>
                        <a:pt x="2042" y="1034"/>
                      </a:lnTo>
                      <a:lnTo>
                        <a:pt x="2051" y="1008"/>
                      </a:lnTo>
                      <a:lnTo>
                        <a:pt x="2063" y="984"/>
                      </a:lnTo>
                      <a:lnTo>
                        <a:pt x="2074" y="959"/>
                      </a:lnTo>
                      <a:lnTo>
                        <a:pt x="2088" y="937"/>
                      </a:lnTo>
                      <a:lnTo>
                        <a:pt x="2103" y="914"/>
                      </a:lnTo>
                      <a:lnTo>
                        <a:pt x="2119" y="893"/>
                      </a:lnTo>
                      <a:lnTo>
                        <a:pt x="2137" y="874"/>
                      </a:lnTo>
                      <a:lnTo>
                        <a:pt x="2157" y="854"/>
                      </a:lnTo>
                      <a:lnTo>
                        <a:pt x="2176" y="836"/>
                      </a:lnTo>
                      <a:lnTo>
                        <a:pt x="2197" y="820"/>
                      </a:lnTo>
                      <a:lnTo>
                        <a:pt x="2220" y="804"/>
                      </a:lnTo>
                      <a:lnTo>
                        <a:pt x="2242" y="789"/>
                      </a:lnTo>
                      <a:lnTo>
                        <a:pt x="2242" y="789"/>
                      </a:lnTo>
                      <a:lnTo>
                        <a:pt x="2226" y="747"/>
                      </a:lnTo>
                      <a:lnTo>
                        <a:pt x="2208" y="705"/>
                      </a:lnTo>
                      <a:lnTo>
                        <a:pt x="2191" y="664"/>
                      </a:lnTo>
                      <a:lnTo>
                        <a:pt x="2170" y="624"/>
                      </a:lnTo>
                      <a:lnTo>
                        <a:pt x="2149" y="585"/>
                      </a:lnTo>
                      <a:lnTo>
                        <a:pt x="2124" y="546"/>
                      </a:lnTo>
                      <a:lnTo>
                        <a:pt x="2100" y="509"/>
                      </a:lnTo>
                      <a:lnTo>
                        <a:pt x="2074" y="473"/>
                      </a:lnTo>
                      <a:lnTo>
                        <a:pt x="2046" y="437"/>
                      </a:lnTo>
                      <a:lnTo>
                        <a:pt x="2017" y="403"/>
                      </a:lnTo>
                      <a:lnTo>
                        <a:pt x="1988" y="369"/>
                      </a:lnTo>
                      <a:lnTo>
                        <a:pt x="1956" y="338"/>
                      </a:lnTo>
                      <a:lnTo>
                        <a:pt x="1923" y="308"/>
                      </a:lnTo>
                      <a:lnTo>
                        <a:pt x="1891" y="277"/>
                      </a:lnTo>
                      <a:lnTo>
                        <a:pt x="1855" y="249"/>
                      </a:lnTo>
                      <a:lnTo>
                        <a:pt x="1819" y="222"/>
                      </a:lnTo>
                      <a:lnTo>
                        <a:pt x="1784" y="197"/>
                      </a:lnTo>
                      <a:lnTo>
                        <a:pt x="1745" y="173"/>
                      </a:lnTo>
                      <a:lnTo>
                        <a:pt x="1706" y="150"/>
                      </a:lnTo>
                      <a:lnTo>
                        <a:pt x="1667" y="128"/>
                      </a:lnTo>
                      <a:lnTo>
                        <a:pt x="1626" y="108"/>
                      </a:lnTo>
                      <a:lnTo>
                        <a:pt x="1584" y="90"/>
                      </a:lnTo>
                      <a:lnTo>
                        <a:pt x="1542" y="74"/>
                      </a:lnTo>
                      <a:lnTo>
                        <a:pt x="1500" y="58"/>
                      </a:lnTo>
                      <a:lnTo>
                        <a:pt x="1456" y="45"/>
                      </a:lnTo>
                      <a:lnTo>
                        <a:pt x="1411" y="34"/>
                      </a:lnTo>
                      <a:lnTo>
                        <a:pt x="1367" y="22"/>
                      </a:lnTo>
                      <a:lnTo>
                        <a:pt x="1320" y="14"/>
                      </a:lnTo>
                      <a:lnTo>
                        <a:pt x="1275" y="8"/>
                      </a:lnTo>
                      <a:lnTo>
                        <a:pt x="1228" y="3"/>
                      </a:lnTo>
                      <a:lnTo>
                        <a:pt x="1181" y="0"/>
                      </a:lnTo>
                      <a:lnTo>
                        <a:pt x="1132" y="0"/>
                      </a:lnTo>
                      <a:lnTo>
                        <a:pt x="1132" y="0"/>
                      </a:lnTo>
                      <a:lnTo>
                        <a:pt x="1082" y="1"/>
                      </a:lnTo>
                      <a:lnTo>
                        <a:pt x="1032" y="3"/>
                      </a:lnTo>
                      <a:lnTo>
                        <a:pt x="983" y="9"/>
                      </a:lnTo>
                      <a:lnTo>
                        <a:pt x="934" y="16"/>
                      </a:lnTo>
                      <a:lnTo>
                        <a:pt x="887" y="26"/>
                      </a:lnTo>
                      <a:lnTo>
                        <a:pt x="840" y="37"/>
                      </a:lnTo>
                      <a:lnTo>
                        <a:pt x="793" y="50"/>
                      </a:lnTo>
                      <a:lnTo>
                        <a:pt x="748" y="65"/>
                      </a:lnTo>
                      <a:lnTo>
                        <a:pt x="702" y="81"/>
                      </a:lnTo>
                      <a:lnTo>
                        <a:pt x="659" y="99"/>
                      </a:lnTo>
                      <a:lnTo>
                        <a:pt x="615" y="119"/>
                      </a:lnTo>
                      <a:lnTo>
                        <a:pt x="574" y="141"/>
                      </a:lnTo>
                      <a:lnTo>
                        <a:pt x="532" y="165"/>
                      </a:lnTo>
                      <a:lnTo>
                        <a:pt x="493" y="189"/>
                      </a:lnTo>
                      <a:lnTo>
                        <a:pt x="454" y="215"/>
                      </a:lnTo>
                      <a:lnTo>
                        <a:pt x="415" y="244"/>
                      </a:lnTo>
                      <a:lnTo>
                        <a:pt x="380" y="274"/>
                      </a:lnTo>
                      <a:lnTo>
                        <a:pt x="344" y="304"/>
                      </a:lnTo>
                      <a:lnTo>
                        <a:pt x="310" y="337"/>
                      </a:lnTo>
                      <a:lnTo>
                        <a:pt x="276" y="369"/>
                      </a:lnTo>
                      <a:lnTo>
                        <a:pt x="245" y="405"/>
                      </a:lnTo>
                      <a:lnTo>
                        <a:pt x="214" y="441"/>
                      </a:lnTo>
                      <a:lnTo>
                        <a:pt x="187" y="478"/>
                      </a:lnTo>
                      <a:lnTo>
                        <a:pt x="159" y="517"/>
                      </a:lnTo>
                      <a:lnTo>
                        <a:pt x="133" y="556"/>
                      </a:lnTo>
                      <a:lnTo>
                        <a:pt x="109" y="596"/>
                      </a:lnTo>
                      <a:lnTo>
                        <a:pt x="86" y="638"/>
                      </a:lnTo>
                      <a:lnTo>
                        <a:pt x="67" y="681"/>
                      </a:lnTo>
                      <a:lnTo>
                        <a:pt x="47" y="724"/>
                      </a:lnTo>
                      <a:lnTo>
                        <a:pt x="30" y="768"/>
                      </a:lnTo>
                      <a:lnTo>
                        <a:pt x="13" y="813"/>
                      </a:lnTo>
                      <a:lnTo>
                        <a:pt x="0" y="859"/>
                      </a:lnTo>
                      <a:lnTo>
                        <a:pt x="0" y="859"/>
                      </a:lnTo>
                      <a:lnTo>
                        <a:pt x="26" y="875"/>
                      </a:lnTo>
                      <a:lnTo>
                        <a:pt x="52" y="891"/>
                      </a:lnTo>
                      <a:lnTo>
                        <a:pt x="76" y="909"/>
                      </a:lnTo>
                      <a:lnTo>
                        <a:pt x="99" y="929"/>
                      </a:lnTo>
                      <a:lnTo>
                        <a:pt x="122" y="950"/>
                      </a:lnTo>
                      <a:lnTo>
                        <a:pt x="141" y="972"/>
                      </a:lnTo>
                      <a:lnTo>
                        <a:pt x="161" y="997"/>
                      </a:lnTo>
                      <a:lnTo>
                        <a:pt x="177" y="1023"/>
                      </a:lnTo>
                      <a:lnTo>
                        <a:pt x="193" y="1048"/>
                      </a:lnTo>
                      <a:lnTo>
                        <a:pt x="206" y="1076"/>
                      </a:lnTo>
                      <a:lnTo>
                        <a:pt x="218" y="1105"/>
                      </a:lnTo>
                      <a:lnTo>
                        <a:pt x="227" y="1134"/>
                      </a:lnTo>
                      <a:lnTo>
                        <a:pt x="235" y="1165"/>
                      </a:lnTo>
                      <a:lnTo>
                        <a:pt x="242" y="1196"/>
                      </a:lnTo>
                      <a:lnTo>
                        <a:pt x="245" y="1229"/>
                      </a:lnTo>
                      <a:lnTo>
                        <a:pt x="245" y="1261"/>
                      </a:lnTo>
                      <a:lnTo>
                        <a:pt x="245" y="1261"/>
                      </a:lnTo>
                      <a:lnTo>
                        <a:pt x="245" y="1288"/>
                      </a:lnTo>
                      <a:lnTo>
                        <a:pt x="242" y="1318"/>
                      </a:lnTo>
                      <a:lnTo>
                        <a:pt x="237" y="1345"/>
                      </a:lnTo>
                      <a:lnTo>
                        <a:pt x="232" y="1371"/>
                      </a:lnTo>
                      <a:lnTo>
                        <a:pt x="224" y="1399"/>
                      </a:lnTo>
                      <a:lnTo>
                        <a:pt x="214" y="1425"/>
                      </a:lnTo>
                      <a:lnTo>
                        <a:pt x="205" y="1449"/>
                      </a:lnTo>
                      <a:lnTo>
                        <a:pt x="192" y="1473"/>
                      </a:lnTo>
                      <a:lnTo>
                        <a:pt x="179" y="1496"/>
                      </a:lnTo>
                      <a:lnTo>
                        <a:pt x="164" y="1519"/>
                      </a:lnTo>
                      <a:lnTo>
                        <a:pt x="148" y="1540"/>
                      </a:lnTo>
                      <a:lnTo>
                        <a:pt x="130" y="1561"/>
                      </a:lnTo>
                      <a:lnTo>
                        <a:pt x="112" y="1580"/>
                      </a:lnTo>
                      <a:lnTo>
                        <a:pt x="93" y="1598"/>
                      </a:lnTo>
                      <a:lnTo>
                        <a:pt x="72" y="1616"/>
                      </a:lnTo>
                      <a:lnTo>
                        <a:pt x="49" y="1632"/>
                      </a:lnTo>
                      <a:lnTo>
                        <a:pt x="49" y="1632"/>
                      </a:lnTo>
                      <a:lnTo>
                        <a:pt x="67" y="1671"/>
                      </a:lnTo>
                      <a:lnTo>
                        <a:pt x="86" y="1708"/>
                      </a:lnTo>
                      <a:lnTo>
                        <a:pt x="106" y="1747"/>
                      </a:lnTo>
                      <a:lnTo>
                        <a:pt x="127" y="1783"/>
                      </a:lnTo>
                      <a:lnTo>
                        <a:pt x="149" y="1819"/>
                      </a:lnTo>
                      <a:lnTo>
                        <a:pt x="174" y="1854"/>
                      </a:lnTo>
                      <a:lnTo>
                        <a:pt x="200" y="1888"/>
                      </a:lnTo>
                      <a:lnTo>
                        <a:pt x="226" y="1921"/>
                      </a:lnTo>
                      <a:lnTo>
                        <a:pt x="253" y="1953"/>
                      </a:lnTo>
                      <a:lnTo>
                        <a:pt x="282" y="1984"/>
                      </a:lnTo>
                      <a:lnTo>
                        <a:pt x="312" y="2015"/>
                      </a:lnTo>
                      <a:lnTo>
                        <a:pt x="342" y="2044"/>
                      </a:lnTo>
                      <a:lnTo>
                        <a:pt x="375" y="2072"/>
                      </a:lnTo>
                      <a:lnTo>
                        <a:pt x="407" y="2099"/>
                      </a:lnTo>
                      <a:lnTo>
                        <a:pt x="441" y="2123"/>
                      </a:lnTo>
                      <a:lnTo>
                        <a:pt x="475" y="2148"/>
                      </a:lnTo>
                      <a:lnTo>
                        <a:pt x="511" y="2172"/>
                      </a:lnTo>
                      <a:lnTo>
                        <a:pt x="548" y="2193"/>
                      </a:lnTo>
                      <a:lnTo>
                        <a:pt x="586" y="2214"/>
                      </a:lnTo>
                      <a:lnTo>
                        <a:pt x="623" y="2234"/>
                      </a:lnTo>
                      <a:lnTo>
                        <a:pt x="662" y="2251"/>
                      </a:lnTo>
                      <a:lnTo>
                        <a:pt x="702" y="2268"/>
                      </a:lnTo>
                      <a:lnTo>
                        <a:pt x="743" y="2282"/>
                      </a:lnTo>
                      <a:lnTo>
                        <a:pt x="783" y="2297"/>
                      </a:lnTo>
                      <a:lnTo>
                        <a:pt x="826" y="2308"/>
                      </a:lnTo>
                      <a:lnTo>
                        <a:pt x="868" y="2320"/>
                      </a:lnTo>
                      <a:lnTo>
                        <a:pt x="910" y="2328"/>
                      </a:lnTo>
                      <a:lnTo>
                        <a:pt x="954" y="2336"/>
                      </a:lnTo>
                      <a:lnTo>
                        <a:pt x="997" y="2342"/>
                      </a:lnTo>
                      <a:lnTo>
                        <a:pt x="1041" y="2346"/>
                      </a:lnTo>
                      <a:lnTo>
                        <a:pt x="1087" y="2349"/>
                      </a:lnTo>
                      <a:lnTo>
                        <a:pt x="1132" y="2349"/>
                      </a:lnTo>
                      <a:lnTo>
                        <a:pt x="1132" y="2349"/>
                      </a:lnTo>
                      <a:lnTo>
                        <a:pt x="1179" y="2349"/>
                      </a:lnTo>
                      <a:lnTo>
                        <a:pt x="1228" y="2346"/>
                      </a:lnTo>
                      <a:lnTo>
                        <a:pt x="1273" y="2341"/>
                      </a:lnTo>
                      <a:lnTo>
                        <a:pt x="1320" y="2334"/>
                      </a:lnTo>
                      <a:lnTo>
                        <a:pt x="1365" y="2326"/>
                      </a:lnTo>
                      <a:lnTo>
                        <a:pt x="1409" y="2316"/>
                      </a:lnTo>
                      <a:lnTo>
                        <a:pt x="1455" y="2305"/>
                      </a:lnTo>
                      <a:lnTo>
                        <a:pt x="1497" y="2290"/>
                      </a:lnTo>
                      <a:lnTo>
                        <a:pt x="1541" y="2276"/>
                      </a:lnTo>
                      <a:lnTo>
                        <a:pt x="1583" y="2260"/>
                      </a:lnTo>
                      <a:lnTo>
                        <a:pt x="1623" y="2242"/>
                      </a:lnTo>
                      <a:lnTo>
                        <a:pt x="1664" y="2222"/>
                      </a:lnTo>
                      <a:lnTo>
                        <a:pt x="1703" y="2201"/>
                      </a:lnTo>
                      <a:lnTo>
                        <a:pt x="1742" y="2179"/>
                      </a:lnTo>
                      <a:lnTo>
                        <a:pt x="1779" y="2154"/>
                      </a:lnTo>
                      <a:lnTo>
                        <a:pt x="1816" y="2128"/>
                      </a:lnTo>
                      <a:lnTo>
                        <a:pt x="1852" y="2102"/>
                      </a:lnTo>
                      <a:lnTo>
                        <a:pt x="1886" y="2075"/>
                      </a:lnTo>
                      <a:lnTo>
                        <a:pt x="1920" y="2046"/>
                      </a:lnTo>
                      <a:lnTo>
                        <a:pt x="1952" y="2015"/>
                      </a:lnTo>
                      <a:lnTo>
                        <a:pt x="1983" y="1984"/>
                      </a:lnTo>
                      <a:lnTo>
                        <a:pt x="2014" y="1950"/>
                      </a:lnTo>
                      <a:lnTo>
                        <a:pt x="2042" y="1916"/>
                      </a:lnTo>
                      <a:lnTo>
                        <a:pt x="2069" y="1882"/>
                      </a:lnTo>
                      <a:lnTo>
                        <a:pt x="2097" y="1846"/>
                      </a:lnTo>
                      <a:lnTo>
                        <a:pt x="2121" y="1809"/>
                      </a:lnTo>
                      <a:lnTo>
                        <a:pt x="2144" y="1770"/>
                      </a:lnTo>
                      <a:lnTo>
                        <a:pt x="2166" y="1731"/>
                      </a:lnTo>
                      <a:lnTo>
                        <a:pt x="2188" y="1692"/>
                      </a:lnTo>
                      <a:lnTo>
                        <a:pt x="2205" y="1652"/>
                      </a:lnTo>
                      <a:lnTo>
                        <a:pt x="2223" y="1610"/>
                      </a:lnTo>
                      <a:lnTo>
                        <a:pt x="2239" y="1567"/>
                      </a:lnTo>
                      <a:lnTo>
                        <a:pt x="2239" y="1567"/>
                      </a:lnTo>
                      <a:lnTo>
                        <a:pt x="2217" y="1553"/>
                      </a:lnTo>
                      <a:lnTo>
                        <a:pt x="2196" y="1538"/>
                      </a:lnTo>
                      <a:lnTo>
                        <a:pt x="2174" y="1520"/>
                      </a:lnTo>
                      <a:lnTo>
                        <a:pt x="2155" y="1503"/>
                      </a:lnTo>
                      <a:lnTo>
                        <a:pt x="2136" y="1483"/>
                      </a:lnTo>
                      <a:lnTo>
                        <a:pt x="2118" y="1464"/>
                      </a:lnTo>
                      <a:lnTo>
                        <a:pt x="2102" y="1442"/>
                      </a:lnTo>
                      <a:lnTo>
                        <a:pt x="2087" y="1420"/>
                      </a:lnTo>
                      <a:lnTo>
                        <a:pt x="2072" y="1397"/>
                      </a:lnTo>
                      <a:lnTo>
                        <a:pt x="2061" y="1373"/>
                      </a:lnTo>
                      <a:lnTo>
                        <a:pt x="2050" y="1348"/>
                      </a:lnTo>
                      <a:lnTo>
                        <a:pt x="2040" y="1322"/>
                      </a:lnTo>
                      <a:lnTo>
                        <a:pt x="2032" y="1297"/>
                      </a:lnTo>
                      <a:lnTo>
                        <a:pt x="2025" y="1269"/>
                      </a:lnTo>
                      <a:lnTo>
                        <a:pt x="2022" y="1241"/>
                      </a:lnTo>
                      <a:lnTo>
                        <a:pt x="2019" y="121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2" name="Freeform 104"/>
                <p:cNvSpPr>
                  <a:spLocks noChangeArrowheads="1"/>
                </p:cNvSpPr>
                <p:nvPr/>
              </p:nvSpPr>
              <p:spPr bwMode="auto">
                <a:xfrm>
                  <a:off x="6380" y="1541"/>
                  <a:ext cx="0" cy="11"/>
                </a:xfrm>
                <a:custGeom>
                  <a:avLst/>
                  <a:gdLst>
                    <a:gd name="T0" fmla="*/ 3 w 4"/>
                    <a:gd name="T1" fmla="*/ 50 h 51"/>
                    <a:gd name="T2" fmla="*/ 3 w 4"/>
                    <a:gd name="T3" fmla="*/ 50 h 51"/>
                    <a:gd name="T4" fmla="*/ 3 w 4"/>
                    <a:gd name="T5" fmla="*/ 21 h 51"/>
                    <a:gd name="T6" fmla="*/ 3 w 4"/>
                    <a:gd name="T7" fmla="*/ 21 h 51"/>
                    <a:gd name="T8" fmla="*/ 3 w 4"/>
                    <a:gd name="T9" fmla="*/ 0 h 51"/>
                    <a:gd name="T10" fmla="*/ 3 w 4"/>
                    <a:gd name="T11" fmla="*/ 0 h 51"/>
                    <a:gd name="T12" fmla="*/ 2 w 4"/>
                    <a:gd name="T13" fmla="*/ 13 h 51"/>
                    <a:gd name="T14" fmla="*/ 0 w 4"/>
                    <a:gd name="T15" fmla="*/ 26 h 51"/>
                    <a:gd name="T16" fmla="*/ 0 w 4"/>
                    <a:gd name="T17" fmla="*/ 26 h 51"/>
                    <a:gd name="T18" fmla="*/ 2 w 4"/>
                    <a:gd name="T19" fmla="*/ 37 h 51"/>
                    <a:gd name="T20" fmla="*/ 3 w 4"/>
                    <a:gd name="T21" fmla="*/ 50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" h="51">
                      <a:moveTo>
                        <a:pt x="3" y="50"/>
                      </a:moveTo>
                      <a:lnTo>
                        <a:pt x="3" y="50"/>
                      </a:lnTo>
                      <a:lnTo>
                        <a:pt x="3" y="21"/>
                      </a:lnTo>
                      <a:lnTo>
                        <a:pt x="3" y="21"/>
                      </a:lnTo>
                      <a:lnTo>
                        <a:pt x="3" y="0"/>
                      </a:lnTo>
                      <a:lnTo>
                        <a:pt x="3" y="0"/>
                      </a:lnTo>
                      <a:lnTo>
                        <a:pt x="2" y="13"/>
                      </a:lnTo>
                      <a:lnTo>
                        <a:pt x="0" y="26"/>
                      </a:lnTo>
                      <a:lnTo>
                        <a:pt x="0" y="26"/>
                      </a:lnTo>
                      <a:lnTo>
                        <a:pt x="2" y="37"/>
                      </a:lnTo>
                      <a:lnTo>
                        <a:pt x="3" y="5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3" name="Freeform 105"/>
                <p:cNvSpPr>
                  <a:spLocks noChangeArrowheads="1"/>
                </p:cNvSpPr>
                <p:nvPr/>
              </p:nvSpPr>
              <p:spPr bwMode="auto">
                <a:xfrm>
                  <a:off x="6174" y="1945"/>
                  <a:ext cx="16" cy="2"/>
                </a:xfrm>
                <a:custGeom>
                  <a:avLst/>
                  <a:gdLst>
                    <a:gd name="T0" fmla="*/ 0 w 73"/>
                    <a:gd name="T1" fmla="*/ 12 h 13"/>
                    <a:gd name="T2" fmla="*/ 0 w 73"/>
                    <a:gd name="T3" fmla="*/ 12 h 13"/>
                    <a:gd name="T4" fmla="*/ 72 w 73"/>
                    <a:gd name="T5" fmla="*/ 0 h 13"/>
                    <a:gd name="T6" fmla="*/ 72 w 73"/>
                    <a:gd name="T7" fmla="*/ 0 h 13"/>
                    <a:gd name="T8" fmla="*/ 64 w 73"/>
                    <a:gd name="T9" fmla="*/ 0 h 13"/>
                    <a:gd name="T10" fmla="*/ 64 w 73"/>
                    <a:gd name="T11" fmla="*/ 0 h 13"/>
                    <a:gd name="T12" fmla="*/ 48 w 73"/>
                    <a:gd name="T13" fmla="*/ 0 h 13"/>
                    <a:gd name="T14" fmla="*/ 31 w 73"/>
                    <a:gd name="T15" fmla="*/ 3 h 13"/>
                    <a:gd name="T16" fmla="*/ 15 w 73"/>
                    <a:gd name="T17" fmla="*/ 7 h 13"/>
                    <a:gd name="T18" fmla="*/ 0 w 73"/>
                    <a:gd name="T19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3" h="13">
                      <a:moveTo>
                        <a:pt x="0" y="12"/>
                      </a:moveTo>
                      <a:lnTo>
                        <a:pt x="0" y="12"/>
                      </a:lnTo>
                      <a:lnTo>
                        <a:pt x="72" y="0"/>
                      </a:lnTo>
                      <a:lnTo>
                        <a:pt x="72" y="0"/>
                      </a:lnTo>
                      <a:lnTo>
                        <a:pt x="64" y="0"/>
                      </a:lnTo>
                      <a:lnTo>
                        <a:pt x="64" y="0"/>
                      </a:lnTo>
                      <a:lnTo>
                        <a:pt x="48" y="0"/>
                      </a:lnTo>
                      <a:lnTo>
                        <a:pt x="31" y="3"/>
                      </a:lnTo>
                      <a:lnTo>
                        <a:pt x="15" y="7"/>
                      </a:lnTo>
                      <a:lnTo>
                        <a:pt x="0" y="12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4" name="Freeform 106"/>
                <p:cNvSpPr>
                  <a:spLocks noChangeArrowheads="1"/>
                </p:cNvSpPr>
                <p:nvPr/>
              </p:nvSpPr>
              <p:spPr bwMode="auto">
                <a:xfrm>
                  <a:off x="5707" y="1138"/>
                  <a:ext cx="813" cy="812"/>
                </a:xfrm>
                <a:custGeom>
                  <a:avLst/>
                  <a:gdLst>
                    <a:gd name="T0" fmla="*/ 2894 w 3590"/>
                    <a:gd name="T1" fmla="*/ 431 h 3587"/>
                    <a:gd name="T2" fmla="*/ 2601 w 3590"/>
                    <a:gd name="T3" fmla="*/ 190 h 3587"/>
                    <a:gd name="T4" fmla="*/ 2028 w 3590"/>
                    <a:gd name="T5" fmla="*/ 15 h 3587"/>
                    <a:gd name="T6" fmla="*/ 1612 w 3590"/>
                    <a:gd name="T7" fmla="*/ 8 h 3587"/>
                    <a:gd name="T8" fmla="*/ 1262 w 3590"/>
                    <a:gd name="T9" fmla="*/ 80 h 3587"/>
                    <a:gd name="T10" fmla="*/ 941 w 3590"/>
                    <a:gd name="T11" fmla="*/ 216 h 3587"/>
                    <a:gd name="T12" fmla="*/ 654 w 3590"/>
                    <a:gd name="T13" fmla="*/ 411 h 3587"/>
                    <a:gd name="T14" fmla="*/ 411 w 3590"/>
                    <a:gd name="T15" fmla="*/ 654 h 3587"/>
                    <a:gd name="T16" fmla="*/ 218 w 3590"/>
                    <a:gd name="T17" fmla="*/ 939 h 3587"/>
                    <a:gd name="T18" fmla="*/ 81 w 3590"/>
                    <a:gd name="T19" fmla="*/ 1262 h 3587"/>
                    <a:gd name="T20" fmla="*/ 10 w 3590"/>
                    <a:gd name="T21" fmla="*/ 1612 h 3587"/>
                    <a:gd name="T22" fmla="*/ 5 w 3590"/>
                    <a:gd name="T23" fmla="*/ 1928 h 3587"/>
                    <a:gd name="T24" fmla="*/ 64 w 3590"/>
                    <a:gd name="T25" fmla="*/ 2270 h 3587"/>
                    <a:gd name="T26" fmla="*/ 184 w 3590"/>
                    <a:gd name="T27" fmla="*/ 2586 h 3587"/>
                    <a:gd name="T28" fmla="*/ 438 w 3590"/>
                    <a:gd name="T29" fmla="*/ 2967 h 3587"/>
                    <a:gd name="T30" fmla="*/ 884 w 3590"/>
                    <a:gd name="T31" fmla="*/ 3339 h 3587"/>
                    <a:gd name="T32" fmla="*/ 1189 w 3590"/>
                    <a:gd name="T33" fmla="*/ 3483 h 3587"/>
                    <a:gd name="T34" fmla="*/ 1521 w 3590"/>
                    <a:gd name="T35" fmla="*/ 3568 h 3587"/>
                    <a:gd name="T36" fmla="*/ 1727 w 3590"/>
                    <a:gd name="T37" fmla="*/ 3509 h 3587"/>
                    <a:gd name="T38" fmla="*/ 1871 w 3590"/>
                    <a:gd name="T39" fmla="*/ 3347 h 3587"/>
                    <a:gd name="T40" fmla="*/ 1895 w 3590"/>
                    <a:gd name="T41" fmla="*/ 3297 h 3587"/>
                    <a:gd name="T42" fmla="*/ 1500 w 3590"/>
                    <a:gd name="T43" fmla="*/ 3271 h 3587"/>
                    <a:gd name="T44" fmla="*/ 1072 w 3590"/>
                    <a:gd name="T45" fmla="*/ 3115 h 3587"/>
                    <a:gd name="T46" fmla="*/ 715 w 3590"/>
                    <a:gd name="T47" fmla="*/ 2844 h 3587"/>
                    <a:gd name="T48" fmla="*/ 453 w 3590"/>
                    <a:gd name="T49" fmla="*/ 2481 h 3587"/>
                    <a:gd name="T50" fmla="*/ 235 w 3590"/>
                    <a:gd name="T51" fmla="*/ 2272 h 3587"/>
                    <a:gd name="T52" fmla="*/ 38 w 3590"/>
                    <a:gd name="T53" fmla="*/ 2038 h 3587"/>
                    <a:gd name="T54" fmla="*/ 23 w 3590"/>
                    <a:gd name="T55" fmla="*/ 1771 h 3587"/>
                    <a:gd name="T56" fmla="*/ 172 w 3590"/>
                    <a:gd name="T57" fmla="*/ 1534 h 3587"/>
                    <a:gd name="T58" fmla="*/ 362 w 3590"/>
                    <a:gd name="T59" fmla="*/ 1326 h 3587"/>
                    <a:gd name="T60" fmla="*/ 594 w 3590"/>
                    <a:gd name="T61" fmla="*/ 885 h 3587"/>
                    <a:gd name="T62" fmla="*/ 954 w 3590"/>
                    <a:gd name="T63" fmla="*/ 545 h 3587"/>
                    <a:gd name="T64" fmla="*/ 1409 w 3590"/>
                    <a:gd name="T65" fmla="*/ 338 h 3587"/>
                    <a:gd name="T66" fmla="*/ 1858 w 3590"/>
                    <a:gd name="T67" fmla="*/ 289 h 3587"/>
                    <a:gd name="T68" fmla="*/ 2338 w 3590"/>
                    <a:gd name="T69" fmla="*/ 389 h 3587"/>
                    <a:gd name="T70" fmla="*/ 2750 w 3590"/>
                    <a:gd name="T71" fmla="*/ 629 h 3587"/>
                    <a:gd name="T72" fmla="*/ 3063 w 3590"/>
                    <a:gd name="T73" fmla="*/ 983 h 3587"/>
                    <a:gd name="T74" fmla="*/ 3239 w 3590"/>
                    <a:gd name="T75" fmla="*/ 1364 h 3587"/>
                    <a:gd name="T76" fmla="*/ 3482 w 3590"/>
                    <a:gd name="T77" fmla="*/ 1521 h 3587"/>
                    <a:gd name="T78" fmla="*/ 3579 w 3590"/>
                    <a:gd name="T79" fmla="*/ 1800 h 3587"/>
                    <a:gd name="T80" fmla="*/ 3503 w 3590"/>
                    <a:gd name="T81" fmla="*/ 2050 h 3587"/>
                    <a:gd name="T82" fmla="*/ 3271 w 3590"/>
                    <a:gd name="T83" fmla="*/ 2226 h 3587"/>
                    <a:gd name="T84" fmla="*/ 3117 w 3590"/>
                    <a:gd name="T85" fmla="*/ 2515 h 3587"/>
                    <a:gd name="T86" fmla="*/ 2883 w 3590"/>
                    <a:gd name="T87" fmla="*/ 2836 h 3587"/>
                    <a:gd name="T88" fmla="*/ 2573 w 3590"/>
                    <a:gd name="T89" fmla="*/ 3083 h 3587"/>
                    <a:gd name="T90" fmla="*/ 2205 w 3590"/>
                    <a:gd name="T91" fmla="*/ 3243 h 3587"/>
                    <a:gd name="T92" fmla="*/ 2207 w 3590"/>
                    <a:gd name="T93" fmla="*/ 3276 h 3587"/>
                    <a:gd name="T94" fmla="*/ 2396 w 3590"/>
                    <a:gd name="T95" fmla="*/ 3359 h 3587"/>
                    <a:gd name="T96" fmla="*/ 2606 w 3590"/>
                    <a:gd name="T97" fmla="*/ 3394 h 3587"/>
                    <a:gd name="T98" fmla="*/ 3029 w 3590"/>
                    <a:gd name="T99" fmla="*/ 3096 h 3587"/>
                    <a:gd name="T100" fmla="*/ 3349 w 3590"/>
                    <a:gd name="T101" fmla="*/ 2690 h 3587"/>
                    <a:gd name="T102" fmla="*/ 3543 w 3590"/>
                    <a:gd name="T103" fmla="*/ 2200 h 3587"/>
                    <a:gd name="T104" fmla="*/ 3589 w 3590"/>
                    <a:gd name="T105" fmla="*/ 1741 h 3587"/>
                    <a:gd name="T106" fmla="*/ 3530 w 3590"/>
                    <a:gd name="T107" fmla="*/ 1336 h 3587"/>
                    <a:gd name="T108" fmla="*/ 3407 w 3590"/>
                    <a:gd name="T109" fmla="*/ 1009 h 3587"/>
                    <a:gd name="T110" fmla="*/ 3255 w 3590"/>
                    <a:gd name="T111" fmla="*/ 1012 h 3587"/>
                    <a:gd name="T112" fmla="*/ 3089 w 3590"/>
                    <a:gd name="T113" fmla="*/ 952 h 3587"/>
                    <a:gd name="T114" fmla="*/ 2964 w 3590"/>
                    <a:gd name="T115" fmla="*/ 835 h 3587"/>
                    <a:gd name="T116" fmla="*/ 2888 w 3590"/>
                    <a:gd name="T117" fmla="*/ 680 h 35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590" h="3587">
                      <a:moveTo>
                        <a:pt x="2873" y="566"/>
                      </a:moveTo>
                      <a:lnTo>
                        <a:pt x="2873" y="566"/>
                      </a:lnTo>
                      <a:lnTo>
                        <a:pt x="2875" y="543"/>
                      </a:lnTo>
                      <a:lnTo>
                        <a:pt x="2876" y="521"/>
                      </a:lnTo>
                      <a:lnTo>
                        <a:pt x="2880" y="496"/>
                      </a:lnTo>
                      <a:lnTo>
                        <a:pt x="2883" y="475"/>
                      </a:lnTo>
                      <a:lnTo>
                        <a:pt x="2888" y="453"/>
                      </a:lnTo>
                      <a:lnTo>
                        <a:pt x="2894" y="431"/>
                      </a:lnTo>
                      <a:lnTo>
                        <a:pt x="2902" y="411"/>
                      </a:lnTo>
                      <a:lnTo>
                        <a:pt x="2910" y="389"/>
                      </a:lnTo>
                      <a:lnTo>
                        <a:pt x="2910" y="389"/>
                      </a:lnTo>
                      <a:lnTo>
                        <a:pt x="2852" y="344"/>
                      </a:lnTo>
                      <a:lnTo>
                        <a:pt x="2792" y="302"/>
                      </a:lnTo>
                      <a:lnTo>
                        <a:pt x="2731" y="263"/>
                      </a:lnTo>
                      <a:lnTo>
                        <a:pt x="2666" y="226"/>
                      </a:lnTo>
                      <a:lnTo>
                        <a:pt x="2601" y="190"/>
                      </a:lnTo>
                      <a:lnTo>
                        <a:pt x="2534" y="159"/>
                      </a:lnTo>
                      <a:lnTo>
                        <a:pt x="2466" y="130"/>
                      </a:lnTo>
                      <a:lnTo>
                        <a:pt x="2396" y="102"/>
                      </a:lnTo>
                      <a:lnTo>
                        <a:pt x="2325" y="80"/>
                      </a:lnTo>
                      <a:lnTo>
                        <a:pt x="2252" y="59"/>
                      </a:lnTo>
                      <a:lnTo>
                        <a:pt x="2179" y="41"/>
                      </a:lnTo>
                      <a:lnTo>
                        <a:pt x="2105" y="26"/>
                      </a:lnTo>
                      <a:lnTo>
                        <a:pt x="2028" y="15"/>
                      </a:lnTo>
                      <a:lnTo>
                        <a:pt x="1951" y="7"/>
                      </a:lnTo>
                      <a:lnTo>
                        <a:pt x="1874" y="2"/>
                      </a:lnTo>
                      <a:lnTo>
                        <a:pt x="1795" y="0"/>
                      </a:lnTo>
                      <a:lnTo>
                        <a:pt x="1795" y="0"/>
                      </a:lnTo>
                      <a:lnTo>
                        <a:pt x="1750" y="0"/>
                      </a:lnTo>
                      <a:lnTo>
                        <a:pt x="1703" y="2"/>
                      </a:lnTo>
                      <a:lnTo>
                        <a:pt x="1657" y="5"/>
                      </a:lnTo>
                      <a:lnTo>
                        <a:pt x="1612" y="8"/>
                      </a:lnTo>
                      <a:lnTo>
                        <a:pt x="1566" y="13"/>
                      </a:lnTo>
                      <a:lnTo>
                        <a:pt x="1523" y="20"/>
                      </a:lnTo>
                      <a:lnTo>
                        <a:pt x="1477" y="28"/>
                      </a:lnTo>
                      <a:lnTo>
                        <a:pt x="1433" y="36"/>
                      </a:lnTo>
                      <a:lnTo>
                        <a:pt x="1390" y="46"/>
                      </a:lnTo>
                      <a:lnTo>
                        <a:pt x="1348" y="55"/>
                      </a:lnTo>
                      <a:lnTo>
                        <a:pt x="1304" y="68"/>
                      </a:lnTo>
                      <a:lnTo>
                        <a:pt x="1262" y="80"/>
                      </a:lnTo>
                      <a:lnTo>
                        <a:pt x="1219" y="94"/>
                      </a:lnTo>
                      <a:lnTo>
                        <a:pt x="1179" y="109"/>
                      </a:lnTo>
                      <a:lnTo>
                        <a:pt x="1138" y="123"/>
                      </a:lnTo>
                      <a:lnTo>
                        <a:pt x="1098" y="141"/>
                      </a:lnTo>
                      <a:lnTo>
                        <a:pt x="1057" y="157"/>
                      </a:lnTo>
                      <a:lnTo>
                        <a:pt x="1018" y="177"/>
                      </a:lnTo>
                      <a:lnTo>
                        <a:pt x="978" y="196"/>
                      </a:lnTo>
                      <a:lnTo>
                        <a:pt x="941" y="216"/>
                      </a:lnTo>
                      <a:lnTo>
                        <a:pt x="902" y="237"/>
                      </a:lnTo>
                      <a:lnTo>
                        <a:pt x="864" y="260"/>
                      </a:lnTo>
                      <a:lnTo>
                        <a:pt x="829" y="282"/>
                      </a:lnTo>
                      <a:lnTo>
                        <a:pt x="791" y="307"/>
                      </a:lnTo>
                      <a:lnTo>
                        <a:pt x="757" y="331"/>
                      </a:lnTo>
                      <a:lnTo>
                        <a:pt x="722" y="357"/>
                      </a:lnTo>
                      <a:lnTo>
                        <a:pt x="688" y="383"/>
                      </a:lnTo>
                      <a:lnTo>
                        <a:pt x="654" y="411"/>
                      </a:lnTo>
                      <a:lnTo>
                        <a:pt x="621" y="438"/>
                      </a:lnTo>
                      <a:lnTo>
                        <a:pt x="589" y="466"/>
                      </a:lnTo>
                      <a:lnTo>
                        <a:pt x="558" y="496"/>
                      </a:lnTo>
                      <a:lnTo>
                        <a:pt x="527" y="526"/>
                      </a:lnTo>
                      <a:lnTo>
                        <a:pt x="496" y="556"/>
                      </a:lnTo>
                      <a:lnTo>
                        <a:pt x="467" y="589"/>
                      </a:lnTo>
                      <a:lnTo>
                        <a:pt x="438" y="621"/>
                      </a:lnTo>
                      <a:lnTo>
                        <a:pt x="411" y="654"/>
                      </a:lnTo>
                      <a:lnTo>
                        <a:pt x="383" y="688"/>
                      </a:lnTo>
                      <a:lnTo>
                        <a:pt x="357" y="722"/>
                      </a:lnTo>
                      <a:lnTo>
                        <a:pt x="331" y="756"/>
                      </a:lnTo>
                      <a:lnTo>
                        <a:pt x="307" y="791"/>
                      </a:lnTo>
                      <a:lnTo>
                        <a:pt x="284" y="827"/>
                      </a:lnTo>
                      <a:lnTo>
                        <a:pt x="260" y="864"/>
                      </a:lnTo>
                      <a:lnTo>
                        <a:pt x="239" y="902"/>
                      </a:lnTo>
                      <a:lnTo>
                        <a:pt x="218" y="939"/>
                      </a:lnTo>
                      <a:lnTo>
                        <a:pt x="196" y="978"/>
                      </a:lnTo>
                      <a:lnTo>
                        <a:pt x="177" y="1017"/>
                      </a:lnTo>
                      <a:lnTo>
                        <a:pt x="159" y="1056"/>
                      </a:lnTo>
                      <a:lnTo>
                        <a:pt x="141" y="1096"/>
                      </a:lnTo>
                      <a:lnTo>
                        <a:pt x="125" y="1137"/>
                      </a:lnTo>
                      <a:lnTo>
                        <a:pt x="109" y="1177"/>
                      </a:lnTo>
                      <a:lnTo>
                        <a:pt x="94" y="1219"/>
                      </a:lnTo>
                      <a:lnTo>
                        <a:pt x="81" y="1262"/>
                      </a:lnTo>
                      <a:lnTo>
                        <a:pt x="68" y="1304"/>
                      </a:lnTo>
                      <a:lnTo>
                        <a:pt x="57" y="1346"/>
                      </a:lnTo>
                      <a:lnTo>
                        <a:pt x="46" y="1390"/>
                      </a:lnTo>
                      <a:lnTo>
                        <a:pt x="36" y="1433"/>
                      </a:lnTo>
                      <a:lnTo>
                        <a:pt x="28" y="1477"/>
                      </a:lnTo>
                      <a:lnTo>
                        <a:pt x="21" y="1521"/>
                      </a:lnTo>
                      <a:lnTo>
                        <a:pt x="15" y="1566"/>
                      </a:lnTo>
                      <a:lnTo>
                        <a:pt x="10" y="1612"/>
                      </a:lnTo>
                      <a:lnTo>
                        <a:pt x="5" y="1657"/>
                      </a:lnTo>
                      <a:lnTo>
                        <a:pt x="2" y="1703"/>
                      </a:lnTo>
                      <a:lnTo>
                        <a:pt x="0" y="1748"/>
                      </a:lnTo>
                      <a:lnTo>
                        <a:pt x="0" y="1795"/>
                      </a:lnTo>
                      <a:lnTo>
                        <a:pt x="0" y="1795"/>
                      </a:lnTo>
                      <a:lnTo>
                        <a:pt x="0" y="1839"/>
                      </a:lnTo>
                      <a:lnTo>
                        <a:pt x="2" y="1884"/>
                      </a:lnTo>
                      <a:lnTo>
                        <a:pt x="5" y="1928"/>
                      </a:lnTo>
                      <a:lnTo>
                        <a:pt x="8" y="1972"/>
                      </a:lnTo>
                      <a:lnTo>
                        <a:pt x="13" y="2015"/>
                      </a:lnTo>
                      <a:lnTo>
                        <a:pt x="20" y="2058"/>
                      </a:lnTo>
                      <a:lnTo>
                        <a:pt x="26" y="2101"/>
                      </a:lnTo>
                      <a:lnTo>
                        <a:pt x="34" y="2144"/>
                      </a:lnTo>
                      <a:lnTo>
                        <a:pt x="42" y="2186"/>
                      </a:lnTo>
                      <a:lnTo>
                        <a:pt x="52" y="2228"/>
                      </a:lnTo>
                      <a:lnTo>
                        <a:pt x="64" y="2270"/>
                      </a:lnTo>
                      <a:lnTo>
                        <a:pt x="75" y="2311"/>
                      </a:lnTo>
                      <a:lnTo>
                        <a:pt x="88" y="2351"/>
                      </a:lnTo>
                      <a:lnTo>
                        <a:pt x="102" y="2392"/>
                      </a:lnTo>
                      <a:lnTo>
                        <a:pt x="117" y="2431"/>
                      </a:lnTo>
                      <a:lnTo>
                        <a:pt x="132" y="2471"/>
                      </a:lnTo>
                      <a:lnTo>
                        <a:pt x="149" y="2510"/>
                      </a:lnTo>
                      <a:lnTo>
                        <a:pt x="166" y="2547"/>
                      </a:lnTo>
                      <a:lnTo>
                        <a:pt x="184" y="2586"/>
                      </a:lnTo>
                      <a:lnTo>
                        <a:pt x="203" y="2623"/>
                      </a:lnTo>
                      <a:lnTo>
                        <a:pt x="222" y="2661"/>
                      </a:lnTo>
                      <a:lnTo>
                        <a:pt x="243" y="2696"/>
                      </a:lnTo>
                      <a:lnTo>
                        <a:pt x="265" y="2732"/>
                      </a:lnTo>
                      <a:lnTo>
                        <a:pt x="287" y="2768"/>
                      </a:lnTo>
                      <a:lnTo>
                        <a:pt x="334" y="2837"/>
                      </a:lnTo>
                      <a:lnTo>
                        <a:pt x="384" y="2904"/>
                      </a:lnTo>
                      <a:lnTo>
                        <a:pt x="438" y="2967"/>
                      </a:lnTo>
                      <a:lnTo>
                        <a:pt x="493" y="3029"/>
                      </a:lnTo>
                      <a:lnTo>
                        <a:pt x="553" y="3088"/>
                      </a:lnTo>
                      <a:lnTo>
                        <a:pt x="613" y="3144"/>
                      </a:lnTo>
                      <a:lnTo>
                        <a:pt x="678" y="3198"/>
                      </a:lnTo>
                      <a:lnTo>
                        <a:pt x="744" y="3248"/>
                      </a:lnTo>
                      <a:lnTo>
                        <a:pt x="812" y="3295"/>
                      </a:lnTo>
                      <a:lnTo>
                        <a:pt x="848" y="3318"/>
                      </a:lnTo>
                      <a:lnTo>
                        <a:pt x="884" y="3339"/>
                      </a:lnTo>
                      <a:lnTo>
                        <a:pt x="920" y="3360"/>
                      </a:lnTo>
                      <a:lnTo>
                        <a:pt x="957" y="3380"/>
                      </a:lnTo>
                      <a:lnTo>
                        <a:pt x="994" y="3399"/>
                      </a:lnTo>
                      <a:lnTo>
                        <a:pt x="1033" y="3419"/>
                      </a:lnTo>
                      <a:lnTo>
                        <a:pt x="1070" y="3436"/>
                      </a:lnTo>
                      <a:lnTo>
                        <a:pt x="1109" y="3453"/>
                      </a:lnTo>
                      <a:lnTo>
                        <a:pt x="1148" y="3467"/>
                      </a:lnTo>
                      <a:lnTo>
                        <a:pt x="1189" y="3483"/>
                      </a:lnTo>
                      <a:lnTo>
                        <a:pt x="1229" y="3496"/>
                      </a:lnTo>
                      <a:lnTo>
                        <a:pt x="1270" y="3509"/>
                      </a:lnTo>
                      <a:lnTo>
                        <a:pt x="1310" y="3522"/>
                      </a:lnTo>
                      <a:lnTo>
                        <a:pt x="1351" y="3534"/>
                      </a:lnTo>
                      <a:lnTo>
                        <a:pt x="1393" y="3543"/>
                      </a:lnTo>
                      <a:lnTo>
                        <a:pt x="1435" y="3551"/>
                      </a:lnTo>
                      <a:lnTo>
                        <a:pt x="1477" y="3559"/>
                      </a:lnTo>
                      <a:lnTo>
                        <a:pt x="1521" y="3568"/>
                      </a:lnTo>
                      <a:lnTo>
                        <a:pt x="1563" y="3574"/>
                      </a:lnTo>
                      <a:lnTo>
                        <a:pt x="1607" y="3579"/>
                      </a:lnTo>
                      <a:lnTo>
                        <a:pt x="1651" y="3582"/>
                      </a:lnTo>
                      <a:lnTo>
                        <a:pt x="1695" y="3586"/>
                      </a:lnTo>
                      <a:lnTo>
                        <a:pt x="1695" y="3586"/>
                      </a:lnTo>
                      <a:lnTo>
                        <a:pt x="1704" y="3559"/>
                      </a:lnTo>
                      <a:lnTo>
                        <a:pt x="1716" y="3534"/>
                      </a:lnTo>
                      <a:lnTo>
                        <a:pt x="1727" y="3509"/>
                      </a:lnTo>
                      <a:lnTo>
                        <a:pt x="1740" y="3485"/>
                      </a:lnTo>
                      <a:lnTo>
                        <a:pt x="1756" y="3462"/>
                      </a:lnTo>
                      <a:lnTo>
                        <a:pt x="1772" y="3440"/>
                      </a:lnTo>
                      <a:lnTo>
                        <a:pt x="1788" y="3419"/>
                      </a:lnTo>
                      <a:lnTo>
                        <a:pt x="1808" y="3399"/>
                      </a:lnTo>
                      <a:lnTo>
                        <a:pt x="1827" y="3381"/>
                      </a:lnTo>
                      <a:lnTo>
                        <a:pt x="1849" y="3363"/>
                      </a:lnTo>
                      <a:lnTo>
                        <a:pt x="1871" y="3347"/>
                      </a:lnTo>
                      <a:lnTo>
                        <a:pt x="1894" y="3332"/>
                      </a:lnTo>
                      <a:lnTo>
                        <a:pt x="1918" y="3318"/>
                      </a:lnTo>
                      <a:lnTo>
                        <a:pt x="1942" y="3307"/>
                      </a:lnTo>
                      <a:lnTo>
                        <a:pt x="1968" y="3297"/>
                      </a:lnTo>
                      <a:lnTo>
                        <a:pt x="1994" y="3287"/>
                      </a:lnTo>
                      <a:lnTo>
                        <a:pt x="1994" y="3287"/>
                      </a:lnTo>
                      <a:lnTo>
                        <a:pt x="1946" y="3294"/>
                      </a:lnTo>
                      <a:lnTo>
                        <a:pt x="1895" y="3297"/>
                      </a:lnTo>
                      <a:lnTo>
                        <a:pt x="1845" y="3300"/>
                      </a:lnTo>
                      <a:lnTo>
                        <a:pt x="1795" y="3300"/>
                      </a:lnTo>
                      <a:lnTo>
                        <a:pt x="1795" y="3300"/>
                      </a:lnTo>
                      <a:lnTo>
                        <a:pt x="1735" y="3300"/>
                      </a:lnTo>
                      <a:lnTo>
                        <a:pt x="1675" y="3295"/>
                      </a:lnTo>
                      <a:lnTo>
                        <a:pt x="1617" y="3290"/>
                      </a:lnTo>
                      <a:lnTo>
                        <a:pt x="1558" y="3282"/>
                      </a:lnTo>
                      <a:lnTo>
                        <a:pt x="1500" y="3271"/>
                      </a:lnTo>
                      <a:lnTo>
                        <a:pt x="1443" y="3260"/>
                      </a:lnTo>
                      <a:lnTo>
                        <a:pt x="1388" y="3245"/>
                      </a:lnTo>
                      <a:lnTo>
                        <a:pt x="1333" y="3229"/>
                      </a:lnTo>
                      <a:lnTo>
                        <a:pt x="1279" y="3209"/>
                      </a:lnTo>
                      <a:lnTo>
                        <a:pt x="1226" y="3188"/>
                      </a:lnTo>
                      <a:lnTo>
                        <a:pt x="1172" y="3166"/>
                      </a:lnTo>
                      <a:lnTo>
                        <a:pt x="1122" y="3141"/>
                      </a:lnTo>
                      <a:lnTo>
                        <a:pt x="1072" y="3115"/>
                      </a:lnTo>
                      <a:lnTo>
                        <a:pt x="1023" y="3088"/>
                      </a:lnTo>
                      <a:lnTo>
                        <a:pt x="975" y="3057"/>
                      </a:lnTo>
                      <a:lnTo>
                        <a:pt x="928" y="3027"/>
                      </a:lnTo>
                      <a:lnTo>
                        <a:pt x="882" y="2993"/>
                      </a:lnTo>
                      <a:lnTo>
                        <a:pt x="839" y="2959"/>
                      </a:lnTo>
                      <a:lnTo>
                        <a:pt x="796" y="2922"/>
                      </a:lnTo>
                      <a:lnTo>
                        <a:pt x="754" y="2885"/>
                      </a:lnTo>
                      <a:lnTo>
                        <a:pt x="715" y="2844"/>
                      </a:lnTo>
                      <a:lnTo>
                        <a:pt x="676" y="2803"/>
                      </a:lnTo>
                      <a:lnTo>
                        <a:pt x="639" y="2761"/>
                      </a:lnTo>
                      <a:lnTo>
                        <a:pt x="605" y="2717"/>
                      </a:lnTo>
                      <a:lnTo>
                        <a:pt x="571" y="2672"/>
                      </a:lnTo>
                      <a:lnTo>
                        <a:pt x="539" y="2627"/>
                      </a:lnTo>
                      <a:lnTo>
                        <a:pt x="508" y="2578"/>
                      </a:lnTo>
                      <a:lnTo>
                        <a:pt x="480" y="2529"/>
                      </a:lnTo>
                      <a:lnTo>
                        <a:pt x="453" y="2481"/>
                      </a:lnTo>
                      <a:lnTo>
                        <a:pt x="428" y="2429"/>
                      </a:lnTo>
                      <a:lnTo>
                        <a:pt x="406" y="2377"/>
                      </a:lnTo>
                      <a:lnTo>
                        <a:pt x="384" y="2323"/>
                      </a:lnTo>
                      <a:lnTo>
                        <a:pt x="384" y="2323"/>
                      </a:lnTo>
                      <a:lnTo>
                        <a:pt x="344" y="2315"/>
                      </a:lnTo>
                      <a:lnTo>
                        <a:pt x="307" y="2304"/>
                      </a:lnTo>
                      <a:lnTo>
                        <a:pt x="271" y="2289"/>
                      </a:lnTo>
                      <a:lnTo>
                        <a:pt x="235" y="2272"/>
                      </a:lnTo>
                      <a:lnTo>
                        <a:pt x="203" y="2250"/>
                      </a:lnTo>
                      <a:lnTo>
                        <a:pt x="172" y="2226"/>
                      </a:lnTo>
                      <a:lnTo>
                        <a:pt x="143" y="2200"/>
                      </a:lnTo>
                      <a:lnTo>
                        <a:pt x="117" y="2173"/>
                      </a:lnTo>
                      <a:lnTo>
                        <a:pt x="93" y="2142"/>
                      </a:lnTo>
                      <a:lnTo>
                        <a:pt x="72" y="2110"/>
                      </a:lnTo>
                      <a:lnTo>
                        <a:pt x="52" y="2076"/>
                      </a:lnTo>
                      <a:lnTo>
                        <a:pt x="38" y="2038"/>
                      </a:lnTo>
                      <a:lnTo>
                        <a:pt x="25" y="2001"/>
                      </a:lnTo>
                      <a:lnTo>
                        <a:pt x="16" y="1962"/>
                      </a:lnTo>
                      <a:lnTo>
                        <a:pt x="10" y="1922"/>
                      </a:lnTo>
                      <a:lnTo>
                        <a:pt x="8" y="1881"/>
                      </a:lnTo>
                      <a:lnTo>
                        <a:pt x="8" y="1881"/>
                      </a:lnTo>
                      <a:lnTo>
                        <a:pt x="10" y="1842"/>
                      </a:lnTo>
                      <a:lnTo>
                        <a:pt x="15" y="1806"/>
                      </a:lnTo>
                      <a:lnTo>
                        <a:pt x="23" y="1771"/>
                      </a:lnTo>
                      <a:lnTo>
                        <a:pt x="33" y="1735"/>
                      </a:lnTo>
                      <a:lnTo>
                        <a:pt x="46" y="1703"/>
                      </a:lnTo>
                      <a:lnTo>
                        <a:pt x="60" y="1670"/>
                      </a:lnTo>
                      <a:lnTo>
                        <a:pt x="78" y="1639"/>
                      </a:lnTo>
                      <a:lnTo>
                        <a:pt x="99" y="1610"/>
                      </a:lnTo>
                      <a:lnTo>
                        <a:pt x="122" y="1583"/>
                      </a:lnTo>
                      <a:lnTo>
                        <a:pt x="146" y="1557"/>
                      </a:lnTo>
                      <a:lnTo>
                        <a:pt x="172" y="1534"/>
                      </a:lnTo>
                      <a:lnTo>
                        <a:pt x="200" y="1513"/>
                      </a:lnTo>
                      <a:lnTo>
                        <a:pt x="229" y="1494"/>
                      </a:lnTo>
                      <a:lnTo>
                        <a:pt x="261" y="1476"/>
                      </a:lnTo>
                      <a:lnTo>
                        <a:pt x="294" y="1461"/>
                      </a:lnTo>
                      <a:lnTo>
                        <a:pt x="328" y="1450"/>
                      </a:lnTo>
                      <a:lnTo>
                        <a:pt x="328" y="1450"/>
                      </a:lnTo>
                      <a:lnTo>
                        <a:pt x="344" y="1388"/>
                      </a:lnTo>
                      <a:lnTo>
                        <a:pt x="362" y="1326"/>
                      </a:lnTo>
                      <a:lnTo>
                        <a:pt x="383" y="1267"/>
                      </a:lnTo>
                      <a:lnTo>
                        <a:pt x="406" y="1208"/>
                      </a:lnTo>
                      <a:lnTo>
                        <a:pt x="431" y="1151"/>
                      </a:lnTo>
                      <a:lnTo>
                        <a:pt x="461" y="1095"/>
                      </a:lnTo>
                      <a:lnTo>
                        <a:pt x="490" y="1041"/>
                      </a:lnTo>
                      <a:lnTo>
                        <a:pt x="522" y="988"/>
                      </a:lnTo>
                      <a:lnTo>
                        <a:pt x="556" y="936"/>
                      </a:lnTo>
                      <a:lnTo>
                        <a:pt x="594" y="885"/>
                      </a:lnTo>
                      <a:lnTo>
                        <a:pt x="633" y="837"/>
                      </a:lnTo>
                      <a:lnTo>
                        <a:pt x="673" y="790"/>
                      </a:lnTo>
                      <a:lnTo>
                        <a:pt x="715" y="744"/>
                      </a:lnTo>
                      <a:lnTo>
                        <a:pt x="759" y="701"/>
                      </a:lnTo>
                      <a:lnTo>
                        <a:pt x="804" y="658"/>
                      </a:lnTo>
                      <a:lnTo>
                        <a:pt x="853" y="620"/>
                      </a:lnTo>
                      <a:lnTo>
                        <a:pt x="902" y="581"/>
                      </a:lnTo>
                      <a:lnTo>
                        <a:pt x="954" y="545"/>
                      </a:lnTo>
                      <a:lnTo>
                        <a:pt x="1005" y="511"/>
                      </a:lnTo>
                      <a:lnTo>
                        <a:pt x="1059" y="480"/>
                      </a:lnTo>
                      <a:lnTo>
                        <a:pt x="1114" y="449"/>
                      </a:lnTo>
                      <a:lnTo>
                        <a:pt x="1171" y="423"/>
                      </a:lnTo>
                      <a:lnTo>
                        <a:pt x="1228" y="397"/>
                      </a:lnTo>
                      <a:lnTo>
                        <a:pt x="1287" y="375"/>
                      </a:lnTo>
                      <a:lnTo>
                        <a:pt x="1348" y="355"/>
                      </a:lnTo>
                      <a:lnTo>
                        <a:pt x="1409" y="338"/>
                      </a:lnTo>
                      <a:lnTo>
                        <a:pt x="1471" y="323"/>
                      </a:lnTo>
                      <a:lnTo>
                        <a:pt x="1534" y="310"/>
                      </a:lnTo>
                      <a:lnTo>
                        <a:pt x="1599" y="300"/>
                      </a:lnTo>
                      <a:lnTo>
                        <a:pt x="1664" y="294"/>
                      </a:lnTo>
                      <a:lnTo>
                        <a:pt x="1729" y="289"/>
                      </a:lnTo>
                      <a:lnTo>
                        <a:pt x="1795" y="287"/>
                      </a:lnTo>
                      <a:lnTo>
                        <a:pt x="1795" y="287"/>
                      </a:lnTo>
                      <a:lnTo>
                        <a:pt x="1858" y="289"/>
                      </a:lnTo>
                      <a:lnTo>
                        <a:pt x="1922" y="292"/>
                      </a:lnTo>
                      <a:lnTo>
                        <a:pt x="1983" y="299"/>
                      </a:lnTo>
                      <a:lnTo>
                        <a:pt x="2045" y="308"/>
                      </a:lnTo>
                      <a:lnTo>
                        <a:pt x="2106" y="320"/>
                      </a:lnTo>
                      <a:lnTo>
                        <a:pt x="2166" y="333"/>
                      </a:lnTo>
                      <a:lnTo>
                        <a:pt x="2225" y="349"/>
                      </a:lnTo>
                      <a:lnTo>
                        <a:pt x="2281" y="368"/>
                      </a:lnTo>
                      <a:lnTo>
                        <a:pt x="2338" y="389"/>
                      </a:lnTo>
                      <a:lnTo>
                        <a:pt x="2395" y="412"/>
                      </a:lnTo>
                      <a:lnTo>
                        <a:pt x="2448" y="436"/>
                      </a:lnTo>
                      <a:lnTo>
                        <a:pt x="2502" y="464"/>
                      </a:lnTo>
                      <a:lnTo>
                        <a:pt x="2555" y="493"/>
                      </a:lnTo>
                      <a:lnTo>
                        <a:pt x="2606" y="524"/>
                      </a:lnTo>
                      <a:lnTo>
                        <a:pt x="2654" y="556"/>
                      </a:lnTo>
                      <a:lnTo>
                        <a:pt x="2703" y="592"/>
                      </a:lnTo>
                      <a:lnTo>
                        <a:pt x="2750" y="629"/>
                      </a:lnTo>
                      <a:lnTo>
                        <a:pt x="2795" y="667"/>
                      </a:lnTo>
                      <a:lnTo>
                        <a:pt x="2839" y="707"/>
                      </a:lnTo>
                      <a:lnTo>
                        <a:pt x="2880" y="749"/>
                      </a:lnTo>
                      <a:lnTo>
                        <a:pt x="2920" y="793"/>
                      </a:lnTo>
                      <a:lnTo>
                        <a:pt x="2959" y="839"/>
                      </a:lnTo>
                      <a:lnTo>
                        <a:pt x="2996" y="885"/>
                      </a:lnTo>
                      <a:lnTo>
                        <a:pt x="3030" y="932"/>
                      </a:lnTo>
                      <a:lnTo>
                        <a:pt x="3063" y="983"/>
                      </a:lnTo>
                      <a:lnTo>
                        <a:pt x="3094" y="1033"/>
                      </a:lnTo>
                      <a:lnTo>
                        <a:pt x="3123" y="1085"/>
                      </a:lnTo>
                      <a:lnTo>
                        <a:pt x="3151" y="1138"/>
                      </a:lnTo>
                      <a:lnTo>
                        <a:pt x="3175" y="1194"/>
                      </a:lnTo>
                      <a:lnTo>
                        <a:pt x="3200" y="1249"/>
                      </a:lnTo>
                      <a:lnTo>
                        <a:pt x="3219" y="1305"/>
                      </a:lnTo>
                      <a:lnTo>
                        <a:pt x="3239" y="1364"/>
                      </a:lnTo>
                      <a:lnTo>
                        <a:pt x="3239" y="1364"/>
                      </a:lnTo>
                      <a:lnTo>
                        <a:pt x="3274" y="1374"/>
                      </a:lnTo>
                      <a:lnTo>
                        <a:pt x="3310" y="1386"/>
                      </a:lnTo>
                      <a:lnTo>
                        <a:pt x="3342" y="1403"/>
                      </a:lnTo>
                      <a:lnTo>
                        <a:pt x="3375" y="1422"/>
                      </a:lnTo>
                      <a:lnTo>
                        <a:pt x="3404" y="1443"/>
                      </a:lnTo>
                      <a:lnTo>
                        <a:pt x="3432" y="1467"/>
                      </a:lnTo>
                      <a:lnTo>
                        <a:pt x="3457" y="1494"/>
                      </a:lnTo>
                      <a:lnTo>
                        <a:pt x="3482" y="1521"/>
                      </a:lnTo>
                      <a:lnTo>
                        <a:pt x="3503" y="1550"/>
                      </a:lnTo>
                      <a:lnTo>
                        <a:pt x="3522" y="1583"/>
                      </a:lnTo>
                      <a:lnTo>
                        <a:pt x="3540" y="1615"/>
                      </a:lnTo>
                      <a:lnTo>
                        <a:pt x="3553" y="1649"/>
                      </a:lnTo>
                      <a:lnTo>
                        <a:pt x="3564" y="1685"/>
                      </a:lnTo>
                      <a:lnTo>
                        <a:pt x="3573" y="1722"/>
                      </a:lnTo>
                      <a:lnTo>
                        <a:pt x="3577" y="1761"/>
                      </a:lnTo>
                      <a:lnTo>
                        <a:pt x="3579" y="1800"/>
                      </a:lnTo>
                      <a:lnTo>
                        <a:pt x="3579" y="1800"/>
                      </a:lnTo>
                      <a:lnTo>
                        <a:pt x="3577" y="1839"/>
                      </a:lnTo>
                      <a:lnTo>
                        <a:pt x="3573" y="1878"/>
                      </a:lnTo>
                      <a:lnTo>
                        <a:pt x="3564" y="1915"/>
                      </a:lnTo>
                      <a:lnTo>
                        <a:pt x="3553" y="1951"/>
                      </a:lnTo>
                      <a:lnTo>
                        <a:pt x="3539" y="1985"/>
                      </a:lnTo>
                      <a:lnTo>
                        <a:pt x="3522" y="2019"/>
                      </a:lnTo>
                      <a:lnTo>
                        <a:pt x="3503" y="2050"/>
                      </a:lnTo>
                      <a:lnTo>
                        <a:pt x="3482" y="2079"/>
                      </a:lnTo>
                      <a:lnTo>
                        <a:pt x="3457" y="2108"/>
                      </a:lnTo>
                      <a:lnTo>
                        <a:pt x="3430" y="2134"/>
                      </a:lnTo>
                      <a:lnTo>
                        <a:pt x="3402" y="2157"/>
                      </a:lnTo>
                      <a:lnTo>
                        <a:pt x="3371" y="2178"/>
                      </a:lnTo>
                      <a:lnTo>
                        <a:pt x="3341" y="2197"/>
                      </a:lnTo>
                      <a:lnTo>
                        <a:pt x="3307" y="2213"/>
                      </a:lnTo>
                      <a:lnTo>
                        <a:pt x="3271" y="2226"/>
                      </a:lnTo>
                      <a:lnTo>
                        <a:pt x="3235" y="2236"/>
                      </a:lnTo>
                      <a:lnTo>
                        <a:pt x="3235" y="2236"/>
                      </a:lnTo>
                      <a:lnTo>
                        <a:pt x="3219" y="2285"/>
                      </a:lnTo>
                      <a:lnTo>
                        <a:pt x="3201" y="2333"/>
                      </a:lnTo>
                      <a:lnTo>
                        <a:pt x="3183" y="2380"/>
                      </a:lnTo>
                      <a:lnTo>
                        <a:pt x="3162" y="2426"/>
                      </a:lnTo>
                      <a:lnTo>
                        <a:pt x="3141" y="2471"/>
                      </a:lnTo>
                      <a:lnTo>
                        <a:pt x="3117" y="2515"/>
                      </a:lnTo>
                      <a:lnTo>
                        <a:pt x="3093" y="2559"/>
                      </a:lnTo>
                      <a:lnTo>
                        <a:pt x="3067" y="2601"/>
                      </a:lnTo>
                      <a:lnTo>
                        <a:pt x="3039" y="2643"/>
                      </a:lnTo>
                      <a:lnTo>
                        <a:pt x="3011" y="2683"/>
                      </a:lnTo>
                      <a:lnTo>
                        <a:pt x="2982" y="2724"/>
                      </a:lnTo>
                      <a:lnTo>
                        <a:pt x="2949" y="2761"/>
                      </a:lnTo>
                      <a:lnTo>
                        <a:pt x="2917" y="2800"/>
                      </a:lnTo>
                      <a:lnTo>
                        <a:pt x="2883" y="2836"/>
                      </a:lnTo>
                      <a:lnTo>
                        <a:pt x="2849" y="2871"/>
                      </a:lnTo>
                      <a:lnTo>
                        <a:pt x="2813" y="2905"/>
                      </a:lnTo>
                      <a:lnTo>
                        <a:pt x="2776" y="2938"/>
                      </a:lnTo>
                      <a:lnTo>
                        <a:pt x="2737" y="2970"/>
                      </a:lnTo>
                      <a:lnTo>
                        <a:pt x="2698" y="3001"/>
                      </a:lnTo>
                      <a:lnTo>
                        <a:pt x="2658" y="3030"/>
                      </a:lnTo>
                      <a:lnTo>
                        <a:pt x="2615" y="3057"/>
                      </a:lnTo>
                      <a:lnTo>
                        <a:pt x="2573" y="3083"/>
                      </a:lnTo>
                      <a:lnTo>
                        <a:pt x="2531" y="3109"/>
                      </a:lnTo>
                      <a:lnTo>
                        <a:pt x="2486" y="3133"/>
                      </a:lnTo>
                      <a:lnTo>
                        <a:pt x="2442" y="3154"/>
                      </a:lnTo>
                      <a:lnTo>
                        <a:pt x="2395" y="3175"/>
                      </a:lnTo>
                      <a:lnTo>
                        <a:pt x="2350" y="3195"/>
                      </a:lnTo>
                      <a:lnTo>
                        <a:pt x="2301" y="3213"/>
                      </a:lnTo>
                      <a:lnTo>
                        <a:pt x="2254" y="3229"/>
                      </a:lnTo>
                      <a:lnTo>
                        <a:pt x="2205" y="3243"/>
                      </a:lnTo>
                      <a:lnTo>
                        <a:pt x="2155" y="3256"/>
                      </a:lnTo>
                      <a:lnTo>
                        <a:pt x="2105" y="3269"/>
                      </a:lnTo>
                      <a:lnTo>
                        <a:pt x="2105" y="3269"/>
                      </a:lnTo>
                      <a:lnTo>
                        <a:pt x="2126" y="3268"/>
                      </a:lnTo>
                      <a:lnTo>
                        <a:pt x="2126" y="3268"/>
                      </a:lnTo>
                      <a:lnTo>
                        <a:pt x="2153" y="3269"/>
                      </a:lnTo>
                      <a:lnTo>
                        <a:pt x="2179" y="3271"/>
                      </a:lnTo>
                      <a:lnTo>
                        <a:pt x="2207" y="3276"/>
                      </a:lnTo>
                      <a:lnTo>
                        <a:pt x="2233" y="3281"/>
                      </a:lnTo>
                      <a:lnTo>
                        <a:pt x="2259" y="3289"/>
                      </a:lnTo>
                      <a:lnTo>
                        <a:pt x="2283" y="3297"/>
                      </a:lnTo>
                      <a:lnTo>
                        <a:pt x="2307" y="3307"/>
                      </a:lnTo>
                      <a:lnTo>
                        <a:pt x="2330" y="3318"/>
                      </a:lnTo>
                      <a:lnTo>
                        <a:pt x="2353" y="3329"/>
                      </a:lnTo>
                      <a:lnTo>
                        <a:pt x="2375" y="3344"/>
                      </a:lnTo>
                      <a:lnTo>
                        <a:pt x="2396" y="3359"/>
                      </a:lnTo>
                      <a:lnTo>
                        <a:pt x="2416" y="3375"/>
                      </a:lnTo>
                      <a:lnTo>
                        <a:pt x="2435" y="3393"/>
                      </a:lnTo>
                      <a:lnTo>
                        <a:pt x="2453" y="3410"/>
                      </a:lnTo>
                      <a:lnTo>
                        <a:pt x="2471" y="3430"/>
                      </a:lnTo>
                      <a:lnTo>
                        <a:pt x="2486" y="3449"/>
                      </a:lnTo>
                      <a:lnTo>
                        <a:pt x="2486" y="3449"/>
                      </a:lnTo>
                      <a:lnTo>
                        <a:pt x="2547" y="3423"/>
                      </a:lnTo>
                      <a:lnTo>
                        <a:pt x="2606" y="3394"/>
                      </a:lnTo>
                      <a:lnTo>
                        <a:pt x="2664" y="3363"/>
                      </a:lnTo>
                      <a:lnTo>
                        <a:pt x="2719" y="3331"/>
                      </a:lnTo>
                      <a:lnTo>
                        <a:pt x="2774" y="3297"/>
                      </a:lnTo>
                      <a:lnTo>
                        <a:pt x="2829" y="3260"/>
                      </a:lnTo>
                      <a:lnTo>
                        <a:pt x="2881" y="3222"/>
                      </a:lnTo>
                      <a:lnTo>
                        <a:pt x="2932" y="3182"/>
                      </a:lnTo>
                      <a:lnTo>
                        <a:pt x="2982" y="3140"/>
                      </a:lnTo>
                      <a:lnTo>
                        <a:pt x="3029" y="3096"/>
                      </a:lnTo>
                      <a:lnTo>
                        <a:pt x="3075" y="3050"/>
                      </a:lnTo>
                      <a:lnTo>
                        <a:pt x="3119" y="3005"/>
                      </a:lnTo>
                      <a:lnTo>
                        <a:pt x="3162" y="2956"/>
                      </a:lnTo>
                      <a:lnTo>
                        <a:pt x="3203" y="2905"/>
                      </a:lnTo>
                      <a:lnTo>
                        <a:pt x="3243" y="2854"/>
                      </a:lnTo>
                      <a:lnTo>
                        <a:pt x="3281" y="2800"/>
                      </a:lnTo>
                      <a:lnTo>
                        <a:pt x="3316" y="2745"/>
                      </a:lnTo>
                      <a:lnTo>
                        <a:pt x="3349" y="2690"/>
                      </a:lnTo>
                      <a:lnTo>
                        <a:pt x="3381" y="2633"/>
                      </a:lnTo>
                      <a:lnTo>
                        <a:pt x="3410" y="2575"/>
                      </a:lnTo>
                      <a:lnTo>
                        <a:pt x="3438" y="2515"/>
                      </a:lnTo>
                      <a:lnTo>
                        <a:pt x="3464" y="2453"/>
                      </a:lnTo>
                      <a:lnTo>
                        <a:pt x="3487" y="2392"/>
                      </a:lnTo>
                      <a:lnTo>
                        <a:pt x="3508" y="2330"/>
                      </a:lnTo>
                      <a:lnTo>
                        <a:pt x="3527" y="2265"/>
                      </a:lnTo>
                      <a:lnTo>
                        <a:pt x="3543" y="2200"/>
                      </a:lnTo>
                      <a:lnTo>
                        <a:pt x="3556" y="2135"/>
                      </a:lnTo>
                      <a:lnTo>
                        <a:pt x="3568" y="2069"/>
                      </a:lnTo>
                      <a:lnTo>
                        <a:pt x="3577" y="2001"/>
                      </a:lnTo>
                      <a:lnTo>
                        <a:pt x="3584" y="1933"/>
                      </a:lnTo>
                      <a:lnTo>
                        <a:pt x="3587" y="1863"/>
                      </a:lnTo>
                      <a:lnTo>
                        <a:pt x="3589" y="1795"/>
                      </a:lnTo>
                      <a:lnTo>
                        <a:pt x="3589" y="1795"/>
                      </a:lnTo>
                      <a:lnTo>
                        <a:pt x="3589" y="1741"/>
                      </a:lnTo>
                      <a:lnTo>
                        <a:pt x="3586" y="1690"/>
                      </a:lnTo>
                      <a:lnTo>
                        <a:pt x="3582" y="1638"/>
                      </a:lnTo>
                      <a:lnTo>
                        <a:pt x="3577" y="1586"/>
                      </a:lnTo>
                      <a:lnTo>
                        <a:pt x="3571" y="1536"/>
                      </a:lnTo>
                      <a:lnTo>
                        <a:pt x="3563" y="1485"/>
                      </a:lnTo>
                      <a:lnTo>
                        <a:pt x="3553" y="1435"/>
                      </a:lnTo>
                      <a:lnTo>
                        <a:pt x="3542" y="1385"/>
                      </a:lnTo>
                      <a:lnTo>
                        <a:pt x="3530" y="1336"/>
                      </a:lnTo>
                      <a:lnTo>
                        <a:pt x="3516" y="1287"/>
                      </a:lnTo>
                      <a:lnTo>
                        <a:pt x="3501" y="1239"/>
                      </a:lnTo>
                      <a:lnTo>
                        <a:pt x="3485" y="1192"/>
                      </a:lnTo>
                      <a:lnTo>
                        <a:pt x="3467" y="1145"/>
                      </a:lnTo>
                      <a:lnTo>
                        <a:pt x="3449" y="1099"/>
                      </a:lnTo>
                      <a:lnTo>
                        <a:pt x="3428" y="1054"/>
                      </a:lnTo>
                      <a:lnTo>
                        <a:pt x="3407" y="1009"/>
                      </a:lnTo>
                      <a:lnTo>
                        <a:pt x="3407" y="1009"/>
                      </a:lnTo>
                      <a:lnTo>
                        <a:pt x="3388" y="1012"/>
                      </a:lnTo>
                      <a:lnTo>
                        <a:pt x="3367" y="1015"/>
                      </a:lnTo>
                      <a:lnTo>
                        <a:pt x="3344" y="1017"/>
                      </a:lnTo>
                      <a:lnTo>
                        <a:pt x="3323" y="1017"/>
                      </a:lnTo>
                      <a:lnTo>
                        <a:pt x="3323" y="1017"/>
                      </a:lnTo>
                      <a:lnTo>
                        <a:pt x="3300" y="1017"/>
                      </a:lnTo>
                      <a:lnTo>
                        <a:pt x="3277" y="1015"/>
                      </a:lnTo>
                      <a:lnTo>
                        <a:pt x="3255" y="1012"/>
                      </a:lnTo>
                      <a:lnTo>
                        <a:pt x="3232" y="1007"/>
                      </a:lnTo>
                      <a:lnTo>
                        <a:pt x="3211" y="1002"/>
                      </a:lnTo>
                      <a:lnTo>
                        <a:pt x="3190" y="997"/>
                      </a:lnTo>
                      <a:lnTo>
                        <a:pt x="3169" y="989"/>
                      </a:lnTo>
                      <a:lnTo>
                        <a:pt x="3148" y="981"/>
                      </a:lnTo>
                      <a:lnTo>
                        <a:pt x="3128" y="973"/>
                      </a:lnTo>
                      <a:lnTo>
                        <a:pt x="3109" y="962"/>
                      </a:lnTo>
                      <a:lnTo>
                        <a:pt x="3089" y="952"/>
                      </a:lnTo>
                      <a:lnTo>
                        <a:pt x="3072" y="941"/>
                      </a:lnTo>
                      <a:lnTo>
                        <a:pt x="3054" y="928"/>
                      </a:lnTo>
                      <a:lnTo>
                        <a:pt x="3038" y="915"/>
                      </a:lnTo>
                      <a:lnTo>
                        <a:pt x="3021" y="900"/>
                      </a:lnTo>
                      <a:lnTo>
                        <a:pt x="3006" y="885"/>
                      </a:lnTo>
                      <a:lnTo>
                        <a:pt x="2991" y="869"/>
                      </a:lnTo>
                      <a:lnTo>
                        <a:pt x="2977" y="853"/>
                      </a:lnTo>
                      <a:lnTo>
                        <a:pt x="2964" y="835"/>
                      </a:lnTo>
                      <a:lnTo>
                        <a:pt x="2951" y="817"/>
                      </a:lnTo>
                      <a:lnTo>
                        <a:pt x="2940" y="800"/>
                      </a:lnTo>
                      <a:lnTo>
                        <a:pt x="2928" y="782"/>
                      </a:lnTo>
                      <a:lnTo>
                        <a:pt x="2919" y="762"/>
                      </a:lnTo>
                      <a:lnTo>
                        <a:pt x="2909" y="741"/>
                      </a:lnTo>
                      <a:lnTo>
                        <a:pt x="2901" y="722"/>
                      </a:lnTo>
                      <a:lnTo>
                        <a:pt x="2894" y="701"/>
                      </a:lnTo>
                      <a:lnTo>
                        <a:pt x="2888" y="680"/>
                      </a:lnTo>
                      <a:lnTo>
                        <a:pt x="2883" y="657"/>
                      </a:lnTo>
                      <a:lnTo>
                        <a:pt x="2880" y="636"/>
                      </a:lnTo>
                      <a:lnTo>
                        <a:pt x="2876" y="613"/>
                      </a:lnTo>
                      <a:lnTo>
                        <a:pt x="2875" y="590"/>
                      </a:lnTo>
                      <a:lnTo>
                        <a:pt x="2873" y="566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5" name="Freeform 107"/>
                <p:cNvSpPr>
                  <a:spLocks noChangeArrowheads="1"/>
                </p:cNvSpPr>
                <p:nvPr/>
              </p:nvSpPr>
              <p:spPr bwMode="auto">
                <a:xfrm>
                  <a:off x="5566" y="998"/>
                  <a:ext cx="1095" cy="1094"/>
                </a:xfrm>
                <a:custGeom>
                  <a:avLst/>
                  <a:gdLst>
                    <a:gd name="T0" fmla="*/ 3706 w 4832"/>
                    <a:gd name="T1" fmla="*/ 373 h 4830"/>
                    <a:gd name="T2" fmla="*/ 3175 w 4832"/>
                    <a:gd name="T3" fmla="*/ 122 h 4830"/>
                    <a:gd name="T4" fmla="*/ 2596 w 4832"/>
                    <a:gd name="T5" fmla="*/ 7 h 4830"/>
                    <a:gd name="T6" fmla="*/ 2163 w 4832"/>
                    <a:gd name="T7" fmla="*/ 119 h 4830"/>
                    <a:gd name="T8" fmla="*/ 1878 w 4832"/>
                    <a:gd name="T9" fmla="*/ 350 h 4830"/>
                    <a:gd name="T10" fmla="*/ 1594 w 4832"/>
                    <a:gd name="T11" fmla="*/ 333 h 4830"/>
                    <a:gd name="T12" fmla="*/ 1341 w 4832"/>
                    <a:gd name="T13" fmla="*/ 252 h 4830"/>
                    <a:gd name="T14" fmla="*/ 830 w 4832"/>
                    <a:gd name="T15" fmla="*/ 685 h 4830"/>
                    <a:gd name="T16" fmla="*/ 834 w 4832"/>
                    <a:gd name="T17" fmla="*/ 923 h 4830"/>
                    <a:gd name="T18" fmla="*/ 732 w 4832"/>
                    <a:gd name="T19" fmla="*/ 1113 h 4830"/>
                    <a:gd name="T20" fmla="*/ 553 w 4832"/>
                    <a:gd name="T21" fmla="*/ 1233 h 4830"/>
                    <a:gd name="T22" fmla="*/ 325 w 4832"/>
                    <a:gd name="T23" fmla="*/ 1254 h 4830"/>
                    <a:gd name="T24" fmla="*/ 60 w 4832"/>
                    <a:gd name="T25" fmla="*/ 1883 h 4830"/>
                    <a:gd name="T26" fmla="*/ 7 w 4832"/>
                    <a:gd name="T27" fmla="*/ 2596 h 4830"/>
                    <a:gd name="T28" fmla="*/ 122 w 4832"/>
                    <a:gd name="T29" fmla="*/ 3174 h 4830"/>
                    <a:gd name="T30" fmla="*/ 373 w 4832"/>
                    <a:gd name="T31" fmla="*/ 3704 h 4830"/>
                    <a:gd name="T32" fmla="*/ 751 w 4832"/>
                    <a:gd name="T33" fmla="*/ 4164 h 4830"/>
                    <a:gd name="T34" fmla="*/ 1228 w 4832"/>
                    <a:gd name="T35" fmla="*/ 4518 h 4830"/>
                    <a:gd name="T36" fmla="*/ 1769 w 4832"/>
                    <a:gd name="T37" fmla="*/ 4743 h 4830"/>
                    <a:gd name="T38" fmla="*/ 2356 w 4832"/>
                    <a:gd name="T39" fmla="*/ 4829 h 4830"/>
                    <a:gd name="T40" fmla="*/ 2867 w 4832"/>
                    <a:gd name="T41" fmla="*/ 4789 h 4830"/>
                    <a:gd name="T42" fmla="*/ 3339 w 4832"/>
                    <a:gd name="T43" fmla="*/ 4647 h 4830"/>
                    <a:gd name="T44" fmla="*/ 3774 w 4832"/>
                    <a:gd name="T45" fmla="*/ 4412 h 4830"/>
                    <a:gd name="T46" fmla="*/ 3863 w 4832"/>
                    <a:gd name="T47" fmla="*/ 4158 h 4830"/>
                    <a:gd name="T48" fmla="*/ 3918 w 4832"/>
                    <a:gd name="T49" fmla="*/ 3944 h 4830"/>
                    <a:gd name="T50" fmla="*/ 4062 w 4832"/>
                    <a:gd name="T51" fmla="*/ 3785 h 4830"/>
                    <a:gd name="T52" fmla="*/ 4268 w 4832"/>
                    <a:gd name="T53" fmla="*/ 3710 h 4830"/>
                    <a:gd name="T54" fmla="*/ 4610 w 4832"/>
                    <a:gd name="T55" fmla="*/ 3425 h 4830"/>
                    <a:gd name="T56" fmla="*/ 4824 w 4832"/>
                    <a:gd name="T57" fmla="*/ 2591 h 4830"/>
                    <a:gd name="T58" fmla="*/ 4784 w 4832"/>
                    <a:gd name="T59" fmla="*/ 1941 h 4830"/>
                    <a:gd name="T60" fmla="*/ 4600 w 4832"/>
                    <a:gd name="T61" fmla="*/ 1383 h 4830"/>
                    <a:gd name="T62" fmla="*/ 4284 w 4832"/>
                    <a:gd name="T63" fmla="*/ 886 h 4830"/>
                    <a:gd name="T64" fmla="*/ 3143 w 4832"/>
                    <a:gd name="T65" fmla="*/ 4550 h 4830"/>
                    <a:gd name="T66" fmla="*/ 2829 w 4832"/>
                    <a:gd name="T67" fmla="*/ 4782 h 4830"/>
                    <a:gd name="T68" fmla="*/ 2560 w 4832"/>
                    <a:gd name="T69" fmla="*/ 4750 h 4830"/>
                    <a:gd name="T70" fmla="*/ 2343 w 4832"/>
                    <a:gd name="T71" fmla="*/ 4540 h 4830"/>
                    <a:gd name="T72" fmla="*/ 1829 w 4832"/>
                    <a:gd name="T73" fmla="*/ 4459 h 4830"/>
                    <a:gd name="T74" fmla="*/ 1362 w 4832"/>
                    <a:gd name="T75" fmla="*/ 4262 h 4830"/>
                    <a:gd name="T76" fmla="*/ 960 w 4832"/>
                    <a:gd name="T77" fmla="*/ 3963 h 4830"/>
                    <a:gd name="T78" fmla="*/ 639 w 4832"/>
                    <a:gd name="T79" fmla="*/ 3582 h 4830"/>
                    <a:gd name="T80" fmla="*/ 412 w 4832"/>
                    <a:gd name="T81" fmla="*/ 3132 h 4830"/>
                    <a:gd name="T82" fmla="*/ 299 w 4832"/>
                    <a:gd name="T83" fmla="*/ 2628 h 4830"/>
                    <a:gd name="T84" fmla="*/ 313 w 4832"/>
                    <a:gd name="T85" fmla="*/ 2092 h 4830"/>
                    <a:gd name="T86" fmla="*/ 456 w 4832"/>
                    <a:gd name="T87" fmla="*/ 1588 h 4830"/>
                    <a:gd name="T88" fmla="*/ 712 w 4832"/>
                    <a:gd name="T89" fmla="*/ 1143 h 4830"/>
                    <a:gd name="T90" fmla="*/ 1064 w 4832"/>
                    <a:gd name="T91" fmla="*/ 775 h 4830"/>
                    <a:gd name="T92" fmla="*/ 1495 w 4832"/>
                    <a:gd name="T93" fmla="*/ 498 h 4830"/>
                    <a:gd name="T94" fmla="*/ 1988 w 4832"/>
                    <a:gd name="T95" fmla="*/ 331 h 4830"/>
                    <a:gd name="T96" fmla="*/ 2512 w 4832"/>
                    <a:gd name="T97" fmla="*/ 291 h 4830"/>
                    <a:gd name="T98" fmla="*/ 2972 w 4832"/>
                    <a:gd name="T99" fmla="*/ 362 h 4830"/>
                    <a:gd name="T100" fmla="*/ 3550 w 4832"/>
                    <a:gd name="T101" fmla="*/ 616 h 4830"/>
                    <a:gd name="T102" fmla="*/ 3921 w 4832"/>
                    <a:gd name="T103" fmla="*/ 738 h 4830"/>
                    <a:gd name="T104" fmla="*/ 4138 w 4832"/>
                    <a:gd name="T105" fmla="*/ 782 h 4830"/>
                    <a:gd name="T106" fmla="*/ 4304 w 4832"/>
                    <a:gd name="T107" fmla="*/ 918 h 4830"/>
                    <a:gd name="T108" fmla="*/ 4388 w 4832"/>
                    <a:gd name="T109" fmla="*/ 1119 h 4830"/>
                    <a:gd name="T110" fmla="*/ 4328 w 4832"/>
                    <a:gd name="T111" fmla="*/ 1421 h 4830"/>
                    <a:gd name="T112" fmla="*/ 4495 w 4832"/>
                    <a:gd name="T113" fmla="*/ 1972 h 4830"/>
                    <a:gd name="T114" fmla="*/ 4527 w 4832"/>
                    <a:gd name="T115" fmla="*/ 2664 h 4830"/>
                    <a:gd name="T116" fmla="*/ 4288 w 4832"/>
                    <a:gd name="T117" fmla="*/ 3425 h 4830"/>
                    <a:gd name="T118" fmla="*/ 3796 w 4832"/>
                    <a:gd name="T119" fmla="*/ 4031 h 48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832" h="4830">
                      <a:moveTo>
                        <a:pt x="4122" y="707"/>
                      </a:moveTo>
                      <a:lnTo>
                        <a:pt x="4080" y="665"/>
                      </a:lnTo>
                      <a:lnTo>
                        <a:pt x="4036" y="624"/>
                      </a:lnTo>
                      <a:lnTo>
                        <a:pt x="3991" y="586"/>
                      </a:lnTo>
                      <a:lnTo>
                        <a:pt x="3945" y="547"/>
                      </a:lnTo>
                      <a:lnTo>
                        <a:pt x="3898" y="509"/>
                      </a:lnTo>
                      <a:lnTo>
                        <a:pt x="3851" y="474"/>
                      </a:lnTo>
                      <a:lnTo>
                        <a:pt x="3803" y="438"/>
                      </a:lnTo>
                      <a:lnTo>
                        <a:pt x="3754" y="406"/>
                      </a:lnTo>
                      <a:lnTo>
                        <a:pt x="3706" y="373"/>
                      </a:lnTo>
                      <a:lnTo>
                        <a:pt x="3655" y="342"/>
                      </a:lnTo>
                      <a:lnTo>
                        <a:pt x="3603" y="312"/>
                      </a:lnTo>
                      <a:lnTo>
                        <a:pt x="3552" y="284"/>
                      </a:lnTo>
                      <a:lnTo>
                        <a:pt x="3500" y="257"/>
                      </a:lnTo>
                      <a:lnTo>
                        <a:pt x="3448" y="231"/>
                      </a:lnTo>
                      <a:lnTo>
                        <a:pt x="3394" y="206"/>
                      </a:lnTo>
                      <a:lnTo>
                        <a:pt x="3339" y="184"/>
                      </a:lnTo>
                      <a:lnTo>
                        <a:pt x="3286" y="161"/>
                      </a:lnTo>
                      <a:lnTo>
                        <a:pt x="3231" y="141"/>
                      </a:lnTo>
                      <a:lnTo>
                        <a:pt x="3175" y="122"/>
                      </a:lnTo>
                      <a:lnTo>
                        <a:pt x="3119" y="104"/>
                      </a:lnTo>
                      <a:lnTo>
                        <a:pt x="3062" y="88"/>
                      </a:lnTo>
                      <a:lnTo>
                        <a:pt x="3006" y="73"/>
                      </a:lnTo>
                      <a:lnTo>
                        <a:pt x="2949" y="59"/>
                      </a:lnTo>
                      <a:lnTo>
                        <a:pt x="2891" y="47"/>
                      </a:lnTo>
                      <a:lnTo>
                        <a:pt x="2833" y="36"/>
                      </a:lnTo>
                      <a:lnTo>
                        <a:pt x="2774" y="26"/>
                      </a:lnTo>
                      <a:lnTo>
                        <a:pt x="2716" y="18"/>
                      </a:lnTo>
                      <a:lnTo>
                        <a:pt x="2656" y="12"/>
                      </a:lnTo>
                      <a:lnTo>
                        <a:pt x="2596" y="7"/>
                      </a:lnTo>
                      <a:lnTo>
                        <a:pt x="2536" y="4"/>
                      </a:lnTo>
                      <a:lnTo>
                        <a:pt x="2476" y="2"/>
                      </a:lnTo>
                      <a:lnTo>
                        <a:pt x="2416" y="0"/>
                      </a:lnTo>
                      <a:lnTo>
                        <a:pt x="2362" y="2"/>
                      </a:lnTo>
                      <a:lnTo>
                        <a:pt x="2307" y="4"/>
                      </a:lnTo>
                      <a:lnTo>
                        <a:pt x="2254" y="5"/>
                      </a:lnTo>
                      <a:lnTo>
                        <a:pt x="2200" y="10"/>
                      </a:lnTo>
                      <a:lnTo>
                        <a:pt x="2191" y="47"/>
                      </a:lnTo>
                      <a:lnTo>
                        <a:pt x="2178" y="83"/>
                      </a:lnTo>
                      <a:lnTo>
                        <a:pt x="2163" y="119"/>
                      </a:lnTo>
                      <a:lnTo>
                        <a:pt x="2144" y="151"/>
                      </a:lnTo>
                      <a:lnTo>
                        <a:pt x="2123" y="182"/>
                      </a:lnTo>
                      <a:lnTo>
                        <a:pt x="2100" y="211"/>
                      </a:lnTo>
                      <a:lnTo>
                        <a:pt x="2074" y="239"/>
                      </a:lnTo>
                      <a:lnTo>
                        <a:pt x="2045" y="263"/>
                      </a:lnTo>
                      <a:lnTo>
                        <a:pt x="2016" y="286"/>
                      </a:lnTo>
                      <a:lnTo>
                        <a:pt x="1983" y="307"/>
                      </a:lnTo>
                      <a:lnTo>
                        <a:pt x="1949" y="323"/>
                      </a:lnTo>
                      <a:lnTo>
                        <a:pt x="1915" y="338"/>
                      </a:lnTo>
                      <a:lnTo>
                        <a:pt x="1878" y="350"/>
                      </a:lnTo>
                      <a:lnTo>
                        <a:pt x="1840" y="359"/>
                      </a:lnTo>
                      <a:lnTo>
                        <a:pt x="1802" y="363"/>
                      </a:lnTo>
                      <a:lnTo>
                        <a:pt x="1761" y="365"/>
                      </a:lnTo>
                      <a:lnTo>
                        <a:pt x="1737" y="365"/>
                      </a:lnTo>
                      <a:lnTo>
                        <a:pt x="1711" y="362"/>
                      </a:lnTo>
                      <a:lnTo>
                        <a:pt x="1686" y="359"/>
                      </a:lnTo>
                      <a:lnTo>
                        <a:pt x="1664" y="354"/>
                      </a:lnTo>
                      <a:lnTo>
                        <a:pt x="1639" y="349"/>
                      </a:lnTo>
                      <a:lnTo>
                        <a:pt x="1617" y="341"/>
                      </a:lnTo>
                      <a:lnTo>
                        <a:pt x="1594" y="333"/>
                      </a:lnTo>
                      <a:lnTo>
                        <a:pt x="1573" y="325"/>
                      </a:lnTo>
                      <a:lnTo>
                        <a:pt x="1552" y="313"/>
                      </a:lnTo>
                      <a:lnTo>
                        <a:pt x="1531" y="302"/>
                      </a:lnTo>
                      <a:lnTo>
                        <a:pt x="1511" y="289"/>
                      </a:lnTo>
                      <a:lnTo>
                        <a:pt x="1492" y="276"/>
                      </a:lnTo>
                      <a:lnTo>
                        <a:pt x="1474" y="261"/>
                      </a:lnTo>
                      <a:lnTo>
                        <a:pt x="1456" y="245"/>
                      </a:lnTo>
                      <a:lnTo>
                        <a:pt x="1440" y="229"/>
                      </a:lnTo>
                      <a:lnTo>
                        <a:pt x="1424" y="213"/>
                      </a:lnTo>
                      <a:lnTo>
                        <a:pt x="1341" y="252"/>
                      </a:lnTo>
                      <a:lnTo>
                        <a:pt x="1258" y="295"/>
                      </a:lnTo>
                      <a:lnTo>
                        <a:pt x="1179" y="341"/>
                      </a:lnTo>
                      <a:lnTo>
                        <a:pt x="1100" y="389"/>
                      </a:lnTo>
                      <a:lnTo>
                        <a:pt x="1023" y="441"/>
                      </a:lnTo>
                      <a:lnTo>
                        <a:pt x="949" y="496"/>
                      </a:lnTo>
                      <a:lnTo>
                        <a:pt x="876" y="555"/>
                      </a:lnTo>
                      <a:lnTo>
                        <a:pt x="805" y="616"/>
                      </a:lnTo>
                      <a:lnTo>
                        <a:pt x="814" y="639"/>
                      </a:lnTo>
                      <a:lnTo>
                        <a:pt x="824" y="662"/>
                      </a:lnTo>
                      <a:lnTo>
                        <a:pt x="830" y="685"/>
                      </a:lnTo>
                      <a:lnTo>
                        <a:pt x="837" y="709"/>
                      </a:lnTo>
                      <a:lnTo>
                        <a:pt x="842" y="733"/>
                      </a:lnTo>
                      <a:lnTo>
                        <a:pt x="845" y="759"/>
                      </a:lnTo>
                      <a:lnTo>
                        <a:pt x="848" y="783"/>
                      </a:lnTo>
                      <a:lnTo>
                        <a:pt x="848" y="809"/>
                      </a:lnTo>
                      <a:lnTo>
                        <a:pt x="848" y="834"/>
                      </a:lnTo>
                      <a:lnTo>
                        <a:pt x="847" y="856"/>
                      </a:lnTo>
                      <a:lnTo>
                        <a:pt x="843" y="879"/>
                      </a:lnTo>
                      <a:lnTo>
                        <a:pt x="839" y="900"/>
                      </a:lnTo>
                      <a:lnTo>
                        <a:pt x="834" y="923"/>
                      </a:lnTo>
                      <a:lnTo>
                        <a:pt x="829" y="944"/>
                      </a:lnTo>
                      <a:lnTo>
                        <a:pt x="821" y="965"/>
                      </a:lnTo>
                      <a:lnTo>
                        <a:pt x="813" y="984"/>
                      </a:lnTo>
                      <a:lnTo>
                        <a:pt x="805" y="1005"/>
                      </a:lnTo>
                      <a:lnTo>
                        <a:pt x="795" y="1025"/>
                      </a:lnTo>
                      <a:lnTo>
                        <a:pt x="783" y="1043"/>
                      </a:lnTo>
                      <a:lnTo>
                        <a:pt x="772" y="1062"/>
                      </a:lnTo>
                      <a:lnTo>
                        <a:pt x="759" y="1078"/>
                      </a:lnTo>
                      <a:lnTo>
                        <a:pt x="746" y="1096"/>
                      </a:lnTo>
                      <a:lnTo>
                        <a:pt x="732" y="1113"/>
                      </a:lnTo>
                      <a:lnTo>
                        <a:pt x="717" y="1129"/>
                      </a:lnTo>
                      <a:lnTo>
                        <a:pt x="701" y="1143"/>
                      </a:lnTo>
                      <a:lnTo>
                        <a:pt x="685" y="1158"/>
                      </a:lnTo>
                      <a:lnTo>
                        <a:pt x="667" y="1171"/>
                      </a:lnTo>
                      <a:lnTo>
                        <a:pt x="651" y="1184"/>
                      </a:lnTo>
                      <a:lnTo>
                        <a:pt x="631" y="1195"/>
                      </a:lnTo>
                      <a:lnTo>
                        <a:pt x="613" y="1206"/>
                      </a:lnTo>
                      <a:lnTo>
                        <a:pt x="594" y="1216"/>
                      </a:lnTo>
                      <a:lnTo>
                        <a:pt x="573" y="1224"/>
                      </a:lnTo>
                      <a:lnTo>
                        <a:pt x="553" y="1233"/>
                      </a:lnTo>
                      <a:lnTo>
                        <a:pt x="532" y="1241"/>
                      </a:lnTo>
                      <a:lnTo>
                        <a:pt x="511" y="1245"/>
                      </a:lnTo>
                      <a:lnTo>
                        <a:pt x="488" y="1250"/>
                      </a:lnTo>
                      <a:lnTo>
                        <a:pt x="467" y="1255"/>
                      </a:lnTo>
                      <a:lnTo>
                        <a:pt x="445" y="1258"/>
                      </a:lnTo>
                      <a:lnTo>
                        <a:pt x="422" y="1260"/>
                      </a:lnTo>
                      <a:lnTo>
                        <a:pt x="397" y="1260"/>
                      </a:lnTo>
                      <a:lnTo>
                        <a:pt x="373" y="1260"/>
                      </a:lnTo>
                      <a:lnTo>
                        <a:pt x="349" y="1257"/>
                      </a:lnTo>
                      <a:lnTo>
                        <a:pt x="325" y="1254"/>
                      </a:lnTo>
                      <a:lnTo>
                        <a:pt x="300" y="1249"/>
                      </a:lnTo>
                      <a:lnTo>
                        <a:pt x="265" y="1317"/>
                      </a:lnTo>
                      <a:lnTo>
                        <a:pt x="231" y="1383"/>
                      </a:lnTo>
                      <a:lnTo>
                        <a:pt x="200" y="1453"/>
                      </a:lnTo>
                      <a:lnTo>
                        <a:pt x="171" y="1523"/>
                      </a:lnTo>
                      <a:lnTo>
                        <a:pt x="145" y="1592"/>
                      </a:lnTo>
                      <a:lnTo>
                        <a:pt x="120" y="1664"/>
                      </a:lnTo>
                      <a:lnTo>
                        <a:pt x="98" y="1737"/>
                      </a:lnTo>
                      <a:lnTo>
                        <a:pt x="77" y="1810"/>
                      </a:lnTo>
                      <a:lnTo>
                        <a:pt x="60" y="1883"/>
                      </a:lnTo>
                      <a:lnTo>
                        <a:pt x="44" y="1957"/>
                      </a:lnTo>
                      <a:lnTo>
                        <a:pt x="31" y="2032"/>
                      </a:lnTo>
                      <a:lnTo>
                        <a:pt x="20" y="2108"/>
                      </a:lnTo>
                      <a:lnTo>
                        <a:pt x="12" y="2184"/>
                      </a:lnTo>
                      <a:lnTo>
                        <a:pt x="5" y="2260"/>
                      </a:lnTo>
                      <a:lnTo>
                        <a:pt x="2" y="2338"/>
                      </a:lnTo>
                      <a:lnTo>
                        <a:pt x="0" y="2416"/>
                      </a:lnTo>
                      <a:lnTo>
                        <a:pt x="2" y="2476"/>
                      </a:lnTo>
                      <a:lnTo>
                        <a:pt x="4" y="2536"/>
                      </a:lnTo>
                      <a:lnTo>
                        <a:pt x="7" y="2596"/>
                      </a:lnTo>
                      <a:lnTo>
                        <a:pt x="13" y="2656"/>
                      </a:lnTo>
                      <a:lnTo>
                        <a:pt x="20" y="2714"/>
                      </a:lnTo>
                      <a:lnTo>
                        <a:pt x="28" y="2774"/>
                      </a:lnTo>
                      <a:lnTo>
                        <a:pt x="36" y="2833"/>
                      </a:lnTo>
                      <a:lnTo>
                        <a:pt x="47" y="2891"/>
                      </a:lnTo>
                      <a:lnTo>
                        <a:pt x="59" y="2948"/>
                      </a:lnTo>
                      <a:lnTo>
                        <a:pt x="73" y="3006"/>
                      </a:lnTo>
                      <a:lnTo>
                        <a:pt x="88" y="3062"/>
                      </a:lnTo>
                      <a:lnTo>
                        <a:pt x="104" y="3119"/>
                      </a:lnTo>
                      <a:lnTo>
                        <a:pt x="122" y="3174"/>
                      </a:lnTo>
                      <a:lnTo>
                        <a:pt x="141" y="3229"/>
                      </a:lnTo>
                      <a:lnTo>
                        <a:pt x="162" y="3284"/>
                      </a:lnTo>
                      <a:lnTo>
                        <a:pt x="184" y="3339"/>
                      </a:lnTo>
                      <a:lnTo>
                        <a:pt x="206" y="3393"/>
                      </a:lnTo>
                      <a:lnTo>
                        <a:pt x="231" y="3446"/>
                      </a:lnTo>
                      <a:lnTo>
                        <a:pt x="257" y="3500"/>
                      </a:lnTo>
                      <a:lnTo>
                        <a:pt x="284" y="3552"/>
                      </a:lnTo>
                      <a:lnTo>
                        <a:pt x="312" y="3603"/>
                      </a:lnTo>
                      <a:lnTo>
                        <a:pt x="342" y="3654"/>
                      </a:lnTo>
                      <a:lnTo>
                        <a:pt x="373" y="3704"/>
                      </a:lnTo>
                      <a:lnTo>
                        <a:pt x="406" y="3754"/>
                      </a:lnTo>
                      <a:lnTo>
                        <a:pt x="438" y="3803"/>
                      </a:lnTo>
                      <a:lnTo>
                        <a:pt x="474" y="3850"/>
                      </a:lnTo>
                      <a:lnTo>
                        <a:pt x="509" y="3898"/>
                      </a:lnTo>
                      <a:lnTo>
                        <a:pt x="547" y="3944"/>
                      </a:lnTo>
                      <a:lnTo>
                        <a:pt x="586" y="3991"/>
                      </a:lnTo>
                      <a:lnTo>
                        <a:pt x="624" y="4035"/>
                      </a:lnTo>
                      <a:lnTo>
                        <a:pt x="667" y="4078"/>
                      </a:lnTo>
                      <a:lnTo>
                        <a:pt x="709" y="4122"/>
                      </a:lnTo>
                      <a:lnTo>
                        <a:pt x="751" y="4164"/>
                      </a:lnTo>
                      <a:lnTo>
                        <a:pt x="795" y="4205"/>
                      </a:lnTo>
                      <a:lnTo>
                        <a:pt x="840" y="4245"/>
                      </a:lnTo>
                      <a:lnTo>
                        <a:pt x="886" y="4284"/>
                      </a:lnTo>
                      <a:lnTo>
                        <a:pt x="933" y="4322"/>
                      </a:lnTo>
                      <a:lnTo>
                        <a:pt x="980" y="4357"/>
                      </a:lnTo>
                      <a:lnTo>
                        <a:pt x="1028" y="4391"/>
                      </a:lnTo>
                      <a:lnTo>
                        <a:pt x="1077" y="4425"/>
                      </a:lnTo>
                      <a:lnTo>
                        <a:pt x="1127" y="4458"/>
                      </a:lnTo>
                      <a:lnTo>
                        <a:pt x="1177" y="4489"/>
                      </a:lnTo>
                      <a:lnTo>
                        <a:pt x="1228" y="4518"/>
                      </a:lnTo>
                      <a:lnTo>
                        <a:pt x="1279" y="4547"/>
                      </a:lnTo>
                      <a:lnTo>
                        <a:pt x="1331" y="4573"/>
                      </a:lnTo>
                      <a:lnTo>
                        <a:pt x="1383" y="4599"/>
                      </a:lnTo>
                      <a:lnTo>
                        <a:pt x="1437" y="4623"/>
                      </a:lnTo>
                      <a:lnTo>
                        <a:pt x="1492" y="4647"/>
                      </a:lnTo>
                      <a:lnTo>
                        <a:pt x="1545" y="4669"/>
                      </a:lnTo>
                      <a:lnTo>
                        <a:pt x="1600" y="4690"/>
                      </a:lnTo>
                      <a:lnTo>
                        <a:pt x="1657" y="4708"/>
                      </a:lnTo>
                      <a:lnTo>
                        <a:pt x="1712" y="4725"/>
                      </a:lnTo>
                      <a:lnTo>
                        <a:pt x="1769" y="4743"/>
                      </a:lnTo>
                      <a:lnTo>
                        <a:pt x="1826" y="4758"/>
                      </a:lnTo>
                      <a:lnTo>
                        <a:pt x="1884" y="4771"/>
                      </a:lnTo>
                      <a:lnTo>
                        <a:pt x="1941" y="4784"/>
                      </a:lnTo>
                      <a:lnTo>
                        <a:pt x="1999" y="4793"/>
                      </a:lnTo>
                      <a:lnTo>
                        <a:pt x="2058" y="4803"/>
                      </a:lnTo>
                      <a:lnTo>
                        <a:pt x="2118" y="4811"/>
                      </a:lnTo>
                      <a:lnTo>
                        <a:pt x="2176" y="4818"/>
                      </a:lnTo>
                      <a:lnTo>
                        <a:pt x="2236" y="4823"/>
                      </a:lnTo>
                      <a:lnTo>
                        <a:pt x="2296" y="4826"/>
                      </a:lnTo>
                      <a:lnTo>
                        <a:pt x="2356" y="4829"/>
                      </a:lnTo>
                      <a:lnTo>
                        <a:pt x="2416" y="4829"/>
                      </a:lnTo>
                      <a:lnTo>
                        <a:pt x="2466" y="4829"/>
                      </a:lnTo>
                      <a:lnTo>
                        <a:pt x="2518" y="4827"/>
                      </a:lnTo>
                      <a:lnTo>
                        <a:pt x="2568" y="4824"/>
                      </a:lnTo>
                      <a:lnTo>
                        <a:pt x="2619" y="4821"/>
                      </a:lnTo>
                      <a:lnTo>
                        <a:pt x="2669" y="4816"/>
                      </a:lnTo>
                      <a:lnTo>
                        <a:pt x="2717" y="4811"/>
                      </a:lnTo>
                      <a:lnTo>
                        <a:pt x="2768" y="4805"/>
                      </a:lnTo>
                      <a:lnTo>
                        <a:pt x="2816" y="4797"/>
                      </a:lnTo>
                      <a:lnTo>
                        <a:pt x="2867" y="4789"/>
                      </a:lnTo>
                      <a:lnTo>
                        <a:pt x="2915" y="4779"/>
                      </a:lnTo>
                      <a:lnTo>
                        <a:pt x="2964" y="4767"/>
                      </a:lnTo>
                      <a:lnTo>
                        <a:pt x="3011" y="4756"/>
                      </a:lnTo>
                      <a:lnTo>
                        <a:pt x="3059" y="4743"/>
                      </a:lnTo>
                      <a:lnTo>
                        <a:pt x="3106" y="4730"/>
                      </a:lnTo>
                      <a:lnTo>
                        <a:pt x="3154" y="4716"/>
                      </a:lnTo>
                      <a:lnTo>
                        <a:pt x="3200" y="4699"/>
                      </a:lnTo>
                      <a:lnTo>
                        <a:pt x="3247" y="4683"/>
                      </a:lnTo>
                      <a:lnTo>
                        <a:pt x="3294" y="4665"/>
                      </a:lnTo>
                      <a:lnTo>
                        <a:pt x="3339" y="4647"/>
                      </a:lnTo>
                      <a:lnTo>
                        <a:pt x="3385" y="4628"/>
                      </a:lnTo>
                      <a:lnTo>
                        <a:pt x="3430" y="4607"/>
                      </a:lnTo>
                      <a:lnTo>
                        <a:pt x="3474" y="4586"/>
                      </a:lnTo>
                      <a:lnTo>
                        <a:pt x="3519" y="4565"/>
                      </a:lnTo>
                      <a:lnTo>
                        <a:pt x="3563" y="4540"/>
                      </a:lnTo>
                      <a:lnTo>
                        <a:pt x="3605" y="4518"/>
                      </a:lnTo>
                      <a:lnTo>
                        <a:pt x="3649" y="4492"/>
                      </a:lnTo>
                      <a:lnTo>
                        <a:pt x="3691" y="4466"/>
                      </a:lnTo>
                      <a:lnTo>
                        <a:pt x="3733" y="4440"/>
                      </a:lnTo>
                      <a:lnTo>
                        <a:pt x="3774" y="4412"/>
                      </a:lnTo>
                      <a:lnTo>
                        <a:pt x="3814" y="4383"/>
                      </a:lnTo>
                      <a:lnTo>
                        <a:pt x="3855" y="4354"/>
                      </a:lnTo>
                      <a:lnTo>
                        <a:pt x="3895" y="4323"/>
                      </a:lnTo>
                      <a:lnTo>
                        <a:pt x="3881" y="4284"/>
                      </a:lnTo>
                      <a:lnTo>
                        <a:pt x="3876" y="4265"/>
                      </a:lnTo>
                      <a:lnTo>
                        <a:pt x="3871" y="4244"/>
                      </a:lnTo>
                      <a:lnTo>
                        <a:pt x="3868" y="4223"/>
                      </a:lnTo>
                      <a:lnTo>
                        <a:pt x="3866" y="4202"/>
                      </a:lnTo>
                      <a:lnTo>
                        <a:pt x="3864" y="4180"/>
                      </a:lnTo>
                      <a:lnTo>
                        <a:pt x="3863" y="4158"/>
                      </a:lnTo>
                      <a:lnTo>
                        <a:pt x="3864" y="4135"/>
                      </a:lnTo>
                      <a:lnTo>
                        <a:pt x="3866" y="4112"/>
                      </a:lnTo>
                      <a:lnTo>
                        <a:pt x="3868" y="4090"/>
                      </a:lnTo>
                      <a:lnTo>
                        <a:pt x="3872" y="4069"/>
                      </a:lnTo>
                      <a:lnTo>
                        <a:pt x="3877" y="4046"/>
                      </a:lnTo>
                      <a:lnTo>
                        <a:pt x="3884" y="4025"/>
                      </a:lnTo>
                      <a:lnTo>
                        <a:pt x="3890" y="4004"/>
                      </a:lnTo>
                      <a:lnTo>
                        <a:pt x="3898" y="3983"/>
                      </a:lnTo>
                      <a:lnTo>
                        <a:pt x="3908" y="3963"/>
                      </a:lnTo>
                      <a:lnTo>
                        <a:pt x="3918" y="3944"/>
                      </a:lnTo>
                      <a:lnTo>
                        <a:pt x="3929" y="3926"/>
                      </a:lnTo>
                      <a:lnTo>
                        <a:pt x="3941" y="3907"/>
                      </a:lnTo>
                      <a:lnTo>
                        <a:pt x="3952" y="3889"/>
                      </a:lnTo>
                      <a:lnTo>
                        <a:pt x="3967" y="3872"/>
                      </a:lnTo>
                      <a:lnTo>
                        <a:pt x="3980" y="3856"/>
                      </a:lnTo>
                      <a:lnTo>
                        <a:pt x="3996" y="3840"/>
                      </a:lnTo>
                      <a:lnTo>
                        <a:pt x="4010" y="3826"/>
                      </a:lnTo>
                      <a:lnTo>
                        <a:pt x="4026" y="3811"/>
                      </a:lnTo>
                      <a:lnTo>
                        <a:pt x="4044" y="3798"/>
                      </a:lnTo>
                      <a:lnTo>
                        <a:pt x="4062" y="3785"/>
                      </a:lnTo>
                      <a:lnTo>
                        <a:pt x="4080" y="3774"/>
                      </a:lnTo>
                      <a:lnTo>
                        <a:pt x="4099" y="3762"/>
                      </a:lnTo>
                      <a:lnTo>
                        <a:pt x="4119" y="3753"/>
                      </a:lnTo>
                      <a:lnTo>
                        <a:pt x="4138" y="3744"/>
                      </a:lnTo>
                      <a:lnTo>
                        <a:pt x="4160" y="3736"/>
                      </a:lnTo>
                      <a:lnTo>
                        <a:pt x="4179" y="3728"/>
                      </a:lnTo>
                      <a:lnTo>
                        <a:pt x="4202" y="3723"/>
                      </a:lnTo>
                      <a:lnTo>
                        <a:pt x="4223" y="3717"/>
                      </a:lnTo>
                      <a:lnTo>
                        <a:pt x="4245" y="3714"/>
                      </a:lnTo>
                      <a:lnTo>
                        <a:pt x="4268" y="3710"/>
                      </a:lnTo>
                      <a:lnTo>
                        <a:pt x="4291" y="3709"/>
                      </a:lnTo>
                      <a:lnTo>
                        <a:pt x="4314" y="3709"/>
                      </a:lnTo>
                      <a:lnTo>
                        <a:pt x="4348" y="3710"/>
                      </a:lnTo>
                      <a:lnTo>
                        <a:pt x="4380" y="3714"/>
                      </a:lnTo>
                      <a:lnTo>
                        <a:pt x="4412" y="3720"/>
                      </a:lnTo>
                      <a:lnTo>
                        <a:pt x="4443" y="3728"/>
                      </a:lnTo>
                      <a:lnTo>
                        <a:pt x="4489" y="3654"/>
                      </a:lnTo>
                      <a:lnTo>
                        <a:pt x="4532" y="3579"/>
                      </a:lnTo>
                      <a:lnTo>
                        <a:pt x="4573" y="3503"/>
                      </a:lnTo>
                      <a:lnTo>
                        <a:pt x="4610" y="3425"/>
                      </a:lnTo>
                      <a:lnTo>
                        <a:pt x="4644" y="3347"/>
                      </a:lnTo>
                      <a:lnTo>
                        <a:pt x="4677" y="3266"/>
                      </a:lnTo>
                      <a:lnTo>
                        <a:pt x="4706" y="3185"/>
                      </a:lnTo>
                      <a:lnTo>
                        <a:pt x="4732" y="3102"/>
                      </a:lnTo>
                      <a:lnTo>
                        <a:pt x="4754" y="3021"/>
                      </a:lnTo>
                      <a:lnTo>
                        <a:pt x="4774" y="2936"/>
                      </a:lnTo>
                      <a:lnTo>
                        <a:pt x="4792" y="2852"/>
                      </a:lnTo>
                      <a:lnTo>
                        <a:pt x="4805" y="2766"/>
                      </a:lnTo>
                      <a:lnTo>
                        <a:pt x="4816" y="2679"/>
                      </a:lnTo>
                      <a:lnTo>
                        <a:pt x="4824" y="2591"/>
                      </a:lnTo>
                      <a:lnTo>
                        <a:pt x="4829" y="2504"/>
                      </a:lnTo>
                      <a:lnTo>
                        <a:pt x="4831" y="2416"/>
                      </a:lnTo>
                      <a:lnTo>
                        <a:pt x="4829" y="2354"/>
                      </a:lnTo>
                      <a:lnTo>
                        <a:pt x="4827" y="2294"/>
                      </a:lnTo>
                      <a:lnTo>
                        <a:pt x="4824" y="2234"/>
                      </a:lnTo>
                      <a:lnTo>
                        <a:pt x="4819" y="2176"/>
                      </a:lnTo>
                      <a:lnTo>
                        <a:pt x="4811" y="2116"/>
                      </a:lnTo>
                      <a:lnTo>
                        <a:pt x="4805" y="2058"/>
                      </a:lnTo>
                      <a:lnTo>
                        <a:pt x="4795" y="1999"/>
                      </a:lnTo>
                      <a:lnTo>
                        <a:pt x="4784" y="1941"/>
                      </a:lnTo>
                      <a:lnTo>
                        <a:pt x="4772" y="1883"/>
                      </a:lnTo>
                      <a:lnTo>
                        <a:pt x="4758" y="1826"/>
                      </a:lnTo>
                      <a:lnTo>
                        <a:pt x="4743" y="1769"/>
                      </a:lnTo>
                      <a:lnTo>
                        <a:pt x="4727" y="1712"/>
                      </a:lnTo>
                      <a:lnTo>
                        <a:pt x="4709" y="1656"/>
                      </a:lnTo>
                      <a:lnTo>
                        <a:pt x="4690" y="1600"/>
                      </a:lnTo>
                      <a:lnTo>
                        <a:pt x="4670" y="1545"/>
                      </a:lnTo>
                      <a:lnTo>
                        <a:pt x="4647" y="1490"/>
                      </a:lnTo>
                      <a:lnTo>
                        <a:pt x="4625" y="1437"/>
                      </a:lnTo>
                      <a:lnTo>
                        <a:pt x="4600" y="1383"/>
                      </a:lnTo>
                      <a:lnTo>
                        <a:pt x="4574" y="1330"/>
                      </a:lnTo>
                      <a:lnTo>
                        <a:pt x="4547" y="1278"/>
                      </a:lnTo>
                      <a:lnTo>
                        <a:pt x="4519" y="1228"/>
                      </a:lnTo>
                      <a:lnTo>
                        <a:pt x="4489" y="1176"/>
                      </a:lnTo>
                      <a:lnTo>
                        <a:pt x="4458" y="1125"/>
                      </a:lnTo>
                      <a:lnTo>
                        <a:pt x="4425" y="1077"/>
                      </a:lnTo>
                      <a:lnTo>
                        <a:pt x="4393" y="1028"/>
                      </a:lnTo>
                      <a:lnTo>
                        <a:pt x="4357" y="980"/>
                      </a:lnTo>
                      <a:lnTo>
                        <a:pt x="4322" y="933"/>
                      </a:lnTo>
                      <a:lnTo>
                        <a:pt x="4284" y="886"/>
                      </a:lnTo>
                      <a:lnTo>
                        <a:pt x="4245" y="840"/>
                      </a:lnTo>
                      <a:lnTo>
                        <a:pt x="4207" y="795"/>
                      </a:lnTo>
                      <a:lnTo>
                        <a:pt x="4164" y="751"/>
                      </a:lnTo>
                      <a:lnTo>
                        <a:pt x="4122" y="707"/>
                      </a:lnTo>
                      <a:close/>
                      <a:moveTo>
                        <a:pt x="3192" y="4395"/>
                      </a:moveTo>
                      <a:lnTo>
                        <a:pt x="3188" y="4416"/>
                      </a:lnTo>
                      <a:lnTo>
                        <a:pt x="3185" y="4437"/>
                      </a:lnTo>
                      <a:lnTo>
                        <a:pt x="3174" y="4476"/>
                      </a:lnTo>
                      <a:lnTo>
                        <a:pt x="3161" y="4515"/>
                      </a:lnTo>
                      <a:lnTo>
                        <a:pt x="3143" y="4550"/>
                      </a:lnTo>
                      <a:lnTo>
                        <a:pt x="3122" y="4584"/>
                      </a:lnTo>
                      <a:lnTo>
                        <a:pt x="3099" y="4617"/>
                      </a:lnTo>
                      <a:lnTo>
                        <a:pt x="3073" y="4647"/>
                      </a:lnTo>
                      <a:lnTo>
                        <a:pt x="3044" y="4675"/>
                      </a:lnTo>
                      <a:lnTo>
                        <a:pt x="3014" y="4701"/>
                      </a:lnTo>
                      <a:lnTo>
                        <a:pt x="2982" y="4724"/>
                      </a:lnTo>
                      <a:lnTo>
                        <a:pt x="2946" y="4743"/>
                      </a:lnTo>
                      <a:lnTo>
                        <a:pt x="2909" y="4759"/>
                      </a:lnTo>
                      <a:lnTo>
                        <a:pt x="2870" y="4772"/>
                      </a:lnTo>
                      <a:lnTo>
                        <a:pt x="2829" y="4782"/>
                      </a:lnTo>
                      <a:lnTo>
                        <a:pt x="2810" y="4785"/>
                      </a:lnTo>
                      <a:lnTo>
                        <a:pt x="2789" y="4787"/>
                      </a:lnTo>
                      <a:lnTo>
                        <a:pt x="2768" y="4789"/>
                      </a:lnTo>
                      <a:lnTo>
                        <a:pt x="2747" y="4790"/>
                      </a:lnTo>
                      <a:lnTo>
                        <a:pt x="2714" y="4789"/>
                      </a:lnTo>
                      <a:lnTo>
                        <a:pt x="2682" y="4785"/>
                      </a:lnTo>
                      <a:lnTo>
                        <a:pt x="2649" y="4779"/>
                      </a:lnTo>
                      <a:lnTo>
                        <a:pt x="2620" y="4771"/>
                      </a:lnTo>
                      <a:lnTo>
                        <a:pt x="2589" y="4761"/>
                      </a:lnTo>
                      <a:lnTo>
                        <a:pt x="2560" y="4750"/>
                      </a:lnTo>
                      <a:lnTo>
                        <a:pt x="2533" y="4735"/>
                      </a:lnTo>
                      <a:lnTo>
                        <a:pt x="2507" y="4720"/>
                      </a:lnTo>
                      <a:lnTo>
                        <a:pt x="2481" y="4703"/>
                      </a:lnTo>
                      <a:lnTo>
                        <a:pt x="2457" y="4685"/>
                      </a:lnTo>
                      <a:lnTo>
                        <a:pt x="2434" y="4664"/>
                      </a:lnTo>
                      <a:lnTo>
                        <a:pt x="2413" y="4641"/>
                      </a:lnTo>
                      <a:lnTo>
                        <a:pt x="2393" y="4618"/>
                      </a:lnTo>
                      <a:lnTo>
                        <a:pt x="2375" y="4594"/>
                      </a:lnTo>
                      <a:lnTo>
                        <a:pt x="2359" y="4568"/>
                      </a:lnTo>
                      <a:lnTo>
                        <a:pt x="2343" y="4540"/>
                      </a:lnTo>
                      <a:lnTo>
                        <a:pt x="2291" y="4537"/>
                      </a:lnTo>
                      <a:lnTo>
                        <a:pt x="2238" y="4534"/>
                      </a:lnTo>
                      <a:lnTo>
                        <a:pt x="2186" y="4529"/>
                      </a:lnTo>
                      <a:lnTo>
                        <a:pt x="2132" y="4523"/>
                      </a:lnTo>
                      <a:lnTo>
                        <a:pt x="2080" y="4515"/>
                      </a:lnTo>
                      <a:lnTo>
                        <a:pt x="2030" y="4506"/>
                      </a:lnTo>
                      <a:lnTo>
                        <a:pt x="1978" y="4497"/>
                      </a:lnTo>
                      <a:lnTo>
                        <a:pt x="1928" y="4485"/>
                      </a:lnTo>
                      <a:lnTo>
                        <a:pt x="1878" y="4472"/>
                      </a:lnTo>
                      <a:lnTo>
                        <a:pt x="1829" y="4459"/>
                      </a:lnTo>
                      <a:lnTo>
                        <a:pt x="1779" y="4445"/>
                      </a:lnTo>
                      <a:lnTo>
                        <a:pt x="1730" y="4429"/>
                      </a:lnTo>
                      <a:lnTo>
                        <a:pt x="1683" y="4411"/>
                      </a:lnTo>
                      <a:lnTo>
                        <a:pt x="1634" y="4393"/>
                      </a:lnTo>
                      <a:lnTo>
                        <a:pt x="1588" y="4373"/>
                      </a:lnTo>
                      <a:lnTo>
                        <a:pt x="1542" y="4354"/>
                      </a:lnTo>
                      <a:lnTo>
                        <a:pt x="1497" y="4333"/>
                      </a:lnTo>
                      <a:lnTo>
                        <a:pt x="1451" y="4310"/>
                      </a:lnTo>
                      <a:lnTo>
                        <a:pt x="1406" y="4286"/>
                      </a:lnTo>
                      <a:lnTo>
                        <a:pt x="1362" y="4262"/>
                      </a:lnTo>
                      <a:lnTo>
                        <a:pt x="1318" y="4236"/>
                      </a:lnTo>
                      <a:lnTo>
                        <a:pt x="1276" y="4210"/>
                      </a:lnTo>
                      <a:lnTo>
                        <a:pt x="1234" y="4182"/>
                      </a:lnTo>
                      <a:lnTo>
                        <a:pt x="1192" y="4153"/>
                      </a:lnTo>
                      <a:lnTo>
                        <a:pt x="1151" y="4124"/>
                      </a:lnTo>
                      <a:lnTo>
                        <a:pt x="1113" y="4095"/>
                      </a:lnTo>
                      <a:lnTo>
                        <a:pt x="1074" y="4062"/>
                      </a:lnTo>
                      <a:lnTo>
                        <a:pt x="1035" y="4031"/>
                      </a:lnTo>
                      <a:lnTo>
                        <a:pt x="997" y="3997"/>
                      </a:lnTo>
                      <a:lnTo>
                        <a:pt x="960" y="3963"/>
                      </a:lnTo>
                      <a:lnTo>
                        <a:pt x="924" y="3929"/>
                      </a:lnTo>
                      <a:lnTo>
                        <a:pt x="889" y="3894"/>
                      </a:lnTo>
                      <a:lnTo>
                        <a:pt x="855" y="3858"/>
                      </a:lnTo>
                      <a:lnTo>
                        <a:pt x="821" y="3821"/>
                      </a:lnTo>
                      <a:lnTo>
                        <a:pt x="788" y="3782"/>
                      </a:lnTo>
                      <a:lnTo>
                        <a:pt x="756" y="3744"/>
                      </a:lnTo>
                      <a:lnTo>
                        <a:pt x="725" y="3704"/>
                      </a:lnTo>
                      <a:lnTo>
                        <a:pt x="696" y="3665"/>
                      </a:lnTo>
                      <a:lnTo>
                        <a:pt x="667" y="3623"/>
                      </a:lnTo>
                      <a:lnTo>
                        <a:pt x="639" y="3582"/>
                      </a:lnTo>
                      <a:lnTo>
                        <a:pt x="612" y="3540"/>
                      </a:lnTo>
                      <a:lnTo>
                        <a:pt x="586" y="3496"/>
                      </a:lnTo>
                      <a:lnTo>
                        <a:pt x="560" y="3453"/>
                      </a:lnTo>
                      <a:lnTo>
                        <a:pt x="535" y="3409"/>
                      </a:lnTo>
                      <a:lnTo>
                        <a:pt x="513" y="3363"/>
                      </a:lnTo>
                      <a:lnTo>
                        <a:pt x="490" y="3318"/>
                      </a:lnTo>
                      <a:lnTo>
                        <a:pt x="469" y="3273"/>
                      </a:lnTo>
                      <a:lnTo>
                        <a:pt x="449" y="3226"/>
                      </a:lnTo>
                      <a:lnTo>
                        <a:pt x="430" y="3179"/>
                      </a:lnTo>
                      <a:lnTo>
                        <a:pt x="412" y="3132"/>
                      </a:lnTo>
                      <a:lnTo>
                        <a:pt x="396" y="3083"/>
                      </a:lnTo>
                      <a:lnTo>
                        <a:pt x="381" y="3035"/>
                      </a:lnTo>
                      <a:lnTo>
                        <a:pt x="367" y="2985"/>
                      </a:lnTo>
                      <a:lnTo>
                        <a:pt x="354" y="2936"/>
                      </a:lnTo>
                      <a:lnTo>
                        <a:pt x="341" y="2886"/>
                      </a:lnTo>
                      <a:lnTo>
                        <a:pt x="329" y="2834"/>
                      </a:lnTo>
                      <a:lnTo>
                        <a:pt x="321" y="2784"/>
                      </a:lnTo>
                      <a:lnTo>
                        <a:pt x="312" y="2732"/>
                      </a:lnTo>
                      <a:lnTo>
                        <a:pt x="305" y="2680"/>
                      </a:lnTo>
                      <a:lnTo>
                        <a:pt x="299" y="2628"/>
                      </a:lnTo>
                      <a:lnTo>
                        <a:pt x="295" y="2575"/>
                      </a:lnTo>
                      <a:lnTo>
                        <a:pt x="292" y="2523"/>
                      </a:lnTo>
                      <a:lnTo>
                        <a:pt x="289" y="2470"/>
                      </a:lnTo>
                      <a:lnTo>
                        <a:pt x="289" y="2416"/>
                      </a:lnTo>
                      <a:lnTo>
                        <a:pt x="289" y="2361"/>
                      </a:lnTo>
                      <a:lnTo>
                        <a:pt x="292" y="2306"/>
                      </a:lnTo>
                      <a:lnTo>
                        <a:pt x="295" y="2252"/>
                      </a:lnTo>
                      <a:lnTo>
                        <a:pt x="300" y="2199"/>
                      </a:lnTo>
                      <a:lnTo>
                        <a:pt x="305" y="2145"/>
                      </a:lnTo>
                      <a:lnTo>
                        <a:pt x="313" y="2092"/>
                      </a:lnTo>
                      <a:lnTo>
                        <a:pt x="321" y="2040"/>
                      </a:lnTo>
                      <a:lnTo>
                        <a:pt x="333" y="1988"/>
                      </a:lnTo>
                      <a:lnTo>
                        <a:pt x="344" y="1936"/>
                      </a:lnTo>
                      <a:lnTo>
                        <a:pt x="355" y="1884"/>
                      </a:lnTo>
                      <a:lnTo>
                        <a:pt x="370" y="1834"/>
                      </a:lnTo>
                      <a:lnTo>
                        <a:pt x="385" y="1784"/>
                      </a:lnTo>
                      <a:lnTo>
                        <a:pt x="401" y="1734"/>
                      </a:lnTo>
                      <a:lnTo>
                        <a:pt x="419" y="1685"/>
                      </a:lnTo>
                      <a:lnTo>
                        <a:pt x="436" y="1636"/>
                      </a:lnTo>
                      <a:lnTo>
                        <a:pt x="456" y="1588"/>
                      </a:lnTo>
                      <a:lnTo>
                        <a:pt x="477" y="1541"/>
                      </a:lnTo>
                      <a:lnTo>
                        <a:pt x="498" y="1494"/>
                      </a:lnTo>
                      <a:lnTo>
                        <a:pt x="522" y="1448"/>
                      </a:lnTo>
                      <a:lnTo>
                        <a:pt x="545" y="1403"/>
                      </a:lnTo>
                      <a:lnTo>
                        <a:pt x="571" y="1357"/>
                      </a:lnTo>
                      <a:lnTo>
                        <a:pt x="597" y="1314"/>
                      </a:lnTo>
                      <a:lnTo>
                        <a:pt x="624" y="1270"/>
                      </a:lnTo>
                      <a:lnTo>
                        <a:pt x="652" y="1228"/>
                      </a:lnTo>
                      <a:lnTo>
                        <a:pt x="681" y="1186"/>
                      </a:lnTo>
                      <a:lnTo>
                        <a:pt x="712" y="1143"/>
                      </a:lnTo>
                      <a:lnTo>
                        <a:pt x="743" y="1103"/>
                      </a:lnTo>
                      <a:lnTo>
                        <a:pt x="775" y="1064"/>
                      </a:lnTo>
                      <a:lnTo>
                        <a:pt x="808" y="1023"/>
                      </a:lnTo>
                      <a:lnTo>
                        <a:pt x="842" y="986"/>
                      </a:lnTo>
                      <a:lnTo>
                        <a:pt x="878" y="949"/>
                      </a:lnTo>
                      <a:lnTo>
                        <a:pt x="913" y="912"/>
                      </a:lnTo>
                      <a:lnTo>
                        <a:pt x="949" y="876"/>
                      </a:lnTo>
                      <a:lnTo>
                        <a:pt x="986" y="842"/>
                      </a:lnTo>
                      <a:lnTo>
                        <a:pt x="1025" y="808"/>
                      </a:lnTo>
                      <a:lnTo>
                        <a:pt x="1064" y="775"/>
                      </a:lnTo>
                      <a:lnTo>
                        <a:pt x="1103" y="743"/>
                      </a:lnTo>
                      <a:lnTo>
                        <a:pt x="1143" y="712"/>
                      </a:lnTo>
                      <a:lnTo>
                        <a:pt x="1186" y="681"/>
                      </a:lnTo>
                      <a:lnTo>
                        <a:pt x="1228" y="652"/>
                      </a:lnTo>
                      <a:lnTo>
                        <a:pt x="1270" y="624"/>
                      </a:lnTo>
                      <a:lnTo>
                        <a:pt x="1314" y="597"/>
                      </a:lnTo>
                      <a:lnTo>
                        <a:pt x="1357" y="571"/>
                      </a:lnTo>
                      <a:lnTo>
                        <a:pt x="1403" y="545"/>
                      </a:lnTo>
                      <a:lnTo>
                        <a:pt x="1448" y="521"/>
                      </a:lnTo>
                      <a:lnTo>
                        <a:pt x="1495" y="498"/>
                      </a:lnTo>
                      <a:lnTo>
                        <a:pt x="1542" y="477"/>
                      </a:lnTo>
                      <a:lnTo>
                        <a:pt x="1589" y="456"/>
                      </a:lnTo>
                      <a:lnTo>
                        <a:pt x="1636" y="436"/>
                      </a:lnTo>
                      <a:lnTo>
                        <a:pt x="1685" y="417"/>
                      </a:lnTo>
                      <a:lnTo>
                        <a:pt x="1735" y="401"/>
                      </a:lnTo>
                      <a:lnTo>
                        <a:pt x="1784" y="385"/>
                      </a:lnTo>
                      <a:lnTo>
                        <a:pt x="1834" y="368"/>
                      </a:lnTo>
                      <a:lnTo>
                        <a:pt x="1886" y="355"/>
                      </a:lnTo>
                      <a:lnTo>
                        <a:pt x="1936" y="342"/>
                      </a:lnTo>
                      <a:lnTo>
                        <a:pt x="1988" y="331"/>
                      </a:lnTo>
                      <a:lnTo>
                        <a:pt x="2040" y="321"/>
                      </a:lnTo>
                      <a:lnTo>
                        <a:pt x="2093" y="313"/>
                      </a:lnTo>
                      <a:lnTo>
                        <a:pt x="2145" y="305"/>
                      </a:lnTo>
                      <a:lnTo>
                        <a:pt x="2199" y="299"/>
                      </a:lnTo>
                      <a:lnTo>
                        <a:pt x="2252" y="294"/>
                      </a:lnTo>
                      <a:lnTo>
                        <a:pt x="2307" y="291"/>
                      </a:lnTo>
                      <a:lnTo>
                        <a:pt x="2361" y="289"/>
                      </a:lnTo>
                      <a:lnTo>
                        <a:pt x="2416" y="289"/>
                      </a:lnTo>
                      <a:lnTo>
                        <a:pt x="2465" y="289"/>
                      </a:lnTo>
                      <a:lnTo>
                        <a:pt x="2512" y="291"/>
                      </a:lnTo>
                      <a:lnTo>
                        <a:pt x="2559" y="294"/>
                      </a:lnTo>
                      <a:lnTo>
                        <a:pt x="2606" y="297"/>
                      </a:lnTo>
                      <a:lnTo>
                        <a:pt x="2653" y="302"/>
                      </a:lnTo>
                      <a:lnTo>
                        <a:pt x="2700" y="307"/>
                      </a:lnTo>
                      <a:lnTo>
                        <a:pt x="2747" y="313"/>
                      </a:lnTo>
                      <a:lnTo>
                        <a:pt x="2792" y="321"/>
                      </a:lnTo>
                      <a:lnTo>
                        <a:pt x="2837" y="329"/>
                      </a:lnTo>
                      <a:lnTo>
                        <a:pt x="2883" y="339"/>
                      </a:lnTo>
                      <a:lnTo>
                        <a:pt x="2928" y="350"/>
                      </a:lnTo>
                      <a:lnTo>
                        <a:pt x="2972" y="362"/>
                      </a:lnTo>
                      <a:lnTo>
                        <a:pt x="3016" y="375"/>
                      </a:lnTo>
                      <a:lnTo>
                        <a:pt x="3059" y="388"/>
                      </a:lnTo>
                      <a:lnTo>
                        <a:pt x="3102" y="402"/>
                      </a:lnTo>
                      <a:lnTo>
                        <a:pt x="3145" y="417"/>
                      </a:lnTo>
                      <a:lnTo>
                        <a:pt x="3188" y="433"/>
                      </a:lnTo>
                      <a:lnTo>
                        <a:pt x="3231" y="451"/>
                      </a:lnTo>
                      <a:lnTo>
                        <a:pt x="3313" y="487"/>
                      </a:lnTo>
                      <a:lnTo>
                        <a:pt x="3394" y="527"/>
                      </a:lnTo>
                      <a:lnTo>
                        <a:pt x="3472" y="569"/>
                      </a:lnTo>
                      <a:lnTo>
                        <a:pt x="3550" y="616"/>
                      </a:lnTo>
                      <a:lnTo>
                        <a:pt x="3625" y="667"/>
                      </a:lnTo>
                      <a:lnTo>
                        <a:pt x="3696" y="719"/>
                      </a:lnTo>
                      <a:lnTo>
                        <a:pt x="3767" y="774"/>
                      </a:lnTo>
                      <a:lnTo>
                        <a:pt x="3787" y="766"/>
                      </a:lnTo>
                      <a:lnTo>
                        <a:pt x="3809" y="759"/>
                      </a:lnTo>
                      <a:lnTo>
                        <a:pt x="3830" y="753"/>
                      </a:lnTo>
                      <a:lnTo>
                        <a:pt x="3851" y="748"/>
                      </a:lnTo>
                      <a:lnTo>
                        <a:pt x="3874" y="743"/>
                      </a:lnTo>
                      <a:lnTo>
                        <a:pt x="3897" y="740"/>
                      </a:lnTo>
                      <a:lnTo>
                        <a:pt x="3921" y="738"/>
                      </a:lnTo>
                      <a:lnTo>
                        <a:pt x="3944" y="738"/>
                      </a:lnTo>
                      <a:lnTo>
                        <a:pt x="3967" y="738"/>
                      </a:lnTo>
                      <a:lnTo>
                        <a:pt x="3989" y="740"/>
                      </a:lnTo>
                      <a:lnTo>
                        <a:pt x="4012" y="743"/>
                      </a:lnTo>
                      <a:lnTo>
                        <a:pt x="4035" y="746"/>
                      </a:lnTo>
                      <a:lnTo>
                        <a:pt x="4056" y="751"/>
                      </a:lnTo>
                      <a:lnTo>
                        <a:pt x="4077" y="757"/>
                      </a:lnTo>
                      <a:lnTo>
                        <a:pt x="4098" y="766"/>
                      </a:lnTo>
                      <a:lnTo>
                        <a:pt x="4119" y="774"/>
                      </a:lnTo>
                      <a:lnTo>
                        <a:pt x="4138" y="782"/>
                      </a:lnTo>
                      <a:lnTo>
                        <a:pt x="4158" y="791"/>
                      </a:lnTo>
                      <a:lnTo>
                        <a:pt x="4177" y="803"/>
                      </a:lnTo>
                      <a:lnTo>
                        <a:pt x="4195" y="814"/>
                      </a:lnTo>
                      <a:lnTo>
                        <a:pt x="4213" y="827"/>
                      </a:lnTo>
                      <a:lnTo>
                        <a:pt x="4231" y="840"/>
                      </a:lnTo>
                      <a:lnTo>
                        <a:pt x="4247" y="855"/>
                      </a:lnTo>
                      <a:lnTo>
                        <a:pt x="4262" y="869"/>
                      </a:lnTo>
                      <a:lnTo>
                        <a:pt x="4276" y="886"/>
                      </a:lnTo>
                      <a:lnTo>
                        <a:pt x="4291" y="902"/>
                      </a:lnTo>
                      <a:lnTo>
                        <a:pt x="4304" y="918"/>
                      </a:lnTo>
                      <a:lnTo>
                        <a:pt x="4317" y="936"/>
                      </a:lnTo>
                      <a:lnTo>
                        <a:pt x="4328" y="954"/>
                      </a:lnTo>
                      <a:lnTo>
                        <a:pt x="4339" y="973"/>
                      </a:lnTo>
                      <a:lnTo>
                        <a:pt x="4349" y="993"/>
                      </a:lnTo>
                      <a:lnTo>
                        <a:pt x="4359" y="1012"/>
                      </a:lnTo>
                      <a:lnTo>
                        <a:pt x="4367" y="1033"/>
                      </a:lnTo>
                      <a:lnTo>
                        <a:pt x="4373" y="1054"/>
                      </a:lnTo>
                      <a:lnTo>
                        <a:pt x="4380" y="1075"/>
                      </a:lnTo>
                      <a:lnTo>
                        <a:pt x="4385" y="1096"/>
                      </a:lnTo>
                      <a:lnTo>
                        <a:pt x="4388" y="1119"/>
                      </a:lnTo>
                      <a:lnTo>
                        <a:pt x="4391" y="1142"/>
                      </a:lnTo>
                      <a:lnTo>
                        <a:pt x="4393" y="1164"/>
                      </a:lnTo>
                      <a:lnTo>
                        <a:pt x="4395" y="1187"/>
                      </a:lnTo>
                      <a:lnTo>
                        <a:pt x="4393" y="1224"/>
                      </a:lnTo>
                      <a:lnTo>
                        <a:pt x="4388" y="1258"/>
                      </a:lnTo>
                      <a:lnTo>
                        <a:pt x="4382" y="1294"/>
                      </a:lnTo>
                      <a:lnTo>
                        <a:pt x="4372" y="1326"/>
                      </a:lnTo>
                      <a:lnTo>
                        <a:pt x="4361" y="1359"/>
                      </a:lnTo>
                      <a:lnTo>
                        <a:pt x="4346" y="1391"/>
                      </a:lnTo>
                      <a:lnTo>
                        <a:pt x="4328" y="1421"/>
                      </a:lnTo>
                      <a:lnTo>
                        <a:pt x="4310" y="1450"/>
                      </a:lnTo>
                      <a:lnTo>
                        <a:pt x="4338" y="1503"/>
                      </a:lnTo>
                      <a:lnTo>
                        <a:pt x="4362" y="1560"/>
                      </a:lnTo>
                      <a:lnTo>
                        <a:pt x="4386" y="1617"/>
                      </a:lnTo>
                      <a:lnTo>
                        <a:pt x="4409" y="1673"/>
                      </a:lnTo>
                      <a:lnTo>
                        <a:pt x="4430" y="1732"/>
                      </a:lnTo>
                      <a:lnTo>
                        <a:pt x="4448" y="1790"/>
                      </a:lnTo>
                      <a:lnTo>
                        <a:pt x="4466" y="1850"/>
                      </a:lnTo>
                      <a:lnTo>
                        <a:pt x="4482" y="1910"/>
                      </a:lnTo>
                      <a:lnTo>
                        <a:pt x="4495" y="1972"/>
                      </a:lnTo>
                      <a:lnTo>
                        <a:pt x="4508" y="2033"/>
                      </a:lnTo>
                      <a:lnTo>
                        <a:pt x="4518" y="2095"/>
                      </a:lnTo>
                      <a:lnTo>
                        <a:pt x="4527" y="2158"/>
                      </a:lnTo>
                      <a:lnTo>
                        <a:pt x="4534" y="2221"/>
                      </a:lnTo>
                      <a:lnTo>
                        <a:pt x="4539" y="2286"/>
                      </a:lnTo>
                      <a:lnTo>
                        <a:pt x="4542" y="2351"/>
                      </a:lnTo>
                      <a:lnTo>
                        <a:pt x="4542" y="2416"/>
                      </a:lnTo>
                      <a:lnTo>
                        <a:pt x="4540" y="2499"/>
                      </a:lnTo>
                      <a:lnTo>
                        <a:pt x="4536" y="2583"/>
                      </a:lnTo>
                      <a:lnTo>
                        <a:pt x="4527" y="2664"/>
                      </a:lnTo>
                      <a:lnTo>
                        <a:pt x="4516" y="2745"/>
                      </a:lnTo>
                      <a:lnTo>
                        <a:pt x="4503" y="2826"/>
                      </a:lnTo>
                      <a:lnTo>
                        <a:pt x="4485" y="2906"/>
                      </a:lnTo>
                      <a:lnTo>
                        <a:pt x="4466" y="2983"/>
                      </a:lnTo>
                      <a:lnTo>
                        <a:pt x="4443" y="3059"/>
                      </a:lnTo>
                      <a:lnTo>
                        <a:pt x="4417" y="3135"/>
                      </a:lnTo>
                      <a:lnTo>
                        <a:pt x="4388" y="3209"/>
                      </a:lnTo>
                      <a:lnTo>
                        <a:pt x="4357" y="3282"/>
                      </a:lnTo>
                      <a:lnTo>
                        <a:pt x="4323" y="3354"/>
                      </a:lnTo>
                      <a:lnTo>
                        <a:pt x="4288" y="3425"/>
                      </a:lnTo>
                      <a:lnTo>
                        <a:pt x="4249" y="3493"/>
                      </a:lnTo>
                      <a:lnTo>
                        <a:pt x="4207" y="3560"/>
                      </a:lnTo>
                      <a:lnTo>
                        <a:pt x="4163" y="3625"/>
                      </a:lnTo>
                      <a:lnTo>
                        <a:pt x="4117" y="3689"/>
                      </a:lnTo>
                      <a:lnTo>
                        <a:pt x="4069" y="3751"/>
                      </a:lnTo>
                      <a:lnTo>
                        <a:pt x="4018" y="3811"/>
                      </a:lnTo>
                      <a:lnTo>
                        <a:pt x="3967" y="3869"/>
                      </a:lnTo>
                      <a:lnTo>
                        <a:pt x="3911" y="3924"/>
                      </a:lnTo>
                      <a:lnTo>
                        <a:pt x="3855" y="3980"/>
                      </a:lnTo>
                      <a:lnTo>
                        <a:pt x="3796" y="4031"/>
                      </a:lnTo>
                      <a:lnTo>
                        <a:pt x="3736" y="4080"/>
                      </a:lnTo>
                      <a:lnTo>
                        <a:pt x="3673" y="4129"/>
                      </a:lnTo>
                      <a:lnTo>
                        <a:pt x="3610" y="4174"/>
                      </a:lnTo>
                      <a:lnTo>
                        <a:pt x="3543" y="4216"/>
                      </a:lnTo>
                      <a:lnTo>
                        <a:pt x="3477" y="4257"/>
                      </a:lnTo>
                      <a:lnTo>
                        <a:pt x="3407" y="4296"/>
                      </a:lnTo>
                      <a:lnTo>
                        <a:pt x="3337" y="4331"/>
                      </a:lnTo>
                      <a:lnTo>
                        <a:pt x="3265" y="4364"/>
                      </a:lnTo>
                      <a:lnTo>
                        <a:pt x="3192" y="4395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6" name="Freeform 108"/>
                <p:cNvSpPr>
                  <a:spLocks noChangeArrowheads="1"/>
                </p:cNvSpPr>
                <p:nvPr/>
              </p:nvSpPr>
              <p:spPr bwMode="auto">
                <a:xfrm>
                  <a:off x="5426" y="857"/>
                  <a:ext cx="1376" cy="1376"/>
                </a:xfrm>
                <a:custGeom>
                  <a:avLst/>
                  <a:gdLst>
                    <a:gd name="T0" fmla="*/ 4655 w 6070"/>
                    <a:gd name="T1" fmla="*/ 467 h 6070"/>
                    <a:gd name="T2" fmla="*/ 3989 w 6070"/>
                    <a:gd name="T3" fmla="*/ 152 h 6070"/>
                    <a:gd name="T4" fmla="*/ 3261 w 6070"/>
                    <a:gd name="T5" fmla="*/ 8 h 6070"/>
                    <a:gd name="T6" fmla="*/ 2511 w 6070"/>
                    <a:gd name="T7" fmla="*/ 44 h 6070"/>
                    <a:gd name="T8" fmla="*/ 1805 w 6070"/>
                    <a:gd name="T9" fmla="*/ 258 h 6070"/>
                    <a:gd name="T10" fmla="*/ 1170 w 6070"/>
                    <a:gd name="T11" fmla="*/ 639 h 6070"/>
                    <a:gd name="T12" fmla="*/ 639 w 6070"/>
                    <a:gd name="T13" fmla="*/ 1170 h 6070"/>
                    <a:gd name="T14" fmla="*/ 258 w 6070"/>
                    <a:gd name="T15" fmla="*/ 1805 h 6070"/>
                    <a:gd name="T16" fmla="*/ 44 w 6070"/>
                    <a:gd name="T17" fmla="*/ 2511 h 6070"/>
                    <a:gd name="T18" fmla="*/ 8 w 6070"/>
                    <a:gd name="T19" fmla="*/ 3259 h 6070"/>
                    <a:gd name="T20" fmla="*/ 152 w 6070"/>
                    <a:gd name="T21" fmla="*/ 3989 h 6070"/>
                    <a:gd name="T22" fmla="*/ 467 w 6070"/>
                    <a:gd name="T23" fmla="*/ 4654 h 6070"/>
                    <a:gd name="T24" fmla="*/ 944 w 6070"/>
                    <a:gd name="T25" fmla="*/ 5232 h 6070"/>
                    <a:gd name="T26" fmla="*/ 1542 w 6070"/>
                    <a:gd name="T27" fmla="*/ 5677 h 6070"/>
                    <a:gd name="T28" fmla="*/ 2221 w 6070"/>
                    <a:gd name="T29" fmla="*/ 5959 h 6070"/>
                    <a:gd name="T30" fmla="*/ 2959 w 6070"/>
                    <a:gd name="T31" fmla="*/ 6067 h 6070"/>
                    <a:gd name="T32" fmla="*/ 3704 w 6070"/>
                    <a:gd name="T33" fmla="*/ 5994 h 6070"/>
                    <a:gd name="T34" fmla="*/ 4398 w 6070"/>
                    <a:gd name="T35" fmla="*/ 5746 h 6070"/>
                    <a:gd name="T36" fmla="*/ 5014 w 6070"/>
                    <a:gd name="T37" fmla="*/ 5335 h 6070"/>
                    <a:gd name="T38" fmla="*/ 5519 w 6070"/>
                    <a:gd name="T39" fmla="*/ 4779 h 6070"/>
                    <a:gd name="T40" fmla="*/ 5866 w 6070"/>
                    <a:gd name="T41" fmla="*/ 4127 h 6070"/>
                    <a:gd name="T42" fmla="*/ 6046 w 6070"/>
                    <a:gd name="T43" fmla="*/ 3410 h 6070"/>
                    <a:gd name="T44" fmla="*/ 6046 w 6070"/>
                    <a:gd name="T45" fmla="*/ 2659 h 6070"/>
                    <a:gd name="T46" fmla="*/ 5866 w 6070"/>
                    <a:gd name="T47" fmla="*/ 1941 h 6070"/>
                    <a:gd name="T48" fmla="*/ 5519 w 6070"/>
                    <a:gd name="T49" fmla="*/ 1290 h 6070"/>
                    <a:gd name="T50" fmla="*/ 4882 w 6070"/>
                    <a:gd name="T51" fmla="*/ 5224 h 6070"/>
                    <a:gd name="T52" fmla="*/ 4560 w 6070"/>
                    <a:gd name="T53" fmla="*/ 5317 h 6070"/>
                    <a:gd name="T54" fmla="*/ 4060 w 6070"/>
                    <a:gd name="T55" fmla="*/ 5583 h 6070"/>
                    <a:gd name="T56" fmla="*/ 3507 w 6070"/>
                    <a:gd name="T57" fmla="*/ 5740 h 6070"/>
                    <a:gd name="T58" fmla="*/ 2894 w 6070"/>
                    <a:gd name="T59" fmla="*/ 5777 h 6070"/>
                    <a:gd name="T60" fmla="*/ 2219 w 6070"/>
                    <a:gd name="T61" fmla="*/ 5657 h 6070"/>
                    <a:gd name="T62" fmla="*/ 1612 w 6070"/>
                    <a:gd name="T63" fmla="*/ 5383 h 6070"/>
                    <a:gd name="T64" fmla="*/ 1093 w 6070"/>
                    <a:gd name="T65" fmla="*/ 4975 h 6070"/>
                    <a:gd name="T66" fmla="*/ 686 w 6070"/>
                    <a:gd name="T67" fmla="*/ 4457 h 6070"/>
                    <a:gd name="T68" fmla="*/ 412 w 6070"/>
                    <a:gd name="T69" fmla="*/ 3850 h 6070"/>
                    <a:gd name="T70" fmla="*/ 292 w 6070"/>
                    <a:gd name="T71" fmla="*/ 3175 h 6070"/>
                    <a:gd name="T72" fmla="*/ 381 w 6070"/>
                    <a:gd name="T73" fmla="*/ 2323 h 6070"/>
                    <a:gd name="T74" fmla="*/ 611 w 6070"/>
                    <a:gd name="T75" fmla="*/ 1624 h 6070"/>
                    <a:gd name="T76" fmla="*/ 576 w 6070"/>
                    <a:gd name="T77" fmla="*/ 1339 h 6070"/>
                    <a:gd name="T78" fmla="*/ 670 w 6070"/>
                    <a:gd name="T79" fmla="*/ 1143 h 6070"/>
                    <a:gd name="T80" fmla="*/ 842 w 6070"/>
                    <a:gd name="T81" fmla="*/ 1015 h 6070"/>
                    <a:gd name="T82" fmla="*/ 1060 w 6070"/>
                    <a:gd name="T83" fmla="*/ 981 h 6070"/>
                    <a:gd name="T84" fmla="*/ 1441 w 6070"/>
                    <a:gd name="T85" fmla="*/ 798 h 6070"/>
                    <a:gd name="T86" fmla="*/ 1931 w 6070"/>
                    <a:gd name="T87" fmla="*/ 519 h 6070"/>
                    <a:gd name="T88" fmla="*/ 1989 w 6070"/>
                    <a:gd name="T89" fmla="*/ 311 h 6070"/>
                    <a:gd name="T90" fmla="*/ 2134 w 6070"/>
                    <a:gd name="T91" fmla="*/ 159 h 6070"/>
                    <a:gd name="T92" fmla="*/ 2335 w 6070"/>
                    <a:gd name="T93" fmla="*/ 86 h 6070"/>
                    <a:gd name="T94" fmla="*/ 2604 w 6070"/>
                    <a:gd name="T95" fmla="*/ 144 h 6070"/>
                    <a:gd name="T96" fmla="*/ 2899 w 6070"/>
                    <a:gd name="T97" fmla="*/ 290 h 6070"/>
                    <a:gd name="T98" fmla="*/ 3587 w 6070"/>
                    <a:gd name="T99" fmla="*/ 344 h 6070"/>
                    <a:gd name="T100" fmla="*/ 4224 w 6070"/>
                    <a:gd name="T101" fmla="*/ 559 h 6070"/>
                    <a:gd name="T102" fmla="*/ 4780 w 6070"/>
                    <a:gd name="T103" fmla="*/ 916 h 6070"/>
                    <a:gd name="T104" fmla="*/ 5236 w 6070"/>
                    <a:gd name="T105" fmla="*/ 1393 h 6070"/>
                    <a:gd name="T106" fmla="*/ 5565 w 6070"/>
                    <a:gd name="T107" fmla="*/ 1967 h 6070"/>
                    <a:gd name="T108" fmla="*/ 5750 w 6070"/>
                    <a:gd name="T109" fmla="*/ 2617 h 6070"/>
                    <a:gd name="T110" fmla="*/ 5774 w 6070"/>
                    <a:gd name="T111" fmla="*/ 3242 h 6070"/>
                    <a:gd name="T112" fmla="*/ 5516 w 6070"/>
                    <a:gd name="T113" fmla="*/ 4211 h 6070"/>
                    <a:gd name="T114" fmla="*/ 5378 w 6070"/>
                    <a:gd name="T115" fmla="*/ 4717 h 6070"/>
                    <a:gd name="T116" fmla="*/ 5347 w 6070"/>
                    <a:gd name="T117" fmla="*/ 4952 h 6070"/>
                    <a:gd name="T118" fmla="*/ 5218 w 6070"/>
                    <a:gd name="T119" fmla="*/ 5125 h 6070"/>
                    <a:gd name="T120" fmla="*/ 5023 w 6070"/>
                    <a:gd name="T121" fmla="*/ 5218 h 60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6070" h="6070">
                      <a:moveTo>
                        <a:pt x="5181" y="888"/>
                      </a:moveTo>
                      <a:lnTo>
                        <a:pt x="5125" y="835"/>
                      </a:lnTo>
                      <a:lnTo>
                        <a:pt x="5070" y="785"/>
                      </a:lnTo>
                      <a:lnTo>
                        <a:pt x="5014" y="734"/>
                      </a:lnTo>
                      <a:lnTo>
                        <a:pt x="4957" y="686"/>
                      </a:lnTo>
                      <a:lnTo>
                        <a:pt x="4899" y="639"/>
                      </a:lnTo>
                      <a:lnTo>
                        <a:pt x="4838" y="593"/>
                      </a:lnTo>
                      <a:lnTo>
                        <a:pt x="4779" y="550"/>
                      </a:lnTo>
                      <a:lnTo>
                        <a:pt x="4717" y="507"/>
                      </a:lnTo>
                      <a:lnTo>
                        <a:pt x="4655" y="467"/>
                      </a:lnTo>
                      <a:lnTo>
                        <a:pt x="4592" y="428"/>
                      </a:lnTo>
                      <a:lnTo>
                        <a:pt x="4527" y="391"/>
                      </a:lnTo>
                      <a:lnTo>
                        <a:pt x="4462" y="355"/>
                      </a:lnTo>
                      <a:lnTo>
                        <a:pt x="4398" y="321"/>
                      </a:lnTo>
                      <a:lnTo>
                        <a:pt x="4331" y="289"/>
                      </a:lnTo>
                      <a:lnTo>
                        <a:pt x="4264" y="258"/>
                      </a:lnTo>
                      <a:lnTo>
                        <a:pt x="4196" y="229"/>
                      </a:lnTo>
                      <a:lnTo>
                        <a:pt x="4128" y="201"/>
                      </a:lnTo>
                      <a:lnTo>
                        <a:pt x="4059" y="177"/>
                      </a:lnTo>
                      <a:lnTo>
                        <a:pt x="3989" y="152"/>
                      </a:lnTo>
                      <a:lnTo>
                        <a:pt x="3918" y="130"/>
                      </a:lnTo>
                      <a:lnTo>
                        <a:pt x="3848" y="109"/>
                      </a:lnTo>
                      <a:lnTo>
                        <a:pt x="3775" y="91"/>
                      </a:lnTo>
                      <a:lnTo>
                        <a:pt x="3704" y="73"/>
                      </a:lnTo>
                      <a:lnTo>
                        <a:pt x="3631" y="58"/>
                      </a:lnTo>
                      <a:lnTo>
                        <a:pt x="3558" y="44"/>
                      </a:lnTo>
                      <a:lnTo>
                        <a:pt x="3485" y="32"/>
                      </a:lnTo>
                      <a:lnTo>
                        <a:pt x="3410" y="23"/>
                      </a:lnTo>
                      <a:lnTo>
                        <a:pt x="3335" y="15"/>
                      </a:lnTo>
                      <a:lnTo>
                        <a:pt x="3261" y="8"/>
                      </a:lnTo>
                      <a:lnTo>
                        <a:pt x="3185" y="3"/>
                      </a:lnTo>
                      <a:lnTo>
                        <a:pt x="3110" y="0"/>
                      </a:lnTo>
                      <a:lnTo>
                        <a:pt x="3035" y="0"/>
                      </a:lnTo>
                      <a:lnTo>
                        <a:pt x="2959" y="0"/>
                      </a:lnTo>
                      <a:lnTo>
                        <a:pt x="2884" y="3"/>
                      </a:lnTo>
                      <a:lnTo>
                        <a:pt x="2808" y="8"/>
                      </a:lnTo>
                      <a:lnTo>
                        <a:pt x="2734" y="15"/>
                      </a:lnTo>
                      <a:lnTo>
                        <a:pt x="2659" y="23"/>
                      </a:lnTo>
                      <a:lnTo>
                        <a:pt x="2586" y="32"/>
                      </a:lnTo>
                      <a:lnTo>
                        <a:pt x="2511" y="44"/>
                      </a:lnTo>
                      <a:lnTo>
                        <a:pt x="2438" y="58"/>
                      </a:lnTo>
                      <a:lnTo>
                        <a:pt x="2365" y="73"/>
                      </a:lnTo>
                      <a:lnTo>
                        <a:pt x="2294" y="91"/>
                      </a:lnTo>
                      <a:lnTo>
                        <a:pt x="2221" y="109"/>
                      </a:lnTo>
                      <a:lnTo>
                        <a:pt x="2151" y="130"/>
                      </a:lnTo>
                      <a:lnTo>
                        <a:pt x="2080" y="152"/>
                      </a:lnTo>
                      <a:lnTo>
                        <a:pt x="2010" y="177"/>
                      </a:lnTo>
                      <a:lnTo>
                        <a:pt x="1941" y="201"/>
                      </a:lnTo>
                      <a:lnTo>
                        <a:pt x="1873" y="229"/>
                      </a:lnTo>
                      <a:lnTo>
                        <a:pt x="1805" y="258"/>
                      </a:lnTo>
                      <a:lnTo>
                        <a:pt x="1738" y="289"/>
                      </a:lnTo>
                      <a:lnTo>
                        <a:pt x="1671" y="321"/>
                      </a:lnTo>
                      <a:lnTo>
                        <a:pt x="1607" y="355"/>
                      </a:lnTo>
                      <a:lnTo>
                        <a:pt x="1542" y="391"/>
                      </a:lnTo>
                      <a:lnTo>
                        <a:pt x="1477" y="428"/>
                      </a:lnTo>
                      <a:lnTo>
                        <a:pt x="1414" y="467"/>
                      </a:lnTo>
                      <a:lnTo>
                        <a:pt x="1352" y="507"/>
                      </a:lnTo>
                      <a:lnTo>
                        <a:pt x="1290" y="550"/>
                      </a:lnTo>
                      <a:lnTo>
                        <a:pt x="1231" y="593"/>
                      </a:lnTo>
                      <a:lnTo>
                        <a:pt x="1170" y="639"/>
                      </a:lnTo>
                      <a:lnTo>
                        <a:pt x="1112" y="686"/>
                      </a:lnTo>
                      <a:lnTo>
                        <a:pt x="1055" y="734"/>
                      </a:lnTo>
                      <a:lnTo>
                        <a:pt x="999" y="785"/>
                      </a:lnTo>
                      <a:lnTo>
                        <a:pt x="944" y="835"/>
                      </a:lnTo>
                      <a:lnTo>
                        <a:pt x="888" y="888"/>
                      </a:lnTo>
                      <a:lnTo>
                        <a:pt x="835" y="942"/>
                      </a:lnTo>
                      <a:lnTo>
                        <a:pt x="785" y="999"/>
                      </a:lnTo>
                      <a:lnTo>
                        <a:pt x="734" y="1054"/>
                      </a:lnTo>
                      <a:lnTo>
                        <a:pt x="686" y="1112"/>
                      </a:lnTo>
                      <a:lnTo>
                        <a:pt x="639" y="1170"/>
                      </a:lnTo>
                      <a:lnTo>
                        <a:pt x="593" y="1231"/>
                      </a:lnTo>
                      <a:lnTo>
                        <a:pt x="550" y="1290"/>
                      </a:lnTo>
                      <a:lnTo>
                        <a:pt x="507" y="1352"/>
                      </a:lnTo>
                      <a:lnTo>
                        <a:pt x="467" y="1414"/>
                      </a:lnTo>
                      <a:lnTo>
                        <a:pt x="428" y="1477"/>
                      </a:lnTo>
                      <a:lnTo>
                        <a:pt x="391" y="1540"/>
                      </a:lnTo>
                      <a:lnTo>
                        <a:pt x="355" y="1605"/>
                      </a:lnTo>
                      <a:lnTo>
                        <a:pt x="321" y="1671"/>
                      </a:lnTo>
                      <a:lnTo>
                        <a:pt x="289" y="1738"/>
                      </a:lnTo>
                      <a:lnTo>
                        <a:pt x="258" y="1805"/>
                      </a:lnTo>
                      <a:lnTo>
                        <a:pt x="229" y="1873"/>
                      </a:lnTo>
                      <a:lnTo>
                        <a:pt x="203" y="1941"/>
                      </a:lnTo>
                      <a:lnTo>
                        <a:pt x="177" y="2010"/>
                      </a:lnTo>
                      <a:lnTo>
                        <a:pt x="152" y="2080"/>
                      </a:lnTo>
                      <a:lnTo>
                        <a:pt x="130" y="2150"/>
                      </a:lnTo>
                      <a:lnTo>
                        <a:pt x="109" y="2221"/>
                      </a:lnTo>
                      <a:lnTo>
                        <a:pt x="91" y="2292"/>
                      </a:lnTo>
                      <a:lnTo>
                        <a:pt x="73" y="2365"/>
                      </a:lnTo>
                      <a:lnTo>
                        <a:pt x="58" y="2438"/>
                      </a:lnTo>
                      <a:lnTo>
                        <a:pt x="44" y="2511"/>
                      </a:lnTo>
                      <a:lnTo>
                        <a:pt x="32" y="2584"/>
                      </a:lnTo>
                      <a:lnTo>
                        <a:pt x="23" y="2659"/>
                      </a:lnTo>
                      <a:lnTo>
                        <a:pt x="15" y="2734"/>
                      </a:lnTo>
                      <a:lnTo>
                        <a:pt x="8" y="2808"/>
                      </a:lnTo>
                      <a:lnTo>
                        <a:pt x="3" y="2883"/>
                      </a:lnTo>
                      <a:lnTo>
                        <a:pt x="0" y="2959"/>
                      </a:lnTo>
                      <a:lnTo>
                        <a:pt x="0" y="3035"/>
                      </a:lnTo>
                      <a:lnTo>
                        <a:pt x="0" y="3109"/>
                      </a:lnTo>
                      <a:lnTo>
                        <a:pt x="3" y="3185"/>
                      </a:lnTo>
                      <a:lnTo>
                        <a:pt x="8" y="3259"/>
                      </a:lnTo>
                      <a:lnTo>
                        <a:pt x="15" y="3335"/>
                      </a:lnTo>
                      <a:lnTo>
                        <a:pt x="23" y="3410"/>
                      </a:lnTo>
                      <a:lnTo>
                        <a:pt x="32" y="3483"/>
                      </a:lnTo>
                      <a:lnTo>
                        <a:pt x="44" y="3558"/>
                      </a:lnTo>
                      <a:lnTo>
                        <a:pt x="58" y="3631"/>
                      </a:lnTo>
                      <a:lnTo>
                        <a:pt x="73" y="3704"/>
                      </a:lnTo>
                      <a:lnTo>
                        <a:pt x="91" y="3775"/>
                      </a:lnTo>
                      <a:lnTo>
                        <a:pt x="109" y="3846"/>
                      </a:lnTo>
                      <a:lnTo>
                        <a:pt x="130" y="3918"/>
                      </a:lnTo>
                      <a:lnTo>
                        <a:pt x="152" y="3989"/>
                      </a:lnTo>
                      <a:lnTo>
                        <a:pt x="177" y="4059"/>
                      </a:lnTo>
                      <a:lnTo>
                        <a:pt x="203" y="4127"/>
                      </a:lnTo>
                      <a:lnTo>
                        <a:pt x="229" y="4196"/>
                      </a:lnTo>
                      <a:lnTo>
                        <a:pt x="258" y="4263"/>
                      </a:lnTo>
                      <a:lnTo>
                        <a:pt x="289" y="4331"/>
                      </a:lnTo>
                      <a:lnTo>
                        <a:pt x="321" y="4398"/>
                      </a:lnTo>
                      <a:lnTo>
                        <a:pt x="355" y="4462"/>
                      </a:lnTo>
                      <a:lnTo>
                        <a:pt x="391" y="4527"/>
                      </a:lnTo>
                      <a:lnTo>
                        <a:pt x="428" y="4592"/>
                      </a:lnTo>
                      <a:lnTo>
                        <a:pt x="467" y="4654"/>
                      </a:lnTo>
                      <a:lnTo>
                        <a:pt x="507" y="4717"/>
                      </a:lnTo>
                      <a:lnTo>
                        <a:pt x="550" y="4779"/>
                      </a:lnTo>
                      <a:lnTo>
                        <a:pt x="593" y="4838"/>
                      </a:lnTo>
                      <a:lnTo>
                        <a:pt x="639" y="4899"/>
                      </a:lnTo>
                      <a:lnTo>
                        <a:pt x="686" y="4957"/>
                      </a:lnTo>
                      <a:lnTo>
                        <a:pt x="734" y="5014"/>
                      </a:lnTo>
                      <a:lnTo>
                        <a:pt x="785" y="5070"/>
                      </a:lnTo>
                      <a:lnTo>
                        <a:pt x="835" y="5125"/>
                      </a:lnTo>
                      <a:lnTo>
                        <a:pt x="888" y="5181"/>
                      </a:lnTo>
                      <a:lnTo>
                        <a:pt x="944" y="5232"/>
                      </a:lnTo>
                      <a:lnTo>
                        <a:pt x="999" y="5284"/>
                      </a:lnTo>
                      <a:lnTo>
                        <a:pt x="1055" y="5335"/>
                      </a:lnTo>
                      <a:lnTo>
                        <a:pt x="1112" y="5383"/>
                      </a:lnTo>
                      <a:lnTo>
                        <a:pt x="1170" y="5429"/>
                      </a:lnTo>
                      <a:lnTo>
                        <a:pt x="1231" y="5474"/>
                      </a:lnTo>
                      <a:lnTo>
                        <a:pt x="1290" y="5518"/>
                      </a:lnTo>
                      <a:lnTo>
                        <a:pt x="1352" y="5560"/>
                      </a:lnTo>
                      <a:lnTo>
                        <a:pt x="1414" y="5600"/>
                      </a:lnTo>
                      <a:lnTo>
                        <a:pt x="1477" y="5639"/>
                      </a:lnTo>
                      <a:lnTo>
                        <a:pt x="1542" y="5677"/>
                      </a:lnTo>
                      <a:lnTo>
                        <a:pt x="1607" y="5712"/>
                      </a:lnTo>
                      <a:lnTo>
                        <a:pt x="1671" y="5746"/>
                      </a:lnTo>
                      <a:lnTo>
                        <a:pt x="1738" y="5779"/>
                      </a:lnTo>
                      <a:lnTo>
                        <a:pt x="1805" y="5810"/>
                      </a:lnTo>
                      <a:lnTo>
                        <a:pt x="1873" y="5839"/>
                      </a:lnTo>
                      <a:lnTo>
                        <a:pt x="1941" y="5866"/>
                      </a:lnTo>
                      <a:lnTo>
                        <a:pt x="2010" y="5892"/>
                      </a:lnTo>
                      <a:lnTo>
                        <a:pt x="2080" y="5917"/>
                      </a:lnTo>
                      <a:lnTo>
                        <a:pt x="2151" y="5939"/>
                      </a:lnTo>
                      <a:lnTo>
                        <a:pt x="2221" y="5959"/>
                      </a:lnTo>
                      <a:lnTo>
                        <a:pt x="2294" y="5978"/>
                      </a:lnTo>
                      <a:lnTo>
                        <a:pt x="2365" y="5994"/>
                      </a:lnTo>
                      <a:lnTo>
                        <a:pt x="2438" y="6011"/>
                      </a:lnTo>
                      <a:lnTo>
                        <a:pt x="2511" y="6024"/>
                      </a:lnTo>
                      <a:lnTo>
                        <a:pt x="2584" y="6035"/>
                      </a:lnTo>
                      <a:lnTo>
                        <a:pt x="2659" y="6046"/>
                      </a:lnTo>
                      <a:lnTo>
                        <a:pt x="2734" y="6054"/>
                      </a:lnTo>
                      <a:lnTo>
                        <a:pt x="2808" y="6061"/>
                      </a:lnTo>
                      <a:lnTo>
                        <a:pt x="2884" y="6066"/>
                      </a:lnTo>
                      <a:lnTo>
                        <a:pt x="2959" y="6067"/>
                      </a:lnTo>
                      <a:lnTo>
                        <a:pt x="3035" y="6069"/>
                      </a:lnTo>
                      <a:lnTo>
                        <a:pt x="3110" y="6067"/>
                      </a:lnTo>
                      <a:lnTo>
                        <a:pt x="3186" y="6066"/>
                      </a:lnTo>
                      <a:lnTo>
                        <a:pt x="3261" y="6061"/>
                      </a:lnTo>
                      <a:lnTo>
                        <a:pt x="3335" y="6054"/>
                      </a:lnTo>
                      <a:lnTo>
                        <a:pt x="3410" y="6046"/>
                      </a:lnTo>
                      <a:lnTo>
                        <a:pt x="3485" y="6035"/>
                      </a:lnTo>
                      <a:lnTo>
                        <a:pt x="3558" y="6024"/>
                      </a:lnTo>
                      <a:lnTo>
                        <a:pt x="3631" y="6011"/>
                      </a:lnTo>
                      <a:lnTo>
                        <a:pt x="3704" y="5994"/>
                      </a:lnTo>
                      <a:lnTo>
                        <a:pt x="3775" y="5978"/>
                      </a:lnTo>
                      <a:lnTo>
                        <a:pt x="3848" y="5959"/>
                      </a:lnTo>
                      <a:lnTo>
                        <a:pt x="3918" y="5939"/>
                      </a:lnTo>
                      <a:lnTo>
                        <a:pt x="3989" y="5917"/>
                      </a:lnTo>
                      <a:lnTo>
                        <a:pt x="4059" y="5892"/>
                      </a:lnTo>
                      <a:lnTo>
                        <a:pt x="4128" y="5866"/>
                      </a:lnTo>
                      <a:lnTo>
                        <a:pt x="4196" y="5839"/>
                      </a:lnTo>
                      <a:lnTo>
                        <a:pt x="4264" y="5810"/>
                      </a:lnTo>
                      <a:lnTo>
                        <a:pt x="4331" y="5779"/>
                      </a:lnTo>
                      <a:lnTo>
                        <a:pt x="4398" y="5746"/>
                      </a:lnTo>
                      <a:lnTo>
                        <a:pt x="4462" y="5712"/>
                      </a:lnTo>
                      <a:lnTo>
                        <a:pt x="4527" y="5677"/>
                      </a:lnTo>
                      <a:lnTo>
                        <a:pt x="4592" y="5639"/>
                      </a:lnTo>
                      <a:lnTo>
                        <a:pt x="4655" y="5600"/>
                      </a:lnTo>
                      <a:lnTo>
                        <a:pt x="4717" y="5560"/>
                      </a:lnTo>
                      <a:lnTo>
                        <a:pt x="4779" y="5518"/>
                      </a:lnTo>
                      <a:lnTo>
                        <a:pt x="4838" y="5474"/>
                      </a:lnTo>
                      <a:lnTo>
                        <a:pt x="4899" y="5429"/>
                      </a:lnTo>
                      <a:lnTo>
                        <a:pt x="4957" y="5383"/>
                      </a:lnTo>
                      <a:lnTo>
                        <a:pt x="5014" y="5335"/>
                      </a:lnTo>
                      <a:lnTo>
                        <a:pt x="5070" y="5284"/>
                      </a:lnTo>
                      <a:lnTo>
                        <a:pt x="5125" y="5232"/>
                      </a:lnTo>
                      <a:lnTo>
                        <a:pt x="5181" y="5181"/>
                      </a:lnTo>
                      <a:lnTo>
                        <a:pt x="5234" y="5125"/>
                      </a:lnTo>
                      <a:lnTo>
                        <a:pt x="5284" y="5070"/>
                      </a:lnTo>
                      <a:lnTo>
                        <a:pt x="5335" y="5014"/>
                      </a:lnTo>
                      <a:lnTo>
                        <a:pt x="5383" y="4957"/>
                      </a:lnTo>
                      <a:lnTo>
                        <a:pt x="5430" y="4899"/>
                      </a:lnTo>
                      <a:lnTo>
                        <a:pt x="5476" y="4838"/>
                      </a:lnTo>
                      <a:lnTo>
                        <a:pt x="5519" y="4779"/>
                      </a:lnTo>
                      <a:lnTo>
                        <a:pt x="5562" y="4717"/>
                      </a:lnTo>
                      <a:lnTo>
                        <a:pt x="5602" y="4654"/>
                      </a:lnTo>
                      <a:lnTo>
                        <a:pt x="5641" y="4592"/>
                      </a:lnTo>
                      <a:lnTo>
                        <a:pt x="5678" y="4527"/>
                      </a:lnTo>
                      <a:lnTo>
                        <a:pt x="5714" y="4462"/>
                      </a:lnTo>
                      <a:lnTo>
                        <a:pt x="5748" y="4398"/>
                      </a:lnTo>
                      <a:lnTo>
                        <a:pt x="5780" y="4331"/>
                      </a:lnTo>
                      <a:lnTo>
                        <a:pt x="5811" y="4263"/>
                      </a:lnTo>
                      <a:lnTo>
                        <a:pt x="5840" y="4196"/>
                      </a:lnTo>
                      <a:lnTo>
                        <a:pt x="5866" y="4127"/>
                      </a:lnTo>
                      <a:lnTo>
                        <a:pt x="5892" y="4059"/>
                      </a:lnTo>
                      <a:lnTo>
                        <a:pt x="5917" y="3989"/>
                      </a:lnTo>
                      <a:lnTo>
                        <a:pt x="5939" y="3918"/>
                      </a:lnTo>
                      <a:lnTo>
                        <a:pt x="5960" y="3846"/>
                      </a:lnTo>
                      <a:lnTo>
                        <a:pt x="5978" y="3775"/>
                      </a:lnTo>
                      <a:lnTo>
                        <a:pt x="5996" y="3704"/>
                      </a:lnTo>
                      <a:lnTo>
                        <a:pt x="6011" y="3631"/>
                      </a:lnTo>
                      <a:lnTo>
                        <a:pt x="6025" y="3558"/>
                      </a:lnTo>
                      <a:lnTo>
                        <a:pt x="6037" y="3483"/>
                      </a:lnTo>
                      <a:lnTo>
                        <a:pt x="6046" y="3410"/>
                      </a:lnTo>
                      <a:lnTo>
                        <a:pt x="6054" y="3335"/>
                      </a:lnTo>
                      <a:lnTo>
                        <a:pt x="6061" y="3259"/>
                      </a:lnTo>
                      <a:lnTo>
                        <a:pt x="6066" y="3185"/>
                      </a:lnTo>
                      <a:lnTo>
                        <a:pt x="6069" y="3109"/>
                      </a:lnTo>
                      <a:lnTo>
                        <a:pt x="6069" y="3035"/>
                      </a:lnTo>
                      <a:lnTo>
                        <a:pt x="6069" y="2959"/>
                      </a:lnTo>
                      <a:lnTo>
                        <a:pt x="6066" y="2883"/>
                      </a:lnTo>
                      <a:lnTo>
                        <a:pt x="6061" y="2808"/>
                      </a:lnTo>
                      <a:lnTo>
                        <a:pt x="6054" y="2734"/>
                      </a:lnTo>
                      <a:lnTo>
                        <a:pt x="6046" y="2659"/>
                      </a:lnTo>
                      <a:lnTo>
                        <a:pt x="6037" y="2584"/>
                      </a:lnTo>
                      <a:lnTo>
                        <a:pt x="6025" y="2511"/>
                      </a:lnTo>
                      <a:lnTo>
                        <a:pt x="6011" y="2438"/>
                      </a:lnTo>
                      <a:lnTo>
                        <a:pt x="5996" y="2365"/>
                      </a:lnTo>
                      <a:lnTo>
                        <a:pt x="5978" y="2292"/>
                      </a:lnTo>
                      <a:lnTo>
                        <a:pt x="5960" y="2221"/>
                      </a:lnTo>
                      <a:lnTo>
                        <a:pt x="5939" y="2150"/>
                      </a:lnTo>
                      <a:lnTo>
                        <a:pt x="5917" y="2080"/>
                      </a:lnTo>
                      <a:lnTo>
                        <a:pt x="5892" y="2010"/>
                      </a:lnTo>
                      <a:lnTo>
                        <a:pt x="5866" y="1941"/>
                      </a:lnTo>
                      <a:lnTo>
                        <a:pt x="5840" y="1873"/>
                      </a:lnTo>
                      <a:lnTo>
                        <a:pt x="5811" y="1805"/>
                      </a:lnTo>
                      <a:lnTo>
                        <a:pt x="5780" y="1738"/>
                      </a:lnTo>
                      <a:lnTo>
                        <a:pt x="5748" y="1671"/>
                      </a:lnTo>
                      <a:lnTo>
                        <a:pt x="5714" y="1605"/>
                      </a:lnTo>
                      <a:lnTo>
                        <a:pt x="5678" y="1540"/>
                      </a:lnTo>
                      <a:lnTo>
                        <a:pt x="5641" y="1477"/>
                      </a:lnTo>
                      <a:lnTo>
                        <a:pt x="5602" y="1414"/>
                      </a:lnTo>
                      <a:lnTo>
                        <a:pt x="5562" y="1352"/>
                      </a:lnTo>
                      <a:lnTo>
                        <a:pt x="5519" y="1290"/>
                      </a:lnTo>
                      <a:lnTo>
                        <a:pt x="5476" y="1231"/>
                      </a:lnTo>
                      <a:lnTo>
                        <a:pt x="5430" y="1170"/>
                      </a:lnTo>
                      <a:lnTo>
                        <a:pt x="5383" y="1112"/>
                      </a:lnTo>
                      <a:lnTo>
                        <a:pt x="5335" y="1054"/>
                      </a:lnTo>
                      <a:lnTo>
                        <a:pt x="5284" y="999"/>
                      </a:lnTo>
                      <a:lnTo>
                        <a:pt x="5232" y="942"/>
                      </a:lnTo>
                      <a:lnTo>
                        <a:pt x="5181" y="888"/>
                      </a:lnTo>
                      <a:close/>
                      <a:moveTo>
                        <a:pt x="4933" y="5227"/>
                      </a:moveTo>
                      <a:lnTo>
                        <a:pt x="4907" y="5227"/>
                      </a:lnTo>
                      <a:lnTo>
                        <a:pt x="4882" y="5224"/>
                      </a:lnTo>
                      <a:lnTo>
                        <a:pt x="4856" y="5221"/>
                      </a:lnTo>
                      <a:lnTo>
                        <a:pt x="4832" y="5216"/>
                      </a:lnTo>
                      <a:lnTo>
                        <a:pt x="4809" y="5210"/>
                      </a:lnTo>
                      <a:lnTo>
                        <a:pt x="4785" y="5203"/>
                      </a:lnTo>
                      <a:lnTo>
                        <a:pt x="4762" y="5195"/>
                      </a:lnTo>
                      <a:lnTo>
                        <a:pt x="4741" y="5185"/>
                      </a:lnTo>
                      <a:lnTo>
                        <a:pt x="4696" y="5219"/>
                      </a:lnTo>
                      <a:lnTo>
                        <a:pt x="4652" y="5254"/>
                      </a:lnTo>
                      <a:lnTo>
                        <a:pt x="4605" y="5286"/>
                      </a:lnTo>
                      <a:lnTo>
                        <a:pt x="4560" y="5317"/>
                      </a:lnTo>
                      <a:lnTo>
                        <a:pt x="4513" y="5349"/>
                      </a:lnTo>
                      <a:lnTo>
                        <a:pt x="4464" y="5378"/>
                      </a:lnTo>
                      <a:lnTo>
                        <a:pt x="4415" y="5408"/>
                      </a:lnTo>
                      <a:lnTo>
                        <a:pt x="4367" y="5435"/>
                      </a:lnTo>
                      <a:lnTo>
                        <a:pt x="4318" y="5463"/>
                      </a:lnTo>
                      <a:lnTo>
                        <a:pt x="4266" y="5489"/>
                      </a:lnTo>
                      <a:lnTo>
                        <a:pt x="4216" y="5513"/>
                      </a:lnTo>
                      <a:lnTo>
                        <a:pt x="4164" y="5537"/>
                      </a:lnTo>
                      <a:lnTo>
                        <a:pt x="4112" y="5560"/>
                      </a:lnTo>
                      <a:lnTo>
                        <a:pt x="4060" y="5583"/>
                      </a:lnTo>
                      <a:lnTo>
                        <a:pt x="4007" y="5604"/>
                      </a:lnTo>
                      <a:lnTo>
                        <a:pt x="3953" y="5623"/>
                      </a:lnTo>
                      <a:lnTo>
                        <a:pt x="3900" y="5641"/>
                      </a:lnTo>
                      <a:lnTo>
                        <a:pt x="3845" y="5659"/>
                      </a:lnTo>
                      <a:lnTo>
                        <a:pt x="3789" y="5675"/>
                      </a:lnTo>
                      <a:lnTo>
                        <a:pt x="3734" y="5691"/>
                      </a:lnTo>
                      <a:lnTo>
                        <a:pt x="3678" y="5704"/>
                      </a:lnTo>
                      <a:lnTo>
                        <a:pt x="3621" y="5717"/>
                      </a:lnTo>
                      <a:lnTo>
                        <a:pt x="3564" y="5730"/>
                      </a:lnTo>
                      <a:lnTo>
                        <a:pt x="3507" y="5740"/>
                      </a:lnTo>
                      <a:lnTo>
                        <a:pt x="3449" y="5750"/>
                      </a:lnTo>
                      <a:lnTo>
                        <a:pt x="3391" y="5758"/>
                      </a:lnTo>
                      <a:lnTo>
                        <a:pt x="3332" y="5764"/>
                      </a:lnTo>
                      <a:lnTo>
                        <a:pt x="3274" y="5771"/>
                      </a:lnTo>
                      <a:lnTo>
                        <a:pt x="3214" y="5776"/>
                      </a:lnTo>
                      <a:lnTo>
                        <a:pt x="3154" y="5779"/>
                      </a:lnTo>
                      <a:lnTo>
                        <a:pt x="3094" y="5780"/>
                      </a:lnTo>
                      <a:lnTo>
                        <a:pt x="3035" y="5780"/>
                      </a:lnTo>
                      <a:lnTo>
                        <a:pt x="2964" y="5780"/>
                      </a:lnTo>
                      <a:lnTo>
                        <a:pt x="2894" y="5777"/>
                      </a:lnTo>
                      <a:lnTo>
                        <a:pt x="2824" y="5772"/>
                      </a:lnTo>
                      <a:lnTo>
                        <a:pt x="2754" y="5767"/>
                      </a:lnTo>
                      <a:lnTo>
                        <a:pt x="2686" y="5759"/>
                      </a:lnTo>
                      <a:lnTo>
                        <a:pt x="2617" y="5750"/>
                      </a:lnTo>
                      <a:lnTo>
                        <a:pt x="2550" y="5738"/>
                      </a:lnTo>
                      <a:lnTo>
                        <a:pt x="2482" y="5725"/>
                      </a:lnTo>
                      <a:lnTo>
                        <a:pt x="2416" y="5711"/>
                      </a:lnTo>
                      <a:lnTo>
                        <a:pt x="2349" y="5694"/>
                      </a:lnTo>
                      <a:lnTo>
                        <a:pt x="2284" y="5677"/>
                      </a:lnTo>
                      <a:lnTo>
                        <a:pt x="2219" y="5657"/>
                      </a:lnTo>
                      <a:lnTo>
                        <a:pt x="2155" y="5636"/>
                      </a:lnTo>
                      <a:lnTo>
                        <a:pt x="2091" y="5613"/>
                      </a:lnTo>
                      <a:lnTo>
                        <a:pt x="2028" y="5591"/>
                      </a:lnTo>
                      <a:lnTo>
                        <a:pt x="1967" y="5565"/>
                      </a:lnTo>
                      <a:lnTo>
                        <a:pt x="1905" y="5537"/>
                      </a:lnTo>
                      <a:lnTo>
                        <a:pt x="1845" y="5510"/>
                      </a:lnTo>
                      <a:lnTo>
                        <a:pt x="1785" y="5481"/>
                      </a:lnTo>
                      <a:lnTo>
                        <a:pt x="1727" y="5448"/>
                      </a:lnTo>
                      <a:lnTo>
                        <a:pt x="1668" y="5416"/>
                      </a:lnTo>
                      <a:lnTo>
                        <a:pt x="1612" y="5383"/>
                      </a:lnTo>
                      <a:lnTo>
                        <a:pt x="1555" y="5347"/>
                      </a:lnTo>
                      <a:lnTo>
                        <a:pt x="1500" y="5310"/>
                      </a:lnTo>
                      <a:lnTo>
                        <a:pt x="1446" y="5273"/>
                      </a:lnTo>
                      <a:lnTo>
                        <a:pt x="1393" y="5234"/>
                      </a:lnTo>
                      <a:lnTo>
                        <a:pt x="1339" y="5193"/>
                      </a:lnTo>
                      <a:lnTo>
                        <a:pt x="1289" y="5153"/>
                      </a:lnTo>
                      <a:lnTo>
                        <a:pt x="1239" y="5111"/>
                      </a:lnTo>
                      <a:lnTo>
                        <a:pt x="1188" y="5067"/>
                      </a:lnTo>
                      <a:lnTo>
                        <a:pt x="1140" y="5022"/>
                      </a:lnTo>
                      <a:lnTo>
                        <a:pt x="1093" y="4975"/>
                      </a:lnTo>
                      <a:lnTo>
                        <a:pt x="1047" y="4928"/>
                      </a:lnTo>
                      <a:lnTo>
                        <a:pt x="1002" y="4879"/>
                      </a:lnTo>
                      <a:lnTo>
                        <a:pt x="958" y="4830"/>
                      </a:lnTo>
                      <a:lnTo>
                        <a:pt x="916" y="4780"/>
                      </a:lnTo>
                      <a:lnTo>
                        <a:pt x="874" y="4728"/>
                      </a:lnTo>
                      <a:lnTo>
                        <a:pt x="833" y="4676"/>
                      </a:lnTo>
                      <a:lnTo>
                        <a:pt x="794" y="4623"/>
                      </a:lnTo>
                      <a:lnTo>
                        <a:pt x="757" y="4568"/>
                      </a:lnTo>
                      <a:lnTo>
                        <a:pt x="722" y="4513"/>
                      </a:lnTo>
                      <a:lnTo>
                        <a:pt x="686" y="4457"/>
                      </a:lnTo>
                      <a:lnTo>
                        <a:pt x="652" y="4399"/>
                      </a:lnTo>
                      <a:lnTo>
                        <a:pt x="619" y="4342"/>
                      </a:lnTo>
                      <a:lnTo>
                        <a:pt x="588" y="4282"/>
                      </a:lnTo>
                      <a:lnTo>
                        <a:pt x="559" y="4224"/>
                      </a:lnTo>
                      <a:lnTo>
                        <a:pt x="530" y="4162"/>
                      </a:lnTo>
                      <a:lnTo>
                        <a:pt x="504" y="4102"/>
                      </a:lnTo>
                      <a:lnTo>
                        <a:pt x="478" y="4039"/>
                      </a:lnTo>
                      <a:lnTo>
                        <a:pt x="454" y="3978"/>
                      </a:lnTo>
                      <a:lnTo>
                        <a:pt x="433" y="3914"/>
                      </a:lnTo>
                      <a:lnTo>
                        <a:pt x="412" y="3850"/>
                      </a:lnTo>
                      <a:lnTo>
                        <a:pt x="392" y="3785"/>
                      </a:lnTo>
                      <a:lnTo>
                        <a:pt x="375" y="3720"/>
                      </a:lnTo>
                      <a:lnTo>
                        <a:pt x="358" y="3653"/>
                      </a:lnTo>
                      <a:lnTo>
                        <a:pt x="344" y="3587"/>
                      </a:lnTo>
                      <a:lnTo>
                        <a:pt x="331" y="3519"/>
                      </a:lnTo>
                      <a:lnTo>
                        <a:pt x="319" y="3451"/>
                      </a:lnTo>
                      <a:lnTo>
                        <a:pt x="310" y="3383"/>
                      </a:lnTo>
                      <a:lnTo>
                        <a:pt x="302" y="3315"/>
                      </a:lnTo>
                      <a:lnTo>
                        <a:pt x="295" y="3245"/>
                      </a:lnTo>
                      <a:lnTo>
                        <a:pt x="292" y="3175"/>
                      </a:lnTo>
                      <a:lnTo>
                        <a:pt x="289" y="3104"/>
                      </a:lnTo>
                      <a:lnTo>
                        <a:pt x="287" y="3035"/>
                      </a:lnTo>
                      <a:lnTo>
                        <a:pt x="289" y="2943"/>
                      </a:lnTo>
                      <a:lnTo>
                        <a:pt x="293" y="2852"/>
                      </a:lnTo>
                      <a:lnTo>
                        <a:pt x="302" y="2761"/>
                      </a:lnTo>
                      <a:lnTo>
                        <a:pt x="311" y="2672"/>
                      </a:lnTo>
                      <a:lnTo>
                        <a:pt x="324" y="2583"/>
                      </a:lnTo>
                      <a:lnTo>
                        <a:pt x="341" y="2495"/>
                      </a:lnTo>
                      <a:lnTo>
                        <a:pt x="360" y="2409"/>
                      </a:lnTo>
                      <a:lnTo>
                        <a:pt x="381" y="2323"/>
                      </a:lnTo>
                      <a:lnTo>
                        <a:pt x="405" y="2239"/>
                      </a:lnTo>
                      <a:lnTo>
                        <a:pt x="431" y="2155"/>
                      </a:lnTo>
                      <a:lnTo>
                        <a:pt x="460" y="2074"/>
                      </a:lnTo>
                      <a:lnTo>
                        <a:pt x="493" y="1993"/>
                      </a:lnTo>
                      <a:lnTo>
                        <a:pt x="527" y="1913"/>
                      </a:lnTo>
                      <a:lnTo>
                        <a:pt x="564" y="1834"/>
                      </a:lnTo>
                      <a:lnTo>
                        <a:pt x="603" y="1757"/>
                      </a:lnTo>
                      <a:lnTo>
                        <a:pt x="645" y="1681"/>
                      </a:lnTo>
                      <a:lnTo>
                        <a:pt x="627" y="1654"/>
                      </a:lnTo>
                      <a:lnTo>
                        <a:pt x="611" y="1624"/>
                      </a:lnTo>
                      <a:lnTo>
                        <a:pt x="598" y="1594"/>
                      </a:lnTo>
                      <a:lnTo>
                        <a:pt x="587" y="1563"/>
                      </a:lnTo>
                      <a:lnTo>
                        <a:pt x="579" y="1531"/>
                      </a:lnTo>
                      <a:lnTo>
                        <a:pt x="572" y="1498"/>
                      </a:lnTo>
                      <a:lnTo>
                        <a:pt x="569" y="1464"/>
                      </a:lnTo>
                      <a:lnTo>
                        <a:pt x="568" y="1428"/>
                      </a:lnTo>
                      <a:lnTo>
                        <a:pt x="568" y="1406"/>
                      </a:lnTo>
                      <a:lnTo>
                        <a:pt x="569" y="1383"/>
                      </a:lnTo>
                      <a:lnTo>
                        <a:pt x="572" y="1360"/>
                      </a:lnTo>
                      <a:lnTo>
                        <a:pt x="576" y="1339"/>
                      </a:lnTo>
                      <a:lnTo>
                        <a:pt x="582" y="1316"/>
                      </a:lnTo>
                      <a:lnTo>
                        <a:pt x="587" y="1295"/>
                      </a:lnTo>
                      <a:lnTo>
                        <a:pt x="595" y="1274"/>
                      </a:lnTo>
                      <a:lnTo>
                        <a:pt x="603" y="1253"/>
                      </a:lnTo>
                      <a:lnTo>
                        <a:pt x="611" y="1234"/>
                      </a:lnTo>
                      <a:lnTo>
                        <a:pt x="621" y="1214"/>
                      </a:lnTo>
                      <a:lnTo>
                        <a:pt x="632" y="1197"/>
                      </a:lnTo>
                      <a:lnTo>
                        <a:pt x="644" y="1177"/>
                      </a:lnTo>
                      <a:lnTo>
                        <a:pt x="657" y="1159"/>
                      </a:lnTo>
                      <a:lnTo>
                        <a:pt x="670" y="1143"/>
                      </a:lnTo>
                      <a:lnTo>
                        <a:pt x="684" y="1127"/>
                      </a:lnTo>
                      <a:lnTo>
                        <a:pt x="699" y="1111"/>
                      </a:lnTo>
                      <a:lnTo>
                        <a:pt x="715" y="1096"/>
                      </a:lnTo>
                      <a:lnTo>
                        <a:pt x="731" y="1081"/>
                      </a:lnTo>
                      <a:lnTo>
                        <a:pt x="747" y="1068"/>
                      </a:lnTo>
                      <a:lnTo>
                        <a:pt x="765" y="1055"/>
                      </a:lnTo>
                      <a:lnTo>
                        <a:pt x="785" y="1044"/>
                      </a:lnTo>
                      <a:lnTo>
                        <a:pt x="803" y="1033"/>
                      </a:lnTo>
                      <a:lnTo>
                        <a:pt x="822" y="1023"/>
                      </a:lnTo>
                      <a:lnTo>
                        <a:pt x="842" y="1015"/>
                      </a:lnTo>
                      <a:lnTo>
                        <a:pt x="862" y="1007"/>
                      </a:lnTo>
                      <a:lnTo>
                        <a:pt x="884" y="999"/>
                      </a:lnTo>
                      <a:lnTo>
                        <a:pt x="905" y="994"/>
                      </a:lnTo>
                      <a:lnTo>
                        <a:pt x="926" y="987"/>
                      </a:lnTo>
                      <a:lnTo>
                        <a:pt x="948" y="984"/>
                      </a:lnTo>
                      <a:lnTo>
                        <a:pt x="971" y="981"/>
                      </a:lnTo>
                      <a:lnTo>
                        <a:pt x="994" y="979"/>
                      </a:lnTo>
                      <a:lnTo>
                        <a:pt x="1016" y="979"/>
                      </a:lnTo>
                      <a:lnTo>
                        <a:pt x="1039" y="979"/>
                      </a:lnTo>
                      <a:lnTo>
                        <a:pt x="1060" y="981"/>
                      </a:lnTo>
                      <a:lnTo>
                        <a:pt x="1081" y="984"/>
                      </a:lnTo>
                      <a:lnTo>
                        <a:pt x="1101" y="987"/>
                      </a:lnTo>
                      <a:lnTo>
                        <a:pt x="1141" y="997"/>
                      </a:lnTo>
                      <a:lnTo>
                        <a:pt x="1180" y="1010"/>
                      </a:lnTo>
                      <a:lnTo>
                        <a:pt x="1222" y="973"/>
                      </a:lnTo>
                      <a:lnTo>
                        <a:pt x="1265" y="935"/>
                      </a:lnTo>
                      <a:lnTo>
                        <a:pt x="1307" y="900"/>
                      </a:lnTo>
                      <a:lnTo>
                        <a:pt x="1352" y="866"/>
                      </a:lnTo>
                      <a:lnTo>
                        <a:pt x="1396" y="832"/>
                      </a:lnTo>
                      <a:lnTo>
                        <a:pt x="1441" y="798"/>
                      </a:lnTo>
                      <a:lnTo>
                        <a:pt x="1487" y="765"/>
                      </a:lnTo>
                      <a:lnTo>
                        <a:pt x="1534" y="734"/>
                      </a:lnTo>
                      <a:lnTo>
                        <a:pt x="1581" y="704"/>
                      </a:lnTo>
                      <a:lnTo>
                        <a:pt x="1629" y="674"/>
                      </a:lnTo>
                      <a:lnTo>
                        <a:pt x="1678" y="647"/>
                      </a:lnTo>
                      <a:lnTo>
                        <a:pt x="1727" y="619"/>
                      </a:lnTo>
                      <a:lnTo>
                        <a:pt x="1777" y="593"/>
                      </a:lnTo>
                      <a:lnTo>
                        <a:pt x="1827" y="568"/>
                      </a:lnTo>
                      <a:lnTo>
                        <a:pt x="1879" y="543"/>
                      </a:lnTo>
                      <a:lnTo>
                        <a:pt x="1931" y="519"/>
                      </a:lnTo>
                      <a:lnTo>
                        <a:pt x="1931" y="498"/>
                      </a:lnTo>
                      <a:lnTo>
                        <a:pt x="1934" y="475"/>
                      </a:lnTo>
                      <a:lnTo>
                        <a:pt x="1937" y="452"/>
                      </a:lnTo>
                      <a:lnTo>
                        <a:pt x="1942" y="431"/>
                      </a:lnTo>
                      <a:lnTo>
                        <a:pt x="1947" y="410"/>
                      </a:lnTo>
                      <a:lnTo>
                        <a:pt x="1954" y="389"/>
                      </a:lnTo>
                      <a:lnTo>
                        <a:pt x="1962" y="370"/>
                      </a:lnTo>
                      <a:lnTo>
                        <a:pt x="1970" y="350"/>
                      </a:lnTo>
                      <a:lnTo>
                        <a:pt x="1979" y="331"/>
                      </a:lnTo>
                      <a:lnTo>
                        <a:pt x="1989" y="311"/>
                      </a:lnTo>
                      <a:lnTo>
                        <a:pt x="2001" y="293"/>
                      </a:lnTo>
                      <a:lnTo>
                        <a:pt x="2012" y="276"/>
                      </a:lnTo>
                      <a:lnTo>
                        <a:pt x="2025" y="258"/>
                      </a:lnTo>
                      <a:lnTo>
                        <a:pt x="2038" y="241"/>
                      </a:lnTo>
                      <a:lnTo>
                        <a:pt x="2052" y="227"/>
                      </a:lnTo>
                      <a:lnTo>
                        <a:pt x="2067" y="211"/>
                      </a:lnTo>
                      <a:lnTo>
                        <a:pt x="2082" y="196"/>
                      </a:lnTo>
                      <a:lnTo>
                        <a:pt x="2098" y="183"/>
                      </a:lnTo>
                      <a:lnTo>
                        <a:pt x="2116" y="170"/>
                      </a:lnTo>
                      <a:lnTo>
                        <a:pt x="2134" y="159"/>
                      </a:lnTo>
                      <a:lnTo>
                        <a:pt x="2151" y="148"/>
                      </a:lnTo>
                      <a:lnTo>
                        <a:pt x="2169" y="136"/>
                      </a:lnTo>
                      <a:lnTo>
                        <a:pt x="2189" y="126"/>
                      </a:lnTo>
                      <a:lnTo>
                        <a:pt x="2208" y="118"/>
                      </a:lnTo>
                      <a:lnTo>
                        <a:pt x="2228" y="110"/>
                      </a:lnTo>
                      <a:lnTo>
                        <a:pt x="2249" y="104"/>
                      </a:lnTo>
                      <a:lnTo>
                        <a:pt x="2270" y="97"/>
                      </a:lnTo>
                      <a:lnTo>
                        <a:pt x="2291" y="92"/>
                      </a:lnTo>
                      <a:lnTo>
                        <a:pt x="2314" y="89"/>
                      </a:lnTo>
                      <a:lnTo>
                        <a:pt x="2335" y="86"/>
                      </a:lnTo>
                      <a:lnTo>
                        <a:pt x="2357" y="84"/>
                      </a:lnTo>
                      <a:lnTo>
                        <a:pt x="2380" y="84"/>
                      </a:lnTo>
                      <a:lnTo>
                        <a:pt x="2411" y="84"/>
                      </a:lnTo>
                      <a:lnTo>
                        <a:pt x="2440" y="87"/>
                      </a:lnTo>
                      <a:lnTo>
                        <a:pt x="2469" y="92"/>
                      </a:lnTo>
                      <a:lnTo>
                        <a:pt x="2498" y="99"/>
                      </a:lnTo>
                      <a:lnTo>
                        <a:pt x="2526" y="109"/>
                      </a:lnTo>
                      <a:lnTo>
                        <a:pt x="2552" y="118"/>
                      </a:lnTo>
                      <a:lnTo>
                        <a:pt x="2580" y="130"/>
                      </a:lnTo>
                      <a:lnTo>
                        <a:pt x="2604" y="144"/>
                      </a:lnTo>
                      <a:lnTo>
                        <a:pt x="2628" y="159"/>
                      </a:lnTo>
                      <a:lnTo>
                        <a:pt x="2651" y="175"/>
                      </a:lnTo>
                      <a:lnTo>
                        <a:pt x="2673" y="193"/>
                      </a:lnTo>
                      <a:lnTo>
                        <a:pt x="2695" y="212"/>
                      </a:lnTo>
                      <a:lnTo>
                        <a:pt x="2714" y="232"/>
                      </a:lnTo>
                      <a:lnTo>
                        <a:pt x="2732" y="255"/>
                      </a:lnTo>
                      <a:lnTo>
                        <a:pt x="2750" y="277"/>
                      </a:lnTo>
                      <a:lnTo>
                        <a:pt x="2764" y="300"/>
                      </a:lnTo>
                      <a:lnTo>
                        <a:pt x="2832" y="295"/>
                      </a:lnTo>
                      <a:lnTo>
                        <a:pt x="2899" y="290"/>
                      </a:lnTo>
                      <a:lnTo>
                        <a:pt x="2967" y="289"/>
                      </a:lnTo>
                      <a:lnTo>
                        <a:pt x="3035" y="287"/>
                      </a:lnTo>
                      <a:lnTo>
                        <a:pt x="3105" y="289"/>
                      </a:lnTo>
                      <a:lnTo>
                        <a:pt x="3175" y="290"/>
                      </a:lnTo>
                      <a:lnTo>
                        <a:pt x="3245" y="295"/>
                      </a:lnTo>
                      <a:lnTo>
                        <a:pt x="3315" y="302"/>
                      </a:lnTo>
                      <a:lnTo>
                        <a:pt x="3384" y="310"/>
                      </a:lnTo>
                      <a:lnTo>
                        <a:pt x="3452" y="319"/>
                      </a:lnTo>
                      <a:lnTo>
                        <a:pt x="3520" y="331"/>
                      </a:lnTo>
                      <a:lnTo>
                        <a:pt x="3587" y="344"/>
                      </a:lnTo>
                      <a:lnTo>
                        <a:pt x="3653" y="358"/>
                      </a:lnTo>
                      <a:lnTo>
                        <a:pt x="3720" y="375"/>
                      </a:lnTo>
                      <a:lnTo>
                        <a:pt x="3785" y="392"/>
                      </a:lnTo>
                      <a:lnTo>
                        <a:pt x="3850" y="412"/>
                      </a:lnTo>
                      <a:lnTo>
                        <a:pt x="3914" y="431"/>
                      </a:lnTo>
                      <a:lnTo>
                        <a:pt x="3978" y="454"/>
                      </a:lnTo>
                      <a:lnTo>
                        <a:pt x="4041" y="478"/>
                      </a:lnTo>
                      <a:lnTo>
                        <a:pt x="4102" y="504"/>
                      </a:lnTo>
                      <a:lnTo>
                        <a:pt x="4164" y="530"/>
                      </a:lnTo>
                      <a:lnTo>
                        <a:pt x="4224" y="559"/>
                      </a:lnTo>
                      <a:lnTo>
                        <a:pt x="4284" y="588"/>
                      </a:lnTo>
                      <a:lnTo>
                        <a:pt x="4342" y="619"/>
                      </a:lnTo>
                      <a:lnTo>
                        <a:pt x="4401" y="652"/>
                      </a:lnTo>
                      <a:lnTo>
                        <a:pt x="4457" y="686"/>
                      </a:lnTo>
                      <a:lnTo>
                        <a:pt x="4514" y="722"/>
                      </a:lnTo>
                      <a:lnTo>
                        <a:pt x="4569" y="757"/>
                      </a:lnTo>
                      <a:lnTo>
                        <a:pt x="4623" y="794"/>
                      </a:lnTo>
                      <a:lnTo>
                        <a:pt x="4676" y="833"/>
                      </a:lnTo>
                      <a:lnTo>
                        <a:pt x="4730" y="874"/>
                      </a:lnTo>
                      <a:lnTo>
                        <a:pt x="4780" y="916"/>
                      </a:lnTo>
                      <a:lnTo>
                        <a:pt x="4830" y="958"/>
                      </a:lnTo>
                      <a:lnTo>
                        <a:pt x="4881" y="1002"/>
                      </a:lnTo>
                      <a:lnTo>
                        <a:pt x="4929" y="1047"/>
                      </a:lnTo>
                      <a:lnTo>
                        <a:pt x="4976" y="1093"/>
                      </a:lnTo>
                      <a:lnTo>
                        <a:pt x="5022" y="1140"/>
                      </a:lnTo>
                      <a:lnTo>
                        <a:pt x="5067" y="1188"/>
                      </a:lnTo>
                      <a:lnTo>
                        <a:pt x="5111" y="1237"/>
                      </a:lnTo>
                      <a:lnTo>
                        <a:pt x="5153" y="1287"/>
                      </a:lnTo>
                      <a:lnTo>
                        <a:pt x="5195" y="1339"/>
                      </a:lnTo>
                      <a:lnTo>
                        <a:pt x="5236" y="1393"/>
                      </a:lnTo>
                      <a:lnTo>
                        <a:pt x="5275" y="1444"/>
                      </a:lnTo>
                      <a:lnTo>
                        <a:pt x="5312" y="1500"/>
                      </a:lnTo>
                      <a:lnTo>
                        <a:pt x="5347" y="1555"/>
                      </a:lnTo>
                      <a:lnTo>
                        <a:pt x="5383" y="1612"/>
                      </a:lnTo>
                      <a:lnTo>
                        <a:pt x="5417" y="1668"/>
                      </a:lnTo>
                      <a:lnTo>
                        <a:pt x="5450" y="1727"/>
                      </a:lnTo>
                      <a:lnTo>
                        <a:pt x="5481" y="1785"/>
                      </a:lnTo>
                      <a:lnTo>
                        <a:pt x="5510" y="1845"/>
                      </a:lnTo>
                      <a:lnTo>
                        <a:pt x="5539" y="1905"/>
                      </a:lnTo>
                      <a:lnTo>
                        <a:pt x="5565" y="1967"/>
                      </a:lnTo>
                      <a:lnTo>
                        <a:pt x="5591" y="2028"/>
                      </a:lnTo>
                      <a:lnTo>
                        <a:pt x="5615" y="2091"/>
                      </a:lnTo>
                      <a:lnTo>
                        <a:pt x="5636" y="2155"/>
                      </a:lnTo>
                      <a:lnTo>
                        <a:pt x="5657" y="2218"/>
                      </a:lnTo>
                      <a:lnTo>
                        <a:pt x="5677" y="2283"/>
                      </a:lnTo>
                      <a:lnTo>
                        <a:pt x="5694" y="2349"/>
                      </a:lnTo>
                      <a:lnTo>
                        <a:pt x="5711" y="2414"/>
                      </a:lnTo>
                      <a:lnTo>
                        <a:pt x="5725" y="2482"/>
                      </a:lnTo>
                      <a:lnTo>
                        <a:pt x="5738" y="2549"/>
                      </a:lnTo>
                      <a:lnTo>
                        <a:pt x="5750" y="2617"/>
                      </a:lnTo>
                      <a:lnTo>
                        <a:pt x="5759" y="2685"/>
                      </a:lnTo>
                      <a:lnTo>
                        <a:pt x="5767" y="2754"/>
                      </a:lnTo>
                      <a:lnTo>
                        <a:pt x="5774" y="2823"/>
                      </a:lnTo>
                      <a:lnTo>
                        <a:pt x="5777" y="2894"/>
                      </a:lnTo>
                      <a:lnTo>
                        <a:pt x="5780" y="2964"/>
                      </a:lnTo>
                      <a:lnTo>
                        <a:pt x="5782" y="3035"/>
                      </a:lnTo>
                      <a:lnTo>
                        <a:pt x="5780" y="3086"/>
                      </a:lnTo>
                      <a:lnTo>
                        <a:pt x="5779" y="3138"/>
                      </a:lnTo>
                      <a:lnTo>
                        <a:pt x="5777" y="3190"/>
                      </a:lnTo>
                      <a:lnTo>
                        <a:pt x="5774" y="3242"/>
                      </a:lnTo>
                      <a:lnTo>
                        <a:pt x="5764" y="3345"/>
                      </a:lnTo>
                      <a:lnTo>
                        <a:pt x="5751" y="3446"/>
                      </a:lnTo>
                      <a:lnTo>
                        <a:pt x="5733" y="3546"/>
                      </a:lnTo>
                      <a:lnTo>
                        <a:pt x="5712" y="3645"/>
                      </a:lnTo>
                      <a:lnTo>
                        <a:pt x="5688" y="3744"/>
                      </a:lnTo>
                      <a:lnTo>
                        <a:pt x="5660" y="3840"/>
                      </a:lnTo>
                      <a:lnTo>
                        <a:pt x="5630" y="3935"/>
                      </a:lnTo>
                      <a:lnTo>
                        <a:pt x="5596" y="4028"/>
                      </a:lnTo>
                      <a:lnTo>
                        <a:pt x="5557" y="4120"/>
                      </a:lnTo>
                      <a:lnTo>
                        <a:pt x="5516" y="4211"/>
                      </a:lnTo>
                      <a:lnTo>
                        <a:pt x="5472" y="4299"/>
                      </a:lnTo>
                      <a:lnTo>
                        <a:pt x="5425" y="4386"/>
                      </a:lnTo>
                      <a:lnTo>
                        <a:pt x="5375" y="4470"/>
                      </a:lnTo>
                      <a:lnTo>
                        <a:pt x="5322" y="4553"/>
                      </a:lnTo>
                      <a:lnTo>
                        <a:pt x="5336" y="4577"/>
                      </a:lnTo>
                      <a:lnTo>
                        <a:pt x="5347" y="4605"/>
                      </a:lnTo>
                      <a:lnTo>
                        <a:pt x="5357" y="4631"/>
                      </a:lnTo>
                      <a:lnTo>
                        <a:pt x="5367" y="4659"/>
                      </a:lnTo>
                      <a:lnTo>
                        <a:pt x="5373" y="4688"/>
                      </a:lnTo>
                      <a:lnTo>
                        <a:pt x="5378" y="4717"/>
                      </a:lnTo>
                      <a:lnTo>
                        <a:pt x="5382" y="4748"/>
                      </a:lnTo>
                      <a:lnTo>
                        <a:pt x="5383" y="4777"/>
                      </a:lnTo>
                      <a:lnTo>
                        <a:pt x="5382" y="4801"/>
                      </a:lnTo>
                      <a:lnTo>
                        <a:pt x="5380" y="4824"/>
                      </a:lnTo>
                      <a:lnTo>
                        <a:pt x="5377" y="4847"/>
                      </a:lnTo>
                      <a:lnTo>
                        <a:pt x="5373" y="4868"/>
                      </a:lnTo>
                      <a:lnTo>
                        <a:pt x="5369" y="4890"/>
                      </a:lnTo>
                      <a:lnTo>
                        <a:pt x="5362" y="4911"/>
                      </a:lnTo>
                      <a:lnTo>
                        <a:pt x="5356" y="4933"/>
                      </a:lnTo>
                      <a:lnTo>
                        <a:pt x="5347" y="4952"/>
                      </a:lnTo>
                      <a:lnTo>
                        <a:pt x="5338" y="4973"/>
                      </a:lnTo>
                      <a:lnTo>
                        <a:pt x="5328" y="4992"/>
                      </a:lnTo>
                      <a:lnTo>
                        <a:pt x="5317" y="5010"/>
                      </a:lnTo>
                      <a:lnTo>
                        <a:pt x="5305" y="5030"/>
                      </a:lnTo>
                      <a:lnTo>
                        <a:pt x="5292" y="5046"/>
                      </a:lnTo>
                      <a:lnTo>
                        <a:pt x="5279" y="5064"/>
                      </a:lnTo>
                      <a:lnTo>
                        <a:pt x="5265" y="5080"/>
                      </a:lnTo>
                      <a:lnTo>
                        <a:pt x="5250" y="5096"/>
                      </a:lnTo>
                      <a:lnTo>
                        <a:pt x="5234" y="5111"/>
                      </a:lnTo>
                      <a:lnTo>
                        <a:pt x="5218" y="5125"/>
                      </a:lnTo>
                      <a:lnTo>
                        <a:pt x="5202" y="5138"/>
                      </a:lnTo>
                      <a:lnTo>
                        <a:pt x="5184" y="5151"/>
                      </a:lnTo>
                      <a:lnTo>
                        <a:pt x="5166" y="5163"/>
                      </a:lnTo>
                      <a:lnTo>
                        <a:pt x="5146" y="5174"/>
                      </a:lnTo>
                      <a:lnTo>
                        <a:pt x="5127" y="5184"/>
                      </a:lnTo>
                      <a:lnTo>
                        <a:pt x="5108" y="5192"/>
                      </a:lnTo>
                      <a:lnTo>
                        <a:pt x="5087" y="5200"/>
                      </a:lnTo>
                      <a:lnTo>
                        <a:pt x="5065" y="5208"/>
                      </a:lnTo>
                      <a:lnTo>
                        <a:pt x="5044" y="5213"/>
                      </a:lnTo>
                      <a:lnTo>
                        <a:pt x="5023" y="5218"/>
                      </a:lnTo>
                      <a:lnTo>
                        <a:pt x="5001" y="5223"/>
                      </a:lnTo>
                      <a:lnTo>
                        <a:pt x="4978" y="5226"/>
                      </a:lnTo>
                      <a:lnTo>
                        <a:pt x="4955" y="5227"/>
                      </a:lnTo>
                      <a:lnTo>
                        <a:pt x="4933" y="5227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7" name="Freeform 109"/>
                <p:cNvSpPr>
                  <a:spLocks noChangeArrowheads="1"/>
                </p:cNvSpPr>
                <p:nvPr/>
              </p:nvSpPr>
              <p:spPr bwMode="auto">
                <a:xfrm>
                  <a:off x="6365" y="1444"/>
                  <a:ext cx="90" cy="203"/>
                </a:xfrm>
                <a:custGeom>
                  <a:avLst/>
                  <a:gdLst>
                    <a:gd name="T0" fmla="*/ 18 w 402"/>
                    <a:gd name="T1" fmla="*/ 104 h 901"/>
                    <a:gd name="T2" fmla="*/ 49 w 402"/>
                    <a:gd name="T3" fmla="*/ 238 h 901"/>
                    <a:gd name="T4" fmla="*/ 67 w 402"/>
                    <a:gd name="T5" fmla="*/ 378 h 901"/>
                    <a:gd name="T6" fmla="*/ 70 w 402"/>
                    <a:gd name="T7" fmla="*/ 410 h 901"/>
                    <a:gd name="T8" fmla="*/ 86 w 402"/>
                    <a:gd name="T9" fmla="*/ 371 h 901"/>
                    <a:gd name="T10" fmla="*/ 112 w 402"/>
                    <a:gd name="T11" fmla="*/ 337 h 901"/>
                    <a:gd name="T12" fmla="*/ 145 w 402"/>
                    <a:gd name="T13" fmla="*/ 311 h 901"/>
                    <a:gd name="T14" fmla="*/ 184 w 402"/>
                    <a:gd name="T15" fmla="*/ 294 h 901"/>
                    <a:gd name="T16" fmla="*/ 227 w 402"/>
                    <a:gd name="T17" fmla="*/ 289 h 901"/>
                    <a:gd name="T18" fmla="*/ 261 w 402"/>
                    <a:gd name="T19" fmla="*/ 292 h 901"/>
                    <a:gd name="T20" fmla="*/ 305 w 402"/>
                    <a:gd name="T21" fmla="*/ 308 h 901"/>
                    <a:gd name="T22" fmla="*/ 342 w 402"/>
                    <a:gd name="T23" fmla="*/ 336 h 901"/>
                    <a:gd name="T24" fmla="*/ 370 w 402"/>
                    <a:gd name="T25" fmla="*/ 373 h 901"/>
                    <a:gd name="T26" fmla="*/ 386 w 402"/>
                    <a:gd name="T27" fmla="*/ 419 h 901"/>
                    <a:gd name="T28" fmla="*/ 391 w 402"/>
                    <a:gd name="T29" fmla="*/ 451 h 901"/>
                    <a:gd name="T30" fmla="*/ 383 w 402"/>
                    <a:gd name="T31" fmla="*/ 498 h 901"/>
                    <a:gd name="T32" fmla="*/ 362 w 402"/>
                    <a:gd name="T33" fmla="*/ 542 h 901"/>
                    <a:gd name="T34" fmla="*/ 331 w 402"/>
                    <a:gd name="T35" fmla="*/ 576 h 901"/>
                    <a:gd name="T36" fmla="*/ 291 w 402"/>
                    <a:gd name="T37" fmla="*/ 600 h 901"/>
                    <a:gd name="T38" fmla="*/ 245 w 402"/>
                    <a:gd name="T39" fmla="*/ 611 h 901"/>
                    <a:gd name="T40" fmla="*/ 213 w 402"/>
                    <a:gd name="T41" fmla="*/ 611 h 901"/>
                    <a:gd name="T42" fmla="*/ 171 w 402"/>
                    <a:gd name="T43" fmla="*/ 602 h 901"/>
                    <a:gd name="T44" fmla="*/ 133 w 402"/>
                    <a:gd name="T45" fmla="*/ 582 h 901"/>
                    <a:gd name="T46" fmla="*/ 103 w 402"/>
                    <a:gd name="T47" fmla="*/ 553 h 901"/>
                    <a:gd name="T48" fmla="*/ 80 w 402"/>
                    <a:gd name="T49" fmla="*/ 517 h 901"/>
                    <a:gd name="T50" fmla="*/ 68 w 402"/>
                    <a:gd name="T51" fmla="*/ 475 h 901"/>
                    <a:gd name="T52" fmla="*/ 62 w 402"/>
                    <a:gd name="T53" fmla="*/ 569 h 901"/>
                    <a:gd name="T54" fmla="*/ 39 w 402"/>
                    <a:gd name="T55" fmla="*/ 707 h 901"/>
                    <a:gd name="T56" fmla="*/ 0 w 402"/>
                    <a:gd name="T57" fmla="*/ 838 h 901"/>
                    <a:gd name="T58" fmla="*/ 52 w 402"/>
                    <a:gd name="T59" fmla="*/ 864 h 901"/>
                    <a:gd name="T60" fmla="*/ 137 w 402"/>
                    <a:gd name="T61" fmla="*/ 892 h 901"/>
                    <a:gd name="T62" fmla="*/ 227 w 402"/>
                    <a:gd name="T63" fmla="*/ 900 h 901"/>
                    <a:gd name="T64" fmla="*/ 282 w 402"/>
                    <a:gd name="T65" fmla="*/ 897 h 901"/>
                    <a:gd name="T66" fmla="*/ 334 w 402"/>
                    <a:gd name="T67" fmla="*/ 887 h 901"/>
                    <a:gd name="T68" fmla="*/ 375 w 402"/>
                    <a:gd name="T69" fmla="*/ 727 h 901"/>
                    <a:gd name="T70" fmla="*/ 396 w 402"/>
                    <a:gd name="T71" fmla="*/ 559 h 901"/>
                    <a:gd name="T72" fmla="*/ 401 w 402"/>
                    <a:gd name="T73" fmla="*/ 446 h 901"/>
                    <a:gd name="T74" fmla="*/ 391 w 402"/>
                    <a:gd name="T75" fmla="*/ 279 h 901"/>
                    <a:gd name="T76" fmla="*/ 365 w 402"/>
                    <a:gd name="T77" fmla="*/ 118 h 901"/>
                    <a:gd name="T78" fmla="*/ 338 w 402"/>
                    <a:gd name="T79" fmla="*/ 15 h 901"/>
                    <a:gd name="T80" fmla="*/ 257 w 402"/>
                    <a:gd name="T81" fmla="*/ 2 h 901"/>
                    <a:gd name="T82" fmla="*/ 198 w 402"/>
                    <a:gd name="T83" fmla="*/ 2 h 901"/>
                    <a:gd name="T84" fmla="*/ 111 w 402"/>
                    <a:gd name="T85" fmla="*/ 16 h 901"/>
                    <a:gd name="T86" fmla="*/ 28 w 402"/>
                    <a:gd name="T87" fmla="*/ 47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02" h="901">
                      <a:moveTo>
                        <a:pt x="3" y="60"/>
                      </a:moveTo>
                      <a:lnTo>
                        <a:pt x="3" y="60"/>
                      </a:lnTo>
                      <a:lnTo>
                        <a:pt x="18" y="104"/>
                      </a:lnTo>
                      <a:lnTo>
                        <a:pt x="30" y="148"/>
                      </a:lnTo>
                      <a:lnTo>
                        <a:pt x="41" y="193"/>
                      </a:lnTo>
                      <a:lnTo>
                        <a:pt x="49" y="238"/>
                      </a:lnTo>
                      <a:lnTo>
                        <a:pt x="57" y="284"/>
                      </a:lnTo>
                      <a:lnTo>
                        <a:pt x="62" y="331"/>
                      </a:lnTo>
                      <a:lnTo>
                        <a:pt x="67" y="378"/>
                      </a:lnTo>
                      <a:lnTo>
                        <a:pt x="68" y="425"/>
                      </a:lnTo>
                      <a:lnTo>
                        <a:pt x="68" y="425"/>
                      </a:lnTo>
                      <a:lnTo>
                        <a:pt x="70" y="410"/>
                      </a:lnTo>
                      <a:lnTo>
                        <a:pt x="75" y="397"/>
                      </a:lnTo>
                      <a:lnTo>
                        <a:pt x="80" y="384"/>
                      </a:lnTo>
                      <a:lnTo>
                        <a:pt x="86" y="371"/>
                      </a:lnTo>
                      <a:lnTo>
                        <a:pt x="94" y="358"/>
                      </a:lnTo>
                      <a:lnTo>
                        <a:pt x="103" y="347"/>
                      </a:lnTo>
                      <a:lnTo>
                        <a:pt x="112" y="337"/>
                      </a:lnTo>
                      <a:lnTo>
                        <a:pt x="122" y="328"/>
                      </a:lnTo>
                      <a:lnTo>
                        <a:pt x="133" y="319"/>
                      </a:lnTo>
                      <a:lnTo>
                        <a:pt x="145" y="311"/>
                      </a:lnTo>
                      <a:lnTo>
                        <a:pt x="158" y="305"/>
                      </a:lnTo>
                      <a:lnTo>
                        <a:pt x="171" y="299"/>
                      </a:lnTo>
                      <a:lnTo>
                        <a:pt x="184" y="294"/>
                      </a:lnTo>
                      <a:lnTo>
                        <a:pt x="198" y="290"/>
                      </a:lnTo>
                      <a:lnTo>
                        <a:pt x="213" y="289"/>
                      </a:lnTo>
                      <a:lnTo>
                        <a:pt x="227" y="289"/>
                      </a:lnTo>
                      <a:lnTo>
                        <a:pt x="227" y="289"/>
                      </a:lnTo>
                      <a:lnTo>
                        <a:pt x="245" y="289"/>
                      </a:lnTo>
                      <a:lnTo>
                        <a:pt x="261" y="292"/>
                      </a:lnTo>
                      <a:lnTo>
                        <a:pt x="276" y="295"/>
                      </a:lnTo>
                      <a:lnTo>
                        <a:pt x="291" y="302"/>
                      </a:lnTo>
                      <a:lnTo>
                        <a:pt x="305" y="308"/>
                      </a:lnTo>
                      <a:lnTo>
                        <a:pt x="318" y="316"/>
                      </a:lnTo>
                      <a:lnTo>
                        <a:pt x="331" y="326"/>
                      </a:lnTo>
                      <a:lnTo>
                        <a:pt x="342" y="336"/>
                      </a:lnTo>
                      <a:lnTo>
                        <a:pt x="354" y="347"/>
                      </a:lnTo>
                      <a:lnTo>
                        <a:pt x="362" y="360"/>
                      </a:lnTo>
                      <a:lnTo>
                        <a:pt x="370" y="373"/>
                      </a:lnTo>
                      <a:lnTo>
                        <a:pt x="378" y="388"/>
                      </a:lnTo>
                      <a:lnTo>
                        <a:pt x="383" y="402"/>
                      </a:lnTo>
                      <a:lnTo>
                        <a:pt x="386" y="419"/>
                      </a:lnTo>
                      <a:lnTo>
                        <a:pt x="389" y="435"/>
                      </a:lnTo>
                      <a:lnTo>
                        <a:pt x="391" y="451"/>
                      </a:lnTo>
                      <a:lnTo>
                        <a:pt x="391" y="451"/>
                      </a:lnTo>
                      <a:lnTo>
                        <a:pt x="389" y="467"/>
                      </a:lnTo>
                      <a:lnTo>
                        <a:pt x="386" y="483"/>
                      </a:lnTo>
                      <a:lnTo>
                        <a:pt x="383" y="498"/>
                      </a:lnTo>
                      <a:lnTo>
                        <a:pt x="378" y="514"/>
                      </a:lnTo>
                      <a:lnTo>
                        <a:pt x="370" y="527"/>
                      </a:lnTo>
                      <a:lnTo>
                        <a:pt x="362" y="542"/>
                      </a:lnTo>
                      <a:lnTo>
                        <a:pt x="354" y="553"/>
                      </a:lnTo>
                      <a:lnTo>
                        <a:pt x="342" y="566"/>
                      </a:lnTo>
                      <a:lnTo>
                        <a:pt x="331" y="576"/>
                      </a:lnTo>
                      <a:lnTo>
                        <a:pt x="318" y="585"/>
                      </a:lnTo>
                      <a:lnTo>
                        <a:pt x="305" y="593"/>
                      </a:lnTo>
                      <a:lnTo>
                        <a:pt x="291" y="600"/>
                      </a:lnTo>
                      <a:lnTo>
                        <a:pt x="276" y="605"/>
                      </a:lnTo>
                      <a:lnTo>
                        <a:pt x="261" y="610"/>
                      </a:lnTo>
                      <a:lnTo>
                        <a:pt x="245" y="611"/>
                      </a:lnTo>
                      <a:lnTo>
                        <a:pt x="227" y="613"/>
                      </a:lnTo>
                      <a:lnTo>
                        <a:pt x="227" y="613"/>
                      </a:lnTo>
                      <a:lnTo>
                        <a:pt x="213" y="611"/>
                      </a:lnTo>
                      <a:lnTo>
                        <a:pt x="198" y="610"/>
                      </a:lnTo>
                      <a:lnTo>
                        <a:pt x="184" y="607"/>
                      </a:lnTo>
                      <a:lnTo>
                        <a:pt x="171" y="602"/>
                      </a:lnTo>
                      <a:lnTo>
                        <a:pt x="158" y="597"/>
                      </a:lnTo>
                      <a:lnTo>
                        <a:pt x="145" y="590"/>
                      </a:lnTo>
                      <a:lnTo>
                        <a:pt x="133" y="582"/>
                      </a:lnTo>
                      <a:lnTo>
                        <a:pt x="122" y="573"/>
                      </a:lnTo>
                      <a:lnTo>
                        <a:pt x="112" y="563"/>
                      </a:lnTo>
                      <a:lnTo>
                        <a:pt x="103" y="553"/>
                      </a:lnTo>
                      <a:lnTo>
                        <a:pt x="94" y="542"/>
                      </a:lnTo>
                      <a:lnTo>
                        <a:pt x="86" y="529"/>
                      </a:lnTo>
                      <a:lnTo>
                        <a:pt x="80" y="517"/>
                      </a:lnTo>
                      <a:lnTo>
                        <a:pt x="75" y="503"/>
                      </a:lnTo>
                      <a:lnTo>
                        <a:pt x="70" y="490"/>
                      </a:lnTo>
                      <a:lnTo>
                        <a:pt x="68" y="475"/>
                      </a:lnTo>
                      <a:lnTo>
                        <a:pt x="68" y="475"/>
                      </a:lnTo>
                      <a:lnTo>
                        <a:pt x="65" y="522"/>
                      </a:lnTo>
                      <a:lnTo>
                        <a:pt x="62" y="569"/>
                      </a:lnTo>
                      <a:lnTo>
                        <a:pt x="55" y="616"/>
                      </a:lnTo>
                      <a:lnTo>
                        <a:pt x="47" y="662"/>
                      </a:lnTo>
                      <a:lnTo>
                        <a:pt x="39" y="707"/>
                      </a:lnTo>
                      <a:lnTo>
                        <a:pt x="28" y="751"/>
                      </a:lnTo>
                      <a:lnTo>
                        <a:pt x="15" y="795"/>
                      </a:lnTo>
                      <a:lnTo>
                        <a:pt x="0" y="838"/>
                      </a:lnTo>
                      <a:lnTo>
                        <a:pt x="0" y="838"/>
                      </a:lnTo>
                      <a:lnTo>
                        <a:pt x="26" y="853"/>
                      </a:lnTo>
                      <a:lnTo>
                        <a:pt x="52" y="864"/>
                      </a:lnTo>
                      <a:lnTo>
                        <a:pt x="80" y="876"/>
                      </a:lnTo>
                      <a:lnTo>
                        <a:pt x="107" y="884"/>
                      </a:lnTo>
                      <a:lnTo>
                        <a:pt x="137" y="892"/>
                      </a:lnTo>
                      <a:lnTo>
                        <a:pt x="167" y="897"/>
                      </a:lnTo>
                      <a:lnTo>
                        <a:pt x="196" y="900"/>
                      </a:lnTo>
                      <a:lnTo>
                        <a:pt x="227" y="900"/>
                      </a:lnTo>
                      <a:lnTo>
                        <a:pt x="227" y="900"/>
                      </a:lnTo>
                      <a:lnTo>
                        <a:pt x="255" y="900"/>
                      </a:lnTo>
                      <a:lnTo>
                        <a:pt x="282" y="897"/>
                      </a:lnTo>
                      <a:lnTo>
                        <a:pt x="308" y="893"/>
                      </a:lnTo>
                      <a:lnTo>
                        <a:pt x="334" y="887"/>
                      </a:lnTo>
                      <a:lnTo>
                        <a:pt x="334" y="887"/>
                      </a:lnTo>
                      <a:lnTo>
                        <a:pt x="349" y="835"/>
                      </a:lnTo>
                      <a:lnTo>
                        <a:pt x="363" y="782"/>
                      </a:lnTo>
                      <a:lnTo>
                        <a:pt x="375" y="727"/>
                      </a:lnTo>
                      <a:lnTo>
                        <a:pt x="383" y="671"/>
                      </a:lnTo>
                      <a:lnTo>
                        <a:pt x="391" y="616"/>
                      </a:lnTo>
                      <a:lnTo>
                        <a:pt x="396" y="559"/>
                      </a:lnTo>
                      <a:lnTo>
                        <a:pt x="399" y="503"/>
                      </a:lnTo>
                      <a:lnTo>
                        <a:pt x="401" y="446"/>
                      </a:lnTo>
                      <a:lnTo>
                        <a:pt x="401" y="446"/>
                      </a:lnTo>
                      <a:lnTo>
                        <a:pt x="399" y="389"/>
                      </a:lnTo>
                      <a:lnTo>
                        <a:pt x="396" y="334"/>
                      </a:lnTo>
                      <a:lnTo>
                        <a:pt x="391" y="279"/>
                      </a:lnTo>
                      <a:lnTo>
                        <a:pt x="385" y="226"/>
                      </a:lnTo>
                      <a:lnTo>
                        <a:pt x="375" y="170"/>
                      </a:lnTo>
                      <a:lnTo>
                        <a:pt x="365" y="118"/>
                      </a:lnTo>
                      <a:lnTo>
                        <a:pt x="352" y="65"/>
                      </a:lnTo>
                      <a:lnTo>
                        <a:pt x="338" y="15"/>
                      </a:lnTo>
                      <a:lnTo>
                        <a:pt x="338" y="15"/>
                      </a:lnTo>
                      <a:lnTo>
                        <a:pt x="312" y="8"/>
                      </a:lnTo>
                      <a:lnTo>
                        <a:pt x="284" y="3"/>
                      </a:lnTo>
                      <a:lnTo>
                        <a:pt x="257" y="2"/>
                      </a:lnTo>
                      <a:lnTo>
                        <a:pt x="227" y="0"/>
                      </a:lnTo>
                      <a:lnTo>
                        <a:pt x="227" y="0"/>
                      </a:lnTo>
                      <a:lnTo>
                        <a:pt x="198" y="2"/>
                      </a:lnTo>
                      <a:lnTo>
                        <a:pt x="167" y="5"/>
                      </a:lnTo>
                      <a:lnTo>
                        <a:pt x="138" y="10"/>
                      </a:lnTo>
                      <a:lnTo>
                        <a:pt x="111" y="16"/>
                      </a:lnTo>
                      <a:lnTo>
                        <a:pt x="81" y="25"/>
                      </a:lnTo>
                      <a:lnTo>
                        <a:pt x="55" y="36"/>
                      </a:lnTo>
                      <a:lnTo>
                        <a:pt x="28" y="47"/>
                      </a:lnTo>
                      <a:lnTo>
                        <a:pt x="3" y="6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8" name="Freeform 110"/>
                <p:cNvSpPr>
                  <a:spLocks noChangeArrowheads="1"/>
                </p:cNvSpPr>
                <p:nvPr/>
              </p:nvSpPr>
              <p:spPr bwMode="auto">
                <a:xfrm>
                  <a:off x="6314" y="1538"/>
                  <a:ext cx="0" cy="15"/>
                </a:xfrm>
                <a:custGeom>
                  <a:avLst/>
                  <a:gdLst>
                    <a:gd name="T0" fmla="*/ 2 w 3"/>
                    <a:gd name="T1" fmla="*/ 71 h 72"/>
                    <a:gd name="T2" fmla="*/ 2 w 3"/>
                    <a:gd name="T3" fmla="*/ 71 h 72"/>
                    <a:gd name="T4" fmla="*/ 2 w 3"/>
                    <a:gd name="T5" fmla="*/ 32 h 72"/>
                    <a:gd name="T6" fmla="*/ 2 w 3"/>
                    <a:gd name="T7" fmla="*/ 32 h 72"/>
                    <a:gd name="T8" fmla="*/ 2 w 3"/>
                    <a:gd name="T9" fmla="*/ 0 h 72"/>
                    <a:gd name="T10" fmla="*/ 2 w 3"/>
                    <a:gd name="T11" fmla="*/ 0 h 72"/>
                    <a:gd name="T12" fmla="*/ 0 w 3"/>
                    <a:gd name="T13" fmla="*/ 37 h 72"/>
                    <a:gd name="T14" fmla="*/ 0 w 3"/>
                    <a:gd name="T15" fmla="*/ 37 h 72"/>
                    <a:gd name="T16" fmla="*/ 2 w 3"/>
                    <a:gd name="T17" fmla="*/ 71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" h="72">
                      <a:moveTo>
                        <a:pt x="2" y="71"/>
                      </a:moveTo>
                      <a:lnTo>
                        <a:pt x="2" y="71"/>
                      </a:lnTo>
                      <a:lnTo>
                        <a:pt x="2" y="32"/>
                      </a:lnTo>
                      <a:lnTo>
                        <a:pt x="2" y="32"/>
                      </a:lnTo>
                      <a:lnTo>
                        <a:pt x="2" y="0"/>
                      </a:lnTo>
                      <a:lnTo>
                        <a:pt x="2" y="0"/>
                      </a:lnTo>
                      <a:lnTo>
                        <a:pt x="0" y="37"/>
                      </a:lnTo>
                      <a:lnTo>
                        <a:pt x="0" y="37"/>
                      </a:lnTo>
                      <a:lnTo>
                        <a:pt x="2" y="7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09" name="Freeform 111"/>
                <p:cNvSpPr>
                  <a:spLocks noChangeArrowheads="1"/>
                </p:cNvSpPr>
                <p:nvPr/>
              </p:nvSpPr>
              <p:spPr bwMode="auto">
                <a:xfrm>
                  <a:off x="6315" y="1458"/>
                  <a:ext cx="65" cy="176"/>
                </a:xfrm>
                <a:custGeom>
                  <a:avLst/>
                  <a:gdLst>
                    <a:gd name="T0" fmla="*/ 285 w 289"/>
                    <a:gd name="T1" fmla="*/ 391 h 779"/>
                    <a:gd name="T2" fmla="*/ 285 w 289"/>
                    <a:gd name="T3" fmla="*/ 391 h 779"/>
                    <a:gd name="T4" fmla="*/ 287 w 289"/>
                    <a:gd name="T5" fmla="*/ 378 h 779"/>
                    <a:gd name="T6" fmla="*/ 288 w 289"/>
                    <a:gd name="T7" fmla="*/ 365 h 779"/>
                    <a:gd name="T8" fmla="*/ 288 w 289"/>
                    <a:gd name="T9" fmla="*/ 365 h 779"/>
                    <a:gd name="T10" fmla="*/ 287 w 289"/>
                    <a:gd name="T11" fmla="*/ 318 h 779"/>
                    <a:gd name="T12" fmla="*/ 282 w 289"/>
                    <a:gd name="T13" fmla="*/ 271 h 779"/>
                    <a:gd name="T14" fmla="*/ 277 w 289"/>
                    <a:gd name="T15" fmla="*/ 224 h 779"/>
                    <a:gd name="T16" fmla="*/ 269 w 289"/>
                    <a:gd name="T17" fmla="*/ 178 h 779"/>
                    <a:gd name="T18" fmla="*/ 261 w 289"/>
                    <a:gd name="T19" fmla="*/ 133 h 779"/>
                    <a:gd name="T20" fmla="*/ 250 w 289"/>
                    <a:gd name="T21" fmla="*/ 88 h 779"/>
                    <a:gd name="T22" fmla="*/ 238 w 289"/>
                    <a:gd name="T23" fmla="*/ 44 h 779"/>
                    <a:gd name="T24" fmla="*/ 223 w 289"/>
                    <a:gd name="T25" fmla="*/ 0 h 779"/>
                    <a:gd name="T26" fmla="*/ 223 w 289"/>
                    <a:gd name="T27" fmla="*/ 0 h 779"/>
                    <a:gd name="T28" fmla="*/ 201 w 289"/>
                    <a:gd name="T29" fmla="*/ 15 h 779"/>
                    <a:gd name="T30" fmla="*/ 178 w 289"/>
                    <a:gd name="T31" fmla="*/ 31 h 779"/>
                    <a:gd name="T32" fmla="*/ 157 w 289"/>
                    <a:gd name="T33" fmla="*/ 47 h 779"/>
                    <a:gd name="T34" fmla="*/ 138 w 289"/>
                    <a:gd name="T35" fmla="*/ 65 h 779"/>
                    <a:gd name="T36" fmla="*/ 118 w 289"/>
                    <a:gd name="T37" fmla="*/ 85 h 779"/>
                    <a:gd name="T38" fmla="*/ 100 w 289"/>
                    <a:gd name="T39" fmla="*/ 104 h 779"/>
                    <a:gd name="T40" fmla="*/ 84 w 289"/>
                    <a:gd name="T41" fmla="*/ 125 h 779"/>
                    <a:gd name="T42" fmla="*/ 69 w 289"/>
                    <a:gd name="T43" fmla="*/ 148 h 779"/>
                    <a:gd name="T44" fmla="*/ 55 w 289"/>
                    <a:gd name="T45" fmla="*/ 170 h 779"/>
                    <a:gd name="T46" fmla="*/ 44 w 289"/>
                    <a:gd name="T47" fmla="*/ 195 h 779"/>
                    <a:gd name="T48" fmla="*/ 32 w 289"/>
                    <a:gd name="T49" fmla="*/ 219 h 779"/>
                    <a:gd name="T50" fmla="*/ 23 w 289"/>
                    <a:gd name="T51" fmla="*/ 245 h 779"/>
                    <a:gd name="T52" fmla="*/ 14 w 289"/>
                    <a:gd name="T53" fmla="*/ 271 h 779"/>
                    <a:gd name="T54" fmla="*/ 8 w 289"/>
                    <a:gd name="T55" fmla="*/ 298 h 779"/>
                    <a:gd name="T56" fmla="*/ 3 w 289"/>
                    <a:gd name="T57" fmla="*/ 326 h 779"/>
                    <a:gd name="T58" fmla="*/ 0 w 289"/>
                    <a:gd name="T59" fmla="*/ 354 h 779"/>
                    <a:gd name="T60" fmla="*/ 0 w 289"/>
                    <a:gd name="T61" fmla="*/ 354 h 779"/>
                    <a:gd name="T62" fmla="*/ 0 w 289"/>
                    <a:gd name="T63" fmla="*/ 386 h 779"/>
                    <a:gd name="T64" fmla="*/ 0 w 289"/>
                    <a:gd name="T65" fmla="*/ 386 h 779"/>
                    <a:gd name="T66" fmla="*/ 0 w 289"/>
                    <a:gd name="T67" fmla="*/ 425 h 779"/>
                    <a:gd name="T68" fmla="*/ 0 w 289"/>
                    <a:gd name="T69" fmla="*/ 425 h 779"/>
                    <a:gd name="T70" fmla="*/ 3 w 289"/>
                    <a:gd name="T71" fmla="*/ 452 h 779"/>
                    <a:gd name="T72" fmla="*/ 6 w 289"/>
                    <a:gd name="T73" fmla="*/ 480 h 779"/>
                    <a:gd name="T74" fmla="*/ 13 w 289"/>
                    <a:gd name="T75" fmla="*/ 508 h 779"/>
                    <a:gd name="T76" fmla="*/ 21 w 289"/>
                    <a:gd name="T77" fmla="*/ 533 h 779"/>
                    <a:gd name="T78" fmla="*/ 31 w 289"/>
                    <a:gd name="T79" fmla="*/ 559 h 779"/>
                    <a:gd name="T80" fmla="*/ 42 w 289"/>
                    <a:gd name="T81" fmla="*/ 584 h 779"/>
                    <a:gd name="T82" fmla="*/ 53 w 289"/>
                    <a:gd name="T83" fmla="*/ 608 h 779"/>
                    <a:gd name="T84" fmla="*/ 68 w 289"/>
                    <a:gd name="T85" fmla="*/ 631 h 779"/>
                    <a:gd name="T86" fmla="*/ 83 w 289"/>
                    <a:gd name="T87" fmla="*/ 653 h 779"/>
                    <a:gd name="T88" fmla="*/ 99 w 289"/>
                    <a:gd name="T89" fmla="*/ 675 h 779"/>
                    <a:gd name="T90" fmla="*/ 117 w 289"/>
                    <a:gd name="T91" fmla="*/ 694 h 779"/>
                    <a:gd name="T92" fmla="*/ 136 w 289"/>
                    <a:gd name="T93" fmla="*/ 714 h 779"/>
                    <a:gd name="T94" fmla="*/ 155 w 289"/>
                    <a:gd name="T95" fmla="*/ 731 h 779"/>
                    <a:gd name="T96" fmla="*/ 177 w 289"/>
                    <a:gd name="T97" fmla="*/ 749 h 779"/>
                    <a:gd name="T98" fmla="*/ 198 w 289"/>
                    <a:gd name="T99" fmla="*/ 764 h 779"/>
                    <a:gd name="T100" fmla="*/ 220 w 289"/>
                    <a:gd name="T101" fmla="*/ 778 h 779"/>
                    <a:gd name="T102" fmla="*/ 220 w 289"/>
                    <a:gd name="T103" fmla="*/ 778 h 779"/>
                    <a:gd name="T104" fmla="*/ 235 w 289"/>
                    <a:gd name="T105" fmla="*/ 735 h 779"/>
                    <a:gd name="T106" fmla="*/ 248 w 289"/>
                    <a:gd name="T107" fmla="*/ 691 h 779"/>
                    <a:gd name="T108" fmla="*/ 259 w 289"/>
                    <a:gd name="T109" fmla="*/ 647 h 779"/>
                    <a:gd name="T110" fmla="*/ 267 w 289"/>
                    <a:gd name="T111" fmla="*/ 602 h 779"/>
                    <a:gd name="T112" fmla="*/ 275 w 289"/>
                    <a:gd name="T113" fmla="*/ 556 h 779"/>
                    <a:gd name="T114" fmla="*/ 282 w 289"/>
                    <a:gd name="T115" fmla="*/ 509 h 779"/>
                    <a:gd name="T116" fmla="*/ 285 w 289"/>
                    <a:gd name="T117" fmla="*/ 462 h 779"/>
                    <a:gd name="T118" fmla="*/ 288 w 289"/>
                    <a:gd name="T119" fmla="*/ 415 h 779"/>
                    <a:gd name="T120" fmla="*/ 288 w 289"/>
                    <a:gd name="T121" fmla="*/ 415 h 779"/>
                    <a:gd name="T122" fmla="*/ 287 w 289"/>
                    <a:gd name="T123" fmla="*/ 402 h 779"/>
                    <a:gd name="T124" fmla="*/ 285 w 289"/>
                    <a:gd name="T125" fmla="*/ 391 h 7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89" h="779">
                      <a:moveTo>
                        <a:pt x="285" y="391"/>
                      </a:moveTo>
                      <a:lnTo>
                        <a:pt x="285" y="391"/>
                      </a:lnTo>
                      <a:lnTo>
                        <a:pt x="287" y="378"/>
                      </a:lnTo>
                      <a:lnTo>
                        <a:pt x="288" y="365"/>
                      </a:lnTo>
                      <a:lnTo>
                        <a:pt x="288" y="365"/>
                      </a:lnTo>
                      <a:lnTo>
                        <a:pt x="287" y="318"/>
                      </a:lnTo>
                      <a:lnTo>
                        <a:pt x="282" y="271"/>
                      </a:lnTo>
                      <a:lnTo>
                        <a:pt x="277" y="224"/>
                      </a:lnTo>
                      <a:lnTo>
                        <a:pt x="269" y="178"/>
                      </a:lnTo>
                      <a:lnTo>
                        <a:pt x="261" y="133"/>
                      </a:lnTo>
                      <a:lnTo>
                        <a:pt x="250" y="88"/>
                      </a:lnTo>
                      <a:lnTo>
                        <a:pt x="238" y="44"/>
                      </a:lnTo>
                      <a:lnTo>
                        <a:pt x="223" y="0"/>
                      </a:lnTo>
                      <a:lnTo>
                        <a:pt x="223" y="0"/>
                      </a:lnTo>
                      <a:lnTo>
                        <a:pt x="201" y="15"/>
                      </a:lnTo>
                      <a:lnTo>
                        <a:pt x="178" y="31"/>
                      </a:lnTo>
                      <a:lnTo>
                        <a:pt x="157" y="47"/>
                      </a:lnTo>
                      <a:lnTo>
                        <a:pt x="138" y="65"/>
                      </a:lnTo>
                      <a:lnTo>
                        <a:pt x="118" y="85"/>
                      </a:lnTo>
                      <a:lnTo>
                        <a:pt x="100" y="104"/>
                      </a:lnTo>
                      <a:lnTo>
                        <a:pt x="84" y="125"/>
                      </a:lnTo>
                      <a:lnTo>
                        <a:pt x="69" y="148"/>
                      </a:lnTo>
                      <a:lnTo>
                        <a:pt x="55" y="170"/>
                      </a:lnTo>
                      <a:lnTo>
                        <a:pt x="44" y="195"/>
                      </a:lnTo>
                      <a:lnTo>
                        <a:pt x="32" y="219"/>
                      </a:lnTo>
                      <a:lnTo>
                        <a:pt x="23" y="245"/>
                      </a:lnTo>
                      <a:lnTo>
                        <a:pt x="14" y="271"/>
                      </a:lnTo>
                      <a:lnTo>
                        <a:pt x="8" y="298"/>
                      </a:lnTo>
                      <a:lnTo>
                        <a:pt x="3" y="326"/>
                      </a:lnTo>
                      <a:lnTo>
                        <a:pt x="0" y="354"/>
                      </a:lnTo>
                      <a:lnTo>
                        <a:pt x="0" y="354"/>
                      </a:lnTo>
                      <a:lnTo>
                        <a:pt x="0" y="386"/>
                      </a:lnTo>
                      <a:lnTo>
                        <a:pt x="0" y="386"/>
                      </a:lnTo>
                      <a:lnTo>
                        <a:pt x="0" y="425"/>
                      </a:lnTo>
                      <a:lnTo>
                        <a:pt x="0" y="425"/>
                      </a:lnTo>
                      <a:lnTo>
                        <a:pt x="3" y="452"/>
                      </a:lnTo>
                      <a:lnTo>
                        <a:pt x="6" y="480"/>
                      </a:lnTo>
                      <a:lnTo>
                        <a:pt x="13" y="508"/>
                      </a:lnTo>
                      <a:lnTo>
                        <a:pt x="21" y="533"/>
                      </a:lnTo>
                      <a:lnTo>
                        <a:pt x="31" y="559"/>
                      </a:lnTo>
                      <a:lnTo>
                        <a:pt x="42" y="584"/>
                      </a:lnTo>
                      <a:lnTo>
                        <a:pt x="53" y="608"/>
                      </a:lnTo>
                      <a:lnTo>
                        <a:pt x="68" y="631"/>
                      </a:lnTo>
                      <a:lnTo>
                        <a:pt x="83" y="653"/>
                      </a:lnTo>
                      <a:lnTo>
                        <a:pt x="99" y="675"/>
                      </a:lnTo>
                      <a:lnTo>
                        <a:pt x="117" y="694"/>
                      </a:lnTo>
                      <a:lnTo>
                        <a:pt x="136" y="714"/>
                      </a:lnTo>
                      <a:lnTo>
                        <a:pt x="155" y="731"/>
                      </a:lnTo>
                      <a:lnTo>
                        <a:pt x="177" y="749"/>
                      </a:lnTo>
                      <a:lnTo>
                        <a:pt x="198" y="764"/>
                      </a:lnTo>
                      <a:lnTo>
                        <a:pt x="220" y="778"/>
                      </a:lnTo>
                      <a:lnTo>
                        <a:pt x="220" y="778"/>
                      </a:lnTo>
                      <a:lnTo>
                        <a:pt x="235" y="735"/>
                      </a:lnTo>
                      <a:lnTo>
                        <a:pt x="248" y="691"/>
                      </a:lnTo>
                      <a:lnTo>
                        <a:pt x="259" y="647"/>
                      </a:lnTo>
                      <a:lnTo>
                        <a:pt x="267" y="602"/>
                      </a:lnTo>
                      <a:lnTo>
                        <a:pt x="275" y="556"/>
                      </a:lnTo>
                      <a:lnTo>
                        <a:pt x="282" y="509"/>
                      </a:lnTo>
                      <a:lnTo>
                        <a:pt x="285" y="462"/>
                      </a:lnTo>
                      <a:lnTo>
                        <a:pt x="288" y="415"/>
                      </a:lnTo>
                      <a:lnTo>
                        <a:pt x="288" y="415"/>
                      </a:lnTo>
                      <a:lnTo>
                        <a:pt x="287" y="402"/>
                      </a:lnTo>
                      <a:lnTo>
                        <a:pt x="285" y="39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0" name="Freeform 112"/>
                <p:cNvSpPr>
                  <a:spLocks noChangeArrowheads="1"/>
                </p:cNvSpPr>
                <p:nvPr/>
              </p:nvSpPr>
              <p:spPr bwMode="auto">
                <a:xfrm>
                  <a:off x="6441" y="1448"/>
                  <a:ext cx="77" cy="197"/>
                </a:xfrm>
                <a:custGeom>
                  <a:avLst/>
                  <a:gdLst>
                    <a:gd name="T0" fmla="*/ 0 w 345"/>
                    <a:gd name="T1" fmla="*/ 872 h 873"/>
                    <a:gd name="T2" fmla="*/ 0 w 345"/>
                    <a:gd name="T3" fmla="*/ 872 h 873"/>
                    <a:gd name="T4" fmla="*/ 36 w 345"/>
                    <a:gd name="T5" fmla="*/ 862 h 873"/>
                    <a:gd name="T6" fmla="*/ 72 w 345"/>
                    <a:gd name="T7" fmla="*/ 849 h 873"/>
                    <a:gd name="T8" fmla="*/ 106 w 345"/>
                    <a:gd name="T9" fmla="*/ 833 h 873"/>
                    <a:gd name="T10" fmla="*/ 136 w 345"/>
                    <a:gd name="T11" fmla="*/ 814 h 873"/>
                    <a:gd name="T12" fmla="*/ 167 w 345"/>
                    <a:gd name="T13" fmla="*/ 793 h 873"/>
                    <a:gd name="T14" fmla="*/ 195 w 345"/>
                    <a:gd name="T15" fmla="*/ 770 h 873"/>
                    <a:gd name="T16" fmla="*/ 222 w 345"/>
                    <a:gd name="T17" fmla="*/ 744 h 873"/>
                    <a:gd name="T18" fmla="*/ 247 w 345"/>
                    <a:gd name="T19" fmla="*/ 715 h 873"/>
                    <a:gd name="T20" fmla="*/ 268 w 345"/>
                    <a:gd name="T21" fmla="*/ 686 h 873"/>
                    <a:gd name="T22" fmla="*/ 287 w 345"/>
                    <a:gd name="T23" fmla="*/ 655 h 873"/>
                    <a:gd name="T24" fmla="*/ 304 w 345"/>
                    <a:gd name="T25" fmla="*/ 621 h 873"/>
                    <a:gd name="T26" fmla="*/ 318 w 345"/>
                    <a:gd name="T27" fmla="*/ 587 h 873"/>
                    <a:gd name="T28" fmla="*/ 329 w 345"/>
                    <a:gd name="T29" fmla="*/ 551 h 873"/>
                    <a:gd name="T30" fmla="*/ 338 w 345"/>
                    <a:gd name="T31" fmla="*/ 514 h 873"/>
                    <a:gd name="T32" fmla="*/ 342 w 345"/>
                    <a:gd name="T33" fmla="*/ 475 h 873"/>
                    <a:gd name="T34" fmla="*/ 344 w 345"/>
                    <a:gd name="T35" fmla="*/ 436 h 873"/>
                    <a:gd name="T36" fmla="*/ 344 w 345"/>
                    <a:gd name="T37" fmla="*/ 436 h 873"/>
                    <a:gd name="T38" fmla="*/ 342 w 345"/>
                    <a:gd name="T39" fmla="*/ 397 h 873"/>
                    <a:gd name="T40" fmla="*/ 338 w 345"/>
                    <a:gd name="T41" fmla="*/ 358 h 873"/>
                    <a:gd name="T42" fmla="*/ 329 w 345"/>
                    <a:gd name="T43" fmla="*/ 321 h 873"/>
                    <a:gd name="T44" fmla="*/ 318 w 345"/>
                    <a:gd name="T45" fmla="*/ 285 h 873"/>
                    <a:gd name="T46" fmla="*/ 305 w 345"/>
                    <a:gd name="T47" fmla="*/ 251 h 873"/>
                    <a:gd name="T48" fmla="*/ 287 w 345"/>
                    <a:gd name="T49" fmla="*/ 219 h 873"/>
                    <a:gd name="T50" fmla="*/ 268 w 345"/>
                    <a:gd name="T51" fmla="*/ 186 h 873"/>
                    <a:gd name="T52" fmla="*/ 247 w 345"/>
                    <a:gd name="T53" fmla="*/ 157 h 873"/>
                    <a:gd name="T54" fmla="*/ 222 w 345"/>
                    <a:gd name="T55" fmla="*/ 130 h 873"/>
                    <a:gd name="T56" fmla="*/ 197 w 345"/>
                    <a:gd name="T57" fmla="*/ 103 h 873"/>
                    <a:gd name="T58" fmla="*/ 169 w 345"/>
                    <a:gd name="T59" fmla="*/ 79 h 873"/>
                    <a:gd name="T60" fmla="*/ 140 w 345"/>
                    <a:gd name="T61" fmla="*/ 58 h 873"/>
                    <a:gd name="T62" fmla="*/ 107 w 345"/>
                    <a:gd name="T63" fmla="*/ 39 h 873"/>
                    <a:gd name="T64" fmla="*/ 75 w 345"/>
                    <a:gd name="T65" fmla="*/ 22 h 873"/>
                    <a:gd name="T66" fmla="*/ 39 w 345"/>
                    <a:gd name="T67" fmla="*/ 10 h 873"/>
                    <a:gd name="T68" fmla="*/ 4 w 345"/>
                    <a:gd name="T69" fmla="*/ 0 h 873"/>
                    <a:gd name="T70" fmla="*/ 4 w 345"/>
                    <a:gd name="T71" fmla="*/ 0 h 873"/>
                    <a:gd name="T72" fmla="*/ 18 w 345"/>
                    <a:gd name="T73" fmla="*/ 50 h 873"/>
                    <a:gd name="T74" fmla="*/ 31 w 345"/>
                    <a:gd name="T75" fmla="*/ 103 h 873"/>
                    <a:gd name="T76" fmla="*/ 41 w 345"/>
                    <a:gd name="T77" fmla="*/ 155 h 873"/>
                    <a:gd name="T78" fmla="*/ 51 w 345"/>
                    <a:gd name="T79" fmla="*/ 211 h 873"/>
                    <a:gd name="T80" fmla="*/ 57 w 345"/>
                    <a:gd name="T81" fmla="*/ 264 h 873"/>
                    <a:gd name="T82" fmla="*/ 62 w 345"/>
                    <a:gd name="T83" fmla="*/ 319 h 873"/>
                    <a:gd name="T84" fmla="*/ 65 w 345"/>
                    <a:gd name="T85" fmla="*/ 374 h 873"/>
                    <a:gd name="T86" fmla="*/ 67 w 345"/>
                    <a:gd name="T87" fmla="*/ 431 h 873"/>
                    <a:gd name="T88" fmla="*/ 67 w 345"/>
                    <a:gd name="T89" fmla="*/ 431 h 873"/>
                    <a:gd name="T90" fmla="*/ 65 w 345"/>
                    <a:gd name="T91" fmla="*/ 488 h 873"/>
                    <a:gd name="T92" fmla="*/ 62 w 345"/>
                    <a:gd name="T93" fmla="*/ 544 h 873"/>
                    <a:gd name="T94" fmla="*/ 57 w 345"/>
                    <a:gd name="T95" fmla="*/ 601 h 873"/>
                    <a:gd name="T96" fmla="*/ 49 w 345"/>
                    <a:gd name="T97" fmla="*/ 656 h 873"/>
                    <a:gd name="T98" fmla="*/ 41 w 345"/>
                    <a:gd name="T99" fmla="*/ 712 h 873"/>
                    <a:gd name="T100" fmla="*/ 29 w 345"/>
                    <a:gd name="T101" fmla="*/ 767 h 873"/>
                    <a:gd name="T102" fmla="*/ 15 w 345"/>
                    <a:gd name="T103" fmla="*/ 820 h 873"/>
                    <a:gd name="T104" fmla="*/ 0 w 345"/>
                    <a:gd name="T105" fmla="*/ 872 h 8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45" h="873">
                      <a:moveTo>
                        <a:pt x="0" y="872"/>
                      </a:moveTo>
                      <a:lnTo>
                        <a:pt x="0" y="872"/>
                      </a:lnTo>
                      <a:lnTo>
                        <a:pt x="36" y="862"/>
                      </a:lnTo>
                      <a:lnTo>
                        <a:pt x="72" y="849"/>
                      </a:lnTo>
                      <a:lnTo>
                        <a:pt x="106" y="833"/>
                      </a:lnTo>
                      <a:lnTo>
                        <a:pt x="136" y="814"/>
                      </a:lnTo>
                      <a:lnTo>
                        <a:pt x="167" y="793"/>
                      </a:lnTo>
                      <a:lnTo>
                        <a:pt x="195" y="770"/>
                      </a:lnTo>
                      <a:lnTo>
                        <a:pt x="222" y="744"/>
                      </a:lnTo>
                      <a:lnTo>
                        <a:pt x="247" y="715"/>
                      </a:lnTo>
                      <a:lnTo>
                        <a:pt x="268" y="686"/>
                      </a:lnTo>
                      <a:lnTo>
                        <a:pt x="287" y="655"/>
                      </a:lnTo>
                      <a:lnTo>
                        <a:pt x="304" y="621"/>
                      </a:lnTo>
                      <a:lnTo>
                        <a:pt x="318" y="587"/>
                      </a:lnTo>
                      <a:lnTo>
                        <a:pt x="329" y="551"/>
                      </a:lnTo>
                      <a:lnTo>
                        <a:pt x="338" y="514"/>
                      </a:lnTo>
                      <a:lnTo>
                        <a:pt x="342" y="475"/>
                      </a:lnTo>
                      <a:lnTo>
                        <a:pt x="344" y="436"/>
                      </a:lnTo>
                      <a:lnTo>
                        <a:pt x="344" y="436"/>
                      </a:lnTo>
                      <a:lnTo>
                        <a:pt x="342" y="397"/>
                      </a:lnTo>
                      <a:lnTo>
                        <a:pt x="338" y="358"/>
                      </a:lnTo>
                      <a:lnTo>
                        <a:pt x="329" y="321"/>
                      </a:lnTo>
                      <a:lnTo>
                        <a:pt x="318" y="285"/>
                      </a:lnTo>
                      <a:lnTo>
                        <a:pt x="305" y="251"/>
                      </a:lnTo>
                      <a:lnTo>
                        <a:pt x="287" y="219"/>
                      </a:lnTo>
                      <a:lnTo>
                        <a:pt x="268" y="186"/>
                      </a:lnTo>
                      <a:lnTo>
                        <a:pt x="247" y="157"/>
                      </a:lnTo>
                      <a:lnTo>
                        <a:pt x="222" y="130"/>
                      </a:lnTo>
                      <a:lnTo>
                        <a:pt x="197" y="103"/>
                      </a:lnTo>
                      <a:lnTo>
                        <a:pt x="169" y="79"/>
                      </a:lnTo>
                      <a:lnTo>
                        <a:pt x="140" y="58"/>
                      </a:lnTo>
                      <a:lnTo>
                        <a:pt x="107" y="39"/>
                      </a:lnTo>
                      <a:lnTo>
                        <a:pt x="75" y="22"/>
                      </a:lnTo>
                      <a:lnTo>
                        <a:pt x="39" y="10"/>
                      </a:lnTo>
                      <a:lnTo>
                        <a:pt x="4" y="0"/>
                      </a:lnTo>
                      <a:lnTo>
                        <a:pt x="4" y="0"/>
                      </a:lnTo>
                      <a:lnTo>
                        <a:pt x="18" y="50"/>
                      </a:lnTo>
                      <a:lnTo>
                        <a:pt x="31" y="103"/>
                      </a:lnTo>
                      <a:lnTo>
                        <a:pt x="41" y="155"/>
                      </a:lnTo>
                      <a:lnTo>
                        <a:pt x="51" y="211"/>
                      </a:lnTo>
                      <a:lnTo>
                        <a:pt x="57" y="264"/>
                      </a:lnTo>
                      <a:lnTo>
                        <a:pt x="62" y="319"/>
                      </a:lnTo>
                      <a:lnTo>
                        <a:pt x="65" y="374"/>
                      </a:lnTo>
                      <a:lnTo>
                        <a:pt x="67" y="431"/>
                      </a:lnTo>
                      <a:lnTo>
                        <a:pt x="67" y="431"/>
                      </a:lnTo>
                      <a:lnTo>
                        <a:pt x="65" y="488"/>
                      </a:lnTo>
                      <a:lnTo>
                        <a:pt x="62" y="544"/>
                      </a:lnTo>
                      <a:lnTo>
                        <a:pt x="57" y="601"/>
                      </a:lnTo>
                      <a:lnTo>
                        <a:pt x="49" y="656"/>
                      </a:lnTo>
                      <a:lnTo>
                        <a:pt x="41" y="712"/>
                      </a:lnTo>
                      <a:lnTo>
                        <a:pt x="29" y="767"/>
                      </a:lnTo>
                      <a:lnTo>
                        <a:pt x="15" y="820"/>
                      </a:lnTo>
                      <a:lnTo>
                        <a:pt x="0" y="87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1" name="Freeform 113"/>
                <p:cNvSpPr>
                  <a:spLocks noChangeArrowheads="1"/>
                </p:cNvSpPr>
                <p:nvPr/>
              </p:nvSpPr>
              <p:spPr bwMode="auto">
                <a:xfrm>
                  <a:off x="6367" y="1173"/>
                  <a:ext cx="176" cy="193"/>
                </a:xfrm>
                <a:custGeom>
                  <a:avLst/>
                  <a:gdLst>
                    <a:gd name="T0" fmla="*/ 77 w 781"/>
                    <a:gd name="T1" fmla="*/ 300 h 857"/>
                    <a:gd name="T2" fmla="*/ 185 w 781"/>
                    <a:gd name="T3" fmla="*/ 405 h 857"/>
                    <a:gd name="T4" fmla="*/ 284 w 781"/>
                    <a:gd name="T5" fmla="*/ 517 h 857"/>
                    <a:gd name="T6" fmla="*/ 373 w 781"/>
                    <a:gd name="T7" fmla="*/ 638 h 857"/>
                    <a:gd name="T8" fmla="*/ 453 w 781"/>
                    <a:gd name="T9" fmla="*/ 767 h 857"/>
                    <a:gd name="T10" fmla="*/ 521 w 781"/>
                    <a:gd name="T11" fmla="*/ 851 h 857"/>
                    <a:gd name="T12" fmla="*/ 582 w 781"/>
                    <a:gd name="T13" fmla="*/ 831 h 857"/>
                    <a:gd name="T14" fmla="*/ 639 w 781"/>
                    <a:gd name="T15" fmla="*/ 802 h 857"/>
                    <a:gd name="T16" fmla="*/ 693 w 781"/>
                    <a:gd name="T17" fmla="*/ 767 h 857"/>
                    <a:gd name="T18" fmla="*/ 740 w 781"/>
                    <a:gd name="T19" fmla="*/ 724 h 857"/>
                    <a:gd name="T20" fmla="*/ 780 w 781"/>
                    <a:gd name="T21" fmla="*/ 676 h 857"/>
                    <a:gd name="T22" fmla="*/ 699 w 781"/>
                    <a:gd name="T23" fmla="*/ 532 h 857"/>
                    <a:gd name="T24" fmla="*/ 608 w 781"/>
                    <a:gd name="T25" fmla="*/ 395 h 857"/>
                    <a:gd name="T26" fmla="*/ 508 w 781"/>
                    <a:gd name="T27" fmla="*/ 267 h 857"/>
                    <a:gd name="T28" fmla="*/ 398 w 781"/>
                    <a:gd name="T29" fmla="*/ 147 h 857"/>
                    <a:gd name="T30" fmla="*/ 278 w 781"/>
                    <a:gd name="T31" fmla="*/ 35 h 857"/>
                    <a:gd name="T32" fmla="*/ 198 w 781"/>
                    <a:gd name="T33" fmla="*/ 19 h 857"/>
                    <a:gd name="T34" fmla="*/ 145 w 781"/>
                    <a:gd name="T35" fmla="*/ 53 h 857"/>
                    <a:gd name="T36" fmla="*/ 96 w 781"/>
                    <a:gd name="T37" fmla="*/ 95 h 857"/>
                    <a:gd name="T38" fmla="*/ 54 w 781"/>
                    <a:gd name="T39" fmla="*/ 144 h 857"/>
                    <a:gd name="T40" fmla="*/ 20 w 781"/>
                    <a:gd name="T41" fmla="*/ 197 h 857"/>
                    <a:gd name="T42" fmla="*/ 414 w 781"/>
                    <a:gd name="T43" fmla="*/ 251 h 857"/>
                    <a:gd name="T44" fmla="*/ 462 w 781"/>
                    <a:gd name="T45" fmla="*/ 259 h 857"/>
                    <a:gd name="T46" fmla="*/ 505 w 781"/>
                    <a:gd name="T47" fmla="*/ 278 h 857"/>
                    <a:gd name="T48" fmla="*/ 539 w 781"/>
                    <a:gd name="T49" fmla="*/ 311 h 857"/>
                    <a:gd name="T50" fmla="*/ 563 w 781"/>
                    <a:gd name="T51" fmla="*/ 350 h 857"/>
                    <a:gd name="T52" fmla="*/ 576 w 781"/>
                    <a:gd name="T53" fmla="*/ 397 h 857"/>
                    <a:gd name="T54" fmla="*/ 573 w 781"/>
                    <a:gd name="T55" fmla="*/ 446 h 857"/>
                    <a:gd name="T56" fmla="*/ 557 w 781"/>
                    <a:gd name="T57" fmla="*/ 491 h 857"/>
                    <a:gd name="T58" fmla="*/ 529 w 781"/>
                    <a:gd name="T59" fmla="*/ 528 h 857"/>
                    <a:gd name="T60" fmla="*/ 492 w 781"/>
                    <a:gd name="T61" fmla="*/ 556 h 857"/>
                    <a:gd name="T62" fmla="*/ 446 w 781"/>
                    <a:gd name="T63" fmla="*/ 572 h 857"/>
                    <a:gd name="T64" fmla="*/ 398 w 781"/>
                    <a:gd name="T65" fmla="*/ 575 h 857"/>
                    <a:gd name="T66" fmla="*/ 351 w 781"/>
                    <a:gd name="T67" fmla="*/ 564 h 857"/>
                    <a:gd name="T68" fmla="*/ 310 w 781"/>
                    <a:gd name="T69" fmla="*/ 540 h 857"/>
                    <a:gd name="T70" fmla="*/ 279 w 781"/>
                    <a:gd name="T71" fmla="*/ 504 h 857"/>
                    <a:gd name="T72" fmla="*/ 258 w 781"/>
                    <a:gd name="T73" fmla="*/ 462 h 857"/>
                    <a:gd name="T74" fmla="*/ 252 w 781"/>
                    <a:gd name="T75" fmla="*/ 413 h 857"/>
                    <a:gd name="T76" fmla="*/ 258 w 781"/>
                    <a:gd name="T77" fmla="*/ 366 h 857"/>
                    <a:gd name="T78" fmla="*/ 279 w 781"/>
                    <a:gd name="T79" fmla="*/ 322 h 857"/>
                    <a:gd name="T80" fmla="*/ 310 w 781"/>
                    <a:gd name="T81" fmla="*/ 288 h 857"/>
                    <a:gd name="T82" fmla="*/ 351 w 781"/>
                    <a:gd name="T83" fmla="*/ 264 h 857"/>
                    <a:gd name="T84" fmla="*/ 398 w 781"/>
                    <a:gd name="T85" fmla="*/ 253 h 8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781" h="857">
                      <a:moveTo>
                        <a:pt x="0" y="236"/>
                      </a:moveTo>
                      <a:lnTo>
                        <a:pt x="39" y="267"/>
                      </a:lnTo>
                      <a:lnTo>
                        <a:pt x="77" y="300"/>
                      </a:lnTo>
                      <a:lnTo>
                        <a:pt x="114" y="334"/>
                      </a:lnTo>
                      <a:lnTo>
                        <a:pt x="150" y="369"/>
                      </a:lnTo>
                      <a:lnTo>
                        <a:pt x="185" y="405"/>
                      </a:lnTo>
                      <a:lnTo>
                        <a:pt x="219" y="441"/>
                      </a:lnTo>
                      <a:lnTo>
                        <a:pt x="252" y="480"/>
                      </a:lnTo>
                      <a:lnTo>
                        <a:pt x="284" y="517"/>
                      </a:lnTo>
                      <a:lnTo>
                        <a:pt x="315" y="557"/>
                      </a:lnTo>
                      <a:lnTo>
                        <a:pt x="344" y="596"/>
                      </a:lnTo>
                      <a:lnTo>
                        <a:pt x="373" y="638"/>
                      </a:lnTo>
                      <a:lnTo>
                        <a:pt x="401" y="681"/>
                      </a:lnTo>
                      <a:lnTo>
                        <a:pt x="427" y="723"/>
                      </a:lnTo>
                      <a:lnTo>
                        <a:pt x="453" y="767"/>
                      </a:lnTo>
                      <a:lnTo>
                        <a:pt x="476" y="810"/>
                      </a:lnTo>
                      <a:lnTo>
                        <a:pt x="498" y="856"/>
                      </a:lnTo>
                      <a:lnTo>
                        <a:pt x="521" y="851"/>
                      </a:lnTo>
                      <a:lnTo>
                        <a:pt x="542" y="846"/>
                      </a:lnTo>
                      <a:lnTo>
                        <a:pt x="561" y="840"/>
                      </a:lnTo>
                      <a:lnTo>
                        <a:pt x="582" y="831"/>
                      </a:lnTo>
                      <a:lnTo>
                        <a:pt x="602" y="823"/>
                      </a:lnTo>
                      <a:lnTo>
                        <a:pt x="621" y="814"/>
                      </a:lnTo>
                      <a:lnTo>
                        <a:pt x="639" y="802"/>
                      </a:lnTo>
                      <a:lnTo>
                        <a:pt x="659" y="791"/>
                      </a:lnTo>
                      <a:lnTo>
                        <a:pt x="675" y="779"/>
                      </a:lnTo>
                      <a:lnTo>
                        <a:pt x="693" y="767"/>
                      </a:lnTo>
                      <a:lnTo>
                        <a:pt x="709" y="754"/>
                      </a:lnTo>
                      <a:lnTo>
                        <a:pt x="725" y="739"/>
                      </a:lnTo>
                      <a:lnTo>
                        <a:pt x="740" y="724"/>
                      </a:lnTo>
                      <a:lnTo>
                        <a:pt x="754" y="708"/>
                      </a:lnTo>
                      <a:lnTo>
                        <a:pt x="767" y="692"/>
                      </a:lnTo>
                      <a:lnTo>
                        <a:pt x="780" y="676"/>
                      </a:lnTo>
                      <a:lnTo>
                        <a:pt x="754" y="627"/>
                      </a:lnTo>
                      <a:lnTo>
                        <a:pt x="727" y="578"/>
                      </a:lnTo>
                      <a:lnTo>
                        <a:pt x="699" y="532"/>
                      </a:lnTo>
                      <a:lnTo>
                        <a:pt x="670" y="486"/>
                      </a:lnTo>
                      <a:lnTo>
                        <a:pt x="639" y="441"/>
                      </a:lnTo>
                      <a:lnTo>
                        <a:pt x="608" y="395"/>
                      </a:lnTo>
                      <a:lnTo>
                        <a:pt x="576" y="351"/>
                      </a:lnTo>
                      <a:lnTo>
                        <a:pt x="542" y="309"/>
                      </a:lnTo>
                      <a:lnTo>
                        <a:pt x="508" y="267"/>
                      </a:lnTo>
                      <a:lnTo>
                        <a:pt x="472" y="227"/>
                      </a:lnTo>
                      <a:lnTo>
                        <a:pt x="435" y="186"/>
                      </a:lnTo>
                      <a:lnTo>
                        <a:pt x="398" y="147"/>
                      </a:lnTo>
                      <a:lnTo>
                        <a:pt x="359" y="108"/>
                      </a:lnTo>
                      <a:lnTo>
                        <a:pt x="318" y="71"/>
                      </a:lnTo>
                      <a:lnTo>
                        <a:pt x="278" y="35"/>
                      </a:lnTo>
                      <a:lnTo>
                        <a:pt x="237" y="0"/>
                      </a:lnTo>
                      <a:lnTo>
                        <a:pt x="218" y="9"/>
                      </a:lnTo>
                      <a:lnTo>
                        <a:pt x="198" y="19"/>
                      </a:lnTo>
                      <a:lnTo>
                        <a:pt x="179" y="29"/>
                      </a:lnTo>
                      <a:lnTo>
                        <a:pt x="161" y="42"/>
                      </a:lnTo>
                      <a:lnTo>
                        <a:pt x="145" y="53"/>
                      </a:lnTo>
                      <a:lnTo>
                        <a:pt x="127" y="66"/>
                      </a:lnTo>
                      <a:lnTo>
                        <a:pt x="111" y="81"/>
                      </a:lnTo>
                      <a:lnTo>
                        <a:pt x="96" y="95"/>
                      </a:lnTo>
                      <a:lnTo>
                        <a:pt x="81" y="112"/>
                      </a:lnTo>
                      <a:lnTo>
                        <a:pt x="67" y="126"/>
                      </a:lnTo>
                      <a:lnTo>
                        <a:pt x="54" y="144"/>
                      </a:lnTo>
                      <a:lnTo>
                        <a:pt x="41" y="160"/>
                      </a:lnTo>
                      <a:lnTo>
                        <a:pt x="30" y="180"/>
                      </a:lnTo>
                      <a:lnTo>
                        <a:pt x="20" y="197"/>
                      </a:lnTo>
                      <a:lnTo>
                        <a:pt x="10" y="217"/>
                      </a:lnTo>
                      <a:lnTo>
                        <a:pt x="0" y="236"/>
                      </a:lnTo>
                      <a:close/>
                      <a:moveTo>
                        <a:pt x="414" y="251"/>
                      </a:moveTo>
                      <a:lnTo>
                        <a:pt x="430" y="253"/>
                      </a:lnTo>
                      <a:lnTo>
                        <a:pt x="446" y="254"/>
                      </a:lnTo>
                      <a:lnTo>
                        <a:pt x="462" y="259"/>
                      </a:lnTo>
                      <a:lnTo>
                        <a:pt x="477" y="264"/>
                      </a:lnTo>
                      <a:lnTo>
                        <a:pt x="492" y="270"/>
                      </a:lnTo>
                      <a:lnTo>
                        <a:pt x="505" y="278"/>
                      </a:lnTo>
                      <a:lnTo>
                        <a:pt x="518" y="288"/>
                      </a:lnTo>
                      <a:lnTo>
                        <a:pt x="529" y="300"/>
                      </a:lnTo>
                      <a:lnTo>
                        <a:pt x="539" y="311"/>
                      </a:lnTo>
                      <a:lnTo>
                        <a:pt x="548" y="322"/>
                      </a:lnTo>
                      <a:lnTo>
                        <a:pt x="557" y="337"/>
                      </a:lnTo>
                      <a:lnTo>
                        <a:pt x="563" y="350"/>
                      </a:lnTo>
                      <a:lnTo>
                        <a:pt x="569" y="366"/>
                      </a:lnTo>
                      <a:lnTo>
                        <a:pt x="573" y="381"/>
                      </a:lnTo>
                      <a:lnTo>
                        <a:pt x="576" y="397"/>
                      </a:lnTo>
                      <a:lnTo>
                        <a:pt x="576" y="413"/>
                      </a:lnTo>
                      <a:lnTo>
                        <a:pt x="576" y="431"/>
                      </a:lnTo>
                      <a:lnTo>
                        <a:pt x="573" y="446"/>
                      </a:lnTo>
                      <a:lnTo>
                        <a:pt x="569" y="462"/>
                      </a:lnTo>
                      <a:lnTo>
                        <a:pt x="563" y="476"/>
                      </a:lnTo>
                      <a:lnTo>
                        <a:pt x="557" y="491"/>
                      </a:lnTo>
                      <a:lnTo>
                        <a:pt x="548" y="504"/>
                      </a:lnTo>
                      <a:lnTo>
                        <a:pt x="539" y="517"/>
                      </a:lnTo>
                      <a:lnTo>
                        <a:pt x="529" y="528"/>
                      </a:lnTo>
                      <a:lnTo>
                        <a:pt x="518" y="540"/>
                      </a:lnTo>
                      <a:lnTo>
                        <a:pt x="505" y="548"/>
                      </a:lnTo>
                      <a:lnTo>
                        <a:pt x="492" y="556"/>
                      </a:lnTo>
                      <a:lnTo>
                        <a:pt x="477" y="564"/>
                      </a:lnTo>
                      <a:lnTo>
                        <a:pt x="462" y="569"/>
                      </a:lnTo>
                      <a:lnTo>
                        <a:pt x="446" y="572"/>
                      </a:lnTo>
                      <a:lnTo>
                        <a:pt x="430" y="575"/>
                      </a:lnTo>
                      <a:lnTo>
                        <a:pt x="414" y="577"/>
                      </a:lnTo>
                      <a:lnTo>
                        <a:pt x="398" y="575"/>
                      </a:lnTo>
                      <a:lnTo>
                        <a:pt x="381" y="572"/>
                      </a:lnTo>
                      <a:lnTo>
                        <a:pt x="365" y="569"/>
                      </a:lnTo>
                      <a:lnTo>
                        <a:pt x="351" y="564"/>
                      </a:lnTo>
                      <a:lnTo>
                        <a:pt x="336" y="556"/>
                      </a:lnTo>
                      <a:lnTo>
                        <a:pt x="323" y="548"/>
                      </a:lnTo>
                      <a:lnTo>
                        <a:pt x="310" y="540"/>
                      </a:lnTo>
                      <a:lnTo>
                        <a:pt x="299" y="528"/>
                      </a:lnTo>
                      <a:lnTo>
                        <a:pt x="289" y="517"/>
                      </a:lnTo>
                      <a:lnTo>
                        <a:pt x="279" y="504"/>
                      </a:lnTo>
                      <a:lnTo>
                        <a:pt x="271" y="491"/>
                      </a:lnTo>
                      <a:lnTo>
                        <a:pt x="265" y="476"/>
                      </a:lnTo>
                      <a:lnTo>
                        <a:pt x="258" y="462"/>
                      </a:lnTo>
                      <a:lnTo>
                        <a:pt x="255" y="446"/>
                      </a:lnTo>
                      <a:lnTo>
                        <a:pt x="252" y="431"/>
                      </a:lnTo>
                      <a:lnTo>
                        <a:pt x="252" y="413"/>
                      </a:lnTo>
                      <a:lnTo>
                        <a:pt x="252" y="397"/>
                      </a:lnTo>
                      <a:lnTo>
                        <a:pt x="255" y="381"/>
                      </a:lnTo>
                      <a:lnTo>
                        <a:pt x="258" y="366"/>
                      </a:lnTo>
                      <a:lnTo>
                        <a:pt x="265" y="350"/>
                      </a:lnTo>
                      <a:lnTo>
                        <a:pt x="271" y="337"/>
                      </a:lnTo>
                      <a:lnTo>
                        <a:pt x="279" y="322"/>
                      </a:lnTo>
                      <a:lnTo>
                        <a:pt x="289" y="311"/>
                      </a:lnTo>
                      <a:lnTo>
                        <a:pt x="299" y="300"/>
                      </a:lnTo>
                      <a:lnTo>
                        <a:pt x="310" y="288"/>
                      </a:lnTo>
                      <a:lnTo>
                        <a:pt x="323" y="278"/>
                      </a:lnTo>
                      <a:lnTo>
                        <a:pt x="336" y="270"/>
                      </a:lnTo>
                      <a:lnTo>
                        <a:pt x="351" y="264"/>
                      </a:lnTo>
                      <a:lnTo>
                        <a:pt x="365" y="259"/>
                      </a:lnTo>
                      <a:lnTo>
                        <a:pt x="381" y="254"/>
                      </a:lnTo>
                      <a:lnTo>
                        <a:pt x="398" y="253"/>
                      </a:lnTo>
                      <a:lnTo>
                        <a:pt x="414" y="251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2" name="Freeform 114"/>
                <p:cNvSpPr>
                  <a:spLocks noChangeArrowheads="1"/>
                </p:cNvSpPr>
                <p:nvPr/>
              </p:nvSpPr>
              <p:spPr bwMode="auto">
                <a:xfrm>
                  <a:off x="6358" y="1227"/>
                  <a:ext cx="121" cy="142"/>
                </a:xfrm>
                <a:custGeom>
                  <a:avLst/>
                  <a:gdLst>
                    <a:gd name="T0" fmla="*/ 37 w 536"/>
                    <a:gd name="T1" fmla="*/ 0 h 629"/>
                    <a:gd name="T2" fmla="*/ 21 w 536"/>
                    <a:gd name="T3" fmla="*/ 42 h 629"/>
                    <a:gd name="T4" fmla="*/ 10 w 536"/>
                    <a:gd name="T5" fmla="*/ 86 h 629"/>
                    <a:gd name="T6" fmla="*/ 3 w 536"/>
                    <a:gd name="T7" fmla="*/ 132 h 629"/>
                    <a:gd name="T8" fmla="*/ 0 w 536"/>
                    <a:gd name="T9" fmla="*/ 177 h 629"/>
                    <a:gd name="T10" fmla="*/ 2 w 536"/>
                    <a:gd name="T11" fmla="*/ 201 h 629"/>
                    <a:gd name="T12" fmla="*/ 7 w 536"/>
                    <a:gd name="T13" fmla="*/ 247 h 629"/>
                    <a:gd name="T14" fmla="*/ 15 w 536"/>
                    <a:gd name="T15" fmla="*/ 291 h 629"/>
                    <a:gd name="T16" fmla="*/ 28 w 536"/>
                    <a:gd name="T17" fmla="*/ 333 h 629"/>
                    <a:gd name="T18" fmla="*/ 46 w 536"/>
                    <a:gd name="T19" fmla="*/ 373 h 629"/>
                    <a:gd name="T20" fmla="*/ 67 w 536"/>
                    <a:gd name="T21" fmla="*/ 411 h 629"/>
                    <a:gd name="T22" fmla="*/ 91 w 536"/>
                    <a:gd name="T23" fmla="*/ 446 h 629"/>
                    <a:gd name="T24" fmla="*/ 118 w 536"/>
                    <a:gd name="T25" fmla="*/ 480 h 629"/>
                    <a:gd name="T26" fmla="*/ 148 w 536"/>
                    <a:gd name="T27" fmla="*/ 511 h 629"/>
                    <a:gd name="T28" fmla="*/ 182 w 536"/>
                    <a:gd name="T29" fmla="*/ 539 h 629"/>
                    <a:gd name="T30" fmla="*/ 217 w 536"/>
                    <a:gd name="T31" fmla="*/ 563 h 629"/>
                    <a:gd name="T32" fmla="*/ 256 w 536"/>
                    <a:gd name="T33" fmla="*/ 584 h 629"/>
                    <a:gd name="T34" fmla="*/ 297 w 536"/>
                    <a:gd name="T35" fmla="*/ 600 h 629"/>
                    <a:gd name="T36" fmla="*/ 339 w 536"/>
                    <a:gd name="T37" fmla="*/ 613 h 629"/>
                    <a:gd name="T38" fmla="*/ 383 w 536"/>
                    <a:gd name="T39" fmla="*/ 623 h 629"/>
                    <a:gd name="T40" fmla="*/ 428 w 536"/>
                    <a:gd name="T41" fmla="*/ 628 h 629"/>
                    <a:gd name="T42" fmla="*/ 451 w 536"/>
                    <a:gd name="T43" fmla="*/ 628 h 629"/>
                    <a:gd name="T44" fmla="*/ 495 w 536"/>
                    <a:gd name="T45" fmla="*/ 626 h 629"/>
                    <a:gd name="T46" fmla="*/ 535 w 536"/>
                    <a:gd name="T47" fmla="*/ 620 h 629"/>
                    <a:gd name="T48" fmla="*/ 513 w 536"/>
                    <a:gd name="T49" fmla="*/ 574 h 629"/>
                    <a:gd name="T50" fmla="*/ 464 w 536"/>
                    <a:gd name="T51" fmla="*/ 487 h 629"/>
                    <a:gd name="T52" fmla="*/ 410 w 536"/>
                    <a:gd name="T53" fmla="*/ 402 h 629"/>
                    <a:gd name="T54" fmla="*/ 352 w 536"/>
                    <a:gd name="T55" fmla="*/ 321 h 629"/>
                    <a:gd name="T56" fmla="*/ 289 w 536"/>
                    <a:gd name="T57" fmla="*/ 244 h 629"/>
                    <a:gd name="T58" fmla="*/ 222 w 536"/>
                    <a:gd name="T59" fmla="*/ 169 h 629"/>
                    <a:gd name="T60" fmla="*/ 151 w 536"/>
                    <a:gd name="T61" fmla="*/ 98 h 629"/>
                    <a:gd name="T62" fmla="*/ 76 w 536"/>
                    <a:gd name="T63" fmla="*/ 31 h 6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36" h="629">
                      <a:moveTo>
                        <a:pt x="37" y="0"/>
                      </a:moveTo>
                      <a:lnTo>
                        <a:pt x="37" y="0"/>
                      </a:lnTo>
                      <a:lnTo>
                        <a:pt x="29" y="22"/>
                      </a:lnTo>
                      <a:lnTo>
                        <a:pt x="21" y="42"/>
                      </a:lnTo>
                      <a:lnTo>
                        <a:pt x="15" y="64"/>
                      </a:lnTo>
                      <a:lnTo>
                        <a:pt x="10" y="86"/>
                      </a:lnTo>
                      <a:lnTo>
                        <a:pt x="7" y="107"/>
                      </a:lnTo>
                      <a:lnTo>
                        <a:pt x="3" y="132"/>
                      </a:lnTo>
                      <a:lnTo>
                        <a:pt x="2" y="154"/>
                      </a:lnTo>
                      <a:lnTo>
                        <a:pt x="0" y="177"/>
                      </a:lnTo>
                      <a:lnTo>
                        <a:pt x="0" y="177"/>
                      </a:lnTo>
                      <a:lnTo>
                        <a:pt x="2" y="201"/>
                      </a:lnTo>
                      <a:lnTo>
                        <a:pt x="3" y="224"/>
                      </a:lnTo>
                      <a:lnTo>
                        <a:pt x="7" y="247"/>
                      </a:lnTo>
                      <a:lnTo>
                        <a:pt x="10" y="268"/>
                      </a:lnTo>
                      <a:lnTo>
                        <a:pt x="15" y="291"/>
                      </a:lnTo>
                      <a:lnTo>
                        <a:pt x="21" y="312"/>
                      </a:lnTo>
                      <a:lnTo>
                        <a:pt x="28" y="333"/>
                      </a:lnTo>
                      <a:lnTo>
                        <a:pt x="36" y="352"/>
                      </a:lnTo>
                      <a:lnTo>
                        <a:pt x="46" y="373"/>
                      </a:lnTo>
                      <a:lnTo>
                        <a:pt x="55" y="393"/>
                      </a:lnTo>
                      <a:lnTo>
                        <a:pt x="67" y="411"/>
                      </a:lnTo>
                      <a:lnTo>
                        <a:pt x="78" y="428"/>
                      </a:lnTo>
                      <a:lnTo>
                        <a:pt x="91" y="446"/>
                      </a:lnTo>
                      <a:lnTo>
                        <a:pt x="104" y="464"/>
                      </a:lnTo>
                      <a:lnTo>
                        <a:pt x="118" y="480"/>
                      </a:lnTo>
                      <a:lnTo>
                        <a:pt x="133" y="496"/>
                      </a:lnTo>
                      <a:lnTo>
                        <a:pt x="148" y="511"/>
                      </a:lnTo>
                      <a:lnTo>
                        <a:pt x="166" y="526"/>
                      </a:lnTo>
                      <a:lnTo>
                        <a:pt x="182" y="539"/>
                      </a:lnTo>
                      <a:lnTo>
                        <a:pt x="200" y="552"/>
                      </a:lnTo>
                      <a:lnTo>
                        <a:pt x="217" y="563"/>
                      </a:lnTo>
                      <a:lnTo>
                        <a:pt x="237" y="573"/>
                      </a:lnTo>
                      <a:lnTo>
                        <a:pt x="256" y="584"/>
                      </a:lnTo>
                      <a:lnTo>
                        <a:pt x="276" y="592"/>
                      </a:lnTo>
                      <a:lnTo>
                        <a:pt x="297" y="600"/>
                      </a:lnTo>
                      <a:lnTo>
                        <a:pt x="318" y="608"/>
                      </a:lnTo>
                      <a:lnTo>
                        <a:pt x="339" y="613"/>
                      </a:lnTo>
                      <a:lnTo>
                        <a:pt x="360" y="618"/>
                      </a:lnTo>
                      <a:lnTo>
                        <a:pt x="383" y="623"/>
                      </a:lnTo>
                      <a:lnTo>
                        <a:pt x="405" y="626"/>
                      </a:lnTo>
                      <a:lnTo>
                        <a:pt x="428" y="628"/>
                      </a:lnTo>
                      <a:lnTo>
                        <a:pt x="451" y="628"/>
                      </a:lnTo>
                      <a:lnTo>
                        <a:pt x="451" y="628"/>
                      </a:lnTo>
                      <a:lnTo>
                        <a:pt x="472" y="628"/>
                      </a:lnTo>
                      <a:lnTo>
                        <a:pt x="495" y="626"/>
                      </a:lnTo>
                      <a:lnTo>
                        <a:pt x="516" y="623"/>
                      </a:lnTo>
                      <a:lnTo>
                        <a:pt x="535" y="620"/>
                      </a:lnTo>
                      <a:lnTo>
                        <a:pt x="535" y="620"/>
                      </a:lnTo>
                      <a:lnTo>
                        <a:pt x="513" y="574"/>
                      </a:lnTo>
                      <a:lnTo>
                        <a:pt x="490" y="531"/>
                      </a:lnTo>
                      <a:lnTo>
                        <a:pt x="464" y="487"/>
                      </a:lnTo>
                      <a:lnTo>
                        <a:pt x="438" y="445"/>
                      </a:lnTo>
                      <a:lnTo>
                        <a:pt x="410" y="402"/>
                      </a:lnTo>
                      <a:lnTo>
                        <a:pt x="381" y="360"/>
                      </a:lnTo>
                      <a:lnTo>
                        <a:pt x="352" y="321"/>
                      </a:lnTo>
                      <a:lnTo>
                        <a:pt x="321" y="281"/>
                      </a:lnTo>
                      <a:lnTo>
                        <a:pt x="289" y="244"/>
                      </a:lnTo>
                      <a:lnTo>
                        <a:pt x="256" y="205"/>
                      </a:lnTo>
                      <a:lnTo>
                        <a:pt x="222" y="169"/>
                      </a:lnTo>
                      <a:lnTo>
                        <a:pt x="187" y="133"/>
                      </a:lnTo>
                      <a:lnTo>
                        <a:pt x="151" y="98"/>
                      </a:lnTo>
                      <a:lnTo>
                        <a:pt x="114" y="64"/>
                      </a:lnTo>
                      <a:lnTo>
                        <a:pt x="76" y="31"/>
                      </a:lnTo>
                      <a:lnTo>
                        <a:pt x="3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3" name="Freeform 115"/>
                <p:cNvSpPr>
                  <a:spLocks noChangeArrowheads="1"/>
                </p:cNvSpPr>
                <p:nvPr/>
              </p:nvSpPr>
              <p:spPr bwMode="auto">
                <a:xfrm>
                  <a:off x="6420" y="1165"/>
                  <a:ext cx="142" cy="161"/>
                </a:xfrm>
                <a:custGeom>
                  <a:avLst/>
                  <a:gdLst>
                    <a:gd name="T0" fmla="*/ 543 w 629"/>
                    <a:gd name="T1" fmla="*/ 712 h 713"/>
                    <a:gd name="T2" fmla="*/ 579 w 629"/>
                    <a:gd name="T3" fmla="*/ 653 h 713"/>
                    <a:gd name="T4" fmla="*/ 605 w 629"/>
                    <a:gd name="T5" fmla="*/ 588 h 713"/>
                    <a:gd name="T6" fmla="*/ 621 w 629"/>
                    <a:gd name="T7" fmla="*/ 520 h 713"/>
                    <a:gd name="T8" fmla="*/ 628 w 629"/>
                    <a:gd name="T9" fmla="*/ 449 h 713"/>
                    <a:gd name="T10" fmla="*/ 626 w 629"/>
                    <a:gd name="T11" fmla="*/ 426 h 713"/>
                    <a:gd name="T12" fmla="*/ 621 w 629"/>
                    <a:gd name="T13" fmla="*/ 381 h 713"/>
                    <a:gd name="T14" fmla="*/ 613 w 629"/>
                    <a:gd name="T15" fmla="*/ 337 h 713"/>
                    <a:gd name="T16" fmla="*/ 600 w 629"/>
                    <a:gd name="T17" fmla="*/ 295 h 713"/>
                    <a:gd name="T18" fmla="*/ 582 w 629"/>
                    <a:gd name="T19" fmla="*/ 255 h 713"/>
                    <a:gd name="T20" fmla="*/ 561 w 629"/>
                    <a:gd name="T21" fmla="*/ 216 h 713"/>
                    <a:gd name="T22" fmla="*/ 537 w 629"/>
                    <a:gd name="T23" fmla="*/ 180 h 713"/>
                    <a:gd name="T24" fmla="*/ 509 w 629"/>
                    <a:gd name="T25" fmla="*/ 148 h 713"/>
                    <a:gd name="T26" fmla="*/ 480 w 629"/>
                    <a:gd name="T27" fmla="*/ 117 h 713"/>
                    <a:gd name="T28" fmla="*/ 446 w 629"/>
                    <a:gd name="T29" fmla="*/ 89 h 713"/>
                    <a:gd name="T30" fmla="*/ 410 w 629"/>
                    <a:gd name="T31" fmla="*/ 65 h 713"/>
                    <a:gd name="T32" fmla="*/ 371 w 629"/>
                    <a:gd name="T33" fmla="*/ 44 h 713"/>
                    <a:gd name="T34" fmla="*/ 331 w 629"/>
                    <a:gd name="T35" fmla="*/ 28 h 713"/>
                    <a:gd name="T36" fmla="*/ 289 w 629"/>
                    <a:gd name="T37" fmla="*/ 13 h 713"/>
                    <a:gd name="T38" fmla="*/ 245 w 629"/>
                    <a:gd name="T39" fmla="*/ 5 h 713"/>
                    <a:gd name="T40" fmla="*/ 200 w 629"/>
                    <a:gd name="T41" fmla="*/ 0 h 713"/>
                    <a:gd name="T42" fmla="*/ 177 w 629"/>
                    <a:gd name="T43" fmla="*/ 0 h 713"/>
                    <a:gd name="T44" fmla="*/ 130 w 629"/>
                    <a:gd name="T45" fmla="*/ 2 h 713"/>
                    <a:gd name="T46" fmla="*/ 84 w 629"/>
                    <a:gd name="T47" fmla="*/ 10 h 713"/>
                    <a:gd name="T48" fmla="*/ 42 w 629"/>
                    <a:gd name="T49" fmla="*/ 21 h 713"/>
                    <a:gd name="T50" fmla="*/ 0 w 629"/>
                    <a:gd name="T51" fmla="*/ 36 h 713"/>
                    <a:gd name="T52" fmla="*/ 41 w 629"/>
                    <a:gd name="T53" fmla="*/ 71 h 713"/>
                    <a:gd name="T54" fmla="*/ 122 w 629"/>
                    <a:gd name="T55" fmla="*/ 144 h 713"/>
                    <a:gd name="T56" fmla="*/ 198 w 629"/>
                    <a:gd name="T57" fmla="*/ 222 h 713"/>
                    <a:gd name="T58" fmla="*/ 271 w 629"/>
                    <a:gd name="T59" fmla="*/ 303 h 713"/>
                    <a:gd name="T60" fmla="*/ 339 w 629"/>
                    <a:gd name="T61" fmla="*/ 387 h 713"/>
                    <a:gd name="T62" fmla="*/ 402 w 629"/>
                    <a:gd name="T63" fmla="*/ 477 h 713"/>
                    <a:gd name="T64" fmla="*/ 462 w 629"/>
                    <a:gd name="T65" fmla="*/ 568 h 713"/>
                    <a:gd name="T66" fmla="*/ 517 w 629"/>
                    <a:gd name="T67" fmla="*/ 663 h 7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29" h="713">
                      <a:moveTo>
                        <a:pt x="543" y="712"/>
                      </a:moveTo>
                      <a:lnTo>
                        <a:pt x="543" y="712"/>
                      </a:lnTo>
                      <a:lnTo>
                        <a:pt x="561" y="683"/>
                      </a:lnTo>
                      <a:lnTo>
                        <a:pt x="579" y="653"/>
                      </a:lnTo>
                      <a:lnTo>
                        <a:pt x="594" y="621"/>
                      </a:lnTo>
                      <a:lnTo>
                        <a:pt x="605" y="588"/>
                      </a:lnTo>
                      <a:lnTo>
                        <a:pt x="615" y="556"/>
                      </a:lnTo>
                      <a:lnTo>
                        <a:pt x="621" y="520"/>
                      </a:lnTo>
                      <a:lnTo>
                        <a:pt x="626" y="486"/>
                      </a:lnTo>
                      <a:lnTo>
                        <a:pt x="628" y="449"/>
                      </a:lnTo>
                      <a:lnTo>
                        <a:pt x="628" y="449"/>
                      </a:lnTo>
                      <a:lnTo>
                        <a:pt x="626" y="426"/>
                      </a:lnTo>
                      <a:lnTo>
                        <a:pt x="624" y="404"/>
                      </a:lnTo>
                      <a:lnTo>
                        <a:pt x="621" y="381"/>
                      </a:lnTo>
                      <a:lnTo>
                        <a:pt x="618" y="358"/>
                      </a:lnTo>
                      <a:lnTo>
                        <a:pt x="613" y="337"/>
                      </a:lnTo>
                      <a:lnTo>
                        <a:pt x="606" y="316"/>
                      </a:lnTo>
                      <a:lnTo>
                        <a:pt x="600" y="295"/>
                      </a:lnTo>
                      <a:lnTo>
                        <a:pt x="592" y="274"/>
                      </a:lnTo>
                      <a:lnTo>
                        <a:pt x="582" y="255"/>
                      </a:lnTo>
                      <a:lnTo>
                        <a:pt x="572" y="235"/>
                      </a:lnTo>
                      <a:lnTo>
                        <a:pt x="561" y="216"/>
                      </a:lnTo>
                      <a:lnTo>
                        <a:pt x="550" y="198"/>
                      </a:lnTo>
                      <a:lnTo>
                        <a:pt x="537" y="180"/>
                      </a:lnTo>
                      <a:lnTo>
                        <a:pt x="524" y="164"/>
                      </a:lnTo>
                      <a:lnTo>
                        <a:pt x="509" y="148"/>
                      </a:lnTo>
                      <a:lnTo>
                        <a:pt x="495" y="131"/>
                      </a:lnTo>
                      <a:lnTo>
                        <a:pt x="480" y="117"/>
                      </a:lnTo>
                      <a:lnTo>
                        <a:pt x="464" y="102"/>
                      </a:lnTo>
                      <a:lnTo>
                        <a:pt x="446" y="89"/>
                      </a:lnTo>
                      <a:lnTo>
                        <a:pt x="428" y="76"/>
                      </a:lnTo>
                      <a:lnTo>
                        <a:pt x="410" y="65"/>
                      </a:lnTo>
                      <a:lnTo>
                        <a:pt x="391" y="53"/>
                      </a:lnTo>
                      <a:lnTo>
                        <a:pt x="371" y="44"/>
                      </a:lnTo>
                      <a:lnTo>
                        <a:pt x="352" y="36"/>
                      </a:lnTo>
                      <a:lnTo>
                        <a:pt x="331" y="28"/>
                      </a:lnTo>
                      <a:lnTo>
                        <a:pt x="310" y="19"/>
                      </a:lnTo>
                      <a:lnTo>
                        <a:pt x="289" y="13"/>
                      </a:lnTo>
                      <a:lnTo>
                        <a:pt x="268" y="8"/>
                      </a:lnTo>
                      <a:lnTo>
                        <a:pt x="245" y="5"/>
                      </a:lnTo>
                      <a:lnTo>
                        <a:pt x="222" y="2"/>
                      </a:lnTo>
                      <a:lnTo>
                        <a:pt x="200" y="0"/>
                      </a:lnTo>
                      <a:lnTo>
                        <a:pt x="177" y="0"/>
                      </a:lnTo>
                      <a:lnTo>
                        <a:pt x="177" y="0"/>
                      </a:lnTo>
                      <a:lnTo>
                        <a:pt x="154" y="0"/>
                      </a:lnTo>
                      <a:lnTo>
                        <a:pt x="130" y="2"/>
                      </a:lnTo>
                      <a:lnTo>
                        <a:pt x="107" y="5"/>
                      </a:lnTo>
                      <a:lnTo>
                        <a:pt x="84" y="10"/>
                      </a:lnTo>
                      <a:lnTo>
                        <a:pt x="63" y="15"/>
                      </a:lnTo>
                      <a:lnTo>
                        <a:pt x="42" y="21"/>
                      </a:lnTo>
                      <a:lnTo>
                        <a:pt x="20" y="28"/>
                      </a:lnTo>
                      <a:lnTo>
                        <a:pt x="0" y="36"/>
                      </a:lnTo>
                      <a:lnTo>
                        <a:pt x="0" y="36"/>
                      </a:lnTo>
                      <a:lnTo>
                        <a:pt x="41" y="71"/>
                      </a:lnTo>
                      <a:lnTo>
                        <a:pt x="81" y="107"/>
                      </a:lnTo>
                      <a:lnTo>
                        <a:pt x="122" y="144"/>
                      </a:lnTo>
                      <a:lnTo>
                        <a:pt x="161" y="183"/>
                      </a:lnTo>
                      <a:lnTo>
                        <a:pt x="198" y="222"/>
                      </a:lnTo>
                      <a:lnTo>
                        <a:pt x="235" y="263"/>
                      </a:lnTo>
                      <a:lnTo>
                        <a:pt x="271" y="303"/>
                      </a:lnTo>
                      <a:lnTo>
                        <a:pt x="305" y="345"/>
                      </a:lnTo>
                      <a:lnTo>
                        <a:pt x="339" y="387"/>
                      </a:lnTo>
                      <a:lnTo>
                        <a:pt x="371" y="431"/>
                      </a:lnTo>
                      <a:lnTo>
                        <a:pt x="402" y="477"/>
                      </a:lnTo>
                      <a:lnTo>
                        <a:pt x="433" y="522"/>
                      </a:lnTo>
                      <a:lnTo>
                        <a:pt x="462" y="568"/>
                      </a:lnTo>
                      <a:lnTo>
                        <a:pt x="490" y="614"/>
                      </a:lnTo>
                      <a:lnTo>
                        <a:pt x="517" y="663"/>
                      </a:lnTo>
                      <a:lnTo>
                        <a:pt x="543" y="71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4" name="Freeform 116"/>
                <p:cNvSpPr>
                  <a:spLocks noChangeArrowheads="1"/>
                </p:cNvSpPr>
                <p:nvPr/>
              </p:nvSpPr>
              <p:spPr bwMode="auto">
                <a:xfrm>
                  <a:off x="6159" y="1880"/>
                  <a:ext cx="24" cy="3"/>
                </a:xfrm>
                <a:custGeom>
                  <a:avLst/>
                  <a:gdLst>
                    <a:gd name="T0" fmla="*/ 0 w 112"/>
                    <a:gd name="T1" fmla="*/ 18 h 19"/>
                    <a:gd name="T2" fmla="*/ 0 w 112"/>
                    <a:gd name="T3" fmla="*/ 18 h 19"/>
                    <a:gd name="T4" fmla="*/ 56 w 112"/>
                    <a:gd name="T5" fmla="*/ 10 h 19"/>
                    <a:gd name="T6" fmla="*/ 111 w 112"/>
                    <a:gd name="T7" fmla="*/ 0 h 19"/>
                    <a:gd name="T8" fmla="*/ 111 w 112"/>
                    <a:gd name="T9" fmla="*/ 0 h 19"/>
                    <a:gd name="T10" fmla="*/ 83 w 112"/>
                    <a:gd name="T11" fmla="*/ 2 h 19"/>
                    <a:gd name="T12" fmla="*/ 56 w 112"/>
                    <a:gd name="T13" fmla="*/ 5 h 19"/>
                    <a:gd name="T14" fmla="*/ 28 w 112"/>
                    <a:gd name="T15" fmla="*/ 12 h 19"/>
                    <a:gd name="T16" fmla="*/ 0 w 112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2" h="19">
                      <a:moveTo>
                        <a:pt x="0" y="18"/>
                      </a:moveTo>
                      <a:lnTo>
                        <a:pt x="0" y="18"/>
                      </a:lnTo>
                      <a:lnTo>
                        <a:pt x="56" y="10"/>
                      </a:lnTo>
                      <a:lnTo>
                        <a:pt x="111" y="0"/>
                      </a:lnTo>
                      <a:lnTo>
                        <a:pt x="111" y="0"/>
                      </a:lnTo>
                      <a:lnTo>
                        <a:pt x="83" y="2"/>
                      </a:lnTo>
                      <a:lnTo>
                        <a:pt x="56" y="5"/>
                      </a:lnTo>
                      <a:lnTo>
                        <a:pt x="28" y="12"/>
                      </a:lnTo>
                      <a:lnTo>
                        <a:pt x="0" y="18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5" name="Freeform 117"/>
                <p:cNvSpPr>
                  <a:spLocks noChangeArrowheads="1"/>
                </p:cNvSpPr>
                <p:nvPr/>
              </p:nvSpPr>
              <p:spPr bwMode="auto">
                <a:xfrm>
                  <a:off x="6087" y="1921"/>
                  <a:ext cx="203" cy="106"/>
                </a:xfrm>
                <a:custGeom>
                  <a:avLst/>
                  <a:gdLst>
                    <a:gd name="T0" fmla="*/ 811 w 901"/>
                    <a:gd name="T1" fmla="*/ 0 h 473"/>
                    <a:gd name="T2" fmla="*/ 726 w 901"/>
                    <a:gd name="T3" fmla="*/ 34 h 473"/>
                    <a:gd name="T4" fmla="*/ 639 w 901"/>
                    <a:gd name="T5" fmla="*/ 64 h 473"/>
                    <a:gd name="T6" fmla="*/ 550 w 901"/>
                    <a:gd name="T7" fmla="*/ 88 h 473"/>
                    <a:gd name="T8" fmla="*/ 459 w 901"/>
                    <a:gd name="T9" fmla="*/ 107 h 473"/>
                    <a:gd name="T10" fmla="*/ 475 w 901"/>
                    <a:gd name="T11" fmla="*/ 109 h 473"/>
                    <a:gd name="T12" fmla="*/ 504 w 901"/>
                    <a:gd name="T13" fmla="*/ 117 h 473"/>
                    <a:gd name="T14" fmla="*/ 532 w 901"/>
                    <a:gd name="T15" fmla="*/ 130 h 473"/>
                    <a:gd name="T16" fmla="*/ 556 w 901"/>
                    <a:gd name="T17" fmla="*/ 146 h 473"/>
                    <a:gd name="T18" fmla="*/ 577 w 901"/>
                    <a:gd name="T19" fmla="*/ 169 h 473"/>
                    <a:gd name="T20" fmla="*/ 593 w 901"/>
                    <a:gd name="T21" fmla="*/ 195 h 473"/>
                    <a:gd name="T22" fmla="*/ 606 w 901"/>
                    <a:gd name="T23" fmla="*/ 222 h 473"/>
                    <a:gd name="T24" fmla="*/ 611 w 901"/>
                    <a:gd name="T25" fmla="*/ 253 h 473"/>
                    <a:gd name="T26" fmla="*/ 613 w 901"/>
                    <a:gd name="T27" fmla="*/ 269 h 473"/>
                    <a:gd name="T28" fmla="*/ 610 w 901"/>
                    <a:gd name="T29" fmla="*/ 302 h 473"/>
                    <a:gd name="T30" fmla="*/ 600 w 901"/>
                    <a:gd name="T31" fmla="*/ 333 h 473"/>
                    <a:gd name="T32" fmla="*/ 585 w 901"/>
                    <a:gd name="T33" fmla="*/ 360 h 473"/>
                    <a:gd name="T34" fmla="*/ 564 w 901"/>
                    <a:gd name="T35" fmla="*/ 384 h 473"/>
                    <a:gd name="T36" fmla="*/ 541 w 901"/>
                    <a:gd name="T37" fmla="*/ 404 h 473"/>
                    <a:gd name="T38" fmla="*/ 514 w 901"/>
                    <a:gd name="T39" fmla="*/ 419 h 473"/>
                    <a:gd name="T40" fmla="*/ 483 w 901"/>
                    <a:gd name="T41" fmla="*/ 428 h 473"/>
                    <a:gd name="T42" fmla="*/ 451 w 901"/>
                    <a:gd name="T43" fmla="*/ 432 h 473"/>
                    <a:gd name="T44" fmla="*/ 435 w 901"/>
                    <a:gd name="T45" fmla="*/ 430 h 473"/>
                    <a:gd name="T46" fmla="*/ 402 w 901"/>
                    <a:gd name="T47" fmla="*/ 425 h 473"/>
                    <a:gd name="T48" fmla="*/ 373 w 901"/>
                    <a:gd name="T49" fmla="*/ 412 h 473"/>
                    <a:gd name="T50" fmla="*/ 347 w 901"/>
                    <a:gd name="T51" fmla="*/ 394 h 473"/>
                    <a:gd name="T52" fmla="*/ 324 w 901"/>
                    <a:gd name="T53" fmla="*/ 373 h 473"/>
                    <a:gd name="T54" fmla="*/ 308 w 901"/>
                    <a:gd name="T55" fmla="*/ 347 h 473"/>
                    <a:gd name="T56" fmla="*/ 295 w 901"/>
                    <a:gd name="T57" fmla="*/ 318 h 473"/>
                    <a:gd name="T58" fmla="*/ 289 w 901"/>
                    <a:gd name="T59" fmla="*/ 286 h 473"/>
                    <a:gd name="T60" fmla="*/ 289 w 901"/>
                    <a:gd name="T61" fmla="*/ 269 h 473"/>
                    <a:gd name="T62" fmla="*/ 295 w 901"/>
                    <a:gd name="T63" fmla="*/ 221 h 473"/>
                    <a:gd name="T64" fmla="*/ 316 w 901"/>
                    <a:gd name="T65" fmla="*/ 179 h 473"/>
                    <a:gd name="T66" fmla="*/ 347 w 901"/>
                    <a:gd name="T67" fmla="*/ 145 h 473"/>
                    <a:gd name="T68" fmla="*/ 387 w 901"/>
                    <a:gd name="T69" fmla="*/ 119 h 473"/>
                    <a:gd name="T70" fmla="*/ 321 w 901"/>
                    <a:gd name="T71" fmla="*/ 128 h 473"/>
                    <a:gd name="T72" fmla="*/ 188 w 901"/>
                    <a:gd name="T73" fmla="*/ 138 h 473"/>
                    <a:gd name="T74" fmla="*/ 120 w 901"/>
                    <a:gd name="T75" fmla="*/ 140 h 473"/>
                    <a:gd name="T76" fmla="*/ 20 w 901"/>
                    <a:gd name="T77" fmla="*/ 137 h 473"/>
                    <a:gd name="T78" fmla="*/ 11 w 901"/>
                    <a:gd name="T79" fmla="*/ 169 h 473"/>
                    <a:gd name="T80" fmla="*/ 2 w 901"/>
                    <a:gd name="T81" fmla="*/ 235 h 473"/>
                    <a:gd name="T82" fmla="*/ 0 w 901"/>
                    <a:gd name="T83" fmla="*/ 269 h 473"/>
                    <a:gd name="T84" fmla="*/ 3 w 901"/>
                    <a:gd name="T85" fmla="*/ 323 h 473"/>
                    <a:gd name="T86" fmla="*/ 13 w 901"/>
                    <a:gd name="T87" fmla="*/ 375 h 473"/>
                    <a:gd name="T88" fmla="*/ 28 w 901"/>
                    <a:gd name="T89" fmla="*/ 423 h 473"/>
                    <a:gd name="T90" fmla="*/ 47 w 901"/>
                    <a:gd name="T91" fmla="*/ 470 h 473"/>
                    <a:gd name="T92" fmla="*/ 120 w 901"/>
                    <a:gd name="T93" fmla="*/ 472 h 473"/>
                    <a:gd name="T94" fmla="*/ 172 w 901"/>
                    <a:gd name="T95" fmla="*/ 470 h 473"/>
                    <a:gd name="T96" fmla="*/ 272 w 901"/>
                    <a:gd name="T97" fmla="*/ 466 h 473"/>
                    <a:gd name="T98" fmla="*/ 373 w 901"/>
                    <a:gd name="T99" fmla="*/ 457 h 473"/>
                    <a:gd name="T100" fmla="*/ 472 w 901"/>
                    <a:gd name="T101" fmla="*/ 443 h 473"/>
                    <a:gd name="T102" fmla="*/ 569 w 901"/>
                    <a:gd name="T103" fmla="*/ 423 h 473"/>
                    <a:gd name="T104" fmla="*/ 665 w 901"/>
                    <a:gd name="T105" fmla="*/ 401 h 473"/>
                    <a:gd name="T106" fmla="*/ 759 w 901"/>
                    <a:gd name="T107" fmla="*/ 373 h 473"/>
                    <a:gd name="T108" fmla="*/ 851 w 901"/>
                    <a:gd name="T109" fmla="*/ 342 h 473"/>
                    <a:gd name="T110" fmla="*/ 897 w 901"/>
                    <a:gd name="T111" fmla="*/ 325 h 473"/>
                    <a:gd name="T112" fmla="*/ 900 w 901"/>
                    <a:gd name="T113" fmla="*/ 269 h 473"/>
                    <a:gd name="T114" fmla="*/ 898 w 901"/>
                    <a:gd name="T115" fmla="*/ 232 h 473"/>
                    <a:gd name="T116" fmla="*/ 887 w 901"/>
                    <a:gd name="T117" fmla="*/ 161 h 473"/>
                    <a:gd name="T118" fmla="*/ 864 w 901"/>
                    <a:gd name="T119" fmla="*/ 93 h 473"/>
                    <a:gd name="T120" fmla="*/ 832 w 901"/>
                    <a:gd name="T121" fmla="*/ 29 h 4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901" h="473">
                      <a:moveTo>
                        <a:pt x="811" y="0"/>
                      </a:moveTo>
                      <a:lnTo>
                        <a:pt x="811" y="0"/>
                      </a:lnTo>
                      <a:lnTo>
                        <a:pt x="768" y="18"/>
                      </a:lnTo>
                      <a:lnTo>
                        <a:pt x="726" y="34"/>
                      </a:lnTo>
                      <a:lnTo>
                        <a:pt x="683" y="49"/>
                      </a:lnTo>
                      <a:lnTo>
                        <a:pt x="639" y="64"/>
                      </a:lnTo>
                      <a:lnTo>
                        <a:pt x="595" y="75"/>
                      </a:lnTo>
                      <a:lnTo>
                        <a:pt x="550" y="88"/>
                      </a:lnTo>
                      <a:lnTo>
                        <a:pt x="504" y="98"/>
                      </a:lnTo>
                      <a:lnTo>
                        <a:pt x="459" y="107"/>
                      </a:lnTo>
                      <a:lnTo>
                        <a:pt x="459" y="107"/>
                      </a:lnTo>
                      <a:lnTo>
                        <a:pt x="475" y="109"/>
                      </a:lnTo>
                      <a:lnTo>
                        <a:pt x="490" y="112"/>
                      </a:lnTo>
                      <a:lnTo>
                        <a:pt x="504" y="117"/>
                      </a:lnTo>
                      <a:lnTo>
                        <a:pt x="519" y="122"/>
                      </a:lnTo>
                      <a:lnTo>
                        <a:pt x="532" y="130"/>
                      </a:lnTo>
                      <a:lnTo>
                        <a:pt x="545" y="138"/>
                      </a:lnTo>
                      <a:lnTo>
                        <a:pt x="556" y="146"/>
                      </a:lnTo>
                      <a:lnTo>
                        <a:pt x="567" y="158"/>
                      </a:lnTo>
                      <a:lnTo>
                        <a:pt x="577" y="169"/>
                      </a:lnTo>
                      <a:lnTo>
                        <a:pt x="587" y="180"/>
                      </a:lnTo>
                      <a:lnTo>
                        <a:pt x="593" y="195"/>
                      </a:lnTo>
                      <a:lnTo>
                        <a:pt x="600" y="208"/>
                      </a:lnTo>
                      <a:lnTo>
                        <a:pt x="606" y="222"/>
                      </a:lnTo>
                      <a:lnTo>
                        <a:pt x="610" y="237"/>
                      </a:lnTo>
                      <a:lnTo>
                        <a:pt x="611" y="253"/>
                      </a:lnTo>
                      <a:lnTo>
                        <a:pt x="613" y="269"/>
                      </a:lnTo>
                      <a:lnTo>
                        <a:pt x="613" y="269"/>
                      </a:lnTo>
                      <a:lnTo>
                        <a:pt x="611" y="286"/>
                      </a:lnTo>
                      <a:lnTo>
                        <a:pt x="610" y="302"/>
                      </a:lnTo>
                      <a:lnTo>
                        <a:pt x="605" y="318"/>
                      </a:lnTo>
                      <a:lnTo>
                        <a:pt x="600" y="333"/>
                      </a:lnTo>
                      <a:lnTo>
                        <a:pt x="593" y="347"/>
                      </a:lnTo>
                      <a:lnTo>
                        <a:pt x="585" y="360"/>
                      </a:lnTo>
                      <a:lnTo>
                        <a:pt x="575" y="373"/>
                      </a:lnTo>
                      <a:lnTo>
                        <a:pt x="564" y="384"/>
                      </a:lnTo>
                      <a:lnTo>
                        <a:pt x="553" y="394"/>
                      </a:lnTo>
                      <a:lnTo>
                        <a:pt x="541" y="404"/>
                      </a:lnTo>
                      <a:lnTo>
                        <a:pt x="527" y="412"/>
                      </a:lnTo>
                      <a:lnTo>
                        <a:pt x="514" y="419"/>
                      </a:lnTo>
                      <a:lnTo>
                        <a:pt x="498" y="425"/>
                      </a:lnTo>
                      <a:lnTo>
                        <a:pt x="483" y="428"/>
                      </a:lnTo>
                      <a:lnTo>
                        <a:pt x="467" y="430"/>
                      </a:lnTo>
                      <a:lnTo>
                        <a:pt x="451" y="432"/>
                      </a:lnTo>
                      <a:lnTo>
                        <a:pt x="451" y="432"/>
                      </a:lnTo>
                      <a:lnTo>
                        <a:pt x="435" y="430"/>
                      </a:lnTo>
                      <a:lnTo>
                        <a:pt x="418" y="428"/>
                      </a:lnTo>
                      <a:lnTo>
                        <a:pt x="402" y="425"/>
                      </a:lnTo>
                      <a:lnTo>
                        <a:pt x="387" y="419"/>
                      </a:lnTo>
                      <a:lnTo>
                        <a:pt x="373" y="412"/>
                      </a:lnTo>
                      <a:lnTo>
                        <a:pt x="360" y="404"/>
                      </a:lnTo>
                      <a:lnTo>
                        <a:pt x="347" y="394"/>
                      </a:lnTo>
                      <a:lnTo>
                        <a:pt x="336" y="384"/>
                      </a:lnTo>
                      <a:lnTo>
                        <a:pt x="324" y="373"/>
                      </a:lnTo>
                      <a:lnTo>
                        <a:pt x="316" y="360"/>
                      </a:lnTo>
                      <a:lnTo>
                        <a:pt x="308" y="347"/>
                      </a:lnTo>
                      <a:lnTo>
                        <a:pt x="300" y="333"/>
                      </a:lnTo>
                      <a:lnTo>
                        <a:pt x="295" y="318"/>
                      </a:lnTo>
                      <a:lnTo>
                        <a:pt x="292" y="302"/>
                      </a:lnTo>
                      <a:lnTo>
                        <a:pt x="289" y="286"/>
                      </a:lnTo>
                      <a:lnTo>
                        <a:pt x="289" y="269"/>
                      </a:lnTo>
                      <a:lnTo>
                        <a:pt x="289" y="269"/>
                      </a:lnTo>
                      <a:lnTo>
                        <a:pt x="290" y="245"/>
                      </a:lnTo>
                      <a:lnTo>
                        <a:pt x="295" y="221"/>
                      </a:lnTo>
                      <a:lnTo>
                        <a:pt x="305" y="198"/>
                      </a:lnTo>
                      <a:lnTo>
                        <a:pt x="316" y="179"/>
                      </a:lnTo>
                      <a:lnTo>
                        <a:pt x="331" y="159"/>
                      </a:lnTo>
                      <a:lnTo>
                        <a:pt x="347" y="145"/>
                      </a:lnTo>
                      <a:lnTo>
                        <a:pt x="366" y="130"/>
                      </a:lnTo>
                      <a:lnTo>
                        <a:pt x="387" y="119"/>
                      </a:lnTo>
                      <a:lnTo>
                        <a:pt x="387" y="119"/>
                      </a:lnTo>
                      <a:lnTo>
                        <a:pt x="321" y="128"/>
                      </a:lnTo>
                      <a:lnTo>
                        <a:pt x="255" y="135"/>
                      </a:lnTo>
                      <a:lnTo>
                        <a:pt x="188" y="138"/>
                      </a:lnTo>
                      <a:lnTo>
                        <a:pt x="120" y="140"/>
                      </a:lnTo>
                      <a:lnTo>
                        <a:pt x="120" y="140"/>
                      </a:lnTo>
                      <a:lnTo>
                        <a:pt x="70" y="138"/>
                      </a:lnTo>
                      <a:lnTo>
                        <a:pt x="20" y="137"/>
                      </a:lnTo>
                      <a:lnTo>
                        <a:pt x="20" y="137"/>
                      </a:lnTo>
                      <a:lnTo>
                        <a:pt x="11" y="169"/>
                      </a:lnTo>
                      <a:lnTo>
                        <a:pt x="5" y="201"/>
                      </a:lnTo>
                      <a:lnTo>
                        <a:pt x="2" y="235"/>
                      </a:lnTo>
                      <a:lnTo>
                        <a:pt x="0" y="269"/>
                      </a:lnTo>
                      <a:lnTo>
                        <a:pt x="0" y="269"/>
                      </a:lnTo>
                      <a:lnTo>
                        <a:pt x="2" y="297"/>
                      </a:lnTo>
                      <a:lnTo>
                        <a:pt x="3" y="323"/>
                      </a:lnTo>
                      <a:lnTo>
                        <a:pt x="7" y="349"/>
                      </a:lnTo>
                      <a:lnTo>
                        <a:pt x="13" y="375"/>
                      </a:lnTo>
                      <a:lnTo>
                        <a:pt x="20" y="399"/>
                      </a:lnTo>
                      <a:lnTo>
                        <a:pt x="28" y="423"/>
                      </a:lnTo>
                      <a:lnTo>
                        <a:pt x="37" y="448"/>
                      </a:lnTo>
                      <a:lnTo>
                        <a:pt x="47" y="470"/>
                      </a:lnTo>
                      <a:lnTo>
                        <a:pt x="47" y="470"/>
                      </a:lnTo>
                      <a:lnTo>
                        <a:pt x="120" y="472"/>
                      </a:lnTo>
                      <a:lnTo>
                        <a:pt x="120" y="472"/>
                      </a:lnTo>
                      <a:lnTo>
                        <a:pt x="172" y="470"/>
                      </a:lnTo>
                      <a:lnTo>
                        <a:pt x="222" y="469"/>
                      </a:lnTo>
                      <a:lnTo>
                        <a:pt x="272" y="466"/>
                      </a:lnTo>
                      <a:lnTo>
                        <a:pt x="323" y="462"/>
                      </a:lnTo>
                      <a:lnTo>
                        <a:pt x="373" y="457"/>
                      </a:lnTo>
                      <a:lnTo>
                        <a:pt x="423" y="451"/>
                      </a:lnTo>
                      <a:lnTo>
                        <a:pt x="472" y="443"/>
                      </a:lnTo>
                      <a:lnTo>
                        <a:pt x="520" y="433"/>
                      </a:lnTo>
                      <a:lnTo>
                        <a:pt x="569" y="423"/>
                      </a:lnTo>
                      <a:lnTo>
                        <a:pt x="618" y="414"/>
                      </a:lnTo>
                      <a:lnTo>
                        <a:pt x="665" y="401"/>
                      </a:lnTo>
                      <a:lnTo>
                        <a:pt x="712" y="388"/>
                      </a:lnTo>
                      <a:lnTo>
                        <a:pt x="759" y="373"/>
                      </a:lnTo>
                      <a:lnTo>
                        <a:pt x="806" y="359"/>
                      </a:lnTo>
                      <a:lnTo>
                        <a:pt x="851" y="342"/>
                      </a:lnTo>
                      <a:lnTo>
                        <a:pt x="897" y="325"/>
                      </a:lnTo>
                      <a:lnTo>
                        <a:pt x="897" y="325"/>
                      </a:lnTo>
                      <a:lnTo>
                        <a:pt x="900" y="297"/>
                      </a:lnTo>
                      <a:lnTo>
                        <a:pt x="900" y="269"/>
                      </a:lnTo>
                      <a:lnTo>
                        <a:pt x="900" y="269"/>
                      </a:lnTo>
                      <a:lnTo>
                        <a:pt x="898" y="232"/>
                      </a:lnTo>
                      <a:lnTo>
                        <a:pt x="895" y="195"/>
                      </a:lnTo>
                      <a:lnTo>
                        <a:pt x="887" y="161"/>
                      </a:lnTo>
                      <a:lnTo>
                        <a:pt x="877" y="125"/>
                      </a:lnTo>
                      <a:lnTo>
                        <a:pt x="864" y="93"/>
                      </a:lnTo>
                      <a:lnTo>
                        <a:pt x="850" y="60"/>
                      </a:lnTo>
                      <a:lnTo>
                        <a:pt x="832" y="29"/>
                      </a:lnTo>
                      <a:lnTo>
                        <a:pt x="811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6" name="Freeform 118"/>
                <p:cNvSpPr>
                  <a:spLocks noChangeArrowheads="1"/>
                </p:cNvSpPr>
                <p:nvPr/>
              </p:nvSpPr>
              <p:spPr bwMode="auto">
                <a:xfrm>
                  <a:off x="6091" y="1879"/>
                  <a:ext cx="179" cy="72"/>
                </a:xfrm>
                <a:custGeom>
                  <a:avLst/>
                  <a:gdLst>
                    <a:gd name="T0" fmla="*/ 431 w 792"/>
                    <a:gd name="T1" fmla="*/ 0 h 322"/>
                    <a:gd name="T2" fmla="*/ 410 w 792"/>
                    <a:gd name="T3" fmla="*/ 1 h 322"/>
                    <a:gd name="T4" fmla="*/ 299 w 792"/>
                    <a:gd name="T5" fmla="*/ 19 h 322"/>
                    <a:gd name="T6" fmla="*/ 273 w 792"/>
                    <a:gd name="T7" fmla="*/ 29 h 322"/>
                    <a:gd name="T8" fmla="*/ 223 w 792"/>
                    <a:gd name="T9" fmla="*/ 50 h 322"/>
                    <a:gd name="T10" fmla="*/ 176 w 792"/>
                    <a:gd name="T11" fmla="*/ 79 h 322"/>
                    <a:gd name="T12" fmla="*/ 132 w 792"/>
                    <a:gd name="T13" fmla="*/ 113 h 322"/>
                    <a:gd name="T14" fmla="*/ 93 w 792"/>
                    <a:gd name="T15" fmla="*/ 151 h 322"/>
                    <a:gd name="T16" fmla="*/ 61 w 792"/>
                    <a:gd name="T17" fmla="*/ 194 h 322"/>
                    <a:gd name="T18" fmla="*/ 32 w 792"/>
                    <a:gd name="T19" fmla="*/ 241 h 322"/>
                    <a:gd name="T20" fmla="*/ 9 w 792"/>
                    <a:gd name="T21" fmla="*/ 291 h 322"/>
                    <a:gd name="T22" fmla="*/ 0 w 792"/>
                    <a:gd name="T23" fmla="*/ 318 h 322"/>
                    <a:gd name="T24" fmla="*/ 100 w 792"/>
                    <a:gd name="T25" fmla="*/ 321 h 322"/>
                    <a:gd name="T26" fmla="*/ 168 w 792"/>
                    <a:gd name="T27" fmla="*/ 319 h 322"/>
                    <a:gd name="T28" fmla="*/ 301 w 792"/>
                    <a:gd name="T29" fmla="*/ 309 h 322"/>
                    <a:gd name="T30" fmla="*/ 367 w 792"/>
                    <a:gd name="T31" fmla="*/ 300 h 322"/>
                    <a:gd name="T32" fmla="*/ 398 w 792"/>
                    <a:gd name="T33" fmla="*/ 291 h 322"/>
                    <a:gd name="T34" fmla="*/ 431 w 792"/>
                    <a:gd name="T35" fmla="*/ 288 h 322"/>
                    <a:gd name="T36" fmla="*/ 439 w 792"/>
                    <a:gd name="T37" fmla="*/ 288 h 322"/>
                    <a:gd name="T38" fmla="*/ 484 w 792"/>
                    <a:gd name="T39" fmla="*/ 279 h 322"/>
                    <a:gd name="T40" fmla="*/ 575 w 792"/>
                    <a:gd name="T41" fmla="*/ 256 h 322"/>
                    <a:gd name="T42" fmla="*/ 663 w 792"/>
                    <a:gd name="T43" fmla="*/ 230 h 322"/>
                    <a:gd name="T44" fmla="*/ 748 w 792"/>
                    <a:gd name="T45" fmla="*/ 199 h 322"/>
                    <a:gd name="T46" fmla="*/ 791 w 792"/>
                    <a:gd name="T47" fmla="*/ 181 h 322"/>
                    <a:gd name="T48" fmla="*/ 758 w 792"/>
                    <a:gd name="T49" fmla="*/ 142 h 322"/>
                    <a:gd name="T50" fmla="*/ 721 w 792"/>
                    <a:gd name="T51" fmla="*/ 107 h 322"/>
                    <a:gd name="T52" fmla="*/ 680 w 792"/>
                    <a:gd name="T53" fmla="*/ 76 h 322"/>
                    <a:gd name="T54" fmla="*/ 635 w 792"/>
                    <a:gd name="T55" fmla="*/ 50 h 322"/>
                    <a:gd name="T56" fmla="*/ 588 w 792"/>
                    <a:gd name="T57" fmla="*/ 29 h 322"/>
                    <a:gd name="T58" fmla="*/ 538 w 792"/>
                    <a:gd name="T59" fmla="*/ 13 h 322"/>
                    <a:gd name="T60" fmla="*/ 484 w 792"/>
                    <a:gd name="T61" fmla="*/ 3 h 322"/>
                    <a:gd name="T62" fmla="*/ 431 w 792"/>
                    <a:gd name="T63" fmla="*/ 0 h 3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92" h="322">
                      <a:moveTo>
                        <a:pt x="431" y="0"/>
                      </a:moveTo>
                      <a:lnTo>
                        <a:pt x="431" y="0"/>
                      </a:lnTo>
                      <a:lnTo>
                        <a:pt x="410" y="1"/>
                      </a:lnTo>
                      <a:lnTo>
                        <a:pt x="410" y="1"/>
                      </a:lnTo>
                      <a:lnTo>
                        <a:pt x="355" y="11"/>
                      </a:lnTo>
                      <a:lnTo>
                        <a:pt x="299" y="19"/>
                      </a:lnTo>
                      <a:lnTo>
                        <a:pt x="299" y="19"/>
                      </a:lnTo>
                      <a:lnTo>
                        <a:pt x="273" y="29"/>
                      </a:lnTo>
                      <a:lnTo>
                        <a:pt x="247" y="39"/>
                      </a:lnTo>
                      <a:lnTo>
                        <a:pt x="223" y="50"/>
                      </a:lnTo>
                      <a:lnTo>
                        <a:pt x="199" y="64"/>
                      </a:lnTo>
                      <a:lnTo>
                        <a:pt x="176" y="79"/>
                      </a:lnTo>
                      <a:lnTo>
                        <a:pt x="154" y="95"/>
                      </a:lnTo>
                      <a:lnTo>
                        <a:pt x="132" y="113"/>
                      </a:lnTo>
                      <a:lnTo>
                        <a:pt x="113" y="131"/>
                      </a:lnTo>
                      <a:lnTo>
                        <a:pt x="93" y="151"/>
                      </a:lnTo>
                      <a:lnTo>
                        <a:pt x="77" y="172"/>
                      </a:lnTo>
                      <a:lnTo>
                        <a:pt x="61" y="194"/>
                      </a:lnTo>
                      <a:lnTo>
                        <a:pt x="45" y="217"/>
                      </a:lnTo>
                      <a:lnTo>
                        <a:pt x="32" y="241"/>
                      </a:lnTo>
                      <a:lnTo>
                        <a:pt x="21" y="266"/>
                      </a:lnTo>
                      <a:lnTo>
                        <a:pt x="9" y="291"/>
                      </a:lnTo>
                      <a:lnTo>
                        <a:pt x="0" y="318"/>
                      </a:lnTo>
                      <a:lnTo>
                        <a:pt x="0" y="318"/>
                      </a:lnTo>
                      <a:lnTo>
                        <a:pt x="50" y="319"/>
                      </a:lnTo>
                      <a:lnTo>
                        <a:pt x="100" y="321"/>
                      </a:lnTo>
                      <a:lnTo>
                        <a:pt x="100" y="321"/>
                      </a:lnTo>
                      <a:lnTo>
                        <a:pt x="168" y="319"/>
                      </a:lnTo>
                      <a:lnTo>
                        <a:pt x="235" y="316"/>
                      </a:lnTo>
                      <a:lnTo>
                        <a:pt x="301" y="309"/>
                      </a:lnTo>
                      <a:lnTo>
                        <a:pt x="367" y="300"/>
                      </a:lnTo>
                      <a:lnTo>
                        <a:pt x="367" y="300"/>
                      </a:lnTo>
                      <a:lnTo>
                        <a:pt x="382" y="295"/>
                      </a:lnTo>
                      <a:lnTo>
                        <a:pt x="398" y="291"/>
                      </a:lnTo>
                      <a:lnTo>
                        <a:pt x="415" y="288"/>
                      </a:lnTo>
                      <a:lnTo>
                        <a:pt x="431" y="288"/>
                      </a:lnTo>
                      <a:lnTo>
                        <a:pt x="431" y="288"/>
                      </a:lnTo>
                      <a:lnTo>
                        <a:pt x="439" y="288"/>
                      </a:lnTo>
                      <a:lnTo>
                        <a:pt x="439" y="288"/>
                      </a:lnTo>
                      <a:lnTo>
                        <a:pt x="484" y="279"/>
                      </a:lnTo>
                      <a:lnTo>
                        <a:pt x="530" y="269"/>
                      </a:lnTo>
                      <a:lnTo>
                        <a:pt x="575" y="256"/>
                      </a:lnTo>
                      <a:lnTo>
                        <a:pt x="619" y="245"/>
                      </a:lnTo>
                      <a:lnTo>
                        <a:pt x="663" y="230"/>
                      </a:lnTo>
                      <a:lnTo>
                        <a:pt x="706" y="215"/>
                      </a:lnTo>
                      <a:lnTo>
                        <a:pt x="748" y="199"/>
                      </a:lnTo>
                      <a:lnTo>
                        <a:pt x="791" y="181"/>
                      </a:lnTo>
                      <a:lnTo>
                        <a:pt x="791" y="181"/>
                      </a:lnTo>
                      <a:lnTo>
                        <a:pt x="776" y="162"/>
                      </a:lnTo>
                      <a:lnTo>
                        <a:pt x="758" y="142"/>
                      </a:lnTo>
                      <a:lnTo>
                        <a:pt x="740" y="125"/>
                      </a:lnTo>
                      <a:lnTo>
                        <a:pt x="721" y="107"/>
                      </a:lnTo>
                      <a:lnTo>
                        <a:pt x="701" y="91"/>
                      </a:lnTo>
                      <a:lnTo>
                        <a:pt x="680" y="76"/>
                      </a:lnTo>
                      <a:lnTo>
                        <a:pt x="658" y="61"/>
                      </a:lnTo>
                      <a:lnTo>
                        <a:pt x="635" y="50"/>
                      </a:lnTo>
                      <a:lnTo>
                        <a:pt x="612" y="39"/>
                      </a:lnTo>
                      <a:lnTo>
                        <a:pt x="588" y="29"/>
                      </a:lnTo>
                      <a:lnTo>
                        <a:pt x="564" y="21"/>
                      </a:lnTo>
                      <a:lnTo>
                        <a:pt x="538" y="13"/>
                      </a:lnTo>
                      <a:lnTo>
                        <a:pt x="512" y="8"/>
                      </a:lnTo>
                      <a:lnTo>
                        <a:pt x="484" y="3"/>
                      </a:lnTo>
                      <a:lnTo>
                        <a:pt x="458" y="1"/>
                      </a:lnTo>
                      <a:lnTo>
                        <a:pt x="431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7" name="Freeform 119"/>
                <p:cNvSpPr>
                  <a:spLocks noChangeArrowheads="1"/>
                </p:cNvSpPr>
                <p:nvPr/>
              </p:nvSpPr>
              <p:spPr bwMode="auto">
                <a:xfrm>
                  <a:off x="6097" y="1994"/>
                  <a:ext cx="192" cy="89"/>
                </a:xfrm>
                <a:custGeom>
                  <a:avLst/>
                  <a:gdLst>
                    <a:gd name="T0" fmla="*/ 0 w 851"/>
                    <a:gd name="T1" fmla="*/ 145 h 396"/>
                    <a:gd name="T2" fmla="*/ 0 w 851"/>
                    <a:gd name="T3" fmla="*/ 145 h 396"/>
                    <a:gd name="T4" fmla="*/ 16 w 851"/>
                    <a:gd name="T5" fmla="*/ 173 h 396"/>
                    <a:gd name="T6" fmla="*/ 32 w 851"/>
                    <a:gd name="T7" fmla="*/ 199 h 396"/>
                    <a:gd name="T8" fmla="*/ 50 w 851"/>
                    <a:gd name="T9" fmla="*/ 223 h 396"/>
                    <a:gd name="T10" fmla="*/ 70 w 851"/>
                    <a:gd name="T11" fmla="*/ 246 h 396"/>
                    <a:gd name="T12" fmla="*/ 91 w 851"/>
                    <a:gd name="T13" fmla="*/ 269 h 396"/>
                    <a:gd name="T14" fmla="*/ 114 w 851"/>
                    <a:gd name="T15" fmla="*/ 290 h 396"/>
                    <a:gd name="T16" fmla="*/ 138 w 851"/>
                    <a:gd name="T17" fmla="*/ 308 h 396"/>
                    <a:gd name="T18" fmla="*/ 164 w 851"/>
                    <a:gd name="T19" fmla="*/ 325 h 396"/>
                    <a:gd name="T20" fmla="*/ 190 w 851"/>
                    <a:gd name="T21" fmla="*/ 340 h 396"/>
                    <a:gd name="T22" fmla="*/ 217 w 851"/>
                    <a:gd name="T23" fmla="*/ 355 h 396"/>
                    <a:gd name="T24" fmla="*/ 246 w 851"/>
                    <a:gd name="T25" fmla="*/ 366 h 396"/>
                    <a:gd name="T26" fmla="*/ 277 w 851"/>
                    <a:gd name="T27" fmla="*/ 376 h 396"/>
                    <a:gd name="T28" fmla="*/ 306 w 851"/>
                    <a:gd name="T29" fmla="*/ 384 h 396"/>
                    <a:gd name="T30" fmla="*/ 339 w 851"/>
                    <a:gd name="T31" fmla="*/ 390 h 396"/>
                    <a:gd name="T32" fmla="*/ 371 w 851"/>
                    <a:gd name="T33" fmla="*/ 394 h 396"/>
                    <a:gd name="T34" fmla="*/ 404 w 851"/>
                    <a:gd name="T35" fmla="*/ 395 h 396"/>
                    <a:gd name="T36" fmla="*/ 404 w 851"/>
                    <a:gd name="T37" fmla="*/ 395 h 396"/>
                    <a:gd name="T38" fmla="*/ 425 w 851"/>
                    <a:gd name="T39" fmla="*/ 394 h 396"/>
                    <a:gd name="T40" fmla="*/ 446 w 851"/>
                    <a:gd name="T41" fmla="*/ 392 h 396"/>
                    <a:gd name="T42" fmla="*/ 467 w 851"/>
                    <a:gd name="T43" fmla="*/ 390 h 396"/>
                    <a:gd name="T44" fmla="*/ 486 w 851"/>
                    <a:gd name="T45" fmla="*/ 387 h 396"/>
                    <a:gd name="T46" fmla="*/ 527 w 851"/>
                    <a:gd name="T47" fmla="*/ 377 h 396"/>
                    <a:gd name="T48" fmla="*/ 566 w 851"/>
                    <a:gd name="T49" fmla="*/ 364 h 396"/>
                    <a:gd name="T50" fmla="*/ 603 w 851"/>
                    <a:gd name="T51" fmla="*/ 348 h 396"/>
                    <a:gd name="T52" fmla="*/ 639 w 851"/>
                    <a:gd name="T53" fmla="*/ 329 h 396"/>
                    <a:gd name="T54" fmla="*/ 671 w 851"/>
                    <a:gd name="T55" fmla="*/ 306 h 396"/>
                    <a:gd name="T56" fmla="*/ 702 w 851"/>
                    <a:gd name="T57" fmla="*/ 280 h 396"/>
                    <a:gd name="T58" fmla="*/ 731 w 851"/>
                    <a:gd name="T59" fmla="*/ 252 h 396"/>
                    <a:gd name="T60" fmla="*/ 757 w 851"/>
                    <a:gd name="T61" fmla="*/ 222 h 396"/>
                    <a:gd name="T62" fmla="*/ 780 w 851"/>
                    <a:gd name="T63" fmla="*/ 189 h 396"/>
                    <a:gd name="T64" fmla="*/ 801 w 851"/>
                    <a:gd name="T65" fmla="*/ 155 h 396"/>
                    <a:gd name="T66" fmla="*/ 819 w 851"/>
                    <a:gd name="T67" fmla="*/ 120 h 396"/>
                    <a:gd name="T68" fmla="*/ 832 w 851"/>
                    <a:gd name="T69" fmla="*/ 81 h 396"/>
                    <a:gd name="T70" fmla="*/ 843 w 851"/>
                    <a:gd name="T71" fmla="*/ 42 h 396"/>
                    <a:gd name="T72" fmla="*/ 846 w 851"/>
                    <a:gd name="T73" fmla="*/ 21 h 396"/>
                    <a:gd name="T74" fmla="*/ 850 w 851"/>
                    <a:gd name="T75" fmla="*/ 0 h 396"/>
                    <a:gd name="T76" fmla="*/ 850 w 851"/>
                    <a:gd name="T77" fmla="*/ 0 h 396"/>
                    <a:gd name="T78" fmla="*/ 804 w 851"/>
                    <a:gd name="T79" fmla="*/ 17 h 396"/>
                    <a:gd name="T80" fmla="*/ 759 w 851"/>
                    <a:gd name="T81" fmla="*/ 34 h 396"/>
                    <a:gd name="T82" fmla="*/ 712 w 851"/>
                    <a:gd name="T83" fmla="*/ 48 h 396"/>
                    <a:gd name="T84" fmla="*/ 665 w 851"/>
                    <a:gd name="T85" fmla="*/ 63 h 396"/>
                    <a:gd name="T86" fmla="*/ 618 w 851"/>
                    <a:gd name="T87" fmla="*/ 76 h 396"/>
                    <a:gd name="T88" fmla="*/ 571 w 851"/>
                    <a:gd name="T89" fmla="*/ 89 h 396"/>
                    <a:gd name="T90" fmla="*/ 522 w 851"/>
                    <a:gd name="T91" fmla="*/ 98 h 396"/>
                    <a:gd name="T92" fmla="*/ 473 w 851"/>
                    <a:gd name="T93" fmla="*/ 108 h 396"/>
                    <a:gd name="T94" fmla="*/ 425 w 851"/>
                    <a:gd name="T95" fmla="*/ 118 h 396"/>
                    <a:gd name="T96" fmla="*/ 376 w 851"/>
                    <a:gd name="T97" fmla="*/ 126 h 396"/>
                    <a:gd name="T98" fmla="*/ 326 w 851"/>
                    <a:gd name="T99" fmla="*/ 132 h 396"/>
                    <a:gd name="T100" fmla="*/ 276 w 851"/>
                    <a:gd name="T101" fmla="*/ 137 h 396"/>
                    <a:gd name="T102" fmla="*/ 225 w 851"/>
                    <a:gd name="T103" fmla="*/ 141 h 396"/>
                    <a:gd name="T104" fmla="*/ 175 w 851"/>
                    <a:gd name="T105" fmla="*/ 144 h 396"/>
                    <a:gd name="T106" fmla="*/ 125 w 851"/>
                    <a:gd name="T107" fmla="*/ 145 h 396"/>
                    <a:gd name="T108" fmla="*/ 73 w 851"/>
                    <a:gd name="T109" fmla="*/ 147 h 396"/>
                    <a:gd name="T110" fmla="*/ 73 w 851"/>
                    <a:gd name="T111" fmla="*/ 147 h 396"/>
                    <a:gd name="T112" fmla="*/ 0 w 851"/>
                    <a:gd name="T113" fmla="*/ 14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851" h="396">
                      <a:moveTo>
                        <a:pt x="0" y="145"/>
                      </a:moveTo>
                      <a:lnTo>
                        <a:pt x="0" y="145"/>
                      </a:lnTo>
                      <a:lnTo>
                        <a:pt x="16" y="173"/>
                      </a:lnTo>
                      <a:lnTo>
                        <a:pt x="32" y="199"/>
                      </a:lnTo>
                      <a:lnTo>
                        <a:pt x="50" y="223"/>
                      </a:lnTo>
                      <a:lnTo>
                        <a:pt x="70" y="246"/>
                      </a:lnTo>
                      <a:lnTo>
                        <a:pt x="91" y="269"/>
                      </a:lnTo>
                      <a:lnTo>
                        <a:pt x="114" y="290"/>
                      </a:lnTo>
                      <a:lnTo>
                        <a:pt x="138" y="308"/>
                      </a:lnTo>
                      <a:lnTo>
                        <a:pt x="164" y="325"/>
                      </a:lnTo>
                      <a:lnTo>
                        <a:pt x="190" y="340"/>
                      </a:lnTo>
                      <a:lnTo>
                        <a:pt x="217" y="355"/>
                      </a:lnTo>
                      <a:lnTo>
                        <a:pt x="246" y="366"/>
                      </a:lnTo>
                      <a:lnTo>
                        <a:pt x="277" y="376"/>
                      </a:lnTo>
                      <a:lnTo>
                        <a:pt x="306" y="384"/>
                      </a:lnTo>
                      <a:lnTo>
                        <a:pt x="339" y="390"/>
                      </a:lnTo>
                      <a:lnTo>
                        <a:pt x="371" y="394"/>
                      </a:lnTo>
                      <a:lnTo>
                        <a:pt x="404" y="395"/>
                      </a:lnTo>
                      <a:lnTo>
                        <a:pt x="404" y="395"/>
                      </a:lnTo>
                      <a:lnTo>
                        <a:pt x="425" y="394"/>
                      </a:lnTo>
                      <a:lnTo>
                        <a:pt x="446" y="392"/>
                      </a:lnTo>
                      <a:lnTo>
                        <a:pt x="467" y="390"/>
                      </a:lnTo>
                      <a:lnTo>
                        <a:pt x="486" y="387"/>
                      </a:lnTo>
                      <a:lnTo>
                        <a:pt x="527" y="377"/>
                      </a:lnTo>
                      <a:lnTo>
                        <a:pt x="566" y="364"/>
                      </a:lnTo>
                      <a:lnTo>
                        <a:pt x="603" y="348"/>
                      </a:lnTo>
                      <a:lnTo>
                        <a:pt x="639" y="329"/>
                      </a:lnTo>
                      <a:lnTo>
                        <a:pt x="671" y="306"/>
                      </a:lnTo>
                      <a:lnTo>
                        <a:pt x="702" y="280"/>
                      </a:lnTo>
                      <a:lnTo>
                        <a:pt x="731" y="252"/>
                      </a:lnTo>
                      <a:lnTo>
                        <a:pt x="757" y="222"/>
                      </a:lnTo>
                      <a:lnTo>
                        <a:pt x="780" y="189"/>
                      </a:lnTo>
                      <a:lnTo>
                        <a:pt x="801" y="155"/>
                      </a:lnTo>
                      <a:lnTo>
                        <a:pt x="819" y="120"/>
                      </a:lnTo>
                      <a:lnTo>
                        <a:pt x="832" y="81"/>
                      </a:lnTo>
                      <a:lnTo>
                        <a:pt x="843" y="42"/>
                      </a:lnTo>
                      <a:lnTo>
                        <a:pt x="846" y="21"/>
                      </a:lnTo>
                      <a:lnTo>
                        <a:pt x="850" y="0"/>
                      </a:lnTo>
                      <a:lnTo>
                        <a:pt x="850" y="0"/>
                      </a:lnTo>
                      <a:lnTo>
                        <a:pt x="804" y="17"/>
                      </a:lnTo>
                      <a:lnTo>
                        <a:pt x="759" y="34"/>
                      </a:lnTo>
                      <a:lnTo>
                        <a:pt x="712" y="48"/>
                      </a:lnTo>
                      <a:lnTo>
                        <a:pt x="665" y="63"/>
                      </a:lnTo>
                      <a:lnTo>
                        <a:pt x="618" y="76"/>
                      </a:lnTo>
                      <a:lnTo>
                        <a:pt x="571" y="89"/>
                      </a:lnTo>
                      <a:lnTo>
                        <a:pt x="522" y="98"/>
                      </a:lnTo>
                      <a:lnTo>
                        <a:pt x="473" y="108"/>
                      </a:lnTo>
                      <a:lnTo>
                        <a:pt x="425" y="118"/>
                      </a:lnTo>
                      <a:lnTo>
                        <a:pt x="376" y="126"/>
                      </a:lnTo>
                      <a:lnTo>
                        <a:pt x="326" y="132"/>
                      </a:lnTo>
                      <a:lnTo>
                        <a:pt x="276" y="137"/>
                      </a:lnTo>
                      <a:lnTo>
                        <a:pt x="225" y="141"/>
                      </a:lnTo>
                      <a:lnTo>
                        <a:pt x="175" y="144"/>
                      </a:lnTo>
                      <a:lnTo>
                        <a:pt x="125" y="145"/>
                      </a:lnTo>
                      <a:lnTo>
                        <a:pt x="73" y="147"/>
                      </a:lnTo>
                      <a:lnTo>
                        <a:pt x="73" y="147"/>
                      </a:lnTo>
                      <a:lnTo>
                        <a:pt x="0" y="145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8" name="Freeform 120"/>
                <p:cNvSpPr>
                  <a:spLocks noChangeArrowheads="1"/>
                </p:cNvSpPr>
                <p:nvPr/>
              </p:nvSpPr>
              <p:spPr bwMode="auto">
                <a:xfrm>
                  <a:off x="5772" y="1463"/>
                  <a:ext cx="96" cy="203"/>
                </a:xfrm>
                <a:custGeom>
                  <a:avLst/>
                  <a:gdLst>
                    <a:gd name="T0" fmla="*/ 404 w 426"/>
                    <a:gd name="T1" fmla="*/ 769 h 901"/>
                    <a:gd name="T2" fmla="*/ 370 w 426"/>
                    <a:gd name="T3" fmla="*/ 658 h 901"/>
                    <a:gd name="T4" fmla="*/ 347 w 426"/>
                    <a:gd name="T5" fmla="*/ 543 h 901"/>
                    <a:gd name="T6" fmla="*/ 334 w 426"/>
                    <a:gd name="T7" fmla="*/ 425 h 901"/>
                    <a:gd name="T8" fmla="*/ 334 w 426"/>
                    <a:gd name="T9" fmla="*/ 323 h 901"/>
                    <a:gd name="T10" fmla="*/ 339 w 426"/>
                    <a:gd name="T11" fmla="*/ 243 h 901"/>
                    <a:gd name="T12" fmla="*/ 350 w 426"/>
                    <a:gd name="T13" fmla="*/ 164 h 901"/>
                    <a:gd name="T14" fmla="*/ 367 w 426"/>
                    <a:gd name="T15" fmla="*/ 88 h 901"/>
                    <a:gd name="T16" fmla="*/ 352 w 426"/>
                    <a:gd name="T17" fmla="*/ 37 h 901"/>
                    <a:gd name="T18" fmla="*/ 303 w 426"/>
                    <a:gd name="T19" fmla="*/ 20 h 901"/>
                    <a:gd name="T20" fmla="*/ 253 w 426"/>
                    <a:gd name="T21" fmla="*/ 7 h 901"/>
                    <a:gd name="T22" fmla="*/ 200 w 426"/>
                    <a:gd name="T23" fmla="*/ 2 h 901"/>
                    <a:gd name="T24" fmla="*/ 138 w 426"/>
                    <a:gd name="T25" fmla="*/ 2 h 901"/>
                    <a:gd name="T26" fmla="*/ 72 w 426"/>
                    <a:gd name="T27" fmla="*/ 12 h 901"/>
                    <a:gd name="T28" fmla="*/ 31 w 426"/>
                    <a:gd name="T29" fmla="*/ 62 h 901"/>
                    <a:gd name="T30" fmla="*/ 16 w 426"/>
                    <a:gd name="T31" fmla="*/ 146 h 901"/>
                    <a:gd name="T32" fmla="*/ 7 w 426"/>
                    <a:gd name="T33" fmla="*/ 232 h 901"/>
                    <a:gd name="T34" fmla="*/ 2 w 426"/>
                    <a:gd name="T35" fmla="*/ 320 h 901"/>
                    <a:gd name="T36" fmla="*/ 2 w 426"/>
                    <a:gd name="T37" fmla="*/ 433 h 901"/>
                    <a:gd name="T38" fmla="*/ 15 w 426"/>
                    <a:gd name="T39" fmla="*/ 571 h 901"/>
                    <a:gd name="T40" fmla="*/ 39 w 426"/>
                    <a:gd name="T41" fmla="*/ 704 h 901"/>
                    <a:gd name="T42" fmla="*/ 75 w 426"/>
                    <a:gd name="T43" fmla="*/ 832 h 901"/>
                    <a:gd name="T44" fmla="*/ 133 w 426"/>
                    <a:gd name="T45" fmla="*/ 898 h 901"/>
                    <a:gd name="T46" fmla="*/ 206 w 426"/>
                    <a:gd name="T47" fmla="*/ 898 h 901"/>
                    <a:gd name="T48" fmla="*/ 274 w 426"/>
                    <a:gd name="T49" fmla="*/ 889 h 901"/>
                    <a:gd name="T50" fmla="*/ 339 w 426"/>
                    <a:gd name="T51" fmla="*/ 868 h 901"/>
                    <a:gd name="T52" fmla="*/ 398 w 426"/>
                    <a:gd name="T53" fmla="*/ 840 h 901"/>
                    <a:gd name="T54" fmla="*/ 10 w 426"/>
                    <a:gd name="T55" fmla="*/ 451 h 901"/>
                    <a:gd name="T56" fmla="*/ 13 w 426"/>
                    <a:gd name="T57" fmla="*/ 417 h 901"/>
                    <a:gd name="T58" fmla="*/ 21 w 426"/>
                    <a:gd name="T59" fmla="*/ 388 h 901"/>
                    <a:gd name="T60" fmla="*/ 38 w 426"/>
                    <a:gd name="T61" fmla="*/ 360 h 901"/>
                    <a:gd name="T62" fmla="*/ 57 w 426"/>
                    <a:gd name="T63" fmla="*/ 336 h 901"/>
                    <a:gd name="T64" fmla="*/ 81 w 426"/>
                    <a:gd name="T65" fmla="*/ 316 h 901"/>
                    <a:gd name="T66" fmla="*/ 109 w 426"/>
                    <a:gd name="T67" fmla="*/ 300 h 901"/>
                    <a:gd name="T68" fmla="*/ 140 w 426"/>
                    <a:gd name="T69" fmla="*/ 292 h 901"/>
                    <a:gd name="T70" fmla="*/ 172 w 426"/>
                    <a:gd name="T71" fmla="*/ 287 h 901"/>
                    <a:gd name="T72" fmla="*/ 205 w 426"/>
                    <a:gd name="T73" fmla="*/ 292 h 901"/>
                    <a:gd name="T74" fmla="*/ 235 w 426"/>
                    <a:gd name="T75" fmla="*/ 300 h 901"/>
                    <a:gd name="T76" fmla="*/ 263 w 426"/>
                    <a:gd name="T77" fmla="*/ 316 h 901"/>
                    <a:gd name="T78" fmla="*/ 287 w 426"/>
                    <a:gd name="T79" fmla="*/ 336 h 901"/>
                    <a:gd name="T80" fmla="*/ 307 w 426"/>
                    <a:gd name="T81" fmla="*/ 360 h 901"/>
                    <a:gd name="T82" fmla="*/ 321 w 426"/>
                    <a:gd name="T83" fmla="*/ 388 h 901"/>
                    <a:gd name="T84" fmla="*/ 331 w 426"/>
                    <a:gd name="T85" fmla="*/ 417 h 901"/>
                    <a:gd name="T86" fmla="*/ 334 w 426"/>
                    <a:gd name="T87" fmla="*/ 451 h 901"/>
                    <a:gd name="T88" fmla="*/ 331 w 426"/>
                    <a:gd name="T89" fmla="*/ 483 h 901"/>
                    <a:gd name="T90" fmla="*/ 321 w 426"/>
                    <a:gd name="T91" fmla="*/ 514 h 901"/>
                    <a:gd name="T92" fmla="*/ 307 w 426"/>
                    <a:gd name="T93" fmla="*/ 542 h 901"/>
                    <a:gd name="T94" fmla="*/ 287 w 426"/>
                    <a:gd name="T95" fmla="*/ 564 h 901"/>
                    <a:gd name="T96" fmla="*/ 263 w 426"/>
                    <a:gd name="T97" fmla="*/ 585 h 901"/>
                    <a:gd name="T98" fmla="*/ 235 w 426"/>
                    <a:gd name="T99" fmla="*/ 600 h 901"/>
                    <a:gd name="T100" fmla="*/ 205 w 426"/>
                    <a:gd name="T101" fmla="*/ 610 h 901"/>
                    <a:gd name="T102" fmla="*/ 172 w 426"/>
                    <a:gd name="T103" fmla="*/ 613 h 901"/>
                    <a:gd name="T104" fmla="*/ 140 w 426"/>
                    <a:gd name="T105" fmla="*/ 610 h 901"/>
                    <a:gd name="T106" fmla="*/ 109 w 426"/>
                    <a:gd name="T107" fmla="*/ 600 h 901"/>
                    <a:gd name="T108" fmla="*/ 81 w 426"/>
                    <a:gd name="T109" fmla="*/ 585 h 901"/>
                    <a:gd name="T110" fmla="*/ 57 w 426"/>
                    <a:gd name="T111" fmla="*/ 564 h 901"/>
                    <a:gd name="T112" fmla="*/ 38 w 426"/>
                    <a:gd name="T113" fmla="*/ 542 h 901"/>
                    <a:gd name="T114" fmla="*/ 21 w 426"/>
                    <a:gd name="T115" fmla="*/ 514 h 901"/>
                    <a:gd name="T116" fmla="*/ 13 w 426"/>
                    <a:gd name="T117" fmla="*/ 483 h 901"/>
                    <a:gd name="T118" fmla="*/ 10 w 426"/>
                    <a:gd name="T119" fmla="*/ 451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26" h="901">
                      <a:moveTo>
                        <a:pt x="425" y="822"/>
                      </a:moveTo>
                      <a:lnTo>
                        <a:pt x="404" y="769"/>
                      </a:lnTo>
                      <a:lnTo>
                        <a:pt x="386" y="714"/>
                      </a:lnTo>
                      <a:lnTo>
                        <a:pt x="370" y="658"/>
                      </a:lnTo>
                      <a:lnTo>
                        <a:pt x="357" y="602"/>
                      </a:lnTo>
                      <a:lnTo>
                        <a:pt x="347" y="543"/>
                      </a:lnTo>
                      <a:lnTo>
                        <a:pt x="339" y="485"/>
                      </a:lnTo>
                      <a:lnTo>
                        <a:pt x="334" y="425"/>
                      </a:lnTo>
                      <a:lnTo>
                        <a:pt x="333" y="365"/>
                      </a:lnTo>
                      <a:lnTo>
                        <a:pt x="334" y="323"/>
                      </a:lnTo>
                      <a:lnTo>
                        <a:pt x="336" y="284"/>
                      </a:lnTo>
                      <a:lnTo>
                        <a:pt x="339" y="243"/>
                      </a:lnTo>
                      <a:lnTo>
                        <a:pt x="344" y="203"/>
                      </a:lnTo>
                      <a:lnTo>
                        <a:pt x="350" y="164"/>
                      </a:lnTo>
                      <a:lnTo>
                        <a:pt x="357" y="125"/>
                      </a:lnTo>
                      <a:lnTo>
                        <a:pt x="367" y="88"/>
                      </a:lnTo>
                      <a:lnTo>
                        <a:pt x="376" y="49"/>
                      </a:lnTo>
                      <a:lnTo>
                        <a:pt x="352" y="37"/>
                      </a:lnTo>
                      <a:lnTo>
                        <a:pt x="328" y="28"/>
                      </a:lnTo>
                      <a:lnTo>
                        <a:pt x="303" y="20"/>
                      </a:lnTo>
                      <a:lnTo>
                        <a:pt x="279" y="13"/>
                      </a:lnTo>
                      <a:lnTo>
                        <a:pt x="253" y="7"/>
                      </a:lnTo>
                      <a:lnTo>
                        <a:pt x="226" y="3"/>
                      </a:lnTo>
                      <a:lnTo>
                        <a:pt x="200" y="2"/>
                      </a:lnTo>
                      <a:lnTo>
                        <a:pt x="172" y="0"/>
                      </a:lnTo>
                      <a:lnTo>
                        <a:pt x="138" y="2"/>
                      </a:lnTo>
                      <a:lnTo>
                        <a:pt x="104" y="5"/>
                      </a:lnTo>
                      <a:lnTo>
                        <a:pt x="72" y="12"/>
                      </a:lnTo>
                      <a:lnTo>
                        <a:pt x="41" y="20"/>
                      </a:lnTo>
                      <a:lnTo>
                        <a:pt x="31" y="62"/>
                      </a:lnTo>
                      <a:lnTo>
                        <a:pt x="23" y="104"/>
                      </a:lnTo>
                      <a:lnTo>
                        <a:pt x="16" y="146"/>
                      </a:lnTo>
                      <a:lnTo>
                        <a:pt x="12" y="190"/>
                      </a:lnTo>
                      <a:lnTo>
                        <a:pt x="7" y="232"/>
                      </a:lnTo>
                      <a:lnTo>
                        <a:pt x="4" y="276"/>
                      </a:lnTo>
                      <a:lnTo>
                        <a:pt x="2" y="320"/>
                      </a:lnTo>
                      <a:lnTo>
                        <a:pt x="0" y="365"/>
                      </a:lnTo>
                      <a:lnTo>
                        <a:pt x="2" y="433"/>
                      </a:lnTo>
                      <a:lnTo>
                        <a:pt x="7" y="503"/>
                      </a:lnTo>
                      <a:lnTo>
                        <a:pt x="15" y="571"/>
                      </a:lnTo>
                      <a:lnTo>
                        <a:pt x="26" y="637"/>
                      </a:lnTo>
                      <a:lnTo>
                        <a:pt x="39" y="704"/>
                      </a:lnTo>
                      <a:lnTo>
                        <a:pt x="55" y="769"/>
                      </a:lnTo>
                      <a:lnTo>
                        <a:pt x="75" y="832"/>
                      </a:lnTo>
                      <a:lnTo>
                        <a:pt x="97" y="893"/>
                      </a:lnTo>
                      <a:lnTo>
                        <a:pt x="133" y="898"/>
                      </a:lnTo>
                      <a:lnTo>
                        <a:pt x="172" y="900"/>
                      </a:lnTo>
                      <a:lnTo>
                        <a:pt x="206" y="898"/>
                      </a:lnTo>
                      <a:lnTo>
                        <a:pt x="240" y="895"/>
                      </a:lnTo>
                      <a:lnTo>
                        <a:pt x="274" y="889"/>
                      </a:lnTo>
                      <a:lnTo>
                        <a:pt x="307" y="879"/>
                      </a:lnTo>
                      <a:lnTo>
                        <a:pt x="339" y="868"/>
                      </a:lnTo>
                      <a:lnTo>
                        <a:pt x="368" y="855"/>
                      </a:lnTo>
                      <a:lnTo>
                        <a:pt x="398" y="840"/>
                      </a:lnTo>
                      <a:lnTo>
                        <a:pt x="425" y="822"/>
                      </a:lnTo>
                      <a:close/>
                      <a:moveTo>
                        <a:pt x="10" y="451"/>
                      </a:moveTo>
                      <a:lnTo>
                        <a:pt x="10" y="433"/>
                      </a:lnTo>
                      <a:lnTo>
                        <a:pt x="13" y="417"/>
                      </a:lnTo>
                      <a:lnTo>
                        <a:pt x="16" y="402"/>
                      </a:lnTo>
                      <a:lnTo>
                        <a:pt x="21" y="388"/>
                      </a:lnTo>
                      <a:lnTo>
                        <a:pt x="29" y="373"/>
                      </a:lnTo>
                      <a:lnTo>
                        <a:pt x="38" y="360"/>
                      </a:lnTo>
                      <a:lnTo>
                        <a:pt x="46" y="347"/>
                      </a:lnTo>
                      <a:lnTo>
                        <a:pt x="57" y="336"/>
                      </a:lnTo>
                      <a:lnTo>
                        <a:pt x="68" y="324"/>
                      </a:lnTo>
                      <a:lnTo>
                        <a:pt x="81" y="316"/>
                      </a:lnTo>
                      <a:lnTo>
                        <a:pt x="94" y="308"/>
                      </a:lnTo>
                      <a:lnTo>
                        <a:pt x="109" y="300"/>
                      </a:lnTo>
                      <a:lnTo>
                        <a:pt x="124" y="295"/>
                      </a:lnTo>
                      <a:lnTo>
                        <a:pt x="140" y="292"/>
                      </a:lnTo>
                      <a:lnTo>
                        <a:pt x="154" y="289"/>
                      </a:lnTo>
                      <a:lnTo>
                        <a:pt x="172" y="287"/>
                      </a:lnTo>
                      <a:lnTo>
                        <a:pt x="188" y="289"/>
                      </a:lnTo>
                      <a:lnTo>
                        <a:pt x="205" y="292"/>
                      </a:lnTo>
                      <a:lnTo>
                        <a:pt x="219" y="295"/>
                      </a:lnTo>
                      <a:lnTo>
                        <a:pt x="235" y="300"/>
                      </a:lnTo>
                      <a:lnTo>
                        <a:pt x="248" y="308"/>
                      </a:lnTo>
                      <a:lnTo>
                        <a:pt x="263" y="316"/>
                      </a:lnTo>
                      <a:lnTo>
                        <a:pt x="274" y="324"/>
                      </a:lnTo>
                      <a:lnTo>
                        <a:pt x="287" y="336"/>
                      </a:lnTo>
                      <a:lnTo>
                        <a:pt x="297" y="347"/>
                      </a:lnTo>
                      <a:lnTo>
                        <a:pt x="307" y="360"/>
                      </a:lnTo>
                      <a:lnTo>
                        <a:pt x="315" y="373"/>
                      </a:lnTo>
                      <a:lnTo>
                        <a:pt x="321" y="388"/>
                      </a:lnTo>
                      <a:lnTo>
                        <a:pt x="326" y="402"/>
                      </a:lnTo>
                      <a:lnTo>
                        <a:pt x="331" y="417"/>
                      </a:lnTo>
                      <a:lnTo>
                        <a:pt x="333" y="433"/>
                      </a:lnTo>
                      <a:lnTo>
                        <a:pt x="334" y="451"/>
                      </a:lnTo>
                      <a:lnTo>
                        <a:pt x="333" y="467"/>
                      </a:lnTo>
                      <a:lnTo>
                        <a:pt x="331" y="483"/>
                      </a:lnTo>
                      <a:lnTo>
                        <a:pt x="326" y="498"/>
                      </a:lnTo>
                      <a:lnTo>
                        <a:pt x="321" y="514"/>
                      </a:lnTo>
                      <a:lnTo>
                        <a:pt x="315" y="527"/>
                      </a:lnTo>
                      <a:lnTo>
                        <a:pt x="307" y="542"/>
                      </a:lnTo>
                      <a:lnTo>
                        <a:pt x="297" y="553"/>
                      </a:lnTo>
                      <a:lnTo>
                        <a:pt x="287" y="564"/>
                      </a:lnTo>
                      <a:lnTo>
                        <a:pt x="274" y="576"/>
                      </a:lnTo>
                      <a:lnTo>
                        <a:pt x="263" y="585"/>
                      </a:lnTo>
                      <a:lnTo>
                        <a:pt x="248" y="594"/>
                      </a:lnTo>
                      <a:lnTo>
                        <a:pt x="235" y="600"/>
                      </a:lnTo>
                      <a:lnTo>
                        <a:pt x="219" y="605"/>
                      </a:lnTo>
                      <a:lnTo>
                        <a:pt x="205" y="610"/>
                      </a:lnTo>
                      <a:lnTo>
                        <a:pt x="188" y="611"/>
                      </a:lnTo>
                      <a:lnTo>
                        <a:pt x="172" y="613"/>
                      </a:lnTo>
                      <a:lnTo>
                        <a:pt x="154" y="611"/>
                      </a:lnTo>
                      <a:lnTo>
                        <a:pt x="140" y="610"/>
                      </a:lnTo>
                      <a:lnTo>
                        <a:pt x="124" y="605"/>
                      </a:lnTo>
                      <a:lnTo>
                        <a:pt x="109" y="600"/>
                      </a:lnTo>
                      <a:lnTo>
                        <a:pt x="94" y="594"/>
                      </a:lnTo>
                      <a:lnTo>
                        <a:pt x="81" y="585"/>
                      </a:lnTo>
                      <a:lnTo>
                        <a:pt x="68" y="576"/>
                      </a:lnTo>
                      <a:lnTo>
                        <a:pt x="57" y="564"/>
                      </a:lnTo>
                      <a:lnTo>
                        <a:pt x="46" y="553"/>
                      </a:lnTo>
                      <a:lnTo>
                        <a:pt x="38" y="542"/>
                      </a:lnTo>
                      <a:lnTo>
                        <a:pt x="29" y="527"/>
                      </a:lnTo>
                      <a:lnTo>
                        <a:pt x="21" y="514"/>
                      </a:lnTo>
                      <a:lnTo>
                        <a:pt x="16" y="498"/>
                      </a:lnTo>
                      <a:lnTo>
                        <a:pt x="13" y="483"/>
                      </a:lnTo>
                      <a:lnTo>
                        <a:pt x="10" y="467"/>
                      </a:lnTo>
                      <a:lnTo>
                        <a:pt x="10" y="451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19" name="Freeform 121"/>
                <p:cNvSpPr>
                  <a:spLocks noChangeArrowheads="1"/>
                </p:cNvSpPr>
                <p:nvPr/>
              </p:nvSpPr>
              <p:spPr bwMode="auto">
                <a:xfrm>
                  <a:off x="5848" y="1474"/>
                  <a:ext cx="65" cy="175"/>
                </a:xfrm>
                <a:custGeom>
                  <a:avLst/>
                  <a:gdLst>
                    <a:gd name="T0" fmla="*/ 288 w 289"/>
                    <a:gd name="T1" fmla="*/ 402 h 774"/>
                    <a:gd name="T2" fmla="*/ 288 w 289"/>
                    <a:gd name="T3" fmla="*/ 402 h 774"/>
                    <a:gd name="T4" fmla="*/ 288 w 289"/>
                    <a:gd name="T5" fmla="*/ 370 h 774"/>
                    <a:gd name="T6" fmla="*/ 285 w 289"/>
                    <a:gd name="T7" fmla="*/ 337 h 774"/>
                    <a:gd name="T8" fmla="*/ 278 w 289"/>
                    <a:gd name="T9" fmla="*/ 306 h 774"/>
                    <a:gd name="T10" fmla="*/ 270 w 289"/>
                    <a:gd name="T11" fmla="*/ 275 h 774"/>
                    <a:gd name="T12" fmla="*/ 261 w 289"/>
                    <a:gd name="T13" fmla="*/ 246 h 774"/>
                    <a:gd name="T14" fmla="*/ 249 w 289"/>
                    <a:gd name="T15" fmla="*/ 217 h 774"/>
                    <a:gd name="T16" fmla="*/ 236 w 289"/>
                    <a:gd name="T17" fmla="*/ 189 h 774"/>
                    <a:gd name="T18" fmla="*/ 220 w 289"/>
                    <a:gd name="T19" fmla="*/ 164 h 774"/>
                    <a:gd name="T20" fmla="*/ 204 w 289"/>
                    <a:gd name="T21" fmla="*/ 138 h 774"/>
                    <a:gd name="T22" fmla="*/ 184 w 289"/>
                    <a:gd name="T23" fmla="*/ 113 h 774"/>
                    <a:gd name="T24" fmla="*/ 165 w 289"/>
                    <a:gd name="T25" fmla="*/ 91 h 774"/>
                    <a:gd name="T26" fmla="*/ 142 w 289"/>
                    <a:gd name="T27" fmla="*/ 70 h 774"/>
                    <a:gd name="T28" fmla="*/ 119 w 289"/>
                    <a:gd name="T29" fmla="*/ 50 h 774"/>
                    <a:gd name="T30" fmla="*/ 95 w 289"/>
                    <a:gd name="T31" fmla="*/ 32 h 774"/>
                    <a:gd name="T32" fmla="*/ 69 w 289"/>
                    <a:gd name="T33" fmla="*/ 16 h 774"/>
                    <a:gd name="T34" fmla="*/ 43 w 289"/>
                    <a:gd name="T35" fmla="*/ 0 h 774"/>
                    <a:gd name="T36" fmla="*/ 43 w 289"/>
                    <a:gd name="T37" fmla="*/ 0 h 774"/>
                    <a:gd name="T38" fmla="*/ 34 w 289"/>
                    <a:gd name="T39" fmla="*/ 39 h 774"/>
                    <a:gd name="T40" fmla="*/ 24 w 289"/>
                    <a:gd name="T41" fmla="*/ 76 h 774"/>
                    <a:gd name="T42" fmla="*/ 17 w 289"/>
                    <a:gd name="T43" fmla="*/ 115 h 774"/>
                    <a:gd name="T44" fmla="*/ 11 w 289"/>
                    <a:gd name="T45" fmla="*/ 154 h 774"/>
                    <a:gd name="T46" fmla="*/ 6 w 289"/>
                    <a:gd name="T47" fmla="*/ 194 h 774"/>
                    <a:gd name="T48" fmla="*/ 3 w 289"/>
                    <a:gd name="T49" fmla="*/ 235 h 774"/>
                    <a:gd name="T50" fmla="*/ 1 w 289"/>
                    <a:gd name="T51" fmla="*/ 274 h 774"/>
                    <a:gd name="T52" fmla="*/ 0 w 289"/>
                    <a:gd name="T53" fmla="*/ 316 h 774"/>
                    <a:gd name="T54" fmla="*/ 0 w 289"/>
                    <a:gd name="T55" fmla="*/ 316 h 774"/>
                    <a:gd name="T56" fmla="*/ 1 w 289"/>
                    <a:gd name="T57" fmla="*/ 376 h 774"/>
                    <a:gd name="T58" fmla="*/ 6 w 289"/>
                    <a:gd name="T59" fmla="*/ 436 h 774"/>
                    <a:gd name="T60" fmla="*/ 14 w 289"/>
                    <a:gd name="T61" fmla="*/ 494 h 774"/>
                    <a:gd name="T62" fmla="*/ 24 w 289"/>
                    <a:gd name="T63" fmla="*/ 553 h 774"/>
                    <a:gd name="T64" fmla="*/ 37 w 289"/>
                    <a:gd name="T65" fmla="*/ 609 h 774"/>
                    <a:gd name="T66" fmla="*/ 53 w 289"/>
                    <a:gd name="T67" fmla="*/ 665 h 774"/>
                    <a:gd name="T68" fmla="*/ 71 w 289"/>
                    <a:gd name="T69" fmla="*/ 720 h 774"/>
                    <a:gd name="T70" fmla="*/ 92 w 289"/>
                    <a:gd name="T71" fmla="*/ 773 h 774"/>
                    <a:gd name="T72" fmla="*/ 92 w 289"/>
                    <a:gd name="T73" fmla="*/ 773 h 774"/>
                    <a:gd name="T74" fmla="*/ 115 w 289"/>
                    <a:gd name="T75" fmla="*/ 757 h 774"/>
                    <a:gd name="T76" fmla="*/ 136 w 289"/>
                    <a:gd name="T77" fmla="*/ 739 h 774"/>
                    <a:gd name="T78" fmla="*/ 155 w 289"/>
                    <a:gd name="T79" fmla="*/ 721 h 774"/>
                    <a:gd name="T80" fmla="*/ 173 w 289"/>
                    <a:gd name="T81" fmla="*/ 702 h 774"/>
                    <a:gd name="T82" fmla="*/ 191 w 289"/>
                    <a:gd name="T83" fmla="*/ 681 h 774"/>
                    <a:gd name="T84" fmla="*/ 207 w 289"/>
                    <a:gd name="T85" fmla="*/ 660 h 774"/>
                    <a:gd name="T86" fmla="*/ 222 w 289"/>
                    <a:gd name="T87" fmla="*/ 637 h 774"/>
                    <a:gd name="T88" fmla="*/ 235 w 289"/>
                    <a:gd name="T89" fmla="*/ 614 h 774"/>
                    <a:gd name="T90" fmla="*/ 248 w 289"/>
                    <a:gd name="T91" fmla="*/ 590 h 774"/>
                    <a:gd name="T92" fmla="*/ 257 w 289"/>
                    <a:gd name="T93" fmla="*/ 566 h 774"/>
                    <a:gd name="T94" fmla="*/ 267 w 289"/>
                    <a:gd name="T95" fmla="*/ 540 h 774"/>
                    <a:gd name="T96" fmla="*/ 275 w 289"/>
                    <a:gd name="T97" fmla="*/ 512 h 774"/>
                    <a:gd name="T98" fmla="*/ 280 w 289"/>
                    <a:gd name="T99" fmla="*/ 486 h 774"/>
                    <a:gd name="T100" fmla="*/ 285 w 289"/>
                    <a:gd name="T101" fmla="*/ 459 h 774"/>
                    <a:gd name="T102" fmla="*/ 288 w 289"/>
                    <a:gd name="T103" fmla="*/ 429 h 774"/>
                    <a:gd name="T104" fmla="*/ 288 w 289"/>
                    <a:gd name="T105" fmla="*/ 402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89" h="774">
                      <a:moveTo>
                        <a:pt x="288" y="402"/>
                      </a:moveTo>
                      <a:lnTo>
                        <a:pt x="288" y="402"/>
                      </a:lnTo>
                      <a:lnTo>
                        <a:pt x="288" y="370"/>
                      </a:lnTo>
                      <a:lnTo>
                        <a:pt x="285" y="337"/>
                      </a:lnTo>
                      <a:lnTo>
                        <a:pt x="278" y="306"/>
                      </a:lnTo>
                      <a:lnTo>
                        <a:pt x="270" y="275"/>
                      </a:lnTo>
                      <a:lnTo>
                        <a:pt x="261" y="246"/>
                      </a:lnTo>
                      <a:lnTo>
                        <a:pt x="249" y="217"/>
                      </a:lnTo>
                      <a:lnTo>
                        <a:pt x="236" y="189"/>
                      </a:lnTo>
                      <a:lnTo>
                        <a:pt x="220" y="164"/>
                      </a:lnTo>
                      <a:lnTo>
                        <a:pt x="204" y="138"/>
                      </a:lnTo>
                      <a:lnTo>
                        <a:pt x="184" y="113"/>
                      </a:lnTo>
                      <a:lnTo>
                        <a:pt x="165" y="91"/>
                      </a:lnTo>
                      <a:lnTo>
                        <a:pt x="142" y="70"/>
                      </a:lnTo>
                      <a:lnTo>
                        <a:pt x="119" y="50"/>
                      </a:lnTo>
                      <a:lnTo>
                        <a:pt x="95" y="32"/>
                      </a:lnTo>
                      <a:lnTo>
                        <a:pt x="69" y="16"/>
                      </a:lnTo>
                      <a:lnTo>
                        <a:pt x="43" y="0"/>
                      </a:lnTo>
                      <a:lnTo>
                        <a:pt x="43" y="0"/>
                      </a:lnTo>
                      <a:lnTo>
                        <a:pt x="34" y="39"/>
                      </a:lnTo>
                      <a:lnTo>
                        <a:pt x="24" y="76"/>
                      </a:lnTo>
                      <a:lnTo>
                        <a:pt x="17" y="115"/>
                      </a:lnTo>
                      <a:lnTo>
                        <a:pt x="11" y="154"/>
                      </a:lnTo>
                      <a:lnTo>
                        <a:pt x="6" y="194"/>
                      </a:lnTo>
                      <a:lnTo>
                        <a:pt x="3" y="235"/>
                      </a:lnTo>
                      <a:lnTo>
                        <a:pt x="1" y="274"/>
                      </a:lnTo>
                      <a:lnTo>
                        <a:pt x="0" y="316"/>
                      </a:lnTo>
                      <a:lnTo>
                        <a:pt x="0" y="316"/>
                      </a:lnTo>
                      <a:lnTo>
                        <a:pt x="1" y="376"/>
                      </a:lnTo>
                      <a:lnTo>
                        <a:pt x="6" y="436"/>
                      </a:lnTo>
                      <a:lnTo>
                        <a:pt x="14" y="494"/>
                      </a:lnTo>
                      <a:lnTo>
                        <a:pt x="24" y="553"/>
                      </a:lnTo>
                      <a:lnTo>
                        <a:pt x="37" y="609"/>
                      </a:lnTo>
                      <a:lnTo>
                        <a:pt x="53" y="665"/>
                      </a:lnTo>
                      <a:lnTo>
                        <a:pt x="71" y="720"/>
                      </a:lnTo>
                      <a:lnTo>
                        <a:pt x="92" y="773"/>
                      </a:lnTo>
                      <a:lnTo>
                        <a:pt x="92" y="773"/>
                      </a:lnTo>
                      <a:lnTo>
                        <a:pt x="115" y="757"/>
                      </a:lnTo>
                      <a:lnTo>
                        <a:pt x="136" y="739"/>
                      </a:lnTo>
                      <a:lnTo>
                        <a:pt x="155" y="721"/>
                      </a:lnTo>
                      <a:lnTo>
                        <a:pt x="173" y="702"/>
                      </a:lnTo>
                      <a:lnTo>
                        <a:pt x="191" y="681"/>
                      </a:lnTo>
                      <a:lnTo>
                        <a:pt x="207" y="660"/>
                      </a:lnTo>
                      <a:lnTo>
                        <a:pt x="222" y="637"/>
                      </a:lnTo>
                      <a:lnTo>
                        <a:pt x="235" y="614"/>
                      </a:lnTo>
                      <a:lnTo>
                        <a:pt x="248" y="590"/>
                      </a:lnTo>
                      <a:lnTo>
                        <a:pt x="257" y="566"/>
                      </a:lnTo>
                      <a:lnTo>
                        <a:pt x="267" y="540"/>
                      </a:lnTo>
                      <a:lnTo>
                        <a:pt x="275" y="512"/>
                      </a:lnTo>
                      <a:lnTo>
                        <a:pt x="280" y="486"/>
                      </a:lnTo>
                      <a:lnTo>
                        <a:pt x="285" y="459"/>
                      </a:lnTo>
                      <a:lnTo>
                        <a:pt x="288" y="429"/>
                      </a:lnTo>
                      <a:lnTo>
                        <a:pt x="288" y="402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0" name="Freeform 122"/>
                <p:cNvSpPr>
                  <a:spLocks noChangeArrowheads="1"/>
                </p:cNvSpPr>
                <p:nvPr/>
              </p:nvSpPr>
              <p:spPr bwMode="auto">
                <a:xfrm>
                  <a:off x="5709" y="1467"/>
                  <a:ext cx="84" cy="197"/>
                </a:xfrm>
                <a:custGeom>
                  <a:avLst/>
                  <a:gdLst>
                    <a:gd name="T0" fmla="*/ 320 w 377"/>
                    <a:gd name="T1" fmla="*/ 0 h 874"/>
                    <a:gd name="T2" fmla="*/ 320 w 377"/>
                    <a:gd name="T3" fmla="*/ 0 h 874"/>
                    <a:gd name="T4" fmla="*/ 286 w 377"/>
                    <a:gd name="T5" fmla="*/ 11 h 874"/>
                    <a:gd name="T6" fmla="*/ 253 w 377"/>
                    <a:gd name="T7" fmla="*/ 26 h 874"/>
                    <a:gd name="T8" fmla="*/ 221 w 377"/>
                    <a:gd name="T9" fmla="*/ 44 h 874"/>
                    <a:gd name="T10" fmla="*/ 192 w 377"/>
                    <a:gd name="T11" fmla="*/ 63 h 874"/>
                    <a:gd name="T12" fmla="*/ 164 w 377"/>
                    <a:gd name="T13" fmla="*/ 84 h 874"/>
                    <a:gd name="T14" fmla="*/ 138 w 377"/>
                    <a:gd name="T15" fmla="*/ 107 h 874"/>
                    <a:gd name="T16" fmla="*/ 114 w 377"/>
                    <a:gd name="T17" fmla="*/ 133 h 874"/>
                    <a:gd name="T18" fmla="*/ 91 w 377"/>
                    <a:gd name="T19" fmla="*/ 160 h 874"/>
                    <a:gd name="T20" fmla="*/ 70 w 377"/>
                    <a:gd name="T21" fmla="*/ 189 h 874"/>
                    <a:gd name="T22" fmla="*/ 52 w 377"/>
                    <a:gd name="T23" fmla="*/ 220 h 874"/>
                    <a:gd name="T24" fmla="*/ 38 w 377"/>
                    <a:gd name="T25" fmla="*/ 253 h 874"/>
                    <a:gd name="T26" fmla="*/ 25 w 377"/>
                    <a:gd name="T27" fmla="*/ 285 h 874"/>
                    <a:gd name="T28" fmla="*/ 15 w 377"/>
                    <a:gd name="T29" fmla="*/ 321 h 874"/>
                    <a:gd name="T30" fmla="*/ 7 w 377"/>
                    <a:gd name="T31" fmla="*/ 356 h 874"/>
                    <a:gd name="T32" fmla="*/ 2 w 377"/>
                    <a:gd name="T33" fmla="*/ 392 h 874"/>
                    <a:gd name="T34" fmla="*/ 0 w 377"/>
                    <a:gd name="T35" fmla="*/ 431 h 874"/>
                    <a:gd name="T36" fmla="*/ 0 w 377"/>
                    <a:gd name="T37" fmla="*/ 431 h 874"/>
                    <a:gd name="T38" fmla="*/ 2 w 377"/>
                    <a:gd name="T39" fmla="*/ 472 h 874"/>
                    <a:gd name="T40" fmla="*/ 8 w 377"/>
                    <a:gd name="T41" fmla="*/ 512 h 874"/>
                    <a:gd name="T42" fmla="*/ 17 w 377"/>
                    <a:gd name="T43" fmla="*/ 551 h 874"/>
                    <a:gd name="T44" fmla="*/ 30 w 377"/>
                    <a:gd name="T45" fmla="*/ 588 h 874"/>
                    <a:gd name="T46" fmla="*/ 44 w 377"/>
                    <a:gd name="T47" fmla="*/ 626 h 874"/>
                    <a:gd name="T48" fmla="*/ 64 w 377"/>
                    <a:gd name="T49" fmla="*/ 660 h 874"/>
                    <a:gd name="T50" fmla="*/ 85 w 377"/>
                    <a:gd name="T51" fmla="*/ 692 h 874"/>
                    <a:gd name="T52" fmla="*/ 109 w 377"/>
                    <a:gd name="T53" fmla="*/ 723 h 874"/>
                    <a:gd name="T54" fmla="*/ 135 w 377"/>
                    <a:gd name="T55" fmla="*/ 750 h 874"/>
                    <a:gd name="T56" fmla="*/ 164 w 377"/>
                    <a:gd name="T57" fmla="*/ 776 h 874"/>
                    <a:gd name="T58" fmla="*/ 195 w 377"/>
                    <a:gd name="T59" fmla="*/ 800 h 874"/>
                    <a:gd name="T60" fmla="*/ 227 w 377"/>
                    <a:gd name="T61" fmla="*/ 822 h 874"/>
                    <a:gd name="T62" fmla="*/ 263 w 377"/>
                    <a:gd name="T63" fmla="*/ 839 h 874"/>
                    <a:gd name="T64" fmla="*/ 299 w 377"/>
                    <a:gd name="T65" fmla="*/ 854 h 874"/>
                    <a:gd name="T66" fmla="*/ 336 w 377"/>
                    <a:gd name="T67" fmla="*/ 865 h 874"/>
                    <a:gd name="T68" fmla="*/ 376 w 377"/>
                    <a:gd name="T69" fmla="*/ 873 h 874"/>
                    <a:gd name="T70" fmla="*/ 376 w 377"/>
                    <a:gd name="T71" fmla="*/ 873 h 874"/>
                    <a:gd name="T72" fmla="*/ 354 w 377"/>
                    <a:gd name="T73" fmla="*/ 812 h 874"/>
                    <a:gd name="T74" fmla="*/ 334 w 377"/>
                    <a:gd name="T75" fmla="*/ 749 h 874"/>
                    <a:gd name="T76" fmla="*/ 318 w 377"/>
                    <a:gd name="T77" fmla="*/ 684 h 874"/>
                    <a:gd name="T78" fmla="*/ 305 w 377"/>
                    <a:gd name="T79" fmla="*/ 617 h 874"/>
                    <a:gd name="T80" fmla="*/ 294 w 377"/>
                    <a:gd name="T81" fmla="*/ 551 h 874"/>
                    <a:gd name="T82" fmla="*/ 286 w 377"/>
                    <a:gd name="T83" fmla="*/ 483 h 874"/>
                    <a:gd name="T84" fmla="*/ 281 w 377"/>
                    <a:gd name="T85" fmla="*/ 413 h 874"/>
                    <a:gd name="T86" fmla="*/ 279 w 377"/>
                    <a:gd name="T87" fmla="*/ 345 h 874"/>
                    <a:gd name="T88" fmla="*/ 279 w 377"/>
                    <a:gd name="T89" fmla="*/ 345 h 874"/>
                    <a:gd name="T90" fmla="*/ 281 w 377"/>
                    <a:gd name="T91" fmla="*/ 300 h 874"/>
                    <a:gd name="T92" fmla="*/ 283 w 377"/>
                    <a:gd name="T93" fmla="*/ 256 h 874"/>
                    <a:gd name="T94" fmla="*/ 286 w 377"/>
                    <a:gd name="T95" fmla="*/ 212 h 874"/>
                    <a:gd name="T96" fmla="*/ 291 w 377"/>
                    <a:gd name="T97" fmla="*/ 170 h 874"/>
                    <a:gd name="T98" fmla="*/ 295 w 377"/>
                    <a:gd name="T99" fmla="*/ 126 h 874"/>
                    <a:gd name="T100" fmla="*/ 302 w 377"/>
                    <a:gd name="T101" fmla="*/ 84 h 874"/>
                    <a:gd name="T102" fmla="*/ 310 w 377"/>
                    <a:gd name="T103" fmla="*/ 42 h 874"/>
                    <a:gd name="T104" fmla="*/ 320 w 377"/>
                    <a:gd name="T105" fmla="*/ 0 h 8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77" h="874">
                      <a:moveTo>
                        <a:pt x="320" y="0"/>
                      </a:moveTo>
                      <a:lnTo>
                        <a:pt x="320" y="0"/>
                      </a:lnTo>
                      <a:lnTo>
                        <a:pt x="286" y="11"/>
                      </a:lnTo>
                      <a:lnTo>
                        <a:pt x="253" y="26"/>
                      </a:lnTo>
                      <a:lnTo>
                        <a:pt x="221" y="44"/>
                      </a:lnTo>
                      <a:lnTo>
                        <a:pt x="192" y="63"/>
                      </a:lnTo>
                      <a:lnTo>
                        <a:pt x="164" y="84"/>
                      </a:lnTo>
                      <a:lnTo>
                        <a:pt x="138" y="107"/>
                      </a:lnTo>
                      <a:lnTo>
                        <a:pt x="114" y="133"/>
                      </a:lnTo>
                      <a:lnTo>
                        <a:pt x="91" y="160"/>
                      </a:lnTo>
                      <a:lnTo>
                        <a:pt x="70" y="189"/>
                      </a:lnTo>
                      <a:lnTo>
                        <a:pt x="52" y="220"/>
                      </a:lnTo>
                      <a:lnTo>
                        <a:pt x="38" y="253"/>
                      </a:lnTo>
                      <a:lnTo>
                        <a:pt x="25" y="285"/>
                      </a:lnTo>
                      <a:lnTo>
                        <a:pt x="15" y="321"/>
                      </a:lnTo>
                      <a:lnTo>
                        <a:pt x="7" y="356"/>
                      </a:lnTo>
                      <a:lnTo>
                        <a:pt x="2" y="392"/>
                      </a:lnTo>
                      <a:lnTo>
                        <a:pt x="0" y="431"/>
                      </a:lnTo>
                      <a:lnTo>
                        <a:pt x="0" y="431"/>
                      </a:lnTo>
                      <a:lnTo>
                        <a:pt x="2" y="472"/>
                      </a:lnTo>
                      <a:lnTo>
                        <a:pt x="8" y="512"/>
                      </a:lnTo>
                      <a:lnTo>
                        <a:pt x="17" y="551"/>
                      </a:lnTo>
                      <a:lnTo>
                        <a:pt x="30" y="588"/>
                      </a:lnTo>
                      <a:lnTo>
                        <a:pt x="44" y="626"/>
                      </a:lnTo>
                      <a:lnTo>
                        <a:pt x="64" y="660"/>
                      </a:lnTo>
                      <a:lnTo>
                        <a:pt x="85" y="692"/>
                      </a:lnTo>
                      <a:lnTo>
                        <a:pt x="109" y="723"/>
                      </a:lnTo>
                      <a:lnTo>
                        <a:pt x="135" y="750"/>
                      </a:lnTo>
                      <a:lnTo>
                        <a:pt x="164" y="776"/>
                      </a:lnTo>
                      <a:lnTo>
                        <a:pt x="195" y="800"/>
                      </a:lnTo>
                      <a:lnTo>
                        <a:pt x="227" y="822"/>
                      </a:lnTo>
                      <a:lnTo>
                        <a:pt x="263" y="839"/>
                      </a:lnTo>
                      <a:lnTo>
                        <a:pt x="299" y="854"/>
                      </a:lnTo>
                      <a:lnTo>
                        <a:pt x="336" y="865"/>
                      </a:lnTo>
                      <a:lnTo>
                        <a:pt x="376" y="873"/>
                      </a:lnTo>
                      <a:lnTo>
                        <a:pt x="376" y="873"/>
                      </a:lnTo>
                      <a:lnTo>
                        <a:pt x="354" y="812"/>
                      </a:lnTo>
                      <a:lnTo>
                        <a:pt x="334" y="749"/>
                      </a:lnTo>
                      <a:lnTo>
                        <a:pt x="318" y="684"/>
                      </a:lnTo>
                      <a:lnTo>
                        <a:pt x="305" y="617"/>
                      </a:lnTo>
                      <a:lnTo>
                        <a:pt x="294" y="551"/>
                      </a:lnTo>
                      <a:lnTo>
                        <a:pt x="286" y="483"/>
                      </a:lnTo>
                      <a:lnTo>
                        <a:pt x="281" y="413"/>
                      </a:lnTo>
                      <a:lnTo>
                        <a:pt x="279" y="345"/>
                      </a:lnTo>
                      <a:lnTo>
                        <a:pt x="279" y="345"/>
                      </a:lnTo>
                      <a:lnTo>
                        <a:pt x="281" y="300"/>
                      </a:lnTo>
                      <a:lnTo>
                        <a:pt x="283" y="256"/>
                      </a:lnTo>
                      <a:lnTo>
                        <a:pt x="286" y="212"/>
                      </a:lnTo>
                      <a:lnTo>
                        <a:pt x="291" y="170"/>
                      </a:lnTo>
                      <a:lnTo>
                        <a:pt x="295" y="126"/>
                      </a:lnTo>
                      <a:lnTo>
                        <a:pt x="302" y="84"/>
                      </a:lnTo>
                      <a:lnTo>
                        <a:pt x="310" y="42"/>
                      </a:lnTo>
                      <a:lnTo>
                        <a:pt x="32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1" name="Freeform 123"/>
                <p:cNvSpPr>
                  <a:spLocks noChangeArrowheads="1"/>
                </p:cNvSpPr>
                <p:nvPr/>
              </p:nvSpPr>
              <p:spPr bwMode="auto">
                <a:xfrm>
                  <a:off x="5572" y="1086"/>
                  <a:ext cx="176" cy="194"/>
                </a:xfrm>
                <a:custGeom>
                  <a:avLst/>
                  <a:gdLst>
                    <a:gd name="T0" fmla="*/ 316 w 780"/>
                    <a:gd name="T1" fmla="*/ 785 h 859"/>
                    <a:gd name="T2" fmla="*/ 407 w 780"/>
                    <a:gd name="T3" fmla="*/ 644 h 859"/>
                    <a:gd name="T4" fmla="*/ 509 w 780"/>
                    <a:gd name="T5" fmla="*/ 507 h 859"/>
                    <a:gd name="T6" fmla="*/ 623 w 780"/>
                    <a:gd name="T7" fmla="*/ 379 h 859"/>
                    <a:gd name="T8" fmla="*/ 730 w 780"/>
                    <a:gd name="T9" fmla="*/ 271 h 859"/>
                    <a:gd name="T10" fmla="*/ 769 w 780"/>
                    <a:gd name="T11" fmla="*/ 206 h 859"/>
                    <a:gd name="T12" fmla="*/ 748 w 780"/>
                    <a:gd name="T13" fmla="*/ 170 h 859"/>
                    <a:gd name="T14" fmla="*/ 722 w 780"/>
                    <a:gd name="T15" fmla="*/ 136 h 859"/>
                    <a:gd name="T16" fmla="*/ 694 w 780"/>
                    <a:gd name="T17" fmla="*/ 104 h 859"/>
                    <a:gd name="T18" fmla="*/ 663 w 780"/>
                    <a:gd name="T19" fmla="*/ 76 h 859"/>
                    <a:gd name="T20" fmla="*/ 629 w 780"/>
                    <a:gd name="T21" fmla="*/ 50 h 859"/>
                    <a:gd name="T22" fmla="*/ 594 w 780"/>
                    <a:gd name="T23" fmla="*/ 28 h 859"/>
                    <a:gd name="T24" fmla="*/ 555 w 780"/>
                    <a:gd name="T25" fmla="*/ 8 h 859"/>
                    <a:gd name="T26" fmla="*/ 496 w 780"/>
                    <a:gd name="T27" fmla="*/ 36 h 859"/>
                    <a:gd name="T28" fmla="*/ 420 w 780"/>
                    <a:gd name="T29" fmla="*/ 112 h 859"/>
                    <a:gd name="T30" fmla="*/ 346 w 780"/>
                    <a:gd name="T31" fmla="*/ 191 h 859"/>
                    <a:gd name="T32" fmla="*/ 276 w 780"/>
                    <a:gd name="T33" fmla="*/ 272 h 859"/>
                    <a:gd name="T34" fmla="*/ 208 w 780"/>
                    <a:gd name="T35" fmla="*/ 357 h 859"/>
                    <a:gd name="T36" fmla="*/ 145 w 780"/>
                    <a:gd name="T37" fmla="*/ 443 h 859"/>
                    <a:gd name="T38" fmla="*/ 85 w 780"/>
                    <a:gd name="T39" fmla="*/ 533 h 859"/>
                    <a:gd name="T40" fmla="*/ 26 w 780"/>
                    <a:gd name="T41" fmla="*/ 624 h 859"/>
                    <a:gd name="T42" fmla="*/ 12 w 780"/>
                    <a:gd name="T43" fmla="*/ 689 h 859"/>
                    <a:gd name="T44" fmla="*/ 39 w 780"/>
                    <a:gd name="T45" fmla="*/ 722 h 859"/>
                    <a:gd name="T46" fmla="*/ 68 w 780"/>
                    <a:gd name="T47" fmla="*/ 751 h 859"/>
                    <a:gd name="T48" fmla="*/ 101 w 780"/>
                    <a:gd name="T49" fmla="*/ 778 h 859"/>
                    <a:gd name="T50" fmla="*/ 136 w 780"/>
                    <a:gd name="T51" fmla="*/ 803 h 859"/>
                    <a:gd name="T52" fmla="*/ 172 w 780"/>
                    <a:gd name="T53" fmla="*/ 822 h 859"/>
                    <a:gd name="T54" fmla="*/ 213 w 780"/>
                    <a:gd name="T55" fmla="*/ 840 h 859"/>
                    <a:gd name="T56" fmla="*/ 253 w 780"/>
                    <a:gd name="T57" fmla="*/ 853 h 859"/>
                    <a:gd name="T58" fmla="*/ 371 w 780"/>
                    <a:gd name="T59" fmla="*/ 256 h 859"/>
                    <a:gd name="T60" fmla="*/ 406 w 780"/>
                    <a:gd name="T61" fmla="*/ 260 h 859"/>
                    <a:gd name="T62" fmla="*/ 435 w 780"/>
                    <a:gd name="T63" fmla="*/ 269 h 859"/>
                    <a:gd name="T64" fmla="*/ 462 w 780"/>
                    <a:gd name="T65" fmla="*/ 284 h 859"/>
                    <a:gd name="T66" fmla="*/ 487 w 780"/>
                    <a:gd name="T67" fmla="*/ 305 h 859"/>
                    <a:gd name="T68" fmla="*/ 506 w 780"/>
                    <a:gd name="T69" fmla="*/ 328 h 859"/>
                    <a:gd name="T70" fmla="*/ 522 w 780"/>
                    <a:gd name="T71" fmla="*/ 355 h 859"/>
                    <a:gd name="T72" fmla="*/ 532 w 780"/>
                    <a:gd name="T73" fmla="*/ 386 h 859"/>
                    <a:gd name="T74" fmla="*/ 535 w 780"/>
                    <a:gd name="T75" fmla="*/ 418 h 859"/>
                    <a:gd name="T76" fmla="*/ 532 w 780"/>
                    <a:gd name="T77" fmla="*/ 452 h 859"/>
                    <a:gd name="T78" fmla="*/ 522 w 780"/>
                    <a:gd name="T79" fmla="*/ 482 h 859"/>
                    <a:gd name="T80" fmla="*/ 506 w 780"/>
                    <a:gd name="T81" fmla="*/ 509 h 859"/>
                    <a:gd name="T82" fmla="*/ 487 w 780"/>
                    <a:gd name="T83" fmla="*/ 533 h 859"/>
                    <a:gd name="T84" fmla="*/ 462 w 780"/>
                    <a:gd name="T85" fmla="*/ 553 h 859"/>
                    <a:gd name="T86" fmla="*/ 435 w 780"/>
                    <a:gd name="T87" fmla="*/ 569 h 859"/>
                    <a:gd name="T88" fmla="*/ 406 w 780"/>
                    <a:gd name="T89" fmla="*/ 579 h 859"/>
                    <a:gd name="T90" fmla="*/ 371 w 780"/>
                    <a:gd name="T91" fmla="*/ 582 h 859"/>
                    <a:gd name="T92" fmla="*/ 339 w 780"/>
                    <a:gd name="T93" fmla="*/ 579 h 859"/>
                    <a:gd name="T94" fmla="*/ 308 w 780"/>
                    <a:gd name="T95" fmla="*/ 569 h 859"/>
                    <a:gd name="T96" fmla="*/ 281 w 780"/>
                    <a:gd name="T97" fmla="*/ 553 h 859"/>
                    <a:gd name="T98" fmla="*/ 258 w 780"/>
                    <a:gd name="T99" fmla="*/ 533 h 859"/>
                    <a:gd name="T100" fmla="*/ 237 w 780"/>
                    <a:gd name="T101" fmla="*/ 509 h 859"/>
                    <a:gd name="T102" fmla="*/ 222 w 780"/>
                    <a:gd name="T103" fmla="*/ 482 h 859"/>
                    <a:gd name="T104" fmla="*/ 213 w 780"/>
                    <a:gd name="T105" fmla="*/ 452 h 859"/>
                    <a:gd name="T106" fmla="*/ 209 w 780"/>
                    <a:gd name="T107" fmla="*/ 418 h 859"/>
                    <a:gd name="T108" fmla="*/ 213 w 780"/>
                    <a:gd name="T109" fmla="*/ 386 h 859"/>
                    <a:gd name="T110" fmla="*/ 222 w 780"/>
                    <a:gd name="T111" fmla="*/ 355 h 859"/>
                    <a:gd name="T112" fmla="*/ 237 w 780"/>
                    <a:gd name="T113" fmla="*/ 328 h 859"/>
                    <a:gd name="T114" fmla="*/ 258 w 780"/>
                    <a:gd name="T115" fmla="*/ 305 h 859"/>
                    <a:gd name="T116" fmla="*/ 281 w 780"/>
                    <a:gd name="T117" fmla="*/ 284 h 859"/>
                    <a:gd name="T118" fmla="*/ 308 w 780"/>
                    <a:gd name="T119" fmla="*/ 269 h 859"/>
                    <a:gd name="T120" fmla="*/ 339 w 780"/>
                    <a:gd name="T121" fmla="*/ 260 h 859"/>
                    <a:gd name="T122" fmla="*/ 371 w 780"/>
                    <a:gd name="T123" fmla="*/ 256 h 8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0" h="859">
                      <a:moveTo>
                        <a:pt x="274" y="858"/>
                      </a:moveTo>
                      <a:lnTo>
                        <a:pt x="316" y="785"/>
                      </a:lnTo>
                      <a:lnTo>
                        <a:pt x="360" y="713"/>
                      </a:lnTo>
                      <a:lnTo>
                        <a:pt x="407" y="644"/>
                      </a:lnTo>
                      <a:lnTo>
                        <a:pt x="457" y="576"/>
                      </a:lnTo>
                      <a:lnTo>
                        <a:pt x="509" y="507"/>
                      </a:lnTo>
                      <a:lnTo>
                        <a:pt x="564" y="443"/>
                      </a:lnTo>
                      <a:lnTo>
                        <a:pt x="623" y="379"/>
                      </a:lnTo>
                      <a:lnTo>
                        <a:pt x="683" y="316"/>
                      </a:lnTo>
                      <a:lnTo>
                        <a:pt x="730" y="271"/>
                      </a:lnTo>
                      <a:lnTo>
                        <a:pt x="779" y="225"/>
                      </a:lnTo>
                      <a:lnTo>
                        <a:pt x="769" y="206"/>
                      </a:lnTo>
                      <a:lnTo>
                        <a:pt x="759" y="188"/>
                      </a:lnTo>
                      <a:lnTo>
                        <a:pt x="748" y="170"/>
                      </a:lnTo>
                      <a:lnTo>
                        <a:pt x="735" y="152"/>
                      </a:lnTo>
                      <a:lnTo>
                        <a:pt x="722" y="136"/>
                      </a:lnTo>
                      <a:lnTo>
                        <a:pt x="709" y="120"/>
                      </a:lnTo>
                      <a:lnTo>
                        <a:pt x="694" y="104"/>
                      </a:lnTo>
                      <a:lnTo>
                        <a:pt x="678" y="89"/>
                      </a:lnTo>
                      <a:lnTo>
                        <a:pt x="663" y="76"/>
                      </a:lnTo>
                      <a:lnTo>
                        <a:pt x="645" y="62"/>
                      </a:lnTo>
                      <a:lnTo>
                        <a:pt x="629" y="50"/>
                      </a:lnTo>
                      <a:lnTo>
                        <a:pt x="611" y="37"/>
                      </a:lnTo>
                      <a:lnTo>
                        <a:pt x="594" y="28"/>
                      </a:lnTo>
                      <a:lnTo>
                        <a:pt x="574" y="18"/>
                      </a:lnTo>
                      <a:lnTo>
                        <a:pt x="555" y="8"/>
                      </a:lnTo>
                      <a:lnTo>
                        <a:pt x="535" y="0"/>
                      </a:lnTo>
                      <a:lnTo>
                        <a:pt x="496" y="36"/>
                      </a:lnTo>
                      <a:lnTo>
                        <a:pt x="457" y="75"/>
                      </a:lnTo>
                      <a:lnTo>
                        <a:pt x="420" y="112"/>
                      </a:lnTo>
                      <a:lnTo>
                        <a:pt x="383" y="151"/>
                      </a:lnTo>
                      <a:lnTo>
                        <a:pt x="346" y="191"/>
                      </a:lnTo>
                      <a:lnTo>
                        <a:pt x="310" y="232"/>
                      </a:lnTo>
                      <a:lnTo>
                        <a:pt x="276" y="272"/>
                      </a:lnTo>
                      <a:lnTo>
                        <a:pt x="242" y="314"/>
                      </a:lnTo>
                      <a:lnTo>
                        <a:pt x="208" y="357"/>
                      </a:lnTo>
                      <a:lnTo>
                        <a:pt x="175" y="399"/>
                      </a:lnTo>
                      <a:lnTo>
                        <a:pt x="145" y="443"/>
                      </a:lnTo>
                      <a:lnTo>
                        <a:pt x="114" y="488"/>
                      </a:lnTo>
                      <a:lnTo>
                        <a:pt x="85" y="533"/>
                      </a:lnTo>
                      <a:lnTo>
                        <a:pt x="55" y="579"/>
                      </a:lnTo>
                      <a:lnTo>
                        <a:pt x="26" y="624"/>
                      </a:lnTo>
                      <a:lnTo>
                        <a:pt x="0" y="671"/>
                      </a:lnTo>
                      <a:lnTo>
                        <a:pt x="12" y="689"/>
                      </a:lnTo>
                      <a:lnTo>
                        <a:pt x="25" y="705"/>
                      </a:lnTo>
                      <a:lnTo>
                        <a:pt x="39" y="722"/>
                      </a:lnTo>
                      <a:lnTo>
                        <a:pt x="54" y="736"/>
                      </a:lnTo>
                      <a:lnTo>
                        <a:pt x="68" y="751"/>
                      </a:lnTo>
                      <a:lnTo>
                        <a:pt x="85" y="765"/>
                      </a:lnTo>
                      <a:lnTo>
                        <a:pt x="101" y="778"/>
                      </a:lnTo>
                      <a:lnTo>
                        <a:pt x="119" y="790"/>
                      </a:lnTo>
                      <a:lnTo>
                        <a:pt x="136" y="803"/>
                      </a:lnTo>
                      <a:lnTo>
                        <a:pt x="154" y="812"/>
                      </a:lnTo>
                      <a:lnTo>
                        <a:pt x="172" y="822"/>
                      </a:lnTo>
                      <a:lnTo>
                        <a:pt x="192" y="832"/>
                      </a:lnTo>
                      <a:lnTo>
                        <a:pt x="213" y="840"/>
                      </a:lnTo>
                      <a:lnTo>
                        <a:pt x="232" y="846"/>
                      </a:lnTo>
                      <a:lnTo>
                        <a:pt x="253" y="853"/>
                      </a:lnTo>
                      <a:lnTo>
                        <a:pt x="274" y="858"/>
                      </a:lnTo>
                      <a:close/>
                      <a:moveTo>
                        <a:pt x="371" y="256"/>
                      </a:moveTo>
                      <a:lnTo>
                        <a:pt x="389" y="258"/>
                      </a:lnTo>
                      <a:lnTo>
                        <a:pt x="406" y="260"/>
                      </a:lnTo>
                      <a:lnTo>
                        <a:pt x="420" y="264"/>
                      </a:lnTo>
                      <a:lnTo>
                        <a:pt x="435" y="269"/>
                      </a:lnTo>
                      <a:lnTo>
                        <a:pt x="449" y="276"/>
                      </a:lnTo>
                      <a:lnTo>
                        <a:pt x="462" y="284"/>
                      </a:lnTo>
                      <a:lnTo>
                        <a:pt x="475" y="294"/>
                      </a:lnTo>
                      <a:lnTo>
                        <a:pt x="487" y="305"/>
                      </a:lnTo>
                      <a:lnTo>
                        <a:pt x="498" y="316"/>
                      </a:lnTo>
                      <a:lnTo>
                        <a:pt x="506" y="328"/>
                      </a:lnTo>
                      <a:lnTo>
                        <a:pt x="514" y="342"/>
                      </a:lnTo>
                      <a:lnTo>
                        <a:pt x="522" y="355"/>
                      </a:lnTo>
                      <a:lnTo>
                        <a:pt x="527" y="371"/>
                      </a:lnTo>
                      <a:lnTo>
                        <a:pt x="532" y="386"/>
                      </a:lnTo>
                      <a:lnTo>
                        <a:pt x="534" y="402"/>
                      </a:lnTo>
                      <a:lnTo>
                        <a:pt x="535" y="418"/>
                      </a:lnTo>
                      <a:lnTo>
                        <a:pt x="534" y="436"/>
                      </a:lnTo>
                      <a:lnTo>
                        <a:pt x="532" y="452"/>
                      </a:lnTo>
                      <a:lnTo>
                        <a:pt x="527" y="467"/>
                      </a:lnTo>
                      <a:lnTo>
                        <a:pt x="522" y="482"/>
                      </a:lnTo>
                      <a:lnTo>
                        <a:pt x="514" y="496"/>
                      </a:lnTo>
                      <a:lnTo>
                        <a:pt x="506" y="509"/>
                      </a:lnTo>
                      <a:lnTo>
                        <a:pt x="498" y="522"/>
                      </a:lnTo>
                      <a:lnTo>
                        <a:pt x="487" y="533"/>
                      </a:lnTo>
                      <a:lnTo>
                        <a:pt x="475" y="545"/>
                      </a:lnTo>
                      <a:lnTo>
                        <a:pt x="462" y="553"/>
                      </a:lnTo>
                      <a:lnTo>
                        <a:pt x="449" y="561"/>
                      </a:lnTo>
                      <a:lnTo>
                        <a:pt x="435" y="569"/>
                      </a:lnTo>
                      <a:lnTo>
                        <a:pt x="420" y="574"/>
                      </a:lnTo>
                      <a:lnTo>
                        <a:pt x="406" y="579"/>
                      </a:lnTo>
                      <a:lnTo>
                        <a:pt x="389" y="580"/>
                      </a:lnTo>
                      <a:lnTo>
                        <a:pt x="371" y="582"/>
                      </a:lnTo>
                      <a:lnTo>
                        <a:pt x="355" y="580"/>
                      </a:lnTo>
                      <a:lnTo>
                        <a:pt x="339" y="579"/>
                      </a:lnTo>
                      <a:lnTo>
                        <a:pt x="324" y="574"/>
                      </a:lnTo>
                      <a:lnTo>
                        <a:pt x="308" y="569"/>
                      </a:lnTo>
                      <a:lnTo>
                        <a:pt x="295" y="561"/>
                      </a:lnTo>
                      <a:lnTo>
                        <a:pt x="281" y="553"/>
                      </a:lnTo>
                      <a:lnTo>
                        <a:pt x="269" y="545"/>
                      </a:lnTo>
                      <a:lnTo>
                        <a:pt x="258" y="533"/>
                      </a:lnTo>
                      <a:lnTo>
                        <a:pt x="247" y="522"/>
                      </a:lnTo>
                      <a:lnTo>
                        <a:pt x="237" y="509"/>
                      </a:lnTo>
                      <a:lnTo>
                        <a:pt x="229" y="496"/>
                      </a:lnTo>
                      <a:lnTo>
                        <a:pt x="222" y="482"/>
                      </a:lnTo>
                      <a:lnTo>
                        <a:pt x="217" y="467"/>
                      </a:lnTo>
                      <a:lnTo>
                        <a:pt x="213" y="452"/>
                      </a:lnTo>
                      <a:lnTo>
                        <a:pt x="211" y="436"/>
                      </a:lnTo>
                      <a:lnTo>
                        <a:pt x="209" y="418"/>
                      </a:lnTo>
                      <a:lnTo>
                        <a:pt x="211" y="402"/>
                      </a:lnTo>
                      <a:lnTo>
                        <a:pt x="213" y="386"/>
                      </a:lnTo>
                      <a:lnTo>
                        <a:pt x="217" y="371"/>
                      </a:lnTo>
                      <a:lnTo>
                        <a:pt x="222" y="355"/>
                      </a:lnTo>
                      <a:lnTo>
                        <a:pt x="229" y="342"/>
                      </a:lnTo>
                      <a:lnTo>
                        <a:pt x="237" y="328"/>
                      </a:lnTo>
                      <a:lnTo>
                        <a:pt x="247" y="316"/>
                      </a:lnTo>
                      <a:lnTo>
                        <a:pt x="258" y="305"/>
                      </a:lnTo>
                      <a:lnTo>
                        <a:pt x="269" y="294"/>
                      </a:lnTo>
                      <a:lnTo>
                        <a:pt x="281" y="284"/>
                      </a:lnTo>
                      <a:lnTo>
                        <a:pt x="295" y="276"/>
                      </a:lnTo>
                      <a:lnTo>
                        <a:pt x="308" y="269"/>
                      </a:lnTo>
                      <a:lnTo>
                        <a:pt x="324" y="264"/>
                      </a:lnTo>
                      <a:lnTo>
                        <a:pt x="339" y="260"/>
                      </a:lnTo>
                      <a:lnTo>
                        <a:pt x="355" y="258"/>
                      </a:lnTo>
                      <a:lnTo>
                        <a:pt x="371" y="256"/>
                      </a:lnTo>
                      <a:close/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2" name="Freeform 124"/>
                <p:cNvSpPr>
                  <a:spLocks noChangeArrowheads="1"/>
                </p:cNvSpPr>
                <p:nvPr/>
              </p:nvSpPr>
              <p:spPr bwMode="auto">
                <a:xfrm>
                  <a:off x="5634" y="1137"/>
                  <a:ext cx="123" cy="145"/>
                </a:xfrm>
                <a:custGeom>
                  <a:avLst/>
                  <a:gdLst>
                    <a:gd name="T0" fmla="*/ 548 w 549"/>
                    <a:gd name="T1" fmla="*/ 193 h 645"/>
                    <a:gd name="T2" fmla="*/ 548 w 549"/>
                    <a:gd name="T3" fmla="*/ 193 h 645"/>
                    <a:gd name="T4" fmla="*/ 548 w 549"/>
                    <a:gd name="T5" fmla="*/ 167 h 645"/>
                    <a:gd name="T6" fmla="*/ 545 w 549"/>
                    <a:gd name="T7" fmla="*/ 143 h 645"/>
                    <a:gd name="T8" fmla="*/ 542 w 549"/>
                    <a:gd name="T9" fmla="*/ 117 h 645"/>
                    <a:gd name="T10" fmla="*/ 537 w 549"/>
                    <a:gd name="T11" fmla="*/ 93 h 645"/>
                    <a:gd name="T12" fmla="*/ 530 w 549"/>
                    <a:gd name="T13" fmla="*/ 69 h 645"/>
                    <a:gd name="T14" fmla="*/ 524 w 549"/>
                    <a:gd name="T15" fmla="*/ 46 h 645"/>
                    <a:gd name="T16" fmla="*/ 514 w 549"/>
                    <a:gd name="T17" fmla="*/ 23 h 645"/>
                    <a:gd name="T18" fmla="*/ 505 w 549"/>
                    <a:gd name="T19" fmla="*/ 0 h 645"/>
                    <a:gd name="T20" fmla="*/ 505 w 549"/>
                    <a:gd name="T21" fmla="*/ 0 h 645"/>
                    <a:gd name="T22" fmla="*/ 456 w 549"/>
                    <a:gd name="T23" fmla="*/ 46 h 645"/>
                    <a:gd name="T24" fmla="*/ 409 w 549"/>
                    <a:gd name="T25" fmla="*/ 91 h 645"/>
                    <a:gd name="T26" fmla="*/ 409 w 549"/>
                    <a:gd name="T27" fmla="*/ 91 h 645"/>
                    <a:gd name="T28" fmla="*/ 349 w 549"/>
                    <a:gd name="T29" fmla="*/ 154 h 645"/>
                    <a:gd name="T30" fmla="*/ 290 w 549"/>
                    <a:gd name="T31" fmla="*/ 218 h 645"/>
                    <a:gd name="T32" fmla="*/ 235 w 549"/>
                    <a:gd name="T33" fmla="*/ 282 h 645"/>
                    <a:gd name="T34" fmla="*/ 183 w 549"/>
                    <a:gd name="T35" fmla="*/ 351 h 645"/>
                    <a:gd name="T36" fmla="*/ 133 w 549"/>
                    <a:gd name="T37" fmla="*/ 419 h 645"/>
                    <a:gd name="T38" fmla="*/ 86 w 549"/>
                    <a:gd name="T39" fmla="*/ 488 h 645"/>
                    <a:gd name="T40" fmla="*/ 42 w 549"/>
                    <a:gd name="T41" fmla="*/ 560 h 645"/>
                    <a:gd name="T42" fmla="*/ 0 w 549"/>
                    <a:gd name="T43" fmla="*/ 633 h 645"/>
                    <a:gd name="T44" fmla="*/ 0 w 549"/>
                    <a:gd name="T45" fmla="*/ 633 h 645"/>
                    <a:gd name="T46" fmla="*/ 25 w 549"/>
                    <a:gd name="T47" fmla="*/ 638 h 645"/>
                    <a:gd name="T48" fmla="*/ 49 w 549"/>
                    <a:gd name="T49" fmla="*/ 641 h 645"/>
                    <a:gd name="T50" fmla="*/ 73 w 549"/>
                    <a:gd name="T51" fmla="*/ 644 h 645"/>
                    <a:gd name="T52" fmla="*/ 97 w 549"/>
                    <a:gd name="T53" fmla="*/ 644 h 645"/>
                    <a:gd name="T54" fmla="*/ 97 w 549"/>
                    <a:gd name="T55" fmla="*/ 644 h 645"/>
                    <a:gd name="T56" fmla="*/ 122 w 549"/>
                    <a:gd name="T57" fmla="*/ 644 h 645"/>
                    <a:gd name="T58" fmla="*/ 145 w 549"/>
                    <a:gd name="T59" fmla="*/ 642 h 645"/>
                    <a:gd name="T60" fmla="*/ 167 w 549"/>
                    <a:gd name="T61" fmla="*/ 639 h 645"/>
                    <a:gd name="T62" fmla="*/ 188 w 549"/>
                    <a:gd name="T63" fmla="*/ 634 h 645"/>
                    <a:gd name="T64" fmla="*/ 211 w 549"/>
                    <a:gd name="T65" fmla="*/ 629 h 645"/>
                    <a:gd name="T66" fmla="*/ 232 w 549"/>
                    <a:gd name="T67" fmla="*/ 625 h 645"/>
                    <a:gd name="T68" fmla="*/ 253 w 549"/>
                    <a:gd name="T69" fmla="*/ 617 h 645"/>
                    <a:gd name="T70" fmla="*/ 273 w 549"/>
                    <a:gd name="T71" fmla="*/ 608 h 645"/>
                    <a:gd name="T72" fmla="*/ 294 w 549"/>
                    <a:gd name="T73" fmla="*/ 600 h 645"/>
                    <a:gd name="T74" fmla="*/ 313 w 549"/>
                    <a:gd name="T75" fmla="*/ 590 h 645"/>
                    <a:gd name="T76" fmla="*/ 331 w 549"/>
                    <a:gd name="T77" fmla="*/ 579 h 645"/>
                    <a:gd name="T78" fmla="*/ 351 w 549"/>
                    <a:gd name="T79" fmla="*/ 568 h 645"/>
                    <a:gd name="T80" fmla="*/ 367 w 549"/>
                    <a:gd name="T81" fmla="*/ 555 h 645"/>
                    <a:gd name="T82" fmla="*/ 385 w 549"/>
                    <a:gd name="T83" fmla="*/ 542 h 645"/>
                    <a:gd name="T84" fmla="*/ 401 w 549"/>
                    <a:gd name="T85" fmla="*/ 527 h 645"/>
                    <a:gd name="T86" fmla="*/ 417 w 549"/>
                    <a:gd name="T87" fmla="*/ 513 h 645"/>
                    <a:gd name="T88" fmla="*/ 432 w 549"/>
                    <a:gd name="T89" fmla="*/ 497 h 645"/>
                    <a:gd name="T90" fmla="*/ 446 w 549"/>
                    <a:gd name="T91" fmla="*/ 480 h 645"/>
                    <a:gd name="T92" fmla="*/ 459 w 549"/>
                    <a:gd name="T93" fmla="*/ 462 h 645"/>
                    <a:gd name="T94" fmla="*/ 472 w 549"/>
                    <a:gd name="T95" fmla="*/ 446 h 645"/>
                    <a:gd name="T96" fmla="*/ 483 w 549"/>
                    <a:gd name="T97" fmla="*/ 427 h 645"/>
                    <a:gd name="T98" fmla="*/ 495 w 549"/>
                    <a:gd name="T99" fmla="*/ 409 h 645"/>
                    <a:gd name="T100" fmla="*/ 505 w 549"/>
                    <a:gd name="T101" fmla="*/ 389 h 645"/>
                    <a:gd name="T102" fmla="*/ 513 w 549"/>
                    <a:gd name="T103" fmla="*/ 368 h 645"/>
                    <a:gd name="T104" fmla="*/ 521 w 549"/>
                    <a:gd name="T105" fmla="*/ 349 h 645"/>
                    <a:gd name="T106" fmla="*/ 529 w 549"/>
                    <a:gd name="T107" fmla="*/ 328 h 645"/>
                    <a:gd name="T108" fmla="*/ 534 w 549"/>
                    <a:gd name="T109" fmla="*/ 307 h 645"/>
                    <a:gd name="T110" fmla="*/ 539 w 549"/>
                    <a:gd name="T111" fmla="*/ 284 h 645"/>
                    <a:gd name="T112" fmla="*/ 543 w 549"/>
                    <a:gd name="T113" fmla="*/ 263 h 645"/>
                    <a:gd name="T114" fmla="*/ 547 w 549"/>
                    <a:gd name="T115" fmla="*/ 240 h 645"/>
                    <a:gd name="T116" fmla="*/ 548 w 549"/>
                    <a:gd name="T117" fmla="*/ 218 h 645"/>
                    <a:gd name="T118" fmla="*/ 548 w 549"/>
                    <a:gd name="T119" fmla="*/ 193 h 6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49" h="645">
                      <a:moveTo>
                        <a:pt x="548" y="193"/>
                      </a:moveTo>
                      <a:lnTo>
                        <a:pt x="548" y="193"/>
                      </a:lnTo>
                      <a:lnTo>
                        <a:pt x="548" y="167"/>
                      </a:lnTo>
                      <a:lnTo>
                        <a:pt x="545" y="143"/>
                      </a:lnTo>
                      <a:lnTo>
                        <a:pt x="542" y="117"/>
                      </a:lnTo>
                      <a:lnTo>
                        <a:pt x="537" y="93"/>
                      </a:lnTo>
                      <a:lnTo>
                        <a:pt x="530" y="69"/>
                      </a:lnTo>
                      <a:lnTo>
                        <a:pt x="524" y="46"/>
                      </a:lnTo>
                      <a:lnTo>
                        <a:pt x="514" y="23"/>
                      </a:lnTo>
                      <a:lnTo>
                        <a:pt x="505" y="0"/>
                      </a:lnTo>
                      <a:lnTo>
                        <a:pt x="505" y="0"/>
                      </a:lnTo>
                      <a:lnTo>
                        <a:pt x="456" y="46"/>
                      </a:lnTo>
                      <a:lnTo>
                        <a:pt x="409" y="91"/>
                      </a:lnTo>
                      <a:lnTo>
                        <a:pt x="409" y="91"/>
                      </a:lnTo>
                      <a:lnTo>
                        <a:pt x="349" y="154"/>
                      </a:lnTo>
                      <a:lnTo>
                        <a:pt x="290" y="218"/>
                      </a:lnTo>
                      <a:lnTo>
                        <a:pt x="235" y="282"/>
                      </a:lnTo>
                      <a:lnTo>
                        <a:pt x="183" y="351"/>
                      </a:lnTo>
                      <a:lnTo>
                        <a:pt x="133" y="419"/>
                      </a:lnTo>
                      <a:lnTo>
                        <a:pt x="86" y="488"/>
                      </a:lnTo>
                      <a:lnTo>
                        <a:pt x="42" y="560"/>
                      </a:lnTo>
                      <a:lnTo>
                        <a:pt x="0" y="633"/>
                      </a:lnTo>
                      <a:lnTo>
                        <a:pt x="0" y="633"/>
                      </a:lnTo>
                      <a:lnTo>
                        <a:pt x="25" y="638"/>
                      </a:lnTo>
                      <a:lnTo>
                        <a:pt x="49" y="641"/>
                      </a:lnTo>
                      <a:lnTo>
                        <a:pt x="73" y="644"/>
                      </a:lnTo>
                      <a:lnTo>
                        <a:pt x="97" y="644"/>
                      </a:lnTo>
                      <a:lnTo>
                        <a:pt x="97" y="644"/>
                      </a:lnTo>
                      <a:lnTo>
                        <a:pt x="122" y="644"/>
                      </a:lnTo>
                      <a:lnTo>
                        <a:pt x="145" y="642"/>
                      </a:lnTo>
                      <a:lnTo>
                        <a:pt x="167" y="639"/>
                      </a:lnTo>
                      <a:lnTo>
                        <a:pt x="188" y="634"/>
                      </a:lnTo>
                      <a:lnTo>
                        <a:pt x="211" y="629"/>
                      </a:lnTo>
                      <a:lnTo>
                        <a:pt x="232" y="625"/>
                      </a:lnTo>
                      <a:lnTo>
                        <a:pt x="253" y="617"/>
                      </a:lnTo>
                      <a:lnTo>
                        <a:pt x="273" y="608"/>
                      </a:lnTo>
                      <a:lnTo>
                        <a:pt x="294" y="600"/>
                      </a:lnTo>
                      <a:lnTo>
                        <a:pt x="313" y="590"/>
                      </a:lnTo>
                      <a:lnTo>
                        <a:pt x="331" y="579"/>
                      </a:lnTo>
                      <a:lnTo>
                        <a:pt x="351" y="568"/>
                      </a:lnTo>
                      <a:lnTo>
                        <a:pt x="367" y="555"/>
                      </a:lnTo>
                      <a:lnTo>
                        <a:pt x="385" y="542"/>
                      </a:lnTo>
                      <a:lnTo>
                        <a:pt x="401" y="527"/>
                      </a:lnTo>
                      <a:lnTo>
                        <a:pt x="417" y="513"/>
                      </a:lnTo>
                      <a:lnTo>
                        <a:pt x="432" y="497"/>
                      </a:lnTo>
                      <a:lnTo>
                        <a:pt x="446" y="480"/>
                      </a:lnTo>
                      <a:lnTo>
                        <a:pt x="459" y="462"/>
                      </a:lnTo>
                      <a:lnTo>
                        <a:pt x="472" y="446"/>
                      </a:lnTo>
                      <a:lnTo>
                        <a:pt x="483" y="427"/>
                      </a:lnTo>
                      <a:lnTo>
                        <a:pt x="495" y="409"/>
                      </a:lnTo>
                      <a:lnTo>
                        <a:pt x="505" y="389"/>
                      </a:lnTo>
                      <a:lnTo>
                        <a:pt x="513" y="368"/>
                      </a:lnTo>
                      <a:lnTo>
                        <a:pt x="521" y="349"/>
                      </a:lnTo>
                      <a:lnTo>
                        <a:pt x="529" y="328"/>
                      </a:lnTo>
                      <a:lnTo>
                        <a:pt x="534" y="307"/>
                      </a:lnTo>
                      <a:lnTo>
                        <a:pt x="539" y="284"/>
                      </a:lnTo>
                      <a:lnTo>
                        <a:pt x="543" y="263"/>
                      </a:lnTo>
                      <a:lnTo>
                        <a:pt x="547" y="240"/>
                      </a:lnTo>
                      <a:lnTo>
                        <a:pt x="548" y="218"/>
                      </a:lnTo>
                      <a:lnTo>
                        <a:pt x="548" y="193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3" name="Freeform 125"/>
                <p:cNvSpPr>
                  <a:spLocks noChangeArrowheads="1"/>
                </p:cNvSpPr>
                <p:nvPr/>
              </p:nvSpPr>
              <p:spPr bwMode="auto">
                <a:xfrm>
                  <a:off x="5555" y="1079"/>
                  <a:ext cx="138" cy="158"/>
                </a:xfrm>
                <a:custGeom>
                  <a:avLst/>
                  <a:gdLst>
                    <a:gd name="T0" fmla="*/ 612 w 613"/>
                    <a:gd name="T1" fmla="*/ 31 h 703"/>
                    <a:gd name="T2" fmla="*/ 533 w 613"/>
                    <a:gd name="T3" fmla="*/ 8 h 703"/>
                    <a:gd name="T4" fmla="*/ 492 w 613"/>
                    <a:gd name="T5" fmla="*/ 2 h 703"/>
                    <a:gd name="T6" fmla="*/ 448 w 613"/>
                    <a:gd name="T7" fmla="*/ 0 h 703"/>
                    <a:gd name="T8" fmla="*/ 426 w 613"/>
                    <a:gd name="T9" fmla="*/ 0 h 703"/>
                    <a:gd name="T10" fmla="*/ 380 w 613"/>
                    <a:gd name="T11" fmla="*/ 5 h 703"/>
                    <a:gd name="T12" fmla="*/ 337 w 613"/>
                    <a:gd name="T13" fmla="*/ 15 h 703"/>
                    <a:gd name="T14" fmla="*/ 294 w 613"/>
                    <a:gd name="T15" fmla="*/ 28 h 703"/>
                    <a:gd name="T16" fmla="*/ 254 w 613"/>
                    <a:gd name="T17" fmla="*/ 44 h 703"/>
                    <a:gd name="T18" fmla="*/ 217 w 613"/>
                    <a:gd name="T19" fmla="*/ 65 h 703"/>
                    <a:gd name="T20" fmla="*/ 179 w 613"/>
                    <a:gd name="T21" fmla="*/ 89 h 703"/>
                    <a:gd name="T22" fmla="*/ 147 w 613"/>
                    <a:gd name="T23" fmla="*/ 117 h 703"/>
                    <a:gd name="T24" fmla="*/ 116 w 613"/>
                    <a:gd name="T25" fmla="*/ 148 h 703"/>
                    <a:gd name="T26" fmla="*/ 89 w 613"/>
                    <a:gd name="T27" fmla="*/ 180 h 703"/>
                    <a:gd name="T28" fmla="*/ 64 w 613"/>
                    <a:gd name="T29" fmla="*/ 218 h 703"/>
                    <a:gd name="T30" fmla="*/ 43 w 613"/>
                    <a:gd name="T31" fmla="*/ 255 h 703"/>
                    <a:gd name="T32" fmla="*/ 27 w 613"/>
                    <a:gd name="T33" fmla="*/ 295 h 703"/>
                    <a:gd name="T34" fmla="*/ 14 w 613"/>
                    <a:gd name="T35" fmla="*/ 337 h 703"/>
                    <a:gd name="T36" fmla="*/ 4 w 613"/>
                    <a:gd name="T37" fmla="*/ 381 h 703"/>
                    <a:gd name="T38" fmla="*/ 0 w 613"/>
                    <a:gd name="T39" fmla="*/ 427 h 703"/>
                    <a:gd name="T40" fmla="*/ 0 w 613"/>
                    <a:gd name="T41" fmla="*/ 449 h 703"/>
                    <a:gd name="T42" fmla="*/ 4 w 613"/>
                    <a:gd name="T43" fmla="*/ 519 h 703"/>
                    <a:gd name="T44" fmla="*/ 19 w 613"/>
                    <a:gd name="T45" fmla="*/ 584 h 703"/>
                    <a:gd name="T46" fmla="*/ 43 w 613"/>
                    <a:gd name="T47" fmla="*/ 645 h 703"/>
                    <a:gd name="T48" fmla="*/ 77 w 613"/>
                    <a:gd name="T49" fmla="*/ 702 h 703"/>
                    <a:gd name="T50" fmla="*/ 103 w 613"/>
                    <a:gd name="T51" fmla="*/ 655 h 703"/>
                    <a:gd name="T52" fmla="*/ 162 w 613"/>
                    <a:gd name="T53" fmla="*/ 564 h 703"/>
                    <a:gd name="T54" fmla="*/ 222 w 613"/>
                    <a:gd name="T55" fmla="*/ 474 h 703"/>
                    <a:gd name="T56" fmla="*/ 285 w 613"/>
                    <a:gd name="T57" fmla="*/ 388 h 703"/>
                    <a:gd name="T58" fmla="*/ 353 w 613"/>
                    <a:gd name="T59" fmla="*/ 303 h 703"/>
                    <a:gd name="T60" fmla="*/ 423 w 613"/>
                    <a:gd name="T61" fmla="*/ 222 h 703"/>
                    <a:gd name="T62" fmla="*/ 497 w 613"/>
                    <a:gd name="T63" fmla="*/ 143 h 703"/>
                    <a:gd name="T64" fmla="*/ 573 w 613"/>
                    <a:gd name="T65" fmla="*/ 67 h 7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613" h="703">
                      <a:moveTo>
                        <a:pt x="612" y="31"/>
                      </a:moveTo>
                      <a:lnTo>
                        <a:pt x="612" y="31"/>
                      </a:lnTo>
                      <a:lnTo>
                        <a:pt x="573" y="18"/>
                      </a:lnTo>
                      <a:lnTo>
                        <a:pt x="533" y="8"/>
                      </a:lnTo>
                      <a:lnTo>
                        <a:pt x="513" y="5"/>
                      </a:lnTo>
                      <a:lnTo>
                        <a:pt x="492" y="2"/>
                      </a:lnTo>
                      <a:lnTo>
                        <a:pt x="471" y="0"/>
                      </a:lnTo>
                      <a:lnTo>
                        <a:pt x="448" y="0"/>
                      </a:lnTo>
                      <a:lnTo>
                        <a:pt x="448" y="0"/>
                      </a:lnTo>
                      <a:lnTo>
                        <a:pt x="426" y="0"/>
                      </a:lnTo>
                      <a:lnTo>
                        <a:pt x="403" y="2"/>
                      </a:lnTo>
                      <a:lnTo>
                        <a:pt x="380" y="5"/>
                      </a:lnTo>
                      <a:lnTo>
                        <a:pt x="358" y="8"/>
                      </a:lnTo>
                      <a:lnTo>
                        <a:pt x="337" y="15"/>
                      </a:lnTo>
                      <a:lnTo>
                        <a:pt x="316" y="20"/>
                      </a:lnTo>
                      <a:lnTo>
                        <a:pt x="294" y="28"/>
                      </a:lnTo>
                      <a:lnTo>
                        <a:pt x="274" y="36"/>
                      </a:lnTo>
                      <a:lnTo>
                        <a:pt x="254" y="44"/>
                      </a:lnTo>
                      <a:lnTo>
                        <a:pt x="235" y="54"/>
                      </a:lnTo>
                      <a:lnTo>
                        <a:pt x="217" y="65"/>
                      </a:lnTo>
                      <a:lnTo>
                        <a:pt x="197" y="76"/>
                      </a:lnTo>
                      <a:lnTo>
                        <a:pt x="179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1" y="132"/>
                      </a:lnTo>
                      <a:lnTo>
                        <a:pt x="116" y="148"/>
                      </a:lnTo>
                      <a:lnTo>
                        <a:pt x="102" y="164"/>
                      </a:lnTo>
                      <a:lnTo>
                        <a:pt x="89" y="180"/>
                      </a:lnTo>
                      <a:lnTo>
                        <a:pt x="76" y="198"/>
                      </a:lnTo>
                      <a:lnTo>
                        <a:pt x="64" y="218"/>
                      </a:lnTo>
                      <a:lnTo>
                        <a:pt x="53" y="235"/>
                      </a:lnTo>
                      <a:lnTo>
                        <a:pt x="43" y="255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19" y="316"/>
                      </a:lnTo>
                      <a:lnTo>
                        <a:pt x="14" y="337"/>
                      </a:lnTo>
                      <a:lnTo>
                        <a:pt x="8" y="360"/>
                      </a:lnTo>
                      <a:lnTo>
                        <a:pt x="4" y="381"/>
                      </a:lnTo>
                      <a:lnTo>
                        <a:pt x="1" y="404"/>
                      </a:lnTo>
                      <a:lnTo>
                        <a:pt x="0" y="427"/>
                      </a:lnTo>
                      <a:lnTo>
                        <a:pt x="0" y="449"/>
                      </a:lnTo>
                      <a:lnTo>
                        <a:pt x="0" y="449"/>
                      </a:lnTo>
                      <a:lnTo>
                        <a:pt x="1" y="485"/>
                      </a:lnTo>
                      <a:lnTo>
                        <a:pt x="4" y="519"/>
                      </a:lnTo>
                      <a:lnTo>
                        <a:pt x="11" y="552"/>
                      </a:lnTo>
                      <a:lnTo>
                        <a:pt x="19" y="584"/>
                      </a:lnTo>
                      <a:lnTo>
                        <a:pt x="30" y="615"/>
                      </a:lnTo>
                      <a:lnTo>
                        <a:pt x="43" y="645"/>
                      </a:lnTo>
                      <a:lnTo>
                        <a:pt x="59" y="675"/>
                      </a:lnTo>
                      <a:lnTo>
                        <a:pt x="77" y="702"/>
                      </a:lnTo>
                      <a:lnTo>
                        <a:pt x="77" y="702"/>
                      </a:lnTo>
                      <a:lnTo>
                        <a:pt x="103" y="655"/>
                      </a:lnTo>
                      <a:lnTo>
                        <a:pt x="132" y="610"/>
                      </a:lnTo>
                      <a:lnTo>
                        <a:pt x="162" y="564"/>
                      </a:lnTo>
                      <a:lnTo>
                        <a:pt x="191" y="519"/>
                      </a:lnTo>
                      <a:lnTo>
                        <a:pt x="222" y="474"/>
                      </a:lnTo>
                      <a:lnTo>
                        <a:pt x="252" y="430"/>
                      </a:lnTo>
                      <a:lnTo>
                        <a:pt x="285" y="388"/>
                      </a:lnTo>
                      <a:lnTo>
                        <a:pt x="319" y="345"/>
                      </a:lnTo>
                      <a:lnTo>
                        <a:pt x="353" y="303"/>
                      </a:lnTo>
                      <a:lnTo>
                        <a:pt x="387" y="263"/>
                      </a:lnTo>
                      <a:lnTo>
                        <a:pt x="423" y="222"/>
                      </a:lnTo>
                      <a:lnTo>
                        <a:pt x="460" y="182"/>
                      </a:lnTo>
                      <a:lnTo>
                        <a:pt x="497" y="143"/>
                      </a:lnTo>
                      <a:lnTo>
                        <a:pt x="534" y="106"/>
                      </a:lnTo>
                      <a:lnTo>
                        <a:pt x="573" y="67"/>
                      </a:lnTo>
                      <a:lnTo>
                        <a:pt x="612" y="3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4" name="Freeform 126"/>
                <p:cNvSpPr>
                  <a:spLocks noChangeArrowheads="1"/>
                </p:cNvSpPr>
                <p:nvPr/>
              </p:nvSpPr>
              <p:spPr bwMode="auto">
                <a:xfrm>
                  <a:off x="5863" y="925"/>
                  <a:ext cx="204" cy="120"/>
                </a:xfrm>
                <a:custGeom>
                  <a:avLst/>
                  <a:gdLst>
                    <a:gd name="T0" fmla="*/ 159 w 903"/>
                    <a:gd name="T1" fmla="*/ 511 h 533"/>
                    <a:gd name="T2" fmla="*/ 253 w 903"/>
                    <a:gd name="T3" fmla="*/ 473 h 533"/>
                    <a:gd name="T4" fmla="*/ 347 w 903"/>
                    <a:gd name="T5" fmla="*/ 441 h 533"/>
                    <a:gd name="T6" fmla="*/ 443 w 903"/>
                    <a:gd name="T7" fmla="*/ 412 h 533"/>
                    <a:gd name="T8" fmla="*/ 540 w 903"/>
                    <a:gd name="T9" fmla="*/ 386 h 533"/>
                    <a:gd name="T10" fmla="*/ 639 w 903"/>
                    <a:gd name="T11" fmla="*/ 365 h 533"/>
                    <a:gd name="T12" fmla="*/ 740 w 903"/>
                    <a:gd name="T13" fmla="*/ 347 h 533"/>
                    <a:gd name="T14" fmla="*/ 840 w 903"/>
                    <a:gd name="T15" fmla="*/ 334 h 533"/>
                    <a:gd name="T16" fmla="*/ 895 w 903"/>
                    <a:gd name="T17" fmla="*/ 306 h 533"/>
                    <a:gd name="T18" fmla="*/ 900 w 903"/>
                    <a:gd name="T19" fmla="*/ 258 h 533"/>
                    <a:gd name="T20" fmla="*/ 900 w 903"/>
                    <a:gd name="T21" fmla="*/ 203 h 533"/>
                    <a:gd name="T22" fmla="*/ 892 w 903"/>
                    <a:gd name="T23" fmla="*/ 141 h 533"/>
                    <a:gd name="T24" fmla="*/ 874 w 903"/>
                    <a:gd name="T25" fmla="*/ 83 h 533"/>
                    <a:gd name="T26" fmla="*/ 850 w 903"/>
                    <a:gd name="T27" fmla="*/ 27 h 533"/>
                    <a:gd name="T28" fmla="*/ 780 w 903"/>
                    <a:gd name="T29" fmla="*/ 6 h 533"/>
                    <a:gd name="T30" fmla="*/ 671 w 903"/>
                    <a:gd name="T31" fmla="*/ 23 h 533"/>
                    <a:gd name="T32" fmla="*/ 564 w 903"/>
                    <a:gd name="T33" fmla="*/ 41 h 533"/>
                    <a:gd name="T34" fmla="*/ 458 w 903"/>
                    <a:gd name="T35" fmla="*/ 65 h 533"/>
                    <a:gd name="T36" fmla="*/ 354 w 903"/>
                    <a:gd name="T37" fmla="*/ 92 h 533"/>
                    <a:gd name="T38" fmla="*/ 250 w 903"/>
                    <a:gd name="T39" fmla="*/ 123 h 533"/>
                    <a:gd name="T40" fmla="*/ 150 w 903"/>
                    <a:gd name="T41" fmla="*/ 159 h 533"/>
                    <a:gd name="T42" fmla="*/ 50 w 903"/>
                    <a:gd name="T43" fmla="*/ 198 h 533"/>
                    <a:gd name="T44" fmla="*/ 0 w 903"/>
                    <a:gd name="T45" fmla="*/ 233 h 533"/>
                    <a:gd name="T46" fmla="*/ 4 w 903"/>
                    <a:gd name="T47" fmla="*/ 276 h 533"/>
                    <a:gd name="T48" fmla="*/ 18 w 903"/>
                    <a:gd name="T49" fmla="*/ 357 h 533"/>
                    <a:gd name="T50" fmla="*/ 47 w 903"/>
                    <a:gd name="T51" fmla="*/ 433 h 533"/>
                    <a:gd name="T52" fmla="*/ 89 w 903"/>
                    <a:gd name="T53" fmla="*/ 501 h 533"/>
                    <a:gd name="T54" fmla="*/ 451 w 903"/>
                    <a:gd name="T55" fmla="*/ 71 h 533"/>
                    <a:gd name="T56" fmla="*/ 483 w 903"/>
                    <a:gd name="T57" fmla="*/ 75 h 533"/>
                    <a:gd name="T58" fmla="*/ 514 w 903"/>
                    <a:gd name="T59" fmla="*/ 84 h 533"/>
                    <a:gd name="T60" fmla="*/ 542 w 903"/>
                    <a:gd name="T61" fmla="*/ 99 h 533"/>
                    <a:gd name="T62" fmla="*/ 566 w 903"/>
                    <a:gd name="T63" fmla="*/ 120 h 533"/>
                    <a:gd name="T64" fmla="*/ 586 w 903"/>
                    <a:gd name="T65" fmla="*/ 143 h 533"/>
                    <a:gd name="T66" fmla="*/ 600 w 903"/>
                    <a:gd name="T67" fmla="*/ 170 h 533"/>
                    <a:gd name="T68" fmla="*/ 610 w 903"/>
                    <a:gd name="T69" fmla="*/ 201 h 533"/>
                    <a:gd name="T70" fmla="*/ 613 w 903"/>
                    <a:gd name="T71" fmla="*/ 233 h 533"/>
                    <a:gd name="T72" fmla="*/ 610 w 903"/>
                    <a:gd name="T73" fmla="*/ 268 h 533"/>
                    <a:gd name="T74" fmla="*/ 600 w 903"/>
                    <a:gd name="T75" fmla="*/ 297 h 533"/>
                    <a:gd name="T76" fmla="*/ 586 w 903"/>
                    <a:gd name="T77" fmla="*/ 324 h 533"/>
                    <a:gd name="T78" fmla="*/ 566 w 903"/>
                    <a:gd name="T79" fmla="*/ 349 h 533"/>
                    <a:gd name="T80" fmla="*/ 542 w 903"/>
                    <a:gd name="T81" fmla="*/ 368 h 533"/>
                    <a:gd name="T82" fmla="*/ 514 w 903"/>
                    <a:gd name="T83" fmla="*/ 384 h 533"/>
                    <a:gd name="T84" fmla="*/ 483 w 903"/>
                    <a:gd name="T85" fmla="*/ 394 h 533"/>
                    <a:gd name="T86" fmla="*/ 451 w 903"/>
                    <a:gd name="T87" fmla="*/ 397 h 533"/>
                    <a:gd name="T88" fmla="*/ 419 w 903"/>
                    <a:gd name="T89" fmla="*/ 394 h 533"/>
                    <a:gd name="T90" fmla="*/ 388 w 903"/>
                    <a:gd name="T91" fmla="*/ 384 h 533"/>
                    <a:gd name="T92" fmla="*/ 360 w 903"/>
                    <a:gd name="T93" fmla="*/ 368 h 533"/>
                    <a:gd name="T94" fmla="*/ 336 w 903"/>
                    <a:gd name="T95" fmla="*/ 349 h 533"/>
                    <a:gd name="T96" fmla="*/ 316 w 903"/>
                    <a:gd name="T97" fmla="*/ 324 h 533"/>
                    <a:gd name="T98" fmla="*/ 302 w 903"/>
                    <a:gd name="T99" fmla="*/ 297 h 533"/>
                    <a:gd name="T100" fmla="*/ 292 w 903"/>
                    <a:gd name="T101" fmla="*/ 268 h 533"/>
                    <a:gd name="T102" fmla="*/ 289 w 903"/>
                    <a:gd name="T103" fmla="*/ 233 h 533"/>
                    <a:gd name="T104" fmla="*/ 292 w 903"/>
                    <a:gd name="T105" fmla="*/ 201 h 533"/>
                    <a:gd name="T106" fmla="*/ 302 w 903"/>
                    <a:gd name="T107" fmla="*/ 170 h 533"/>
                    <a:gd name="T108" fmla="*/ 316 w 903"/>
                    <a:gd name="T109" fmla="*/ 143 h 533"/>
                    <a:gd name="T110" fmla="*/ 336 w 903"/>
                    <a:gd name="T111" fmla="*/ 120 h 533"/>
                    <a:gd name="T112" fmla="*/ 360 w 903"/>
                    <a:gd name="T113" fmla="*/ 99 h 533"/>
                    <a:gd name="T114" fmla="*/ 388 w 903"/>
                    <a:gd name="T115" fmla="*/ 84 h 533"/>
                    <a:gd name="T116" fmla="*/ 419 w 903"/>
                    <a:gd name="T117" fmla="*/ 75 h 533"/>
                    <a:gd name="T118" fmla="*/ 451 w 903"/>
                    <a:gd name="T119" fmla="*/ 71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903" h="533">
                      <a:moveTo>
                        <a:pt x="114" y="532"/>
                      </a:moveTo>
                      <a:lnTo>
                        <a:pt x="159" y="511"/>
                      </a:lnTo>
                      <a:lnTo>
                        <a:pt x="206" y="493"/>
                      </a:lnTo>
                      <a:lnTo>
                        <a:pt x="253" y="473"/>
                      </a:lnTo>
                      <a:lnTo>
                        <a:pt x="300" y="457"/>
                      </a:lnTo>
                      <a:lnTo>
                        <a:pt x="347" y="441"/>
                      </a:lnTo>
                      <a:lnTo>
                        <a:pt x="396" y="425"/>
                      </a:lnTo>
                      <a:lnTo>
                        <a:pt x="443" y="412"/>
                      </a:lnTo>
                      <a:lnTo>
                        <a:pt x="492" y="399"/>
                      </a:lnTo>
                      <a:lnTo>
                        <a:pt x="540" y="386"/>
                      </a:lnTo>
                      <a:lnTo>
                        <a:pt x="590" y="374"/>
                      </a:lnTo>
                      <a:lnTo>
                        <a:pt x="639" y="365"/>
                      </a:lnTo>
                      <a:lnTo>
                        <a:pt x="689" y="355"/>
                      </a:lnTo>
                      <a:lnTo>
                        <a:pt x="740" y="347"/>
                      </a:lnTo>
                      <a:lnTo>
                        <a:pt x="790" y="340"/>
                      </a:lnTo>
                      <a:lnTo>
                        <a:pt x="840" y="334"/>
                      </a:lnTo>
                      <a:lnTo>
                        <a:pt x="890" y="329"/>
                      </a:lnTo>
                      <a:lnTo>
                        <a:pt x="895" y="306"/>
                      </a:lnTo>
                      <a:lnTo>
                        <a:pt x="898" y="282"/>
                      </a:lnTo>
                      <a:lnTo>
                        <a:pt x="900" y="258"/>
                      </a:lnTo>
                      <a:lnTo>
                        <a:pt x="902" y="233"/>
                      </a:lnTo>
                      <a:lnTo>
                        <a:pt x="900" y="203"/>
                      </a:lnTo>
                      <a:lnTo>
                        <a:pt x="897" y="172"/>
                      </a:lnTo>
                      <a:lnTo>
                        <a:pt x="892" y="141"/>
                      </a:lnTo>
                      <a:lnTo>
                        <a:pt x="884" y="110"/>
                      </a:lnTo>
                      <a:lnTo>
                        <a:pt x="874" y="83"/>
                      </a:lnTo>
                      <a:lnTo>
                        <a:pt x="863" y="53"/>
                      </a:lnTo>
                      <a:lnTo>
                        <a:pt x="850" y="27"/>
                      </a:lnTo>
                      <a:lnTo>
                        <a:pt x="835" y="0"/>
                      </a:lnTo>
                      <a:lnTo>
                        <a:pt x="780" y="6"/>
                      </a:lnTo>
                      <a:lnTo>
                        <a:pt x="727" y="14"/>
                      </a:lnTo>
                      <a:lnTo>
                        <a:pt x="671" y="23"/>
                      </a:lnTo>
                      <a:lnTo>
                        <a:pt x="618" y="31"/>
                      </a:lnTo>
                      <a:lnTo>
                        <a:pt x="564" y="41"/>
                      </a:lnTo>
                      <a:lnTo>
                        <a:pt x="511" y="52"/>
                      </a:lnTo>
                      <a:lnTo>
                        <a:pt x="458" y="65"/>
                      </a:lnTo>
                      <a:lnTo>
                        <a:pt x="406" y="78"/>
                      </a:lnTo>
                      <a:lnTo>
                        <a:pt x="354" y="92"/>
                      </a:lnTo>
                      <a:lnTo>
                        <a:pt x="302" y="107"/>
                      </a:lnTo>
                      <a:lnTo>
                        <a:pt x="250" y="123"/>
                      </a:lnTo>
                      <a:lnTo>
                        <a:pt x="200" y="141"/>
                      </a:lnTo>
                      <a:lnTo>
                        <a:pt x="150" y="159"/>
                      </a:lnTo>
                      <a:lnTo>
                        <a:pt x="99" y="178"/>
                      </a:lnTo>
                      <a:lnTo>
                        <a:pt x="50" y="198"/>
                      </a:lnTo>
                      <a:lnTo>
                        <a:pt x="2" y="219"/>
                      </a:lnTo>
                      <a:lnTo>
                        <a:pt x="0" y="233"/>
                      </a:lnTo>
                      <a:lnTo>
                        <a:pt x="2" y="256"/>
                      </a:lnTo>
                      <a:lnTo>
                        <a:pt x="4" y="276"/>
                      </a:lnTo>
                      <a:lnTo>
                        <a:pt x="8" y="318"/>
                      </a:lnTo>
                      <a:lnTo>
                        <a:pt x="18" y="357"/>
                      </a:lnTo>
                      <a:lnTo>
                        <a:pt x="31" y="396"/>
                      </a:lnTo>
                      <a:lnTo>
                        <a:pt x="47" y="433"/>
                      </a:lnTo>
                      <a:lnTo>
                        <a:pt x="67" y="467"/>
                      </a:lnTo>
                      <a:lnTo>
                        <a:pt x="89" y="501"/>
                      </a:lnTo>
                      <a:lnTo>
                        <a:pt x="114" y="532"/>
                      </a:lnTo>
                      <a:close/>
                      <a:moveTo>
                        <a:pt x="451" y="71"/>
                      </a:moveTo>
                      <a:lnTo>
                        <a:pt x="467" y="73"/>
                      </a:lnTo>
                      <a:lnTo>
                        <a:pt x="483" y="75"/>
                      </a:lnTo>
                      <a:lnTo>
                        <a:pt x="500" y="79"/>
                      </a:lnTo>
                      <a:lnTo>
                        <a:pt x="514" y="84"/>
                      </a:lnTo>
                      <a:lnTo>
                        <a:pt x="529" y="91"/>
                      </a:lnTo>
                      <a:lnTo>
                        <a:pt x="542" y="99"/>
                      </a:lnTo>
                      <a:lnTo>
                        <a:pt x="555" y="109"/>
                      </a:lnTo>
                      <a:lnTo>
                        <a:pt x="566" y="120"/>
                      </a:lnTo>
                      <a:lnTo>
                        <a:pt x="576" y="131"/>
                      </a:lnTo>
                      <a:lnTo>
                        <a:pt x="586" y="143"/>
                      </a:lnTo>
                      <a:lnTo>
                        <a:pt x="594" y="157"/>
                      </a:lnTo>
                      <a:lnTo>
                        <a:pt x="600" y="170"/>
                      </a:lnTo>
                      <a:lnTo>
                        <a:pt x="607" y="186"/>
                      </a:lnTo>
                      <a:lnTo>
                        <a:pt x="610" y="201"/>
                      </a:lnTo>
                      <a:lnTo>
                        <a:pt x="613" y="217"/>
                      </a:lnTo>
                      <a:lnTo>
                        <a:pt x="613" y="233"/>
                      </a:lnTo>
                      <a:lnTo>
                        <a:pt x="613" y="251"/>
                      </a:lnTo>
                      <a:lnTo>
                        <a:pt x="610" y="268"/>
                      </a:lnTo>
                      <a:lnTo>
                        <a:pt x="607" y="282"/>
                      </a:lnTo>
                      <a:lnTo>
                        <a:pt x="600" y="297"/>
                      </a:lnTo>
                      <a:lnTo>
                        <a:pt x="594" y="311"/>
                      </a:lnTo>
                      <a:lnTo>
                        <a:pt x="586" y="324"/>
                      </a:lnTo>
                      <a:lnTo>
                        <a:pt x="576" y="337"/>
                      </a:lnTo>
                      <a:lnTo>
                        <a:pt x="566" y="349"/>
                      </a:lnTo>
                      <a:lnTo>
                        <a:pt x="555" y="360"/>
                      </a:lnTo>
                      <a:lnTo>
                        <a:pt x="542" y="368"/>
                      </a:lnTo>
                      <a:lnTo>
                        <a:pt x="529" y="376"/>
                      </a:lnTo>
                      <a:lnTo>
                        <a:pt x="514" y="384"/>
                      </a:lnTo>
                      <a:lnTo>
                        <a:pt x="500" y="389"/>
                      </a:lnTo>
                      <a:lnTo>
                        <a:pt x="483" y="394"/>
                      </a:lnTo>
                      <a:lnTo>
                        <a:pt x="467" y="396"/>
                      </a:lnTo>
                      <a:lnTo>
                        <a:pt x="451" y="397"/>
                      </a:lnTo>
                      <a:lnTo>
                        <a:pt x="435" y="396"/>
                      </a:lnTo>
                      <a:lnTo>
                        <a:pt x="419" y="394"/>
                      </a:lnTo>
                      <a:lnTo>
                        <a:pt x="402" y="389"/>
                      </a:lnTo>
                      <a:lnTo>
                        <a:pt x="388" y="384"/>
                      </a:lnTo>
                      <a:lnTo>
                        <a:pt x="373" y="376"/>
                      </a:lnTo>
                      <a:lnTo>
                        <a:pt x="360" y="368"/>
                      </a:lnTo>
                      <a:lnTo>
                        <a:pt x="347" y="360"/>
                      </a:lnTo>
                      <a:lnTo>
                        <a:pt x="336" y="349"/>
                      </a:lnTo>
                      <a:lnTo>
                        <a:pt x="326" y="337"/>
                      </a:lnTo>
                      <a:lnTo>
                        <a:pt x="316" y="324"/>
                      </a:lnTo>
                      <a:lnTo>
                        <a:pt x="308" y="311"/>
                      </a:lnTo>
                      <a:lnTo>
                        <a:pt x="302" y="297"/>
                      </a:lnTo>
                      <a:lnTo>
                        <a:pt x="295" y="282"/>
                      </a:lnTo>
                      <a:lnTo>
                        <a:pt x="292" y="268"/>
                      </a:lnTo>
                      <a:lnTo>
                        <a:pt x="289" y="251"/>
                      </a:lnTo>
                      <a:lnTo>
                        <a:pt x="289" y="233"/>
                      </a:lnTo>
                      <a:lnTo>
                        <a:pt x="289" y="217"/>
                      </a:lnTo>
                      <a:lnTo>
                        <a:pt x="292" y="201"/>
                      </a:lnTo>
                      <a:lnTo>
                        <a:pt x="295" y="186"/>
                      </a:lnTo>
                      <a:lnTo>
                        <a:pt x="302" y="170"/>
                      </a:lnTo>
                      <a:lnTo>
                        <a:pt x="308" y="157"/>
                      </a:lnTo>
                      <a:lnTo>
                        <a:pt x="316" y="143"/>
                      </a:lnTo>
                      <a:lnTo>
                        <a:pt x="326" y="131"/>
                      </a:lnTo>
                      <a:lnTo>
                        <a:pt x="336" y="120"/>
                      </a:lnTo>
                      <a:lnTo>
                        <a:pt x="347" y="109"/>
                      </a:lnTo>
                      <a:lnTo>
                        <a:pt x="360" y="99"/>
                      </a:lnTo>
                      <a:lnTo>
                        <a:pt x="373" y="91"/>
                      </a:lnTo>
                      <a:lnTo>
                        <a:pt x="388" y="84"/>
                      </a:lnTo>
                      <a:lnTo>
                        <a:pt x="402" y="79"/>
                      </a:lnTo>
                      <a:lnTo>
                        <a:pt x="419" y="75"/>
                      </a:lnTo>
                      <a:lnTo>
                        <a:pt x="435" y="73"/>
                      </a:lnTo>
                      <a:lnTo>
                        <a:pt x="451" y="71"/>
                      </a:lnTo>
                      <a:close/>
                    </a:path>
                  </a:pathLst>
                </a:custGeom>
                <a:solidFill>
                  <a:srgbClr val="98D5E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5" name="Freeform 127"/>
                <p:cNvSpPr>
                  <a:spLocks noChangeArrowheads="1"/>
                </p:cNvSpPr>
                <p:nvPr/>
              </p:nvSpPr>
              <p:spPr bwMode="auto">
                <a:xfrm>
                  <a:off x="5889" y="1000"/>
                  <a:ext cx="175" cy="80"/>
                </a:xfrm>
                <a:custGeom>
                  <a:avLst/>
                  <a:gdLst>
                    <a:gd name="T0" fmla="*/ 337 w 777"/>
                    <a:gd name="T1" fmla="*/ 355 h 356"/>
                    <a:gd name="T2" fmla="*/ 337 w 777"/>
                    <a:gd name="T3" fmla="*/ 355 h 356"/>
                    <a:gd name="T4" fmla="*/ 378 w 777"/>
                    <a:gd name="T5" fmla="*/ 353 h 356"/>
                    <a:gd name="T6" fmla="*/ 416 w 777"/>
                    <a:gd name="T7" fmla="*/ 349 h 356"/>
                    <a:gd name="T8" fmla="*/ 454 w 777"/>
                    <a:gd name="T9" fmla="*/ 340 h 356"/>
                    <a:gd name="T10" fmla="*/ 491 w 777"/>
                    <a:gd name="T11" fmla="*/ 328 h 356"/>
                    <a:gd name="T12" fmla="*/ 525 w 777"/>
                    <a:gd name="T13" fmla="*/ 313 h 356"/>
                    <a:gd name="T14" fmla="*/ 559 w 777"/>
                    <a:gd name="T15" fmla="*/ 297 h 356"/>
                    <a:gd name="T16" fmla="*/ 592 w 777"/>
                    <a:gd name="T17" fmla="*/ 276 h 356"/>
                    <a:gd name="T18" fmla="*/ 621 w 777"/>
                    <a:gd name="T19" fmla="*/ 253 h 356"/>
                    <a:gd name="T20" fmla="*/ 650 w 777"/>
                    <a:gd name="T21" fmla="*/ 229 h 356"/>
                    <a:gd name="T22" fmla="*/ 676 w 777"/>
                    <a:gd name="T23" fmla="*/ 201 h 356"/>
                    <a:gd name="T24" fmla="*/ 699 w 777"/>
                    <a:gd name="T25" fmla="*/ 172 h 356"/>
                    <a:gd name="T26" fmla="*/ 720 w 777"/>
                    <a:gd name="T27" fmla="*/ 141 h 356"/>
                    <a:gd name="T28" fmla="*/ 739 w 777"/>
                    <a:gd name="T29" fmla="*/ 109 h 356"/>
                    <a:gd name="T30" fmla="*/ 754 w 777"/>
                    <a:gd name="T31" fmla="*/ 73 h 356"/>
                    <a:gd name="T32" fmla="*/ 767 w 777"/>
                    <a:gd name="T33" fmla="*/ 37 h 356"/>
                    <a:gd name="T34" fmla="*/ 776 w 777"/>
                    <a:gd name="T35" fmla="*/ 0 h 356"/>
                    <a:gd name="T36" fmla="*/ 776 w 777"/>
                    <a:gd name="T37" fmla="*/ 0 h 356"/>
                    <a:gd name="T38" fmla="*/ 726 w 777"/>
                    <a:gd name="T39" fmla="*/ 5 h 356"/>
                    <a:gd name="T40" fmla="*/ 676 w 777"/>
                    <a:gd name="T41" fmla="*/ 11 h 356"/>
                    <a:gd name="T42" fmla="*/ 626 w 777"/>
                    <a:gd name="T43" fmla="*/ 18 h 356"/>
                    <a:gd name="T44" fmla="*/ 575 w 777"/>
                    <a:gd name="T45" fmla="*/ 26 h 356"/>
                    <a:gd name="T46" fmla="*/ 525 w 777"/>
                    <a:gd name="T47" fmla="*/ 36 h 356"/>
                    <a:gd name="T48" fmla="*/ 476 w 777"/>
                    <a:gd name="T49" fmla="*/ 45 h 356"/>
                    <a:gd name="T50" fmla="*/ 426 w 777"/>
                    <a:gd name="T51" fmla="*/ 57 h 356"/>
                    <a:gd name="T52" fmla="*/ 378 w 777"/>
                    <a:gd name="T53" fmla="*/ 70 h 356"/>
                    <a:gd name="T54" fmla="*/ 329 w 777"/>
                    <a:gd name="T55" fmla="*/ 83 h 356"/>
                    <a:gd name="T56" fmla="*/ 282 w 777"/>
                    <a:gd name="T57" fmla="*/ 96 h 356"/>
                    <a:gd name="T58" fmla="*/ 233 w 777"/>
                    <a:gd name="T59" fmla="*/ 112 h 356"/>
                    <a:gd name="T60" fmla="*/ 186 w 777"/>
                    <a:gd name="T61" fmla="*/ 128 h 356"/>
                    <a:gd name="T62" fmla="*/ 139 w 777"/>
                    <a:gd name="T63" fmla="*/ 144 h 356"/>
                    <a:gd name="T64" fmla="*/ 92 w 777"/>
                    <a:gd name="T65" fmla="*/ 164 h 356"/>
                    <a:gd name="T66" fmla="*/ 45 w 777"/>
                    <a:gd name="T67" fmla="*/ 182 h 356"/>
                    <a:gd name="T68" fmla="*/ 0 w 777"/>
                    <a:gd name="T69" fmla="*/ 203 h 356"/>
                    <a:gd name="T70" fmla="*/ 0 w 777"/>
                    <a:gd name="T71" fmla="*/ 203 h 356"/>
                    <a:gd name="T72" fmla="*/ 16 w 777"/>
                    <a:gd name="T73" fmla="*/ 219 h 356"/>
                    <a:gd name="T74" fmla="*/ 32 w 777"/>
                    <a:gd name="T75" fmla="*/ 235 h 356"/>
                    <a:gd name="T76" fmla="*/ 50 w 777"/>
                    <a:gd name="T77" fmla="*/ 251 h 356"/>
                    <a:gd name="T78" fmla="*/ 68 w 777"/>
                    <a:gd name="T79" fmla="*/ 266 h 356"/>
                    <a:gd name="T80" fmla="*/ 87 w 777"/>
                    <a:gd name="T81" fmla="*/ 279 h 356"/>
                    <a:gd name="T82" fmla="*/ 107 w 777"/>
                    <a:gd name="T83" fmla="*/ 292 h 356"/>
                    <a:gd name="T84" fmla="*/ 128 w 777"/>
                    <a:gd name="T85" fmla="*/ 303 h 356"/>
                    <a:gd name="T86" fmla="*/ 149 w 777"/>
                    <a:gd name="T87" fmla="*/ 315 h 356"/>
                    <a:gd name="T88" fmla="*/ 170 w 777"/>
                    <a:gd name="T89" fmla="*/ 323 h 356"/>
                    <a:gd name="T90" fmla="*/ 193 w 777"/>
                    <a:gd name="T91" fmla="*/ 331 h 356"/>
                    <a:gd name="T92" fmla="*/ 215 w 777"/>
                    <a:gd name="T93" fmla="*/ 339 h 356"/>
                    <a:gd name="T94" fmla="*/ 240 w 777"/>
                    <a:gd name="T95" fmla="*/ 344 h 356"/>
                    <a:gd name="T96" fmla="*/ 262 w 777"/>
                    <a:gd name="T97" fmla="*/ 349 h 356"/>
                    <a:gd name="T98" fmla="*/ 287 w 777"/>
                    <a:gd name="T99" fmla="*/ 352 h 356"/>
                    <a:gd name="T100" fmla="*/ 313 w 777"/>
                    <a:gd name="T101" fmla="*/ 355 h 356"/>
                    <a:gd name="T102" fmla="*/ 337 w 777"/>
                    <a:gd name="T103" fmla="*/ 355 h 3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777" h="356">
                      <a:moveTo>
                        <a:pt x="337" y="355"/>
                      </a:moveTo>
                      <a:lnTo>
                        <a:pt x="337" y="355"/>
                      </a:lnTo>
                      <a:lnTo>
                        <a:pt x="378" y="353"/>
                      </a:lnTo>
                      <a:lnTo>
                        <a:pt x="416" y="349"/>
                      </a:lnTo>
                      <a:lnTo>
                        <a:pt x="454" y="340"/>
                      </a:lnTo>
                      <a:lnTo>
                        <a:pt x="491" y="328"/>
                      </a:lnTo>
                      <a:lnTo>
                        <a:pt x="525" y="313"/>
                      </a:lnTo>
                      <a:lnTo>
                        <a:pt x="559" y="297"/>
                      </a:lnTo>
                      <a:lnTo>
                        <a:pt x="592" y="276"/>
                      </a:lnTo>
                      <a:lnTo>
                        <a:pt x="621" y="253"/>
                      </a:lnTo>
                      <a:lnTo>
                        <a:pt x="650" y="229"/>
                      </a:lnTo>
                      <a:lnTo>
                        <a:pt x="676" y="201"/>
                      </a:lnTo>
                      <a:lnTo>
                        <a:pt x="699" y="172"/>
                      </a:lnTo>
                      <a:lnTo>
                        <a:pt x="720" y="141"/>
                      </a:lnTo>
                      <a:lnTo>
                        <a:pt x="739" y="109"/>
                      </a:lnTo>
                      <a:lnTo>
                        <a:pt x="754" y="73"/>
                      </a:lnTo>
                      <a:lnTo>
                        <a:pt x="767" y="37"/>
                      </a:lnTo>
                      <a:lnTo>
                        <a:pt x="776" y="0"/>
                      </a:lnTo>
                      <a:lnTo>
                        <a:pt x="776" y="0"/>
                      </a:lnTo>
                      <a:lnTo>
                        <a:pt x="726" y="5"/>
                      </a:lnTo>
                      <a:lnTo>
                        <a:pt x="676" y="11"/>
                      </a:lnTo>
                      <a:lnTo>
                        <a:pt x="626" y="18"/>
                      </a:lnTo>
                      <a:lnTo>
                        <a:pt x="575" y="26"/>
                      </a:lnTo>
                      <a:lnTo>
                        <a:pt x="525" y="36"/>
                      </a:lnTo>
                      <a:lnTo>
                        <a:pt x="476" y="45"/>
                      </a:lnTo>
                      <a:lnTo>
                        <a:pt x="426" y="57"/>
                      </a:lnTo>
                      <a:lnTo>
                        <a:pt x="378" y="70"/>
                      </a:lnTo>
                      <a:lnTo>
                        <a:pt x="329" y="83"/>
                      </a:lnTo>
                      <a:lnTo>
                        <a:pt x="282" y="96"/>
                      </a:lnTo>
                      <a:lnTo>
                        <a:pt x="233" y="112"/>
                      </a:lnTo>
                      <a:lnTo>
                        <a:pt x="186" y="128"/>
                      </a:lnTo>
                      <a:lnTo>
                        <a:pt x="139" y="144"/>
                      </a:lnTo>
                      <a:lnTo>
                        <a:pt x="92" y="164"/>
                      </a:lnTo>
                      <a:lnTo>
                        <a:pt x="45" y="182"/>
                      </a:lnTo>
                      <a:lnTo>
                        <a:pt x="0" y="203"/>
                      </a:lnTo>
                      <a:lnTo>
                        <a:pt x="0" y="203"/>
                      </a:lnTo>
                      <a:lnTo>
                        <a:pt x="16" y="219"/>
                      </a:lnTo>
                      <a:lnTo>
                        <a:pt x="32" y="235"/>
                      </a:lnTo>
                      <a:lnTo>
                        <a:pt x="50" y="251"/>
                      </a:lnTo>
                      <a:lnTo>
                        <a:pt x="68" y="266"/>
                      </a:lnTo>
                      <a:lnTo>
                        <a:pt x="87" y="279"/>
                      </a:lnTo>
                      <a:lnTo>
                        <a:pt x="107" y="292"/>
                      </a:lnTo>
                      <a:lnTo>
                        <a:pt x="128" y="303"/>
                      </a:lnTo>
                      <a:lnTo>
                        <a:pt x="149" y="315"/>
                      </a:lnTo>
                      <a:lnTo>
                        <a:pt x="170" y="323"/>
                      </a:lnTo>
                      <a:lnTo>
                        <a:pt x="193" y="331"/>
                      </a:lnTo>
                      <a:lnTo>
                        <a:pt x="215" y="339"/>
                      </a:lnTo>
                      <a:lnTo>
                        <a:pt x="240" y="344"/>
                      </a:lnTo>
                      <a:lnTo>
                        <a:pt x="262" y="349"/>
                      </a:lnTo>
                      <a:lnTo>
                        <a:pt x="287" y="352"/>
                      </a:lnTo>
                      <a:lnTo>
                        <a:pt x="313" y="355"/>
                      </a:lnTo>
                      <a:lnTo>
                        <a:pt x="337" y="355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6" name="Freeform 128"/>
                <p:cNvSpPr>
                  <a:spLocks noChangeArrowheads="1"/>
                </p:cNvSpPr>
                <p:nvPr/>
              </p:nvSpPr>
              <p:spPr bwMode="auto">
                <a:xfrm>
                  <a:off x="5864" y="876"/>
                  <a:ext cx="188" cy="98"/>
                </a:xfrm>
                <a:custGeom>
                  <a:avLst/>
                  <a:gdLst>
                    <a:gd name="T0" fmla="*/ 449 w 834"/>
                    <a:gd name="T1" fmla="*/ 0 h 436"/>
                    <a:gd name="T2" fmla="*/ 404 w 834"/>
                    <a:gd name="T3" fmla="*/ 2 h 436"/>
                    <a:gd name="T4" fmla="*/ 360 w 834"/>
                    <a:gd name="T5" fmla="*/ 8 h 436"/>
                    <a:gd name="T6" fmla="*/ 318 w 834"/>
                    <a:gd name="T7" fmla="*/ 20 h 436"/>
                    <a:gd name="T8" fmla="*/ 277 w 834"/>
                    <a:gd name="T9" fmla="*/ 34 h 436"/>
                    <a:gd name="T10" fmla="*/ 238 w 834"/>
                    <a:gd name="T11" fmla="*/ 52 h 436"/>
                    <a:gd name="T12" fmla="*/ 203 w 834"/>
                    <a:gd name="T13" fmla="*/ 75 h 436"/>
                    <a:gd name="T14" fmla="*/ 167 w 834"/>
                    <a:gd name="T15" fmla="*/ 99 h 436"/>
                    <a:gd name="T16" fmla="*/ 136 w 834"/>
                    <a:gd name="T17" fmla="*/ 127 h 436"/>
                    <a:gd name="T18" fmla="*/ 107 w 834"/>
                    <a:gd name="T19" fmla="*/ 157 h 436"/>
                    <a:gd name="T20" fmla="*/ 81 w 834"/>
                    <a:gd name="T21" fmla="*/ 192 h 436"/>
                    <a:gd name="T22" fmla="*/ 58 w 834"/>
                    <a:gd name="T23" fmla="*/ 227 h 436"/>
                    <a:gd name="T24" fmla="*/ 39 w 834"/>
                    <a:gd name="T25" fmla="*/ 266 h 436"/>
                    <a:gd name="T26" fmla="*/ 23 w 834"/>
                    <a:gd name="T27" fmla="*/ 305 h 436"/>
                    <a:gd name="T28" fmla="*/ 11 w 834"/>
                    <a:gd name="T29" fmla="*/ 347 h 436"/>
                    <a:gd name="T30" fmla="*/ 3 w 834"/>
                    <a:gd name="T31" fmla="*/ 391 h 436"/>
                    <a:gd name="T32" fmla="*/ 0 w 834"/>
                    <a:gd name="T33" fmla="*/ 435 h 436"/>
                    <a:gd name="T34" fmla="*/ 48 w 834"/>
                    <a:gd name="T35" fmla="*/ 414 h 436"/>
                    <a:gd name="T36" fmla="*/ 148 w 834"/>
                    <a:gd name="T37" fmla="*/ 375 h 436"/>
                    <a:gd name="T38" fmla="*/ 248 w 834"/>
                    <a:gd name="T39" fmla="*/ 339 h 436"/>
                    <a:gd name="T40" fmla="*/ 352 w 834"/>
                    <a:gd name="T41" fmla="*/ 308 h 436"/>
                    <a:gd name="T42" fmla="*/ 456 w 834"/>
                    <a:gd name="T43" fmla="*/ 281 h 436"/>
                    <a:gd name="T44" fmla="*/ 562 w 834"/>
                    <a:gd name="T45" fmla="*/ 257 h 436"/>
                    <a:gd name="T46" fmla="*/ 669 w 834"/>
                    <a:gd name="T47" fmla="*/ 239 h 436"/>
                    <a:gd name="T48" fmla="*/ 778 w 834"/>
                    <a:gd name="T49" fmla="*/ 222 h 436"/>
                    <a:gd name="T50" fmla="*/ 833 w 834"/>
                    <a:gd name="T51" fmla="*/ 216 h 436"/>
                    <a:gd name="T52" fmla="*/ 801 w 834"/>
                    <a:gd name="T53" fmla="*/ 171 h 436"/>
                    <a:gd name="T54" fmla="*/ 764 w 834"/>
                    <a:gd name="T55" fmla="*/ 128 h 436"/>
                    <a:gd name="T56" fmla="*/ 720 w 834"/>
                    <a:gd name="T57" fmla="*/ 91 h 436"/>
                    <a:gd name="T58" fmla="*/ 673 w 834"/>
                    <a:gd name="T59" fmla="*/ 60 h 436"/>
                    <a:gd name="T60" fmla="*/ 621 w 834"/>
                    <a:gd name="T61" fmla="*/ 34 h 436"/>
                    <a:gd name="T62" fmla="*/ 567 w 834"/>
                    <a:gd name="T63" fmla="*/ 15 h 436"/>
                    <a:gd name="T64" fmla="*/ 509 w 834"/>
                    <a:gd name="T65" fmla="*/ 3 h 436"/>
                    <a:gd name="T66" fmla="*/ 449 w 834"/>
                    <a:gd name="T67" fmla="*/ 0 h 4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34" h="436">
                      <a:moveTo>
                        <a:pt x="449" y="0"/>
                      </a:moveTo>
                      <a:lnTo>
                        <a:pt x="449" y="0"/>
                      </a:lnTo>
                      <a:lnTo>
                        <a:pt x="426" y="0"/>
                      </a:lnTo>
                      <a:lnTo>
                        <a:pt x="404" y="2"/>
                      </a:lnTo>
                      <a:lnTo>
                        <a:pt x="383" y="5"/>
                      </a:lnTo>
                      <a:lnTo>
                        <a:pt x="360" y="8"/>
                      </a:lnTo>
                      <a:lnTo>
                        <a:pt x="339" y="13"/>
                      </a:lnTo>
                      <a:lnTo>
                        <a:pt x="318" y="20"/>
                      </a:lnTo>
                      <a:lnTo>
                        <a:pt x="297" y="26"/>
                      </a:lnTo>
                      <a:lnTo>
                        <a:pt x="277" y="34"/>
                      </a:lnTo>
                      <a:lnTo>
                        <a:pt x="258" y="42"/>
                      </a:lnTo>
                      <a:lnTo>
                        <a:pt x="238" y="52"/>
                      </a:lnTo>
                      <a:lnTo>
                        <a:pt x="220" y="64"/>
                      </a:lnTo>
                      <a:lnTo>
                        <a:pt x="203" y="75"/>
                      </a:lnTo>
                      <a:lnTo>
                        <a:pt x="185" y="86"/>
                      </a:lnTo>
                      <a:lnTo>
                        <a:pt x="167" y="99"/>
                      </a:lnTo>
                      <a:lnTo>
                        <a:pt x="151" y="112"/>
                      </a:lnTo>
                      <a:lnTo>
                        <a:pt x="136" y="127"/>
                      </a:lnTo>
                      <a:lnTo>
                        <a:pt x="121" y="143"/>
                      </a:lnTo>
                      <a:lnTo>
                        <a:pt x="107" y="157"/>
                      </a:lnTo>
                      <a:lnTo>
                        <a:pt x="94" y="174"/>
                      </a:lnTo>
                      <a:lnTo>
                        <a:pt x="81" y="192"/>
                      </a:lnTo>
                      <a:lnTo>
                        <a:pt x="70" y="209"/>
                      </a:lnTo>
                      <a:lnTo>
                        <a:pt x="58" y="227"/>
                      </a:lnTo>
                      <a:lnTo>
                        <a:pt x="48" y="247"/>
                      </a:lnTo>
                      <a:lnTo>
                        <a:pt x="39" y="266"/>
                      </a:lnTo>
                      <a:lnTo>
                        <a:pt x="31" y="286"/>
                      </a:lnTo>
                      <a:lnTo>
                        <a:pt x="23" y="305"/>
                      </a:lnTo>
                      <a:lnTo>
                        <a:pt x="16" y="326"/>
                      </a:lnTo>
                      <a:lnTo>
                        <a:pt x="11" y="347"/>
                      </a:lnTo>
                      <a:lnTo>
                        <a:pt x="6" y="368"/>
                      </a:lnTo>
                      <a:lnTo>
                        <a:pt x="3" y="391"/>
                      </a:lnTo>
                      <a:lnTo>
                        <a:pt x="0" y="414"/>
                      </a:lnTo>
                      <a:lnTo>
                        <a:pt x="0" y="435"/>
                      </a:lnTo>
                      <a:lnTo>
                        <a:pt x="0" y="435"/>
                      </a:lnTo>
                      <a:lnTo>
                        <a:pt x="48" y="414"/>
                      </a:lnTo>
                      <a:lnTo>
                        <a:pt x="97" y="394"/>
                      </a:lnTo>
                      <a:lnTo>
                        <a:pt x="148" y="375"/>
                      </a:lnTo>
                      <a:lnTo>
                        <a:pt x="198" y="357"/>
                      </a:lnTo>
                      <a:lnTo>
                        <a:pt x="248" y="339"/>
                      </a:lnTo>
                      <a:lnTo>
                        <a:pt x="300" y="323"/>
                      </a:lnTo>
                      <a:lnTo>
                        <a:pt x="352" y="308"/>
                      </a:lnTo>
                      <a:lnTo>
                        <a:pt x="404" y="294"/>
                      </a:lnTo>
                      <a:lnTo>
                        <a:pt x="456" y="281"/>
                      </a:lnTo>
                      <a:lnTo>
                        <a:pt x="509" y="268"/>
                      </a:lnTo>
                      <a:lnTo>
                        <a:pt x="562" y="257"/>
                      </a:lnTo>
                      <a:lnTo>
                        <a:pt x="616" y="247"/>
                      </a:lnTo>
                      <a:lnTo>
                        <a:pt x="669" y="239"/>
                      </a:lnTo>
                      <a:lnTo>
                        <a:pt x="725" y="230"/>
                      </a:lnTo>
                      <a:lnTo>
                        <a:pt x="778" y="222"/>
                      </a:lnTo>
                      <a:lnTo>
                        <a:pt x="833" y="216"/>
                      </a:lnTo>
                      <a:lnTo>
                        <a:pt x="833" y="216"/>
                      </a:lnTo>
                      <a:lnTo>
                        <a:pt x="819" y="193"/>
                      </a:lnTo>
                      <a:lnTo>
                        <a:pt x="801" y="171"/>
                      </a:lnTo>
                      <a:lnTo>
                        <a:pt x="783" y="148"/>
                      </a:lnTo>
                      <a:lnTo>
                        <a:pt x="764" y="128"/>
                      </a:lnTo>
                      <a:lnTo>
                        <a:pt x="742" y="109"/>
                      </a:lnTo>
                      <a:lnTo>
                        <a:pt x="720" y="91"/>
                      </a:lnTo>
                      <a:lnTo>
                        <a:pt x="697" y="75"/>
                      </a:lnTo>
                      <a:lnTo>
                        <a:pt x="673" y="60"/>
                      </a:lnTo>
                      <a:lnTo>
                        <a:pt x="649" y="46"/>
                      </a:lnTo>
                      <a:lnTo>
                        <a:pt x="621" y="34"/>
                      </a:lnTo>
                      <a:lnTo>
                        <a:pt x="595" y="25"/>
                      </a:lnTo>
                      <a:lnTo>
                        <a:pt x="567" y="15"/>
                      </a:lnTo>
                      <a:lnTo>
                        <a:pt x="538" y="8"/>
                      </a:lnTo>
                      <a:lnTo>
                        <a:pt x="509" y="3"/>
                      </a:lnTo>
                      <a:lnTo>
                        <a:pt x="480" y="0"/>
                      </a:lnTo>
                      <a:lnTo>
                        <a:pt x="449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7" name="Freeform 129"/>
                <p:cNvSpPr>
                  <a:spLocks noChangeArrowheads="1"/>
                </p:cNvSpPr>
                <p:nvPr/>
              </p:nvSpPr>
              <p:spPr bwMode="auto">
                <a:xfrm>
                  <a:off x="6449" y="1843"/>
                  <a:ext cx="182" cy="189"/>
                </a:xfrm>
                <a:custGeom>
                  <a:avLst/>
                  <a:gdLst>
                    <a:gd name="T0" fmla="*/ 796 w 809"/>
                    <a:gd name="T1" fmla="*/ 188 h 839"/>
                    <a:gd name="T2" fmla="*/ 772 w 809"/>
                    <a:gd name="T3" fmla="*/ 153 h 839"/>
                    <a:gd name="T4" fmla="*/ 744 w 809"/>
                    <a:gd name="T5" fmla="*/ 122 h 839"/>
                    <a:gd name="T6" fmla="*/ 713 w 809"/>
                    <a:gd name="T7" fmla="*/ 93 h 839"/>
                    <a:gd name="T8" fmla="*/ 681 w 809"/>
                    <a:gd name="T9" fmla="*/ 65 h 839"/>
                    <a:gd name="T10" fmla="*/ 645 w 809"/>
                    <a:gd name="T11" fmla="*/ 42 h 839"/>
                    <a:gd name="T12" fmla="*/ 608 w 809"/>
                    <a:gd name="T13" fmla="*/ 23 h 839"/>
                    <a:gd name="T14" fmla="*/ 568 w 809"/>
                    <a:gd name="T15" fmla="*/ 7 h 839"/>
                    <a:gd name="T16" fmla="*/ 513 w 809"/>
                    <a:gd name="T17" fmla="*/ 52 h 839"/>
                    <a:gd name="T18" fmla="*/ 438 w 809"/>
                    <a:gd name="T19" fmla="*/ 154 h 839"/>
                    <a:gd name="T20" fmla="*/ 358 w 809"/>
                    <a:gd name="T21" fmla="*/ 253 h 839"/>
                    <a:gd name="T22" fmla="*/ 273 w 809"/>
                    <a:gd name="T23" fmla="*/ 349 h 839"/>
                    <a:gd name="T24" fmla="*/ 172 w 809"/>
                    <a:gd name="T25" fmla="*/ 448 h 839"/>
                    <a:gd name="T26" fmla="*/ 58 w 809"/>
                    <a:gd name="T27" fmla="*/ 548 h 839"/>
                    <a:gd name="T28" fmla="*/ 8 w 809"/>
                    <a:gd name="T29" fmla="*/ 616 h 839"/>
                    <a:gd name="T30" fmla="*/ 28 w 809"/>
                    <a:gd name="T31" fmla="*/ 654 h 839"/>
                    <a:gd name="T32" fmla="*/ 50 w 809"/>
                    <a:gd name="T33" fmla="*/ 689 h 839"/>
                    <a:gd name="T34" fmla="*/ 76 w 809"/>
                    <a:gd name="T35" fmla="*/ 723 h 839"/>
                    <a:gd name="T36" fmla="*/ 106 w 809"/>
                    <a:gd name="T37" fmla="*/ 754 h 839"/>
                    <a:gd name="T38" fmla="*/ 136 w 809"/>
                    <a:gd name="T39" fmla="*/ 782 h 839"/>
                    <a:gd name="T40" fmla="*/ 170 w 809"/>
                    <a:gd name="T41" fmla="*/ 806 h 839"/>
                    <a:gd name="T42" fmla="*/ 208 w 809"/>
                    <a:gd name="T43" fmla="*/ 829 h 839"/>
                    <a:gd name="T44" fmla="*/ 269 w 809"/>
                    <a:gd name="T45" fmla="*/ 804 h 839"/>
                    <a:gd name="T46" fmla="*/ 350 w 809"/>
                    <a:gd name="T47" fmla="*/ 733 h 839"/>
                    <a:gd name="T48" fmla="*/ 430 w 809"/>
                    <a:gd name="T49" fmla="*/ 660 h 839"/>
                    <a:gd name="T50" fmla="*/ 504 w 809"/>
                    <a:gd name="T51" fmla="*/ 584 h 839"/>
                    <a:gd name="T52" fmla="*/ 577 w 809"/>
                    <a:gd name="T53" fmla="*/ 504 h 839"/>
                    <a:gd name="T54" fmla="*/ 647 w 809"/>
                    <a:gd name="T55" fmla="*/ 422 h 839"/>
                    <a:gd name="T56" fmla="*/ 713 w 809"/>
                    <a:gd name="T57" fmla="*/ 337 h 839"/>
                    <a:gd name="T58" fmla="*/ 777 w 809"/>
                    <a:gd name="T59" fmla="*/ 250 h 839"/>
                    <a:gd name="T60" fmla="*/ 256 w 809"/>
                    <a:gd name="T61" fmla="*/ 430 h 839"/>
                    <a:gd name="T62" fmla="*/ 260 w 809"/>
                    <a:gd name="T63" fmla="*/ 398 h 839"/>
                    <a:gd name="T64" fmla="*/ 269 w 809"/>
                    <a:gd name="T65" fmla="*/ 367 h 839"/>
                    <a:gd name="T66" fmla="*/ 284 w 809"/>
                    <a:gd name="T67" fmla="*/ 339 h 839"/>
                    <a:gd name="T68" fmla="*/ 303 w 809"/>
                    <a:gd name="T69" fmla="*/ 316 h 839"/>
                    <a:gd name="T70" fmla="*/ 328 w 809"/>
                    <a:gd name="T71" fmla="*/ 295 h 839"/>
                    <a:gd name="T72" fmla="*/ 355 w 809"/>
                    <a:gd name="T73" fmla="*/ 281 h 839"/>
                    <a:gd name="T74" fmla="*/ 386 w 809"/>
                    <a:gd name="T75" fmla="*/ 271 h 839"/>
                    <a:gd name="T76" fmla="*/ 419 w 809"/>
                    <a:gd name="T77" fmla="*/ 268 h 839"/>
                    <a:gd name="T78" fmla="*/ 451 w 809"/>
                    <a:gd name="T79" fmla="*/ 271 h 839"/>
                    <a:gd name="T80" fmla="*/ 482 w 809"/>
                    <a:gd name="T81" fmla="*/ 281 h 839"/>
                    <a:gd name="T82" fmla="*/ 509 w 809"/>
                    <a:gd name="T83" fmla="*/ 295 h 839"/>
                    <a:gd name="T84" fmla="*/ 534 w 809"/>
                    <a:gd name="T85" fmla="*/ 316 h 839"/>
                    <a:gd name="T86" fmla="*/ 553 w 809"/>
                    <a:gd name="T87" fmla="*/ 339 h 839"/>
                    <a:gd name="T88" fmla="*/ 568 w 809"/>
                    <a:gd name="T89" fmla="*/ 367 h 839"/>
                    <a:gd name="T90" fmla="*/ 577 w 809"/>
                    <a:gd name="T91" fmla="*/ 398 h 839"/>
                    <a:gd name="T92" fmla="*/ 581 w 809"/>
                    <a:gd name="T93" fmla="*/ 430 h 839"/>
                    <a:gd name="T94" fmla="*/ 577 w 809"/>
                    <a:gd name="T95" fmla="*/ 464 h 839"/>
                    <a:gd name="T96" fmla="*/ 568 w 809"/>
                    <a:gd name="T97" fmla="*/ 493 h 839"/>
                    <a:gd name="T98" fmla="*/ 553 w 809"/>
                    <a:gd name="T99" fmla="*/ 521 h 839"/>
                    <a:gd name="T100" fmla="*/ 534 w 809"/>
                    <a:gd name="T101" fmla="*/ 545 h 839"/>
                    <a:gd name="T102" fmla="*/ 509 w 809"/>
                    <a:gd name="T103" fmla="*/ 564 h 839"/>
                    <a:gd name="T104" fmla="*/ 482 w 809"/>
                    <a:gd name="T105" fmla="*/ 581 h 839"/>
                    <a:gd name="T106" fmla="*/ 451 w 809"/>
                    <a:gd name="T107" fmla="*/ 590 h 839"/>
                    <a:gd name="T108" fmla="*/ 419 w 809"/>
                    <a:gd name="T109" fmla="*/ 594 h 839"/>
                    <a:gd name="T110" fmla="*/ 386 w 809"/>
                    <a:gd name="T111" fmla="*/ 590 h 839"/>
                    <a:gd name="T112" fmla="*/ 355 w 809"/>
                    <a:gd name="T113" fmla="*/ 581 h 839"/>
                    <a:gd name="T114" fmla="*/ 328 w 809"/>
                    <a:gd name="T115" fmla="*/ 564 h 839"/>
                    <a:gd name="T116" fmla="*/ 303 w 809"/>
                    <a:gd name="T117" fmla="*/ 545 h 839"/>
                    <a:gd name="T118" fmla="*/ 284 w 809"/>
                    <a:gd name="T119" fmla="*/ 521 h 839"/>
                    <a:gd name="T120" fmla="*/ 269 w 809"/>
                    <a:gd name="T121" fmla="*/ 493 h 839"/>
                    <a:gd name="T122" fmla="*/ 260 w 809"/>
                    <a:gd name="T123" fmla="*/ 464 h 839"/>
                    <a:gd name="T124" fmla="*/ 256 w 809"/>
                    <a:gd name="T125" fmla="*/ 430 h 8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809" h="839">
                      <a:moveTo>
                        <a:pt x="808" y="206"/>
                      </a:moveTo>
                      <a:lnTo>
                        <a:pt x="796" y="188"/>
                      </a:lnTo>
                      <a:lnTo>
                        <a:pt x="785" y="170"/>
                      </a:lnTo>
                      <a:lnTo>
                        <a:pt x="772" y="153"/>
                      </a:lnTo>
                      <a:lnTo>
                        <a:pt x="759" y="136"/>
                      </a:lnTo>
                      <a:lnTo>
                        <a:pt x="744" y="122"/>
                      </a:lnTo>
                      <a:lnTo>
                        <a:pt x="730" y="106"/>
                      </a:lnTo>
                      <a:lnTo>
                        <a:pt x="713" y="93"/>
                      </a:lnTo>
                      <a:lnTo>
                        <a:pt x="697" y="78"/>
                      </a:lnTo>
                      <a:lnTo>
                        <a:pt x="681" y="65"/>
                      </a:lnTo>
                      <a:lnTo>
                        <a:pt x="663" y="54"/>
                      </a:lnTo>
                      <a:lnTo>
                        <a:pt x="645" y="42"/>
                      </a:lnTo>
                      <a:lnTo>
                        <a:pt x="628" y="33"/>
                      </a:lnTo>
                      <a:lnTo>
                        <a:pt x="608" y="23"/>
                      </a:lnTo>
                      <a:lnTo>
                        <a:pt x="589" y="13"/>
                      </a:lnTo>
                      <a:lnTo>
                        <a:pt x="568" y="7"/>
                      </a:lnTo>
                      <a:lnTo>
                        <a:pt x="548" y="0"/>
                      </a:lnTo>
                      <a:lnTo>
                        <a:pt x="513" y="52"/>
                      </a:lnTo>
                      <a:lnTo>
                        <a:pt x="477" y="104"/>
                      </a:lnTo>
                      <a:lnTo>
                        <a:pt x="438" y="154"/>
                      </a:lnTo>
                      <a:lnTo>
                        <a:pt x="399" y="205"/>
                      </a:lnTo>
                      <a:lnTo>
                        <a:pt x="358" y="253"/>
                      </a:lnTo>
                      <a:lnTo>
                        <a:pt x="316" y="302"/>
                      </a:lnTo>
                      <a:lnTo>
                        <a:pt x="273" y="349"/>
                      </a:lnTo>
                      <a:lnTo>
                        <a:pt x="227" y="394"/>
                      </a:lnTo>
                      <a:lnTo>
                        <a:pt x="172" y="448"/>
                      </a:lnTo>
                      <a:lnTo>
                        <a:pt x="117" y="500"/>
                      </a:lnTo>
                      <a:lnTo>
                        <a:pt x="58" y="548"/>
                      </a:lnTo>
                      <a:lnTo>
                        <a:pt x="0" y="595"/>
                      </a:lnTo>
                      <a:lnTo>
                        <a:pt x="8" y="616"/>
                      </a:lnTo>
                      <a:lnTo>
                        <a:pt x="18" y="634"/>
                      </a:lnTo>
                      <a:lnTo>
                        <a:pt x="28" y="654"/>
                      </a:lnTo>
                      <a:lnTo>
                        <a:pt x="39" y="671"/>
                      </a:lnTo>
                      <a:lnTo>
                        <a:pt x="50" y="689"/>
                      </a:lnTo>
                      <a:lnTo>
                        <a:pt x="63" y="707"/>
                      </a:lnTo>
                      <a:lnTo>
                        <a:pt x="76" y="723"/>
                      </a:lnTo>
                      <a:lnTo>
                        <a:pt x="91" y="738"/>
                      </a:lnTo>
                      <a:lnTo>
                        <a:pt x="106" y="754"/>
                      </a:lnTo>
                      <a:lnTo>
                        <a:pt x="120" y="769"/>
                      </a:lnTo>
                      <a:lnTo>
                        <a:pt x="136" y="782"/>
                      </a:lnTo>
                      <a:lnTo>
                        <a:pt x="154" y="795"/>
                      </a:lnTo>
                      <a:lnTo>
                        <a:pt x="170" y="806"/>
                      </a:lnTo>
                      <a:lnTo>
                        <a:pt x="190" y="817"/>
                      </a:lnTo>
                      <a:lnTo>
                        <a:pt x="208" y="829"/>
                      </a:lnTo>
                      <a:lnTo>
                        <a:pt x="227" y="838"/>
                      </a:lnTo>
                      <a:lnTo>
                        <a:pt x="269" y="804"/>
                      </a:lnTo>
                      <a:lnTo>
                        <a:pt x="310" y="769"/>
                      </a:lnTo>
                      <a:lnTo>
                        <a:pt x="350" y="733"/>
                      </a:lnTo>
                      <a:lnTo>
                        <a:pt x="389" y="697"/>
                      </a:lnTo>
                      <a:lnTo>
                        <a:pt x="430" y="660"/>
                      </a:lnTo>
                      <a:lnTo>
                        <a:pt x="467" y="623"/>
                      </a:lnTo>
                      <a:lnTo>
                        <a:pt x="504" y="584"/>
                      </a:lnTo>
                      <a:lnTo>
                        <a:pt x="542" y="545"/>
                      </a:lnTo>
                      <a:lnTo>
                        <a:pt x="577" y="504"/>
                      </a:lnTo>
                      <a:lnTo>
                        <a:pt x="613" y="464"/>
                      </a:lnTo>
                      <a:lnTo>
                        <a:pt x="647" y="422"/>
                      </a:lnTo>
                      <a:lnTo>
                        <a:pt x="681" y="381"/>
                      </a:lnTo>
                      <a:lnTo>
                        <a:pt x="713" y="337"/>
                      </a:lnTo>
                      <a:lnTo>
                        <a:pt x="746" y="294"/>
                      </a:lnTo>
                      <a:lnTo>
                        <a:pt x="777" y="250"/>
                      </a:lnTo>
                      <a:lnTo>
                        <a:pt x="808" y="206"/>
                      </a:lnTo>
                      <a:close/>
                      <a:moveTo>
                        <a:pt x="256" y="430"/>
                      </a:moveTo>
                      <a:lnTo>
                        <a:pt x="256" y="414"/>
                      </a:lnTo>
                      <a:lnTo>
                        <a:pt x="260" y="398"/>
                      </a:lnTo>
                      <a:lnTo>
                        <a:pt x="263" y="383"/>
                      </a:lnTo>
                      <a:lnTo>
                        <a:pt x="269" y="367"/>
                      </a:lnTo>
                      <a:lnTo>
                        <a:pt x="276" y="354"/>
                      </a:lnTo>
                      <a:lnTo>
                        <a:pt x="284" y="339"/>
                      </a:lnTo>
                      <a:lnTo>
                        <a:pt x="294" y="328"/>
                      </a:lnTo>
                      <a:lnTo>
                        <a:pt x="303" y="316"/>
                      </a:lnTo>
                      <a:lnTo>
                        <a:pt x="315" y="305"/>
                      </a:lnTo>
                      <a:lnTo>
                        <a:pt x="328" y="295"/>
                      </a:lnTo>
                      <a:lnTo>
                        <a:pt x="341" y="287"/>
                      </a:lnTo>
                      <a:lnTo>
                        <a:pt x="355" y="281"/>
                      </a:lnTo>
                      <a:lnTo>
                        <a:pt x="370" y="276"/>
                      </a:lnTo>
                      <a:lnTo>
                        <a:pt x="386" y="271"/>
                      </a:lnTo>
                      <a:lnTo>
                        <a:pt x="402" y="269"/>
                      </a:lnTo>
                      <a:lnTo>
                        <a:pt x="419" y="268"/>
                      </a:lnTo>
                      <a:lnTo>
                        <a:pt x="435" y="269"/>
                      </a:lnTo>
                      <a:lnTo>
                        <a:pt x="451" y="271"/>
                      </a:lnTo>
                      <a:lnTo>
                        <a:pt x="467" y="276"/>
                      </a:lnTo>
                      <a:lnTo>
                        <a:pt x="482" y="281"/>
                      </a:lnTo>
                      <a:lnTo>
                        <a:pt x="496" y="287"/>
                      </a:lnTo>
                      <a:lnTo>
                        <a:pt x="509" y="295"/>
                      </a:lnTo>
                      <a:lnTo>
                        <a:pt x="522" y="305"/>
                      </a:lnTo>
                      <a:lnTo>
                        <a:pt x="534" y="316"/>
                      </a:lnTo>
                      <a:lnTo>
                        <a:pt x="543" y="328"/>
                      </a:lnTo>
                      <a:lnTo>
                        <a:pt x="553" y="339"/>
                      </a:lnTo>
                      <a:lnTo>
                        <a:pt x="561" y="354"/>
                      </a:lnTo>
                      <a:lnTo>
                        <a:pt x="568" y="367"/>
                      </a:lnTo>
                      <a:lnTo>
                        <a:pt x="574" y="383"/>
                      </a:lnTo>
                      <a:lnTo>
                        <a:pt x="577" y="398"/>
                      </a:lnTo>
                      <a:lnTo>
                        <a:pt x="581" y="414"/>
                      </a:lnTo>
                      <a:lnTo>
                        <a:pt x="581" y="430"/>
                      </a:lnTo>
                      <a:lnTo>
                        <a:pt x="581" y="448"/>
                      </a:lnTo>
                      <a:lnTo>
                        <a:pt x="577" y="464"/>
                      </a:lnTo>
                      <a:lnTo>
                        <a:pt x="574" y="479"/>
                      </a:lnTo>
                      <a:lnTo>
                        <a:pt x="568" y="493"/>
                      </a:lnTo>
                      <a:lnTo>
                        <a:pt x="561" y="508"/>
                      </a:lnTo>
                      <a:lnTo>
                        <a:pt x="553" y="521"/>
                      </a:lnTo>
                      <a:lnTo>
                        <a:pt x="543" y="534"/>
                      </a:lnTo>
                      <a:lnTo>
                        <a:pt x="534" y="545"/>
                      </a:lnTo>
                      <a:lnTo>
                        <a:pt x="522" y="556"/>
                      </a:lnTo>
                      <a:lnTo>
                        <a:pt x="509" y="564"/>
                      </a:lnTo>
                      <a:lnTo>
                        <a:pt x="496" y="572"/>
                      </a:lnTo>
                      <a:lnTo>
                        <a:pt x="482" y="581"/>
                      </a:lnTo>
                      <a:lnTo>
                        <a:pt x="467" y="586"/>
                      </a:lnTo>
                      <a:lnTo>
                        <a:pt x="451" y="590"/>
                      </a:lnTo>
                      <a:lnTo>
                        <a:pt x="435" y="592"/>
                      </a:lnTo>
                      <a:lnTo>
                        <a:pt x="419" y="594"/>
                      </a:lnTo>
                      <a:lnTo>
                        <a:pt x="402" y="592"/>
                      </a:lnTo>
                      <a:lnTo>
                        <a:pt x="386" y="590"/>
                      </a:lnTo>
                      <a:lnTo>
                        <a:pt x="370" y="586"/>
                      </a:lnTo>
                      <a:lnTo>
                        <a:pt x="355" y="581"/>
                      </a:lnTo>
                      <a:lnTo>
                        <a:pt x="341" y="572"/>
                      </a:lnTo>
                      <a:lnTo>
                        <a:pt x="328" y="564"/>
                      </a:lnTo>
                      <a:lnTo>
                        <a:pt x="315" y="556"/>
                      </a:lnTo>
                      <a:lnTo>
                        <a:pt x="303" y="545"/>
                      </a:lnTo>
                      <a:lnTo>
                        <a:pt x="294" y="534"/>
                      </a:lnTo>
                      <a:lnTo>
                        <a:pt x="284" y="521"/>
                      </a:lnTo>
                      <a:lnTo>
                        <a:pt x="276" y="508"/>
                      </a:lnTo>
                      <a:lnTo>
                        <a:pt x="269" y="493"/>
                      </a:lnTo>
                      <a:lnTo>
                        <a:pt x="263" y="479"/>
                      </a:lnTo>
                      <a:lnTo>
                        <a:pt x="260" y="464"/>
                      </a:lnTo>
                      <a:lnTo>
                        <a:pt x="256" y="448"/>
                      </a:lnTo>
                      <a:lnTo>
                        <a:pt x="256" y="430"/>
                      </a:lnTo>
                      <a:close/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8" name="Freeform 130"/>
                <p:cNvSpPr>
                  <a:spLocks noChangeArrowheads="1"/>
                </p:cNvSpPr>
                <p:nvPr/>
              </p:nvSpPr>
              <p:spPr bwMode="auto">
                <a:xfrm>
                  <a:off x="6442" y="1839"/>
                  <a:ext cx="131" cy="138"/>
                </a:xfrm>
                <a:custGeom>
                  <a:avLst/>
                  <a:gdLst>
                    <a:gd name="T0" fmla="*/ 0 w 581"/>
                    <a:gd name="T1" fmla="*/ 449 h 615"/>
                    <a:gd name="T2" fmla="*/ 0 w 581"/>
                    <a:gd name="T3" fmla="*/ 449 h 615"/>
                    <a:gd name="T4" fmla="*/ 1 w 581"/>
                    <a:gd name="T5" fmla="*/ 471 h 615"/>
                    <a:gd name="T6" fmla="*/ 3 w 581"/>
                    <a:gd name="T7" fmla="*/ 493 h 615"/>
                    <a:gd name="T8" fmla="*/ 5 w 581"/>
                    <a:gd name="T9" fmla="*/ 514 h 615"/>
                    <a:gd name="T10" fmla="*/ 8 w 581"/>
                    <a:gd name="T11" fmla="*/ 535 h 615"/>
                    <a:gd name="T12" fmla="*/ 13 w 581"/>
                    <a:gd name="T13" fmla="*/ 556 h 615"/>
                    <a:gd name="T14" fmla="*/ 18 w 581"/>
                    <a:gd name="T15" fmla="*/ 575 h 615"/>
                    <a:gd name="T16" fmla="*/ 32 w 581"/>
                    <a:gd name="T17" fmla="*/ 614 h 615"/>
                    <a:gd name="T18" fmla="*/ 32 w 581"/>
                    <a:gd name="T19" fmla="*/ 614 h 615"/>
                    <a:gd name="T20" fmla="*/ 90 w 581"/>
                    <a:gd name="T21" fmla="*/ 567 h 615"/>
                    <a:gd name="T22" fmla="*/ 149 w 581"/>
                    <a:gd name="T23" fmla="*/ 519 h 615"/>
                    <a:gd name="T24" fmla="*/ 204 w 581"/>
                    <a:gd name="T25" fmla="*/ 467 h 615"/>
                    <a:gd name="T26" fmla="*/ 259 w 581"/>
                    <a:gd name="T27" fmla="*/ 413 h 615"/>
                    <a:gd name="T28" fmla="*/ 259 w 581"/>
                    <a:gd name="T29" fmla="*/ 413 h 615"/>
                    <a:gd name="T30" fmla="*/ 305 w 581"/>
                    <a:gd name="T31" fmla="*/ 368 h 615"/>
                    <a:gd name="T32" fmla="*/ 348 w 581"/>
                    <a:gd name="T33" fmla="*/ 321 h 615"/>
                    <a:gd name="T34" fmla="*/ 390 w 581"/>
                    <a:gd name="T35" fmla="*/ 272 h 615"/>
                    <a:gd name="T36" fmla="*/ 431 w 581"/>
                    <a:gd name="T37" fmla="*/ 224 h 615"/>
                    <a:gd name="T38" fmla="*/ 470 w 581"/>
                    <a:gd name="T39" fmla="*/ 173 h 615"/>
                    <a:gd name="T40" fmla="*/ 509 w 581"/>
                    <a:gd name="T41" fmla="*/ 123 h 615"/>
                    <a:gd name="T42" fmla="*/ 545 w 581"/>
                    <a:gd name="T43" fmla="*/ 71 h 615"/>
                    <a:gd name="T44" fmla="*/ 580 w 581"/>
                    <a:gd name="T45" fmla="*/ 19 h 615"/>
                    <a:gd name="T46" fmla="*/ 580 w 581"/>
                    <a:gd name="T47" fmla="*/ 19 h 615"/>
                    <a:gd name="T48" fmla="*/ 549 w 581"/>
                    <a:gd name="T49" fmla="*/ 11 h 615"/>
                    <a:gd name="T50" fmla="*/ 517 w 581"/>
                    <a:gd name="T51" fmla="*/ 5 h 615"/>
                    <a:gd name="T52" fmla="*/ 485 w 581"/>
                    <a:gd name="T53" fmla="*/ 1 h 615"/>
                    <a:gd name="T54" fmla="*/ 451 w 581"/>
                    <a:gd name="T55" fmla="*/ 0 h 615"/>
                    <a:gd name="T56" fmla="*/ 451 w 581"/>
                    <a:gd name="T57" fmla="*/ 0 h 615"/>
                    <a:gd name="T58" fmla="*/ 428 w 581"/>
                    <a:gd name="T59" fmla="*/ 0 h 615"/>
                    <a:gd name="T60" fmla="*/ 405 w 581"/>
                    <a:gd name="T61" fmla="*/ 1 h 615"/>
                    <a:gd name="T62" fmla="*/ 382 w 581"/>
                    <a:gd name="T63" fmla="*/ 5 h 615"/>
                    <a:gd name="T64" fmla="*/ 360 w 581"/>
                    <a:gd name="T65" fmla="*/ 8 h 615"/>
                    <a:gd name="T66" fmla="*/ 339 w 581"/>
                    <a:gd name="T67" fmla="*/ 14 h 615"/>
                    <a:gd name="T68" fmla="*/ 316 w 581"/>
                    <a:gd name="T69" fmla="*/ 19 h 615"/>
                    <a:gd name="T70" fmla="*/ 297 w 581"/>
                    <a:gd name="T71" fmla="*/ 27 h 615"/>
                    <a:gd name="T72" fmla="*/ 275 w 581"/>
                    <a:gd name="T73" fmla="*/ 35 h 615"/>
                    <a:gd name="T74" fmla="*/ 256 w 581"/>
                    <a:gd name="T75" fmla="*/ 44 h 615"/>
                    <a:gd name="T76" fmla="*/ 236 w 581"/>
                    <a:gd name="T77" fmla="*/ 53 h 615"/>
                    <a:gd name="T78" fmla="*/ 217 w 581"/>
                    <a:gd name="T79" fmla="*/ 65 h 615"/>
                    <a:gd name="T80" fmla="*/ 199 w 581"/>
                    <a:gd name="T81" fmla="*/ 76 h 615"/>
                    <a:gd name="T82" fmla="*/ 181 w 581"/>
                    <a:gd name="T83" fmla="*/ 89 h 615"/>
                    <a:gd name="T84" fmla="*/ 163 w 581"/>
                    <a:gd name="T85" fmla="*/ 102 h 615"/>
                    <a:gd name="T86" fmla="*/ 147 w 581"/>
                    <a:gd name="T87" fmla="*/ 117 h 615"/>
                    <a:gd name="T88" fmla="*/ 133 w 581"/>
                    <a:gd name="T89" fmla="*/ 131 h 615"/>
                    <a:gd name="T90" fmla="*/ 117 w 581"/>
                    <a:gd name="T91" fmla="*/ 147 h 615"/>
                    <a:gd name="T92" fmla="*/ 104 w 581"/>
                    <a:gd name="T93" fmla="*/ 163 h 615"/>
                    <a:gd name="T94" fmla="*/ 89 w 581"/>
                    <a:gd name="T95" fmla="*/ 180 h 615"/>
                    <a:gd name="T96" fmla="*/ 78 w 581"/>
                    <a:gd name="T97" fmla="*/ 198 h 615"/>
                    <a:gd name="T98" fmla="*/ 66 w 581"/>
                    <a:gd name="T99" fmla="*/ 217 h 615"/>
                    <a:gd name="T100" fmla="*/ 55 w 581"/>
                    <a:gd name="T101" fmla="*/ 235 h 615"/>
                    <a:gd name="T102" fmla="*/ 45 w 581"/>
                    <a:gd name="T103" fmla="*/ 254 h 615"/>
                    <a:gd name="T104" fmla="*/ 35 w 581"/>
                    <a:gd name="T105" fmla="*/ 274 h 615"/>
                    <a:gd name="T106" fmla="*/ 27 w 581"/>
                    <a:gd name="T107" fmla="*/ 295 h 615"/>
                    <a:gd name="T108" fmla="*/ 21 w 581"/>
                    <a:gd name="T109" fmla="*/ 316 h 615"/>
                    <a:gd name="T110" fmla="*/ 14 w 581"/>
                    <a:gd name="T111" fmla="*/ 337 h 615"/>
                    <a:gd name="T112" fmla="*/ 9 w 581"/>
                    <a:gd name="T113" fmla="*/ 360 h 615"/>
                    <a:gd name="T114" fmla="*/ 5 w 581"/>
                    <a:gd name="T115" fmla="*/ 381 h 615"/>
                    <a:gd name="T116" fmla="*/ 3 w 581"/>
                    <a:gd name="T117" fmla="*/ 403 h 615"/>
                    <a:gd name="T118" fmla="*/ 1 w 581"/>
                    <a:gd name="T119" fmla="*/ 426 h 615"/>
                    <a:gd name="T120" fmla="*/ 0 w 581"/>
                    <a:gd name="T121" fmla="*/ 449 h 6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581" h="615">
                      <a:moveTo>
                        <a:pt x="0" y="449"/>
                      </a:moveTo>
                      <a:lnTo>
                        <a:pt x="0" y="449"/>
                      </a:lnTo>
                      <a:lnTo>
                        <a:pt x="1" y="471"/>
                      </a:lnTo>
                      <a:lnTo>
                        <a:pt x="3" y="493"/>
                      </a:lnTo>
                      <a:lnTo>
                        <a:pt x="5" y="514"/>
                      </a:lnTo>
                      <a:lnTo>
                        <a:pt x="8" y="535"/>
                      </a:lnTo>
                      <a:lnTo>
                        <a:pt x="13" y="556"/>
                      </a:lnTo>
                      <a:lnTo>
                        <a:pt x="18" y="575"/>
                      </a:lnTo>
                      <a:lnTo>
                        <a:pt x="32" y="614"/>
                      </a:lnTo>
                      <a:lnTo>
                        <a:pt x="32" y="614"/>
                      </a:lnTo>
                      <a:lnTo>
                        <a:pt x="90" y="567"/>
                      </a:lnTo>
                      <a:lnTo>
                        <a:pt x="149" y="519"/>
                      </a:lnTo>
                      <a:lnTo>
                        <a:pt x="204" y="467"/>
                      </a:lnTo>
                      <a:lnTo>
                        <a:pt x="259" y="413"/>
                      </a:lnTo>
                      <a:lnTo>
                        <a:pt x="259" y="413"/>
                      </a:lnTo>
                      <a:lnTo>
                        <a:pt x="305" y="368"/>
                      </a:lnTo>
                      <a:lnTo>
                        <a:pt x="348" y="321"/>
                      </a:lnTo>
                      <a:lnTo>
                        <a:pt x="390" y="272"/>
                      </a:lnTo>
                      <a:lnTo>
                        <a:pt x="431" y="224"/>
                      </a:lnTo>
                      <a:lnTo>
                        <a:pt x="470" y="173"/>
                      </a:lnTo>
                      <a:lnTo>
                        <a:pt x="509" y="123"/>
                      </a:lnTo>
                      <a:lnTo>
                        <a:pt x="545" y="71"/>
                      </a:lnTo>
                      <a:lnTo>
                        <a:pt x="580" y="19"/>
                      </a:lnTo>
                      <a:lnTo>
                        <a:pt x="580" y="19"/>
                      </a:lnTo>
                      <a:lnTo>
                        <a:pt x="549" y="11"/>
                      </a:lnTo>
                      <a:lnTo>
                        <a:pt x="517" y="5"/>
                      </a:lnTo>
                      <a:lnTo>
                        <a:pt x="485" y="1"/>
                      </a:lnTo>
                      <a:lnTo>
                        <a:pt x="451" y="0"/>
                      </a:lnTo>
                      <a:lnTo>
                        <a:pt x="451" y="0"/>
                      </a:lnTo>
                      <a:lnTo>
                        <a:pt x="428" y="0"/>
                      </a:lnTo>
                      <a:lnTo>
                        <a:pt x="405" y="1"/>
                      </a:lnTo>
                      <a:lnTo>
                        <a:pt x="382" y="5"/>
                      </a:lnTo>
                      <a:lnTo>
                        <a:pt x="360" y="8"/>
                      </a:lnTo>
                      <a:lnTo>
                        <a:pt x="339" y="14"/>
                      </a:lnTo>
                      <a:lnTo>
                        <a:pt x="316" y="19"/>
                      </a:lnTo>
                      <a:lnTo>
                        <a:pt x="297" y="27"/>
                      </a:lnTo>
                      <a:lnTo>
                        <a:pt x="275" y="35"/>
                      </a:lnTo>
                      <a:lnTo>
                        <a:pt x="256" y="44"/>
                      </a:lnTo>
                      <a:lnTo>
                        <a:pt x="236" y="53"/>
                      </a:lnTo>
                      <a:lnTo>
                        <a:pt x="217" y="65"/>
                      </a:lnTo>
                      <a:lnTo>
                        <a:pt x="199" y="76"/>
                      </a:lnTo>
                      <a:lnTo>
                        <a:pt x="181" y="89"/>
                      </a:lnTo>
                      <a:lnTo>
                        <a:pt x="163" y="102"/>
                      </a:lnTo>
                      <a:lnTo>
                        <a:pt x="147" y="117"/>
                      </a:lnTo>
                      <a:lnTo>
                        <a:pt x="133" y="131"/>
                      </a:lnTo>
                      <a:lnTo>
                        <a:pt x="117" y="147"/>
                      </a:lnTo>
                      <a:lnTo>
                        <a:pt x="104" y="163"/>
                      </a:lnTo>
                      <a:lnTo>
                        <a:pt x="89" y="180"/>
                      </a:lnTo>
                      <a:lnTo>
                        <a:pt x="78" y="198"/>
                      </a:lnTo>
                      <a:lnTo>
                        <a:pt x="66" y="217"/>
                      </a:lnTo>
                      <a:lnTo>
                        <a:pt x="55" y="235"/>
                      </a:lnTo>
                      <a:lnTo>
                        <a:pt x="45" y="254"/>
                      </a:lnTo>
                      <a:lnTo>
                        <a:pt x="35" y="274"/>
                      </a:lnTo>
                      <a:lnTo>
                        <a:pt x="27" y="295"/>
                      </a:lnTo>
                      <a:lnTo>
                        <a:pt x="21" y="316"/>
                      </a:lnTo>
                      <a:lnTo>
                        <a:pt x="14" y="337"/>
                      </a:lnTo>
                      <a:lnTo>
                        <a:pt x="9" y="360"/>
                      </a:lnTo>
                      <a:lnTo>
                        <a:pt x="5" y="381"/>
                      </a:lnTo>
                      <a:lnTo>
                        <a:pt x="3" y="403"/>
                      </a:lnTo>
                      <a:lnTo>
                        <a:pt x="1" y="426"/>
                      </a:lnTo>
                      <a:lnTo>
                        <a:pt x="0" y="449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129" name="Freeform 131"/>
                <p:cNvSpPr>
                  <a:spLocks noChangeArrowheads="1"/>
                </p:cNvSpPr>
                <p:nvPr/>
              </p:nvSpPr>
              <p:spPr bwMode="auto">
                <a:xfrm>
                  <a:off x="6501" y="1890"/>
                  <a:ext cx="145" cy="152"/>
                </a:xfrm>
                <a:custGeom>
                  <a:avLst/>
                  <a:gdLst>
                    <a:gd name="T0" fmla="*/ 0 w 643"/>
                    <a:gd name="T1" fmla="*/ 632 h 675"/>
                    <a:gd name="T2" fmla="*/ 44 w 643"/>
                    <a:gd name="T3" fmla="*/ 650 h 675"/>
                    <a:gd name="T4" fmla="*/ 91 w 643"/>
                    <a:gd name="T5" fmla="*/ 663 h 675"/>
                    <a:gd name="T6" fmla="*/ 141 w 643"/>
                    <a:gd name="T7" fmla="*/ 671 h 675"/>
                    <a:gd name="T8" fmla="*/ 192 w 643"/>
                    <a:gd name="T9" fmla="*/ 674 h 675"/>
                    <a:gd name="T10" fmla="*/ 214 w 643"/>
                    <a:gd name="T11" fmla="*/ 674 h 675"/>
                    <a:gd name="T12" fmla="*/ 260 w 643"/>
                    <a:gd name="T13" fmla="*/ 670 h 675"/>
                    <a:gd name="T14" fmla="*/ 303 w 643"/>
                    <a:gd name="T15" fmla="*/ 660 h 675"/>
                    <a:gd name="T16" fmla="*/ 346 w 643"/>
                    <a:gd name="T17" fmla="*/ 647 h 675"/>
                    <a:gd name="T18" fmla="*/ 386 w 643"/>
                    <a:gd name="T19" fmla="*/ 631 h 675"/>
                    <a:gd name="T20" fmla="*/ 425 w 643"/>
                    <a:gd name="T21" fmla="*/ 610 h 675"/>
                    <a:gd name="T22" fmla="*/ 461 w 643"/>
                    <a:gd name="T23" fmla="*/ 585 h 675"/>
                    <a:gd name="T24" fmla="*/ 493 w 643"/>
                    <a:gd name="T25" fmla="*/ 558 h 675"/>
                    <a:gd name="T26" fmla="*/ 524 w 643"/>
                    <a:gd name="T27" fmla="*/ 527 h 675"/>
                    <a:gd name="T28" fmla="*/ 551 w 643"/>
                    <a:gd name="T29" fmla="*/ 493 h 675"/>
                    <a:gd name="T30" fmla="*/ 576 w 643"/>
                    <a:gd name="T31" fmla="*/ 457 h 675"/>
                    <a:gd name="T32" fmla="*/ 597 w 643"/>
                    <a:gd name="T33" fmla="*/ 420 h 675"/>
                    <a:gd name="T34" fmla="*/ 615 w 643"/>
                    <a:gd name="T35" fmla="*/ 380 h 675"/>
                    <a:gd name="T36" fmla="*/ 628 w 643"/>
                    <a:gd name="T37" fmla="*/ 337 h 675"/>
                    <a:gd name="T38" fmla="*/ 636 w 643"/>
                    <a:gd name="T39" fmla="*/ 294 h 675"/>
                    <a:gd name="T40" fmla="*/ 641 w 643"/>
                    <a:gd name="T41" fmla="*/ 248 h 675"/>
                    <a:gd name="T42" fmla="*/ 642 w 643"/>
                    <a:gd name="T43" fmla="*/ 224 h 675"/>
                    <a:gd name="T44" fmla="*/ 637 w 643"/>
                    <a:gd name="T45" fmla="*/ 164 h 675"/>
                    <a:gd name="T46" fmla="*/ 626 w 643"/>
                    <a:gd name="T47" fmla="*/ 106 h 675"/>
                    <a:gd name="T48" fmla="*/ 606 w 643"/>
                    <a:gd name="T49" fmla="*/ 52 h 675"/>
                    <a:gd name="T50" fmla="*/ 581 w 643"/>
                    <a:gd name="T51" fmla="*/ 0 h 675"/>
                    <a:gd name="T52" fmla="*/ 550 w 643"/>
                    <a:gd name="T53" fmla="*/ 44 h 675"/>
                    <a:gd name="T54" fmla="*/ 486 w 643"/>
                    <a:gd name="T55" fmla="*/ 131 h 675"/>
                    <a:gd name="T56" fmla="*/ 420 w 643"/>
                    <a:gd name="T57" fmla="*/ 216 h 675"/>
                    <a:gd name="T58" fmla="*/ 350 w 643"/>
                    <a:gd name="T59" fmla="*/ 298 h 675"/>
                    <a:gd name="T60" fmla="*/ 277 w 643"/>
                    <a:gd name="T61" fmla="*/ 378 h 675"/>
                    <a:gd name="T62" fmla="*/ 203 w 643"/>
                    <a:gd name="T63" fmla="*/ 454 h 675"/>
                    <a:gd name="T64" fmla="*/ 123 w 643"/>
                    <a:gd name="T65" fmla="*/ 527 h 675"/>
                    <a:gd name="T66" fmla="*/ 42 w 643"/>
                    <a:gd name="T67" fmla="*/ 598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43" h="675">
                      <a:moveTo>
                        <a:pt x="0" y="632"/>
                      </a:moveTo>
                      <a:lnTo>
                        <a:pt x="0" y="632"/>
                      </a:lnTo>
                      <a:lnTo>
                        <a:pt x="21" y="642"/>
                      </a:lnTo>
                      <a:lnTo>
                        <a:pt x="44" y="650"/>
                      </a:lnTo>
                      <a:lnTo>
                        <a:pt x="68" y="657"/>
                      </a:lnTo>
                      <a:lnTo>
                        <a:pt x="91" y="663"/>
                      </a:lnTo>
                      <a:lnTo>
                        <a:pt x="115" y="668"/>
                      </a:lnTo>
                      <a:lnTo>
                        <a:pt x="141" y="671"/>
                      </a:lnTo>
                      <a:lnTo>
                        <a:pt x="166" y="674"/>
                      </a:lnTo>
                      <a:lnTo>
                        <a:pt x="192" y="674"/>
                      </a:lnTo>
                      <a:lnTo>
                        <a:pt x="192" y="674"/>
                      </a:lnTo>
                      <a:lnTo>
                        <a:pt x="214" y="674"/>
                      </a:lnTo>
                      <a:lnTo>
                        <a:pt x="237" y="673"/>
                      </a:lnTo>
                      <a:lnTo>
                        <a:pt x="260" y="670"/>
                      </a:lnTo>
                      <a:lnTo>
                        <a:pt x="282" y="665"/>
                      </a:lnTo>
                      <a:lnTo>
                        <a:pt x="303" y="660"/>
                      </a:lnTo>
                      <a:lnTo>
                        <a:pt x="324" y="655"/>
                      </a:lnTo>
                      <a:lnTo>
                        <a:pt x="346" y="647"/>
                      </a:lnTo>
                      <a:lnTo>
                        <a:pt x="367" y="639"/>
                      </a:lnTo>
                      <a:lnTo>
                        <a:pt x="386" y="631"/>
                      </a:lnTo>
                      <a:lnTo>
                        <a:pt x="405" y="621"/>
                      </a:lnTo>
                      <a:lnTo>
                        <a:pt x="425" y="610"/>
                      </a:lnTo>
                      <a:lnTo>
                        <a:pt x="443" y="598"/>
                      </a:lnTo>
                      <a:lnTo>
                        <a:pt x="461" y="585"/>
                      </a:lnTo>
                      <a:lnTo>
                        <a:pt x="477" y="572"/>
                      </a:lnTo>
                      <a:lnTo>
                        <a:pt x="493" y="558"/>
                      </a:lnTo>
                      <a:lnTo>
                        <a:pt x="509" y="543"/>
                      </a:lnTo>
                      <a:lnTo>
                        <a:pt x="524" y="527"/>
                      </a:lnTo>
                      <a:lnTo>
                        <a:pt x="538" y="511"/>
                      </a:lnTo>
                      <a:lnTo>
                        <a:pt x="551" y="493"/>
                      </a:lnTo>
                      <a:lnTo>
                        <a:pt x="564" y="477"/>
                      </a:lnTo>
                      <a:lnTo>
                        <a:pt x="576" y="457"/>
                      </a:lnTo>
                      <a:lnTo>
                        <a:pt x="587" y="439"/>
                      </a:lnTo>
                      <a:lnTo>
                        <a:pt x="597" y="420"/>
                      </a:lnTo>
                      <a:lnTo>
                        <a:pt x="606" y="399"/>
                      </a:lnTo>
                      <a:lnTo>
                        <a:pt x="615" y="380"/>
                      </a:lnTo>
                      <a:lnTo>
                        <a:pt x="621" y="358"/>
                      </a:lnTo>
                      <a:lnTo>
                        <a:pt x="628" y="337"/>
                      </a:lnTo>
                      <a:lnTo>
                        <a:pt x="632" y="315"/>
                      </a:lnTo>
                      <a:lnTo>
                        <a:pt x="636" y="294"/>
                      </a:lnTo>
                      <a:lnTo>
                        <a:pt x="639" y="271"/>
                      </a:lnTo>
                      <a:lnTo>
                        <a:pt x="641" y="248"/>
                      </a:lnTo>
                      <a:lnTo>
                        <a:pt x="642" y="224"/>
                      </a:lnTo>
                      <a:lnTo>
                        <a:pt x="642" y="224"/>
                      </a:lnTo>
                      <a:lnTo>
                        <a:pt x="641" y="195"/>
                      </a:lnTo>
                      <a:lnTo>
                        <a:pt x="637" y="164"/>
                      </a:lnTo>
                      <a:lnTo>
                        <a:pt x="632" y="135"/>
                      </a:lnTo>
                      <a:lnTo>
                        <a:pt x="626" y="106"/>
                      </a:lnTo>
                      <a:lnTo>
                        <a:pt x="616" y="78"/>
                      </a:lnTo>
                      <a:lnTo>
                        <a:pt x="606" y="52"/>
                      </a:lnTo>
                      <a:lnTo>
                        <a:pt x="595" y="24"/>
                      </a:lnTo>
                      <a:lnTo>
                        <a:pt x="581" y="0"/>
                      </a:lnTo>
                      <a:lnTo>
                        <a:pt x="581" y="0"/>
                      </a:lnTo>
                      <a:lnTo>
                        <a:pt x="550" y="44"/>
                      </a:lnTo>
                      <a:lnTo>
                        <a:pt x="519" y="88"/>
                      </a:lnTo>
                      <a:lnTo>
                        <a:pt x="486" y="131"/>
                      </a:lnTo>
                      <a:lnTo>
                        <a:pt x="454" y="175"/>
                      </a:lnTo>
                      <a:lnTo>
                        <a:pt x="420" y="216"/>
                      </a:lnTo>
                      <a:lnTo>
                        <a:pt x="386" y="258"/>
                      </a:lnTo>
                      <a:lnTo>
                        <a:pt x="350" y="298"/>
                      </a:lnTo>
                      <a:lnTo>
                        <a:pt x="315" y="339"/>
                      </a:lnTo>
                      <a:lnTo>
                        <a:pt x="277" y="378"/>
                      </a:lnTo>
                      <a:lnTo>
                        <a:pt x="240" y="417"/>
                      </a:lnTo>
                      <a:lnTo>
                        <a:pt x="203" y="454"/>
                      </a:lnTo>
                      <a:lnTo>
                        <a:pt x="162" y="491"/>
                      </a:lnTo>
                      <a:lnTo>
                        <a:pt x="123" y="527"/>
                      </a:lnTo>
                      <a:lnTo>
                        <a:pt x="83" y="563"/>
                      </a:lnTo>
                      <a:lnTo>
                        <a:pt x="42" y="598"/>
                      </a:lnTo>
                      <a:lnTo>
                        <a:pt x="0" y="632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056" name="Rounded Rectangle 1055"/>
              <p:cNvSpPr/>
              <p:nvPr/>
            </p:nvSpPr>
            <p:spPr>
              <a:xfrm>
                <a:off x="4283849" y="3988758"/>
                <a:ext cx="2256215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cs typeface="Calibri"/>
                  </a:rPr>
                  <a:t>Analyze, embed</a:t>
                </a:r>
                <a:endParaRPr lang="en-US" sz="400" dirty="0">
                  <a:solidFill>
                    <a:schemeClr val="bg1"/>
                  </a:solidFill>
                  <a:cs typeface="Calibri"/>
                </a:endParaRPr>
              </a:p>
            </p:txBody>
          </p:sp>
          <p:grpSp>
            <p:nvGrpSpPr>
              <p:cNvPr id="1057" name="Group 1056"/>
              <p:cNvGrpSpPr/>
              <p:nvPr/>
            </p:nvGrpSpPr>
            <p:grpSpPr>
              <a:xfrm>
                <a:off x="6347257" y="817721"/>
                <a:ext cx="2561765" cy="2558905"/>
                <a:chOff x="4768706" y="1064571"/>
                <a:chExt cx="2561765" cy="2558905"/>
              </a:xfrm>
            </p:grpSpPr>
            <p:sp>
              <p:nvSpPr>
                <p:cNvPr id="1062" name="Freeform 4"/>
                <p:cNvSpPr>
                  <a:spLocks noChangeArrowheads="1"/>
                </p:cNvSpPr>
                <p:nvPr/>
              </p:nvSpPr>
              <p:spPr bwMode="auto">
                <a:xfrm>
                  <a:off x="6863776" y="1690947"/>
                  <a:ext cx="377113" cy="464731"/>
                </a:xfrm>
                <a:custGeom>
                  <a:avLst/>
                  <a:gdLst>
                    <a:gd name="T0" fmla="*/ 1027 w 1156"/>
                    <a:gd name="T1" fmla="*/ 874 h 1426"/>
                    <a:gd name="T2" fmla="*/ 974 w 1156"/>
                    <a:gd name="T3" fmla="*/ 950 h 1426"/>
                    <a:gd name="T4" fmla="*/ 901 w 1156"/>
                    <a:gd name="T5" fmla="*/ 1014 h 1426"/>
                    <a:gd name="T6" fmla="*/ 811 w 1156"/>
                    <a:gd name="T7" fmla="*/ 1050 h 1426"/>
                    <a:gd name="T8" fmla="*/ 716 w 1156"/>
                    <a:gd name="T9" fmla="*/ 1063 h 1426"/>
                    <a:gd name="T10" fmla="*/ 679 w 1156"/>
                    <a:gd name="T11" fmla="*/ 1063 h 1426"/>
                    <a:gd name="T12" fmla="*/ 607 w 1156"/>
                    <a:gd name="T13" fmla="*/ 1050 h 1426"/>
                    <a:gd name="T14" fmla="*/ 543 w 1156"/>
                    <a:gd name="T15" fmla="*/ 1023 h 1426"/>
                    <a:gd name="T16" fmla="*/ 489 w 1156"/>
                    <a:gd name="T17" fmla="*/ 986 h 1426"/>
                    <a:gd name="T18" fmla="*/ 439 w 1156"/>
                    <a:gd name="T19" fmla="*/ 937 h 1426"/>
                    <a:gd name="T20" fmla="*/ 403 w 1156"/>
                    <a:gd name="T21" fmla="*/ 882 h 1426"/>
                    <a:gd name="T22" fmla="*/ 376 w 1156"/>
                    <a:gd name="T23" fmla="*/ 819 h 1426"/>
                    <a:gd name="T24" fmla="*/ 362 w 1156"/>
                    <a:gd name="T25" fmla="*/ 746 h 1426"/>
                    <a:gd name="T26" fmla="*/ 362 w 1156"/>
                    <a:gd name="T27" fmla="*/ 710 h 1426"/>
                    <a:gd name="T28" fmla="*/ 367 w 1156"/>
                    <a:gd name="T29" fmla="*/ 643 h 1426"/>
                    <a:gd name="T30" fmla="*/ 389 w 1156"/>
                    <a:gd name="T31" fmla="*/ 574 h 1426"/>
                    <a:gd name="T32" fmla="*/ 421 w 1156"/>
                    <a:gd name="T33" fmla="*/ 516 h 1426"/>
                    <a:gd name="T34" fmla="*/ 462 w 1156"/>
                    <a:gd name="T35" fmla="*/ 462 h 1426"/>
                    <a:gd name="T36" fmla="*/ 516 w 1156"/>
                    <a:gd name="T37" fmla="*/ 421 h 1426"/>
                    <a:gd name="T38" fmla="*/ 575 w 1156"/>
                    <a:gd name="T39" fmla="*/ 389 h 1426"/>
                    <a:gd name="T40" fmla="*/ 643 w 1156"/>
                    <a:gd name="T41" fmla="*/ 366 h 1426"/>
                    <a:gd name="T42" fmla="*/ 716 w 1156"/>
                    <a:gd name="T43" fmla="*/ 358 h 1426"/>
                    <a:gd name="T44" fmla="*/ 756 w 1156"/>
                    <a:gd name="T45" fmla="*/ 362 h 1426"/>
                    <a:gd name="T46" fmla="*/ 842 w 1156"/>
                    <a:gd name="T47" fmla="*/ 385 h 1426"/>
                    <a:gd name="T48" fmla="*/ 756 w 1156"/>
                    <a:gd name="T49" fmla="*/ 0 h 1426"/>
                    <a:gd name="T50" fmla="*/ 716 w 1156"/>
                    <a:gd name="T51" fmla="*/ 0 h 1426"/>
                    <a:gd name="T52" fmla="*/ 639 w 1156"/>
                    <a:gd name="T53" fmla="*/ 4 h 1426"/>
                    <a:gd name="T54" fmla="*/ 503 w 1156"/>
                    <a:gd name="T55" fmla="*/ 31 h 1426"/>
                    <a:gd name="T56" fmla="*/ 376 w 1156"/>
                    <a:gd name="T57" fmla="*/ 86 h 1426"/>
                    <a:gd name="T58" fmla="*/ 258 w 1156"/>
                    <a:gd name="T59" fmla="*/ 163 h 1426"/>
                    <a:gd name="T60" fmla="*/ 163 w 1156"/>
                    <a:gd name="T61" fmla="*/ 258 h 1426"/>
                    <a:gd name="T62" fmla="*/ 86 w 1156"/>
                    <a:gd name="T63" fmla="*/ 371 h 1426"/>
                    <a:gd name="T64" fmla="*/ 32 w 1156"/>
                    <a:gd name="T65" fmla="*/ 502 h 1426"/>
                    <a:gd name="T66" fmla="*/ 5 w 1156"/>
                    <a:gd name="T67" fmla="*/ 638 h 1426"/>
                    <a:gd name="T68" fmla="*/ 0 w 1156"/>
                    <a:gd name="T69" fmla="*/ 710 h 1426"/>
                    <a:gd name="T70" fmla="*/ 14 w 1156"/>
                    <a:gd name="T71" fmla="*/ 855 h 1426"/>
                    <a:gd name="T72" fmla="*/ 55 w 1156"/>
                    <a:gd name="T73" fmla="*/ 991 h 1426"/>
                    <a:gd name="T74" fmla="*/ 123 w 1156"/>
                    <a:gd name="T75" fmla="*/ 1108 h 1426"/>
                    <a:gd name="T76" fmla="*/ 208 w 1156"/>
                    <a:gd name="T77" fmla="*/ 1217 h 1426"/>
                    <a:gd name="T78" fmla="*/ 317 w 1156"/>
                    <a:gd name="T79" fmla="*/ 1303 h 1426"/>
                    <a:gd name="T80" fmla="*/ 435 w 1156"/>
                    <a:gd name="T81" fmla="*/ 1371 h 1426"/>
                    <a:gd name="T82" fmla="*/ 571 w 1156"/>
                    <a:gd name="T83" fmla="*/ 1412 h 1426"/>
                    <a:gd name="T84" fmla="*/ 716 w 1156"/>
                    <a:gd name="T85" fmla="*/ 1425 h 1426"/>
                    <a:gd name="T86" fmla="*/ 774 w 1156"/>
                    <a:gd name="T87" fmla="*/ 1421 h 1426"/>
                    <a:gd name="T88" fmla="*/ 892 w 1156"/>
                    <a:gd name="T89" fmla="*/ 1403 h 1426"/>
                    <a:gd name="T90" fmla="*/ 1005 w 1156"/>
                    <a:gd name="T91" fmla="*/ 1362 h 1426"/>
                    <a:gd name="T92" fmla="*/ 1104 w 1156"/>
                    <a:gd name="T93" fmla="*/ 1308 h 1426"/>
                    <a:gd name="T94" fmla="*/ 1027 w 1156"/>
                    <a:gd name="T95" fmla="*/ 874 h 14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156" h="1426">
                      <a:moveTo>
                        <a:pt x="1027" y="874"/>
                      </a:moveTo>
                      <a:lnTo>
                        <a:pt x="1027" y="874"/>
                      </a:lnTo>
                      <a:lnTo>
                        <a:pt x="1005" y="914"/>
                      </a:lnTo>
                      <a:lnTo>
                        <a:pt x="974" y="950"/>
                      </a:lnTo>
                      <a:lnTo>
                        <a:pt x="937" y="982"/>
                      </a:lnTo>
                      <a:lnTo>
                        <a:pt x="901" y="1014"/>
                      </a:lnTo>
                      <a:lnTo>
                        <a:pt x="856" y="1036"/>
                      </a:lnTo>
                      <a:lnTo>
                        <a:pt x="811" y="1050"/>
                      </a:lnTo>
                      <a:lnTo>
                        <a:pt x="765" y="1063"/>
                      </a:lnTo>
                      <a:lnTo>
                        <a:pt x="716" y="1063"/>
                      </a:lnTo>
                      <a:lnTo>
                        <a:pt x="716" y="1063"/>
                      </a:lnTo>
                      <a:lnTo>
                        <a:pt x="679" y="1063"/>
                      </a:lnTo>
                      <a:lnTo>
                        <a:pt x="643" y="1059"/>
                      </a:lnTo>
                      <a:lnTo>
                        <a:pt x="607" y="1050"/>
                      </a:lnTo>
                      <a:lnTo>
                        <a:pt x="575" y="1036"/>
                      </a:lnTo>
                      <a:lnTo>
                        <a:pt x="543" y="1023"/>
                      </a:lnTo>
                      <a:lnTo>
                        <a:pt x="516" y="1004"/>
                      </a:lnTo>
                      <a:lnTo>
                        <a:pt x="489" y="986"/>
                      </a:lnTo>
                      <a:lnTo>
                        <a:pt x="462" y="964"/>
                      </a:lnTo>
                      <a:lnTo>
                        <a:pt x="439" y="937"/>
                      </a:lnTo>
                      <a:lnTo>
                        <a:pt x="421" y="909"/>
                      </a:lnTo>
                      <a:lnTo>
                        <a:pt x="403" y="882"/>
                      </a:lnTo>
                      <a:lnTo>
                        <a:pt x="389" y="850"/>
                      </a:lnTo>
                      <a:lnTo>
                        <a:pt x="376" y="819"/>
                      </a:lnTo>
                      <a:lnTo>
                        <a:pt x="367" y="783"/>
                      </a:lnTo>
                      <a:lnTo>
                        <a:pt x="362" y="746"/>
                      </a:lnTo>
                      <a:lnTo>
                        <a:pt x="362" y="710"/>
                      </a:lnTo>
                      <a:lnTo>
                        <a:pt x="362" y="710"/>
                      </a:lnTo>
                      <a:lnTo>
                        <a:pt x="362" y="679"/>
                      </a:lnTo>
                      <a:lnTo>
                        <a:pt x="367" y="643"/>
                      </a:lnTo>
                      <a:lnTo>
                        <a:pt x="376" y="606"/>
                      </a:lnTo>
                      <a:lnTo>
                        <a:pt x="389" y="574"/>
                      </a:lnTo>
                      <a:lnTo>
                        <a:pt x="403" y="543"/>
                      </a:lnTo>
                      <a:lnTo>
                        <a:pt x="421" y="516"/>
                      </a:lnTo>
                      <a:lnTo>
                        <a:pt x="439" y="488"/>
                      </a:lnTo>
                      <a:lnTo>
                        <a:pt x="462" y="462"/>
                      </a:lnTo>
                      <a:lnTo>
                        <a:pt x="489" y="439"/>
                      </a:lnTo>
                      <a:lnTo>
                        <a:pt x="516" y="421"/>
                      </a:lnTo>
                      <a:lnTo>
                        <a:pt x="543" y="403"/>
                      </a:lnTo>
                      <a:lnTo>
                        <a:pt x="575" y="389"/>
                      </a:lnTo>
                      <a:lnTo>
                        <a:pt x="607" y="376"/>
                      </a:lnTo>
                      <a:lnTo>
                        <a:pt x="643" y="366"/>
                      </a:lnTo>
                      <a:lnTo>
                        <a:pt x="679" y="362"/>
                      </a:lnTo>
                      <a:lnTo>
                        <a:pt x="716" y="358"/>
                      </a:lnTo>
                      <a:lnTo>
                        <a:pt x="716" y="358"/>
                      </a:lnTo>
                      <a:lnTo>
                        <a:pt x="756" y="362"/>
                      </a:lnTo>
                      <a:lnTo>
                        <a:pt x="801" y="371"/>
                      </a:lnTo>
                      <a:lnTo>
                        <a:pt x="842" y="385"/>
                      </a:lnTo>
                      <a:lnTo>
                        <a:pt x="878" y="403"/>
                      </a:lnTo>
                      <a:lnTo>
                        <a:pt x="756" y="0"/>
                      </a:lnTo>
                      <a:lnTo>
                        <a:pt x="756" y="0"/>
                      </a:lnTo>
                      <a:lnTo>
                        <a:pt x="716" y="0"/>
                      </a:lnTo>
                      <a:lnTo>
                        <a:pt x="716" y="0"/>
                      </a:lnTo>
                      <a:lnTo>
                        <a:pt x="639" y="4"/>
                      </a:lnTo>
                      <a:lnTo>
                        <a:pt x="571" y="13"/>
                      </a:lnTo>
                      <a:lnTo>
                        <a:pt x="503" y="31"/>
                      </a:lnTo>
                      <a:lnTo>
                        <a:pt x="435" y="54"/>
                      </a:lnTo>
                      <a:lnTo>
                        <a:pt x="376" y="86"/>
                      </a:lnTo>
                      <a:lnTo>
                        <a:pt x="317" y="122"/>
                      </a:lnTo>
                      <a:lnTo>
                        <a:pt x="258" y="163"/>
                      </a:lnTo>
                      <a:lnTo>
                        <a:pt x="208" y="208"/>
                      </a:lnTo>
                      <a:lnTo>
                        <a:pt x="163" y="258"/>
                      </a:lnTo>
                      <a:lnTo>
                        <a:pt x="123" y="312"/>
                      </a:lnTo>
                      <a:lnTo>
                        <a:pt x="86" y="371"/>
                      </a:lnTo>
                      <a:lnTo>
                        <a:pt x="55" y="434"/>
                      </a:lnTo>
                      <a:lnTo>
                        <a:pt x="32" y="502"/>
                      </a:lnTo>
                      <a:lnTo>
                        <a:pt x="14" y="570"/>
                      </a:lnTo>
                      <a:lnTo>
                        <a:pt x="5" y="638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5" y="787"/>
                      </a:lnTo>
                      <a:lnTo>
                        <a:pt x="14" y="855"/>
                      </a:lnTo>
                      <a:lnTo>
                        <a:pt x="32" y="923"/>
                      </a:lnTo>
                      <a:lnTo>
                        <a:pt x="55" y="991"/>
                      </a:lnTo>
                      <a:lnTo>
                        <a:pt x="86" y="1050"/>
                      </a:lnTo>
                      <a:lnTo>
                        <a:pt x="123" y="1108"/>
                      </a:lnTo>
                      <a:lnTo>
                        <a:pt x="163" y="1167"/>
                      </a:lnTo>
                      <a:lnTo>
                        <a:pt x="208" y="1217"/>
                      </a:lnTo>
                      <a:lnTo>
                        <a:pt x="258" y="1262"/>
                      </a:lnTo>
                      <a:lnTo>
                        <a:pt x="317" y="1303"/>
                      </a:lnTo>
                      <a:lnTo>
                        <a:pt x="376" y="1340"/>
                      </a:lnTo>
                      <a:lnTo>
                        <a:pt x="435" y="1371"/>
                      </a:lnTo>
                      <a:lnTo>
                        <a:pt x="503" y="1394"/>
                      </a:lnTo>
                      <a:lnTo>
                        <a:pt x="571" y="1412"/>
                      </a:lnTo>
                      <a:lnTo>
                        <a:pt x="639" y="1421"/>
                      </a:lnTo>
                      <a:lnTo>
                        <a:pt x="716" y="1425"/>
                      </a:lnTo>
                      <a:lnTo>
                        <a:pt x="716" y="1425"/>
                      </a:lnTo>
                      <a:lnTo>
                        <a:pt x="774" y="1421"/>
                      </a:lnTo>
                      <a:lnTo>
                        <a:pt x="833" y="1417"/>
                      </a:lnTo>
                      <a:lnTo>
                        <a:pt x="892" y="1403"/>
                      </a:lnTo>
                      <a:lnTo>
                        <a:pt x="951" y="1385"/>
                      </a:lnTo>
                      <a:lnTo>
                        <a:pt x="1005" y="1362"/>
                      </a:lnTo>
                      <a:lnTo>
                        <a:pt x="1055" y="1335"/>
                      </a:lnTo>
                      <a:lnTo>
                        <a:pt x="1104" y="1308"/>
                      </a:lnTo>
                      <a:lnTo>
                        <a:pt x="1155" y="1272"/>
                      </a:lnTo>
                      <a:lnTo>
                        <a:pt x="1027" y="874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3" name="Freeform 5"/>
                <p:cNvSpPr>
                  <a:spLocks noChangeArrowheads="1"/>
                </p:cNvSpPr>
                <p:nvPr/>
              </p:nvSpPr>
              <p:spPr bwMode="auto">
                <a:xfrm>
                  <a:off x="4768706" y="2038773"/>
                  <a:ext cx="466695" cy="467617"/>
                </a:xfrm>
                <a:custGeom>
                  <a:avLst/>
                  <a:gdLst>
                    <a:gd name="T0" fmla="*/ 570 w 1427"/>
                    <a:gd name="T1" fmla="*/ 1412 h 1432"/>
                    <a:gd name="T2" fmla="*/ 371 w 1427"/>
                    <a:gd name="T3" fmla="*/ 1340 h 1432"/>
                    <a:gd name="T4" fmla="*/ 208 w 1427"/>
                    <a:gd name="T5" fmla="*/ 1218 h 1432"/>
                    <a:gd name="T6" fmla="*/ 86 w 1427"/>
                    <a:gd name="T7" fmla="*/ 1055 h 1432"/>
                    <a:gd name="T8" fmla="*/ 13 w 1427"/>
                    <a:gd name="T9" fmla="*/ 860 h 1432"/>
                    <a:gd name="T10" fmla="*/ 5 w 1427"/>
                    <a:gd name="T11" fmla="*/ 643 h 1432"/>
                    <a:gd name="T12" fmla="*/ 54 w 1427"/>
                    <a:gd name="T13" fmla="*/ 439 h 1432"/>
                    <a:gd name="T14" fmla="*/ 163 w 1427"/>
                    <a:gd name="T15" fmla="*/ 263 h 1432"/>
                    <a:gd name="T16" fmla="*/ 312 w 1427"/>
                    <a:gd name="T17" fmla="*/ 122 h 1432"/>
                    <a:gd name="T18" fmla="*/ 503 w 1427"/>
                    <a:gd name="T19" fmla="*/ 37 h 1432"/>
                    <a:gd name="T20" fmla="*/ 710 w 1427"/>
                    <a:gd name="T21" fmla="*/ 0 h 1432"/>
                    <a:gd name="T22" fmla="*/ 923 w 1427"/>
                    <a:gd name="T23" fmla="*/ 37 h 1432"/>
                    <a:gd name="T24" fmla="*/ 1109 w 1427"/>
                    <a:gd name="T25" fmla="*/ 122 h 1432"/>
                    <a:gd name="T26" fmla="*/ 1263 w 1427"/>
                    <a:gd name="T27" fmla="*/ 263 h 1432"/>
                    <a:gd name="T28" fmla="*/ 1371 w 1427"/>
                    <a:gd name="T29" fmla="*/ 439 h 1432"/>
                    <a:gd name="T30" fmla="*/ 1421 w 1427"/>
                    <a:gd name="T31" fmla="*/ 643 h 1432"/>
                    <a:gd name="T32" fmla="*/ 1412 w 1427"/>
                    <a:gd name="T33" fmla="*/ 860 h 1432"/>
                    <a:gd name="T34" fmla="*/ 1340 w 1427"/>
                    <a:gd name="T35" fmla="*/ 1055 h 1432"/>
                    <a:gd name="T36" fmla="*/ 1218 w 1427"/>
                    <a:gd name="T37" fmla="*/ 1218 h 1432"/>
                    <a:gd name="T38" fmla="*/ 1050 w 1427"/>
                    <a:gd name="T39" fmla="*/ 1340 h 1432"/>
                    <a:gd name="T40" fmla="*/ 855 w 1427"/>
                    <a:gd name="T41" fmla="*/ 1412 h 1432"/>
                    <a:gd name="T42" fmla="*/ 710 w 1427"/>
                    <a:gd name="T43" fmla="*/ 362 h 1432"/>
                    <a:gd name="T44" fmla="*/ 607 w 1427"/>
                    <a:gd name="T45" fmla="*/ 380 h 1432"/>
                    <a:gd name="T46" fmla="*/ 516 w 1427"/>
                    <a:gd name="T47" fmla="*/ 421 h 1432"/>
                    <a:gd name="T48" fmla="*/ 439 w 1427"/>
                    <a:gd name="T49" fmla="*/ 489 h 1432"/>
                    <a:gd name="T50" fmla="*/ 389 w 1427"/>
                    <a:gd name="T51" fmla="*/ 580 h 1432"/>
                    <a:gd name="T52" fmla="*/ 362 w 1427"/>
                    <a:gd name="T53" fmla="*/ 679 h 1432"/>
                    <a:gd name="T54" fmla="*/ 367 w 1427"/>
                    <a:gd name="T55" fmla="*/ 788 h 1432"/>
                    <a:gd name="T56" fmla="*/ 403 w 1427"/>
                    <a:gd name="T57" fmla="*/ 883 h 1432"/>
                    <a:gd name="T58" fmla="*/ 462 w 1427"/>
                    <a:gd name="T59" fmla="*/ 965 h 1432"/>
                    <a:gd name="T60" fmla="*/ 543 w 1427"/>
                    <a:gd name="T61" fmla="*/ 1028 h 1432"/>
                    <a:gd name="T62" fmla="*/ 643 w 1427"/>
                    <a:gd name="T63" fmla="*/ 1059 h 1432"/>
                    <a:gd name="T64" fmla="*/ 747 w 1427"/>
                    <a:gd name="T65" fmla="*/ 1069 h 1432"/>
                    <a:gd name="T66" fmla="*/ 851 w 1427"/>
                    <a:gd name="T67" fmla="*/ 1041 h 1432"/>
                    <a:gd name="T68" fmla="*/ 937 w 1427"/>
                    <a:gd name="T69" fmla="*/ 987 h 1432"/>
                    <a:gd name="T70" fmla="*/ 1005 w 1427"/>
                    <a:gd name="T71" fmla="*/ 915 h 1432"/>
                    <a:gd name="T72" fmla="*/ 1050 w 1427"/>
                    <a:gd name="T73" fmla="*/ 819 h 1432"/>
                    <a:gd name="T74" fmla="*/ 1064 w 1427"/>
                    <a:gd name="T75" fmla="*/ 716 h 1432"/>
                    <a:gd name="T76" fmla="*/ 1050 w 1427"/>
                    <a:gd name="T77" fmla="*/ 612 h 1432"/>
                    <a:gd name="T78" fmla="*/ 1005 w 1427"/>
                    <a:gd name="T79" fmla="*/ 516 h 1432"/>
                    <a:gd name="T80" fmla="*/ 937 w 1427"/>
                    <a:gd name="T81" fmla="*/ 444 h 1432"/>
                    <a:gd name="T82" fmla="*/ 851 w 1427"/>
                    <a:gd name="T83" fmla="*/ 390 h 1432"/>
                    <a:gd name="T84" fmla="*/ 747 w 1427"/>
                    <a:gd name="T85" fmla="*/ 362 h 1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32">
                      <a:moveTo>
                        <a:pt x="710" y="1431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3" y="1394"/>
                      </a:lnTo>
                      <a:lnTo>
                        <a:pt x="434" y="1372"/>
                      </a:lnTo>
                      <a:lnTo>
                        <a:pt x="371" y="1340"/>
                      </a:lnTo>
                      <a:lnTo>
                        <a:pt x="312" y="1309"/>
                      </a:lnTo>
                      <a:lnTo>
                        <a:pt x="258" y="1263"/>
                      </a:lnTo>
                      <a:lnTo>
                        <a:pt x="208" y="1218"/>
                      </a:lnTo>
                      <a:lnTo>
                        <a:pt x="163" y="1168"/>
                      </a:lnTo>
                      <a:lnTo>
                        <a:pt x="122" y="1114"/>
                      </a:lnTo>
                      <a:lnTo>
                        <a:pt x="86" y="1055"/>
                      </a:lnTo>
                      <a:lnTo>
                        <a:pt x="54" y="992"/>
                      </a:lnTo>
                      <a:lnTo>
                        <a:pt x="32" y="928"/>
                      </a:lnTo>
                      <a:lnTo>
                        <a:pt x="13" y="860"/>
                      </a:lnTo>
                      <a:lnTo>
                        <a:pt x="5" y="788"/>
                      </a:lnTo>
                      <a:lnTo>
                        <a:pt x="0" y="716"/>
                      </a:lnTo>
                      <a:lnTo>
                        <a:pt x="5" y="643"/>
                      </a:lnTo>
                      <a:lnTo>
                        <a:pt x="13" y="571"/>
                      </a:lnTo>
                      <a:lnTo>
                        <a:pt x="32" y="503"/>
                      </a:lnTo>
                      <a:lnTo>
                        <a:pt x="54" y="439"/>
                      </a:lnTo>
                      <a:lnTo>
                        <a:pt x="86" y="376"/>
                      </a:lnTo>
                      <a:lnTo>
                        <a:pt x="122" y="317"/>
                      </a:lnTo>
                      <a:lnTo>
                        <a:pt x="163" y="263"/>
                      </a:lnTo>
                      <a:lnTo>
                        <a:pt x="208" y="213"/>
                      </a:lnTo>
                      <a:lnTo>
                        <a:pt x="258" y="168"/>
                      </a:lnTo>
                      <a:lnTo>
                        <a:pt x="312" y="122"/>
                      </a:lnTo>
                      <a:lnTo>
                        <a:pt x="371" y="91"/>
                      </a:lnTo>
                      <a:lnTo>
                        <a:pt x="434" y="59"/>
                      </a:lnTo>
                      <a:lnTo>
                        <a:pt x="503" y="37"/>
                      </a:lnTo>
                      <a:lnTo>
                        <a:pt x="570" y="19"/>
                      </a:lnTo>
                      <a:lnTo>
                        <a:pt x="638" y="5"/>
                      </a:lnTo>
                      <a:lnTo>
                        <a:pt x="710" y="0"/>
                      </a:lnTo>
                      <a:lnTo>
                        <a:pt x="787" y="5"/>
                      </a:lnTo>
                      <a:lnTo>
                        <a:pt x="855" y="19"/>
                      </a:lnTo>
                      <a:lnTo>
                        <a:pt x="923" y="37"/>
                      </a:lnTo>
                      <a:lnTo>
                        <a:pt x="991" y="59"/>
                      </a:lnTo>
                      <a:lnTo>
                        <a:pt x="1050" y="91"/>
                      </a:lnTo>
                      <a:lnTo>
                        <a:pt x="1109" y="122"/>
                      </a:lnTo>
                      <a:lnTo>
                        <a:pt x="1168" y="168"/>
                      </a:lnTo>
                      <a:lnTo>
                        <a:pt x="1218" y="213"/>
                      </a:lnTo>
                      <a:lnTo>
                        <a:pt x="1263" y="263"/>
                      </a:lnTo>
                      <a:lnTo>
                        <a:pt x="1304" y="317"/>
                      </a:lnTo>
                      <a:lnTo>
                        <a:pt x="1340" y="376"/>
                      </a:lnTo>
                      <a:lnTo>
                        <a:pt x="1371" y="439"/>
                      </a:lnTo>
                      <a:lnTo>
                        <a:pt x="1394" y="503"/>
                      </a:lnTo>
                      <a:lnTo>
                        <a:pt x="1412" y="571"/>
                      </a:lnTo>
                      <a:lnTo>
                        <a:pt x="1421" y="643"/>
                      </a:lnTo>
                      <a:lnTo>
                        <a:pt x="1426" y="716"/>
                      </a:lnTo>
                      <a:lnTo>
                        <a:pt x="1421" y="788"/>
                      </a:lnTo>
                      <a:lnTo>
                        <a:pt x="1412" y="860"/>
                      </a:lnTo>
                      <a:lnTo>
                        <a:pt x="1394" y="928"/>
                      </a:lnTo>
                      <a:lnTo>
                        <a:pt x="1371" y="992"/>
                      </a:lnTo>
                      <a:lnTo>
                        <a:pt x="1340" y="1055"/>
                      </a:lnTo>
                      <a:lnTo>
                        <a:pt x="1304" y="1114"/>
                      </a:lnTo>
                      <a:lnTo>
                        <a:pt x="1263" y="1168"/>
                      </a:lnTo>
                      <a:lnTo>
                        <a:pt x="1218" y="1218"/>
                      </a:lnTo>
                      <a:lnTo>
                        <a:pt x="1168" y="1263"/>
                      </a:lnTo>
                      <a:lnTo>
                        <a:pt x="1109" y="1309"/>
                      </a:lnTo>
                      <a:lnTo>
                        <a:pt x="1050" y="1340"/>
                      </a:lnTo>
                      <a:lnTo>
                        <a:pt x="991" y="1372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0" y="1431"/>
                      </a:lnTo>
                      <a:close/>
                      <a:moveTo>
                        <a:pt x="710" y="362"/>
                      </a:moveTo>
                      <a:lnTo>
                        <a:pt x="674" y="362"/>
                      </a:lnTo>
                      <a:lnTo>
                        <a:pt x="643" y="372"/>
                      </a:lnTo>
                      <a:lnTo>
                        <a:pt x="607" y="380"/>
                      </a:lnTo>
                      <a:lnTo>
                        <a:pt x="575" y="390"/>
                      </a:lnTo>
                      <a:lnTo>
                        <a:pt x="543" y="403"/>
                      </a:lnTo>
                      <a:lnTo>
                        <a:pt x="516" y="421"/>
                      </a:lnTo>
                      <a:lnTo>
                        <a:pt x="489" y="444"/>
                      </a:lnTo>
                      <a:lnTo>
                        <a:pt x="462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3" y="548"/>
                      </a:lnTo>
                      <a:lnTo>
                        <a:pt x="389" y="580"/>
                      </a:lnTo>
                      <a:lnTo>
                        <a:pt x="375" y="612"/>
                      </a:lnTo>
                      <a:lnTo>
                        <a:pt x="367" y="643"/>
                      </a:lnTo>
                      <a:lnTo>
                        <a:pt x="362" y="679"/>
                      </a:lnTo>
                      <a:lnTo>
                        <a:pt x="357" y="716"/>
                      </a:lnTo>
                      <a:lnTo>
                        <a:pt x="362" y="752"/>
                      </a:lnTo>
                      <a:lnTo>
                        <a:pt x="367" y="788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3" y="883"/>
                      </a:lnTo>
                      <a:lnTo>
                        <a:pt x="421" y="915"/>
                      </a:lnTo>
                      <a:lnTo>
                        <a:pt x="439" y="942"/>
                      </a:lnTo>
                      <a:lnTo>
                        <a:pt x="462" y="965"/>
                      </a:lnTo>
                      <a:lnTo>
                        <a:pt x="489" y="987"/>
                      </a:lnTo>
                      <a:lnTo>
                        <a:pt x="516" y="1010"/>
                      </a:lnTo>
                      <a:lnTo>
                        <a:pt x="543" y="1028"/>
                      </a:lnTo>
                      <a:lnTo>
                        <a:pt x="575" y="1041"/>
                      </a:lnTo>
                      <a:lnTo>
                        <a:pt x="607" y="1051"/>
                      </a:lnTo>
                      <a:lnTo>
                        <a:pt x="643" y="1059"/>
                      </a:lnTo>
                      <a:lnTo>
                        <a:pt x="674" y="1069"/>
                      </a:lnTo>
                      <a:lnTo>
                        <a:pt x="710" y="1069"/>
                      </a:lnTo>
                      <a:lnTo>
                        <a:pt x="747" y="1069"/>
                      </a:lnTo>
                      <a:lnTo>
                        <a:pt x="783" y="1059"/>
                      </a:lnTo>
                      <a:lnTo>
                        <a:pt x="819" y="1051"/>
                      </a:lnTo>
                      <a:lnTo>
                        <a:pt x="851" y="1041"/>
                      </a:lnTo>
                      <a:lnTo>
                        <a:pt x="883" y="1028"/>
                      </a:lnTo>
                      <a:lnTo>
                        <a:pt x="910" y="1010"/>
                      </a:lnTo>
                      <a:lnTo>
                        <a:pt x="937" y="987"/>
                      </a:lnTo>
                      <a:lnTo>
                        <a:pt x="964" y="965"/>
                      </a:lnTo>
                      <a:lnTo>
                        <a:pt x="987" y="942"/>
                      </a:lnTo>
                      <a:lnTo>
                        <a:pt x="1005" y="915"/>
                      </a:lnTo>
                      <a:lnTo>
                        <a:pt x="1023" y="883"/>
                      </a:lnTo>
                      <a:lnTo>
                        <a:pt x="1037" y="851"/>
                      </a:lnTo>
                      <a:lnTo>
                        <a:pt x="1050" y="819"/>
                      </a:lnTo>
                      <a:lnTo>
                        <a:pt x="1059" y="788"/>
                      </a:lnTo>
                      <a:lnTo>
                        <a:pt x="1064" y="752"/>
                      </a:lnTo>
                      <a:lnTo>
                        <a:pt x="1064" y="716"/>
                      </a:lnTo>
                      <a:lnTo>
                        <a:pt x="1064" y="679"/>
                      </a:lnTo>
                      <a:lnTo>
                        <a:pt x="1059" y="643"/>
                      </a:lnTo>
                      <a:lnTo>
                        <a:pt x="1050" y="612"/>
                      </a:lnTo>
                      <a:lnTo>
                        <a:pt x="1037" y="580"/>
                      </a:lnTo>
                      <a:lnTo>
                        <a:pt x="1023" y="548"/>
                      </a:lnTo>
                      <a:lnTo>
                        <a:pt x="1005" y="516"/>
                      </a:lnTo>
                      <a:lnTo>
                        <a:pt x="987" y="489"/>
                      </a:lnTo>
                      <a:lnTo>
                        <a:pt x="964" y="466"/>
                      </a:lnTo>
                      <a:lnTo>
                        <a:pt x="937" y="444"/>
                      </a:lnTo>
                      <a:lnTo>
                        <a:pt x="910" y="421"/>
                      </a:lnTo>
                      <a:lnTo>
                        <a:pt x="883" y="403"/>
                      </a:lnTo>
                      <a:lnTo>
                        <a:pt x="851" y="390"/>
                      </a:lnTo>
                      <a:lnTo>
                        <a:pt x="819" y="380"/>
                      </a:lnTo>
                      <a:lnTo>
                        <a:pt x="783" y="372"/>
                      </a:lnTo>
                      <a:lnTo>
                        <a:pt x="747" y="362"/>
                      </a:lnTo>
                      <a:lnTo>
                        <a:pt x="710" y="362"/>
                      </a:lnTo>
                      <a:close/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4" name="Freeform 6"/>
                <p:cNvSpPr>
                  <a:spLocks noChangeArrowheads="1"/>
                </p:cNvSpPr>
                <p:nvPr/>
              </p:nvSpPr>
              <p:spPr bwMode="auto">
                <a:xfrm>
                  <a:off x="6515561" y="3131323"/>
                  <a:ext cx="115590" cy="295449"/>
                </a:xfrm>
                <a:custGeom>
                  <a:avLst/>
                  <a:gdLst>
                    <a:gd name="T0" fmla="*/ 0 w 359"/>
                    <a:gd name="T1" fmla="*/ 0 h 802"/>
                    <a:gd name="T2" fmla="*/ 0 w 359"/>
                    <a:gd name="T3" fmla="*/ 801 h 802"/>
                    <a:gd name="T4" fmla="*/ 358 w 359"/>
                    <a:gd name="T5" fmla="*/ 801 h 802"/>
                    <a:gd name="T6" fmla="*/ 358 w 359"/>
                    <a:gd name="T7" fmla="*/ 620 h 802"/>
                    <a:gd name="T8" fmla="*/ 358 w 359"/>
                    <a:gd name="T9" fmla="*/ 620 h 802"/>
                    <a:gd name="T10" fmla="*/ 317 w 359"/>
                    <a:gd name="T11" fmla="*/ 593 h 802"/>
                    <a:gd name="T12" fmla="*/ 282 w 359"/>
                    <a:gd name="T13" fmla="*/ 565 h 802"/>
                    <a:gd name="T14" fmla="*/ 245 w 359"/>
                    <a:gd name="T15" fmla="*/ 538 h 802"/>
                    <a:gd name="T16" fmla="*/ 213 w 359"/>
                    <a:gd name="T17" fmla="*/ 506 h 802"/>
                    <a:gd name="T18" fmla="*/ 181 w 359"/>
                    <a:gd name="T19" fmla="*/ 475 h 802"/>
                    <a:gd name="T20" fmla="*/ 150 w 359"/>
                    <a:gd name="T21" fmla="*/ 439 h 802"/>
                    <a:gd name="T22" fmla="*/ 123 w 359"/>
                    <a:gd name="T23" fmla="*/ 402 h 802"/>
                    <a:gd name="T24" fmla="*/ 100 w 359"/>
                    <a:gd name="T25" fmla="*/ 362 h 802"/>
                    <a:gd name="T26" fmla="*/ 77 w 359"/>
                    <a:gd name="T27" fmla="*/ 321 h 802"/>
                    <a:gd name="T28" fmla="*/ 55 w 359"/>
                    <a:gd name="T29" fmla="*/ 280 h 802"/>
                    <a:gd name="T30" fmla="*/ 37 w 359"/>
                    <a:gd name="T31" fmla="*/ 235 h 802"/>
                    <a:gd name="T32" fmla="*/ 24 w 359"/>
                    <a:gd name="T33" fmla="*/ 189 h 802"/>
                    <a:gd name="T34" fmla="*/ 14 w 359"/>
                    <a:gd name="T35" fmla="*/ 144 h 802"/>
                    <a:gd name="T36" fmla="*/ 5 w 359"/>
                    <a:gd name="T37" fmla="*/ 99 h 802"/>
                    <a:gd name="T38" fmla="*/ 0 w 359"/>
                    <a:gd name="T39" fmla="*/ 49 h 802"/>
                    <a:gd name="T40" fmla="*/ 0 w 359"/>
                    <a:gd name="T41" fmla="*/ 0 h 8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802">
                      <a:moveTo>
                        <a:pt x="0" y="0"/>
                      </a:moveTo>
                      <a:lnTo>
                        <a:pt x="0" y="801"/>
                      </a:lnTo>
                      <a:lnTo>
                        <a:pt x="358" y="801"/>
                      </a:lnTo>
                      <a:lnTo>
                        <a:pt x="358" y="620"/>
                      </a:lnTo>
                      <a:lnTo>
                        <a:pt x="358" y="620"/>
                      </a:lnTo>
                      <a:lnTo>
                        <a:pt x="317" y="593"/>
                      </a:lnTo>
                      <a:lnTo>
                        <a:pt x="282" y="565"/>
                      </a:lnTo>
                      <a:lnTo>
                        <a:pt x="245" y="538"/>
                      </a:lnTo>
                      <a:lnTo>
                        <a:pt x="213" y="506"/>
                      </a:lnTo>
                      <a:lnTo>
                        <a:pt x="181" y="475"/>
                      </a:lnTo>
                      <a:lnTo>
                        <a:pt x="150" y="439"/>
                      </a:lnTo>
                      <a:lnTo>
                        <a:pt x="123" y="402"/>
                      </a:lnTo>
                      <a:lnTo>
                        <a:pt x="100" y="362"/>
                      </a:lnTo>
                      <a:lnTo>
                        <a:pt x="77" y="321"/>
                      </a:lnTo>
                      <a:lnTo>
                        <a:pt x="55" y="280"/>
                      </a:lnTo>
                      <a:lnTo>
                        <a:pt x="37" y="235"/>
                      </a:lnTo>
                      <a:lnTo>
                        <a:pt x="24" y="189"/>
                      </a:lnTo>
                      <a:lnTo>
                        <a:pt x="14" y="144"/>
                      </a:lnTo>
                      <a:lnTo>
                        <a:pt x="5" y="99"/>
                      </a:lnTo>
                      <a:lnTo>
                        <a:pt x="0" y="49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5" name="Freeform 7"/>
                <p:cNvSpPr>
                  <a:spLocks noChangeArrowheads="1"/>
                </p:cNvSpPr>
                <p:nvPr/>
              </p:nvSpPr>
              <p:spPr bwMode="auto">
                <a:xfrm>
                  <a:off x="6632596" y="2925694"/>
                  <a:ext cx="229735" cy="230922"/>
                </a:xfrm>
                <a:custGeom>
                  <a:avLst/>
                  <a:gdLst>
                    <a:gd name="T0" fmla="*/ 353 w 707"/>
                    <a:gd name="T1" fmla="*/ 357 h 712"/>
                    <a:gd name="T2" fmla="*/ 353 w 707"/>
                    <a:gd name="T3" fmla="*/ 357 h 712"/>
                    <a:gd name="T4" fmla="*/ 390 w 707"/>
                    <a:gd name="T5" fmla="*/ 357 h 712"/>
                    <a:gd name="T6" fmla="*/ 426 w 707"/>
                    <a:gd name="T7" fmla="*/ 367 h 712"/>
                    <a:gd name="T8" fmla="*/ 457 w 707"/>
                    <a:gd name="T9" fmla="*/ 376 h 712"/>
                    <a:gd name="T10" fmla="*/ 489 w 707"/>
                    <a:gd name="T11" fmla="*/ 385 h 712"/>
                    <a:gd name="T12" fmla="*/ 521 w 707"/>
                    <a:gd name="T13" fmla="*/ 398 h 712"/>
                    <a:gd name="T14" fmla="*/ 552 w 707"/>
                    <a:gd name="T15" fmla="*/ 416 h 712"/>
                    <a:gd name="T16" fmla="*/ 579 w 707"/>
                    <a:gd name="T17" fmla="*/ 439 h 712"/>
                    <a:gd name="T18" fmla="*/ 602 w 707"/>
                    <a:gd name="T19" fmla="*/ 461 h 712"/>
                    <a:gd name="T20" fmla="*/ 625 w 707"/>
                    <a:gd name="T21" fmla="*/ 485 h 712"/>
                    <a:gd name="T22" fmla="*/ 648 w 707"/>
                    <a:gd name="T23" fmla="*/ 512 h 712"/>
                    <a:gd name="T24" fmla="*/ 666 w 707"/>
                    <a:gd name="T25" fmla="*/ 543 h 712"/>
                    <a:gd name="T26" fmla="*/ 679 w 707"/>
                    <a:gd name="T27" fmla="*/ 575 h 712"/>
                    <a:gd name="T28" fmla="*/ 693 w 707"/>
                    <a:gd name="T29" fmla="*/ 607 h 712"/>
                    <a:gd name="T30" fmla="*/ 697 w 707"/>
                    <a:gd name="T31" fmla="*/ 638 h 712"/>
                    <a:gd name="T32" fmla="*/ 706 w 707"/>
                    <a:gd name="T33" fmla="*/ 674 h 712"/>
                    <a:gd name="T34" fmla="*/ 706 w 707"/>
                    <a:gd name="T35" fmla="*/ 711 h 712"/>
                    <a:gd name="T36" fmla="*/ 706 w 707"/>
                    <a:gd name="T37" fmla="*/ 91 h 712"/>
                    <a:gd name="T38" fmla="*/ 706 w 707"/>
                    <a:gd name="T39" fmla="*/ 91 h 712"/>
                    <a:gd name="T40" fmla="*/ 666 w 707"/>
                    <a:gd name="T41" fmla="*/ 73 h 712"/>
                    <a:gd name="T42" fmla="*/ 625 w 707"/>
                    <a:gd name="T43" fmla="*/ 54 h 712"/>
                    <a:gd name="T44" fmla="*/ 584 w 707"/>
                    <a:gd name="T45" fmla="*/ 36 h 712"/>
                    <a:gd name="T46" fmla="*/ 539 w 707"/>
                    <a:gd name="T47" fmla="*/ 22 h 712"/>
                    <a:gd name="T48" fmla="*/ 493 w 707"/>
                    <a:gd name="T49" fmla="*/ 14 h 712"/>
                    <a:gd name="T50" fmla="*/ 448 w 707"/>
                    <a:gd name="T51" fmla="*/ 4 h 712"/>
                    <a:gd name="T52" fmla="*/ 403 w 707"/>
                    <a:gd name="T53" fmla="*/ 0 h 712"/>
                    <a:gd name="T54" fmla="*/ 353 w 707"/>
                    <a:gd name="T55" fmla="*/ 0 h 712"/>
                    <a:gd name="T56" fmla="*/ 353 w 707"/>
                    <a:gd name="T57" fmla="*/ 0 h 712"/>
                    <a:gd name="T58" fmla="*/ 304 w 707"/>
                    <a:gd name="T59" fmla="*/ 0 h 712"/>
                    <a:gd name="T60" fmla="*/ 258 w 707"/>
                    <a:gd name="T61" fmla="*/ 4 h 712"/>
                    <a:gd name="T62" fmla="*/ 213 w 707"/>
                    <a:gd name="T63" fmla="*/ 14 h 712"/>
                    <a:gd name="T64" fmla="*/ 168 w 707"/>
                    <a:gd name="T65" fmla="*/ 22 h 712"/>
                    <a:gd name="T66" fmla="*/ 123 w 707"/>
                    <a:gd name="T67" fmla="*/ 36 h 712"/>
                    <a:gd name="T68" fmla="*/ 81 w 707"/>
                    <a:gd name="T69" fmla="*/ 54 h 712"/>
                    <a:gd name="T70" fmla="*/ 41 w 707"/>
                    <a:gd name="T71" fmla="*/ 73 h 712"/>
                    <a:gd name="T72" fmla="*/ 0 w 707"/>
                    <a:gd name="T73" fmla="*/ 91 h 712"/>
                    <a:gd name="T74" fmla="*/ 0 w 707"/>
                    <a:gd name="T75" fmla="*/ 711 h 712"/>
                    <a:gd name="T76" fmla="*/ 0 w 707"/>
                    <a:gd name="T77" fmla="*/ 711 h 712"/>
                    <a:gd name="T78" fmla="*/ 0 w 707"/>
                    <a:gd name="T79" fmla="*/ 674 h 712"/>
                    <a:gd name="T80" fmla="*/ 9 w 707"/>
                    <a:gd name="T81" fmla="*/ 638 h 712"/>
                    <a:gd name="T82" fmla="*/ 18 w 707"/>
                    <a:gd name="T83" fmla="*/ 607 h 712"/>
                    <a:gd name="T84" fmla="*/ 28 w 707"/>
                    <a:gd name="T85" fmla="*/ 575 h 712"/>
                    <a:gd name="T86" fmla="*/ 41 w 707"/>
                    <a:gd name="T87" fmla="*/ 543 h 712"/>
                    <a:gd name="T88" fmla="*/ 59 w 707"/>
                    <a:gd name="T89" fmla="*/ 512 h 712"/>
                    <a:gd name="T90" fmla="*/ 81 w 707"/>
                    <a:gd name="T91" fmla="*/ 485 h 712"/>
                    <a:gd name="T92" fmla="*/ 105 w 707"/>
                    <a:gd name="T93" fmla="*/ 461 h 712"/>
                    <a:gd name="T94" fmla="*/ 127 w 707"/>
                    <a:gd name="T95" fmla="*/ 439 h 712"/>
                    <a:gd name="T96" fmla="*/ 154 w 707"/>
                    <a:gd name="T97" fmla="*/ 416 h 712"/>
                    <a:gd name="T98" fmla="*/ 186 w 707"/>
                    <a:gd name="T99" fmla="*/ 398 h 712"/>
                    <a:gd name="T100" fmla="*/ 217 w 707"/>
                    <a:gd name="T101" fmla="*/ 385 h 712"/>
                    <a:gd name="T102" fmla="*/ 249 w 707"/>
                    <a:gd name="T103" fmla="*/ 376 h 712"/>
                    <a:gd name="T104" fmla="*/ 281 w 707"/>
                    <a:gd name="T105" fmla="*/ 367 h 712"/>
                    <a:gd name="T106" fmla="*/ 317 w 707"/>
                    <a:gd name="T107" fmla="*/ 357 h 712"/>
                    <a:gd name="T108" fmla="*/ 353 w 707"/>
                    <a:gd name="T109" fmla="*/ 357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2">
                      <a:moveTo>
                        <a:pt x="353" y="357"/>
                      </a:moveTo>
                      <a:lnTo>
                        <a:pt x="353" y="357"/>
                      </a:lnTo>
                      <a:lnTo>
                        <a:pt x="390" y="357"/>
                      </a:lnTo>
                      <a:lnTo>
                        <a:pt x="426" y="367"/>
                      </a:lnTo>
                      <a:lnTo>
                        <a:pt x="457" y="376"/>
                      </a:lnTo>
                      <a:lnTo>
                        <a:pt x="489" y="385"/>
                      </a:lnTo>
                      <a:lnTo>
                        <a:pt x="521" y="398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1"/>
                      </a:lnTo>
                      <a:lnTo>
                        <a:pt x="625" y="485"/>
                      </a:lnTo>
                      <a:lnTo>
                        <a:pt x="648" y="512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1"/>
                      </a:lnTo>
                      <a:lnTo>
                        <a:pt x="706" y="91"/>
                      </a:lnTo>
                      <a:lnTo>
                        <a:pt x="706" y="91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2"/>
                      </a:lnTo>
                      <a:lnTo>
                        <a:pt x="493" y="14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3"/>
                      </a:lnTo>
                      <a:lnTo>
                        <a:pt x="0" y="91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2"/>
                      </a:lnTo>
                      <a:lnTo>
                        <a:pt x="81" y="485"/>
                      </a:lnTo>
                      <a:lnTo>
                        <a:pt x="105" y="461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398"/>
                      </a:lnTo>
                      <a:lnTo>
                        <a:pt x="217" y="385"/>
                      </a:lnTo>
                      <a:lnTo>
                        <a:pt x="249" y="376"/>
                      </a:lnTo>
                      <a:lnTo>
                        <a:pt x="281" y="367"/>
                      </a:lnTo>
                      <a:lnTo>
                        <a:pt x="317" y="357"/>
                      </a:lnTo>
                      <a:lnTo>
                        <a:pt x="353" y="35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6" name="Freeform 8"/>
                <p:cNvSpPr>
                  <a:spLocks noChangeArrowheads="1"/>
                </p:cNvSpPr>
                <p:nvPr/>
              </p:nvSpPr>
              <p:spPr bwMode="auto">
                <a:xfrm>
                  <a:off x="6515561" y="2956002"/>
                  <a:ext cx="115590" cy="404114"/>
                </a:xfrm>
                <a:custGeom>
                  <a:avLst/>
                  <a:gdLst>
                    <a:gd name="T0" fmla="*/ 358 w 359"/>
                    <a:gd name="T1" fmla="*/ 0 h 1241"/>
                    <a:gd name="T2" fmla="*/ 358 w 359"/>
                    <a:gd name="T3" fmla="*/ 0 h 1241"/>
                    <a:gd name="T4" fmla="*/ 317 w 359"/>
                    <a:gd name="T5" fmla="*/ 27 h 1241"/>
                    <a:gd name="T6" fmla="*/ 282 w 359"/>
                    <a:gd name="T7" fmla="*/ 54 h 1241"/>
                    <a:gd name="T8" fmla="*/ 245 w 359"/>
                    <a:gd name="T9" fmla="*/ 81 h 1241"/>
                    <a:gd name="T10" fmla="*/ 213 w 359"/>
                    <a:gd name="T11" fmla="*/ 112 h 1241"/>
                    <a:gd name="T12" fmla="*/ 181 w 359"/>
                    <a:gd name="T13" fmla="*/ 144 h 1241"/>
                    <a:gd name="T14" fmla="*/ 150 w 359"/>
                    <a:gd name="T15" fmla="*/ 181 h 1241"/>
                    <a:gd name="T16" fmla="*/ 123 w 359"/>
                    <a:gd name="T17" fmla="*/ 217 h 1241"/>
                    <a:gd name="T18" fmla="*/ 100 w 359"/>
                    <a:gd name="T19" fmla="*/ 258 h 1241"/>
                    <a:gd name="T20" fmla="*/ 77 w 359"/>
                    <a:gd name="T21" fmla="*/ 298 h 1241"/>
                    <a:gd name="T22" fmla="*/ 55 w 359"/>
                    <a:gd name="T23" fmla="*/ 339 h 1241"/>
                    <a:gd name="T24" fmla="*/ 37 w 359"/>
                    <a:gd name="T25" fmla="*/ 384 h 1241"/>
                    <a:gd name="T26" fmla="*/ 24 w 359"/>
                    <a:gd name="T27" fmla="*/ 429 h 1241"/>
                    <a:gd name="T28" fmla="*/ 14 w 359"/>
                    <a:gd name="T29" fmla="*/ 475 h 1241"/>
                    <a:gd name="T30" fmla="*/ 5 w 359"/>
                    <a:gd name="T31" fmla="*/ 520 h 1241"/>
                    <a:gd name="T32" fmla="*/ 0 w 359"/>
                    <a:gd name="T33" fmla="*/ 570 h 1241"/>
                    <a:gd name="T34" fmla="*/ 0 w 359"/>
                    <a:gd name="T35" fmla="*/ 620 h 1241"/>
                    <a:gd name="T36" fmla="*/ 0 w 359"/>
                    <a:gd name="T37" fmla="*/ 620 h 1241"/>
                    <a:gd name="T38" fmla="*/ 0 w 359"/>
                    <a:gd name="T39" fmla="*/ 669 h 1241"/>
                    <a:gd name="T40" fmla="*/ 5 w 359"/>
                    <a:gd name="T41" fmla="*/ 719 h 1241"/>
                    <a:gd name="T42" fmla="*/ 14 w 359"/>
                    <a:gd name="T43" fmla="*/ 764 h 1241"/>
                    <a:gd name="T44" fmla="*/ 24 w 359"/>
                    <a:gd name="T45" fmla="*/ 809 h 1241"/>
                    <a:gd name="T46" fmla="*/ 37 w 359"/>
                    <a:gd name="T47" fmla="*/ 855 h 1241"/>
                    <a:gd name="T48" fmla="*/ 55 w 359"/>
                    <a:gd name="T49" fmla="*/ 900 h 1241"/>
                    <a:gd name="T50" fmla="*/ 77 w 359"/>
                    <a:gd name="T51" fmla="*/ 941 h 1241"/>
                    <a:gd name="T52" fmla="*/ 100 w 359"/>
                    <a:gd name="T53" fmla="*/ 982 h 1241"/>
                    <a:gd name="T54" fmla="*/ 123 w 359"/>
                    <a:gd name="T55" fmla="*/ 1022 h 1241"/>
                    <a:gd name="T56" fmla="*/ 150 w 359"/>
                    <a:gd name="T57" fmla="*/ 1059 h 1241"/>
                    <a:gd name="T58" fmla="*/ 181 w 359"/>
                    <a:gd name="T59" fmla="*/ 1095 h 1241"/>
                    <a:gd name="T60" fmla="*/ 213 w 359"/>
                    <a:gd name="T61" fmla="*/ 1126 h 1241"/>
                    <a:gd name="T62" fmla="*/ 245 w 359"/>
                    <a:gd name="T63" fmla="*/ 1158 h 1241"/>
                    <a:gd name="T64" fmla="*/ 282 w 359"/>
                    <a:gd name="T65" fmla="*/ 1185 h 1241"/>
                    <a:gd name="T66" fmla="*/ 317 w 359"/>
                    <a:gd name="T67" fmla="*/ 1213 h 1241"/>
                    <a:gd name="T68" fmla="*/ 358 w 359"/>
                    <a:gd name="T69" fmla="*/ 1240 h 1241"/>
                    <a:gd name="T70" fmla="*/ 358 w 359"/>
                    <a:gd name="T71" fmla="*/ 620 h 1241"/>
                    <a:gd name="T72" fmla="*/ 358 w 359"/>
                    <a:gd name="T73" fmla="*/ 0 h 1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1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7"/>
                      </a:lnTo>
                      <a:lnTo>
                        <a:pt x="282" y="54"/>
                      </a:lnTo>
                      <a:lnTo>
                        <a:pt x="245" y="81"/>
                      </a:lnTo>
                      <a:lnTo>
                        <a:pt x="213" y="112"/>
                      </a:lnTo>
                      <a:lnTo>
                        <a:pt x="181" y="144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8"/>
                      </a:lnTo>
                      <a:lnTo>
                        <a:pt x="55" y="339"/>
                      </a:lnTo>
                      <a:lnTo>
                        <a:pt x="37" y="384"/>
                      </a:lnTo>
                      <a:lnTo>
                        <a:pt x="24" y="429"/>
                      </a:lnTo>
                      <a:lnTo>
                        <a:pt x="14" y="475"/>
                      </a:lnTo>
                      <a:lnTo>
                        <a:pt x="5" y="520"/>
                      </a:lnTo>
                      <a:lnTo>
                        <a:pt x="0" y="57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9"/>
                      </a:lnTo>
                      <a:lnTo>
                        <a:pt x="5" y="719"/>
                      </a:lnTo>
                      <a:lnTo>
                        <a:pt x="14" y="764"/>
                      </a:lnTo>
                      <a:lnTo>
                        <a:pt x="24" y="809"/>
                      </a:lnTo>
                      <a:lnTo>
                        <a:pt x="37" y="855"/>
                      </a:lnTo>
                      <a:lnTo>
                        <a:pt x="55" y="900"/>
                      </a:lnTo>
                      <a:lnTo>
                        <a:pt x="77" y="941"/>
                      </a:lnTo>
                      <a:lnTo>
                        <a:pt x="100" y="982"/>
                      </a:lnTo>
                      <a:lnTo>
                        <a:pt x="123" y="1022"/>
                      </a:lnTo>
                      <a:lnTo>
                        <a:pt x="150" y="1059"/>
                      </a:lnTo>
                      <a:lnTo>
                        <a:pt x="181" y="1095"/>
                      </a:lnTo>
                      <a:lnTo>
                        <a:pt x="213" y="1126"/>
                      </a:lnTo>
                      <a:lnTo>
                        <a:pt x="245" y="1158"/>
                      </a:lnTo>
                      <a:lnTo>
                        <a:pt x="282" y="1185"/>
                      </a:lnTo>
                      <a:lnTo>
                        <a:pt x="317" y="1213"/>
                      </a:lnTo>
                      <a:lnTo>
                        <a:pt x="358" y="1240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7" name="Freeform 9"/>
                <p:cNvSpPr>
                  <a:spLocks noChangeArrowheads="1"/>
                </p:cNvSpPr>
                <p:nvPr/>
              </p:nvSpPr>
              <p:spPr bwMode="auto">
                <a:xfrm>
                  <a:off x="5116921" y="1893004"/>
                  <a:ext cx="117035" cy="1273883"/>
                </a:xfrm>
                <a:custGeom>
                  <a:avLst/>
                  <a:gdLst>
                    <a:gd name="T0" fmla="*/ 0 w 363"/>
                    <a:gd name="T1" fmla="*/ 0 h 3658"/>
                    <a:gd name="T2" fmla="*/ 0 w 363"/>
                    <a:gd name="T3" fmla="*/ 3657 h 3658"/>
                    <a:gd name="T4" fmla="*/ 362 w 363"/>
                    <a:gd name="T5" fmla="*/ 3657 h 3658"/>
                    <a:gd name="T6" fmla="*/ 362 w 363"/>
                    <a:gd name="T7" fmla="*/ 620 h 3658"/>
                    <a:gd name="T8" fmla="*/ 362 w 363"/>
                    <a:gd name="T9" fmla="*/ 620 h 3658"/>
                    <a:gd name="T10" fmla="*/ 321 w 363"/>
                    <a:gd name="T11" fmla="*/ 598 h 3658"/>
                    <a:gd name="T12" fmla="*/ 285 w 363"/>
                    <a:gd name="T13" fmla="*/ 571 h 3658"/>
                    <a:gd name="T14" fmla="*/ 248 w 363"/>
                    <a:gd name="T15" fmla="*/ 539 h 3658"/>
                    <a:gd name="T16" fmla="*/ 217 w 363"/>
                    <a:gd name="T17" fmla="*/ 512 h 3658"/>
                    <a:gd name="T18" fmla="*/ 181 w 363"/>
                    <a:gd name="T19" fmla="*/ 475 h 3658"/>
                    <a:gd name="T20" fmla="*/ 154 w 363"/>
                    <a:gd name="T21" fmla="*/ 439 h 3658"/>
                    <a:gd name="T22" fmla="*/ 126 w 363"/>
                    <a:gd name="T23" fmla="*/ 403 h 3658"/>
                    <a:gd name="T24" fmla="*/ 99 w 363"/>
                    <a:gd name="T25" fmla="*/ 367 h 3658"/>
                    <a:gd name="T26" fmla="*/ 77 w 363"/>
                    <a:gd name="T27" fmla="*/ 326 h 3658"/>
                    <a:gd name="T28" fmla="*/ 59 w 363"/>
                    <a:gd name="T29" fmla="*/ 281 h 3658"/>
                    <a:gd name="T30" fmla="*/ 40 w 363"/>
                    <a:gd name="T31" fmla="*/ 240 h 3658"/>
                    <a:gd name="T32" fmla="*/ 27 w 363"/>
                    <a:gd name="T33" fmla="*/ 195 h 3658"/>
                    <a:gd name="T34" fmla="*/ 18 w 363"/>
                    <a:gd name="T35" fmla="*/ 145 h 3658"/>
                    <a:gd name="T36" fmla="*/ 8 w 363"/>
                    <a:gd name="T37" fmla="*/ 100 h 3658"/>
                    <a:gd name="T38" fmla="*/ 4 w 363"/>
                    <a:gd name="T39" fmla="*/ 50 h 3658"/>
                    <a:gd name="T40" fmla="*/ 0 w 363"/>
                    <a:gd name="T41" fmla="*/ 0 h 36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658">
                      <a:moveTo>
                        <a:pt x="0" y="0"/>
                      </a:moveTo>
                      <a:lnTo>
                        <a:pt x="0" y="3657"/>
                      </a:lnTo>
                      <a:lnTo>
                        <a:pt x="362" y="3657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21" y="598"/>
                      </a:lnTo>
                      <a:lnTo>
                        <a:pt x="285" y="571"/>
                      </a:lnTo>
                      <a:lnTo>
                        <a:pt x="248" y="539"/>
                      </a:lnTo>
                      <a:lnTo>
                        <a:pt x="217" y="512"/>
                      </a:lnTo>
                      <a:lnTo>
                        <a:pt x="181" y="475"/>
                      </a:lnTo>
                      <a:lnTo>
                        <a:pt x="154" y="439"/>
                      </a:lnTo>
                      <a:lnTo>
                        <a:pt x="126" y="403"/>
                      </a:lnTo>
                      <a:lnTo>
                        <a:pt x="99" y="367"/>
                      </a:lnTo>
                      <a:lnTo>
                        <a:pt x="77" y="326"/>
                      </a:lnTo>
                      <a:lnTo>
                        <a:pt x="59" y="281"/>
                      </a:lnTo>
                      <a:lnTo>
                        <a:pt x="40" y="240"/>
                      </a:lnTo>
                      <a:lnTo>
                        <a:pt x="27" y="195"/>
                      </a:lnTo>
                      <a:lnTo>
                        <a:pt x="18" y="145"/>
                      </a:lnTo>
                      <a:lnTo>
                        <a:pt x="8" y="100"/>
                      </a:lnTo>
                      <a:lnTo>
                        <a:pt x="4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8" name="Freeform 10"/>
                <p:cNvSpPr>
                  <a:spLocks noChangeArrowheads="1"/>
                </p:cNvSpPr>
                <p:nvPr/>
              </p:nvSpPr>
              <p:spPr bwMode="auto">
                <a:xfrm>
                  <a:off x="6165901" y="2929266"/>
                  <a:ext cx="117035" cy="567202"/>
                </a:xfrm>
                <a:custGeom>
                  <a:avLst/>
                  <a:gdLst>
                    <a:gd name="T0" fmla="*/ 0 w 363"/>
                    <a:gd name="T1" fmla="*/ 620 h 1738"/>
                    <a:gd name="T2" fmla="*/ 0 w 363"/>
                    <a:gd name="T3" fmla="*/ 1737 h 1738"/>
                    <a:gd name="T4" fmla="*/ 362 w 363"/>
                    <a:gd name="T5" fmla="*/ 1737 h 1738"/>
                    <a:gd name="T6" fmla="*/ 362 w 363"/>
                    <a:gd name="T7" fmla="*/ 0 h 1738"/>
                    <a:gd name="T8" fmla="*/ 362 w 363"/>
                    <a:gd name="T9" fmla="*/ 0 h 1738"/>
                    <a:gd name="T10" fmla="*/ 357 w 363"/>
                    <a:gd name="T11" fmla="*/ 49 h 1738"/>
                    <a:gd name="T12" fmla="*/ 352 w 363"/>
                    <a:gd name="T13" fmla="*/ 99 h 1738"/>
                    <a:gd name="T14" fmla="*/ 343 w 363"/>
                    <a:gd name="T15" fmla="*/ 144 h 1738"/>
                    <a:gd name="T16" fmla="*/ 335 w 363"/>
                    <a:gd name="T17" fmla="*/ 194 h 1738"/>
                    <a:gd name="T18" fmla="*/ 321 w 363"/>
                    <a:gd name="T19" fmla="*/ 235 h 1738"/>
                    <a:gd name="T20" fmla="*/ 303 w 363"/>
                    <a:gd name="T21" fmla="*/ 280 h 1738"/>
                    <a:gd name="T22" fmla="*/ 280 w 363"/>
                    <a:gd name="T23" fmla="*/ 321 h 1738"/>
                    <a:gd name="T24" fmla="*/ 262 w 363"/>
                    <a:gd name="T25" fmla="*/ 362 h 1738"/>
                    <a:gd name="T26" fmla="*/ 235 w 363"/>
                    <a:gd name="T27" fmla="*/ 402 h 1738"/>
                    <a:gd name="T28" fmla="*/ 208 w 363"/>
                    <a:gd name="T29" fmla="*/ 439 h 1738"/>
                    <a:gd name="T30" fmla="*/ 176 w 363"/>
                    <a:gd name="T31" fmla="*/ 475 h 1738"/>
                    <a:gd name="T32" fmla="*/ 144 w 363"/>
                    <a:gd name="T33" fmla="*/ 506 h 1738"/>
                    <a:gd name="T34" fmla="*/ 112 w 363"/>
                    <a:gd name="T35" fmla="*/ 538 h 1738"/>
                    <a:gd name="T36" fmla="*/ 77 w 363"/>
                    <a:gd name="T37" fmla="*/ 570 h 1738"/>
                    <a:gd name="T38" fmla="*/ 40 w 363"/>
                    <a:gd name="T39" fmla="*/ 597 h 1738"/>
                    <a:gd name="T40" fmla="*/ 0 w 363"/>
                    <a:gd name="T41" fmla="*/ 620 h 17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1738">
                      <a:moveTo>
                        <a:pt x="0" y="620"/>
                      </a:moveTo>
                      <a:lnTo>
                        <a:pt x="0" y="1737"/>
                      </a:lnTo>
                      <a:lnTo>
                        <a:pt x="362" y="173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7" y="49"/>
                      </a:lnTo>
                      <a:lnTo>
                        <a:pt x="352" y="99"/>
                      </a:lnTo>
                      <a:lnTo>
                        <a:pt x="343" y="144"/>
                      </a:lnTo>
                      <a:lnTo>
                        <a:pt x="335" y="194"/>
                      </a:lnTo>
                      <a:lnTo>
                        <a:pt x="321" y="235"/>
                      </a:lnTo>
                      <a:lnTo>
                        <a:pt x="303" y="280"/>
                      </a:lnTo>
                      <a:lnTo>
                        <a:pt x="280" y="321"/>
                      </a:lnTo>
                      <a:lnTo>
                        <a:pt x="262" y="362"/>
                      </a:lnTo>
                      <a:lnTo>
                        <a:pt x="235" y="402"/>
                      </a:lnTo>
                      <a:lnTo>
                        <a:pt x="208" y="439"/>
                      </a:lnTo>
                      <a:lnTo>
                        <a:pt x="176" y="475"/>
                      </a:lnTo>
                      <a:lnTo>
                        <a:pt x="144" y="506"/>
                      </a:lnTo>
                      <a:lnTo>
                        <a:pt x="112" y="538"/>
                      </a:lnTo>
                      <a:lnTo>
                        <a:pt x="77" y="570"/>
                      </a:lnTo>
                      <a:lnTo>
                        <a:pt x="40" y="597"/>
                      </a:lnTo>
                      <a:lnTo>
                        <a:pt x="0" y="62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69" name="Freeform 11"/>
                <p:cNvSpPr>
                  <a:spLocks noChangeArrowheads="1"/>
                </p:cNvSpPr>
                <p:nvPr/>
              </p:nvSpPr>
              <p:spPr bwMode="auto">
                <a:xfrm>
                  <a:off x="6165901" y="1575486"/>
                  <a:ext cx="117035" cy="1352337"/>
                </a:xfrm>
                <a:custGeom>
                  <a:avLst/>
                  <a:gdLst>
                    <a:gd name="T0" fmla="*/ 0 w 363"/>
                    <a:gd name="T1" fmla="*/ 0 h 4137"/>
                    <a:gd name="T2" fmla="*/ 0 w 363"/>
                    <a:gd name="T3" fmla="*/ 3521 h 4137"/>
                    <a:gd name="T4" fmla="*/ 0 w 363"/>
                    <a:gd name="T5" fmla="*/ 3521 h 4137"/>
                    <a:gd name="T6" fmla="*/ 40 w 363"/>
                    <a:gd name="T7" fmla="*/ 3544 h 4137"/>
                    <a:gd name="T8" fmla="*/ 77 w 363"/>
                    <a:gd name="T9" fmla="*/ 3571 h 4137"/>
                    <a:gd name="T10" fmla="*/ 112 w 363"/>
                    <a:gd name="T11" fmla="*/ 3598 h 4137"/>
                    <a:gd name="T12" fmla="*/ 144 w 363"/>
                    <a:gd name="T13" fmla="*/ 3629 h 4137"/>
                    <a:gd name="T14" fmla="*/ 176 w 363"/>
                    <a:gd name="T15" fmla="*/ 3666 h 4137"/>
                    <a:gd name="T16" fmla="*/ 208 w 363"/>
                    <a:gd name="T17" fmla="*/ 3698 h 4137"/>
                    <a:gd name="T18" fmla="*/ 235 w 363"/>
                    <a:gd name="T19" fmla="*/ 3738 h 4137"/>
                    <a:gd name="T20" fmla="*/ 262 w 363"/>
                    <a:gd name="T21" fmla="*/ 3775 h 4137"/>
                    <a:gd name="T22" fmla="*/ 280 w 363"/>
                    <a:gd name="T23" fmla="*/ 3815 h 4137"/>
                    <a:gd name="T24" fmla="*/ 303 w 363"/>
                    <a:gd name="T25" fmla="*/ 3861 h 4137"/>
                    <a:gd name="T26" fmla="*/ 321 w 363"/>
                    <a:gd name="T27" fmla="*/ 3901 h 4137"/>
                    <a:gd name="T28" fmla="*/ 335 w 363"/>
                    <a:gd name="T29" fmla="*/ 3945 h 4137"/>
                    <a:gd name="T30" fmla="*/ 343 w 363"/>
                    <a:gd name="T31" fmla="*/ 3990 h 4137"/>
                    <a:gd name="T32" fmla="*/ 352 w 363"/>
                    <a:gd name="T33" fmla="*/ 4041 h 4137"/>
                    <a:gd name="T34" fmla="*/ 357 w 363"/>
                    <a:gd name="T35" fmla="*/ 4090 h 4137"/>
                    <a:gd name="T36" fmla="*/ 362 w 363"/>
                    <a:gd name="T37" fmla="*/ 4136 h 4137"/>
                    <a:gd name="T38" fmla="*/ 362 w 363"/>
                    <a:gd name="T39" fmla="*/ 0 h 4137"/>
                    <a:gd name="T40" fmla="*/ 0 w 363"/>
                    <a:gd name="T41" fmla="*/ 0 h 4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4137">
                      <a:moveTo>
                        <a:pt x="0" y="0"/>
                      </a:moveTo>
                      <a:lnTo>
                        <a:pt x="0" y="3521"/>
                      </a:lnTo>
                      <a:lnTo>
                        <a:pt x="0" y="3521"/>
                      </a:lnTo>
                      <a:lnTo>
                        <a:pt x="40" y="3544"/>
                      </a:lnTo>
                      <a:lnTo>
                        <a:pt x="77" y="3571"/>
                      </a:lnTo>
                      <a:lnTo>
                        <a:pt x="112" y="3598"/>
                      </a:lnTo>
                      <a:lnTo>
                        <a:pt x="144" y="3629"/>
                      </a:lnTo>
                      <a:lnTo>
                        <a:pt x="176" y="3666"/>
                      </a:lnTo>
                      <a:lnTo>
                        <a:pt x="208" y="3698"/>
                      </a:lnTo>
                      <a:lnTo>
                        <a:pt x="235" y="3738"/>
                      </a:lnTo>
                      <a:lnTo>
                        <a:pt x="262" y="3775"/>
                      </a:lnTo>
                      <a:lnTo>
                        <a:pt x="280" y="3815"/>
                      </a:lnTo>
                      <a:lnTo>
                        <a:pt x="303" y="3861"/>
                      </a:lnTo>
                      <a:lnTo>
                        <a:pt x="321" y="3901"/>
                      </a:lnTo>
                      <a:lnTo>
                        <a:pt x="335" y="3945"/>
                      </a:lnTo>
                      <a:lnTo>
                        <a:pt x="343" y="3990"/>
                      </a:lnTo>
                      <a:lnTo>
                        <a:pt x="352" y="4041"/>
                      </a:lnTo>
                      <a:lnTo>
                        <a:pt x="357" y="4090"/>
                      </a:lnTo>
                      <a:lnTo>
                        <a:pt x="362" y="4136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0" name="Freeform 12"/>
                <p:cNvSpPr>
                  <a:spLocks noChangeArrowheads="1"/>
                </p:cNvSpPr>
                <p:nvPr/>
              </p:nvSpPr>
              <p:spPr bwMode="auto">
                <a:xfrm>
                  <a:off x="5934721" y="2696901"/>
                  <a:ext cx="231180" cy="466174"/>
                </a:xfrm>
                <a:custGeom>
                  <a:avLst/>
                  <a:gdLst>
                    <a:gd name="T0" fmla="*/ 354 w 708"/>
                    <a:gd name="T1" fmla="*/ 1063 h 1427"/>
                    <a:gd name="T2" fmla="*/ 281 w 708"/>
                    <a:gd name="T3" fmla="*/ 1059 h 1427"/>
                    <a:gd name="T4" fmla="*/ 218 w 708"/>
                    <a:gd name="T5" fmla="*/ 1036 h 1427"/>
                    <a:gd name="T6" fmla="*/ 154 w 708"/>
                    <a:gd name="T7" fmla="*/ 1005 h 1427"/>
                    <a:gd name="T8" fmla="*/ 104 w 708"/>
                    <a:gd name="T9" fmla="*/ 964 h 1427"/>
                    <a:gd name="T10" fmla="*/ 59 w 708"/>
                    <a:gd name="T11" fmla="*/ 910 h 1427"/>
                    <a:gd name="T12" fmla="*/ 28 w 708"/>
                    <a:gd name="T13" fmla="*/ 851 h 1427"/>
                    <a:gd name="T14" fmla="*/ 10 w 708"/>
                    <a:gd name="T15" fmla="*/ 783 h 1427"/>
                    <a:gd name="T16" fmla="*/ 0 w 708"/>
                    <a:gd name="T17" fmla="*/ 711 h 1427"/>
                    <a:gd name="T18" fmla="*/ 0 w 708"/>
                    <a:gd name="T19" fmla="*/ 674 h 1427"/>
                    <a:gd name="T20" fmla="*/ 18 w 708"/>
                    <a:gd name="T21" fmla="*/ 607 h 1427"/>
                    <a:gd name="T22" fmla="*/ 41 w 708"/>
                    <a:gd name="T23" fmla="*/ 543 h 1427"/>
                    <a:gd name="T24" fmla="*/ 82 w 708"/>
                    <a:gd name="T25" fmla="*/ 489 h 1427"/>
                    <a:gd name="T26" fmla="*/ 127 w 708"/>
                    <a:gd name="T27" fmla="*/ 439 h 1427"/>
                    <a:gd name="T28" fmla="*/ 186 w 708"/>
                    <a:gd name="T29" fmla="*/ 403 h 1427"/>
                    <a:gd name="T30" fmla="*/ 250 w 708"/>
                    <a:gd name="T31" fmla="*/ 376 h 1427"/>
                    <a:gd name="T32" fmla="*/ 317 w 708"/>
                    <a:gd name="T33" fmla="*/ 362 h 1427"/>
                    <a:gd name="T34" fmla="*/ 354 w 708"/>
                    <a:gd name="T35" fmla="*/ 357 h 1427"/>
                    <a:gd name="T36" fmla="*/ 426 w 708"/>
                    <a:gd name="T37" fmla="*/ 366 h 1427"/>
                    <a:gd name="T38" fmla="*/ 489 w 708"/>
                    <a:gd name="T39" fmla="*/ 389 h 1427"/>
                    <a:gd name="T40" fmla="*/ 553 w 708"/>
                    <a:gd name="T41" fmla="*/ 421 h 1427"/>
                    <a:gd name="T42" fmla="*/ 603 w 708"/>
                    <a:gd name="T43" fmla="*/ 461 h 1427"/>
                    <a:gd name="T44" fmla="*/ 648 w 708"/>
                    <a:gd name="T45" fmla="*/ 516 h 1427"/>
                    <a:gd name="T46" fmla="*/ 679 w 708"/>
                    <a:gd name="T47" fmla="*/ 575 h 1427"/>
                    <a:gd name="T48" fmla="*/ 697 w 708"/>
                    <a:gd name="T49" fmla="*/ 642 h 1427"/>
                    <a:gd name="T50" fmla="*/ 707 w 708"/>
                    <a:gd name="T51" fmla="*/ 711 h 1427"/>
                    <a:gd name="T52" fmla="*/ 707 w 708"/>
                    <a:gd name="T53" fmla="*/ 95 h 1427"/>
                    <a:gd name="T54" fmla="*/ 625 w 708"/>
                    <a:gd name="T55" fmla="*/ 54 h 1427"/>
                    <a:gd name="T56" fmla="*/ 539 w 708"/>
                    <a:gd name="T57" fmla="*/ 22 h 1427"/>
                    <a:gd name="T58" fmla="*/ 449 w 708"/>
                    <a:gd name="T59" fmla="*/ 4 h 1427"/>
                    <a:gd name="T60" fmla="*/ 354 w 708"/>
                    <a:gd name="T61" fmla="*/ 0 h 1427"/>
                    <a:gd name="T62" fmla="*/ 303 w 708"/>
                    <a:gd name="T63" fmla="*/ 0 h 1427"/>
                    <a:gd name="T64" fmla="*/ 213 w 708"/>
                    <a:gd name="T65" fmla="*/ 14 h 1427"/>
                    <a:gd name="T66" fmla="*/ 122 w 708"/>
                    <a:gd name="T67" fmla="*/ 36 h 1427"/>
                    <a:gd name="T68" fmla="*/ 41 w 708"/>
                    <a:gd name="T69" fmla="*/ 73 h 1427"/>
                    <a:gd name="T70" fmla="*/ 0 w 708"/>
                    <a:gd name="T71" fmla="*/ 1331 h 1427"/>
                    <a:gd name="T72" fmla="*/ 41 w 708"/>
                    <a:gd name="T73" fmla="*/ 1353 h 1427"/>
                    <a:gd name="T74" fmla="*/ 122 w 708"/>
                    <a:gd name="T75" fmla="*/ 1385 h 1427"/>
                    <a:gd name="T76" fmla="*/ 213 w 708"/>
                    <a:gd name="T77" fmla="*/ 1412 h 1427"/>
                    <a:gd name="T78" fmla="*/ 303 w 708"/>
                    <a:gd name="T79" fmla="*/ 1426 h 1427"/>
                    <a:gd name="T80" fmla="*/ 354 w 708"/>
                    <a:gd name="T81" fmla="*/ 1426 h 1427"/>
                    <a:gd name="T82" fmla="*/ 449 w 708"/>
                    <a:gd name="T83" fmla="*/ 1416 h 1427"/>
                    <a:gd name="T84" fmla="*/ 539 w 708"/>
                    <a:gd name="T85" fmla="*/ 1398 h 1427"/>
                    <a:gd name="T86" fmla="*/ 625 w 708"/>
                    <a:gd name="T87" fmla="*/ 1371 h 1427"/>
                    <a:gd name="T88" fmla="*/ 707 w 708"/>
                    <a:gd name="T89" fmla="*/ 1331 h 1427"/>
                    <a:gd name="T90" fmla="*/ 707 w 708"/>
                    <a:gd name="T91" fmla="*/ 711 h 1427"/>
                    <a:gd name="T92" fmla="*/ 697 w 708"/>
                    <a:gd name="T93" fmla="*/ 783 h 1427"/>
                    <a:gd name="T94" fmla="*/ 679 w 708"/>
                    <a:gd name="T95" fmla="*/ 851 h 1427"/>
                    <a:gd name="T96" fmla="*/ 648 w 708"/>
                    <a:gd name="T97" fmla="*/ 910 h 1427"/>
                    <a:gd name="T98" fmla="*/ 603 w 708"/>
                    <a:gd name="T99" fmla="*/ 964 h 1427"/>
                    <a:gd name="T100" fmla="*/ 553 w 708"/>
                    <a:gd name="T101" fmla="*/ 1005 h 1427"/>
                    <a:gd name="T102" fmla="*/ 489 w 708"/>
                    <a:gd name="T103" fmla="*/ 1036 h 1427"/>
                    <a:gd name="T104" fmla="*/ 426 w 708"/>
                    <a:gd name="T105" fmla="*/ 1059 h 1427"/>
                    <a:gd name="T106" fmla="*/ 354 w 708"/>
                    <a:gd name="T107" fmla="*/ 1063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08" h="1427">
                      <a:moveTo>
                        <a:pt x="354" y="1063"/>
                      </a:moveTo>
                      <a:lnTo>
                        <a:pt x="354" y="1063"/>
                      </a:lnTo>
                      <a:lnTo>
                        <a:pt x="317" y="1063"/>
                      </a:lnTo>
                      <a:lnTo>
                        <a:pt x="281" y="1059"/>
                      </a:lnTo>
                      <a:lnTo>
                        <a:pt x="250" y="1050"/>
                      </a:lnTo>
                      <a:lnTo>
                        <a:pt x="218" y="1036"/>
                      </a:lnTo>
                      <a:lnTo>
                        <a:pt x="186" y="1023"/>
                      </a:lnTo>
                      <a:lnTo>
                        <a:pt x="154" y="1005"/>
                      </a:lnTo>
                      <a:lnTo>
                        <a:pt x="127" y="987"/>
                      </a:lnTo>
                      <a:lnTo>
                        <a:pt x="104" y="964"/>
                      </a:lnTo>
                      <a:lnTo>
                        <a:pt x="82" y="937"/>
                      </a:lnTo>
                      <a:lnTo>
                        <a:pt x="59" y="910"/>
                      </a:lnTo>
                      <a:lnTo>
                        <a:pt x="41" y="882"/>
                      </a:lnTo>
                      <a:lnTo>
                        <a:pt x="28" y="851"/>
                      </a:lnTo>
                      <a:lnTo>
                        <a:pt x="18" y="819"/>
                      </a:lnTo>
                      <a:lnTo>
                        <a:pt x="10" y="783"/>
                      </a:lnTo>
                      <a:lnTo>
                        <a:pt x="0" y="747"/>
                      </a:lnTo>
                      <a:lnTo>
                        <a:pt x="0" y="711"/>
                      </a:lnTo>
                      <a:lnTo>
                        <a:pt x="0" y="711"/>
                      </a:lnTo>
                      <a:lnTo>
                        <a:pt x="0" y="674"/>
                      </a:lnTo>
                      <a:lnTo>
                        <a:pt x="10" y="642"/>
                      </a:lnTo>
                      <a:lnTo>
                        <a:pt x="18" y="607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2" y="489"/>
                      </a:lnTo>
                      <a:lnTo>
                        <a:pt x="104" y="461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6" y="403"/>
                      </a:lnTo>
                      <a:lnTo>
                        <a:pt x="218" y="389"/>
                      </a:lnTo>
                      <a:lnTo>
                        <a:pt x="250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4" y="357"/>
                      </a:lnTo>
                      <a:lnTo>
                        <a:pt x="354" y="357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1" y="403"/>
                      </a:lnTo>
                      <a:lnTo>
                        <a:pt x="553" y="421"/>
                      </a:lnTo>
                      <a:lnTo>
                        <a:pt x="580" y="439"/>
                      </a:lnTo>
                      <a:lnTo>
                        <a:pt x="603" y="461"/>
                      </a:lnTo>
                      <a:lnTo>
                        <a:pt x="625" y="489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7"/>
                      </a:lnTo>
                      <a:lnTo>
                        <a:pt x="697" y="642"/>
                      </a:lnTo>
                      <a:lnTo>
                        <a:pt x="707" y="674"/>
                      </a:lnTo>
                      <a:lnTo>
                        <a:pt x="707" y="711"/>
                      </a:lnTo>
                      <a:lnTo>
                        <a:pt x="707" y="95"/>
                      </a:lnTo>
                      <a:lnTo>
                        <a:pt x="707" y="95"/>
                      </a:lnTo>
                      <a:lnTo>
                        <a:pt x="666" y="73"/>
                      </a:lnTo>
                      <a:lnTo>
                        <a:pt x="625" y="54"/>
                      </a:lnTo>
                      <a:lnTo>
                        <a:pt x="585" y="36"/>
                      </a:lnTo>
                      <a:lnTo>
                        <a:pt x="539" y="22"/>
                      </a:lnTo>
                      <a:lnTo>
                        <a:pt x="494" y="14"/>
                      </a:lnTo>
                      <a:lnTo>
                        <a:pt x="449" y="4"/>
                      </a:lnTo>
                      <a:lnTo>
                        <a:pt x="404" y="0"/>
                      </a:lnTo>
                      <a:lnTo>
                        <a:pt x="354" y="0"/>
                      </a:lnTo>
                      <a:lnTo>
                        <a:pt x="354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4"/>
                      </a:lnTo>
                      <a:lnTo>
                        <a:pt x="168" y="22"/>
                      </a:lnTo>
                      <a:lnTo>
                        <a:pt x="122" y="36"/>
                      </a:lnTo>
                      <a:lnTo>
                        <a:pt x="82" y="54"/>
                      </a:lnTo>
                      <a:lnTo>
                        <a:pt x="41" y="73"/>
                      </a:lnTo>
                      <a:lnTo>
                        <a:pt x="0" y="95"/>
                      </a:lnTo>
                      <a:lnTo>
                        <a:pt x="0" y="1331"/>
                      </a:lnTo>
                      <a:lnTo>
                        <a:pt x="0" y="1331"/>
                      </a:lnTo>
                      <a:lnTo>
                        <a:pt x="41" y="1353"/>
                      </a:lnTo>
                      <a:lnTo>
                        <a:pt x="82" y="1371"/>
                      </a:lnTo>
                      <a:lnTo>
                        <a:pt x="122" y="1385"/>
                      </a:lnTo>
                      <a:lnTo>
                        <a:pt x="168" y="1398"/>
                      </a:lnTo>
                      <a:lnTo>
                        <a:pt x="213" y="1412"/>
                      </a:lnTo>
                      <a:lnTo>
                        <a:pt x="258" y="1416"/>
                      </a:lnTo>
                      <a:lnTo>
                        <a:pt x="303" y="1426"/>
                      </a:lnTo>
                      <a:lnTo>
                        <a:pt x="354" y="1426"/>
                      </a:lnTo>
                      <a:lnTo>
                        <a:pt x="354" y="1426"/>
                      </a:lnTo>
                      <a:lnTo>
                        <a:pt x="404" y="1426"/>
                      </a:lnTo>
                      <a:lnTo>
                        <a:pt x="449" y="1416"/>
                      </a:lnTo>
                      <a:lnTo>
                        <a:pt x="494" y="1412"/>
                      </a:lnTo>
                      <a:lnTo>
                        <a:pt x="539" y="1398"/>
                      </a:lnTo>
                      <a:lnTo>
                        <a:pt x="585" y="1385"/>
                      </a:lnTo>
                      <a:lnTo>
                        <a:pt x="625" y="1371"/>
                      </a:lnTo>
                      <a:lnTo>
                        <a:pt x="666" y="1353"/>
                      </a:lnTo>
                      <a:lnTo>
                        <a:pt x="707" y="1331"/>
                      </a:lnTo>
                      <a:lnTo>
                        <a:pt x="707" y="711"/>
                      </a:lnTo>
                      <a:lnTo>
                        <a:pt x="707" y="711"/>
                      </a:lnTo>
                      <a:lnTo>
                        <a:pt x="707" y="747"/>
                      </a:lnTo>
                      <a:lnTo>
                        <a:pt x="697" y="783"/>
                      </a:lnTo>
                      <a:lnTo>
                        <a:pt x="693" y="819"/>
                      </a:lnTo>
                      <a:lnTo>
                        <a:pt x="679" y="851"/>
                      </a:lnTo>
                      <a:lnTo>
                        <a:pt x="666" y="882"/>
                      </a:lnTo>
                      <a:lnTo>
                        <a:pt x="648" y="910"/>
                      </a:lnTo>
                      <a:lnTo>
                        <a:pt x="625" y="937"/>
                      </a:lnTo>
                      <a:lnTo>
                        <a:pt x="603" y="964"/>
                      </a:lnTo>
                      <a:lnTo>
                        <a:pt x="580" y="987"/>
                      </a:lnTo>
                      <a:lnTo>
                        <a:pt x="553" y="1005"/>
                      </a:lnTo>
                      <a:lnTo>
                        <a:pt x="521" y="1023"/>
                      </a:lnTo>
                      <a:lnTo>
                        <a:pt x="489" y="1036"/>
                      </a:lnTo>
                      <a:lnTo>
                        <a:pt x="457" y="1050"/>
                      </a:lnTo>
                      <a:lnTo>
                        <a:pt x="426" y="1059"/>
                      </a:lnTo>
                      <a:lnTo>
                        <a:pt x="390" y="1063"/>
                      </a:lnTo>
                      <a:lnTo>
                        <a:pt x="354" y="106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1" name="Freeform 13"/>
                <p:cNvSpPr>
                  <a:spLocks noChangeArrowheads="1"/>
                </p:cNvSpPr>
                <p:nvPr/>
              </p:nvSpPr>
              <p:spPr bwMode="auto">
                <a:xfrm>
                  <a:off x="616590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16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0 w 363"/>
                    <a:gd name="T9" fmla="*/ 1213 h 1237"/>
                    <a:gd name="T10" fmla="*/ 77 w 363"/>
                    <a:gd name="T11" fmla="*/ 1186 h 1237"/>
                    <a:gd name="T12" fmla="*/ 112 w 363"/>
                    <a:gd name="T13" fmla="*/ 1154 h 1237"/>
                    <a:gd name="T14" fmla="*/ 144 w 363"/>
                    <a:gd name="T15" fmla="*/ 1122 h 1237"/>
                    <a:gd name="T16" fmla="*/ 176 w 363"/>
                    <a:gd name="T17" fmla="*/ 1091 h 1237"/>
                    <a:gd name="T18" fmla="*/ 208 w 363"/>
                    <a:gd name="T19" fmla="*/ 1055 h 1237"/>
                    <a:gd name="T20" fmla="*/ 235 w 363"/>
                    <a:gd name="T21" fmla="*/ 1018 h 1237"/>
                    <a:gd name="T22" fmla="*/ 262 w 363"/>
                    <a:gd name="T23" fmla="*/ 978 h 1237"/>
                    <a:gd name="T24" fmla="*/ 280 w 363"/>
                    <a:gd name="T25" fmla="*/ 937 h 1237"/>
                    <a:gd name="T26" fmla="*/ 303 w 363"/>
                    <a:gd name="T27" fmla="*/ 896 h 1237"/>
                    <a:gd name="T28" fmla="*/ 321 w 363"/>
                    <a:gd name="T29" fmla="*/ 851 h 1237"/>
                    <a:gd name="T30" fmla="*/ 335 w 363"/>
                    <a:gd name="T31" fmla="*/ 810 h 1237"/>
                    <a:gd name="T32" fmla="*/ 343 w 363"/>
                    <a:gd name="T33" fmla="*/ 760 h 1237"/>
                    <a:gd name="T34" fmla="*/ 352 w 363"/>
                    <a:gd name="T35" fmla="*/ 715 h 1237"/>
                    <a:gd name="T36" fmla="*/ 357 w 363"/>
                    <a:gd name="T37" fmla="*/ 665 h 1237"/>
                    <a:gd name="T38" fmla="*/ 362 w 363"/>
                    <a:gd name="T39" fmla="*/ 616 h 1237"/>
                    <a:gd name="T40" fmla="*/ 362 w 363"/>
                    <a:gd name="T41" fmla="*/ 616 h 1237"/>
                    <a:gd name="T42" fmla="*/ 357 w 363"/>
                    <a:gd name="T43" fmla="*/ 570 h 1237"/>
                    <a:gd name="T44" fmla="*/ 352 w 363"/>
                    <a:gd name="T45" fmla="*/ 521 h 1237"/>
                    <a:gd name="T46" fmla="*/ 343 w 363"/>
                    <a:gd name="T47" fmla="*/ 470 h 1237"/>
                    <a:gd name="T48" fmla="*/ 335 w 363"/>
                    <a:gd name="T49" fmla="*/ 425 h 1237"/>
                    <a:gd name="T50" fmla="*/ 321 w 363"/>
                    <a:gd name="T51" fmla="*/ 380 h 1237"/>
                    <a:gd name="T52" fmla="*/ 303 w 363"/>
                    <a:gd name="T53" fmla="*/ 340 h 1237"/>
                    <a:gd name="T54" fmla="*/ 280 w 363"/>
                    <a:gd name="T55" fmla="*/ 294 h 1237"/>
                    <a:gd name="T56" fmla="*/ 262 w 363"/>
                    <a:gd name="T57" fmla="*/ 254 h 1237"/>
                    <a:gd name="T58" fmla="*/ 235 w 363"/>
                    <a:gd name="T59" fmla="*/ 217 h 1237"/>
                    <a:gd name="T60" fmla="*/ 208 w 363"/>
                    <a:gd name="T61" fmla="*/ 177 h 1237"/>
                    <a:gd name="T62" fmla="*/ 176 w 363"/>
                    <a:gd name="T63" fmla="*/ 145 h 1237"/>
                    <a:gd name="T64" fmla="*/ 144 w 363"/>
                    <a:gd name="T65" fmla="*/ 108 h 1237"/>
                    <a:gd name="T66" fmla="*/ 112 w 363"/>
                    <a:gd name="T67" fmla="*/ 77 h 1237"/>
                    <a:gd name="T68" fmla="*/ 77 w 363"/>
                    <a:gd name="T69" fmla="*/ 50 h 1237"/>
                    <a:gd name="T70" fmla="*/ 40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16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0" y="1213"/>
                      </a:lnTo>
                      <a:lnTo>
                        <a:pt x="77" y="1186"/>
                      </a:lnTo>
                      <a:lnTo>
                        <a:pt x="112" y="1154"/>
                      </a:lnTo>
                      <a:lnTo>
                        <a:pt x="144" y="1122"/>
                      </a:lnTo>
                      <a:lnTo>
                        <a:pt x="176" y="1091"/>
                      </a:lnTo>
                      <a:lnTo>
                        <a:pt x="208" y="1055"/>
                      </a:lnTo>
                      <a:lnTo>
                        <a:pt x="235" y="1018"/>
                      </a:lnTo>
                      <a:lnTo>
                        <a:pt x="262" y="978"/>
                      </a:lnTo>
                      <a:lnTo>
                        <a:pt x="280" y="937"/>
                      </a:lnTo>
                      <a:lnTo>
                        <a:pt x="303" y="896"/>
                      </a:lnTo>
                      <a:lnTo>
                        <a:pt x="321" y="851"/>
                      </a:lnTo>
                      <a:lnTo>
                        <a:pt x="335" y="810"/>
                      </a:lnTo>
                      <a:lnTo>
                        <a:pt x="343" y="760"/>
                      </a:lnTo>
                      <a:lnTo>
                        <a:pt x="352" y="715"/>
                      </a:lnTo>
                      <a:lnTo>
                        <a:pt x="357" y="665"/>
                      </a:lnTo>
                      <a:lnTo>
                        <a:pt x="362" y="616"/>
                      </a:lnTo>
                      <a:lnTo>
                        <a:pt x="362" y="616"/>
                      </a:lnTo>
                      <a:lnTo>
                        <a:pt x="357" y="570"/>
                      </a:lnTo>
                      <a:lnTo>
                        <a:pt x="352" y="521"/>
                      </a:lnTo>
                      <a:lnTo>
                        <a:pt x="343" y="470"/>
                      </a:lnTo>
                      <a:lnTo>
                        <a:pt x="335" y="425"/>
                      </a:lnTo>
                      <a:lnTo>
                        <a:pt x="321" y="380"/>
                      </a:lnTo>
                      <a:lnTo>
                        <a:pt x="303" y="340"/>
                      </a:lnTo>
                      <a:lnTo>
                        <a:pt x="280" y="294"/>
                      </a:lnTo>
                      <a:lnTo>
                        <a:pt x="262" y="254"/>
                      </a:lnTo>
                      <a:lnTo>
                        <a:pt x="235" y="217"/>
                      </a:lnTo>
                      <a:lnTo>
                        <a:pt x="208" y="177"/>
                      </a:lnTo>
                      <a:lnTo>
                        <a:pt x="176" y="145"/>
                      </a:lnTo>
                      <a:lnTo>
                        <a:pt x="144" y="108"/>
                      </a:lnTo>
                      <a:lnTo>
                        <a:pt x="112" y="77"/>
                      </a:lnTo>
                      <a:lnTo>
                        <a:pt x="77" y="50"/>
                      </a:lnTo>
                      <a:lnTo>
                        <a:pt x="40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2" name="Freeform 14"/>
                <p:cNvSpPr>
                  <a:spLocks noChangeArrowheads="1"/>
                </p:cNvSpPr>
                <p:nvPr/>
              </p:nvSpPr>
              <p:spPr bwMode="auto">
                <a:xfrm>
                  <a:off x="5816241" y="2325983"/>
                  <a:ext cx="117035" cy="1170486"/>
                </a:xfrm>
                <a:custGeom>
                  <a:avLst/>
                  <a:gdLst>
                    <a:gd name="T0" fmla="*/ 0 w 363"/>
                    <a:gd name="T1" fmla="*/ 1843 h 3581"/>
                    <a:gd name="T2" fmla="*/ 0 w 363"/>
                    <a:gd name="T3" fmla="*/ 1843 h 3581"/>
                    <a:gd name="T4" fmla="*/ 5 w 363"/>
                    <a:gd name="T5" fmla="*/ 1797 h 3581"/>
                    <a:gd name="T6" fmla="*/ 10 w 363"/>
                    <a:gd name="T7" fmla="*/ 1748 h 3581"/>
                    <a:gd name="T8" fmla="*/ 19 w 363"/>
                    <a:gd name="T9" fmla="*/ 1697 h 3581"/>
                    <a:gd name="T10" fmla="*/ 27 w 363"/>
                    <a:gd name="T11" fmla="*/ 1652 h 3581"/>
                    <a:gd name="T12" fmla="*/ 41 w 363"/>
                    <a:gd name="T13" fmla="*/ 1607 h 3581"/>
                    <a:gd name="T14" fmla="*/ 59 w 363"/>
                    <a:gd name="T15" fmla="*/ 1567 h 3581"/>
                    <a:gd name="T16" fmla="*/ 82 w 363"/>
                    <a:gd name="T17" fmla="*/ 1521 h 3581"/>
                    <a:gd name="T18" fmla="*/ 100 w 363"/>
                    <a:gd name="T19" fmla="*/ 1481 h 3581"/>
                    <a:gd name="T20" fmla="*/ 127 w 363"/>
                    <a:gd name="T21" fmla="*/ 1444 h 3581"/>
                    <a:gd name="T22" fmla="*/ 154 w 363"/>
                    <a:gd name="T23" fmla="*/ 1404 h 3581"/>
                    <a:gd name="T24" fmla="*/ 186 w 363"/>
                    <a:gd name="T25" fmla="*/ 1372 h 3581"/>
                    <a:gd name="T26" fmla="*/ 218 w 363"/>
                    <a:gd name="T27" fmla="*/ 1335 h 3581"/>
                    <a:gd name="T28" fmla="*/ 250 w 363"/>
                    <a:gd name="T29" fmla="*/ 1304 h 3581"/>
                    <a:gd name="T30" fmla="*/ 285 w 363"/>
                    <a:gd name="T31" fmla="*/ 1277 h 3581"/>
                    <a:gd name="T32" fmla="*/ 322 w 363"/>
                    <a:gd name="T33" fmla="*/ 1250 h 3581"/>
                    <a:gd name="T34" fmla="*/ 362 w 363"/>
                    <a:gd name="T35" fmla="*/ 1227 h 3581"/>
                    <a:gd name="T36" fmla="*/ 362 w 363"/>
                    <a:gd name="T37" fmla="*/ 0 h 3581"/>
                    <a:gd name="T38" fmla="*/ 362 w 363"/>
                    <a:gd name="T39" fmla="*/ 0 h 3581"/>
                    <a:gd name="T40" fmla="*/ 362 w 363"/>
                    <a:gd name="T41" fmla="*/ 45 h 3581"/>
                    <a:gd name="T42" fmla="*/ 358 w 363"/>
                    <a:gd name="T43" fmla="*/ 96 h 3581"/>
                    <a:gd name="T44" fmla="*/ 349 w 363"/>
                    <a:gd name="T45" fmla="*/ 145 h 3581"/>
                    <a:gd name="T46" fmla="*/ 335 w 363"/>
                    <a:gd name="T47" fmla="*/ 191 h 3581"/>
                    <a:gd name="T48" fmla="*/ 322 w 363"/>
                    <a:gd name="T49" fmla="*/ 236 h 3581"/>
                    <a:gd name="T50" fmla="*/ 303 w 363"/>
                    <a:gd name="T51" fmla="*/ 276 h 3581"/>
                    <a:gd name="T52" fmla="*/ 285 w 363"/>
                    <a:gd name="T53" fmla="*/ 322 h 3581"/>
                    <a:gd name="T54" fmla="*/ 263 w 363"/>
                    <a:gd name="T55" fmla="*/ 362 h 3581"/>
                    <a:gd name="T56" fmla="*/ 240 w 363"/>
                    <a:gd name="T57" fmla="*/ 399 h 3581"/>
                    <a:gd name="T58" fmla="*/ 209 w 363"/>
                    <a:gd name="T59" fmla="*/ 435 h 3581"/>
                    <a:gd name="T60" fmla="*/ 181 w 363"/>
                    <a:gd name="T61" fmla="*/ 471 h 3581"/>
                    <a:gd name="T62" fmla="*/ 150 w 363"/>
                    <a:gd name="T63" fmla="*/ 508 h 3581"/>
                    <a:gd name="T64" fmla="*/ 114 w 363"/>
                    <a:gd name="T65" fmla="*/ 539 h 3581"/>
                    <a:gd name="T66" fmla="*/ 82 w 363"/>
                    <a:gd name="T67" fmla="*/ 566 h 3581"/>
                    <a:gd name="T68" fmla="*/ 41 w 363"/>
                    <a:gd name="T69" fmla="*/ 593 h 3581"/>
                    <a:gd name="T70" fmla="*/ 0 w 363"/>
                    <a:gd name="T71" fmla="*/ 616 h 3581"/>
                    <a:gd name="T72" fmla="*/ 0 w 363"/>
                    <a:gd name="T73" fmla="*/ 3580 h 3581"/>
                    <a:gd name="T74" fmla="*/ 362 w 363"/>
                    <a:gd name="T75" fmla="*/ 3580 h 3581"/>
                    <a:gd name="T76" fmla="*/ 362 w 363"/>
                    <a:gd name="T77" fmla="*/ 2463 h 3581"/>
                    <a:gd name="T78" fmla="*/ 362 w 363"/>
                    <a:gd name="T79" fmla="*/ 2463 h 3581"/>
                    <a:gd name="T80" fmla="*/ 322 w 363"/>
                    <a:gd name="T81" fmla="*/ 2440 h 3581"/>
                    <a:gd name="T82" fmla="*/ 285 w 363"/>
                    <a:gd name="T83" fmla="*/ 2413 h 3581"/>
                    <a:gd name="T84" fmla="*/ 250 w 363"/>
                    <a:gd name="T85" fmla="*/ 2381 h 3581"/>
                    <a:gd name="T86" fmla="*/ 218 w 363"/>
                    <a:gd name="T87" fmla="*/ 2349 h 3581"/>
                    <a:gd name="T88" fmla="*/ 186 w 363"/>
                    <a:gd name="T89" fmla="*/ 2318 h 3581"/>
                    <a:gd name="T90" fmla="*/ 154 w 363"/>
                    <a:gd name="T91" fmla="*/ 2282 h 3581"/>
                    <a:gd name="T92" fmla="*/ 127 w 363"/>
                    <a:gd name="T93" fmla="*/ 2245 h 3581"/>
                    <a:gd name="T94" fmla="*/ 100 w 363"/>
                    <a:gd name="T95" fmla="*/ 2205 h 3581"/>
                    <a:gd name="T96" fmla="*/ 82 w 363"/>
                    <a:gd name="T97" fmla="*/ 2164 h 3581"/>
                    <a:gd name="T98" fmla="*/ 59 w 363"/>
                    <a:gd name="T99" fmla="*/ 2123 h 3581"/>
                    <a:gd name="T100" fmla="*/ 41 w 363"/>
                    <a:gd name="T101" fmla="*/ 2078 h 3581"/>
                    <a:gd name="T102" fmla="*/ 27 w 363"/>
                    <a:gd name="T103" fmla="*/ 2037 h 3581"/>
                    <a:gd name="T104" fmla="*/ 19 w 363"/>
                    <a:gd name="T105" fmla="*/ 1987 h 3581"/>
                    <a:gd name="T106" fmla="*/ 10 w 363"/>
                    <a:gd name="T107" fmla="*/ 1942 h 3581"/>
                    <a:gd name="T108" fmla="*/ 5 w 363"/>
                    <a:gd name="T109" fmla="*/ 1892 h 3581"/>
                    <a:gd name="T110" fmla="*/ 0 w 363"/>
                    <a:gd name="T111" fmla="*/ 1843 h 35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3" h="3581">
                      <a:moveTo>
                        <a:pt x="0" y="1843"/>
                      </a:moveTo>
                      <a:lnTo>
                        <a:pt x="0" y="1843"/>
                      </a:lnTo>
                      <a:lnTo>
                        <a:pt x="5" y="1797"/>
                      </a:lnTo>
                      <a:lnTo>
                        <a:pt x="10" y="1748"/>
                      </a:lnTo>
                      <a:lnTo>
                        <a:pt x="19" y="1697"/>
                      </a:lnTo>
                      <a:lnTo>
                        <a:pt x="27" y="1652"/>
                      </a:lnTo>
                      <a:lnTo>
                        <a:pt x="41" y="1607"/>
                      </a:lnTo>
                      <a:lnTo>
                        <a:pt x="59" y="1567"/>
                      </a:lnTo>
                      <a:lnTo>
                        <a:pt x="82" y="1521"/>
                      </a:lnTo>
                      <a:lnTo>
                        <a:pt x="100" y="1481"/>
                      </a:lnTo>
                      <a:lnTo>
                        <a:pt x="127" y="1444"/>
                      </a:lnTo>
                      <a:lnTo>
                        <a:pt x="154" y="1404"/>
                      </a:lnTo>
                      <a:lnTo>
                        <a:pt x="186" y="1372"/>
                      </a:lnTo>
                      <a:lnTo>
                        <a:pt x="218" y="1335"/>
                      </a:lnTo>
                      <a:lnTo>
                        <a:pt x="250" y="1304"/>
                      </a:lnTo>
                      <a:lnTo>
                        <a:pt x="285" y="1277"/>
                      </a:lnTo>
                      <a:lnTo>
                        <a:pt x="322" y="1250"/>
                      </a:lnTo>
                      <a:lnTo>
                        <a:pt x="362" y="1227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62" y="45"/>
                      </a:lnTo>
                      <a:lnTo>
                        <a:pt x="358" y="96"/>
                      </a:lnTo>
                      <a:lnTo>
                        <a:pt x="349" y="145"/>
                      </a:lnTo>
                      <a:lnTo>
                        <a:pt x="335" y="191"/>
                      </a:lnTo>
                      <a:lnTo>
                        <a:pt x="322" y="236"/>
                      </a:lnTo>
                      <a:lnTo>
                        <a:pt x="303" y="276"/>
                      </a:lnTo>
                      <a:lnTo>
                        <a:pt x="285" y="322"/>
                      </a:lnTo>
                      <a:lnTo>
                        <a:pt x="263" y="362"/>
                      </a:lnTo>
                      <a:lnTo>
                        <a:pt x="240" y="399"/>
                      </a:lnTo>
                      <a:lnTo>
                        <a:pt x="209" y="435"/>
                      </a:lnTo>
                      <a:lnTo>
                        <a:pt x="181" y="471"/>
                      </a:lnTo>
                      <a:lnTo>
                        <a:pt x="150" y="508"/>
                      </a:lnTo>
                      <a:lnTo>
                        <a:pt x="114" y="539"/>
                      </a:lnTo>
                      <a:lnTo>
                        <a:pt x="82" y="566"/>
                      </a:lnTo>
                      <a:lnTo>
                        <a:pt x="41" y="593"/>
                      </a:lnTo>
                      <a:lnTo>
                        <a:pt x="0" y="616"/>
                      </a:lnTo>
                      <a:lnTo>
                        <a:pt x="0" y="3580"/>
                      </a:lnTo>
                      <a:lnTo>
                        <a:pt x="362" y="3580"/>
                      </a:lnTo>
                      <a:lnTo>
                        <a:pt x="362" y="2463"/>
                      </a:lnTo>
                      <a:lnTo>
                        <a:pt x="362" y="2463"/>
                      </a:lnTo>
                      <a:lnTo>
                        <a:pt x="322" y="2440"/>
                      </a:lnTo>
                      <a:lnTo>
                        <a:pt x="285" y="2413"/>
                      </a:lnTo>
                      <a:lnTo>
                        <a:pt x="250" y="2381"/>
                      </a:lnTo>
                      <a:lnTo>
                        <a:pt x="218" y="2349"/>
                      </a:lnTo>
                      <a:lnTo>
                        <a:pt x="186" y="2318"/>
                      </a:lnTo>
                      <a:lnTo>
                        <a:pt x="154" y="2282"/>
                      </a:lnTo>
                      <a:lnTo>
                        <a:pt x="127" y="2245"/>
                      </a:lnTo>
                      <a:lnTo>
                        <a:pt x="100" y="2205"/>
                      </a:lnTo>
                      <a:lnTo>
                        <a:pt x="82" y="2164"/>
                      </a:lnTo>
                      <a:lnTo>
                        <a:pt x="59" y="2123"/>
                      </a:lnTo>
                      <a:lnTo>
                        <a:pt x="41" y="2078"/>
                      </a:lnTo>
                      <a:lnTo>
                        <a:pt x="27" y="2037"/>
                      </a:lnTo>
                      <a:lnTo>
                        <a:pt x="19" y="1987"/>
                      </a:lnTo>
                      <a:lnTo>
                        <a:pt x="10" y="1942"/>
                      </a:lnTo>
                      <a:lnTo>
                        <a:pt x="5" y="1892"/>
                      </a:lnTo>
                      <a:lnTo>
                        <a:pt x="0" y="184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3" name="Freeform 15"/>
                <p:cNvSpPr>
                  <a:spLocks noChangeArrowheads="1"/>
                </p:cNvSpPr>
                <p:nvPr/>
              </p:nvSpPr>
              <p:spPr bwMode="auto">
                <a:xfrm>
                  <a:off x="5816241" y="2727210"/>
                  <a:ext cx="117035" cy="404114"/>
                </a:xfrm>
                <a:custGeom>
                  <a:avLst/>
                  <a:gdLst>
                    <a:gd name="T0" fmla="*/ 0 w 363"/>
                    <a:gd name="T1" fmla="*/ 616 h 1237"/>
                    <a:gd name="T2" fmla="*/ 0 w 363"/>
                    <a:gd name="T3" fmla="*/ 616 h 1237"/>
                    <a:gd name="T4" fmla="*/ 5 w 363"/>
                    <a:gd name="T5" fmla="*/ 665 h 1237"/>
                    <a:gd name="T6" fmla="*/ 10 w 363"/>
                    <a:gd name="T7" fmla="*/ 715 h 1237"/>
                    <a:gd name="T8" fmla="*/ 19 w 363"/>
                    <a:gd name="T9" fmla="*/ 760 h 1237"/>
                    <a:gd name="T10" fmla="*/ 27 w 363"/>
                    <a:gd name="T11" fmla="*/ 810 h 1237"/>
                    <a:gd name="T12" fmla="*/ 41 w 363"/>
                    <a:gd name="T13" fmla="*/ 851 h 1237"/>
                    <a:gd name="T14" fmla="*/ 59 w 363"/>
                    <a:gd name="T15" fmla="*/ 896 h 1237"/>
                    <a:gd name="T16" fmla="*/ 82 w 363"/>
                    <a:gd name="T17" fmla="*/ 937 h 1237"/>
                    <a:gd name="T18" fmla="*/ 100 w 363"/>
                    <a:gd name="T19" fmla="*/ 978 h 1237"/>
                    <a:gd name="T20" fmla="*/ 127 w 363"/>
                    <a:gd name="T21" fmla="*/ 1018 h 1237"/>
                    <a:gd name="T22" fmla="*/ 154 w 363"/>
                    <a:gd name="T23" fmla="*/ 1055 h 1237"/>
                    <a:gd name="T24" fmla="*/ 186 w 363"/>
                    <a:gd name="T25" fmla="*/ 1091 h 1237"/>
                    <a:gd name="T26" fmla="*/ 218 w 363"/>
                    <a:gd name="T27" fmla="*/ 1122 h 1237"/>
                    <a:gd name="T28" fmla="*/ 250 w 363"/>
                    <a:gd name="T29" fmla="*/ 1154 h 1237"/>
                    <a:gd name="T30" fmla="*/ 285 w 363"/>
                    <a:gd name="T31" fmla="*/ 1186 h 1237"/>
                    <a:gd name="T32" fmla="*/ 322 w 363"/>
                    <a:gd name="T33" fmla="*/ 1213 h 1237"/>
                    <a:gd name="T34" fmla="*/ 362 w 363"/>
                    <a:gd name="T35" fmla="*/ 1236 h 1237"/>
                    <a:gd name="T36" fmla="*/ 362 w 363"/>
                    <a:gd name="T37" fmla="*/ 0 h 1237"/>
                    <a:gd name="T38" fmla="*/ 362 w 363"/>
                    <a:gd name="T39" fmla="*/ 0 h 1237"/>
                    <a:gd name="T40" fmla="*/ 322 w 363"/>
                    <a:gd name="T41" fmla="*/ 23 h 1237"/>
                    <a:gd name="T42" fmla="*/ 285 w 363"/>
                    <a:gd name="T43" fmla="*/ 50 h 1237"/>
                    <a:gd name="T44" fmla="*/ 250 w 363"/>
                    <a:gd name="T45" fmla="*/ 77 h 1237"/>
                    <a:gd name="T46" fmla="*/ 218 w 363"/>
                    <a:gd name="T47" fmla="*/ 108 h 1237"/>
                    <a:gd name="T48" fmla="*/ 186 w 363"/>
                    <a:gd name="T49" fmla="*/ 145 h 1237"/>
                    <a:gd name="T50" fmla="*/ 154 w 363"/>
                    <a:gd name="T51" fmla="*/ 177 h 1237"/>
                    <a:gd name="T52" fmla="*/ 127 w 363"/>
                    <a:gd name="T53" fmla="*/ 217 h 1237"/>
                    <a:gd name="T54" fmla="*/ 100 w 363"/>
                    <a:gd name="T55" fmla="*/ 254 h 1237"/>
                    <a:gd name="T56" fmla="*/ 82 w 363"/>
                    <a:gd name="T57" fmla="*/ 294 h 1237"/>
                    <a:gd name="T58" fmla="*/ 59 w 363"/>
                    <a:gd name="T59" fmla="*/ 340 h 1237"/>
                    <a:gd name="T60" fmla="*/ 41 w 363"/>
                    <a:gd name="T61" fmla="*/ 380 h 1237"/>
                    <a:gd name="T62" fmla="*/ 27 w 363"/>
                    <a:gd name="T63" fmla="*/ 425 h 1237"/>
                    <a:gd name="T64" fmla="*/ 19 w 363"/>
                    <a:gd name="T65" fmla="*/ 470 h 1237"/>
                    <a:gd name="T66" fmla="*/ 10 w 363"/>
                    <a:gd name="T67" fmla="*/ 521 h 1237"/>
                    <a:gd name="T68" fmla="*/ 5 w 363"/>
                    <a:gd name="T69" fmla="*/ 570 h 1237"/>
                    <a:gd name="T70" fmla="*/ 0 w 363"/>
                    <a:gd name="T71" fmla="*/ 616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63" h="1237">
                      <a:moveTo>
                        <a:pt x="0" y="616"/>
                      </a:moveTo>
                      <a:lnTo>
                        <a:pt x="0" y="616"/>
                      </a:lnTo>
                      <a:lnTo>
                        <a:pt x="5" y="665"/>
                      </a:lnTo>
                      <a:lnTo>
                        <a:pt x="10" y="715"/>
                      </a:lnTo>
                      <a:lnTo>
                        <a:pt x="19" y="760"/>
                      </a:lnTo>
                      <a:lnTo>
                        <a:pt x="27" y="810"/>
                      </a:lnTo>
                      <a:lnTo>
                        <a:pt x="41" y="851"/>
                      </a:lnTo>
                      <a:lnTo>
                        <a:pt x="59" y="896"/>
                      </a:lnTo>
                      <a:lnTo>
                        <a:pt x="82" y="937"/>
                      </a:lnTo>
                      <a:lnTo>
                        <a:pt x="100" y="978"/>
                      </a:lnTo>
                      <a:lnTo>
                        <a:pt x="127" y="1018"/>
                      </a:lnTo>
                      <a:lnTo>
                        <a:pt x="154" y="1055"/>
                      </a:lnTo>
                      <a:lnTo>
                        <a:pt x="186" y="1091"/>
                      </a:lnTo>
                      <a:lnTo>
                        <a:pt x="218" y="1122"/>
                      </a:lnTo>
                      <a:lnTo>
                        <a:pt x="250" y="1154"/>
                      </a:lnTo>
                      <a:lnTo>
                        <a:pt x="285" y="1186"/>
                      </a:lnTo>
                      <a:lnTo>
                        <a:pt x="322" y="1213"/>
                      </a:lnTo>
                      <a:lnTo>
                        <a:pt x="362" y="1236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22" y="23"/>
                      </a:lnTo>
                      <a:lnTo>
                        <a:pt x="285" y="50"/>
                      </a:lnTo>
                      <a:lnTo>
                        <a:pt x="250" y="77"/>
                      </a:lnTo>
                      <a:lnTo>
                        <a:pt x="218" y="108"/>
                      </a:lnTo>
                      <a:lnTo>
                        <a:pt x="186" y="145"/>
                      </a:lnTo>
                      <a:lnTo>
                        <a:pt x="154" y="177"/>
                      </a:lnTo>
                      <a:lnTo>
                        <a:pt x="127" y="217"/>
                      </a:lnTo>
                      <a:lnTo>
                        <a:pt x="100" y="254"/>
                      </a:lnTo>
                      <a:lnTo>
                        <a:pt x="82" y="294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5"/>
                      </a:lnTo>
                      <a:lnTo>
                        <a:pt x="19" y="470"/>
                      </a:lnTo>
                      <a:lnTo>
                        <a:pt x="10" y="521"/>
                      </a:lnTo>
                      <a:lnTo>
                        <a:pt x="5" y="570"/>
                      </a:lnTo>
                      <a:lnTo>
                        <a:pt x="0" y="616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4" name="Freeform 16"/>
                <p:cNvSpPr>
                  <a:spLocks noChangeArrowheads="1"/>
                </p:cNvSpPr>
                <p:nvPr/>
              </p:nvSpPr>
              <p:spPr bwMode="auto">
                <a:xfrm>
                  <a:off x="5816241" y="1224773"/>
                  <a:ext cx="117035" cy="1099766"/>
                </a:xfrm>
                <a:custGeom>
                  <a:avLst/>
                  <a:gdLst>
                    <a:gd name="T0" fmla="*/ 0 w 363"/>
                    <a:gd name="T1" fmla="*/ 0 h 3364"/>
                    <a:gd name="T2" fmla="*/ 0 w 363"/>
                    <a:gd name="T3" fmla="*/ 2743 h 3364"/>
                    <a:gd name="T4" fmla="*/ 0 w 363"/>
                    <a:gd name="T5" fmla="*/ 2743 h 3364"/>
                    <a:gd name="T6" fmla="*/ 41 w 363"/>
                    <a:gd name="T7" fmla="*/ 2766 h 3364"/>
                    <a:gd name="T8" fmla="*/ 82 w 363"/>
                    <a:gd name="T9" fmla="*/ 2793 h 3364"/>
                    <a:gd name="T10" fmla="*/ 114 w 363"/>
                    <a:gd name="T11" fmla="*/ 2825 h 3364"/>
                    <a:gd name="T12" fmla="*/ 150 w 363"/>
                    <a:gd name="T13" fmla="*/ 2857 h 3364"/>
                    <a:gd name="T14" fmla="*/ 181 w 363"/>
                    <a:gd name="T15" fmla="*/ 2888 h 3364"/>
                    <a:gd name="T16" fmla="*/ 209 w 363"/>
                    <a:gd name="T17" fmla="*/ 2924 h 3364"/>
                    <a:gd name="T18" fmla="*/ 240 w 363"/>
                    <a:gd name="T19" fmla="*/ 2961 h 3364"/>
                    <a:gd name="T20" fmla="*/ 263 w 363"/>
                    <a:gd name="T21" fmla="*/ 3001 h 3364"/>
                    <a:gd name="T22" fmla="*/ 285 w 363"/>
                    <a:gd name="T23" fmla="*/ 3038 h 3364"/>
                    <a:gd name="T24" fmla="*/ 303 w 363"/>
                    <a:gd name="T25" fmla="*/ 3083 h 3364"/>
                    <a:gd name="T26" fmla="*/ 322 w 363"/>
                    <a:gd name="T27" fmla="*/ 3123 h 3364"/>
                    <a:gd name="T28" fmla="*/ 335 w 363"/>
                    <a:gd name="T29" fmla="*/ 3169 h 3364"/>
                    <a:gd name="T30" fmla="*/ 349 w 363"/>
                    <a:gd name="T31" fmla="*/ 3219 h 3364"/>
                    <a:gd name="T32" fmla="*/ 358 w 363"/>
                    <a:gd name="T33" fmla="*/ 3264 h 3364"/>
                    <a:gd name="T34" fmla="*/ 362 w 363"/>
                    <a:gd name="T35" fmla="*/ 3314 h 3364"/>
                    <a:gd name="T36" fmla="*/ 362 w 363"/>
                    <a:gd name="T37" fmla="*/ 3363 h 3364"/>
                    <a:gd name="T38" fmla="*/ 362 w 363"/>
                    <a:gd name="T39" fmla="*/ 0 h 3364"/>
                    <a:gd name="T40" fmla="*/ 0 w 363"/>
                    <a:gd name="T41" fmla="*/ 0 h 3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364">
                      <a:moveTo>
                        <a:pt x="0" y="0"/>
                      </a:moveTo>
                      <a:lnTo>
                        <a:pt x="0" y="2743"/>
                      </a:lnTo>
                      <a:lnTo>
                        <a:pt x="0" y="2743"/>
                      </a:lnTo>
                      <a:lnTo>
                        <a:pt x="41" y="2766"/>
                      </a:lnTo>
                      <a:lnTo>
                        <a:pt x="82" y="2793"/>
                      </a:lnTo>
                      <a:lnTo>
                        <a:pt x="114" y="2825"/>
                      </a:lnTo>
                      <a:lnTo>
                        <a:pt x="150" y="2857"/>
                      </a:lnTo>
                      <a:lnTo>
                        <a:pt x="181" y="2888"/>
                      </a:lnTo>
                      <a:lnTo>
                        <a:pt x="209" y="2924"/>
                      </a:lnTo>
                      <a:lnTo>
                        <a:pt x="240" y="2961"/>
                      </a:lnTo>
                      <a:lnTo>
                        <a:pt x="263" y="3001"/>
                      </a:lnTo>
                      <a:lnTo>
                        <a:pt x="285" y="3038"/>
                      </a:lnTo>
                      <a:lnTo>
                        <a:pt x="303" y="3083"/>
                      </a:lnTo>
                      <a:lnTo>
                        <a:pt x="322" y="3123"/>
                      </a:lnTo>
                      <a:lnTo>
                        <a:pt x="335" y="3169"/>
                      </a:lnTo>
                      <a:lnTo>
                        <a:pt x="349" y="3219"/>
                      </a:lnTo>
                      <a:lnTo>
                        <a:pt x="358" y="3264"/>
                      </a:lnTo>
                      <a:lnTo>
                        <a:pt x="362" y="3314"/>
                      </a:lnTo>
                      <a:lnTo>
                        <a:pt x="362" y="3363"/>
                      </a:lnTo>
                      <a:lnTo>
                        <a:pt x="36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5" name="Freeform 17"/>
                <p:cNvSpPr>
                  <a:spLocks noChangeArrowheads="1"/>
                </p:cNvSpPr>
                <p:nvPr/>
              </p:nvSpPr>
              <p:spPr bwMode="auto">
                <a:xfrm>
                  <a:off x="5585061" y="2092174"/>
                  <a:ext cx="229735" cy="232365"/>
                </a:xfrm>
                <a:custGeom>
                  <a:avLst/>
                  <a:gdLst>
                    <a:gd name="T0" fmla="*/ 352 w 706"/>
                    <a:gd name="T1" fmla="*/ 362 h 716"/>
                    <a:gd name="T2" fmla="*/ 352 w 706"/>
                    <a:gd name="T3" fmla="*/ 362 h 716"/>
                    <a:gd name="T4" fmla="*/ 388 w 706"/>
                    <a:gd name="T5" fmla="*/ 362 h 716"/>
                    <a:gd name="T6" fmla="*/ 425 w 706"/>
                    <a:gd name="T7" fmla="*/ 367 h 716"/>
                    <a:gd name="T8" fmla="*/ 461 w 706"/>
                    <a:gd name="T9" fmla="*/ 376 h 716"/>
                    <a:gd name="T10" fmla="*/ 492 w 706"/>
                    <a:gd name="T11" fmla="*/ 390 h 716"/>
                    <a:gd name="T12" fmla="*/ 524 w 706"/>
                    <a:gd name="T13" fmla="*/ 403 h 716"/>
                    <a:gd name="T14" fmla="*/ 551 w 706"/>
                    <a:gd name="T15" fmla="*/ 421 h 716"/>
                    <a:gd name="T16" fmla="*/ 579 w 706"/>
                    <a:gd name="T17" fmla="*/ 439 h 716"/>
                    <a:gd name="T18" fmla="*/ 606 w 706"/>
                    <a:gd name="T19" fmla="*/ 462 h 716"/>
                    <a:gd name="T20" fmla="*/ 628 w 706"/>
                    <a:gd name="T21" fmla="*/ 489 h 716"/>
                    <a:gd name="T22" fmla="*/ 646 w 706"/>
                    <a:gd name="T23" fmla="*/ 516 h 716"/>
                    <a:gd name="T24" fmla="*/ 665 w 706"/>
                    <a:gd name="T25" fmla="*/ 544 h 716"/>
                    <a:gd name="T26" fmla="*/ 678 w 706"/>
                    <a:gd name="T27" fmla="*/ 575 h 716"/>
                    <a:gd name="T28" fmla="*/ 692 w 706"/>
                    <a:gd name="T29" fmla="*/ 607 h 716"/>
                    <a:gd name="T30" fmla="*/ 701 w 706"/>
                    <a:gd name="T31" fmla="*/ 643 h 716"/>
                    <a:gd name="T32" fmla="*/ 705 w 706"/>
                    <a:gd name="T33" fmla="*/ 679 h 716"/>
                    <a:gd name="T34" fmla="*/ 705 w 706"/>
                    <a:gd name="T35" fmla="*/ 715 h 716"/>
                    <a:gd name="T36" fmla="*/ 705 w 706"/>
                    <a:gd name="T37" fmla="*/ 95 h 716"/>
                    <a:gd name="T38" fmla="*/ 705 w 706"/>
                    <a:gd name="T39" fmla="*/ 95 h 716"/>
                    <a:gd name="T40" fmla="*/ 669 w 706"/>
                    <a:gd name="T41" fmla="*/ 73 h 716"/>
                    <a:gd name="T42" fmla="*/ 628 w 706"/>
                    <a:gd name="T43" fmla="*/ 55 h 716"/>
                    <a:gd name="T44" fmla="*/ 583 w 706"/>
                    <a:gd name="T45" fmla="*/ 41 h 716"/>
                    <a:gd name="T46" fmla="*/ 538 w 706"/>
                    <a:gd name="T47" fmla="*/ 28 h 716"/>
                    <a:gd name="T48" fmla="*/ 497 w 706"/>
                    <a:gd name="T49" fmla="*/ 14 h 716"/>
                    <a:gd name="T50" fmla="*/ 447 w 706"/>
                    <a:gd name="T51" fmla="*/ 5 h 716"/>
                    <a:gd name="T52" fmla="*/ 402 w 706"/>
                    <a:gd name="T53" fmla="*/ 0 h 716"/>
                    <a:gd name="T54" fmla="*/ 352 w 706"/>
                    <a:gd name="T55" fmla="*/ 0 h 716"/>
                    <a:gd name="T56" fmla="*/ 352 w 706"/>
                    <a:gd name="T57" fmla="*/ 0 h 716"/>
                    <a:gd name="T58" fmla="*/ 307 w 706"/>
                    <a:gd name="T59" fmla="*/ 0 h 716"/>
                    <a:gd name="T60" fmla="*/ 262 w 706"/>
                    <a:gd name="T61" fmla="*/ 5 h 716"/>
                    <a:gd name="T62" fmla="*/ 212 w 706"/>
                    <a:gd name="T63" fmla="*/ 14 h 716"/>
                    <a:gd name="T64" fmla="*/ 167 w 706"/>
                    <a:gd name="T65" fmla="*/ 28 h 716"/>
                    <a:gd name="T66" fmla="*/ 126 w 706"/>
                    <a:gd name="T67" fmla="*/ 41 h 716"/>
                    <a:gd name="T68" fmla="*/ 81 w 706"/>
                    <a:gd name="T69" fmla="*/ 55 h 716"/>
                    <a:gd name="T70" fmla="*/ 40 w 706"/>
                    <a:gd name="T71" fmla="*/ 73 h 716"/>
                    <a:gd name="T72" fmla="*/ 0 w 706"/>
                    <a:gd name="T73" fmla="*/ 95 h 716"/>
                    <a:gd name="T74" fmla="*/ 0 w 706"/>
                    <a:gd name="T75" fmla="*/ 715 h 716"/>
                    <a:gd name="T76" fmla="*/ 0 w 706"/>
                    <a:gd name="T77" fmla="*/ 715 h 716"/>
                    <a:gd name="T78" fmla="*/ 4 w 706"/>
                    <a:gd name="T79" fmla="*/ 679 h 716"/>
                    <a:gd name="T80" fmla="*/ 8 w 706"/>
                    <a:gd name="T81" fmla="*/ 643 h 716"/>
                    <a:gd name="T82" fmla="*/ 18 w 706"/>
                    <a:gd name="T83" fmla="*/ 607 h 716"/>
                    <a:gd name="T84" fmla="*/ 31 w 706"/>
                    <a:gd name="T85" fmla="*/ 575 h 716"/>
                    <a:gd name="T86" fmla="*/ 45 w 706"/>
                    <a:gd name="T87" fmla="*/ 544 h 716"/>
                    <a:gd name="T88" fmla="*/ 63 w 706"/>
                    <a:gd name="T89" fmla="*/ 516 h 716"/>
                    <a:gd name="T90" fmla="*/ 81 w 706"/>
                    <a:gd name="T91" fmla="*/ 489 h 716"/>
                    <a:gd name="T92" fmla="*/ 104 w 706"/>
                    <a:gd name="T93" fmla="*/ 462 h 716"/>
                    <a:gd name="T94" fmla="*/ 130 w 706"/>
                    <a:gd name="T95" fmla="*/ 439 h 716"/>
                    <a:gd name="T96" fmla="*/ 158 w 706"/>
                    <a:gd name="T97" fmla="*/ 421 h 716"/>
                    <a:gd name="T98" fmla="*/ 185 w 706"/>
                    <a:gd name="T99" fmla="*/ 403 h 716"/>
                    <a:gd name="T100" fmla="*/ 216 w 706"/>
                    <a:gd name="T101" fmla="*/ 390 h 716"/>
                    <a:gd name="T102" fmla="*/ 248 w 706"/>
                    <a:gd name="T103" fmla="*/ 376 h 716"/>
                    <a:gd name="T104" fmla="*/ 285 w 706"/>
                    <a:gd name="T105" fmla="*/ 367 h 716"/>
                    <a:gd name="T106" fmla="*/ 321 w 706"/>
                    <a:gd name="T107" fmla="*/ 362 h 716"/>
                    <a:gd name="T108" fmla="*/ 352 w 706"/>
                    <a:gd name="T109" fmla="*/ 362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6">
                      <a:moveTo>
                        <a:pt x="352" y="362"/>
                      </a:moveTo>
                      <a:lnTo>
                        <a:pt x="352" y="362"/>
                      </a:lnTo>
                      <a:lnTo>
                        <a:pt x="388" y="362"/>
                      </a:lnTo>
                      <a:lnTo>
                        <a:pt x="425" y="367"/>
                      </a:lnTo>
                      <a:lnTo>
                        <a:pt x="461" y="376"/>
                      </a:lnTo>
                      <a:lnTo>
                        <a:pt x="492" y="390"/>
                      </a:lnTo>
                      <a:lnTo>
                        <a:pt x="524" y="403"/>
                      </a:lnTo>
                      <a:lnTo>
                        <a:pt x="551" y="421"/>
                      </a:lnTo>
                      <a:lnTo>
                        <a:pt x="579" y="439"/>
                      </a:lnTo>
                      <a:lnTo>
                        <a:pt x="606" y="462"/>
                      </a:lnTo>
                      <a:lnTo>
                        <a:pt x="628" y="489"/>
                      </a:lnTo>
                      <a:lnTo>
                        <a:pt x="646" y="516"/>
                      </a:lnTo>
                      <a:lnTo>
                        <a:pt x="665" y="544"/>
                      </a:lnTo>
                      <a:lnTo>
                        <a:pt x="678" y="575"/>
                      </a:lnTo>
                      <a:lnTo>
                        <a:pt x="692" y="607"/>
                      </a:lnTo>
                      <a:lnTo>
                        <a:pt x="701" y="643"/>
                      </a:lnTo>
                      <a:lnTo>
                        <a:pt x="705" y="679"/>
                      </a:lnTo>
                      <a:lnTo>
                        <a:pt x="705" y="715"/>
                      </a:lnTo>
                      <a:lnTo>
                        <a:pt x="705" y="95"/>
                      </a:lnTo>
                      <a:lnTo>
                        <a:pt x="705" y="95"/>
                      </a:lnTo>
                      <a:lnTo>
                        <a:pt x="669" y="73"/>
                      </a:lnTo>
                      <a:lnTo>
                        <a:pt x="628" y="55"/>
                      </a:lnTo>
                      <a:lnTo>
                        <a:pt x="583" y="41"/>
                      </a:lnTo>
                      <a:lnTo>
                        <a:pt x="538" y="28"/>
                      </a:lnTo>
                      <a:lnTo>
                        <a:pt x="497" y="14"/>
                      </a:lnTo>
                      <a:lnTo>
                        <a:pt x="447" y="5"/>
                      </a:lnTo>
                      <a:lnTo>
                        <a:pt x="402" y="0"/>
                      </a:lnTo>
                      <a:lnTo>
                        <a:pt x="352" y="0"/>
                      </a:lnTo>
                      <a:lnTo>
                        <a:pt x="352" y="0"/>
                      </a:lnTo>
                      <a:lnTo>
                        <a:pt x="307" y="0"/>
                      </a:lnTo>
                      <a:lnTo>
                        <a:pt x="262" y="5"/>
                      </a:lnTo>
                      <a:lnTo>
                        <a:pt x="212" y="14"/>
                      </a:lnTo>
                      <a:lnTo>
                        <a:pt x="167" y="28"/>
                      </a:lnTo>
                      <a:lnTo>
                        <a:pt x="126" y="41"/>
                      </a:lnTo>
                      <a:lnTo>
                        <a:pt x="81" y="55"/>
                      </a:lnTo>
                      <a:lnTo>
                        <a:pt x="40" y="73"/>
                      </a:lnTo>
                      <a:lnTo>
                        <a:pt x="0" y="95"/>
                      </a:lnTo>
                      <a:lnTo>
                        <a:pt x="0" y="715"/>
                      </a:lnTo>
                      <a:lnTo>
                        <a:pt x="0" y="715"/>
                      </a:lnTo>
                      <a:lnTo>
                        <a:pt x="4" y="679"/>
                      </a:lnTo>
                      <a:lnTo>
                        <a:pt x="8" y="643"/>
                      </a:lnTo>
                      <a:lnTo>
                        <a:pt x="18" y="607"/>
                      </a:lnTo>
                      <a:lnTo>
                        <a:pt x="31" y="575"/>
                      </a:lnTo>
                      <a:lnTo>
                        <a:pt x="45" y="544"/>
                      </a:lnTo>
                      <a:lnTo>
                        <a:pt x="63" y="516"/>
                      </a:lnTo>
                      <a:lnTo>
                        <a:pt x="81" y="489"/>
                      </a:lnTo>
                      <a:lnTo>
                        <a:pt x="104" y="462"/>
                      </a:lnTo>
                      <a:lnTo>
                        <a:pt x="130" y="439"/>
                      </a:lnTo>
                      <a:lnTo>
                        <a:pt x="158" y="421"/>
                      </a:lnTo>
                      <a:lnTo>
                        <a:pt x="185" y="403"/>
                      </a:lnTo>
                      <a:lnTo>
                        <a:pt x="216" y="390"/>
                      </a:lnTo>
                      <a:lnTo>
                        <a:pt x="248" y="376"/>
                      </a:lnTo>
                      <a:lnTo>
                        <a:pt x="285" y="367"/>
                      </a:lnTo>
                      <a:lnTo>
                        <a:pt x="321" y="362"/>
                      </a:lnTo>
                      <a:lnTo>
                        <a:pt x="352" y="362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6" name="Freeform 18"/>
                <p:cNvSpPr>
                  <a:spLocks noChangeArrowheads="1"/>
                </p:cNvSpPr>
                <p:nvPr/>
              </p:nvSpPr>
              <p:spPr bwMode="auto">
                <a:xfrm>
                  <a:off x="5585061" y="2325983"/>
                  <a:ext cx="229735" cy="230922"/>
                </a:xfrm>
                <a:custGeom>
                  <a:avLst/>
                  <a:gdLst>
                    <a:gd name="T0" fmla="*/ 352 w 706"/>
                    <a:gd name="T1" fmla="*/ 354 h 712"/>
                    <a:gd name="T2" fmla="*/ 352 w 706"/>
                    <a:gd name="T3" fmla="*/ 354 h 712"/>
                    <a:gd name="T4" fmla="*/ 321 w 706"/>
                    <a:gd name="T5" fmla="*/ 349 h 712"/>
                    <a:gd name="T6" fmla="*/ 285 w 706"/>
                    <a:gd name="T7" fmla="*/ 344 h 712"/>
                    <a:gd name="T8" fmla="*/ 248 w 706"/>
                    <a:gd name="T9" fmla="*/ 335 h 712"/>
                    <a:gd name="T10" fmla="*/ 216 w 706"/>
                    <a:gd name="T11" fmla="*/ 322 h 712"/>
                    <a:gd name="T12" fmla="*/ 185 w 706"/>
                    <a:gd name="T13" fmla="*/ 308 h 712"/>
                    <a:gd name="T14" fmla="*/ 158 w 706"/>
                    <a:gd name="T15" fmla="*/ 290 h 712"/>
                    <a:gd name="T16" fmla="*/ 130 w 706"/>
                    <a:gd name="T17" fmla="*/ 272 h 712"/>
                    <a:gd name="T18" fmla="*/ 104 w 706"/>
                    <a:gd name="T19" fmla="*/ 250 h 712"/>
                    <a:gd name="T20" fmla="*/ 81 w 706"/>
                    <a:gd name="T21" fmla="*/ 222 h 712"/>
                    <a:gd name="T22" fmla="*/ 63 w 706"/>
                    <a:gd name="T23" fmla="*/ 195 h 712"/>
                    <a:gd name="T24" fmla="*/ 45 w 706"/>
                    <a:gd name="T25" fmla="*/ 168 h 712"/>
                    <a:gd name="T26" fmla="*/ 31 w 706"/>
                    <a:gd name="T27" fmla="*/ 136 h 712"/>
                    <a:gd name="T28" fmla="*/ 18 w 706"/>
                    <a:gd name="T29" fmla="*/ 104 h 712"/>
                    <a:gd name="T30" fmla="*/ 8 w 706"/>
                    <a:gd name="T31" fmla="*/ 69 h 712"/>
                    <a:gd name="T32" fmla="*/ 4 w 706"/>
                    <a:gd name="T33" fmla="*/ 37 h 712"/>
                    <a:gd name="T34" fmla="*/ 0 w 706"/>
                    <a:gd name="T35" fmla="*/ 0 h 712"/>
                    <a:gd name="T36" fmla="*/ 0 w 706"/>
                    <a:gd name="T37" fmla="*/ 616 h 712"/>
                    <a:gd name="T38" fmla="*/ 0 w 706"/>
                    <a:gd name="T39" fmla="*/ 616 h 712"/>
                    <a:gd name="T40" fmla="*/ 40 w 706"/>
                    <a:gd name="T41" fmla="*/ 638 h 712"/>
                    <a:gd name="T42" fmla="*/ 81 w 706"/>
                    <a:gd name="T43" fmla="*/ 657 h 712"/>
                    <a:gd name="T44" fmla="*/ 126 w 706"/>
                    <a:gd name="T45" fmla="*/ 675 h 712"/>
                    <a:gd name="T46" fmla="*/ 167 w 706"/>
                    <a:gd name="T47" fmla="*/ 689 h 712"/>
                    <a:gd name="T48" fmla="*/ 212 w 706"/>
                    <a:gd name="T49" fmla="*/ 697 h 712"/>
                    <a:gd name="T50" fmla="*/ 262 w 706"/>
                    <a:gd name="T51" fmla="*/ 707 h 712"/>
                    <a:gd name="T52" fmla="*/ 307 w 706"/>
                    <a:gd name="T53" fmla="*/ 711 h 712"/>
                    <a:gd name="T54" fmla="*/ 352 w 706"/>
                    <a:gd name="T55" fmla="*/ 711 h 712"/>
                    <a:gd name="T56" fmla="*/ 352 w 706"/>
                    <a:gd name="T57" fmla="*/ 711 h 712"/>
                    <a:gd name="T58" fmla="*/ 402 w 706"/>
                    <a:gd name="T59" fmla="*/ 711 h 712"/>
                    <a:gd name="T60" fmla="*/ 447 w 706"/>
                    <a:gd name="T61" fmla="*/ 707 h 712"/>
                    <a:gd name="T62" fmla="*/ 497 w 706"/>
                    <a:gd name="T63" fmla="*/ 697 h 712"/>
                    <a:gd name="T64" fmla="*/ 538 w 706"/>
                    <a:gd name="T65" fmla="*/ 689 h 712"/>
                    <a:gd name="T66" fmla="*/ 583 w 706"/>
                    <a:gd name="T67" fmla="*/ 675 h 712"/>
                    <a:gd name="T68" fmla="*/ 628 w 706"/>
                    <a:gd name="T69" fmla="*/ 657 h 712"/>
                    <a:gd name="T70" fmla="*/ 669 w 706"/>
                    <a:gd name="T71" fmla="*/ 638 h 712"/>
                    <a:gd name="T72" fmla="*/ 705 w 706"/>
                    <a:gd name="T73" fmla="*/ 616 h 712"/>
                    <a:gd name="T74" fmla="*/ 705 w 706"/>
                    <a:gd name="T75" fmla="*/ 0 h 712"/>
                    <a:gd name="T76" fmla="*/ 705 w 706"/>
                    <a:gd name="T77" fmla="*/ 0 h 712"/>
                    <a:gd name="T78" fmla="*/ 705 w 706"/>
                    <a:gd name="T79" fmla="*/ 37 h 712"/>
                    <a:gd name="T80" fmla="*/ 701 w 706"/>
                    <a:gd name="T81" fmla="*/ 69 h 712"/>
                    <a:gd name="T82" fmla="*/ 692 w 706"/>
                    <a:gd name="T83" fmla="*/ 104 h 712"/>
                    <a:gd name="T84" fmla="*/ 678 w 706"/>
                    <a:gd name="T85" fmla="*/ 136 h 712"/>
                    <a:gd name="T86" fmla="*/ 665 w 706"/>
                    <a:gd name="T87" fmla="*/ 168 h 712"/>
                    <a:gd name="T88" fmla="*/ 646 w 706"/>
                    <a:gd name="T89" fmla="*/ 195 h 712"/>
                    <a:gd name="T90" fmla="*/ 628 w 706"/>
                    <a:gd name="T91" fmla="*/ 222 h 712"/>
                    <a:gd name="T92" fmla="*/ 606 w 706"/>
                    <a:gd name="T93" fmla="*/ 250 h 712"/>
                    <a:gd name="T94" fmla="*/ 579 w 706"/>
                    <a:gd name="T95" fmla="*/ 272 h 712"/>
                    <a:gd name="T96" fmla="*/ 551 w 706"/>
                    <a:gd name="T97" fmla="*/ 290 h 712"/>
                    <a:gd name="T98" fmla="*/ 524 w 706"/>
                    <a:gd name="T99" fmla="*/ 308 h 712"/>
                    <a:gd name="T100" fmla="*/ 492 w 706"/>
                    <a:gd name="T101" fmla="*/ 322 h 712"/>
                    <a:gd name="T102" fmla="*/ 461 w 706"/>
                    <a:gd name="T103" fmla="*/ 335 h 712"/>
                    <a:gd name="T104" fmla="*/ 425 w 706"/>
                    <a:gd name="T105" fmla="*/ 344 h 712"/>
                    <a:gd name="T106" fmla="*/ 388 w 706"/>
                    <a:gd name="T107" fmla="*/ 349 h 712"/>
                    <a:gd name="T108" fmla="*/ 352 w 706"/>
                    <a:gd name="T109" fmla="*/ 354 h 7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6" h="712">
                      <a:moveTo>
                        <a:pt x="352" y="354"/>
                      </a:moveTo>
                      <a:lnTo>
                        <a:pt x="352" y="354"/>
                      </a:lnTo>
                      <a:lnTo>
                        <a:pt x="321" y="349"/>
                      </a:lnTo>
                      <a:lnTo>
                        <a:pt x="285" y="344"/>
                      </a:lnTo>
                      <a:lnTo>
                        <a:pt x="248" y="335"/>
                      </a:lnTo>
                      <a:lnTo>
                        <a:pt x="216" y="322"/>
                      </a:lnTo>
                      <a:lnTo>
                        <a:pt x="185" y="308"/>
                      </a:lnTo>
                      <a:lnTo>
                        <a:pt x="158" y="290"/>
                      </a:lnTo>
                      <a:lnTo>
                        <a:pt x="130" y="272"/>
                      </a:lnTo>
                      <a:lnTo>
                        <a:pt x="104" y="250"/>
                      </a:lnTo>
                      <a:lnTo>
                        <a:pt x="81" y="222"/>
                      </a:lnTo>
                      <a:lnTo>
                        <a:pt x="63" y="195"/>
                      </a:lnTo>
                      <a:lnTo>
                        <a:pt x="45" y="168"/>
                      </a:lnTo>
                      <a:lnTo>
                        <a:pt x="31" y="136"/>
                      </a:lnTo>
                      <a:lnTo>
                        <a:pt x="18" y="104"/>
                      </a:lnTo>
                      <a:lnTo>
                        <a:pt x="8" y="69"/>
                      </a:lnTo>
                      <a:lnTo>
                        <a:pt x="4" y="37"/>
                      </a:lnTo>
                      <a:lnTo>
                        <a:pt x="0" y="0"/>
                      </a:lnTo>
                      <a:lnTo>
                        <a:pt x="0" y="616"/>
                      </a:lnTo>
                      <a:lnTo>
                        <a:pt x="0" y="616"/>
                      </a:lnTo>
                      <a:lnTo>
                        <a:pt x="40" y="638"/>
                      </a:lnTo>
                      <a:lnTo>
                        <a:pt x="81" y="657"/>
                      </a:lnTo>
                      <a:lnTo>
                        <a:pt x="126" y="675"/>
                      </a:lnTo>
                      <a:lnTo>
                        <a:pt x="167" y="689"/>
                      </a:lnTo>
                      <a:lnTo>
                        <a:pt x="212" y="697"/>
                      </a:lnTo>
                      <a:lnTo>
                        <a:pt x="262" y="707"/>
                      </a:lnTo>
                      <a:lnTo>
                        <a:pt x="307" y="711"/>
                      </a:lnTo>
                      <a:lnTo>
                        <a:pt x="352" y="711"/>
                      </a:lnTo>
                      <a:lnTo>
                        <a:pt x="352" y="711"/>
                      </a:lnTo>
                      <a:lnTo>
                        <a:pt x="402" y="711"/>
                      </a:lnTo>
                      <a:lnTo>
                        <a:pt x="447" y="707"/>
                      </a:lnTo>
                      <a:lnTo>
                        <a:pt x="497" y="697"/>
                      </a:lnTo>
                      <a:lnTo>
                        <a:pt x="538" y="689"/>
                      </a:lnTo>
                      <a:lnTo>
                        <a:pt x="583" y="675"/>
                      </a:lnTo>
                      <a:lnTo>
                        <a:pt x="628" y="657"/>
                      </a:lnTo>
                      <a:lnTo>
                        <a:pt x="669" y="638"/>
                      </a:lnTo>
                      <a:lnTo>
                        <a:pt x="705" y="616"/>
                      </a:lnTo>
                      <a:lnTo>
                        <a:pt x="705" y="0"/>
                      </a:lnTo>
                      <a:lnTo>
                        <a:pt x="705" y="0"/>
                      </a:lnTo>
                      <a:lnTo>
                        <a:pt x="705" y="37"/>
                      </a:lnTo>
                      <a:lnTo>
                        <a:pt x="701" y="69"/>
                      </a:lnTo>
                      <a:lnTo>
                        <a:pt x="692" y="104"/>
                      </a:lnTo>
                      <a:lnTo>
                        <a:pt x="678" y="136"/>
                      </a:lnTo>
                      <a:lnTo>
                        <a:pt x="665" y="168"/>
                      </a:lnTo>
                      <a:lnTo>
                        <a:pt x="646" y="195"/>
                      </a:lnTo>
                      <a:lnTo>
                        <a:pt x="628" y="222"/>
                      </a:lnTo>
                      <a:lnTo>
                        <a:pt x="606" y="250"/>
                      </a:lnTo>
                      <a:lnTo>
                        <a:pt x="579" y="272"/>
                      </a:lnTo>
                      <a:lnTo>
                        <a:pt x="551" y="290"/>
                      </a:lnTo>
                      <a:lnTo>
                        <a:pt x="524" y="308"/>
                      </a:lnTo>
                      <a:lnTo>
                        <a:pt x="492" y="322"/>
                      </a:lnTo>
                      <a:lnTo>
                        <a:pt x="461" y="335"/>
                      </a:lnTo>
                      <a:lnTo>
                        <a:pt x="425" y="344"/>
                      </a:lnTo>
                      <a:lnTo>
                        <a:pt x="388" y="349"/>
                      </a:lnTo>
                      <a:lnTo>
                        <a:pt x="352" y="354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7" name="Freeform 19"/>
                <p:cNvSpPr>
                  <a:spLocks noChangeArrowheads="1"/>
                </p:cNvSpPr>
                <p:nvPr/>
              </p:nvSpPr>
              <p:spPr bwMode="auto">
                <a:xfrm>
                  <a:off x="5816241" y="2122482"/>
                  <a:ext cx="117035" cy="404114"/>
                </a:xfrm>
                <a:custGeom>
                  <a:avLst/>
                  <a:gdLst>
                    <a:gd name="T0" fmla="*/ 0 w 363"/>
                    <a:gd name="T1" fmla="*/ 0 h 1237"/>
                    <a:gd name="T2" fmla="*/ 0 w 363"/>
                    <a:gd name="T3" fmla="*/ 620 h 1237"/>
                    <a:gd name="T4" fmla="*/ 0 w 363"/>
                    <a:gd name="T5" fmla="*/ 1236 h 1237"/>
                    <a:gd name="T6" fmla="*/ 0 w 363"/>
                    <a:gd name="T7" fmla="*/ 1236 h 1237"/>
                    <a:gd name="T8" fmla="*/ 41 w 363"/>
                    <a:gd name="T9" fmla="*/ 1213 h 1237"/>
                    <a:gd name="T10" fmla="*/ 82 w 363"/>
                    <a:gd name="T11" fmla="*/ 1186 h 1237"/>
                    <a:gd name="T12" fmla="*/ 114 w 363"/>
                    <a:gd name="T13" fmla="*/ 1159 h 1237"/>
                    <a:gd name="T14" fmla="*/ 150 w 363"/>
                    <a:gd name="T15" fmla="*/ 1128 h 1237"/>
                    <a:gd name="T16" fmla="*/ 181 w 363"/>
                    <a:gd name="T17" fmla="*/ 1091 h 1237"/>
                    <a:gd name="T18" fmla="*/ 209 w 363"/>
                    <a:gd name="T19" fmla="*/ 1055 h 1237"/>
                    <a:gd name="T20" fmla="*/ 240 w 363"/>
                    <a:gd name="T21" fmla="*/ 1019 h 1237"/>
                    <a:gd name="T22" fmla="*/ 263 w 363"/>
                    <a:gd name="T23" fmla="*/ 982 h 1237"/>
                    <a:gd name="T24" fmla="*/ 285 w 363"/>
                    <a:gd name="T25" fmla="*/ 942 h 1237"/>
                    <a:gd name="T26" fmla="*/ 303 w 363"/>
                    <a:gd name="T27" fmla="*/ 896 h 1237"/>
                    <a:gd name="T28" fmla="*/ 322 w 363"/>
                    <a:gd name="T29" fmla="*/ 856 h 1237"/>
                    <a:gd name="T30" fmla="*/ 335 w 363"/>
                    <a:gd name="T31" fmla="*/ 811 h 1237"/>
                    <a:gd name="T32" fmla="*/ 349 w 363"/>
                    <a:gd name="T33" fmla="*/ 765 h 1237"/>
                    <a:gd name="T34" fmla="*/ 358 w 363"/>
                    <a:gd name="T35" fmla="*/ 716 h 1237"/>
                    <a:gd name="T36" fmla="*/ 362 w 363"/>
                    <a:gd name="T37" fmla="*/ 665 h 1237"/>
                    <a:gd name="T38" fmla="*/ 362 w 363"/>
                    <a:gd name="T39" fmla="*/ 620 h 1237"/>
                    <a:gd name="T40" fmla="*/ 362 w 363"/>
                    <a:gd name="T41" fmla="*/ 620 h 1237"/>
                    <a:gd name="T42" fmla="*/ 362 w 363"/>
                    <a:gd name="T43" fmla="*/ 571 h 1237"/>
                    <a:gd name="T44" fmla="*/ 358 w 363"/>
                    <a:gd name="T45" fmla="*/ 521 h 1237"/>
                    <a:gd name="T46" fmla="*/ 349 w 363"/>
                    <a:gd name="T47" fmla="*/ 476 h 1237"/>
                    <a:gd name="T48" fmla="*/ 335 w 363"/>
                    <a:gd name="T49" fmla="*/ 426 h 1237"/>
                    <a:gd name="T50" fmla="*/ 322 w 363"/>
                    <a:gd name="T51" fmla="*/ 380 h 1237"/>
                    <a:gd name="T52" fmla="*/ 303 w 363"/>
                    <a:gd name="T53" fmla="*/ 340 h 1237"/>
                    <a:gd name="T54" fmla="*/ 285 w 363"/>
                    <a:gd name="T55" fmla="*/ 295 h 1237"/>
                    <a:gd name="T56" fmla="*/ 263 w 363"/>
                    <a:gd name="T57" fmla="*/ 258 h 1237"/>
                    <a:gd name="T58" fmla="*/ 240 w 363"/>
                    <a:gd name="T59" fmla="*/ 218 h 1237"/>
                    <a:gd name="T60" fmla="*/ 209 w 363"/>
                    <a:gd name="T61" fmla="*/ 181 h 1237"/>
                    <a:gd name="T62" fmla="*/ 181 w 363"/>
                    <a:gd name="T63" fmla="*/ 145 h 1237"/>
                    <a:gd name="T64" fmla="*/ 150 w 363"/>
                    <a:gd name="T65" fmla="*/ 114 h 1237"/>
                    <a:gd name="T66" fmla="*/ 114 w 363"/>
                    <a:gd name="T67" fmla="*/ 82 h 1237"/>
                    <a:gd name="T68" fmla="*/ 82 w 363"/>
                    <a:gd name="T69" fmla="*/ 50 h 1237"/>
                    <a:gd name="T70" fmla="*/ 41 w 363"/>
                    <a:gd name="T71" fmla="*/ 23 h 1237"/>
                    <a:gd name="T72" fmla="*/ 0 w 363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7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36"/>
                      </a:lnTo>
                      <a:lnTo>
                        <a:pt x="0" y="1236"/>
                      </a:lnTo>
                      <a:lnTo>
                        <a:pt x="41" y="1213"/>
                      </a:lnTo>
                      <a:lnTo>
                        <a:pt x="82" y="1186"/>
                      </a:lnTo>
                      <a:lnTo>
                        <a:pt x="114" y="1159"/>
                      </a:lnTo>
                      <a:lnTo>
                        <a:pt x="150" y="1128"/>
                      </a:lnTo>
                      <a:lnTo>
                        <a:pt x="181" y="1091"/>
                      </a:lnTo>
                      <a:lnTo>
                        <a:pt x="209" y="1055"/>
                      </a:lnTo>
                      <a:lnTo>
                        <a:pt x="240" y="1019"/>
                      </a:lnTo>
                      <a:lnTo>
                        <a:pt x="263" y="982"/>
                      </a:lnTo>
                      <a:lnTo>
                        <a:pt x="285" y="942"/>
                      </a:lnTo>
                      <a:lnTo>
                        <a:pt x="303" y="896"/>
                      </a:lnTo>
                      <a:lnTo>
                        <a:pt x="322" y="856"/>
                      </a:lnTo>
                      <a:lnTo>
                        <a:pt x="335" y="811"/>
                      </a:lnTo>
                      <a:lnTo>
                        <a:pt x="349" y="765"/>
                      </a:lnTo>
                      <a:lnTo>
                        <a:pt x="358" y="716"/>
                      </a:lnTo>
                      <a:lnTo>
                        <a:pt x="362" y="665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62" y="571"/>
                      </a:lnTo>
                      <a:lnTo>
                        <a:pt x="358" y="521"/>
                      </a:lnTo>
                      <a:lnTo>
                        <a:pt x="349" y="476"/>
                      </a:lnTo>
                      <a:lnTo>
                        <a:pt x="335" y="426"/>
                      </a:lnTo>
                      <a:lnTo>
                        <a:pt x="322" y="380"/>
                      </a:lnTo>
                      <a:lnTo>
                        <a:pt x="303" y="340"/>
                      </a:lnTo>
                      <a:lnTo>
                        <a:pt x="285" y="295"/>
                      </a:lnTo>
                      <a:lnTo>
                        <a:pt x="263" y="258"/>
                      </a:lnTo>
                      <a:lnTo>
                        <a:pt x="240" y="218"/>
                      </a:lnTo>
                      <a:lnTo>
                        <a:pt x="209" y="181"/>
                      </a:lnTo>
                      <a:lnTo>
                        <a:pt x="181" y="145"/>
                      </a:lnTo>
                      <a:lnTo>
                        <a:pt x="150" y="114"/>
                      </a:lnTo>
                      <a:lnTo>
                        <a:pt x="114" y="82"/>
                      </a:lnTo>
                      <a:lnTo>
                        <a:pt x="82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8" name="Freeform 20"/>
                <p:cNvSpPr>
                  <a:spLocks noChangeArrowheads="1"/>
                </p:cNvSpPr>
                <p:nvPr/>
              </p:nvSpPr>
              <p:spPr bwMode="auto">
                <a:xfrm>
                  <a:off x="5466581" y="1923312"/>
                  <a:ext cx="115590" cy="401227"/>
                </a:xfrm>
                <a:custGeom>
                  <a:avLst/>
                  <a:gdLst>
                    <a:gd name="T0" fmla="*/ 358 w 359"/>
                    <a:gd name="T1" fmla="*/ 611 h 1232"/>
                    <a:gd name="T2" fmla="*/ 358 w 359"/>
                    <a:gd name="T3" fmla="*/ 0 h 1232"/>
                    <a:gd name="T4" fmla="*/ 358 w 359"/>
                    <a:gd name="T5" fmla="*/ 0 h 1232"/>
                    <a:gd name="T6" fmla="*/ 358 w 359"/>
                    <a:gd name="T7" fmla="*/ 50 h 1232"/>
                    <a:gd name="T8" fmla="*/ 353 w 359"/>
                    <a:gd name="T9" fmla="*/ 100 h 1232"/>
                    <a:gd name="T10" fmla="*/ 344 w 359"/>
                    <a:gd name="T11" fmla="*/ 145 h 1232"/>
                    <a:gd name="T12" fmla="*/ 334 w 359"/>
                    <a:gd name="T13" fmla="*/ 195 h 1232"/>
                    <a:gd name="T14" fmla="*/ 321 w 359"/>
                    <a:gd name="T15" fmla="*/ 240 h 1232"/>
                    <a:gd name="T16" fmla="*/ 303 w 359"/>
                    <a:gd name="T17" fmla="*/ 281 h 1232"/>
                    <a:gd name="T18" fmla="*/ 281 w 359"/>
                    <a:gd name="T19" fmla="*/ 326 h 1232"/>
                    <a:gd name="T20" fmla="*/ 258 w 359"/>
                    <a:gd name="T21" fmla="*/ 367 h 1232"/>
                    <a:gd name="T22" fmla="*/ 235 w 359"/>
                    <a:gd name="T23" fmla="*/ 403 h 1232"/>
                    <a:gd name="T24" fmla="*/ 208 w 359"/>
                    <a:gd name="T25" fmla="*/ 439 h 1232"/>
                    <a:gd name="T26" fmla="*/ 177 w 359"/>
                    <a:gd name="T27" fmla="*/ 475 h 1232"/>
                    <a:gd name="T28" fmla="*/ 145 w 359"/>
                    <a:gd name="T29" fmla="*/ 512 h 1232"/>
                    <a:gd name="T30" fmla="*/ 113 w 359"/>
                    <a:gd name="T31" fmla="*/ 539 h 1232"/>
                    <a:gd name="T32" fmla="*/ 76 w 359"/>
                    <a:gd name="T33" fmla="*/ 571 h 1232"/>
                    <a:gd name="T34" fmla="*/ 41 w 359"/>
                    <a:gd name="T35" fmla="*/ 598 h 1232"/>
                    <a:gd name="T36" fmla="*/ 0 w 359"/>
                    <a:gd name="T37" fmla="*/ 620 h 1232"/>
                    <a:gd name="T38" fmla="*/ 0 w 359"/>
                    <a:gd name="T39" fmla="*/ 1231 h 1232"/>
                    <a:gd name="T40" fmla="*/ 0 w 359"/>
                    <a:gd name="T41" fmla="*/ 1231 h 1232"/>
                    <a:gd name="T42" fmla="*/ 0 w 359"/>
                    <a:gd name="T43" fmla="*/ 1182 h 1232"/>
                    <a:gd name="T44" fmla="*/ 4 w 359"/>
                    <a:gd name="T45" fmla="*/ 1132 h 1232"/>
                    <a:gd name="T46" fmla="*/ 13 w 359"/>
                    <a:gd name="T47" fmla="*/ 1087 h 1232"/>
                    <a:gd name="T48" fmla="*/ 27 w 359"/>
                    <a:gd name="T49" fmla="*/ 1037 h 1232"/>
                    <a:gd name="T50" fmla="*/ 41 w 359"/>
                    <a:gd name="T51" fmla="*/ 991 h 1232"/>
                    <a:gd name="T52" fmla="*/ 59 w 359"/>
                    <a:gd name="T53" fmla="*/ 951 h 1232"/>
                    <a:gd name="T54" fmla="*/ 76 w 359"/>
                    <a:gd name="T55" fmla="*/ 906 h 1232"/>
                    <a:gd name="T56" fmla="*/ 100 w 359"/>
                    <a:gd name="T57" fmla="*/ 869 h 1232"/>
                    <a:gd name="T58" fmla="*/ 122 w 359"/>
                    <a:gd name="T59" fmla="*/ 829 h 1232"/>
                    <a:gd name="T60" fmla="*/ 149 w 359"/>
                    <a:gd name="T61" fmla="*/ 792 h 1232"/>
                    <a:gd name="T62" fmla="*/ 181 w 359"/>
                    <a:gd name="T63" fmla="*/ 756 h 1232"/>
                    <a:gd name="T64" fmla="*/ 212 w 359"/>
                    <a:gd name="T65" fmla="*/ 725 h 1232"/>
                    <a:gd name="T66" fmla="*/ 249 w 359"/>
                    <a:gd name="T67" fmla="*/ 693 h 1232"/>
                    <a:gd name="T68" fmla="*/ 281 w 359"/>
                    <a:gd name="T69" fmla="*/ 661 h 1232"/>
                    <a:gd name="T70" fmla="*/ 321 w 359"/>
                    <a:gd name="T71" fmla="*/ 634 h 1232"/>
                    <a:gd name="T72" fmla="*/ 358 w 359"/>
                    <a:gd name="T73" fmla="*/ 611 h 1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2">
                      <a:moveTo>
                        <a:pt x="358" y="611"/>
                      </a:moveTo>
                      <a:lnTo>
                        <a:pt x="358" y="0"/>
                      </a:lnTo>
                      <a:lnTo>
                        <a:pt x="358" y="0"/>
                      </a:lnTo>
                      <a:lnTo>
                        <a:pt x="358" y="50"/>
                      </a:lnTo>
                      <a:lnTo>
                        <a:pt x="353" y="100"/>
                      </a:lnTo>
                      <a:lnTo>
                        <a:pt x="344" y="145"/>
                      </a:lnTo>
                      <a:lnTo>
                        <a:pt x="334" y="195"/>
                      </a:lnTo>
                      <a:lnTo>
                        <a:pt x="321" y="240"/>
                      </a:lnTo>
                      <a:lnTo>
                        <a:pt x="303" y="281"/>
                      </a:lnTo>
                      <a:lnTo>
                        <a:pt x="281" y="326"/>
                      </a:lnTo>
                      <a:lnTo>
                        <a:pt x="258" y="367"/>
                      </a:lnTo>
                      <a:lnTo>
                        <a:pt x="235" y="403"/>
                      </a:lnTo>
                      <a:lnTo>
                        <a:pt x="208" y="439"/>
                      </a:lnTo>
                      <a:lnTo>
                        <a:pt x="177" y="475"/>
                      </a:lnTo>
                      <a:lnTo>
                        <a:pt x="145" y="512"/>
                      </a:lnTo>
                      <a:lnTo>
                        <a:pt x="113" y="539"/>
                      </a:lnTo>
                      <a:lnTo>
                        <a:pt x="76" y="571"/>
                      </a:lnTo>
                      <a:lnTo>
                        <a:pt x="41" y="598"/>
                      </a:lnTo>
                      <a:lnTo>
                        <a:pt x="0" y="620"/>
                      </a:lnTo>
                      <a:lnTo>
                        <a:pt x="0" y="1231"/>
                      </a:lnTo>
                      <a:lnTo>
                        <a:pt x="0" y="1231"/>
                      </a:lnTo>
                      <a:lnTo>
                        <a:pt x="0" y="1182"/>
                      </a:lnTo>
                      <a:lnTo>
                        <a:pt x="4" y="1132"/>
                      </a:lnTo>
                      <a:lnTo>
                        <a:pt x="13" y="1087"/>
                      </a:lnTo>
                      <a:lnTo>
                        <a:pt x="27" y="1037"/>
                      </a:lnTo>
                      <a:lnTo>
                        <a:pt x="41" y="991"/>
                      </a:lnTo>
                      <a:lnTo>
                        <a:pt x="59" y="951"/>
                      </a:lnTo>
                      <a:lnTo>
                        <a:pt x="76" y="906"/>
                      </a:lnTo>
                      <a:lnTo>
                        <a:pt x="100" y="869"/>
                      </a:lnTo>
                      <a:lnTo>
                        <a:pt x="122" y="829"/>
                      </a:lnTo>
                      <a:lnTo>
                        <a:pt x="149" y="792"/>
                      </a:lnTo>
                      <a:lnTo>
                        <a:pt x="181" y="756"/>
                      </a:lnTo>
                      <a:lnTo>
                        <a:pt x="212" y="725"/>
                      </a:lnTo>
                      <a:lnTo>
                        <a:pt x="249" y="693"/>
                      </a:lnTo>
                      <a:lnTo>
                        <a:pt x="281" y="661"/>
                      </a:lnTo>
                      <a:lnTo>
                        <a:pt x="321" y="634"/>
                      </a:lnTo>
                      <a:lnTo>
                        <a:pt x="358" y="611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79" name="Freeform 21"/>
                <p:cNvSpPr>
                  <a:spLocks noChangeArrowheads="1"/>
                </p:cNvSpPr>
                <p:nvPr/>
              </p:nvSpPr>
              <p:spPr bwMode="auto">
                <a:xfrm>
                  <a:off x="5466581" y="2286000"/>
                  <a:ext cx="115590" cy="1182511"/>
                </a:xfrm>
                <a:custGeom>
                  <a:avLst/>
                  <a:gdLst>
                    <a:gd name="T0" fmla="*/ 0 w 359"/>
                    <a:gd name="T1" fmla="*/ 0 h 3265"/>
                    <a:gd name="T2" fmla="*/ 0 w 359"/>
                    <a:gd name="T3" fmla="*/ 3264 h 3265"/>
                    <a:gd name="T4" fmla="*/ 358 w 359"/>
                    <a:gd name="T5" fmla="*/ 3264 h 3265"/>
                    <a:gd name="T6" fmla="*/ 358 w 359"/>
                    <a:gd name="T7" fmla="*/ 616 h 3265"/>
                    <a:gd name="T8" fmla="*/ 358 w 359"/>
                    <a:gd name="T9" fmla="*/ 616 h 3265"/>
                    <a:gd name="T10" fmla="*/ 321 w 359"/>
                    <a:gd name="T11" fmla="*/ 593 h 3265"/>
                    <a:gd name="T12" fmla="*/ 281 w 359"/>
                    <a:gd name="T13" fmla="*/ 566 h 3265"/>
                    <a:gd name="T14" fmla="*/ 249 w 359"/>
                    <a:gd name="T15" fmla="*/ 539 h 3265"/>
                    <a:gd name="T16" fmla="*/ 212 w 359"/>
                    <a:gd name="T17" fmla="*/ 508 h 3265"/>
                    <a:gd name="T18" fmla="*/ 181 w 359"/>
                    <a:gd name="T19" fmla="*/ 471 h 3265"/>
                    <a:gd name="T20" fmla="*/ 149 w 359"/>
                    <a:gd name="T21" fmla="*/ 435 h 3265"/>
                    <a:gd name="T22" fmla="*/ 122 w 359"/>
                    <a:gd name="T23" fmla="*/ 399 h 3265"/>
                    <a:gd name="T24" fmla="*/ 100 w 359"/>
                    <a:gd name="T25" fmla="*/ 362 h 3265"/>
                    <a:gd name="T26" fmla="*/ 76 w 359"/>
                    <a:gd name="T27" fmla="*/ 322 h 3265"/>
                    <a:gd name="T28" fmla="*/ 59 w 359"/>
                    <a:gd name="T29" fmla="*/ 276 h 3265"/>
                    <a:gd name="T30" fmla="*/ 41 w 359"/>
                    <a:gd name="T31" fmla="*/ 236 h 3265"/>
                    <a:gd name="T32" fmla="*/ 27 w 359"/>
                    <a:gd name="T33" fmla="*/ 191 h 3265"/>
                    <a:gd name="T34" fmla="*/ 13 w 359"/>
                    <a:gd name="T35" fmla="*/ 145 h 3265"/>
                    <a:gd name="T36" fmla="*/ 4 w 359"/>
                    <a:gd name="T37" fmla="*/ 96 h 3265"/>
                    <a:gd name="T38" fmla="*/ 0 w 359"/>
                    <a:gd name="T39" fmla="*/ 45 h 3265"/>
                    <a:gd name="T40" fmla="*/ 0 w 359"/>
                    <a:gd name="T41" fmla="*/ 0 h 32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3265">
                      <a:moveTo>
                        <a:pt x="0" y="0"/>
                      </a:moveTo>
                      <a:lnTo>
                        <a:pt x="0" y="3264"/>
                      </a:lnTo>
                      <a:lnTo>
                        <a:pt x="358" y="3264"/>
                      </a:lnTo>
                      <a:lnTo>
                        <a:pt x="358" y="616"/>
                      </a:lnTo>
                      <a:lnTo>
                        <a:pt x="358" y="616"/>
                      </a:lnTo>
                      <a:lnTo>
                        <a:pt x="321" y="593"/>
                      </a:lnTo>
                      <a:lnTo>
                        <a:pt x="281" y="566"/>
                      </a:lnTo>
                      <a:lnTo>
                        <a:pt x="249" y="539"/>
                      </a:lnTo>
                      <a:lnTo>
                        <a:pt x="212" y="508"/>
                      </a:lnTo>
                      <a:lnTo>
                        <a:pt x="181" y="471"/>
                      </a:lnTo>
                      <a:lnTo>
                        <a:pt x="149" y="435"/>
                      </a:lnTo>
                      <a:lnTo>
                        <a:pt x="122" y="399"/>
                      </a:lnTo>
                      <a:lnTo>
                        <a:pt x="100" y="362"/>
                      </a:lnTo>
                      <a:lnTo>
                        <a:pt x="76" y="322"/>
                      </a:lnTo>
                      <a:lnTo>
                        <a:pt x="59" y="276"/>
                      </a:lnTo>
                      <a:lnTo>
                        <a:pt x="41" y="236"/>
                      </a:lnTo>
                      <a:lnTo>
                        <a:pt x="27" y="191"/>
                      </a:lnTo>
                      <a:lnTo>
                        <a:pt x="13" y="145"/>
                      </a:lnTo>
                      <a:lnTo>
                        <a:pt x="4" y="96"/>
                      </a:lnTo>
                      <a:lnTo>
                        <a:pt x="0" y="45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0" name="Freeform 22"/>
                <p:cNvSpPr>
                  <a:spLocks noChangeArrowheads="1"/>
                </p:cNvSpPr>
                <p:nvPr/>
              </p:nvSpPr>
              <p:spPr bwMode="auto">
                <a:xfrm>
                  <a:off x="5466581" y="2122482"/>
                  <a:ext cx="115590" cy="404114"/>
                </a:xfrm>
                <a:custGeom>
                  <a:avLst/>
                  <a:gdLst>
                    <a:gd name="T0" fmla="*/ 358 w 359"/>
                    <a:gd name="T1" fmla="*/ 0 h 1237"/>
                    <a:gd name="T2" fmla="*/ 358 w 359"/>
                    <a:gd name="T3" fmla="*/ 0 h 1237"/>
                    <a:gd name="T4" fmla="*/ 321 w 359"/>
                    <a:gd name="T5" fmla="*/ 23 h 1237"/>
                    <a:gd name="T6" fmla="*/ 281 w 359"/>
                    <a:gd name="T7" fmla="*/ 50 h 1237"/>
                    <a:gd name="T8" fmla="*/ 249 w 359"/>
                    <a:gd name="T9" fmla="*/ 82 h 1237"/>
                    <a:gd name="T10" fmla="*/ 212 w 359"/>
                    <a:gd name="T11" fmla="*/ 114 h 1237"/>
                    <a:gd name="T12" fmla="*/ 181 w 359"/>
                    <a:gd name="T13" fmla="*/ 145 h 1237"/>
                    <a:gd name="T14" fmla="*/ 149 w 359"/>
                    <a:gd name="T15" fmla="*/ 181 h 1237"/>
                    <a:gd name="T16" fmla="*/ 122 w 359"/>
                    <a:gd name="T17" fmla="*/ 218 h 1237"/>
                    <a:gd name="T18" fmla="*/ 100 w 359"/>
                    <a:gd name="T19" fmla="*/ 258 h 1237"/>
                    <a:gd name="T20" fmla="*/ 76 w 359"/>
                    <a:gd name="T21" fmla="*/ 295 h 1237"/>
                    <a:gd name="T22" fmla="*/ 59 w 359"/>
                    <a:gd name="T23" fmla="*/ 340 h 1237"/>
                    <a:gd name="T24" fmla="*/ 41 w 359"/>
                    <a:gd name="T25" fmla="*/ 380 h 1237"/>
                    <a:gd name="T26" fmla="*/ 27 w 359"/>
                    <a:gd name="T27" fmla="*/ 426 h 1237"/>
                    <a:gd name="T28" fmla="*/ 13 w 359"/>
                    <a:gd name="T29" fmla="*/ 476 h 1237"/>
                    <a:gd name="T30" fmla="*/ 4 w 359"/>
                    <a:gd name="T31" fmla="*/ 521 h 1237"/>
                    <a:gd name="T32" fmla="*/ 0 w 359"/>
                    <a:gd name="T33" fmla="*/ 571 h 1237"/>
                    <a:gd name="T34" fmla="*/ 0 w 359"/>
                    <a:gd name="T35" fmla="*/ 620 h 1237"/>
                    <a:gd name="T36" fmla="*/ 0 w 359"/>
                    <a:gd name="T37" fmla="*/ 620 h 1237"/>
                    <a:gd name="T38" fmla="*/ 0 w 359"/>
                    <a:gd name="T39" fmla="*/ 665 h 1237"/>
                    <a:gd name="T40" fmla="*/ 4 w 359"/>
                    <a:gd name="T41" fmla="*/ 716 h 1237"/>
                    <a:gd name="T42" fmla="*/ 13 w 359"/>
                    <a:gd name="T43" fmla="*/ 765 h 1237"/>
                    <a:gd name="T44" fmla="*/ 27 w 359"/>
                    <a:gd name="T45" fmla="*/ 811 h 1237"/>
                    <a:gd name="T46" fmla="*/ 41 w 359"/>
                    <a:gd name="T47" fmla="*/ 856 h 1237"/>
                    <a:gd name="T48" fmla="*/ 59 w 359"/>
                    <a:gd name="T49" fmla="*/ 896 h 1237"/>
                    <a:gd name="T50" fmla="*/ 76 w 359"/>
                    <a:gd name="T51" fmla="*/ 942 h 1237"/>
                    <a:gd name="T52" fmla="*/ 100 w 359"/>
                    <a:gd name="T53" fmla="*/ 982 h 1237"/>
                    <a:gd name="T54" fmla="*/ 122 w 359"/>
                    <a:gd name="T55" fmla="*/ 1019 h 1237"/>
                    <a:gd name="T56" fmla="*/ 149 w 359"/>
                    <a:gd name="T57" fmla="*/ 1055 h 1237"/>
                    <a:gd name="T58" fmla="*/ 181 w 359"/>
                    <a:gd name="T59" fmla="*/ 1091 h 1237"/>
                    <a:gd name="T60" fmla="*/ 212 w 359"/>
                    <a:gd name="T61" fmla="*/ 1128 h 1237"/>
                    <a:gd name="T62" fmla="*/ 249 w 359"/>
                    <a:gd name="T63" fmla="*/ 1159 h 1237"/>
                    <a:gd name="T64" fmla="*/ 281 w 359"/>
                    <a:gd name="T65" fmla="*/ 1186 h 1237"/>
                    <a:gd name="T66" fmla="*/ 321 w 359"/>
                    <a:gd name="T67" fmla="*/ 1213 h 1237"/>
                    <a:gd name="T68" fmla="*/ 358 w 359"/>
                    <a:gd name="T69" fmla="*/ 1236 h 1237"/>
                    <a:gd name="T70" fmla="*/ 358 w 359"/>
                    <a:gd name="T71" fmla="*/ 620 h 1237"/>
                    <a:gd name="T72" fmla="*/ 358 w 359"/>
                    <a:gd name="T73" fmla="*/ 0 h 12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7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21" y="23"/>
                      </a:lnTo>
                      <a:lnTo>
                        <a:pt x="281" y="50"/>
                      </a:lnTo>
                      <a:lnTo>
                        <a:pt x="249" y="82"/>
                      </a:lnTo>
                      <a:lnTo>
                        <a:pt x="212" y="114"/>
                      </a:lnTo>
                      <a:lnTo>
                        <a:pt x="181" y="145"/>
                      </a:lnTo>
                      <a:lnTo>
                        <a:pt x="149" y="181"/>
                      </a:lnTo>
                      <a:lnTo>
                        <a:pt x="122" y="218"/>
                      </a:lnTo>
                      <a:lnTo>
                        <a:pt x="100" y="258"/>
                      </a:lnTo>
                      <a:lnTo>
                        <a:pt x="76" y="295"/>
                      </a:lnTo>
                      <a:lnTo>
                        <a:pt x="59" y="340"/>
                      </a:lnTo>
                      <a:lnTo>
                        <a:pt x="41" y="380"/>
                      </a:lnTo>
                      <a:lnTo>
                        <a:pt x="27" y="426"/>
                      </a:lnTo>
                      <a:lnTo>
                        <a:pt x="13" y="476"/>
                      </a:lnTo>
                      <a:lnTo>
                        <a:pt x="4" y="521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65"/>
                      </a:lnTo>
                      <a:lnTo>
                        <a:pt x="4" y="716"/>
                      </a:lnTo>
                      <a:lnTo>
                        <a:pt x="13" y="765"/>
                      </a:lnTo>
                      <a:lnTo>
                        <a:pt x="27" y="811"/>
                      </a:lnTo>
                      <a:lnTo>
                        <a:pt x="41" y="856"/>
                      </a:lnTo>
                      <a:lnTo>
                        <a:pt x="59" y="896"/>
                      </a:lnTo>
                      <a:lnTo>
                        <a:pt x="76" y="942"/>
                      </a:lnTo>
                      <a:lnTo>
                        <a:pt x="100" y="982"/>
                      </a:lnTo>
                      <a:lnTo>
                        <a:pt x="122" y="1019"/>
                      </a:lnTo>
                      <a:lnTo>
                        <a:pt x="149" y="1055"/>
                      </a:lnTo>
                      <a:lnTo>
                        <a:pt x="181" y="1091"/>
                      </a:lnTo>
                      <a:lnTo>
                        <a:pt x="212" y="1128"/>
                      </a:lnTo>
                      <a:lnTo>
                        <a:pt x="249" y="1159"/>
                      </a:lnTo>
                      <a:lnTo>
                        <a:pt x="281" y="1186"/>
                      </a:lnTo>
                      <a:lnTo>
                        <a:pt x="321" y="1213"/>
                      </a:lnTo>
                      <a:lnTo>
                        <a:pt x="358" y="1236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1" name="Freeform 23"/>
                <p:cNvSpPr>
                  <a:spLocks noChangeArrowheads="1"/>
                </p:cNvSpPr>
                <p:nvPr/>
              </p:nvSpPr>
              <p:spPr bwMode="auto">
                <a:xfrm>
                  <a:off x="5466581" y="1224773"/>
                  <a:ext cx="115590" cy="697096"/>
                </a:xfrm>
                <a:custGeom>
                  <a:avLst/>
                  <a:gdLst>
                    <a:gd name="T0" fmla="*/ 0 w 359"/>
                    <a:gd name="T1" fmla="*/ 0 h 2236"/>
                    <a:gd name="T2" fmla="*/ 0 w 359"/>
                    <a:gd name="T3" fmla="*/ 1620 h 2236"/>
                    <a:gd name="T4" fmla="*/ 0 w 359"/>
                    <a:gd name="T5" fmla="*/ 1620 h 2236"/>
                    <a:gd name="T6" fmla="*/ 41 w 359"/>
                    <a:gd name="T7" fmla="*/ 1643 h 2236"/>
                    <a:gd name="T8" fmla="*/ 76 w 359"/>
                    <a:gd name="T9" fmla="*/ 1670 h 2236"/>
                    <a:gd name="T10" fmla="*/ 113 w 359"/>
                    <a:gd name="T11" fmla="*/ 1702 h 2236"/>
                    <a:gd name="T12" fmla="*/ 145 w 359"/>
                    <a:gd name="T13" fmla="*/ 1729 h 2236"/>
                    <a:gd name="T14" fmla="*/ 177 w 359"/>
                    <a:gd name="T15" fmla="*/ 1765 h 2236"/>
                    <a:gd name="T16" fmla="*/ 208 w 359"/>
                    <a:gd name="T17" fmla="*/ 1801 h 2236"/>
                    <a:gd name="T18" fmla="*/ 235 w 359"/>
                    <a:gd name="T19" fmla="*/ 1837 h 2236"/>
                    <a:gd name="T20" fmla="*/ 258 w 359"/>
                    <a:gd name="T21" fmla="*/ 1873 h 2236"/>
                    <a:gd name="T22" fmla="*/ 281 w 359"/>
                    <a:gd name="T23" fmla="*/ 1914 h 2236"/>
                    <a:gd name="T24" fmla="*/ 303 w 359"/>
                    <a:gd name="T25" fmla="*/ 1959 h 2236"/>
                    <a:gd name="T26" fmla="*/ 321 w 359"/>
                    <a:gd name="T27" fmla="*/ 2000 h 2236"/>
                    <a:gd name="T28" fmla="*/ 334 w 359"/>
                    <a:gd name="T29" fmla="*/ 2045 h 2236"/>
                    <a:gd name="T30" fmla="*/ 344 w 359"/>
                    <a:gd name="T31" fmla="*/ 2090 h 2236"/>
                    <a:gd name="T32" fmla="*/ 353 w 359"/>
                    <a:gd name="T33" fmla="*/ 2141 h 2236"/>
                    <a:gd name="T34" fmla="*/ 358 w 359"/>
                    <a:gd name="T35" fmla="*/ 2190 h 2236"/>
                    <a:gd name="T36" fmla="*/ 358 w 359"/>
                    <a:gd name="T37" fmla="*/ 2235 h 2236"/>
                    <a:gd name="T38" fmla="*/ 358 w 359"/>
                    <a:gd name="T39" fmla="*/ 0 h 2236"/>
                    <a:gd name="T40" fmla="*/ 0 w 359"/>
                    <a:gd name="T41" fmla="*/ 0 h 2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236">
                      <a:moveTo>
                        <a:pt x="0" y="0"/>
                      </a:moveTo>
                      <a:lnTo>
                        <a:pt x="0" y="1620"/>
                      </a:lnTo>
                      <a:lnTo>
                        <a:pt x="0" y="1620"/>
                      </a:lnTo>
                      <a:lnTo>
                        <a:pt x="41" y="1643"/>
                      </a:lnTo>
                      <a:lnTo>
                        <a:pt x="76" y="1670"/>
                      </a:lnTo>
                      <a:lnTo>
                        <a:pt x="113" y="1702"/>
                      </a:lnTo>
                      <a:lnTo>
                        <a:pt x="145" y="1729"/>
                      </a:lnTo>
                      <a:lnTo>
                        <a:pt x="177" y="1765"/>
                      </a:lnTo>
                      <a:lnTo>
                        <a:pt x="208" y="1801"/>
                      </a:lnTo>
                      <a:lnTo>
                        <a:pt x="235" y="1837"/>
                      </a:lnTo>
                      <a:lnTo>
                        <a:pt x="258" y="1873"/>
                      </a:lnTo>
                      <a:lnTo>
                        <a:pt x="281" y="1914"/>
                      </a:lnTo>
                      <a:lnTo>
                        <a:pt x="303" y="1959"/>
                      </a:lnTo>
                      <a:lnTo>
                        <a:pt x="321" y="2000"/>
                      </a:lnTo>
                      <a:lnTo>
                        <a:pt x="334" y="2045"/>
                      </a:lnTo>
                      <a:lnTo>
                        <a:pt x="344" y="2090"/>
                      </a:lnTo>
                      <a:lnTo>
                        <a:pt x="353" y="2141"/>
                      </a:lnTo>
                      <a:lnTo>
                        <a:pt x="358" y="2190"/>
                      </a:lnTo>
                      <a:lnTo>
                        <a:pt x="358" y="2235"/>
                      </a:lnTo>
                      <a:lnTo>
                        <a:pt x="358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2" name="Freeform 24"/>
                <p:cNvSpPr>
                  <a:spLocks noChangeArrowheads="1"/>
                </p:cNvSpPr>
                <p:nvPr/>
              </p:nvSpPr>
              <p:spPr bwMode="auto">
                <a:xfrm>
                  <a:off x="5235401" y="1690947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89 w 707"/>
                    <a:gd name="T5" fmla="*/ 362 h 711"/>
                    <a:gd name="T6" fmla="*/ 425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9 h 711"/>
                    <a:gd name="T12" fmla="*/ 520 w 707"/>
                    <a:gd name="T13" fmla="*/ 403 h 711"/>
                    <a:gd name="T14" fmla="*/ 552 w 707"/>
                    <a:gd name="T15" fmla="*/ 421 h 711"/>
                    <a:gd name="T16" fmla="*/ 579 w 707"/>
                    <a:gd name="T17" fmla="*/ 439 h 711"/>
                    <a:gd name="T18" fmla="*/ 601 w 707"/>
                    <a:gd name="T19" fmla="*/ 462 h 711"/>
                    <a:gd name="T20" fmla="*/ 625 w 707"/>
                    <a:gd name="T21" fmla="*/ 488 h 711"/>
                    <a:gd name="T22" fmla="*/ 647 w 707"/>
                    <a:gd name="T23" fmla="*/ 516 h 711"/>
                    <a:gd name="T24" fmla="*/ 665 w 707"/>
                    <a:gd name="T25" fmla="*/ 543 h 711"/>
                    <a:gd name="T26" fmla="*/ 678 w 707"/>
                    <a:gd name="T27" fmla="*/ 574 h 711"/>
                    <a:gd name="T28" fmla="*/ 688 w 707"/>
                    <a:gd name="T29" fmla="*/ 606 h 711"/>
                    <a:gd name="T30" fmla="*/ 697 w 707"/>
                    <a:gd name="T31" fmla="*/ 643 h 711"/>
                    <a:gd name="T32" fmla="*/ 706 w 707"/>
                    <a:gd name="T33" fmla="*/ 679 h 711"/>
                    <a:gd name="T34" fmla="*/ 706 w 707"/>
                    <a:gd name="T35" fmla="*/ 710 h 711"/>
                    <a:gd name="T36" fmla="*/ 706 w 707"/>
                    <a:gd name="T37" fmla="*/ 95 h 711"/>
                    <a:gd name="T38" fmla="*/ 706 w 707"/>
                    <a:gd name="T39" fmla="*/ 95 h 711"/>
                    <a:gd name="T40" fmla="*/ 665 w 707"/>
                    <a:gd name="T41" fmla="*/ 72 h 711"/>
                    <a:gd name="T42" fmla="*/ 625 w 707"/>
                    <a:gd name="T43" fmla="*/ 54 h 711"/>
                    <a:gd name="T44" fmla="*/ 583 w 707"/>
                    <a:gd name="T45" fmla="*/ 36 h 711"/>
                    <a:gd name="T46" fmla="*/ 538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2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3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7 w 707"/>
                    <a:gd name="T65" fmla="*/ 23 h 711"/>
                    <a:gd name="T66" fmla="*/ 122 w 707"/>
                    <a:gd name="T67" fmla="*/ 36 h 711"/>
                    <a:gd name="T68" fmla="*/ 81 w 707"/>
                    <a:gd name="T69" fmla="*/ 54 h 711"/>
                    <a:gd name="T70" fmla="*/ 40 w 707"/>
                    <a:gd name="T71" fmla="*/ 72 h 711"/>
                    <a:gd name="T72" fmla="*/ 0 w 707"/>
                    <a:gd name="T73" fmla="*/ 95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9 h 711"/>
                    <a:gd name="T80" fmla="*/ 9 w 707"/>
                    <a:gd name="T81" fmla="*/ 643 h 711"/>
                    <a:gd name="T82" fmla="*/ 13 w 707"/>
                    <a:gd name="T83" fmla="*/ 606 h 711"/>
                    <a:gd name="T84" fmla="*/ 27 w 707"/>
                    <a:gd name="T85" fmla="*/ 574 h 711"/>
                    <a:gd name="T86" fmla="*/ 40 w 707"/>
                    <a:gd name="T87" fmla="*/ 543 h 711"/>
                    <a:gd name="T88" fmla="*/ 58 w 707"/>
                    <a:gd name="T89" fmla="*/ 516 h 711"/>
                    <a:gd name="T90" fmla="*/ 81 w 707"/>
                    <a:gd name="T91" fmla="*/ 488 h 711"/>
                    <a:gd name="T92" fmla="*/ 104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21 h 711"/>
                    <a:gd name="T98" fmla="*/ 185 w 707"/>
                    <a:gd name="T99" fmla="*/ 403 h 711"/>
                    <a:gd name="T100" fmla="*/ 217 w 707"/>
                    <a:gd name="T101" fmla="*/ 389 h 711"/>
                    <a:gd name="T102" fmla="*/ 249 w 707"/>
                    <a:gd name="T103" fmla="*/ 376 h 711"/>
                    <a:gd name="T104" fmla="*/ 280 w 707"/>
                    <a:gd name="T105" fmla="*/ 366 h 711"/>
                    <a:gd name="T106" fmla="*/ 316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89" y="362"/>
                      </a:lnTo>
                      <a:lnTo>
                        <a:pt x="425" y="366"/>
                      </a:lnTo>
                      <a:lnTo>
                        <a:pt x="457" y="376"/>
                      </a:lnTo>
                      <a:lnTo>
                        <a:pt x="489" y="389"/>
                      </a:lnTo>
                      <a:lnTo>
                        <a:pt x="520" y="403"/>
                      </a:lnTo>
                      <a:lnTo>
                        <a:pt x="552" y="421"/>
                      </a:lnTo>
                      <a:lnTo>
                        <a:pt x="579" y="439"/>
                      </a:lnTo>
                      <a:lnTo>
                        <a:pt x="601" y="462"/>
                      </a:lnTo>
                      <a:lnTo>
                        <a:pt x="625" y="488"/>
                      </a:lnTo>
                      <a:lnTo>
                        <a:pt x="647" y="516"/>
                      </a:lnTo>
                      <a:lnTo>
                        <a:pt x="665" y="543"/>
                      </a:lnTo>
                      <a:lnTo>
                        <a:pt x="678" y="574"/>
                      </a:lnTo>
                      <a:lnTo>
                        <a:pt x="688" y="606"/>
                      </a:lnTo>
                      <a:lnTo>
                        <a:pt x="697" y="643"/>
                      </a:lnTo>
                      <a:lnTo>
                        <a:pt x="706" y="679"/>
                      </a:lnTo>
                      <a:lnTo>
                        <a:pt x="706" y="710"/>
                      </a:lnTo>
                      <a:lnTo>
                        <a:pt x="706" y="95"/>
                      </a:lnTo>
                      <a:lnTo>
                        <a:pt x="706" y="95"/>
                      </a:lnTo>
                      <a:lnTo>
                        <a:pt x="665" y="72"/>
                      </a:lnTo>
                      <a:lnTo>
                        <a:pt x="625" y="54"/>
                      </a:lnTo>
                      <a:lnTo>
                        <a:pt x="583" y="36"/>
                      </a:lnTo>
                      <a:lnTo>
                        <a:pt x="538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2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3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7" y="23"/>
                      </a:lnTo>
                      <a:lnTo>
                        <a:pt x="122" y="36"/>
                      </a:lnTo>
                      <a:lnTo>
                        <a:pt x="81" y="54"/>
                      </a:lnTo>
                      <a:lnTo>
                        <a:pt x="40" y="72"/>
                      </a:lnTo>
                      <a:lnTo>
                        <a:pt x="0" y="95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9"/>
                      </a:lnTo>
                      <a:lnTo>
                        <a:pt x="9" y="643"/>
                      </a:lnTo>
                      <a:lnTo>
                        <a:pt x="13" y="606"/>
                      </a:lnTo>
                      <a:lnTo>
                        <a:pt x="27" y="574"/>
                      </a:lnTo>
                      <a:lnTo>
                        <a:pt x="40" y="543"/>
                      </a:lnTo>
                      <a:lnTo>
                        <a:pt x="58" y="516"/>
                      </a:lnTo>
                      <a:lnTo>
                        <a:pt x="81" y="488"/>
                      </a:lnTo>
                      <a:lnTo>
                        <a:pt x="104" y="462"/>
                      </a:lnTo>
                      <a:lnTo>
                        <a:pt x="127" y="439"/>
                      </a:lnTo>
                      <a:lnTo>
                        <a:pt x="154" y="421"/>
                      </a:lnTo>
                      <a:lnTo>
                        <a:pt x="185" y="403"/>
                      </a:lnTo>
                      <a:lnTo>
                        <a:pt x="217" y="389"/>
                      </a:lnTo>
                      <a:lnTo>
                        <a:pt x="249" y="376"/>
                      </a:lnTo>
                      <a:lnTo>
                        <a:pt x="280" y="366"/>
                      </a:lnTo>
                      <a:lnTo>
                        <a:pt x="316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3" name="Freeform 25"/>
                <p:cNvSpPr>
                  <a:spLocks noChangeArrowheads="1"/>
                </p:cNvSpPr>
                <p:nvPr/>
              </p:nvSpPr>
              <p:spPr bwMode="auto">
                <a:xfrm>
                  <a:off x="5235401" y="1923312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6 w 707"/>
                    <a:gd name="T5" fmla="*/ 353 h 716"/>
                    <a:gd name="T6" fmla="*/ 280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5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6 h 716"/>
                    <a:gd name="T18" fmla="*/ 104 w 707"/>
                    <a:gd name="T19" fmla="*/ 254 h 716"/>
                    <a:gd name="T20" fmla="*/ 81 w 707"/>
                    <a:gd name="T21" fmla="*/ 227 h 716"/>
                    <a:gd name="T22" fmla="*/ 58 w 707"/>
                    <a:gd name="T23" fmla="*/ 199 h 716"/>
                    <a:gd name="T24" fmla="*/ 40 w 707"/>
                    <a:gd name="T25" fmla="*/ 172 h 716"/>
                    <a:gd name="T26" fmla="*/ 27 w 707"/>
                    <a:gd name="T27" fmla="*/ 140 h 716"/>
                    <a:gd name="T28" fmla="*/ 13 w 707"/>
                    <a:gd name="T29" fmla="*/ 109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0 h 716"/>
                    <a:gd name="T38" fmla="*/ 0 w 707"/>
                    <a:gd name="T39" fmla="*/ 620 h 716"/>
                    <a:gd name="T40" fmla="*/ 40 w 707"/>
                    <a:gd name="T41" fmla="*/ 643 h 716"/>
                    <a:gd name="T42" fmla="*/ 81 w 707"/>
                    <a:gd name="T43" fmla="*/ 661 h 716"/>
                    <a:gd name="T44" fmla="*/ 122 w 707"/>
                    <a:gd name="T45" fmla="*/ 679 h 716"/>
                    <a:gd name="T46" fmla="*/ 167 w 707"/>
                    <a:gd name="T47" fmla="*/ 693 h 716"/>
                    <a:gd name="T48" fmla="*/ 213 w 707"/>
                    <a:gd name="T49" fmla="*/ 702 h 716"/>
                    <a:gd name="T50" fmla="*/ 258 w 707"/>
                    <a:gd name="T51" fmla="*/ 711 h 716"/>
                    <a:gd name="T52" fmla="*/ 303 w 707"/>
                    <a:gd name="T53" fmla="*/ 715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2 w 707"/>
                    <a:gd name="T59" fmla="*/ 715 h 716"/>
                    <a:gd name="T60" fmla="*/ 448 w 707"/>
                    <a:gd name="T61" fmla="*/ 711 h 716"/>
                    <a:gd name="T62" fmla="*/ 493 w 707"/>
                    <a:gd name="T63" fmla="*/ 702 h 716"/>
                    <a:gd name="T64" fmla="*/ 538 w 707"/>
                    <a:gd name="T65" fmla="*/ 693 h 716"/>
                    <a:gd name="T66" fmla="*/ 583 w 707"/>
                    <a:gd name="T67" fmla="*/ 679 h 716"/>
                    <a:gd name="T68" fmla="*/ 625 w 707"/>
                    <a:gd name="T69" fmla="*/ 661 h 716"/>
                    <a:gd name="T70" fmla="*/ 665 w 707"/>
                    <a:gd name="T71" fmla="*/ 643 h 716"/>
                    <a:gd name="T72" fmla="*/ 706 w 707"/>
                    <a:gd name="T73" fmla="*/ 620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88 w 707"/>
                    <a:gd name="T83" fmla="*/ 109 h 716"/>
                    <a:gd name="T84" fmla="*/ 678 w 707"/>
                    <a:gd name="T85" fmla="*/ 140 h 716"/>
                    <a:gd name="T86" fmla="*/ 665 w 707"/>
                    <a:gd name="T87" fmla="*/ 172 h 716"/>
                    <a:gd name="T88" fmla="*/ 647 w 707"/>
                    <a:gd name="T89" fmla="*/ 199 h 716"/>
                    <a:gd name="T90" fmla="*/ 625 w 707"/>
                    <a:gd name="T91" fmla="*/ 227 h 716"/>
                    <a:gd name="T92" fmla="*/ 601 w 707"/>
                    <a:gd name="T93" fmla="*/ 254 h 716"/>
                    <a:gd name="T94" fmla="*/ 579 w 707"/>
                    <a:gd name="T95" fmla="*/ 276 h 716"/>
                    <a:gd name="T96" fmla="*/ 552 w 707"/>
                    <a:gd name="T97" fmla="*/ 294 h 716"/>
                    <a:gd name="T98" fmla="*/ 520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5 w 707"/>
                    <a:gd name="T105" fmla="*/ 349 h 716"/>
                    <a:gd name="T106" fmla="*/ 389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6" y="353"/>
                      </a:lnTo>
                      <a:lnTo>
                        <a:pt x="280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5" y="313"/>
                      </a:lnTo>
                      <a:lnTo>
                        <a:pt x="154" y="294"/>
                      </a:lnTo>
                      <a:lnTo>
                        <a:pt x="127" y="276"/>
                      </a:lnTo>
                      <a:lnTo>
                        <a:pt x="104" y="254"/>
                      </a:lnTo>
                      <a:lnTo>
                        <a:pt x="81" y="227"/>
                      </a:lnTo>
                      <a:lnTo>
                        <a:pt x="58" y="199"/>
                      </a:lnTo>
                      <a:lnTo>
                        <a:pt x="40" y="172"/>
                      </a:lnTo>
                      <a:lnTo>
                        <a:pt x="27" y="140"/>
                      </a:lnTo>
                      <a:lnTo>
                        <a:pt x="13" y="109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40" y="643"/>
                      </a:lnTo>
                      <a:lnTo>
                        <a:pt x="81" y="661"/>
                      </a:lnTo>
                      <a:lnTo>
                        <a:pt x="122" y="679"/>
                      </a:lnTo>
                      <a:lnTo>
                        <a:pt x="167" y="693"/>
                      </a:lnTo>
                      <a:lnTo>
                        <a:pt x="213" y="702"/>
                      </a:lnTo>
                      <a:lnTo>
                        <a:pt x="258" y="711"/>
                      </a:lnTo>
                      <a:lnTo>
                        <a:pt x="303" y="715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2" y="715"/>
                      </a:lnTo>
                      <a:lnTo>
                        <a:pt x="448" y="711"/>
                      </a:lnTo>
                      <a:lnTo>
                        <a:pt x="493" y="702"/>
                      </a:lnTo>
                      <a:lnTo>
                        <a:pt x="538" y="693"/>
                      </a:lnTo>
                      <a:lnTo>
                        <a:pt x="583" y="679"/>
                      </a:lnTo>
                      <a:lnTo>
                        <a:pt x="625" y="661"/>
                      </a:lnTo>
                      <a:lnTo>
                        <a:pt x="665" y="643"/>
                      </a:lnTo>
                      <a:lnTo>
                        <a:pt x="706" y="620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88" y="109"/>
                      </a:lnTo>
                      <a:lnTo>
                        <a:pt x="678" y="140"/>
                      </a:lnTo>
                      <a:lnTo>
                        <a:pt x="665" y="172"/>
                      </a:lnTo>
                      <a:lnTo>
                        <a:pt x="647" y="199"/>
                      </a:lnTo>
                      <a:lnTo>
                        <a:pt x="625" y="227"/>
                      </a:lnTo>
                      <a:lnTo>
                        <a:pt x="601" y="254"/>
                      </a:lnTo>
                      <a:lnTo>
                        <a:pt x="579" y="276"/>
                      </a:lnTo>
                      <a:lnTo>
                        <a:pt x="552" y="294"/>
                      </a:lnTo>
                      <a:lnTo>
                        <a:pt x="520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5" y="349"/>
                      </a:lnTo>
                      <a:lnTo>
                        <a:pt x="389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4" name="Freeform 26"/>
                <p:cNvSpPr>
                  <a:spLocks noChangeArrowheads="1"/>
                </p:cNvSpPr>
                <p:nvPr/>
              </p:nvSpPr>
              <p:spPr bwMode="auto">
                <a:xfrm>
                  <a:off x="5116921" y="1721255"/>
                  <a:ext cx="117035" cy="402670"/>
                </a:xfrm>
                <a:custGeom>
                  <a:avLst/>
                  <a:gdLst>
                    <a:gd name="T0" fmla="*/ 362 w 363"/>
                    <a:gd name="T1" fmla="*/ 0 h 1236"/>
                    <a:gd name="T2" fmla="*/ 362 w 363"/>
                    <a:gd name="T3" fmla="*/ 0 h 1236"/>
                    <a:gd name="T4" fmla="*/ 321 w 363"/>
                    <a:gd name="T5" fmla="*/ 23 h 1236"/>
                    <a:gd name="T6" fmla="*/ 285 w 363"/>
                    <a:gd name="T7" fmla="*/ 50 h 1236"/>
                    <a:gd name="T8" fmla="*/ 248 w 363"/>
                    <a:gd name="T9" fmla="*/ 82 h 1236"/>
                    <a:gd name="T10" fmla="*/ 217 w 363"/>
                    <a:gd name="T11" fmla="*/ 109 h 1236"/>
                    <a:gd name="T12" fmla="*/ 181 w 363"/>
                    <a:gd name="T13" fmla="*/ 145 h 1236"/>
                    <a:gd name="T14" fmla="*/ 154 w 363"/>
                    <a:gd name="T15" fmla="*/ 181 h 1236"/>
                    <a:gd name="T16" fmla="*/ 126 w 363"/>
                    <a:gd name="T17" fmla="*/ 217 h 1236"/>
                    <a:gd name="T18" fmla="*/ 99 w 363"/>
                    <a:gd name="T19" fmla="*/ 253 h 1236"/>
                    <a:gd name="T20" fmla="*/ 77 w 363"/>
                    <a:gd name="T21" fmla="*/ 294 h 1236"/>
                    <a:gd name="T22" fmla="*/ 59 w 363"/>
                    <a:gd name="T23" fmla="*/ 339 h 1236"/>
                    <a:gd name="T24" fmla="*/ 40 w 363"/>
                    <a:gd name="T25" fmla="*/ 380 h 1236"/>
                    <a:gd name="T26" fmla="*/ 27 w 363"/>
                    <a:gd name="T27" fmla="*/ 425 h 1236"/>
                    <a:gd name="T28" fmla="*/ 18 w 363"/>
                    <a:gd name="T29" fmla="*/ 470 h 1236"/>
                    <a:gd name="T30" fmla="*/ 8 w 363"/>
                    <a:gd name="T31" fmla="*/ 521 h 1236"/>
                    <a:gd name="T32" fmla="*/ 4 w 363"/>
                    <a:gd name="T33" fmla="*/ 570 h 1236"/>
                    <a:gd name="T34" fmla="*/ 0 w 363"/>
                    <a:gd name="T35" fmla="*/ 615 h 1236"/>
                    <a:gd name="T36" fmla="*/ 0 w 363"/>
                    <a:gd name="T37" fmla="*/ 615 h 1236"/>
                    <a:gd name="T38" fmla="*/ 4 w 363"/>
                    <a:gd name="T39" fmla="*/ 665 h 1236"/>
                    <a:gd name="T40" fmla="*/ 8 w 363"/>
                    <a:gd name="T41" fmla="*/ 715 h 1236"/>
                    <a:gd name="T42" fmla="*/ 18 w 363"/>
                    <a:gd name="T43" fmla="*/ 760 h 1236"/>
                    <a:gd name="T44" fmla="*/ 27 w 363"/>
                    <a:gd name="T45" fmla="*/ 810 h 1236"/>
                    <a:gd name="T46" fmla="*/ 40 w 363"/>
                    <a:gd name="T47" fmla="*/ 855 h 1236"/>
                    <a:gd name="T48" fmla="*/ 59 w 363"/>
                    <a:gd name="T49" fmla="*/ 896 h 1236"/>
                    <a:gd name="T50" fmla="*/ 77 w 363"/>
                    <a:gd name="T51" fmla="*/ 941 h 1236"/>
                    <a:gd name="T52" fmla="*/ 99 w 363"/>
                    <a:gd name="T53" fmla="*/ 982 h 1236"/>
                    <a:gd name="T54" fmla="*/ 126 w 363"/>
                    <a:gd name="T55" fmla="*/ 1018 h 1236"/>
                    <a:gd name="T56" fmla="*/ 154 w 363"/>
                    <a:gd name="T57" fmla="*/ 1054 h 1236"/>
                    <a:gd name="T58" fmla="*/ 181 w 363"/>
                    <a:gd name="T59" fmla="*/ 1090 h 1236"/>
                    <a:gd name="T60" fmla="*/ 217 w 363"/>
                    <a:gd name="T61" fmla="*/ 1127 h 1236"/>
                    <a:gd name="T62" fmla="*/ 248 w 363"/>
                    <a:gd name="T63" fmla="*/ 1154 h 1236"/>
                    <a:gd name="T64" fmla="*/ 285 w 363"/>
                    <a:gd name="T65" fmla="*/ 1186 h 1236"/>
                    <a:gd name="T66" fmla="*/ 321 w 363"/>
                    <a:gd name="T67" fmla="*/ 1213 h 1236"/>
                    <a:gd name="T68" fmla="*/ 362 w 363"/>
                    <a:gd name="T69" fmla="*/ 1235 h 1236"/>
                    <a:gd name="T70" fmla="*/ 362 w 363"/>
                    <a:gd name="T71" fmla="*/ 615 h 1236"/>
                    <a:gd name="T72" fmla="*/ 362 w 363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36">
                      <a:moveTo>
                        <a:pt x="362" y="0"/>
                      </a:moveTo>
                      <a:lnTo>
                        <a:pt x="362" y="0"/>
                      </a:lnTo>
                      <a:lnTo>
                        <a:pt x="321" y="23"/>
                      </a:lnTo>
                      <a:lnTo>
                        <a:pt x="285" y="50"/>
                      </a:lnTo>
                      <a:lnTo>
                        <a:pt x="248" y="82"/>
                      </a:lnTo>
                      <a:lnTo>
                        <a:pt x="217" y="109"/>
                      </a:lnTo>
                      <a:lnTo>
                        <a:pt x="181" y="145"/>
                      </a:lnTo>
                      <a:lnTo>
                        <a:pt x="154" y="181"/>
                      </a:lnTo>
                      <a:lnTo>
                        <a:pt x="126" y="217"/>
                      </a:lnTo>
                      <a:lnTo>
                        <a:pt x="99" y="253"/>
                      </a:lnTo>
                      <a:lnTo>
                        <a:pt x="77" y="294"/>
                      </a:lnTo>
                      <a:lnTo>
                        <a:pt x="59" y="339"/>
                      </a:lnTo>
                      <a:lnTo>
                        <a:pt x="40" y="380"/>
                      </a:lnTo>
                      <a:lnTo>
                        <a:pt x="27" y="425"/>
                      </a:lnTo>
                      <a:lnTo>
                        <a:pt x="18" y="470"/>
                      </a:lnTo>
                      <a:lnTo>
                        <a:pt x="8" y="521"/>
                      </a:lnTo>
                      <a:lnTo>
                        <a:pt x="4" y="570"/>
                      </a:lnTo>
                      <a:lnTo>
                        <a:pt x="0" y="615"/>
                      </a:lnTo>
                      <a:lnTo>
                        <a:pt x="0" y="615"/>
                      </a:lnTo>
                      <a:lnTo>
                        <a:pt x="4" y="665"/>
                      </a:lnTo>
                      <a:lnTo>
                        <a:pt x="8" y="715"/>
                      </a:lnTo>
                      <a:lnTo>
                        <a:pt x="18" y="760"/>
                      </a:lnTo>
                      <a:lnTo>
                        <a:pt x="27" y="810"/>
                      </a:lnTo>
                      <a:lnTo>
                        <a:pt x="40" y="855"/>
                      </a:lnTo>
                      <a:lnTo>
                        <a:pt x="59" y="896"/>
                      </a:lnTo>
                      <a:lnTo>
                        <a:pt x="77" y="941"/>
                      </a:lnTo>
                      <a:lnTo>
                        <a:pt x="99" y="982"/>
                      </a:lnTo>
                      <a:lnTo>
                        <a:pt x="126" y="1018"/>
                      </a:lnTo>
                      <a:lnTo>
                        <a:pt x="154" y="1054"/>
                      </a:lnTo>
                      <a:lnTo>
                        <a:pt x="181" y="1090"/>
                      </a:lnTo>
                      <a:lnTo>
                        <a:pt x="217" y="1127"/>
                      </a:lnTo>
                      <a:lnTo>
                        <a:pt x="248" y="1154"/>
                      </a:lnTo>
                      <a:lnTo>
                        <a:pt x="285" y="1186"/>
                      </a:lnTo>
                      <a:lnTo>
                        <a:pt x="321" y="1213"/>
                      </a:lnTo>
                      <a:lnTo>
                        <a:pt x="362" y="1235"/>
                      </a:lnTo>
                      <a:lnTo>
                        <a:pt x="362" y="615"/>
                      </a:lnTo>
                      <a:lnTo>
                        <a:pt x="362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5" name="Freeform 27"/>
                <p:cNvSpPr>
                  <a:spLocks noChangeArrowheads="1"/>
                </p:cNvSpPr>
                <p:nvPr/>
              </p:nvSpPr>
              <p:spPr bwMode="auto">
                <a:xfrm>
                  <a:off x="5466581" y="1721255"/>
                  <a:ext cx="115590" cy="402670"/>
                </a:xfrm>
                <a:custGeom>
                  <a:avLst/>
                  <a:gdLst>
                    <a:gd name="T0" fmla="*/ 0 w 359"/>
                    <a:gd name="T1" fmla="*/ 0 h 1236"/>
                    <a:gd name="T2" fmla="*/ 0 w 359"/>
                    <a:gd name="T3" fmla="*/ 615 h 1236"/>
                    <a:gd name="T4" fmla="*/ 0 w 359"/>
                    <a:gd name="T5" fmla="*/ 1235 h 1236"/>
                    <a:gd name="T6" fmla="*/ 0 w 359"/>
                    <a:gd name="T7" fmla="*/ 1235 h 1236"/>
                    <a:gd name="T8" fmla="*/ 41 w 359"/>
                    <a:gd name="T9" fmla="*/ 1213 h 1236"/>
                    <a:gd name="T10" fmla="*/ 76 w 359"/>
                    <a:gd name="T11" fmla="*/ 1186 h 1236"/>
                    <a:gd name="T12" fmla="*/ 113 w 359"/>
                    <a:gd name="T13" fmla="*/ 1154 h 1236"/>
                    <a:gd name="T14" fmla="*/ 145 w 359"/>
                    <a:gd name="T15" fmla="*/ 1127 h 1236"/>
                    <a:gd name="T16" fmla="*/ 177 w 359"/>
                    <a:gd name="T17" fmla="*/ 1090 h 1236"/>
                    <a:gd name="T18" fmla="*/ 208 w 359"/>
                    <a:gd name="T19" fmla="*/ 1054 h 1236"/>
                    <a:gd name="T20" fmla="*/ 235 w 359"/>
                    <a:gd name="T21" fmla="*/ 1018 h 1236"/>
                    <a:gd name="T22" fmla="*/ 258 w 359"/>
                    <a:gd name="T23" fmla="*/ 982 h 1236"/>
                    <a:gd name="T24" fmla="*/ 281 w 359"/>
                    <a:gd name="T25" fmla="*/ 941 h 1236"/>
                    <a:gd name="T26" fmla="*/ 303 w 359"/>
                    <a:gd name="T27" fmla="*/ 896 h 1236"/>
                    <a:gd name="T28" fmla="*/ 321 w 359"/>
                    <a:gd name="T29" fmla="*/ 855 h 1236"/>
                    <a:gd name="T30" fmla="*/ 334 w 359"/>
                    <a:gd name="T31" fmla="*/ 810 h 1236"/>
                    <a:gd name="T32" fmla="*/ 344 w 359"/>
                    <a:gd name="T33" fmla="*/ 760 h 1236"/>
                    <a:gd name="T34" fmla="*/ 353 w 359"/>
                    <a:gd name="T35" fmla="*/ 715 h 1236"/>
                    <a:gd name="T36" fmla="*/ 358 w 359"/>
                    <a:gd name="T37" fmla="*/ 665 h 1236"/>
                    <a:gd name="T38" fmla="*/ 358 w 359"/>
                    <a:gd name="T39" fmla="*/ 615 h 1236"/>
                    <a:gd name="T40" fmla="*/ 358 w 359"/>
                    <a:gd name="T41" fmla="*/ 615 h 1236"/>
                    <a:gd name="T42" fmla="*/ 358 w 359"/>
                    <a:gd name="T43" fmla="*/ 570 h 1236"/>
                    <a:gd name="T44" fmla="*/ 353 w 359"/>
                    <a:gd name="T45" fmla="*/ 521 h 1236"/>
                    <a:gd name="T46" fmla="*/ 344 w 359"/>
                    <a:gd name="T47" fmla="*/ 470 h 1236"/>
                    <a:gd name="T48" fmla="*/ 334 w 359"/>
                    <a:gd name="T49" fmla="*/ 425 h 1236"/>
                    <a:gd name="T50" fmla="*/ 321 w 359"/>
                    <a:gd name="T51" fmla="*/ 380 h 1236"/>
                    <a:gd name="T52" fmla="*/ 303 w 359"/>
                    <a:gd name="T53" fmla="*/ 339 h 1236"/>
                    <a:gd name="T54" fmla="*/ 281 w 359"/>
                    <a:gd name="T55" fmla="*/ 294 h 1236"/>
                    <a:gd name="T56" fmla="*/ 258 w 359"/>
                    <a:gd name="T57" fmla="*/ 253 h 1236"/>
                    <a:gd name="T58" fmla="*/ 235 w 359"/>
                    <a:gd name="T59" fmla="*/ 217 h 1236"/>
                    <a:gd name="T60" fmla="*/ 208 w 359"/>
                    <a:gd name="T61" fmla="*/ 181 h 1236"/>
                    <a:gd name="T62" fmla="*/ 177 w 359"/>
                    <a:gd name="T63" fmla="*/ 145 h 1236"/>
                    <a:gd name="T64" fmla="*/ 145 w 359"/>
                    <a:gd name="T65" fmla="*/ 109 h 1236"/>
                    <a:gd name="T66" fmla="*/ 113 w 359"/>
                    <a:gd name="T67" fmla="*/ 82 h 1236"/>
                    <a:gd name="T68" fmla="*/ 76 w 359"/>
                    <a:gd name="T69" fmla="*/ 50 h 1236"/>
                    <a:gd name="T70" fmla="*/ 41 w 359"/>
                    <a:gd name="T71" fmla="*/ 23 h 1236"/>
                    <a:gd name="T72" fmla="*/ 0 w 359"/>
                    <a:gd name="T73" fmla="*/ 0 h 1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36">
                      <a:moveTo>
                        <a:pt x="0" y="0"/>
                      </a:moveTo>
                      <a:lnTo>
                        <a:pt x="0" y="615"/>
                      </a:lnTo>
                      <a:lnTo>
                        <a:pt x="0" y="1235"/>
                      </a:lnTo>
                      <a:lnTo>
                        <a:pt x="0" y="1235"/>
                      </a:lnTo>
                      <a:lnTo>
                        <a:pt x="41" y="1213"/>
                      </a:lnTo>
                      <a:lnTo>
                        <a:pt x="76" y="1186"/>
                      </a:lnTo>
                      <a:lnTo>
                        <a:pt x="113" y="1154"/>
                      </a:lnTo>
                      <a:lnTo>
                        <a:pt x="145" y="1127"/>
                      </a:lnTo>
                      <a:lnTo>
                        <a:pt x="177" y="1090"/>
                      </a:lnTo>
                      <a:lnTo>
                        <a:pt x="208" y="1054"/>
                      </a:lnTo>
                      <a:lnTo>
                        <a:pt x="235" y="1018"/>
                      </a:lnTo>
                      <a:lnTo>
                        <a:pt x="258" y="982"/>
                      </a:lnTo>
                      <a:lnTo>
                        <a:pt x="281" y="941"/>
                      </a:lnTo>
                      <a:lnTo>
                        <a:pt x="303" y="896"/>
                      </a:lnTo>
                      <a:lnTo>
                        <a:pt x="321" y="855"/>
                      </a:lnTo>
                      <a:lnTo>
                        <a:pt x="334" y="810"/>
                      </a:lnTo>
                      <a:lnTo>
                        <a:pt x="344" y="760"/>
                      </a:lnTo>
                      <a:lnTo>
                        <a:pt x="353" y="715"/>
                      </a:lnTo>
                      <a:lnTo>
                        <a:pt x="358" y="665"/>
                      </a:lnTo>
                      <a:lnTo>
                        <a:pt x="358" y="615"/>
                      </a:lnTo>
                      <a:lnTo>
                        <a:pt x="358" y="615"/>
                      </a:lnTo>
                      <a:lnTo>
                        <a:pt x="358" y="570"/>
                      </a:lnTo>
                      <a:lnTo>
                        <a:pt x="353" y="521"/>
                      </a:lnTo>
                      <a:lnTo>
                        <a:pt x="344" y="470"/>
                      </a:lnTo>
                      <a:lnTo>
                        <a:pt x="334" y="425"/>
                      </a:lnTo>
                      <a:lnTo>
                        <a:pt x="321" y="380"/>
                      </a:lnTo>
                      <a:lnTo>
                        <a:pt x="303" y="339"/>
                      </a:lnTo>
                      <a:lnTo>
                        <a:pt x="281" y="294"/>
                      </a:lnTo>
                      <a:lnTo>
                        <a:pt x="258" y="253"/>
                      </a:lnTo>
                      <a:lnTo>
                        <a:pt x="235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09"/>
                      </a:lnTo>
                      <a:lnTo>
                        <a:pt x="113" y="82"/>
                      </a:lnTo>
                      <a:lnTo>
                        <a:pt x="76" y="50"/>
                      </a:lnTo>
                      <a:lnTo>
                        <a:pt x="41" y="23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6" name="Freeform 28"/>
                <p:cNvSpPr>
                  <a:spLocks noChangeArrowheads="1"/>
                </p:cNvSpPr>
                <p:nvPr/>
              </p:nvSpPr>
              <p:spPr bwMode="auto">
                <a:xfrm>
                  <a:off x="5466581" y="1090242"/>
                  <a:ext cx="465250" cy="408443"/>
                </a:xfrm>
                <a:custGeom>
                  <a:avLst/>
                  <a:gdLst>
                    <a:gd name="T0" fmla="*/ 679 w 1426"/>
                    <a:gd name="T1" fmla="*/ 186 h 1251"/>
                    <a:gd name="T2" fmla="*/ 710 w 1426"/>
                    <a:gd name="T3" fmla="*/ 181 h 1251"/>
                    <a:gd name="T4" fmla="*/ 746 w 1426"/>
                    <a:gd name="T5" fmla="*/ 186 h 1251"/>
                    <a:gd name="T6" fmla="*/ 819 w 1426"/>
                    <a:gd name="T7" fmla="*/ 199 h 1251"/>
                    <a:gd name="T8" fmla="*/ 882 w 1426"/>
                    <a:gd name="T9" fmla="*/ 227 h 1251"/>
                    <a:gd name="T10" fmla="*/ 937 w 1426"/>
                    <a:gd name="T11" fmla="*/ 263 h 1251"/>
                    <a:gd name="T12" fmla="*/ 986 w 1426"/>
                    <a:gd name="T13" fmla="*/ 313 h 1251"/>
                    <a:gd name="T14" fmla="*/ 1023 w 1426"/>
                    <a:gd name="T15" fmla="*/ 367 h 1251"/>
                    <a:gd name="T16" fmla="*/ 1050 w 1426"/>
                    <a:gd name="T17" fmla="*/ 431 h 1251"/>
                    <a:gd name="T18" fmla="*/ 1063 w 1426"/>
                    <a:gd name="T19" fmla="*/ 498 h 1251"/>
                    <a:gd name="T20" fmla="*/ 1063 w 1426"/>
                    <a:gd name="T21" fmla="*/ 534 h 1251"/>
                    <a:gd name="T22" fmla="*/ 1059 w 1426"/>
                    <a:gd name="T23" fmla="*/ 607 h 1251"/>
                    <a:gd name="T24" fmla="*/ 1036 w 1426"/>
                    <a:gd name="T25" fmla="*/ 675 h 1251"/>
                    <a:gd name="T26" fmla="*/ 1004 w 1426"/>
                    <a:gd name="T27" fmla="*/ 734 h 1251"/>
                    <a:gd name="T28" fmla="*/ 964 w 1426"/>
                    <a:gd name="T29" fmla="*/ 788 h 1251"/>
                    <a:gd name="T30" fmla="*/ 909 w 1426"/>
                    <a:gd name="T31" fmla="*/ 829 h 1251"/>
                    <a:gd name="T32" fmla="*/ 850 w 1426"/>
                    <a:gd name="T33" fmla="*/ 861 h 1251"/>
                    <a:gd name="T34" fmla="*/ 783 w 1426"/>
                    <a:gd name="T35" fmla="*/ 883 h 1251"/>
                    <a:gd name="T36" fmla="*/ 710 w 1426"/>
                    <a:gd name="T37" fmla="*/ 888 h 1251"/>
                    <a:gd name="T38" fmla="*/ 679 w 1426"/>
                    <a:gd name="T39" fmla="*/ 888 h 1251"/>
                    <a:gd name="T40" fmla="*/ 606 w 1426"/>
                    <a:gd name="T41" fmla="*/ 874 h 1251"/>
                    <a:gd name="T42" fmla="*/ 543 w 1426"/>
                    <a:gd name="T43" fmla="*/ 847 h 1251"/>
                    <a:gd name="T44" fmla="*/ 488 w 1426"/>
                    <a:gd name="T45" fmla="*/ 811 h 1251"/>
                    <a:gd name="T46" fmla="*/ 439 w 1426"/>
                    <a:gd name="T47" fmla="*/ 761 h 1251"/>
                    <a:gd name="T48" fmla="*/ 403 w 1426"/>
                    <a:gd name="T49" fmla="*/ 707 h 1251"/>
                    <a:gd name="T50" fmla="*/ 376 w 1426"/>
                    <a:gd name="T51" fmla="*/ 643 h 1251"/>
                    <a:gd name="T52" fmla="*/ 362 w 1426"/>
                    <a:gd name="T53" fmla="*/ 571 h 1251"/>
                    <a:gd name="T54" fmla="*/ 358 w 1426"/>
                    <a:gd name="T55" fmla="*/ 534 h 1251"/>
                    <a:gd name="T56" fmla="*/ 371 w 1426"/>
                    <a:gd name="T57" fmla="*/ 449 h 1251"/>
                    <a:gd name="T58" fmla="*/ 403 w 1426"/>
                    <a:gd name="T59" fmla="*/ 372 h 1251"/>
                    <a:gd name="T60" fmla="*/ 448 w 1426"/>
                    <a:gd name="T61" fmla="*/ 304 h 1251"/>
                    <a:gd name="T62" fmla="*/ 511 w 1426"/>
                    <a:gd name="T63" fmla="*/ 250 h 1251"/>
                    <a:gd name="T64" fmla="*/ 9 w 1426"/>
                    <a:gd name="T65" fmla="*/ 435 h 1251"/>
                    <a:gd name="T66" fmla="*/ 0 w 1426"/>
                    <a:gd name="T67" fmla="*/ 534 h 1251"/>
                    <a:gd name="T68" fmla="*/ 4 w 1426"/>
                    <a:gd name="T69" fmla="*/ 611 h 1251"/>
                    <a:gd name="T70" fmla="*/ 31 w 1426"/>
                    <a:gd name="T71" fmla="*/ 747 h 1251"/>
                    <a:gd name="T72" fmla="*/ 86 w 1426"/>
                    <a:gd name="T73" fmla="*/ 874 h 1251"/>
                    <a:gd name="T74" fmla="*/ 163 w 1426"/>
                    <a:gd name="T75" fmla="*/ 992 h 1251"/>
                    <a:gd name="T76" fmla="*/ 258 w 1426"/>
                    <a:gd name="T77" fmla="*/ 1087 h 1251"/>
                    <a:gd name="T78" fmla="*/ 371 w 1426"/>
                    <a:gd name="T79" fmla="*/ 1164 h 1251"/>
                    <a:gd name="T80" fmla="*/ 502 w 1426"/>
                    <a:gd name="T81" fmla="*/ 1218 h 1251"/>
                    <a:gd name="T82" fmla="*/ 638 w 1426"/>
                    <a:gd name="T83" fmla="*/ 1245 h 1251"/>
                    <a:gd name="T84" fmla="*/ 710 w 1426"/>
                    <a:gd name="T85" fmla="*/ 1250 h 1251"/>
                    <a:gd name="T86" fmla="*/ 855 w 1426"/>
                    <a:gd name="T87" fmla="*/ 1236 h 1251"/>
                    <a:gd name="T88" fmla="*/ 991 w 1426"/>
                    <a:gd name="T89" fmla="*/ 1195 h 1251"/>
                    <a:gd name="T90" fmla="*/ 1108 w 1426"/>
                    <a:gd name="T91" fmla="*/ 1128 h 1251"/>
                    <a:gd name="T92" fmla="*/ 1217 w 1426"/>
                    <a:gd name="T93" fmla="*/ 1042 h 1251"/>
                    <a:gd name="T94" fmla="*/ 1303 w 1426"/>
                    <a:gd name="T95" fmla="*/ 933 h 1251"/>
                    <a:gd name="T96" fmla="*/ 1371 w 1426"/>
                    <a:gd name="T97" fmla="*/ 815 h 1251"/>
                    <a:gd name="T98" fmla="*/ 1412 w 1426"/>
                    <a:gd name="T99" fmla="*/ 679 h 1251"/>
                    <a:gd name="T100" fmla="*/ 1425 w 1426"/>
                    <a:gd name="T101" fmla="*/ 534 h 1251"/>
                    <a:gd name="T102" fmla="*/ 1421 w 1426"/>
                    <a:gd name="T103" fmla="*/ 457 h 1251"/>
                    <a:gd name="T104" fmla="*/ 1389 w 1426"/>
                    <a:gd name="T105" fmla="*/ 308 h 1251"/>
                    <a:gd name="T106" fmla="*/ 1321 w 1426"/>
                    <a:gd name="T107" fmla="*/ 168 h 1251"/>
                    <a:gd name="T108" fmla="*/ 1231 w 1426"/>
                    <a:gd name="T109" fmla="*/ 50 h 1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426" h="1251">
                      <a:moveTo>
                        <a:pt x="1177" y="0"/>
                      </a:moveTo>
                      <a:lnTo>
                        <a:pt x="679" y="186"/>
                      </a:lnTo>
                      <a:lnTo>
                        <a:pt x="679" y="186"/>
                      </a:lnTo>
                      <a:lnTo>
                        <a:pt x="710" y="181"/>
                      </a:lnTo>
                      <a:lnTo>
                        <a:pt x="710" y="181"/>
                      </a:lnTo>
                      <a:lnTo>
                        <a:pt x="746" y="186"/>
                      </a:lnTo>
                      <a:lnTo>
                        <a:pt x="783" y="191"/>
                      </a:lnTo>
                      <a:lnTo>
                        <a:pt x="819" y="199"/>
                      </a:lnTo>
                      <a:lnTo>
                        <a:pt x="850" y="213"/>
                      </a:lnTo>
                      <a:lnTo>
                        <a:pt x="882" y="227"/>
                      </a:lnTo>
                      <a:lnTo>
                        <a:pt x="909" y="245"/>
                      </a:lnTo>
                      <a:lnTo>
                        <a:pt x="937" y="263"/>
                      </a:lnTo>
                      <a:lnTo>
                        <a:pt x="964" y="286"/>
                      </a:lnTo>
                      <a:lnTo>
                        <a:pt x="986" y="313"/>
                      </a:lnTo>
                      <a:lnTo>
                        <a:pt x="1004" y="340"/>
                      </a:lnTo>
                      <a:lnTo>
                        <a:pt x="1023" y="367"/>
                      </a:lnTo>
                      <a:lnTo>
                        <a:pt x="1036" y="399"/>
                      </a:lnTo>
                      <a:lnTo>
                        <a:pt x="1050" y="431"/>
                      </a:lnTo>
                      <a:lnTo>
                        <a:pt x="1059" y="467"/>
                      </a:lnTo>
                      <a:lnTo>
                        <a:pt x="1063" y="498"/>
                      </a:lnTo>
                      <a:lnTo>
                        <a:pt x="1063" y="534"/>
                      </a:lnTo>
                      <a:lnTo>
                        <a:pt x="1063" y="534"/>
                      </a:lnTo>
                      <a:lnTo>
                        <a:pt x="1063" y="571"/>
                      </a:lnTo>
                      <a:lnTo>
                        <a:pt x="1059" y="607"/>
                      </a:lnTo>
                      <a:lnTo>
                        <a:pt x="1050" y="643"/>
                      </a:lnTo>
                      <a:lnTo>
                        <a:pt x="1036" y="675"/>
                      </a:lnTo>
                      <a:lnTo>
                        <a:pt x="1023" y="707"/>
                      </a:lnTo>
                      <a:lnTo>
                        <a:pt x="1004" y="734"/>
                      </a:lnTo>
                      <a:lnTo>
                        <a:pt x="986" y="761"/>
                      </a:lnTo>
                      <a:lnTo>
                        <a:pt x="964" y="788"/>
                      </a:lnTo>
                      <a:lnTo>
                        <a:pt x="937" y="811"/>
                      </a:lnTo>
                      <a:lnTo>
                        <a:pt x="909" y="829"/>
                      </a:lnTo>
                      <a:lnTo>
                        <a:pt x="882" y="847"/>
                      </a:lnTo>
                      <a:lnTo>
                        <a:pt x="850" y="861"/>
                      </a:lnTo>
                      <a:lnTo>
                        <a:pt x="819" y="874"/>
                      </a:lnTo>
                      <a:lnTo>
                        <a:pt x="783" y="883"/>
                      </a:lnTo>
                      <a:lnTo>
                        <a:pt x="746" y="888"/>
                      </a:lnTo>
                      <a:lnTo>
                        <a:pt x="710" y="888"/>
                      </a:lnTo>
                      <a:lnTo>
                        <a:pt x="710" y="888"/>
                      </a:lnTo>
                      <a:lnTo>
                        <a:pt x="679" y="888"/>
                      </a:lnTo>
                      <a:lnTo>
                        <a:pt x="643" y="883"/>
                      </a:lnTo>
                      <a:lnTo>
                        <a:pt x="606" y="874"/>
                      </a:lnTo>
                      <a:lnTo>
                        <a:pt x="574" y="861"/>
                      </a:lnTo>
                      <a:lnTo>
                        <a:pt x="543" y="847"/>
                      </a:lnTo>
                      <a:lnTo>
                        <a:pt x="516" y="829"/>
                      </a:lnTo>
                      <a:lnTo>
                        <a:pt x="488" y="811"/>
                      </a:lnTo>
                      <a:lnTo>
                        <a:pt x="462" y="788"/>
                      </a:lnTo>
                      <a:lnTo>
                        <a:pt x="439" y="761"/>
                      </a:lnTo>
                      <a:lnTo>
                        <a:pt x="421" y="734"/>
                      </a:lnTo>
                      <a:lnTo>
                        <a:pt x="403" y="707"/>
                      </a:lnTo>
                      <a:lnTo>
                        <a:pt x="389" y="675"/>
                      </a:lnTo>
                      <a:lnTo>
                        <a:pt x="376" y="643"/>
                      </a:lnTo>
                      <a:lnTo>
                        <a:pt x="366" y="607"/>
                      </a:lnTo>
                      <a:lnTo>
                        <a:pt x="362" y="571"/>
                      </a:lnTo>
                      <a:lnTo>
                        <a:pt x="358" y="534"/>
                      </a:lnTo>
                      <a:lnTo>
                        <a:pt x="358" y="534"/>
                      </a:lnTo>
                      <a:lnTo>
                        <a:pt x="362" y="494"/>
                      </a:lnTo>
                      <a:lnTo>
                        <a:pt x="371" y="449"/>
                      </a:lnTo>
                      <a:lnTo>
                        <a:pt x="385" y="408"/>
                      </a:lnTo>
                      <a:lnTo>
                        <a:pt x="403" y="372"/>
                      </a:lnTo>
                      <a:lnTo>
                        <a:pt x="421" y="335"/>
                      </a:lnTo>
                      <a:lnTo>
                        <a:pt x="448" y="304"/>
                      </a:lnTo>
                      <a:lnTo>
                        <a:pt x="480" y="272"/>
                      </a:lnTo>
                      <a:lnTo>
                        <a:pt x="511" y="250"/>
                      </a:lnTo>
                      <a:lnTo>
                        <a:pt x="9" y="435"/>
                      </a:lnTo>
                      <a:lnTo>
                        <a:pt x="9" y="435"/>
                      </a:lnTo>
                      <a:lnTo>
                        <a:pt x="0" y="485"/>
                      </a:lnTo>
                      <a:lnTo>
                        <a:pt x="0" y="534"/>
                      </a:lnTo>
                      <a:lnTo>
                        <a:pt x="0" y="534"/>
                      </a:lnTo>
                      <a:lnTo>
                        <a:pt x="4" y="611"/>
                      </a:lnTo>
                      <a:lnTo>
                        <a:pt x="13" y="679"/>
                      </a:lnTo>
                      <a:lnTo>
                        <a:pt x="31" y="747"/>
                      </a:lnTo>
                      <a:lnTo>
                        <a:pt x="54" y="815"/>
                      </a:lnTo>
                      <a:lnTo>
                        <a:pt x="86" y="874"/>
                      </a:lnTo>
                      <a:lnTo>
                        <a:pt x="122" y="933"/>
                      </a:lnTo>
                      <a:lnTo>
                        <a:pt x="163" y="992"/>
                      </a:lnTo>
                      <a:lnTo>
                        <a:pt x="208" y="1042"/>
                      </a:lnTo>
                      <a:lnTo>
                        <a:pt x="258" y="1087"/>
                      </a:lnTo>
                      <a:lnTo>
                        <a:pt x="312" y="1128"/>
                      </a:lnTo>
                      <a:lnTo>
                        <a:pt x="371" y="1164"/>
                      </a:lnTo>
                      <a:lnTo>
                        <a:pt x="434" y="1195"/>
                      </a:lnTo>
                      <a:lnTo>
                        <a:pt x="502" y="1218"/>
                      </a:lnTo>
                      <a:lnTo>
                        <a:pt x="570" y="1236"/>
                      </a:lnTo>
                      <a:lnTo>
                        <a:pt x="638" y="1245"/>
                      </a:lnTo>
                      <a:lnTo>
                        <a:pt x="710" y="1250"/>
                      </a:lnTo>
                      <a:lnTo>
                        <a:pt x="710" y="1250"/>
                      </a:lnTo>
                      <a:lnTo>
                        <a:pt x="787" y="1245"/>
                      </a:lnTo>
                      <a:lnTo>
                        <a:pt x="855" y="1236"/>
                      </a:lnTo>
                      <a:lnTo>
                        <a:pt x="923" y="1218"/>
                      </a:lnTo>
                      <a:lnTo>
                        <a:pt x="991" y="1195"/>
                      </a:lnTo>
                      <a:lnTo>
                        <a:pt x="1050" y="1164"/>
                      </a:lnTo>
                      <a:lnTo>
                        <a:pt x="1108" y="1128"/>
                      </a:lnTo>
                      <a:lnTo>
                        <a:pt x="1167" y="1087"/>
                      </a:lnTo>
                      <a:lnTo>
                        <a:pt x="1217" y="1042"/>
                      </a:lnTo>
                      <a:lnTo>
                        <a:pt x="1262" y="992"/>
                      </a:lnTo>
                      <a:lnTo>
                        <a:pt x="1303" y="933"/>
                      </a:lnTo>
                      <a:lnTo>
                        <a:pt x="1340" y="874"/>
                      </a:lnTo>
                      <a:lnTo>
                        <a:pt x="1371" y="815"/>
                      </a:lnTo>
                      <a:lnTo>
                        <a:pt x="1394" y="747"/>
                      </a:lnTo>
                      <a:lnTo>
                        <a:pt x="1412" y="679"/>
                      </a:lnTo>
                      <a:lnTo>
                        <a:pt x="1421" y="611"/>
                      </a:lnTo>
                      <a:lnTo>
                        <a:pt x="1425" y="534"/>
                      </a:lnTo>
                      <a:lnTo>
                        <a:pt x="1425" y="534"/>
                      </a:lnTo>
                      <a:lnTo>
                        <a:pt x="1421" y="457"/>
                      </a:lnTo>
                      <a:lnTo>
                        <a:pt x="1407" y="380"/>
                      </a:lnTo>
                      <a:lnTo>
                        <a:pt x="1389" y="308"/>
                      </a:lnTo>
                      <a:lnTo>
                        <a:pt x="1358" y="236"/>
                      </a:lnTo>
                      <a:lnTo>
                        <a:pt x="1321" y="168"/>
                      </a:lnTo>
                      <a:lnTo>
                        <a:pt x="1281" y="109"/>
                      </a:lnTo>
                      <a:lnTo>
                        <a:pt x="1231" y="50"/>
                      </a:lnTo>
                      <a:lnTo>
                        <a:pt x="1177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7" name="Freeform 29"/>
                <p:cNvSpPr>
                  <a:spLocks noChangeArrowheads="1"/>
                </p:cNvSpPr>
                <p:nvPr/>
              </p:nvSpPr>
              <p:spPr bwMode="auto">
                <a:xfrm>
                  <a:off x="5116921" y="2546802"/>
                  <a:ext cx="466695" cy="466174"/>
                </a:xfrm>
                <a:custGeom>
                  <a:avLst/>
                  <a:gdLst>
                    <a:gd name="T0" fmla="*/ 570 w 1427"/>
                    <a:gd name="T1" fmla="*/ 1412 h 1427"/>
                    <a:gd name="T2" fmla="*/ 375 w 1427"/>
                    <a:gd name="T3" fmla="*/ 1339 h 1427"/>
                    <a:gd name="T4" fmla="*/ 213 w 1427"/>
                    <a:gd name="T5" fmla="*/ 1217 h 1427"/>
                    <a:gd name="T6" fmla="*/ 85 w 1427"/>
                    <a:gd name="T7" fmla="*/ 1054 h 1427"/>
                    <a:gd name="T8" fmla="*/ 18 w 1427"/>
                    <a:gd name="T9" fmla="*/ 855 h 1427"/>
                    <a:gd name="T10" fmla="*/ 4 w 1427"/>
                    <a:gd name="T11" fmla="*/ 638 h 1427"/>
                    <a:gd name="T12" fmla="*/ 59 w 1427"/>
                    <a:gd name="T13" fmla="*/ 434 h 1427"/>
                    <a:gd name="T14" fmla="*/ 162 w 1427"/>
                    <a:gd name="T15" fmla="*/ 258 h 1427"/>
                    <a:gd name="T16" fmla="*/ 317 w 1427"/>
                    <a:gd name="T17" fmla="*/ 122 h 1427"/>
                    <a:gd name="T18" fmla="*/ 502 w 1427"/>
                    <a:gd name="T19" fmla="*/ 32 h 1427"/>
                    <a:gd name="T20" fmla="*/ 715 w 1427"/>
                    <a:gd name="T21" fmla="*/ 0 h 1427"/>
                    <a:gd name="T22" fmla="*/ 928 w 1427"/>
                    <a:gd name="T23" fmla="*/ 32 h 1427"/>
                    <a:gd name="T24" fmla="*/ 1113 w 1427"/>
                    <a:gd name="T25" fmla="*/ 122 h 1427"/>
                    <a:gd name="T26" fmla="*/ 1262 w 1427"/>
                    <a:gd name="T27" fmla="*/ 258 h 1427"/>
                    <a:gd name="T28" fmla="*/ 1371 w 1427"/>
                    <a:gd name="T29" fmla="*/ 434 h 1427"/>
                    <a:gd name="T30" fmla="*/ 1426 w 1427"/>
                    <a:gd name="T31" fmla="*/ 638 h 1427"/>
                    <a:gd name="T32" fmla="*/ 1412 w 1427"/>
                    <a:gd name="T33" fmla="*/ 855 h 1427"/>
                    <a:gd name="T34" fmla="*/ 1339 w 1427"/>
                    <a:gd name="T35" fmla="*/ 1054 h 1427"/>
                    <a:gd name="T36" fmla="*/ 1217 w 1427"/>
                    <a:gd name="T37" fmla="*/ 1217 h 1427"/>
                    <a:gd name="T38" fmla="*/ 1054 w 1427"/>
                    <a:gd name="T39" fmla="*/ 1339 h 1427"/>
                    <a:gd name="T40" fmla="*/ 859 w 1427"/>
                    <a:gd name="T41" fmla="*/ 1412 h 1427"/>
                    <a:gd name="T42" fmla="*/ 715 w 1427"/>
                    <a:gd name="T43" fmla="*/ 357 h 1427"/>
                    <a:gd name="T44" fmla="*/ 611 w 1427"/>
                    <a:gd name="T45" fmla="*/ 376 h 1427"/>
                    <a:gd name="T46" fmla="*/ 516 w 1427"/>
                    <a:gd name="T47" fmla="*/ 421 h 1427"/>
                    <a:gd name="T48" fmla="*/ 443 w 1427"/>
                    <a:gd name="T49" fmla="*/ 489 h 1427"/>
                    <a:gd name="T50" fmla="*/ 389 w 1427"/>
                    <a:gd name="T51" fmla="*/ 575 h 1427"/>
                    <a:gd name="T52" fmla="*/ 362 w 1427"/>
                    <a:gd name="T53" fmla="*/ 679 h 1427"/>
                    <a:gd name="T54" fmla="*/ 371 w 1427"/>
                    <a:gd name="T55" fmla="*/ 783 h 1427"/>
                    <a:gd name="T56" fmla="*/ 402 w 1427"/>
                    <a:gd name="T57" fmla="*/ 882 h 1427"/>
                    <a:gd name="T58" fmla="*/ 466 w 1427"/>
                    <a:gd name="T59" fmla="*/ 964 h 1427"/>
                    <a:gd name="T60" fmla="*/ 547 w 1427"/>
                    <a:gd name="T61" fmla="*/ 1022 h 1427"/>
                    <a:gd name="T62" fmla="*/ 642 w 1427"/>
                    <a:gd name="T63" fmla="*/ 1059 h 1427"/>
                    <a:gd name="T64" fmla="*/ 751 w 1427"/>
                    <a:gd name="T65" fmla="*/ 1064 h 1427"/>
                    <a:gd name="T66" fmla="*/ 851 w 1427"/>
                    <a:gd name="T67" fmla="*/ 1036 h 1427"/>
                    <a:gd name="T68" fmla="*/ 941 w 1427"/>
                    <a:gd name="T69" fmla="*/ 987 h 1427"/>
                    <a:gd name="T70" fmla="*/ 1009 w 1427"/>
                    <a:gd name="T71" fmla="*/ 910 h 1427"/>
                    <a:gd name="T72" fmla="*/ 1050 w 1427"/>
                    <a:gd name="T73" fmla="*/ 819 h 1427"/>
                    <a:gd name="T74" fmla="*/ 1068 w 1427"/>
                    <a:gd name="T75" fmla="*/ 715 h 1427"/>
                    <a:gd name="T76" fmla="*/ 1050 w 1427"/>
                    <a:gd name="T77" fmla="*/ 607 h 1427"/>
                    <a:gd name="T78" fmla="*/ 1009 w 1427"/>
                    <a:gd name="T79" fmla="*/ 516 h 1427"/>
                    <a:gd name="T80" fmla="*/ 941 w 1427"/>
                    <a:gd name="T81" fmla="*/ 439 h 1427"/>
                    <a:gd name="T82" fmla="*/ 851 w 1427"/>
                    <a:gd name="T83" fmla="*/ 389 h 1427"/>
                    <a:gd name="T84" fmla="*/ 751 w 1427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7" h="1427">
                      <a:moveTo>
                        <a:pt x="715" y="1426"/>
                      </a:moveTo>
                      <a:lnTo>
                        <a:pt x="642" y="1421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9" y="1371"/>
                      </a:lnTo>
                      <a:lnTo>
                        <a:pt x="375" y="1339"/>
                      </a:lnTo>
                      <a:lnTo>
                        <a:pt x="317" y="1304"/>
                      </a:lnTo>
                      <a:lnTo>
                        <a:pt x="262" y="1263"/>
                      </a:lnTo>
                      <a:lnTo>
                        <a:pt x="213" y="1217"/>
                      </a:lnTo>
                      <a:lnTo>
                        <a:pt x="162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9" y="991"/>
                      </a:lnTo>
                      <a:lnTo>
                        <a:pt x="36" y="923"/>
                      </a:lnTo>
                      <a:lnTo>
                        <a:pt x="18" y="855"/>
                      </a:lnTo>
                      <a:lnTo>
                        <a:pt x="4" y="788"/>
                      </a:lnTo>
                      <a:lnTo>
                        <a:pt x="0" y="715"/>
                      </a:lnTo>
                      <a:lnTo>
                        <a:pt x="4" y="638"/>
                      </a:lnTo>
                      <a:lnTo>
                        <a:pt x="18" y="570"/>
                      </a:lnTo>
                      <a:lnTo>
                        <a:pt x="36" y="502"/>
                      </a:lnTo>
                      <a:lnTo>
                        <a:pt x="59" y="434"/>
                      </a:lnTo>
                      <a:lnTo>
                        <a:pt x="85" y="371"/>
                      </a:lnTo>
                      <a:lnTo>
                        <a:pt x="122" y="312"/>
                      </a:lnTo>
                      <a:lnTo>
                        <a:pt x="162" y="258"/>
                      </a:lnTo>
                      <a:lnTo>
                        <a:pt x="213" y="208"/>
                      </a:lnTo>
                      <a:lnTo>
                        <a:pt x="262" y="163"/>
                      </a:lnTo>
                      <a:lnTo>
                        <a:pt x="317" y="122"/>
                      </a:lnTo>
                      <a:lnTo>
                        <a:pt x="375" y="86"/>
                      </a:lnTo>
                      <a:lnTo>
                        <a:pt x="439" y="54"/>
                      </a:lnTo>
                      <a:lnTo>
                        <a:pt x="502" y="32"/>
                      </a:lnTo>
                      <a:lnTo>
                        <a:pt x="570" y="14"/>
                      </a:lnTo>
                      <a:lnTo>
                        <a:pt x="642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9" y="14"/>
                      </a:lnTo>
                      <a:lnTo>
                        <a:pt x="928" y="32"/>
                      </a:lnTo>
                      <a:lnTo>
                        <a:pt x="991" y="54"/>
                      </a:lnTo>
                      <a:lnTo>
                        <a:pt x="1054" y="86"/>
                      </a:lnTo>
                      <a:lnTo>
                        <a:pt x="1113" y="122"/>
                      </a:lnTo>
                      <a:lnTo>
                        <a:pt x="1168" y="163"/>
                      </a:lnTo>
                      <a:lnTo>
                        <a:pt x="1217" y="208"/>
                      </a:lnTo>
                      <a:lnTo>
                        <a:pt x="1262" y="258"/>
                      </a:lnTo>
                      <a:lnTo>
                        <a:pt x="1308" y="312"/>
                      </a:lnTo>
                      <a:lnTo>
                        <a:pt x="1339" y="371"/>
                      </a:lnTo>
                      <a:lnTo>
                        <a:pt x="1371" y="434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6" y="638"/>
                      </a:lnTo>
                      <a:lnTo>
                        <a:pt x="1426" y="715"/>
                      </a:lnTo>
                      <a:lnTo>
                        <a:pt x="1426" y="788"/>
                      </a:lnTo>
                      <a:lnTo>
                        <a:pt x="1412" y="855"/>
                      </a:lnTo>
                      <a:lnTo>
                        <a:pt x="1394" y="923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8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8" y="1263"/>
                      </a:lnTo>
                      <a:lnTo>
                        <a:pt x="1113" y="1304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8" y="1394"/>
                      </a:lnTo>
                      <a:lnTo>
                        <a:pt x="859" y="1412"/>
                      </a:lnTo>
                      <a:lnTo>
                        <a:pt x="787" y="1421"/>
                      </a:lnTo>
                      <a:lnTo>
                        <a:pt x="715" y="1426"/>
                      </a:lnTo>
                      <a:close/>
                      <a:moveTo>
                        <a:pt x="715" y="357"/>
                      </a:moveTo>
                      <a:lnTo>
                        <a:pt x="678" y="362"/>
                      </a:lnTo>
                      <a:lnTo>
                        <a:pt x="642" y="367"/>
                      </a:lnTo>
                      <a:lnTo>
                        <a:pt x="611" y="376"/>
                      </a:lnTo>
                      <a:lnTo>
                        <a:pt x="579" y="389"/>
                      </a:lnTo>
                      <a:lnTo>
                        <a:pt x="547" y="402"/>
                      </a:lnTo>
                      <a:lnTo>
                        <a:pt x="516" y="421"/>
                      </a:lnTo>
                      <a:lnTo>
                        <a:pt x="489" y="439"/>
                      </a:lnTo>
                      <a:lnTo>
                        <a:pt x="466" y="461"/>
                      </a:lnTo>
                      <a:lnTo>
                        <a:pt x="443" y="489"/>
                      </a:lnTo>
                      <a:lnTo>
                        <a:pt x="420" y="516"/>
                      </a:lnTo>
                      <a:lnTo>
                        <a:pt x="402" y="543"/>
                      </a:lnTo>
                      <a:lnTo>
                        <a:pt x="389" y="575"/>
                      </a:lnTo>
                      <a:lnTo>
                        <a:pt x="375" y="607"/>
                      </a:lnTo>
                      <a:lnTo>
                        <a:pt x="371" y="642"/>
                      </a:lnTo>
                      <a:lnTo>
                        <a:pt x="362" y="679"/>
                      </a:lnTo>
                      <a:lnTo>
                        <a:pt x="362" y="715"/>
                      </a:lnTo>
                      <a:lnTo>
                        <a:pt x="362" y="747"/>
                      </a:lnTo>
                      <a:lnTo>
                        <a:pt x="371" y="783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0" y="910"/>
                      </a:lnTo>
                      <a:lnTo>
                        <a:pt x="443" y="937"/>
                      </a:lnTo>
                      <a:lnTo>
                        <a:pt x="466" y="964"/>
                      </a:lnTo>
                      <a:lnTo>
                        <a:pt x="489" y="987"/>
                      </a:lnTo>
                      <a:lnTo>
                        <a:pt x="516" y="1005"/>
                      </a:lnTo>
                      <a:lnTo>
                        <a:pt x="547" y="1022"/>
                      </a:lnTo>
                      <a:lnTo>
                        <a:pt x="579" y="1036"/>
                      </a:lnTo>
                      <a:lnTo>
                        <a:pt x="611" y="1050"/>
                      </a:lnTo>
                      <a:lnTo>
                        <a:pt x="642" y="1059"/>
                      </a:lnTo>
                      <a:lnTo>
                        <a:pt x="678" y="1064"/>
                      </a:lnTo>
                      <a:lnTo>
                        <a:pt x="715" y="1068"/>
                      </a:lnTo>
                      <a:lnTo>
                        <a:pt x="751" y="1064"/>
                      </a:lnTo>
                      <a:lnTo>
                        <a:pt x="787" y="1059"/>
                      </a:lnTo>
                      <a:lnTo>
                        <a:pt x="819" y="1050"/>
                      </a:lnTo>
                      <a:lnTo>
                        <a:pt x="851" y="1036"/>
                      </a:lnTo>
                      <a:lnTo>
                        <a:pt x="882" y="1022"/>
                      </a:lnTo>
                      <a:lnTo>
                        <a:pt x="914" y="1005"/>
                      </a:lnTo>
                      <a:lnTo>
                        <a:pt x="941" y="987"/>
                      </a:lnTo>
                      <a:lnTo>
                        <a:pt x="963" y="964"/>
                      </a:lnTo>
                      <a:lnTo>
                        <a:pt x="987" y="937"/>
                      </a:lnTo>
                      <a:lnTo>
                        <a:pt x="1009" y="910"/>
                      </a:lnTo>
                      <a:lnTo>
                        <a:pt x="1027" y="882"/>
                      </a:lnTo>
                      <a:lnTo>
                        <a:pt x="1040" y="851"/>
                      </a:lnTo>
                      <a:lnTo>
                        <a:pt x="1050" y="819"/>
                      </a:lnTo>
                      <a:lnTo>
                        <a:pt x="1059" y="783"/>
                      </a:lnTo>
                      <a:lnTo>
                        <a:pt x="1068" y="747"/>
                      </a:lnTo>
                      <a:lnTo>
                        <a:pt x="1068" y="715"/>
                      </a:lnTo>
                      <a:lnTo>
                        <a:pt x="1068" y="679"/>
                      </a:lnTo>
                      <a:lnTo>
                        <a:pt x="1059" y="642"/>
                      </a:lnTo>
                      <a:lnTo>
                        <a:pt x="1050" y="607"/>
                      </a:lnTo>
                      <a:lnTo>
                        <a:pt x="1040" y="575"/>
                      </a:lnTo>
                      <a:lnTo>
                        <a:pt x="1027" y="543"/>
                      </a:lnTo>
                      <a:lnTo>
                        <a:pt x="1009" y="516"/>
                      </a:lnTo>
                      <a:lnTo>
                        <a:pt x="987" y="489"/>
                      </a:lnTo>
                      <a:lnTo>
                        <a:pt x="963" y="461"/>
                      </a:lnTo>
                      <a:lnTo>
                        <a:pt x="941" y="439"/>
                      </a:lnTo>
                      <a:lnTo>
                        <a:pt x="914" y="421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6"/>
                      </a:lnTo>
                      <a:lnTo>
                        <a:pt x="787" y="367"/>
                      </a:lnTo>
                      <a:lnTo>
                        <a:pt x="751" y="362"/>
                      </a:lnTo>
                      <a:lnTo>
                        <a:pt x="715" y="357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8" name="Freeform 30"/>
                <p:cNvSpPr>
                  <a:spLocks noChangeArrowheads="1"/>
                </p:cNvSpPr>
                <p:nvPr/>
              </p:nvSpPr>
              <p:spPr bwMode="auto">
                <a:xfrm>
                  <a:off x="6863776" y="2107948"/>
                  <a:ext cx="117035" cy="1082277"/>
                </a:xfrm>
                <a:custGeom>
                  <a:avLst/>
                  <a:gdLst>
                    <a:gd name="T0" fmla="*/ 0 w 363"/>
                    <a:gd name="T1" fmla="*/ 621 h 3075"/>
                    <a:gd name="T2" fmla="*/ 0 w 363"/>
                    <a:gd name="T3" fmla="*/ 2454 h 3075"/>
                    <a:gd name="T4" fmla="*/ 362 w 363"/>
                    <a:gd name="T5" fmla="*/ 3074 h 3075"/>
                    <a:gd name="T6" fmla="*/ 362 w 363"/>
                    <a:gd name="T7" fmla="*/ 0 h 3075"/>
                    <a:gd name="T8" fmla="*/ 362 w 363"/>
                    <a:gd name="T9" fmla="*/ 0 h 3075"/>
                    <a:gd name="T10" fmla="*/ 358 w 363"/>
                    <a:gd name="T11" fmla="*/ 50 h 3075"/>
                    <a:gd name="T12" fmla="*/ 354 w 363"/>
                    <a:gd name="T13" fmla="*/ 100 h 3075"/>
                    <a:gd name="T14" fmla="*/ 344 w 363"/>
                    <a:gd name="T15" fmla="*/ 145 h 3075"/>
                    <a:gd name="T16" fmla="*/ 335 w 363"/>
                    <a:gd name="T17" fmla="*/ 190 h 3075"/>
                    <a:gd name="T18" fmla="*/ 322 w 363"/>
                    <a:gd name="T19" fmla="*/ 236 h 3075"/>
                    <a:gd name="T20" fmla="*/ 303 w 363"/>
                    <a:gd name="T21" fmla="*/ 281 h 3075"/>
                    <a:gd name="T22" fmla="*/ 285 w 363"/>
                    <a:gd name="T23" fmla="*/ 322 h 3075"/>
                    <a:gd name="T24" fmla="*/ 263 w 363"/>
                    <a:gd name="T25" fmla="*/ 363 h 3075"/>
                    <a:gd name="T26" fmla="*/ 236 w 363"/>
                    <a:gd name="T27" fmla="*/ 403 h 3075"/>
                    <a:gd name="T28" fmla="*/ 208 w 363"/>
                    <a:gd name="T29" fmla="*/ 440 h 3075"/>
                    <a:gd name="T30" fmla="*/ 177 w 363"/>
                    <a:gd name="T31" fmla="*/ 475 h 3075"/>
                    <a:gd name="T32" fmla="*/ 145 w 363"/>
                    <a:gd name="T33" fmla="*/ 507 h 3075"/>
                    <a:gd name="T34" fmla="*/ 114 w 363"/>
                    <a:gd name="T35" fmla="*/ 539 h 3075"/>
                    <a:gd name="T36" fmla="*/ 77 w 363"/>
                    <a:gd name="T37" fmla="*/ 571 h 3075"/>
                    <a:gd name="T38" fmla="*/ 41 w 363"/>
                    <a:gd name="T39" fmla="*/ 593 h 3075"/>
                    <a:gd name="T40" fmla="*/ 0 w 363"/>
                    <a:gd name="T41" fmla="*/ 621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63" h="3075">
                      <a:moveTo>
                        <a:pt x="0" y="621"/>
                      </a:moveTo>
                      <a:lnTo>
                        <a:pt x="0" y="2454"/>
                      </a:lnTo>
                      <a:lnTo>
                        <a:pt x="362" y="3074"/>
                      </a:lnTo>
                      <a:lnTo>
                        <a:pt x="362" y="0"/>
                      </a:lnTo>
                      <a:lnTo>
                        <a:pt x="362" y="0"/>
                      </a:lnTo>
                      <a:lnTo>
                        <a:pt x="358" y="50"/>
                      </a:lnTo>
                      <a:lnTo>
                        <a:pt x="354" y="100"/>
                      </a:lnTo>
                      <a:lnTo>
                        <a:pt x="344" y="145"/>
                      </a:lnTo>
                      <a:lnTo>
                        <a:pt x="335" y="190"/>
                      </a:lnTo>
                      <a:lnTo>
                        <a:pt x="322" y="236"/>
                      </a:lnTo>
                      <a:lnTo>
                        <a:pt x="303" y="281"/>
                      </a:lnTo>
                      <a:lnTo>
                        <a:pt x="285" y="322"/>
                      </a:lnTo>
                      <a:lnTo>
                        <a:pt x="263" y="363"/>
                      </a:lnTo>
                      <a:lnTo>
                        <a:pt x="236" y="403"/>
                      </a:lnTo>
                      <a:lnTo>
                        <a:pt x="208" y="440"/>
                      </a:lnTo>
                      <a:lnTo>
                        <a:pt x="177" y="475"/>
                      </a:lnTo>
                      <a:lnTo>
                        <a:pt x="145" y="507"/>
                      </a:lnTo>
                      <a:lnTo>
                        <a:pt x="114" y="539"/>
                      </a:lnTo>
                      <a:lnTo>
                        <a:pt x="77" y="571"/>
                      </a:lnTo>
                      <a:lnTo>
                        <a:pt x="41" y="593"/>
                      </a:lnTo>
                      <a:lnTo>
                        <a:pt x="0" y="621"/>
                      </a:lnTo>
                    </a:path>
                  </a:pathLst>
                </a:custGeom>
                <a:solidFill>
                  <a:srgbClr val="0089C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89" name="Freeform 31"/>
                <p:cNvSpPr>
                  <a:spLocks noChangeArrowheads="1"/>
                </p:cNvSpPr>
                <p:nvPr/>
              </p:nvSpPr>
              <p:spPr bwMode="auto">
                <a:xfrm>
                  <a:off x="6515561" y="2125369"/>
                  <a:ext cx="115590" cy="1032860"/>
                </a:xfrm>
                <a:custGeom>
                  <a:avLst/>
                  <a:gdLst>
                    <a:gd name="T0" fmla="*/ 0 w 359"/>
                    <a:gd name="T1" fmla="*/ 0 h 3075"/>
                    <a:gd name="T2" fmla="*/ 0 w 359"/>
                    <a:gd name="T3" fmla="*/ 3074 h 3075"/>
                    <a:gd name="T4" fmla="*/ 0 w 359"/>
                    <a:gd name="T5" fmla="*/ 3074 h 3075"/>
                    <a:gd name="T6" fmla="*/ 0 w 359"/>
                    <a:gd name="T7" fmla="*/ 3024 h 3075"/>
                    <a:gd name="T8" fmla="*/ 5 w 359"/>
                    <a:gd name="T9" fmla="*/ 2974 h 3075"/>
                    <a:gd name="T10" fmla="*/ 14 w 359"/>
                    <a:gd name="T11" fmla="*/ 2929 h 3075"/>
                    <a:gd name="T12" fmla="*/ 24 w 359"/>
                    <a:gd name="T13" fmla="*/ 2883 h 3075"/>
                    <a:gd name="T14" fmla="*/ 37 w 359"/>
                    <a:gd name="T15" fmla="*/ 2838 h 3075"/>
                    <a:gd name="T16" fmla="*/ 55 w 359"/>
                    <a:gd name="T17" fmla="*/ 2793 h 3075"/>
                    <a:gd name="T18" fmla="*/ 77 w 359"/>
                    <a:gd name="T19" fmla="*/ 2752 h 3075"/>
                    <a:gd name="T20" fmla="*/ 100 w 359"/>
                    <a:gd name="T21" fmla="*/ 2712 h 3075"/>
                    <a:gd name="T22" fmla="*/ 123 w 359"/>
                    <a:gd name="T23" fmla="*/ 2671 h 3075"/>
                    <a:gd name="T24" fmla="*/ 150 w 359"/>
                    <a:gd name="T25" fmla="*/ 2635 h 3075"/>
                    <a:gd name="T26" fmla="*/ 181 w 359"/>
                    <a:gd name="T27" fmla="*/ 2598 h 3075"/>
                    <a:gd name="T28" fmla="*/ 213 w 359"/>
                    <a:gd name="T29" fmla="*/ 2566 h 3075"/>
                    <a:gd name="T30" fmla="*/ 245 w 359"/>
                    <a:gd name="T31" fmla="*/ 2535 h 3075"/>
                    <a:gd name="T32" fmla="*/ 282 w 359"/>
                    <a:gd name="T33" fmla="*/ 2508 h 3075"/>
                    <a:gd name="T34" fmla="*/ 317 w 359"/>
                    <a:gd name="T35" fmla="*/ 2481 h 3075"/>
                    <a:gd name="T36" fmla="*/ 358 w 359"/>
                    <a:gd name="T37" fmla="*/ 2454 h 3075"/>
                    <a:gd name="T38" fmla="*/ 358 w 359"/>
                    <a:gd name="T39" fmla="*/ 621 h 3075"/>
                    <a:gd name="T40" fmla="*/ 358 w 359"/>
                    <a:gd name="T41" fmla="*/ 621 h 3075"/>
                    <a:gd name="T42" fmla="*/ 317 w 359"/>
                    <a:gd name="T43" fmla="*/ 593 h 3075"/>
                    <a:gd name="T44" fmla="*/ 282 w 359"/>
                    <a:gd name="T45" fmla="*/ 571 h 3075"/>
                    <a:gd name="T46" fmla="*/ 245 w 359"/>
                    <a:gd name="T47" fmla="*/ 539 h 3075"/>
                    <a:gd name="T48" fmla="*/ 213 w 359"/>
                    <a:gd name="T49" fmla="*/ 507 h 3075"/>
                    <a:gd name="T50" fmla="*/ 181 w 359"/>
                    <a:gd name="T51" fmla="*/ 475 h 3075"/>
                    <a:gd name="T52" fmla="*/ 150 w 359"/>
                    <a:gd name="T53" fmla="*/ 440 h 3075"/>
                    <a:gd name="T54" fmla="*/ 123 w 359"/>
                    <a:gd name="T55" fmla="*/ 403 h 3075"/>
                    <a:gd name="T56" fmla="*/ 100 w 359"/>
                    <a:gd name="T57" fmla="*/ 363 h 3075"/>
                    <a:gd name="T58" fmla="*/ 77 w 359"/>
                    <a:gd name="T59" fmla="*/ 322 h 3075"/>
                    <a:gd name="T60" fmla="*/ 55 w 359"/>
                    <a:gd name="T61" fmla="*/ 281 h 3075"/>
                    <a:gd name="T62" fmla="*/ 37 w 359"/>
                    <a:gd name="T63" fmla="*/ 236 h 3075"/>
                    <a:gd name="T64" fmla="*/ 24 w 359"/>
                    <a:gd name="T65" fmla="*/ 190 h 3075"/>
                    <a:gd name="T66" fmla="*/ 14 w 359"/>
                    <a:gd name="T67" fmla="*/ 145 h 3075"/>
                    <a:gd name="T68" fmla="*/ 5 w 359"/>
                    <a:gd name="T69" fmla="*/ 100 h 3075"/>
                    <a:gd name="T70" fmla="*/ 0 w 359"/>
                    <a:gd name="T71" fmla="*/ 50 h 3075"/>
                    <a:gd name="T72" fmla="*/ 0 w 359"/>
                    <a:gd name="T73" fmla="*/ 0 h 30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3075">
                      <a:moveTo>
                        <a:pt x="0" y="0"/>
                      </a:moveTo>
                      <a:lnTo>
                        <a:pt x="0" y="3074"/>
                      </a:lnTo>
                      <a:lnTo>
                        <a:pt x="0" y="3074"/>
                      </a:lnTo>
                      <a:lnTo>
                        <a:pt x="0" y="3024"/>
                      </a:lnTo>
                      <a:lnTo>
                        <a:pt x="5" y="2974"/>
                      </a:lnTo>
                      <a:lnTo>
                        <a:pt x="14" y="2929"/>
                      </a:lnTo>
                      <a:lnTo>
                        <a:pt x="24" y="2883"/>
                      </a:lnTo>
                      <a:lnTo>
                        <a:pt x="37" y="2838"/>
                      </a:lnTo>
                      <a:lnTo>
                        <a:pt x="55" y="2793"/>
                      </a:lnTo>
                      <a:lnTo>
                        <a:pt x="77" y="2752"/>
                      </a:lnTo>
                      <a:lnTo>
                        <a:pt x="100" y="2712"/>
                      </a:lnTo>
                      <a:lnTo>
                        <a:pt x="123" y="2671"/>
                      </a:lnTo>
                      <a:lnTo>
                        <a:pt x="150" y="2635"/>
                      </a:lnTo>
                      <a:lnTo>
                        <a:pt x="181" y="2598"/>
                      </a:lnTo>
                      <a:lnTo>
                        <a:pt x="213" y="2566"/>
                      </a:lnTo>
                      <a:lnTo>
                        <a:pt x="245" y="2535"/>
                      </a:lnTo>
                      <a:lnTo>
                        <a:pt x="282" y="2508"/>
                      </a:lnTo>
                      <a:lnTo>
                        <a:pt x="317" y="2481"/>
                      </a:lnTo>
                      <a:lnTo>
                        <a:pt x="358" y="2454"/>
                      </a:lnTo>
                      <a:lnTo>
                        <a:pt x="358" y="621"/>
                      </a:lnTo>
                      <a:lnTo>
                        <a:pt x="358" y="621"/>
                      </a:lnTo>
                      <a:lnTo>
                        <a:pt x="317" y="593"/>
                      </a:lnTo>
                      <a:lnTo>
                        <a:pt x="282" y="571"/>
                      </a:lnTo>
                      <a:lnTo>
                        <a:pt x="245" y="539"/>
                      </a:lnTo>
                      <a:lnTo>
                        <a:pt x="213" y="507"/>
                      </a:lnTo>
                      <a:lnTo>
                        <a:pt x="181" y="475"/>
                      </a:lnTo>
                      <a:lnTo>
                        <a:pt x="150" y="440"/>
                      </a:lnTo>
                      <a:lnTo>
                        <a:pt x="123" y="403"/>
                      </a:lnTo>
                      <a:lnTo>
                        <a:pt x="100" y="363"/>
                      </a:lnTo>
                      <a:lnTo>
                        <a:pt x="77" y="322"/>
                      </a:lnTo>
                      <a:lnTo>
                        <a:pt x="55" y="281"/>
                      </a:lnTo>
                      <a:lnTo>
                        <a:pt x="37" y="236"/>
                      </a:lnTo>
                      <a:lnTo>
                        <a:pt x="24" y="190"/>
                      </a:lnTo>
                      <a:lnTo>
                        <a:pt x="14" y="145"/>
                      </a:lnTo>
                      <a:lnTo>
                        <a:pt x="5" y="100"/>
                      </a:lnTo>
                      <a:lnTo>
                        <a:pt x="0" y="5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0" name="Freeform 32"/>
                <p:cNvSpPr>
                  <a:spLocks noChangeArrowheads="1"/>
                </p:cNvSpPr>
                <p:nvPr/>
              </p:nvSpPr>
              <p:spPr bwMode="auto">
                <a:xfrm>
                  <a:off x="6515561" y="1224773"/>
                  <a:ext cx="115590" cy="900596"/>
                </a:xfrm>
                <a:custGeom>
                  <a:avLst/>
                  <a:gdLst>
                    <a:gd name="T0" fmla="*/ 358 w 359"/>
                    <a:gd name="T1" fmla="*/ 2303 h 2924"/>
                    <a:gd name="T2" fmla="*/ 358 w 359"/>
                    <a:gd name="T3" fmla="*/ 0 h 2924"/>
                    <a:gd name="T4" fmla="*/ 0 w 359"/>
                    <a:gd name="T5" fmla="*/ 0 h 2924"/>
                    <a:gd name="T6" fmla="*/ 0 w 359"/>
                    <a:gd name="T7" fmla="*/ 2923 h 2924"/>
                    <a:gd name="T8" fmla="*/ 0 w 359"/>
                    <a:gd name="T9" fmla="*/ 2923 h 2924"/>
                    <a:gd name="T10" fmla="*/ 0 w 359"/>
                    <a:gd name="T11" fmla="*/ 2874 h 2924"/>
                    <a:gd name="T12" fmla="*/ 5 w 359"/>
                    <a:gd name="T13" fmla="*/ 2829 h 2924"/>
                    <a:gd name="T14" fmla="*/ 14 w 359"/>
                    <a:gd name="T15" fmla="*/ 2778 h 2924"/>
                    <a:gd name="T16" fmla="*/ 24 w 359"/>
                    <a:gd name="T17" fmla="*/ 2733 h 2924"/>
                    <a:gd name="T18" fmla="*/ 37 w 359"/>
                    <a:gd name="T19" fmla="*/ 2688 h 2924"/>
                    <a:gd name="T20" fmla="*/ 55 w 359"/>
                    <a:gd name="T21" fmla="*/ 2643 h 2924"/>
                    <a:gd name="T22" fmla="*/ 77 w 359"/>
                    <a:gd name="T23" fmla="*/ 2602 h 2924"/>
                    <a:gd name="T24" fmla="*/ 100 w 359"/>
                    <a:gd name="T25" fmla="*/ 2561 h 2924"/>
                    <a:gd name="T26" fmla="*/ 123 w 359"/>
                    <a:gd name="T27" fmla="*/ 2520 h 2924"/>
                    <a:gd name="T28" fmla="*/ 150 w 359"/>
                    <a:gd name="T29" fmla="*/ 2484 h 2924"/>
                    <a:gd name="T30" fmla="*/ 181 w 359"/>
                    <a:gd name="T31" fmla="*/ 2448 h 2924"/>
                    <a:gd name="T32" fmla="*/ 213 w 359"/>
                    <a:gd name="T33" fmla="*/ 2416 h 2924"/>
                    <a:gd name="T34" fmla="*/ 245 w 359"/>
                    <a:gd name="T35" fmla="*/ 2385 h 2924"/>
                    <a:gd name="T36" fmla="*/ 282 w 359"/>
                    <a:gd name="T37" fmla="*/ 2358 h 2924"/>
                    <a:gd name="T38" fmla="*/ 317 w 359"/>
                    <a:gd name="T39" fmla="*/ 2331 h 2924"/>
                    <a:gd name="T40" fmla="*/ 358 w 359"/>
                    <a:gd name="T41" fmla="*/ 2303 h 29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359" h="2924">
                      <a:moveTo>
                        <a:pt x="358" y="2303"/>
                      </a:moveTo>
                      <a:lnTo>
                        <a:pt x="358" y="0"/>
                      </a:lnTo>
                      <a:lnTo>
                        <a:pt x="0" y="0"/>
                      </a:lnTo>
                      <a:lnTo>
                        <a:pt x="0" y="2923"/>
                      </a:lnTo>
                      <a:lnTo>
                        <a:pt x="0" y="2923"/>
                      </a:lnTo>
                      <a:lnTo>
                        <a:pt x="0" y="2874"/>
                      </a:lnTo>
                      <a:lnTo>
                        <a:pt x="5" y="2829"/>
                      </a:lnTo>
                      <a:lnTo>
                        <a:pt x="14" y="2778"/>
                      </a:lnTo>
                      <a:lnTo>
                        <a:pt x="24" y="2733"/>
                      </a:lnTo>
                      <a:lnTo>
                        <a:pt x="37" y="2688"/>
                      </a:lnTo>
                      <a:lnTo>
                        <a:pt x="55" y="2643"/>
                      </a:lnTo>
                      <a:lnTo>
                        <a:pt x="77" y="2602"/>
                      </a:lnTo>
                      <a:lnTo>
                        <a:pt x="100" y="2561"/>
                      </a:lnTo>
                      <a:lnTo>
                        <a:pt x="123" y="2520"/>
                      </a:lnTo>
                      <a:lnTo>
                        <a:pt x="150" y="2484"/>
                      </a:lnTo>
                      <a:lnTo>
                        <a:pt x="181" y="2448"/>
                      </a:lnTo>
                      <a:lnTo>
                        <a:pt x="213" y="2416"/>
                      </a:lnTo>
                      <a:lnTo>
                        <a:pt x="245" y="2385"/>
                      </a:lnTo>
                      <a:lnTo>
                        <a:pt x="282" y="2358"/>
                      </a:lnTo>
                      <a:lnTo>
                        <a:pt x="317" y="2331"/>
                      </a:lnTo>
                      <a:lnTo>
                        <a:pt x="358" y="2303"/>
                      </a:lnTo>
                    </a:path>
                  </a:pathLst>
                </a:custGeom>
                <a:solidFill>
                  <a:srgbClr val="F8D44C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1" name="Freeform 33"/>
                <p:cNvSpPr>
                  <a:spLocks noChangeArrowheads="1"/>
                </p:cNvSpPr>
                <p:nvPr/>
              </p:nvSpPr>
              <p:spPr bwMode="auto">
                <a:xfrm>
                  <a:off x="6632596" y="1893004"/>
                  <a:ext cx="229735" cy="230922"/>
                </a:xfrm>
                <a:custGeom>
                  <a:avLst/>
                  <a:gdLst>
                    <a:gd name="T0" fmla="*/ 353 w 707"/>
                    <a:gd name="T1" fmla="*/ 358 h 711"/>
                    <a:gd name="T2" fmla="*/ 353 w 707"/>
                    <a:gd name="T3" fmla="*/ 358 h 711"/>
                    <a:gd name="T4" fmla="*/ 390 w 707"/>
                    <a:gd name="T5" fmla="*/ 362 h 711"/>
                    <a:gd name="T6" fmla="*/ 426 w 707"/>
                    <a:gd name="T7" fmla="*/ 366 h 711"/>
                    <a:gd name="T8" fmla="*/ 457 w 707"/>
                    <a:gd name="T9" fmla="*/ 376 h 711"/>
                    <a:gd name="T10" fmla="*/ 489 w 707"/>
                    <a:gd name="T11" fmla="*/ 384 h 711"/>
                    <a:gd name="T12" fmla="*/ 521 w 707"/>
                    <a:gd name="T13" fmla="*/ 403 h 711"/>
                    <a:gd name="T14" fmla="*/ 552 w 707"/>
                    <a:gd name="T15" fmla="*/ 416 h 711"/>
                    <a:gd name="T16" fmla="*/ 579 w 707"/>
                    <a:gd name="T17" fmla="*/ 439 h 711"/>
                    <a:gd name="T18" fmla="*/ 602 w 707"/>
                    <a:gd name="T19" fmla="*/ 462 h 711"/>
                    <a:gd name="T20" fmla="*/ 625 w 707"/>
                    <a:gd name="T21" fmla="*/ 488 h 711"/>
                    <a:gd name="T22" fmla="*/ 648 w 707"/>
                    <a:gd name="T23" fmla="*/ 516 h 711"/>
                    <a:gd name="T24" fmla="*/ 666 w 707"/>
                    <a:gd name="T25" fmla="*/ 543 h 711"/>
                    <a:gd name="T26" fmla="*/ 679 w 707"/>
                    <a:gd name="T27" fmla="*/ 575 h 711"/>
                    <a:gd name="T28" fmla="*/ 693 w 707"/>
                    <a:gd name="T29" fmla="*/ 606 h 711"/>
                    <a:gd name="T30" fmla="*/ 697 w 707"/>
                    <a:gd name="T31" fmla="*/ 638 h 711"/>
                    <a:gd name="T32" fmla="*/ 706 w 707"/>
                    <a:gd name="T33" fmla="*/ 674 h 711"/>
                    <a:gd name="T34" fmla="*/ 706 w 707"/>
                    <a:gd name="T35" fmla="*/ 710 h 711"/>
                    <a:gd name="T36" fmla="*/ 706 w 707"/>
                    <a:gd name="T37" fmla="*/ 90 h 711"/>
                    <a:gd name="T38" fmla="*/ 706 w 707"/>
                    <a:gd name="T39" fmla="*/ 90 h 711"/>
                    <a:gd name="T40" fmla="*/ 666 w 707"/>
                    <a:gd name="T41" fmla="*/ 72 h 711"/>
                    <a:gd name="T42" fmla="*/ 625 w 707"/>
                    <a:gd name="T43" fmla="*/ 54 h 711"/>
                    <a:gd name="T44" fmla="*/ 584 w 707"/>
                    <a:gd name="T45" fmla="*/ 36 h 711"/>
                    <a:gd name="T46" fmla="*/ 539 w 707"/>
                    <a:gd name="T47" fmla="*/ 23 h 711"/>
                    <a:gd name="T48" fmla="*/ 493 w 707"/>
                    <a:gd name="T49" fmla="*/ 13 h 711"/>
                    <a:gd name="T50" fmla="*/ 448 w 707"/>
                    <a:gd name="T51" fmla="*/ 4 h 711"/>
                    <a:gd name="T52" fmla="*/ 403 w 707"/>
                    <a:gd name="T53" fmla="*/ 0 h 711"/>
                    <a:gd name="T54" fmla="*/ 353 w 707"/>
                    <a:gd name="T55" fmla="*/ 0 h 711"/>
                    <a:gd name="T56" fmla="*/ 353 w 707"/>
                    <a:gd name="T57" fmla="*/ 0 h 711"/>
                    <a:gd name="T58" fmla="*/ 304 w 707"/>
                    <a:gd name="T59" fmla="*/ 0 h 711"/>
                    <a:gd name="T60" fmla="*/ 258 w 707"/>
                    <a:gd name="T61" fmla="*/ 4 h 711"/>
                    <a:gd name="T62" fmla="*/ 213 w 707"/>
                    <a:gd name="T63" fmla="*/ 13 h 711"/>
                    <a:gd name="T64" fmla="*/ 168 w 707"/>
                    <a:gd name="T65" fmla="*/ 23 h 711"/>
                    <a:gd name="T66" fmla="*/ 123 w 707"/>
                    <a:gd name="T67" fmla="*/ 36 h 711"/>
                    <a:gd name="T68" fmla="*/ 81 w 707"/>
                    <a:gd name="T69" fmla="*/ 54 h 711"/>
                    <a:gd name="T70" fmla="*/ 41 w 707"/>
                    <a:gd name="T71" fmla="*/ 72 h 711"/>
                    <a:gd name="T72" fmla="*/ 0 w 707"/>
                    <a:gd name="T73" fmla="*/ 90 h 711"/>
                    <a:gd name="T74" fmla="*/ 0 w 707"/>
                    <a:gd name="T75" fmla="*/ 710 h 711"/>
                    <a:gd name="T76" fmla="*/ 0 w 707"/>
                    <a:gd name="T77" fmla="*/ 710 h 711"/>
                    <a:gd name="T78" fmla="*/ 0 w 707"/>
                    <a:gd name="T79" fmla="*/ 674 h 711"/>
                    <a:gd name="T80" fmla="*/ 9 w 707"/>
                    <a:gd name="T81" fmla="*/ 638 h 711"/>
                    <a:gd name="T82" fmla="*/ 18 w 707"/>
                    <a:gd name="T83" fmla="*/ 606 h 711"/>
                    <a:gd name="T84" fmla="*/ 28 w 707"/>
                    <a:gd name="T85" fmla="*/ 575 h 711"/>
                    <a:gd name="T86" fmla="*/ 41 w 707"/>
                    <a:gd name="T87" fmla="*/ 543 h 711"/>
                    <a:gd name="T88" fmla="*/ 59 w 707"/>
                    <a:gd name="T89" fmla="*/ 516 h 711"/>
                    <a:gd name="T90" fmla="*/ 81 w 707"/>
                    <a:gd name="T91" fmla="*/ 488 h 711"/>
                    <a:gd name="T92" fmla="*/ 105 w 707"/>
                    <a:gd name="T93" fmla="*/ 462 h 711"/>
                    <a:gd name="T94" fmla="*/ 127 w 707"/>
                    <a:gd name="T95" fmla="*/ 439 h 711"/>
                    <a:gd name="T96" fmla="*/ 154 w 707"/>
                    <a:gd name="T97" fmla="*/ 416 h 711"/>
                    <a:gd name="T98" fmla="*/ 186 w 707"/>
                    <a:gd name="T99" fmla="*/ 403 h 711"/>
                    <a:gd name="T100" fmla="*/ 217 w 707"/>
                    <a:gd name="T101" fmla="*/ 384 h 711"/>
                    <a:gd name="T102" fmla="*/ 249 w 707"/>
                    <a:gd name="T103" fmla="*/ 376 h 711"/>
                    <a:gd name="T104" fmla="*/ 281 w 707"/>
                    <a:gd name="T105" fmla="*/ 366 h 711"/>
                    <a:gd name="T106" fmla="*/ 317 w 707"/>
                    <a:gd name="T107" fmla="*/ 362 h 711"/>
                    <a:gd name="T108" fmla="*/ 353 w 707"/>
                    <a:gd name="T109" fmla="*/ 358 h 7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1">
                      <a:moveTo>
                        <a:pt x="353" y="358"/>
                      </a:moveTo>
                      <a:lnTo>
                        <a:pt x="353" y="358"/>
                      </a:lnTo>
                      <a:lnTo>
                        <a:pt x="390" y="362"/>
                      </a:lnTo>
                      <a:lnTo>
                        <a:pt x="426" y="366"/>
                      </a:lnTo>
                      <a:lnTo>
                        <a:pt x="457" y="376"/>
                      </a:lnTo>
                      <a:lnTo>
                        <a:pt x="489" y="384"/>
                      </a:lnTo>
                      <a:lnTo>
                        <a:pt x="521" y="403"/>
                      </a:lnTo>
                      <a:lnTo>
                        <a:pt x="552" y="416"/>
                      </a:lnTo>
                      <a:lnTo>
                        <a:pt x="579" y="439"/>
                      </a:lnTo>
                      <a:lnTo>
                        <a:pt x="602" y="462"/>
                      </a:lnTo>
                      <a:lnTo>
                        <a:pt x="625" y="488"/>
                      </a:lnTo>
                      <a:lnTo>
                        <a:pt x="648" y="516"/>
                      </a:lnTo>
                      <a:lnTo>
                        <a:pt x="666" y="543"/>
                      </a:lnTo>
                      <a:lnTo>
                        <a:pt x="679" y="575"/>
                      </a:lnTo>
                      <a:lnTo>
                        <a:pt x="693" y="606"/>
                      </a:lnTo>
                      <a:lnTo>
                        <a:pt x="697" y="638"/>
                      </a:lnTo>
                      <a:lnTo>
                        <a:pt x="706" y="674"/>
                      </a:lnTo>
                      <a:lnTo>
                        <a:pt x="706" y="710"/>
                      </a:lnTo>
                      <a:lnTo>
                        <a:pt x="706" y="90"/>
                      </a:lnTo>
                      <a:lnTo>
                        <a:pt x="706" y="90"/>
                      </a:lnTo>
                      <a:lnTo>
                        <a:pt x="666" y="72"/>
                      </a:lnTo>
                      <a:lnTo>
                        <a:pt x="625" y="54"/>
                      </a:lnTo>
                      <a:lnTo>
                        <a:pt x="584" y="36"/>
                      </a:lnTo>
                      <a:lnTo>
                        <a:pt x="539" y="23"/>
                      </a:lnTo>
                      <a:lnTo>
                        <a:pt x="493" y="13"/>
                      </a:lnTo>
                      <a:lnTo>
                        <a:pt x="448" y="4"/>
                      </a:lnTo>
                      <a:lnTo>
                        <a:pt x="403" y="0"/>
                      </a:lnTo>
                      <a:lnTo>
                        <a:pt x="353" y="0"/>
                      </a:lnTo>
                      <a:lnTo>
                        <a:pt x="353" y="0"/>
                      </a:lnTo>
                      <a:lnTo>
                        <a:pt x="304" y="0"/>
                      </a:lnTo>
                      <a:lnTo>
                        <a:pt x="258" y="4"/>
                      </a:lnTo>
                      <a:lnTo>
                        <a:pt x="213" y="13"/>
                      </a:lnTo>
                      <a:lnTo>
                        <a:pt x="168" y="23"/>
                      </a:lnTo>
                      <a:lnTo>
                        <a:pt x="123" y="36"/>
                      </a:lnTo>
                      <a:lnTo>
                        <a:pt x="81" y="54"/>
                      </a:lnTo>
                      <a:lnTo>
                        <a:pt x="41" y="72"/>
                      </a:lnTo>
                      <a:lnTo>
                        <a:pt x="0" y="90"/>
                      </a:lnTo>
                      <a:lnTo>
                        <a:pt x="0" y="710"/>
                      </a:lnTo>
                      <a:lnTo>
                        <a:pt x="0" y="710"/>
                      </a:lnTo>
                      <a:lnTo>
                        <a:pt x="0" y="674"/>
                      </a:lnTo>
                      <a:lnTo>
                        <a:pt x="9" y="638"/>
                      </a:lnTo>
                      <a:lnTo>
                        <a:pt x="18" y="606"/>
                      </a:lnTo>
                      <a:lnTo>
                        <a:pt x="28" y="575"/>
                      </a:lnTo>
                      <a:lnTo>
                        <a:pt x="41" y="543"/>
                      </a:lnTo>
                      <a:lnTo>
                        <a:pt x="59" y="516"/>
                      </a:lnTo>
                      <a:lnTo>
                        <a:pt x="81" y="488"/>
                      </a:lnTo>
                      <a:lnTo>
                        <a:pt x="105" y="462"/>
                      </a:lnTo>
                      <a:lnTo>
                        <a:pt x="127" y="439"/>
                      </a:lnTo>
                      <a:lnTo>
                        <a:pt x="154" y="416"/>
                      </a:lnTo>
                      <a:lnTo>
                        <a:pt x="186" y="403"/>
                      </a:lnTo>
                      <a:lnTo>
                        <a:pt x="217" y="384"/>
                      </a:lnTo>
                      <a:lnTo>
                        <a:pt x="249" y="376"/>
                      </a:lnTo>
                      <a:lnTo>
                        <a:pt x="281" y="366"/>
                      </a:lnTo>
                      <a:lnTo>
                        <a:pt x="317" y="362"/>
                      </a:lnTo>
                      <a:lnTo>
                        <a:pt x="353" y="358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2" name="Freeform 34"/>
                <p:cNvSpPr>
                  <a:spLocks noChangeArrowheads="1"/>
                </p:cNvSpPr>
                <p:nvPr/>
              </p:nvSpPr>
              <p:spPr bwMode="auto">
                <a:xfrm>
                  <a:off x="6632596" y="2125369"/>
                  <a:ext cx="229735" cy="232365"/>
                </a:xfrm>
                <a:custGeom>
                  <a:avLst/>
                  <a:gdLst>
                    <a:gd name="T0" fmla="*/ 353 w 707"/>
                    <a:gd name="T1" fmla="*/ 353 h 716"/>
                    <a:gd name="T2" fmla="*/ 353 w 707"/>
                    <a:gd name="T3" fmla="*/ 353 h 716"/>
                    <a:gd name="T4" fmla="*/ 317 w 707"/>
                    <a:gd name="T5" fmla="*/ 353 h 716"/>
                    <a:gd name="T6" fmla="*/ 281 w 707"/>
                    <a:gd name="T7" fmla="*/ 349 h 716"/>
                    <a:gd name="T8" fmla="*/ 249 w 707"/>
                    <a:gd name="T9" fmla="*/ 340 h 716"/>
                    <a:gd name="T10" fmla="*/ 217 w 707"/>
                    <a:gd name="T11" fmla="*/ 326 h 716"/>
                    <a:gd name="T12" fmla="*/ 186 w 707"/>
                    <a:gd name="T13" fmla="*/ 313 h 716"/>
                    <a:gd name="T14" fmla="*/ 154 w 707"/>
                    <a:gd name="T15" fmla="*/ 294 h 716"/>
                    <a:gd name="T16" fmla="*/ 127 w 707"/>
                    <a:gd name="T17" fmla="*/ 272 h 716"/>
                    <a:gd name="T18" fmla="*/ 105 w 707"/>
                    <a:gd name="T19" fmla="*/ 249 h 716"/>
                    <a:gd name="T20" fmla="*/ 81 w 707"/>
                    <a:gd name="T21" fmla="*/ 227 h 716"/>
                    <a:gd name="T22" fmla="*/ 59 w 707"/>
                    <a:gd name="T23" fmla="*/ 199 h 716"/>
                    <a:gd name="T24" fmla="*/ 41 w 707"/>
                    <a:gd name="T25" fmla="*/ 168 h 716"/>
                    <a:gd name="T26" fmla="*/ 28 w 707"/>
                    <a:gd name="T27" fmla="*/ 136 h 716"/>
                    <a:gd name="T28" fmla="*/ 18 w 707"/>
                    <a:gd name="T29" fmla="*/ 105 h 716"/>
                    <a:gd name="T30" fmla="*/ 9 w 707"/>
                    <a:gd name="T31" fmla="*/ 73 h 716"/>
                    <a:gd name="T32" fmla="*/ 0 w 707"/>
                    <a:gd name="T33" fmla="*/ 36 h 716"/>
                    <a:gd name="T34" fmla="*/ 0 w 707"/>
                    <a:gd name="T35" fmla="*/ 0 h 716"/>
                    <a:gd name="T36" fmla="*/ 0 w 707"/>
                    <a:gd name="T37" fmla="*/ 621 h 716"/>
                    <a:gd name="T38" fmla="*/ 0 w 707"/>
                    <a:gd name="T39" fmla="*/ 621 h 716"/>
                    <a:gd name="T40" fmla="*/ 41 w 707"/>
                    <a:gd name="T41" fmla="*/ 639 h 716"/>
                    <a:gd name="T42" fmla="*/ 81 w 707"/>
                    <a:gd name="T43" fmla="*/ 661 h 716"/>
                    <a:gd name="T44" fmla="*/ 123 w 707"/>
                    <a:gd name="T45" fmla="*/ 675 h 716"/>
                    <a:gd name="T46" fmla="*/ 168 w 707"/>
                    <a:gd name="T47" fmla="*/ 688 h 716"/>
                    <a:gd name="T48" fmla="*/ 213 w 707"/>
                    <a:gd name="T49" fmla="*/ 702 h 716"/>
                    <a:gd name="T50" fmla="*/ 258 w 707"/>
                    <a:gd name="T51" fmla="*/ 707 h 716"/>
                    <a:gd name="T52" fmla="*/ 304 w 707"/>
                    <a:gd name="T53" fmla="*/ 711 h 716"/>
                    <a:gd name="T54" fmla="*/ 353 w 707"/>
                    <a:gd name="T55" fmla="*/ 715 h 716"/>
                    <a:gd name="T56" fmla="*/ 353 w 707"/>
                    <a:gd name="T57" fmla="*/ 715 h 716"/>
                    <a:gd name="T58" fmla="*/ 403 w 707"/>
                    <a:gd name="T59" fmla="*/ 711 h 716"/>
                    <a:gd name="T60" fmla="*/ 448 w 707"/>
                    <a:gd name="T61" fmla="*/ 707 h 716"/>
                    <a:gd name="T62" fmla="*/ 493 w 707"/>
                    <a:gd name="T63" fmla="*/ 702 h 716"/>
                    <a:gd name="T64" fmla="*/ 539 w 707"/>
                    <a:gd name="T65" fmla="*/ 688 h 716"/>
                    <a:gd name="T66" fmla="*/ 584 w 707"/>
                    <a:gd name="T67" fmla="*/ 675 h 716"/>
                    <a:gd name="T68" fmla="*/ 625 w 707"/>
                    <a:gd name="T69" fmla="*/ 661 h 716"/>
                    <a:gd name="T70" fmla="*/ 666 w 707"/>
                    <a:gd name="T71" fmla="*/ 639 h 716"/>
                    <a:gd name="T72" fmla="*/ 706 w 707"/>
                    <a:gd name="T73" fmla="*/ 621 h 716"/>
                    <a:gd name="T74" fmla="*/ 706 w 707"/>
                    <a:gd name="T75" fmla="*/ 0 h 716"/>
                    <a:gd name="T76" fmla="*/ 706 w 707"/>
                    <a:gd name="T77" fmla="*/ 0 h 716"/>
                    <a:gd name="T78" fmla="*/ 706 w 707"/>
                    <a:gd name="T79" fmla="*/ 36 h 716"/>
                    <a:gd name="T80" fmla="*/ 697 w 707"/>
                    <a:gd name="T81" fmla="*/ 73 h 716"/>
                    <a:gd name="T82" fmla="*/ 693 w 707"/>
                    <a:gd name="T83" fmla="*/ 105 h 716"/>
                    <a:gd name="T84" fmla="*/ 679 w 707"/>
                    <a:gd name="T85" fmla="*/ 136 h 716"/>
                    <a:gd name="T86" fmla="*/ 666 w 707"/>
                    <a:gd name="T87" fmla="*/ 168 h 716"/>
                    <a:gd name="T88" fmla="*/ 648 w 707"/>
                    <a:gd name="T89" fmla="*/ 199 h 716"/>
                    <a:gd name="T90" fmla="*/ 625 w 707"/>
                    <a:gd name="T91" fmla="*/ 227 h 716"/>
                    <a:gd name="T92" fmla="*/ 602 w 707"/>
                    <a:gd name="T93" fmla="*/ 249 h 716"/>
                    <a:gd name="T94" fmla="*/ 579 w 707"/>
                    <a:gd name="T95" fmla="*/ 272 h 716"/>
                    <a:gd name="T96" fmla="*/ 552 w 707"/>
                    <a:gd name="T97" fmla="*/ 294 h 716"/>
                    <a:gd name="T98" fmla="*/ 521 w 707"/>
                    <a:gd name="T99" fmla="*/ 313 h 716"/>
                    <a:gd name="T100" fmla="*/ 489 w 707"/>
                    <a:gd name="T101" fmla="*/ 326 h 716"/>
                    <a:gd name="T102" fmla="*/ 457 w 707"/>
                    <a:gd name="T103" fmla="*/ 340 h 716"/>
                    <a:gd name="T104" fmla="*/ 426 w 707"/>
                    <a:gd name="T105" fmla="*/ 349 h 716"/>
                    <a:gd name="T106" fmla="*/ 390 w 707"/>
                    <a:gd name="T107" fmla="*/ 353 h 716"/>
                    <a:gd name="T108" fmla="*/ 353 w 707"/>
                    <a:gd name="T109" fmla="*/ 353 h 7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707" h="716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9"/>
                      </a:lnTo>
                      <a:lnTo>
                        <a:pt x="249" y="340"/>
                      </a:lnTo>
                      <a:lnTo>
                        <a:pt x="217" y="326"/>
                      </a:lnTo>
                      <a:lnTo>
                        <a:pt x="186" y="313"/>
                      </a:lnTo>
                      <a:lnTo>
                        <a:pt x="154" y="294"/>
                      </a:lnTo>
                      <a:lnTo>
                        <a:pt x="127" y="272"/>
                      </a:lnTo>
                      <a:lnTo>
                        <a:pt x="105" y="249"/>
                      </a:lnTo>
                      <a:lnTo>
                        <a:pt x="81" y="227"/>
                      </a:lnTo>
                      <a:lnTo>
                        <a:pt x="59" y="199"/>
                      </a:lnTo>
                      <a:lnTo>
                        <a:pt x="41" y="168"/>
                      </a:lnTo>
                      <a:lnTo>
                        <a:pt x="28" y="136"/>
                      </a:lnTo>
                      <a:lnTo>
                        <a:pt x="18" y="105"/>
                      </a:lnTo>
                      <a:lnTo>
                        <a:pt x="9" y="73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1"/>
                      </a:lnTo>
                      <a:lnTo>
                        <a:pt x="0" y="621"/>
                      </a:lnTo>
                      <a:lnTo>
                        <a:pt x="41" y="639"/>
                      </a:lnTo>
                      <a:lnTo>
                        <a:pt x="81" y="661"/>
                      </a:lnTo>
                      <a:lnTo>
                        <a:pt x="123" y="675"/>
                      </a:lnTo>
                      <a:lnTo>
                        <a:pt x="168" y="688"/>
                      </a:lnTo>
                      <a:lnTo>
                        <a:pt x="213" y="702"/>
                      </a:lnTo>
                      <a:lnTo>
                        <a:pt x="258" y="707"/>
                      </a:lnTo>
                      <a:lnTo>
                        <a:pt x="304" y="711"/>
                      </a:lnTo>
                      <a:lnTo>
                        <a:pt x="353" y="715"/>
                      </a:lnTo>
                      <a:lnTo>
                        <a:pt x="353" y="715"/>
                      </a:lnTo>
                      <a:lnTo>
                        <a:pt x="403" y="711"/>
                      </a:lnTo>
                      <a:lnTo>
                        <a:pt x="448" y="707"/>
                      </a:lnTo>
                      <a:lnTo>
                        <a:pt x="493" y="702"/>
                      </a:lnTo>
                      <a:lnTo>
                        <a:pt x="539" y="688"/>
                      </a:lnTo>
                      <a:lnTo>
                        <a:pt x="584" y="675"/>
                      </a:lnTo>
                      <a:lnTo>
                        <a:pt x="625" y="661"/>
                      </a:lnTo>
                      <a:lnTo>
                        <a:pt x="666" y="639"/>
                      </a:lnTo>
                      <a:lnTo>
                        <a:pt x="706" y="621"/>
                      </a:lnTo>
                      <a:lnTo>
                        <a:pt x="706" y="0"/>
                      </a:lnTo>
                      <a:lnTo>
                        <a:pt x="706" y="0"/>
                      </a:lnTo>
                      <a:lnTo>
                        <a:pt x="706" y="36"/>
                      </a:lnTo>
                      <a:lnTo>
                        <a:pt x="697" y="73"/>
                      </a:lnTo>
                      <a:lnTo>
                        <a:pt x="693" y="105"/>
                      </a:lnTo>
                      <a:lnTo>
                        <a:pt x="679" y="136"/>
                      </a:lnTo>
                      <a:lnTo>
                        <a:pt x="666" y="168"/>
                      </a:lnTo>
                      <a:lnTo>
                        <a:pt x="648" y="199"/>
                      </a:lnTo>
                      <a:lnTo>
                        <a:pt x="625" y="227"/>
                      </a:lnTo>
                      <a:lnTo>
                        <a:pt x="602" y="249"/>
                      </a:lnTo>
                      <a:lnTo>
                        <a:pt x="579" y="272"/>
                      </a:lnTo>
                      <a:lnTo>
                        <a:pt x="552" y="294"/>
                      </a:lnTo>
                      <a:lnTo>
                        <a:pt x="521" y="313"/>
                      </a:lnTo>
                      <a:lnTo>
                        <a:pt x="489" y="326"/>
                      </a:lnTo>
                      <a:lnTo>
                        <a:pt x="457" y="340"/>
                      </a:lnTo>
                      <a:lnTo>
                        <a:pt x="426" y="349"/>
                      </a:lnTo>
                      <a:lnTo>
                        <a:pt x="390" y="353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65CBC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3" name="Freeform 35"/>
                <p:cNvSpPr>
                  <a:spLocks noChangeArrowheads="1"/>
                </p:cNvSpPr>
                <p:nvPr/>
              </p:nvSpPr>
              <p:spPr bwMode="auto">
                <a:xfrm>
                  <a:off x="6863776" y="1923312"/>
                  <a:ext cx="117035" cy="405557"/>
                </a:xfrm>
                <a:custGeom>
                  <a:avLst/>
                  <a:gdLst>
                    <a:gd name="T0" fmla="*/ 0 w 363"/>
                    <a:gd name="T1" fmla="*/ 0 h 1242"/>
                    <a:gd name="T2" fmla="*/ 0 w 363"/>
                    <a:gd name="T3" fmla="*/ 620 h 1242"/>
                    <a:gd name="T4" fmla="*/ 0 w 363"/>
                    <a:gd name="T5" fmla="*/ 1241 h 1242"/>
                    <a:gd name="T6" fmla="*/ 0 w 363"/>
                    <a:gd name="T7" fmla="*/ 1241 h 1242"/>
                    <a:gd name="T8" fmla="*/ 41 w 363"/>
                    <a:gd name="T9" fmla="*/ 1213 h 1242"/>
                    <a:gd name="T10" fmla="*/ 77 w 363"/>
                    <a:gd name="T11" fmla="*/ 1191 h 1242"/>
                    <a:gd name="T12" fmla="*/ 114 w 363"/>
                    <a:gd name="T13" fmla="*/ 1159 h 1242"/>
                    <a:gd name="T14" fmla="*/ 145 w 363"/>
                    <a:gd name="T15" fmla="*/ 1127 h 1242"/>
                    <a:gd name="T16" fmla="*/ 177 w 363"/>
                    <a:gd name="T17" fmla="*/ 1095 h 1242"/>
                    <a:gd name="T18" fmla="*/ 208 w 363"/>
                    <a:gd name="T19" fmla="*/ 1060 h 1242"/>
                    <a:gd name="T20" fmla="*/ 236 w 363"/>
                    <a:gd name="T21" fmla="*/ 1023 h 1242"/>
                    <a:gd name="T22" fmla="*/ 263 w 363"/>
                    <a:gd name="T23" fmla="*/ 983 h 1242"/>
                    <a:gd name="T24" fmla="*/ 285 w 363"/>
                    <a:gd name="T25" fmla="*/ 942 h 1242"/>
                    <a:gd name="T26" fmla="*/ 303 w 363"/>
                    <a:gd name="T27" fmla="*/ 901 h 1242"/>
                    <a:gd name="T28" fmla="*/ 322 w 363"/>
                    <a:gd name="T29" fmla="*/ 856 h 1242"/>
                    <a:gd name="T30" fmla="*/ 335 w 363"/>
                    <a:gd name="T31" fmla="*/ 810 h 1242"/>
                    <a:gd name="T32" fmla="*/ 344 w 363"/>
                    <a:gd name="T33" fmla="*/ 765 h 1242"/>
                    <a:gd name="T34" fmla="*/ 354 w 363"/>
                    <a:gd name="T35" fmla="*/ 720 h 1242"/>
                    <a:gd name="T36" fmla="*/ 358 w 363"/>
                    <a:gd name="T37" fmla="*/ 670 h 1242"/>
                    <a:gd name="T38" fmla="*/ 362 w 363"/>
                    <a:gd name="T39" fmla="*/ 620 h 1242"/>
                    <a:gd name="T40" fmla="*/ 362 w 363"/>
                    <a:gd name="T41" fmla="*/ 620 h 1242"/>
                    <a:gd name="T42" fmla="*/ 358 w 363"/>
                    <a:gd name="T43" fmla="*/ 571 h 1242"/>
                    <a:gd name="T44" fmla="*/ 354 w 363"/>
                    <a:gd name="T45" fmla="*/ 526 h 1242"/>
                    <a:gd name="T46" fmla="*/ 344 w 363"/>
                    <a:gd name="T47" fmla="*/ 475 h 1242"/>
                    <a:gd name="T48" fmla="*/ 335 w 363"/>
                    <a:gd name="T49" fmla="*/ 430 h 1242"/>
                    <a:gd name="T50" fmla="*/ 322 w 363"/>
                    <a:gd name="T51" fmla="*/ 385 h 1242"/>
                    <a:gd name="T52" fmla="*/ 303 w 363"/>
                    <a:gd name="T53" fmla="*/ 340 h 1242"/>
                    <a:gd name="T54" fmla="*/ 285 w 363"/>
                    <a:gd name="T55" fmla="*/ 299 h 1242"/>
                    <a:gd name="T56" fmla="*/ 263 w 363"/>
                    <a:gd name="T57" fmla="*/ 258 h 1242"/>
                    <a:gd name="T58" fmla="*/ 236 w 363"/>
                    <a:gd name="T59" fmla="*/ 217 h 1242"/>
                    <a:gd name="T60" fmla="*/ 208 w 363"/>
                    <a:gd name="T61" fmla="*/ 181 h 1242"/>
                    <a:gd name="T62" fmla="*/ 177 w 363"/>
                    <a:gd name="T63" fmla="*/ 145 h 1242"/>
                    <a:gd name="T64" fmla="*/ 145 w 363"/>
                    <a:gd name="T65" fmla="*/ 113 h 1242"/>
                    <a:gd name="T66" fmla="*/ 114 w 363"/>
                    <a:gd name="T67" fmla="*/ 82 h 1242"/>
                    <a:gd name="T68" fmla="*/ 77 w 363"/>
                    <a:gd name="T69" fmla="*/ 55 h 1242"/>
                    <a:gd name="T70" fmla="*/ 41 w 363"/>
                    <a:gd name="T71" fmla="*/ 28 h 1242"/>
                    <a:gd name="T72" fmla="*/ 0 w 363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63" h="1242">
                      <a:moveTo>
                        <a:pt x="0" y="0"/>
                      </a:moveTo>
                      <a:lnTo>
                        <a:pt x="0" y="620"/>
                      </a:lnTo>
                      <a:lnTo>
                        <a:pt x="0" y="1241"/>
                      </a:lnTo>
                      <a:lnTo>
                        <a:pt x="0" y="1241"/>
                      </a:lnTo>
                      <a:lnTo>
                        <a:pt x="41" y="1213"/>
                      </a:lnTo>
                      <a:lnTo>
                        <a:pt x="77" y="1191"/>
                      </a:lnTo>
                      <a:lnTo>
                        <a:pt x="114" y="1159"/>
                      </a:lnTo>
                      <a:lnTo>
                        <a:pt x="145" y="1127"/>
                      </a:lnTo>
                      <a:lnTo>
                        <a:pt x="177" y="1095"/>
                      </a:lnTo>
                      <a:lnTo>
                        <a:pt x="208" y="1060"/>
                      </a:lnTo>
                      <a:lnTo>
                        <a:pt x="236" y="1023"/>
                      </a:lnTo>
                      <a:lnTo>
                        <a:pt x="263" y="983"/>
                      </a:lnTo>
                      <a:lnTo>
                        <a:pt x="285" y="942"/>
                      </a:lnTo>
                      <a:lnTo>
                        <a:pt x="303" y="901"/>
                      </a:lnTo>
                      <a:lnTo>
                        <a:pt x="322" y="856"/>
                      </a:lnTo>
                      <a:lnTo>
                        <a:pt x="335" y="810"/>
                      </a:lnTo>
                      <a:lnTo>
                        <a:pt x="344" y="765"/>
                      </a:lnTo>
                      <a:lnTo>
                        <a:pt x="354" y="720"/>
                      </a:lnTo>
                      <a:lnTo>
                        <a:pt x="358" y="670"/>
                      </a:lnTo>
                      <a:lnTo>
                        <a:pt x="362" y="620"/>
                      </a:lnTo>
                      <a:lnTo>
                        <a:pt x="362" y="620"/>
                      </a:lnTo>
                      <a:lnTo>
                        <a:pt x="358" y="571"/>
                      </a:lnTo>
                      <a:lnTo>
                        <a:pt x="354" y="526"/>
                      </a:lnTo>
                      <a:lnTo>
                        <a:pt x="344" y="475"/>
                      </a:lnTo>
                      <a:lnTo>
                        <a:pt x="335" y="430"/>
                      </a:lnTo>
                      <a:lnTo>
                        <a:pt x="322" y="385"/>
                      </a:lnTo>
                      <a:lnTo>
                        <a:pt x="303" y="340"/>
                      </a:lnTo>
                      <a:lnTo>
                        <a:pt x="285" y="299"/>
                      </a:lnTo>
                      <a:lnTo>
                        <a:pt x="263" y="258"/>
                      </a:lnTo>
                      <a:lnTo>
                        <a:pt x="236" y="217"/>
                      </a:lnTo>
                      <a:lnTo>
                        <a:pt x="208" y="181"/>
                      </a:lnTo>
                      <a:lnTo>
                        <a:pt x="177" y="145"/>
                      </a:lnTo>
                      <a:lnTo>
                        <a:pt x="145" y="113"/>
                      </a:lnTo>
                      <a:lnTo>
                        <a:pt x="114" y="82"/>
                      </a:lnTo>
                      <a:lnTo>
                        <a:pt x="77" y="55"/>
                      </a:lnTo>
                      <a:lnTo>
                        <a:pt x="41" y="28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4" name="Freeform 36"/>
                <p:cNvSpPr>
                  <a:spLocks noChangeArrowheads="1"/>
                </p:cNvSpPr>
                <p:nvPr/>
              </p:nvSpPr>
              <p:spPr bwMode="auto">
                <a:xfrm>
                  <a:off x="6515561" y="1923312"/>
                  <a:ext cx="115590" cy="405557"/>
                </a:xfrm>
                <a:custGeom>
                  <a:avLst/>
                  <a:gdLst>
                    <a:gd name="T0" fmla="*/ 358 w 359"/>
                    <a:gd name="T1" fmla="*/ 0 h 1242"/>
                    <a:gd name="T2" fmla="*/ 358 w 359"/>
                    <a:gd name="T3" fmla="*/ 0 h 1242"/>
                    <a:gd name="T4" fmla="*/ 317 w 359"/>
                    <a:gd name="T5" fmla="*/ 28 h 1242"/>
                    <a:gd name="T6" fmla="*/ 282 w 359"/>
                    <a:gd name="T7" fmla="*/ 55 h 1242"/>
                    <a:gd name="T8" fmla="*/ 245 w 359"/>
                    <a:gd name="T9" fmla="*/ 82 h 1242"/>
                    <a:gd name="T10" fmla="*/ 213 w 359"/>
                    <a:gd name="T11" fmla="*/ 113 h 1242"/>
                    <a:gd name="T12" fmla="*/ 181 w 359"/>
                    <a:gd name="T13" fmla="*/ 145 h 1242"/>
                    <a:gd name="T14" fmla="*/ 150 w 359"/>
                    <a:gd name="T15" fmla="*/ 181 h 1242"/>
                    <a:gd name="T16" fmla="*/ 123 w 359"/>
                    <a:gd name="T17" fmla="*/ 217 h 1242"/>
                    <a:gd name="T18" fmla="*/ 100 w 359"/>
                    <a:gd name="T19" fmla="*/ 258 h 1242"/>
                    <a:gd name="T20" fmla="*/ 77 w 359"/>
                    <a:gd name="T21" fmla="*/ 299 h 1242"/>
                    <a:gd name="T22" fmla="*/ 55 w 359"/>
                    <a:gd name="T23" fmla="*/ 340 h 1242"/>
                    <a:gd name="T24" fmla="*/ 37 w 359"/>
                    <a:gd name="T25" fmla="*/ 385 h 1242"/>
                    <a:gd name="T26" fmla="*/ 24 w 359"/>
                    <a:gd name="T27" fmla="*/ 430 h 1242"/>
                    <a:gd name="T28" fmla="*/ 14 w 359"/>
                    <a:gd name="T29" fmla="*/ 475 h 1242"/>
                    <a:gd name="T30" fmla="*/ 5 w 359"/>
                    <a:gd name="T31" fmla="*/ 526 h 1242"/>
                    <a:gd name="T32" fmla="*/ 0 w 359"/>
                    <a:gd name="T33" fmla="*/ 571 h 1242"/>
                    <a:gd name="T34" fmla="*/ 0 w 359"/>
                    <a:gd name="T35" fmla="*/ 620 h 1242"/>
                    <a:gd name="T36" fmla="*/ 0 w 359"/>
                    <a:gd name="T37" fmla="*/ 620 h 1242"/>
                    <a:gd name="T38" fmla="*/ 0 w 359"/>
                    <a:gd name="T39" fmla="*/ 670 h 1242"/>
                    <a:gd name="T40" fmla="*/ 5 w 359"/>
                    <a:gd name="T41" fmla="*/ 720 h 1242"/>
                    <a:gd name="T42" fmla="*/ 14 w 359"/>
                    <a:gd name="T43" fmla="*/ 765 h 1242"/>
                    <a:gd name="T44" fmla="*/ 24 w 359"/>
                    <a:gd name="T45" fmla="*/ 810 h 1242"/>
                    <a:gd name="T46" fmla="*/ 37 w 359"/>
                    <a:gd name="T47" fmla="*/ 856 h 1242"/>
                    <a:gd name="T48" fmla="*/ 55 w 359"/>
                    <a:gd name="T49" fmla="*/ 901 h 1242"/>
                    <a:gd name="T50" fmla="*/ 77 w 359"/>
                    <a:gd name="T51" fmla="*/ 942 h 1242"/>
                    <a:gd name="T52" fmla="*/ 100 w 359"/>
                    <a:gd name="T53" fmla="*/ 983 h 1242"/>
                    <a:gd name="T54" fmla="*/ 123 w 359"/>
                    <a:gd name="T55" fmla="*/ 1023 h 1242"/>
                    <a:gd name="T56" fmla="*/ 150 w 359"/>
                    <a:gd name="T57" fmla="*/ 1060 h 1242"/>
                    <a:gd name="T58" fmla="*/ 181 w 359"/>
                    <a:gd name="T59" fmla="*/ 1095 h 1242"/>
                    <a:gd name="T60" fmla="*/ 213 w 359"/>
                    <a:gd name="T61" fmla="*/ 1127 h 1242"/>
                    <a:gd name="T62" fmla="*/ 245 w 359"/>
                    <a:gd name="T63" fmla="*/ 1159 h 1242"/>
                    <a:gd name="T64" fmla="*/ 282 w 359"/>
                    <a:gd name="T65" fmla="*/ 1191 h 1242"/>
                    <a:gd name="T66" fmla="*/ 317 w 359"/>
                    <a:gd name="T67" fmla="*/ 1213 h 1242"/>
                    <a:gd name="T68" fmla="*/ 358 w 359"/>
                    <a:gd name="T69" fmla="*/ 1241 h 1242"/>
                    <a:gd name="T70" fmla="*/ 358 w 359"/>
                    <a:gd name="T71" fmla="*/ 620 h 1242"/>
                    <a:gd name="T72" fmla="*/ 358 w 359"/>
                    <a:gd name="T73" fmla="*/ 0 h 1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359" h="1242">
                      <a:moveTo>
                        <a:pt x="358" y="0"/>
                      </a:moveTo>
                      <a:lnTo>
                        <a:pt x="358" y="0"/>
                      </a:lnTo>
                      <a:lnTo>
                        <a:pt x="317" y="28"/>
                      </a:lnTo>
                      <a:lnTo>
                        <a:pt x="282" y="55"/>
                      </a:lnTo>
                      <a:lnTo>
                        <a:pt x="245" y="82"/>
                      </a:lnTo>
                      <a:lnTo>
                        <a:pt x="213" y="113"/>
                      </a:lnTo>
                      <a:lnTo>
                        <a:pt x="181" y="145"/>
                      </a:lnTo>
                      <a:lnTo>
                        <a:pt x="150" y="181"/>
                      </a:lnTo>
                      <a:lnTo>
                        <a:pt x="123" y="217"/>
                      </a:lnTo>
                      <a:lnTo>
                        <a:pt x="100" y="258"/>
                      </a:lnTo>
                      <a:lnTo>
                        <a:pt x="77" y="299"/>
                      </a:lnTo>
                      <a:lnTo>
                        <a:pt x="55" y="340"/>
                      </a:lnTo>
                      <a:lnTo>
                        <a:pt x="37" y="385"/>
                      </a:lnTo>
                      <a:lnTo>
                        <a:pt x="24" y="430"/>
                      </a:lnTo>
                      <a:lnTo>
                        <a:pt x="14" y="475"/>
                      </a:lnTo>
                      <a:lnTo>
                        <a:pt x="5" y="526"/>
                      </a:lnTo>
                      <a:lnTo>
                        <a:pt x="0" y="571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0" y="670"/>
                      </a:lnTo>
                      <a:lnTo>
                        <a:pt x="5" y="720"/>
                      </a:lnTo>
                      <a:lnTo>
                        <a:pt x="14" y="765"/>
                      </a:lnTo>
                      <a:lnTo>
                        <a:pt x="24" y="810"/>
                      </a:lnTo>
                      <a:lnTo>
                        <a:pt x="37" y="856"/>
                      </a:lnTo>
                      <a:lnTo>
                        <a:pt x="55" y="901"/>
                      </a:lnTo>
                      <a:lnTo>
                        <a:pt x="77" y="942"/>
                      </a:lnTo>
                      <a:lnTo>
                        <a:pt x="100" y="983"/>
                      </a:lnTo>
                      <a:lnTo>
                        <a:pt x="123" y="1023"/>
                      </a:lnTo>
                      <a:lnTo>
                        <a:pt x="150" y="1060"/>
                      </a:lnTo>
                      <a:lnTo>
                        <a:pt x="181" y="1095"/>
                      </a:lnTo>
                      <a:lnTo>
                        <a:pt x="213" y="1127"/>
                      </a:lnTo>
                      <a:lnTo>
                        <a:pt x="245" y="1159"/>
                      </a:lnTo>
                      <a:lnTo>
                        <a:pt x="282" y="1191"/>
                      </a:lnTo>
                      <a:lnTo>
                        <a:pt x="317" y="1213"/>
                      </a:lnTo>
                      <a:lnTo>
                        <a:pt x="358" y="1241"/>
                      </a:lnTo>
                      <a:lnTo>
                        <a:pt x="358" y="620"/>
                      </a:lnTo>
                      <a:lnTo>
                        <a:pt x="358" y="0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5" name="Freeform 37"/>
                <p:cNvSpPr>
                  <a:spLocks noChangeArrowheads="1"/>
                </p:cNvSpPr>
                <p:nvPr/>
              </p:nvSpPr>
              <p:spPr bwMode="auto">
                <a:xfrm>
                  <a:off x="6863776" y="2956002"/>
                  <a:ext cx="106921" cy="223706"/>
                </a:xfrm>
                <a:custGeom>
                  <a:avLst/>
                  <a:gdLst>
                    <a:gd name="T0" fmla="*/ 330 w 331"/>
                    <a:gd name="T1" fmla="*/ 421 h 688"/>
                    <a:gd name="T2" fmla="*/ 330 w 331"/>
                    <a:gd name="T3" fmla="*/ 421 h 688"/>
                    <a:gd name="T4" fmla="*/ 308 w 331"/>
                    <a:gd name="T5" fmla="*/ 357 h 688"/>
                    <a:gd name="T6" fmla="*/ 281 w 331"/>
                    <a:gd name="T7" fmla="*/ 294 h 688"/>
                    <a:gd name="T8" fmla="*/ 245 w 331"/>
                    <a:gd name="T9" fmla="*/ 235 h 688"/>
                    <a:gd name="T10" fmla="*/ 208 w 331"/>
                    <a:gd name="T11" fmla="*/ 181 h 688"/>
                    <a:gd name="T12" fmla="*/ 163 w 331"/>
                    <a:gd name="T13" fmla="*/ 126 h 688"/>
                    <a:gd name="T14" fmla="*/ 114 w 331"/>
                    <a:gd name="T15" fmla="*/ 81 h 688"/>
                    <a:gd name="T16" fmla="*/ 59 w 331"/>
                    <a:gd name="T17" fmla="*/ 40 h 688"/>
                    <a:gd name="T18" fmla="*/ 0 w 331"/>
                    <a:gd name="T19" fmla="*/ 0 h 688"/>
                    <a:gd name="T20" fmla="*/ 0 w 331"/>
                    <a:gd name="T21" fmla="*/ 620 h 688"/>
                    <a:gd name="T22" fmla="*/ 0 w 331"/>
                    <a:gd name="T23" fmla="*/ 687 h 688"/>
                    <a:gd name="T24" fmla="*/ 330 w 331"/>
                    <a:gd name="T25" fmla="*/ 421 h 68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1" h="688">
                      <a:moveTo>
                        <a:pt x="330" y="421"/>
                      </a:moveTo>
                      <a:lnTo>
                        <a:pt x="330" y="421"/>
                      </a:lnTo>
                      <a:lnTo>
                        <a:pt x="308" y="357"/>
                      </a:lnTo>
                      <a:lnTo>
                        <a:pt x="281" y="294"/>
                      </a:lnTo>
                      <a:lnTo>
                        <a:pt x="245" y="235"/>
                      </a:lnTo>
                      <a:lnTo>
                        <a:pt x="208" y="181"/>
                      </a:lnTo>
                      <a:lnTo>
                        <a:pt x="163" y="126"/>
                      </a:lnTo>
                      <a:lnTo>
                        <a:pt x="114" y="81"/>
                      </a:lnTo>
                      <a:lnTo>
                        <a:pt x="59" y="40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87"/>
                      </a:lnTo>
                      <a:lnTo>
                        <a:pt x="330" y="421"/>
                      </a:lnTo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6" name="Freeform 38"/>
                <p:cNvSpPr>
                  <a:spLocks noChangeArrowheads="1"/>
                </p:cNvSpPr>
                <p:nvPr/>
              </p:nvSpPr>
              <p:spPr bwMode="auto">
                <a:xfrm>
                  <a:off x="6860886" y="3131323"/>
                  <a:ext cx="1445" cy="24535"/>
                </a:xfrm>
                <a:custGeom>
                  <a:avLst/>
                  <a:gdLst>
                    <a:gd name="T0" fmla="*/ 9 w 10"/>
                    <a:gd name="T1" fmla="*/ 67 h 78"/>
                    <a:gd name="T2" fmla="*/ 9 w 10"/>
                    <a:gd name="T3" fmla="*/ 0 h 78"/>
                    <a:gd name="T4" fmla="*/ 9 w 10"/>
                    <a:gd name="T5" fmla="*/ 0 h 78"/>
                    <a:gd name="T6" fmla="*/ 9 w 10"/>
                    <a:gd name="T7" fmla="*/ 40 h 78"/>
                    <a:gd name="T8" fmla="*/ 0 w 10"/>
                    <a:gd name="T9" fmla="*/ 77 h 78"/>
                    <a:gd name="T10" fmla="*/ 9 w 10"/>
                    <a:gd name="T11" fmla="*/ 67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78">
                      <a:moveTo>
                        <a:pt x="9" y="67"/>
                      </a:moveTo>
                      <a:lnTo>
                        <a:pt x="9" y="0"/>
                      </a:lnTo>
                      <a:lnTo>
                        <a:pt x="9" y="0"/>
                      </a:lnTo>
                      <a:lnTo>
                        <a:pt x="9" y="40"/>
                      </a:lnTo>
                      <a:lnTo>
                        <a:pt x="0" y="77"/>
                      </a:lnTo>
                      <a:lnTo>
                        <a:pt x="9" y="67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7" name="Freeform 39"/>
                <p:cNvSpPr>
                  <a:spLocks noChangeArrowheads="1"/>
                </p:cNvSpPr>
                <p:nvPr/>
              </p:nvSpPr>
              <p:spPr bwMode="auto">
                <a:xfrm>
                  <a:off x="6632596" y="3158059"/>
                  <a:ext cx="114145" cy="203500"/>
                </a:xfrm>
                <a:custGeom>
                  <a:avLst/>
                  <a:gdLst>
                    <a:gd name="T0" fmla="*/ 353 w 354"/>
                    <a:gd name="T1" fmla="*/ 353 h 625"/>
                    <a:gd name="T2" fmla="*/ 353 w 354"/>
                    <a:gd name="T3" fmla="*/ 353 h 625"/>
                    <a:gd name="T4" fmla="*/ 317 w 354"/>
                    <a:gd name="T5" fmla="*/ 353 h 625"/>
                    <a:gd name="T6" fmla="*/ 281 w 354"/>
                    <a:gd name="T7" fmla="*/ 343 h 625"/>
                    <a:gd name="T8" fmla="*/ 249 w 354"/>
                    <a:gd name="T9" fmla="*/ 335 h 625"/>
                    <a:gd name="T10" fmla="*/ 217 w 354"/>
                    <a:gd name="T11" fmla="*/ 325 h 625"/>
                    <a:gd name="T12" fmla="*/ 186 w 354"/>
                    <a:gd name="T13" fmla="*/ 312 h 625"/>
                    <a:gd name="T14" fmla="*/ 154 w 354"/>
                    <a:gd name="T15" fmla="*/ 294 h 625"/>
                    <a:gd name="T16" fmla="*/ 127 w 354"/>
                    <a:gd name="T17" fmla="*/ 271 h 625"/>
                    <a:gd name="T18" fmla="*/ 105 w 354"/>
                    <a:gd name="T19" fmla="*/ 248 h 625"/>
                    <a:gd name="T20" fmla="*/ 81 w 354"/>
                    <a:gd name="T21" fmla="*/ 226 h 625"/>
                    <a:gd name="T22" fmla="*/ 59 w 354"/>
                    <a:gd name="T23" fmla="*/ 199 h 625"/>
                    <a:gd name="T24" fmla="*/ 41 w 354"/>
                    <a:gd name="T25" fmla="*/ 167 h 625"/>
                    <a:gd name="T26" fmla="*/ 28 w 354"/>
                    <a:gd name="T27" fmla="*/ 136 h 625"/>
                    <a:gd name="T28" fmla="*/ 18 w 354"/>
                    <a:gd name="T29" fmla="*/ 104 h 625"/>
                    <a:gd name="T30" fmla="*/ 9 w 354"/>
                    <a:gd name="T31" fmla="*/ 72 h 625"/>
                    <a:gd name="T32" fmla="*/ 0 w 354"/>
                    <a:gd name="T33" fmla="*/ 36 h 625"/>
                    <a:gd name="T34" fmla="*/ 0 w 354"/>
                    <a:gd name="T35" fmla="*/ 0 h 625"/>
                    <a:gd name="T36" fmla="*/ 0 w 354"/>
                    <a:gd name="T37" fmla="*/ 620 h 625"/>
                    <a:gd name="T38" fmla="*/ 0 w 354"/>
                    <a:gd name="T39" fmla="*/ 620 h 625"/>
                    <a:gd name="T40" fmla="*/ 14 w 354"/>
                    <a:gd name="T41" fmla="*/ 624 h 625"/>
                    <a:gd name="T42" fmla="*/ 353 w 354"/>
                    <a:gd name="T43" fmla="*/ 353 h 6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54" h="625">
                      <a:moveTo>
                        <a:pt x="353" y="353"/>
                      </a:moveTo>
                      <a:lnTo>
                        <a:pt x="353" y="353"/>
                      </a:lnTo>
                      <a:lnTo>
                        <a:pt x="317" y="353"/>
                      </a:lnTo>
                      <a:lnTo>
                        <a:pt x="281" y="343"/>
                      </a:lnTo>
                      <a:lnTo>
                        <a:pt x="249" y="335"/>
                      </a:lnTo>
                      <a:lnTo>
                        <a:pt x="217" y="325"/>
                      </a:lnTo>
                      <a:lnTo>
                        <a:pt x="186" y="312"/>
                      </a:lnTo>
                      <a:lnTo>
                        <a:pt x="154" y="294"/>
                      </a:lnTo>
                      <a:lnTo>
                        <a:pt x="127" y="271"/>
                      </a:lnTo>
                      <a:lnTo>
                        <a:pt x="105" y="248"/>
                      </a:lnTo>
                      <a:lnTo>
                        <a:pt x="81" y="226"/>
                      </a:lnTo>
                      <a:lnTo>
                        <a:pt x="59" y="199"/>
                      </a:lnTo>
                      <a:lnTo>
                        <a:pt x="41" y="167"/>
                      </a:lnTo>
                      <a:lnTo>
                        <a:pt x="28" y="136"/>
                      </a:lnTo>
                      <a:lnTo>
                        <a:pt x="18" y="104"/>
                      </a:lnTo>
                      <a:lnTo>
                        <a:pt x="9" y="72"/>
                      </a:lnTo>
                      <a:lnTo>
                        <a:pt x="0" y="36"/>
                      </a:lnTo>
                      <a:lnTo>
                        <a:pt x="0" y="0"/>
                      </a:lnTo>
                      <a:lnTo>
                        <a:pt x="0" y="620"/>
                      </a:lnTo>
                      <a:lnTo>
                        <a:pt x="0" y="620"/>
                      </a:lnTo>
                      <a:lnTo>
                        <a:pt x="14" y="624"/>
                      </a:lnTo>
                      <a:lnTo>
                        <a:pt x="353" y="353"/>
                      </a:lnTo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8" name="Freeform 40"/>
                <p:cNvSpPr>
                  <a:spLocks noChangeArrowheads="1"/>
                </p:cNvSpPr>
                <p:nvPr/>
              </p:nvSpPr>
              <p:spPr bwMode="auto">
                <a:xfrm>
                  <a:off x="4768706" y="1064571"/>
                  <a:ext cx="2561765" cy="2558905"/>
                </a:xfrm>
                <a:custGeom>
                  <a:avLst/>
                  <a:gdLst>
                    <a:gd name="T0" fmla="*/ 3123 w 7821"/>
                    <a:gd name="T1" fmla="*/ 7738 h 7821"/>
                    <a:gd name="T2" fmla="*/ 2218 w 7821"/>
                    <a:gd name="T3" fmla="*/ 7435 h 7821"/>
                    <a:gd name="T4" fmla="*/ 1426 w 7821"/>
                    <a:gd name="T5" fmla="*/ 6924 h 7821"/>
                    <a:gd name="T6" fmla="*/ 779 w 7821"/>
                    <a:gd name="T7" fmla="*/ 6250 h 7821"/>
                    <a:gd name="T8" fmla="*/ 308 w 7821"/>
                    <a:gd name="T9" fmla="*/ 5430 h 7821"/>
                    <a:gd name="T10" fmla="*/ 45 w 7821"/>
                    <a:gd name="T11" fmla="*/ 4503 h 7821"/>
                    <a:gd name="T12" fmla="*/ 18 w 7821"/>
                    <a:gd name="T13" fmla="*/ 3512 h 7821"/>
                    <a:gd name="T14" fmla="*/ 235 w 7821"/>
                    <a:gd name="T15" fmla="*/ 2566 h 7821"/>
                    <a:gd name="T16" fmla="*/ 670 w 7821"/>
                    <a:gd name="T17" fmla="*/ 1724 h 7821"/>
                    <a:gd name="T18" fmla="*/ 1281 w 7821"/>
                    <a:gd name="T19" fmla="*/ 1019 h 7821"/>
                    <a:gd name="T20" fmla="*/ 2051 w 7821"/>
                    <a:gd name="T21" fmla="*/ 471 h 7821"/>
                    <a:gd name="T22" fmla="*/ 2933 w 7821"/>
                    <a:gd name="T23" fmla="*/ 122 h 7821"/>
                    <a:gd name="T24" fmla="*/ 3910 w 7821"/>
                    <a:gd name="T25" fmla="*/ 0 h 7821"/>
                    <a:gd name="T26" fmla="*/ 4887 w 7821"/>
                    <a:gd name="T27" fmla="*/ 122 h 7821"/>
                    <a:gd name="T28" fmla="*/ 5774 w 7821"/>
                    <a:gd name="T29" fmla="*/ 471 h 7821"/>
                    <a:gd name="T30" fmla="*/ 6539 w 7821"/>
                    <a:gd name="T31" fmla="*/ 1019 h 7821"/>
                    <a:gd name="T32" fmla="*/ 7150 w 7821"/>
                    <a:gd name="T33" fmla="*/ 1724 h 7821"/>
                    <a:gd name="T34" fmla="*/ 7585 w 7821"/>
                    <a:gd name="T35" fmla="*/ 2566 h 7821"/>
                    <a:gd name="T36" fmla="*/ 7802 w 7821"/>
                    <a:gd name="T37" fmla="*/ 3512 h 7821"/>
                    <a:gd name="T38" fmla="*/ 7775 w 7821"/>
                    <a:gd name="T39" fmla="*/ 4503 h 7821"/>
                    <a:gd name="T40" fmla="*/ 7512 w 7821"/>
                    <a:gd name="T41" fmla="*/ 5430 h 7821"/>
                    <a:gd name="T42" fmla="*/ 7041 w 7821"/>
                    <a:gd name="T43" fmla="*/ 6250 h 7821"/>
                    <a:gd name="T44" fmla="*/ 6394 w 7821"/>
                    <a:gd name="T45" fmla="*/ 6924 h 7821"/>
                    <a:gd name="T46" fmla="*/ 5602 w 7821"/>
                    <a:gd name="T47" fmla="*/ 7435 h 7821"/>
                    <a:gd name="T48" fmla="*/ 4697 w 7821"/>
                    <a:gd name="T49" fmla="*/ 7738 h 7821"/>
                    <a:gd name="T50" fmla="*/ 3910 w 7821"/>
                    <a:gd name="T51" fmla="*/ 362 h 7821"/>
                    <a:gd name="T52" fmla="*/ 3023 w 7821"/>
                    <a:gd name="T53" fmla="*/ 471 h 7821"/>
                    <a:gd name="T54" fmla="*/ 2218 w 7821"/>
                    <a:gd name="T55" fmla="*/ 787 h 7821"/>
                    <a:gd name="T56" fmla="*/ 1525 w 7821"/>
                    <a:gd name="T57" fmla="*/ 1285 h 7821"/>
                    <a:gd name="T58" fmla="*/ 968 w 7821"/>
                    <a:gd name="T59" fmla="*/ 1928 h 7821"/>
                    <a:gd name="T60" fmla="*/ 575 w 7821"/>
                    <a:gd name="T61" fmla="*/ 2689 h 7821"/>
                    <a:gd name="T62" fmla="*/ 375 w 7821"/>
                    <a:gd name="T63" fmla="*/ 3549 h 7821"/>
                    <a:gd name="T64" fmla="*/ 399 w 7821"/>
                    <a:gd name="T65" fmla="*/ 4448 h 7821"/>
                    <a:gd name="T66" fmla="*/ 638 w 7821"/>
                    <a:gd name="T67" fmla="*/ 5290 h 7821"/>
                    <a:gd name="T68" fmla="*/ 1068 w 7821"/>
                    <a:gd name="T69" fmla="*/ 6032 h 7821"/>
                    <a:gd name="T70" fmla="*/ 1652 w 7821"/>
                    <a:gd name="T71" fmla="*/ 6648 h 7821"/>
                    <a:gd name="T72" fmla="*/ 2372 w 7821"/>
                    <a:gd name="T73" fmla="*/ 7110 h 7821"/>
                    <a:gd name="T74" fmla="*/ 3195 w 7821"/>
                    <a:gd name="T75" fmla="*/ 7390 h 7821"/>
                    <a:gd name="T76" fmla="*/ 4090 w 7821"/>
                    <a:gd name="T77" fmla="*/ 7453 h 7821"/>
                    <a:gd name="T78" fmla="*/ 4964 w 7821"/>
                    <a:gd name="T79" fmla="*/ 7299 h 7821"/>
                    <a:gd name="T80" fmla="*/ 5752 w 7821"/>
                    <a:gd name="T81" fmla="*/ 6947 h 7821"/>
                    <a:gd name="T82" fmla="*/ 6421 w 7821"/>
                    <a:gd name="T83" fmla="*/ 6417 h 7821"/>
                    <a:gd name="T84" fmla="*/ 6947 w 7821"/>
                    <a:gd name="T85" fmla="*/ 5747 h 7821"/>
                    <a:gd name="T86" fmla="*/ 7299 w 7821"/>
                    <a:gd name="T87" fmla="*/ 4964 h 7821"/>
                    <a:gd name="T88" fmla="*/ 7458 w 7821"/>
                    <a:gd name="T89" fmla="*/ 4090 h 7821"/>
                    <a:gd name="T90" fmla="*/ 7390 w 7821"/>
                    <a:gd name="T91" fmla="*/ 3195 h 7821"/>
                    <a:gd name="T92" fmla="*/ 7110 w 7821"/>
                    <a:gd name="T93" fmla="*/ 2372 h 7821"/>
                    <a:gd name="T94" fmla="*/ 6648 w 7821"/>
                    <a:gd name="T95" fmla="*/ 1652 h 7821"/>
                    <a:gd name="T96" fmla="*/ 6032 w 7821"/>
                    <a:gd name="T97" fmla="*/ 1068 h 7821"/>
                    <a:gd name="T98" fmla="*/ 5290 w 7821"/>
                    <a:gd name="T99" fmla="*/ 638 h 7821"/>
                    <a:gd name="T100" fmla="*/ 4448 w 7821"/>
                    <a:gd name="T101" fmla="*/ 403 h 78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7821" h="7821">
                      <a:moveTo>
                        <a:pt x="3910" y="7820"/>
                      </a:moveTo>
                      <a:lnTo>
                        <a:pt x="3711" y="7815"/>
                      </a:lnTo>
                      <a:lnTo>
                        <a:pt x="3512" y="7802"/>
                      </a:lnTo>
                      <a:lnTo>
                        <a:pt x="3317" y="7775"/>
                      </a:lnTo>
                      <a:lnTo>
                        <a:pt x="3123" y="7738"/>
                      </a:lnTo>
                      <a:lnTo>
                        <a:pt x="2933" y="7698"/>
                      </a:lnTo>
                      <a:lnTo>
                        <a:pt x="2748" y="7644"/>
                      </a:lnTo>
                      <a:lnTo>
                        <a:pt x="2566" y="7580"/>
                      </a:lnTo>
                      <a:lnTo>
                        <a:pt x="2390" y="7512"/>
                      </a:lnTo>
                      <a:lnTo>
                        <a:pt x="2218" y="7435"/>
                      </a:lnTo>
                      <a:lnTo>
                        <a:pt x="2051" y="7349"/>
                      </a:lnTo>
                      <a:lnTo>
                        <a:pt x="1883" y="7254"/>
                      </a:lnTo>
                      <a:lnTo>
                        <a:pt x="1724" y="7150"/>
                      </a:lnTo>
                      <a:lnTo>
                        <a:pt x="1570" y="7041"/>
                      </a:lnTo>
                      <a:lnTo>
                        <a:pt x="1426" y="6924"/>
                      </a:lnTo>
                      <a:lnTo>
                        <a:pt x="1281" y="6801"/>
                      </a:lnTo>
                      <a:lnTo>
                        <a:pt x="1145" y="6675"/>
                      </a:lnTo>
                      <a:lnTo>
                        <a:pt x="1019" y="6539"/>
                      </a:lnTo>
                      <a:lnTo>
                        <a:pt x="896" y="6394"/>
                      </a:lnTo>
                      <a:lnTo>
                        <a:pt x="779" y="6250"/>
                      </a:lnTo>
                      <a:lnTo>
                        <a:pt x="670" y="6096"/>
                      </a:lnTo>
                      <a:lnTo>
                        <a:pt x="566" y="5937"/>
                      </a:lnTo>
                      <a:lnTo>
                        <a:pt x="471" y="5769"/>
                      </a:lnTo>
                      <a:lnTo>
                        <a:pt x="385" y="5602"/>
                      </a:lnTo>
                      <a:lnTo>
                        <a:pt x="308" y="5430"/>
                      </a:lnTo>
                      <a:lnTo>
                        <a:pt x="235" y="5254"/>
                      </a:lnTo>
                      <a:lnTo>
                        <a:pt x="176" y="5072"/>
                      </a:lnTo>
                      <a:lnTo>
                        <a:pt x="122" y="4887"/>
                      </a:lnTo>
                      <a:lnTo>
                        <a:pt x="82" y="4697"/>
                      </a:lnTo>
                      <a:lnTo>
                        <a:pt x="45" y="4503"/>
                      </a:lnTo>
                      <a:lnTo>
                        <a:pt x="18" y="4308"/>
                      </a:lnTo>
                      <a:lnTo>
                        <a:pt x="5" y="4109"/>
                      </a:lnTo>
                      <a:lnTo>
                        <a:pt x="0" y="3910"/>
                      </a:lnTo>
                      <a:lnTo>
                        <a:pt x="5" y="3711"/>
                      </a:lnTo>
                      <a:lnTo>
                        <a:pt x="18" y="3512"/>
                      </a:lnTo>
                      <a:lnTo>
                        <a:pt x="45" y="3317"/>
                      </a:lnTo>
                      <a:lnTo>
                        <a:pt x="82" y="3123"/>
                      </a:lnTo>
                      <a:lnTo>
                        <a:pt x="122" y="2933"/>
                      </a:lnTo>
                      <a:lnTo>
                        <a:pt x="176" y="2748"/>
                      </a:lnTo>
                      <a:lnTo>
                        <a:pt x="235" y="2566"/>
                      </a:lnTo>
                      <a:lnTo>
                        <a:pt x="308" y="2390"/>
                      </a:lnTo>
                      <a:lnTo>
                        <a:pt x="385" y="2218"/>
                      </a:lnTo>
                      <a:lnTo>
                        <a:pt x="471" y="2046"/>
                      </a:lnTo>
                      <a:lnTo>
                        <a:pt x="566" y="1883"/>
                      </a:lnTo>
                      <a:lnTo>
                        <a:pt x="670" y="1724"/>
                      </a:lnTo>
                      <a:lnTo>
                        <a:pt x="779" y="1570"/>
                      </a:lnTo>
                      <a:lnTo>
                        <a:pt x="896" y="1426"/>
                      </a:lnTo>
                      <a:lnTo>
                        <a:pt x="1019" y="1281"/>
                      </a:lnTo>
                      <a:lnTo>
                        <a:pt x="1145" y="1145"/>
                      </a:lnTo>
                      <a:lnTo>
                        <a:pt x="1281" y="1019"/>
                      </a:lnTo>
                      <a:lnTo>
                        <a:pt x="1426" y="896"/>
                      </a:lnTo>
                      <a:lnTo>
                        <a:pt x="1570" y="779"/>
                      </a:lnTo>
                      <a:lnTo>
                        <a:pt x="1724" y="670"/>
                      </a:lnTo>
                      <a:lnTo>
                        <a:pt x="1883" y="566"/>
                      </a:lnTo>
                      <a:lnTo>
                        <a:pt x="2051" y="471"/>
                      </a:lnTo>
                      <a:lnTo>
                        <a:pt x="2218" y="385"/>
                      </a:lnTo>
                      <a:lnTo>
                        <a:pt x="2390" y="308"/>
                      </a:lnTo>
                      <a:lnTo>
                        <a:pt x="2566" y="240"/>
                      </a:lnTo>
                      <a:lnTo>
                        <a:pt x="2748" y="176"/>
                      </a:lnTo>
                      <a:lnTo>
                        <a:pt x="2933" y="122"/>
                      </a:lnTo>
                      <a:lnTo>
                        <a:pt x="3123" y="82"/>
                      </a:lnTo>
                      <a:lnTo>
                        <a:pt x="3317" y="45"/>
                      </a:lnTo>
                      <a:lnTo>
                        <a:pt x="3512" y="18"/>
                      </a:lnTo>
                      <a:lnTo>
                        <a:pt x="3711" y="5"/>
                      </a:lnTo>
                      <a:lnTo>
                        <a:pt x="3910" y="0"/>
                      </a:lnTo>
                      <a:lnTo>
                        <a:pt x="4109" y="5"/>
                      </a:lnTo>
                      <a:lnTo>
                        <a:pt x="4308" y="18"/>
                      </a:lnTo>
                      <a:lnTo>
                        <a:pt x="4503" y="45"/>
                      </a:lnTo>
                      <a:lnTo>
                        <a:pt x="4697" y="82"/>
                      </a:lnTo>
                      <a:lnTo>
                        <a:pt x="4887" y="122"/>
                      </a:lnTo>
                      <a:lnTo>
                        <a:pt x="5072" y="176"/>
                      </a:lnTo>
                      <a:lnTo>
                        <a:pt x="5254" y="240"/>
                      </a:lnTo>
                      <a:lnTo>
                        <a:pt x="5430" y="308"/>
                      </a:lnTo>
                      <a:lnTo>
                        <a:pt x="5602" y="385"/>
                      </a:lnTo>
                      <a:lnTo>
                        <a:pt x="5774" y="471"/>
                      </a:lnTo>
                      <a:lnTo>
                        <a:pt x="5937" y="566"/>
                      </a:lnTo>
                      <a:lnTo>
                        <a:pt x="6096" y="670"/>
                      </a:lnTo>
                      <a:lnTo>
                        <a:pt x="6250" y="779"/>
                      </a:lnTo>
                      <a:lnTo>
                        <a:pt x="6394" y="896"/>
                      </a:lnTo>
                      <a:lnTo>
                        <a:pt x="6539" y="1019"/>
                      </a:lnTo>
                      <a:lnTo>
                        <a:pt x="6675" y="1145"/>
                      </a:lnTo>
                      <a:lnTo>
                        <a:pt x="6801" y="1281"/>
                      </a:lnTo>
                      <a:lnTo>
                        <a:pt x="6929" y="1426"/>
                      </a:lnTo>
                      <a:lnTo>
                        <a:pt x="7041" y="1570"/>
                      </a:lnTo>
                      <a:lnTo>
                        <a:pt x="7150" y="1724"/>
                      </a:lnTo>
                      <a:lnTo>
                        <a:pt x="7254" y="1883"/>
                      </a:lnTo>
                      <a:lnTo>
                        <a:pt x="7349" y="2046"/>
                      </a:lnTo>
                      <a:lnTo>
                        <a:pt x="7435" y="2218"/>
                      </a:lnTo>
                      <a:lnTo>
                        <a:pt x="7512" y="2390"/>
                      </a:lnTo>
                      <a:lnTo>
                        <a:pt x="7585" y="2566"/>
                      </a:lnTo>
                      <a:lnTo>
                        <a:pt x="7644" y="2748"/>
                      </a:lnTo>
                      <a:lnTo>
                        <a:pt x="7698" y="2933"/>
                      </a:lnTo>
                      <a:lnTo>
                        <a:pt x="7738" y="3123"/>
                      </a:lnTo>
                      <a:lnTo>
                        <a:pt x="7775" y="3317"/>
                      </a:lnTo>
                      <a:lnTo>
                        <a:pt x="7802" y="3512"/>
                      </a:lnTo>
                      <a:lnTo>
                        <a:pt x="7815" y="3711"/>
                      </a:lnTo>
                      <a:lnTo>
                        <a:pt x="7820" y="3910"/>
                      </a:lnTo>
                      <a:lnTo>
                        <a:pt x="7815" y="4109"/>
                      </a:lnTo>
                      <a:lnTo>
                        <a:pt x="7802" y="4308"/>
                      </a:lnTo>
                      <a:lnTo>
                        <a:pt x="7775" y="4503"/>
                      </a:lnTo>
                      <a:lnTo>
                        <a:pt x="7738" y="4697"/>
                      </a:lnTo>
                      <a:lnTo>
                        <a:pt x="7698" y="4887"/>
                      </a:lnTo>
                      <a:lnTo>
                        <a:pt x="7644" y="5072"/>
                      </a:lnTo>
                      <a:lnTo>
                        <a:pt x="7585" y="5254"/>
                      </a:lnTo>
                      <a:lnTo>
                        <a:pt x="7512" y="5430"/>
                      </a:lnTo>
                      <a:lnTo>
                        <a:pt x="7435" y="5602"/>
                      </a:lnTo>
                      <a:lnTo>
                        <a:pt x="7349" y="5769"/>
                      </a:lnTo>
                      <a:lnTo>
                        <a:pt x="7254" y="5937"/>
                      </a:lnTo>
                      <a:lnTo>
                        <a:pt x="7150" y="6096"/>
                      </a:lnTo>
                      <a:lnTo>
                        <a:pt x="7041" y="6250"/>
                      </a:lnTo>
                      <a:lnTo>
                        <a:pt x="6929" y="6394"/>
                      </a:lnTo>
                      <a:lnTo>
                        <a:pt x="6801" y="6539"/>
                      </a:lnTo>
                      <a:lnTo>
                        <a:pt x="6675" y="6675"/>
                      </a:lnTo>
                      <a:lnTo>
                        <a:pt x="6539" y="6801"/>
                      </a:lnTo>
                      <a:lnTo>
                        <a:pt x="6394" y="6924"/>
                      </a:lnTo>
                      <a:lnTo>
                        <a:pt x="6250" y="7041"/>
                      </a:lnTo>
                      <a:lnTo>
                        <a:pt x="6096" y="7150"/>
                      </a:lnTo>
                      <a:lnTo>
                        <a:pt x="5937" y="7254"/>
                      </a:lnTo>
                      <a:lnTo>
                        <a:pt x="5774" y="7349"/>
                      </a:lnTo>
                      <a:lnTo>
                        <a:pt x="5602" y="7435"/>
                      </a:lnTo>
                      <a:lnTo>
                        <a:pt x="5430" y="7512"/>
                      </a:lnTo>
                      <a:lnTo>
                        <a:pt x="5254" y="7580"/>
                      </a:lnTo>
                      <a:lnTo>
                        <a:pt x="5072" y="7644"/>
                      </a:lnTo>
                      <a:lnTo>
                        <a:pt x="4887" y="7698"/>
                      </a:lnTo>
                      <a:lnTo>
                        <a:pt x="4697" y="7738"/>
                      </a:lnTo>
                      <a:lnTo>
                        <a:pt x="4503" y="7775"/>
                      </a:lnTo>
                      <a:lnTo>
                        <a:pt x="4308" y="7802"/>
                      </a:lnTo>
                      <a:lnTo>
                        <a:pt x="4109" y="7815"/>
                      </a:lnTo>
                      <a:lnTo>
                        <a:pt x="3910" y="7820"/>
                      </a:lnTo>
                      <a:close/>
                      <a:moveTo>
                        <a:pt x="3910" y="362"/>
                      </a:moveTo>
                      <a:lnTo>
                        <a:pt x="3730" y="367"/>
                      </a:lnTo>
                      <a:lnTo>
                        <a:pt x="3549" y="380"/>
                      </a:lnTo>
                      <a:lnTo>
                        <a:pt x="3372" y="403"/>
                      </a:lnTo>
                      <a:lnTo>
                        <a:pt x="3195" y="430"/>
                      </a:lnTo>
                      <a:lnTo>
                        <a:pt x="3023" y="471"/>
                      </a:lnTo>
                      <a:lnTo>
                        <a:pt x="2856" y="521"/>
                      </a:lnTo>
                      <a:lnTo>
                        <a:pt x="2693" y="575"/>
                      </a:lnTo>
                      <a:lnTo>
                        <a:pt x="2530" y="638"/>
                      </a:lnTo>
                      <a:lnTo>
                        <a:pt x="2372" y="710"/>
                      </a:lnTo>
                      <a:lnTo>
                        <a:pt x="2218" y="787"/>
                      </a:lnTo>
                      <a:lnTo>
                        <a:pt x="2073" y="873"/>
                      </a:lnTo>
                      <a:lnTo>
                        <a:pt x="1928" y="968"/>
                      </a:lnTo>
                      <a:lnTo>
                        <a:pt x="1788" y="1068"/>
                      </a:lnTo>
                      <a:lnTo>
                        <a:pt x="1652" y="1172"/>
                      </a:lnTo>
                      <a:lnTo>
                        <a:pt x="1525" y="1285"/>
                      </a:lnTo>
                      <a:lnTo>
                        <a:pt x="1403" y="1403"/>
                      </a:lnTo>
                      <a:lnTo>
                        <a:pt x="1285" y="1525"/>
                      </a:lnTo>
                      <a:lnTo>
                        <a:pt x="1172" y="1652"/>
                      </a:lnTo>
                      <a:lnTo>
                        <a:pt x="1068" y="1788"/>
                      </a:lnTo>
                      <a:lnTo>
                        <a:pt x="968" y="1928"/>
                      </a:lnTo>
                      <a:lnTo>
                        <a:pt x="873" y="2068"/>
                      </a:lnTo>
                      <a:lnTo>
                        <a:pt x="787" y="2218"/>
                      </a:lnTo>
                      <a:lnTo>
                        <a:pt x="710" y="2372"/>
                      </a:lnTo>
                      <a:lnTo>
                        <a:pt x="638" y="2530"/>
                      </a:lnTo>
                      <a:lnTo>
                        <a:pt x="575" y="2689"/>
                      </a:lnTo>
                      <a:lnTo>
                        <a:pt x="521" y="2856"/>
                      </a:lnTo>
                      <a:lnTo>
                        <a:pt x="471" y="3023"/>
                      </a:lnTo>
                      <a:lnTo>
                        <a:pt x="430" y="3195"/>
                      </a:lnTo>
                      <a:lnTo>
                        <a:pt x="399" y="3372"/>
                      </a:lnTo>
                      <a:lnTo>
                        <a:pt x="375" y="3549"/>
                      </a:lnTo>
                      <a:lnTo>
                        <a:pt x="362" y="3730"/>
                      </a:lnTo>
                      <a:lnTo>
                        <a:pt x="357" y="3910"/>
                      </a:lnTo>
                      <a:lnTo>
                        <a:pt x="362" y="4090"/>
                      </a:lnTo>
                      <a:lnTo>
                        <a:pt x="375" y="4271"/>
                      </a:lnTo>
                      <a:lnTo>
                        <a:pt x="399" y="4448"/>
                      </a:lnTo>
                      <a:lnTo>
                        <a:pt x="430" y="4625"/>
                      </a:lnTo>
                      <a:lnTo>
                        <a:pt x="471" y="4797"/>
                      </a:lnTo>
                      <a:lnTo>
                        <a:pt x="521" y="4964"/>
                      </a:lnTo>
                      <a:lnTo>
                        <a:pt x="575" y="5127"/>
                      </a:lnTo>
                      <a:lnTo>
                        <a:pt x="638" y="5290"/>
                      </a:lnTo>
                      <a:lnTo>
                        <a:pt x="710" y="5448"/>
                      </a:lnTo>
                      <a:lnTo>
                        <a:pt x="787" y="5602"/>
                      </a:lnTo>
                      <a:lnTo>
                        <a:pt x="873" y="5747"/>
                      </a:lnTo>
                      <a:lnTo>
                        <a:pt x="968" y="5892"/>
                      </a:lnTo>
                      <a:lnTo>
                        <a:pt x="1068" y="6032"/>
                      </a:lnTo>
                      <a:lnTo>
                        <a:pt x="1172" y="6168"/>
                      </a:lnTo>
                      <a:lnTo>
                        <a:pt x="1285" y="6295"/>
                      </a:lnTo>
                      <a:lnTo>
                        <a:pt x="1403" y="6417"/>
                      </a:lnTo>
                      <a:lnTo>
                        <a:pt x="1525" y="6535"/>
                      </a:lnTo>
                      <a:lnTo>
                        <a:pt x="1652" y="6648"/>
                      </a:lnTo>
                      <a:lnTo>
                        <a:pt x="1788" y="6752"/>
                      </a:lnTo>
                      <a:lnTo>
                        <a:pt x="1928" y="6852"/>
                      </a:lnTo>
                      <a:lnTo>
                        <a:pt x="2073" y="6947"/>
                      </a:lnTo>
                      <a:lnTo>
                        <a:pt x="2218" y="7033"/>
                      </a:lnTo>
                      <a:lnTo>
                        <a:pt x="2372" y="7110"/>
                      </a:lnTo>
                      <a:lnTo>
                        <a:pt x="2530" y="7182"/>
                      </a:lnTo>
                      <a:lnTo>
                        <a:pt x="2693" y="7245"/>
                      </a:lnTo>
                      <a:lnTo>
                        <a:pt x="2856" y="7299"/>
                      </a:lnTo>
                      <a:lnTo>
                        <a:pt x="3023" y="7349"/>
                      </a:lnTo>
                      <a:lnTo>
                        <a:pt x="3195" y="7390"/>
                      </a:lnTo>
                      <a:lnTo>
                        <a:pt x="3372" y="7417"/>
                      </a:lnTo>
                      <a:lnTo>
                        <a:pt x="3549" y="7440"/>
                      </a:lnTo>
                      <a:lnTo>
                        <a:pt x="3730" y="7453"/>
                      </a:lnTo>
                      <a:lnTo>
                        <a:pt x="3910" y="7458"/>
                      </a:lnTo>
                      <a:lnTo>
                        <a:pt x="4090" y="7453"/>
                      </a:lnTo>
                      <a:lnTo>
                        <a:pt x="4271" y="7440"/>
                      </a:lnTo>
                      <a:lnTo>
                        <a:pt x="4448" y="7417"/>
                      </a:lnTo>
                      <a:lnTo>
                        <a:pt x="4625" y="7390"/>
                      </a:lnTo>
                      <a:lnTo>
                        <a:pt x="4797" y="7349"/>
                      </a:lnTo>
                      <a:lnTo>
                        <a:pt x="4964" y="7299"/>
                      </a:lnTo>
                      <a:lnTo>
                        <a:pt x="5131" y="7245"/>
                      </a:lnTo>
                      <a:lnTo>
                        <a:pt x="5290" y="7182"/>
                      </a:lnTo>
                      <a:lnTo>
                        <a:pt x="5448" y="7110"/>
                      </a:lnTo>
                      <a:lnTo>
                        <a:pt x="5602" y="7033"/>
                      </a:lnTo>
                      <a:lnTo>
                        <a:pt x="5752" y="6947"/>
                      </a:lnTo>
                      <a:lnTo>
                        <a:pt x="5892" y="6852"/>
                      </a:lnTo>
                      <a:lnTo>
                        <a:pt x="6032" y="6752"/>
                      </a:lnTo>
                      <a:lnTo>
                        <a:pt x="6168" y="6648"/>
                      </a:lnTo>
                      <a:lnTo>
                        <a:pt x="6295" y="6535"/>
                      </a:lnTo>
                      <a:lnTo>
                        <a:pt x="6421" y="6417"/>
                      </a:lnTo>
                      <a:lnTo>
                        <a:pt x="6539" y="6295"/>
                      </a:lnTo>
                      <a:lnTo>
                        <a:pt x="6648" y="6168"/>
                      </a:lnTo>
                      <a:lnTo>
                        <a:pt x="6756" y="6032"/>
                      </a:lnTo>
                      <a:lnTo>
                        <a:pt x="6852" y="5892"/>
                      </a:lnTo>
                      <a:lnTo>
                        <a:pt x="6947" y="5747"/>
                      </a:lnTo>
                      <a:lnTo>
                        <a:pt x="7033" y="5602"/>
                      </a:lnTo>
                      <a:lnTo>
                        <a:pt x="7110" y="5448"/>
                      </a:lnTo>
                      <a:lnTo>
                        <a:pt x="7182" y="5290"/>
                      </a:lnTo>
                      <a:lnTo>
                        <a:pt x="7245" y="5127"/>
                      </a:lnTo>
                      <a:lnTo>
                        <a:pt x="7299" y="4964"/>
                      </a:lnTo>
                      <a:lnTo>
                        <a:pt x="7349" y="4797"/>
                      </a:lnTo>
                      <a:lnTo>
                        <a:pt x="7390" y="4625"/>
                      </a:lnTo>
                      <a:lnTo>
                        <a:pt x="7421" y="4448"/>
                      </a:lnTo>
                      <a:lnTo>
                        <a:pt x="7445" y="4271"/>
                      </a:lnTo>
                      <a:lnTo>
                        <a:pt x="7458" y="4090"/>
                      </a:lnTo>
                      <a:lnTo>
                        <a:pt x="7463" y="3910"/>
                      </a:lnTo>
                      <a:lnTo>
                        <a:pt x="7458" y="3730"/>
                      </a:lnTo>
                      <a:lnTo>
                        <a:pt x="7445" y="3549"/>
                      </a:lnTo>
                      <a:lnTo>
                        <a:pt x="7421" y="3372"/>
                      </a:lnTo>
                      <a:lnTo>
                        <a:pt x="7390" y="3195"/>
                      </a:lnTo>
                      <a:lnTo>
                        <a:pt x="7349" y="3023"/>
                      </a:lnTo>
                      <a:lnTo>
                        <a:pt x="7299" y="2856"/>
                      </a:lnTo>
                      <a:lnTo>
                        <a:pt x="7245" y="2689"/>
                      </a:lnTo>
                      <a:lnTo>
                        <a:pt x="7182" y="2530"/>
                      </a:lnTo>
                      <a:lnTo>
                        <a:pt x="7110" y="2372"/>
                      </a:lnTo>
                      <a:lnTo>
                        <a:pt x="7033" y="2218"/>
                      </a:lnTo>
                      <a:lnTo>
                        <a:pt x="6947" y="2068"/>
                      </a:lnTo>
                      <a:lnTo>
                        <a:pt x="6852" y="1928"/>
                      </a:lnTo>
                      <a:lnTo>
                        <a:pt x="6756" y="1788"/>
                      </a:lnTo>
                      <a:lnTo>
                        <a:pt x="6648" y="1652"/>
                      </a:lnTo>
                      <a:lnTo>
                        <a:pt x="6539" y="1525"/>
                      </a:lnTo>
                      <a:lnTo>
                        <a:pt x="6421" y="1403"/>
                      </a:lnTo>
                      <a:lnTo>
                        <a:pt x="6295" y="1285"/>
                      </a:lnTo>
                      <a:lnTo>
                        <a:pt x="6168" y="1172"/>
                      </a:lnTo>
                      <a:lnTo>
                        <a:pt x="6032" y="1068"/>
                      </a:lnTo>
                      <a:lnTo>
                        <a:pt x="5892" y="968"/>
                      </a:lnTo>
                      <a:lnTo>
                        <a:pt x="5752" y="873"/>
                      </a:lnTo>
                      <a:lnTo>
                        <a:pt x="5602" y="787"/>
                      </a:lnTo>
                      <a:lnTo>
                        <a:pt x="5448" y="710"/>
                      </a:lnTo>
                      <a:lnTo>
                        <a:pt x="5290" y="638"/>
                      </a:lnTo>
                      <a:lnTo>
                        <a:pt x="5131" y="575"/>
                      </a:lnTo>
                      <a:lnTo>
                        <a:pt x="4964" y="521"/>
                      </a:lnTo>
                      <a:lnTo>
                        <a:pt x="4797" y="471"/>
                      </a:lnTo>
                      <a:lnTo>
                        <a:pt x="4625" y="430"/>
                      </a:lnTo>
                      <a:lnTo>
                        <a:pt x="4448" y="403"/>
                      </a:lnTo>
                      <a:lnTo>
                        <a:pt x="4271" y="380"/>
                      </a:lnTo>
                      <a:lnTo>
                        <a:pt x="4090" y="367"/>
                      </a:lnTo>
                      <a:lnTo>
                        <a:pt x="3910" y="362"/>
                      </a:lnTo>
                      <a:close/>
                    </a:path>
                  </a:pathLst>
                </a:custGeom>
                <a:solidFill>
                  <a:srgbClr val="00A8E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  <p:sp>
              <p:nvSpPr>
                <p:cNvPr id="1099" name="Freeform 41"/>
                <p:cNvSpPr>
                  <a:spLocks noChangeArrowheads="1"/>
                </p:cNvSpPr>
                <p:nvPr/>
              </p:nvSpPr>
              <p:spPr bwMode="auto">
                <a:xfrm>
                  <a:off x="6165901" y="1341677"/>
                  <a:ext cx="465250" cy="466174"/>
                </a:xfrm>
                <a:custGeom>
                  <a:avLst/>
                  <a:gdLst>
                    <a:gd name="T0" fmla="*/ 570 w 1426"/>
                    <a:gd name="T1" fmla="*/ 1412 h 1427"/>
                    <a:gd name="T2" fmla="*/ 375 w 1426"/>
                    <a:gd name="T3" fmla="*/ 1339 h 1427"/>
                    <a:gd name="T4" fmla="*/ 208 w 1426"/>
                    <a:gd name="T5" fmla="*/ 1217 h 1427"/>
                    <a:gd name="T6" fmla="*/ 85 w 1426"/>
                    <a:gd name="T7" fmla="*/ 1054 h 1427"/>
                    <a:gd name="T8" fmla="*/ 13 w 1426"/>
                    <a:gd name="T9" fmla="*/ 859 h 1427"/>
                    <a:gd name="T10" fmla="*/ 4 w 1426"/>
                    <a:gd name="T11" fmla="*/ 642 h 1427"/>
                    <a:gd name="T12" fmla="*/ 54 w 1426"/>
                    <a:gd name="T13" fmla="*/ 439 h 1427"/>
                    <a:gd name="T14" fmla="*/ 163 w 1426"/>
                    <a:gd name="T15" fmla="*/ 262 h 1427"/>
                    <a:gd name="T16" fmla="*/ 317 w 1426"/>
                    <a:gd name="T17" fmla="*/ 122 h 1427"/>
                    <a:gd name="T18" fmla="*/ 502 w 1426"/>
                    <a:gd name="T19" fmla="*/ 36 h 1427"/>
                    <a:gd name="T20" fmla="*/ 715 w 1426"/>
                    <a:gd name="T21" fmla="*/ 0 h 1427"/>
                    <a:gd name="T22" fmla="*/ 923 w 1426"/>
                    <a:gd name="T23" fmla="*/ 36 h 1427"/>
                    <a:gd name="T24" fmla="*/ 1113 w 1426"/>
                    <a:gd name="T25" fmla="*/ 122 h 1427"/>
                    <a:gd name="T26" fmla="*/ 1262 w 1426"/>
                    <a:gd name="T27" fmla="*/ 262 h 1427"/>
                    <a:gd name="T28" fmla="*/ 1371 w 1426"/>
                    <a:gd name="T29" fmla="*/ 439 h 1427"/>
                    <a:gd name="T30" fmla="*/ 1421 w 1426"/>
                    <a:gd name="T31" fmla="*/ 642 h 1427"/>
                    <a:gd name="T32" fmla="*/ 1412 w 1426"/>
                    <a:gd name="T33" fmla="*/ 859 h 1427"/>
                    <a:gd name="T34" fmla="*/ 1339 w 1426"/>
                    <a:gd name="T35" fmla="*/ 1054 h 1427"/>
                    <a:gd name="T36" fmla="*/ 1217 w 1426"/>
                    <a:gd name="T37" fmla="*/ 1217 h 1427"/>
                    <a:gd name="T38" fmla="*/ 1054 w 1426"/>
                    <a:gd name="T39" fmla="*/ 1339 h 1427"/>
                    <a:gd name="T40" fmla="*/ 855 w 1426"/>
                    <a:gd name="T41" fmla="*/ 1412 h 1427"/>
                    <a:gd name="T42" fmla="*/ 715 w 1426"/>
                    <a:gd name="T43" fmla="*/ 362 h 1427"/>
                    <a:gd name="T44" fmla="*/ 606 w 1426"/>
                    <a:gd name="T45" fmla="*/ 375 h 1427"/>
                    <a:gd name="T46" fmla="*/ 516 w 1426"/>
                    <a:gd name="T47" fmla="*/ 420 h 1427"/>
                    <a:gd name="T48" fmla="*/ 439 w 1426"/>
                    <a:gd name="T49" fmla="*/ 489 h 1427"/>
                    <a:gd name="T50" fmla="*/ 389 w 1426"/>
                    <a:gd name="T51" fmla="*/ 579 h 1427"/>
                    <a:gd name="T52" fmla="*/ 362 w 1426"/>
                    <a:gd name="T53" fmla="*/ 678 h 1427"/>
                    <a:gd name="T54" fmla="*/ 366 w 1426"/>
                    <a:gd name="T55" fmla="*/ 787 h 1427"/>
                    <a:gd name="T56" fmla="*/ 402 w 1426"/>
                    <a:gd name="T57" fmla="*/ 882 h 1427"/>
                    <a:gd name="T58" fmla="*/ 461 w 1426"/>
                    <a:gd name="T59" fmla="*/ 963 h 1427"/>
                    <a:gd name="T60" fmla="*/ 543 w 1426"/>
                    <a:gd name="T61" fmla="*/ 1027 h 1427"/>
                    <a:gd name="T62" fmla="*/ 642 w 1426"/>
                    <a:gd name="T63" fmla="*/ 1059 h 1427"/>
                    <a:gd name="T64" fmla="*/ 746 w 1426"/>
                    <a:gd name="T65" fmla="*/ 1068 h 1427"/>
                    <a:gd name="T66" fmla="*/ 851 w 1426"/>
                    <a:gd name="T67" fmla="*/ 1040 h 1427"/>
                    <a:gd name="T68" fmla="*/ 937 w 1426"/>
                    <a:gd name="T69" fmla="*/ 987 h 1427"/>
                    <a:gd name="T70" fmla="*/ 1004 w 1426"/>
                    <a:gd name="T71" fmla="*/ 914 h 1427"/>
                    <a:gd name="T72" fmla="*/ 1049 w 1426"/>
                    <a:gd name="T73" fmla="*/ 819 h 1427"/>
                    <a:gd name="T74" fmla="*/ 1067 w 1426"/>
                    <a:gd name="T75" fmla="*/ 715 h 1427"/>
                    <a:gd name="T76" fmla="*/ 1049 w 1426"/>
                    <a:gd name="T77" fmla="*/ 611 h 1427"/>
                    <a:gd name="T78" fmla="*/ 1004 w 1426"/>
                    <a:gd name="T79" fmla="*/ 516 h 1427"/>
                    <a:gd name="T80" fmla="*/ 937 w 1426"/>
                    <a:gd name="T81" fmla="*/ 443 h 1427"/>
                    <a:gd name="T82" fmla="*/ 851 w 1426"/>
                    <a:gd name="T83" fmla="*/ 389 h 1427"/>
                    <a:gd name="T84" fmla="*/ 746 w 1426"/>
                    <a:gd name="T85" fmla="*/ 362 h 1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1426" h="1427">
                      <a:moveTo>
                        <a:pt x="715" y="1426"/>
                      </a:moveTo>
                      <a:lnTo>
                        <a:pt x="638" y="1426"/>
                      </a:lnTo>
                      <a:lnTo>
                        <a:pt x="570" y="1412"/>
                      </a:lnTo>
                      <a:lnTo>
                        <a:pt x="502" y="1394"/>
                      </a:lnTo>
                      <a:lnTo>
                        <a:pt x="434" y="1371"/>
                      </a:lnTo>
                      <a:lnTo>
                        <a:pt x="375" y="1339"/>
                      </a:lnTo>
                      <a:lnTo>
                        <a:pt x="317" y="1308"/>
                      </a:lnTo>
                      <a:lnTo>
                        <a:pt x="258" y="1262"/>
                      </a:lnTo>
                      <a:lnTo>
                        <a:pt x="208" y="1217"/>
                      </a:lnTo>
                      <a:lnTo>
                        <a:pt x="163" y="1168"/>
                      </a:lnTo>
                      <a:lnTo>
                        <a:pt x="122" y="1113"/>
                      </a:lnTo>
                      <a:lnTo>
                        <a:pt x="85" y="1054"/>
                      </a:lnTo>
                      <a:lnTo>
                        <a:pt x="54" y="991"/>
                      </a:lnTo>
                      <a:lnTo>
                        <a:pt x="31" y="928"/>
                      </a:lnTo>
                      <a:lnTo>
                        <a:pt x="13" y="859"/>
                      </a:lnTo>
                      <a:lnTo>
                        <a:pt x="4" y="787"/>
                      </a:lnTo>
                      <a:lnTo>
                        <a:pt x="0" y="715"/>
                      </a:lnTo>
                      <a:lnTo>
                        <a:pt x="4" y="642"/>
                      </a:lnTo>
                      <a:lnTo>
                        <a:pt x="13" y="570"/>
                      </a:lnTo>
                      <a:lnTo>
                        <a:pt x="31" y="502"/>
                      </a:lnTo>
                      <a:lnTo>
                        <a:pt x="54" y="439"/>
                      </a:lnTo>
                      <a:lnTo>
                        <a:pt x="85" y="375"/>
                      </a:lnTo>
                      <a:lnTo>
                        <a:pt x="122" y="317"/>
                      </a:lnTo>
                      <a:lnTo>
                        <a:pt x="163" y="262"/>
                      </a:lnTo>
                      <a:lnTo>
                        <a:pt x="208" y="213"/>
                      </a:lnTo>
                      <a:lnTo>
                        <a:pt x="258" y="162"/>
                      </a:lnTo>
                      <a:lnTo>
                        <a:pt x="317" y="122"/>
                      </a:lnTo>
                      <a:lnTo>
                        <a:pt x="375" y="85"/>
                      </a:lnTo>
                      <a:lnTo>
                        <a:pt x="434" y="59"/>
                      </a:lnTo>
                      <a:lnTo>
                        <a:pt x="502" y="36"/>
                      </a:lnTo>
                      <a:lnTo>
                        <a:pt x="570" y="18"/>
                      </a:lnTo>
                      <a:lnTo>
                        <a:pt x="638" y="4"/>
                      </a:lnTo>
                      <a:lnTo>
                        <a:pt x="715" y="0"/>
                      </a:lnTo>
                      <a:lnTo>
                        <a:pt x="787" y="4"/>
                      </a:lnTo>
                      <a:lnTo>
                        <a:pt x="855" y="18"/>
                      </a:lnTo>
                      <a:lnTo>
                        <a:pt x="923" y="36"/>
                      </a:lnTo>
                      <a:lnTo>
                        <a:pt x="991" y="59"/>
                      </a:lnTo>
                      <a:lnTo>
                        <a:pt x="1054" y="85"/>
                      </a:lnTo>
                      <a:lnTo>
                        <a:pt x="1113" y="122"/>
                      </a:lnTo>
                      <a:lnTo>
                        <a:pt x="1167" y="162"/>
                      </a:lnTo>
                      <a:lnTo>
                        <a:pt x="1217" y="213"/>
                      </a:lnTo>
                      <a:lnTo>
                        <a:pt x="1262" y="262"/>
                      </a:lnTo>
                      <a:lnTo>
                        <a:pt x="1303" y="317"/>
                      </a:lnTo>
                      <a:lnTo>
                        <a:pt x="1339" y="375"/>
                      </a:lnTo>
                      <a:lnTo>
                        <a:pt x="1371" y="439"/>
                      </a:lnTo>
                      <a:lnTo>
                        <a:pt x="1394" y="502"/>
                      </a:lnTo>
                      <a:lnTo>
                        <a:pt x="1412" y="570"/>
                      </a:lnTo>
                      <a:lnTo>
                        <a:pt x="1421" y="642"/>
                      </a:lnTo>
                      <a:lnTo>
                        <a:pt x="1425" y="715"/>
                      </a:lnTo>
                      <a:lnTo>
                        <a:pt x="1421" y="787"/>
                      </a:lnTo>
                      <a:lnTo>
                        <a:pt x="1412" y="859"/>
                      </a:lnTo>
                      <a:lnTo>
                        <a:pt x="1394" y="928"/>
                      </a:lnTo>
                      <a:lnTo>
                        <a:pt x="1371" y="991"/>
                      </a:lnTo>
                      <a:lnTo>
                        <a:pt x="1339" y="1054"/>
                      </a:lnTo>
                      <a:lnTo>
                        <a:pt x="1303" y="1113"/>
                      </a:lnTo>
                      <a:lnTo>
                        <a:pt x="1262" y="1168"/>
                      </a:lnTo>
                      <a:lnTo>
                        <a:pt x="1217" y="1217"/>
                      </a:lnTo>
                      <a:lnTo>
                        <a:pt x="1167" y="1262"/>
                      </a:lnTo>
                      <a:lnTo>
                        <a:pt x="1113" y="1308"/>
                      </a:lnTo>
                      <a:lnTo>
                        <a:pt x="1054" y="1339"/>
                      </a:lnTo>
                      <a:lnTo>
                        <a:pt x="991" y="1371"/>
                      </a:lnTo>
                      <a:lnTo>
                        <a:pt x="923" y="1394"/>
                      </a:lnTo>
                      <a:lnTo>
                        <a:pt x="855" y="1412"/>
                      </a:lnTo>
                      <a:lnTo>
                        <a:pt x="787" y="1426"/>
                      </a:lnTo>
                      <a:lnTo>
                        <a:pt x="715" y="1426"/>
                      </a:lnTo>
                      <a:close/>
                      <a:moveTo>
                        <a:pt x="715" y="362"/>
                      </a:moveTo>
                      <a:lnTo>
                        <a:pt x="679" y="362"/>
                      </a:lnTo>
                      <a:lnTo>
                        <a:pt x="642" y="371"/>
                      </a:lnTo>
                      <a:lnTo>
                        <a:pt x="606" y="375"/>
                      </a:lnTo>
                      <a:lnTo>
                        <a:pt x="575" y="389"/>
                      </a:lnTo>
                      <a:lnTo>
                        <a:pt x="543" y="402"/>
                      </a:lnTo>
                      <a:lnTo>
                        <a:pt x="516" y="420"/>
                      </a:lnTo>
                      <a:lnTo>
                        <a:pt x="488" y="443"/>
                      </a:lnTo>
                      <a:lnTo>
                        <a:pt x="461" y="466"/>
                      </a:lnTo>
                      <a:lnTo>
                        <a:pt x="439" y="489"/>
                      </a:lnTo>
                      <a:lnTo>
                        <a:pt x="421" y="516"/>
                      </a:lnTo>
                      <a:lnTo>
                        <a:pt x="402" y="547"/>
                      </a:lnTo>
                      <a:lnTo>
                        <a:pt x="389" y="579"/>
                      </a:lnTo>
                      <a:lnTo>
                        <a:pt x="375" y="611"/>
                      </a:lnTo>
                      <a:lnTo>
                        <a:pt x="366" y="642"/>
                      </a:lnTo>
                      <a:lnTo>
                        <a:pt x="362" y="678"/>
                      </a:lnTo>
                      <a:lnTo>
                        <a:pt x="362" y="715"/>
                      </a:lnTo>
                      <a:lnTo>
                        <a:pt x="362" y="751"/>
                      </a:lnTo>
                      <a:lnTo>
                        <a:pt x="366" y="787"/>
                      </a:lnTo>
                      <a:lnTo>
                        <a:pt x="375" y="819"/>
                      </a:lnTo>
                      <a:lnTo>
                        <a:pt x="389" y="851"/>
                      </a:lnTo>
                      <a:lnTo>
                        <a:pt x="402" y="882"/>
                      </a:lnTo>
                      <a:lnTo>
                        <a:pt x="421" y="914"/>
                      </a:lnTo>
                      <a:lnTo>
                        <a:pt x="439" y="941"/>
                      </a:lnTo>
                      <a:lnTo>
                        <a:pt x="461" y="963"/>
                      </a:lnTo>
                      <a:lnTo>
                        <a:pt x="488" y="987"/>
                      </a:lnTo>
                      <a:lnTo>
                        <a:pt x="516" y="1009"/>
                      </a:lnTo>
                      <a:lnTo>
                        <a:pt x="543" y="1027"/>
                      </a:lnTo>
                      <a:lnTo>
                        <a:pt x="575" y="1040"/>
                      </a:lnTo>
                      <a:lnTo>
                        <a:pt x="606" y="1050"/>
                      </a:lnTo>
                      <a:lnTo>
                        <a:pt x="642" y="1059"/>
                      </a:lnTo>
                      <a:lnTo>
                        <a:pt x="679" y="1068"/>
                      </a:lnTo>
                      <a:lnTo>
                        <a:pt x="715" y="1068"/>
                      </a:lnTo>
                      <a:lnTo>
                        <a:pt x="746" y="1068"/>
                      </a:lnTo>
                      <a:lnTo>
                        <a:pt x="782" y="1059"/>
                      </a:lnTo>
                      <a:lnTo>
                        <a:pt x="819" y="1050"/>
                      </a:lnTo>
                      <a:lnTo>
                        <a:pt x="851" y="1040"/>
                      </a:lnTo>
                      <a:lnTo>
                        <a:pt x="882" y="1027"/>
                      </a:lnTo>
                      <a:lnTo>
                        <a:pt x="909" y="1009"/>
                      </a:lnTo>
                      <a:lnTo>
                        <a:pt x="937" y="987"/>
                      </a:lnTo>
                      <a:lnTo>
                        <a:pt x="963" y="963"/>
                      </a:lnTo>
                      <a:lnTo>
                        <a:pt x="986" y="941"/>
                      </a:lnTo>
                      <a:lnTo>
                        <a:pt x="1004" y="914"/>
                      </a:lnTo>
                      <a:lnTo>
                        <a:pt x="1022" y="882"/>
                      </a:lnTo>
                      <a:lnTo>
                        <a:pt x="1036" y="851"/>
                      </a:lnTo>
                      <a:lnTo>
                        <a:pt x="1049" y="819"/>
                      </a:lnTo>
                      <a:lnTo>
                        <a:pt x="1059" y="787"/>
                      </a:lnTo>
                      <a:lnTo>
                        <a:pt x="1063" y="751"/>
                      </a:lnTo>
                      <a:lnTo>
                        <a:pt x="1067" y="715"/>
                      </a:lnTo>
                      <a:lnTo>
                        <a:pt x="1063" y="678"/>
                      </a:lnTo>
                      <a:lnTo>
                        <a:pt x="1059" y="642"/>
                      </a:lnTo>
                      <a:lnTo>
                        <a:pt x="1049" y="611"/>
                      </a:lnTo>
                      <a:lnTo>
                        <a:pt x="1036" y="579"/>
                      </a:lnTo>
                      <a:lnTo>
                        <a:pt x="1022" y="547"/>
                      </a:lnTo>
                      <a:lnTo>
                        <a:pt x="1004" y="516"/>
                      </a:lnTo>
                      <a:lnTo>
                        <a:pt x="986" y="489"/>
                      </a:lnTo>
                      <a:lnTo>
                        <a:pt x="963" y="466"/>
                      </a:lnTo>
                      <a:lnTo>
                        <a:pt x="937" y="443"/>
                      </a:lnTo>
                      <a:lnTo>
                        <a:pt x="909" y="420"/>
                      </a:lnTo>
                      <a:lnTo>
                        <a:pt x="882" y="402"/>
                      </a:lnTo>
                      <a:lnTo>
                        <a:pt x="851" y="389"/>
                      </a:lnTo>
                      <a:lnTo>
                        <a:pt x="819" y="375"/>
                      </a:lnTo>
                      <a:lnTo>
                        <a:pt x="782" y="371"/>
                      </a:lnTo>
                      <a:lnTo>
                        <a:pt x="746" y="362"/>
                      </a:lnTo>
                      <a:lnTo>
                        <a:pt x="715" y="362"/>
                      </a:lnTo>
                      <a:close/>
                    </a:path>
                  </a:pathLst>
                </a:custGeom>
                <a:solidFill>
                  <a:srgbClr val="005884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blurRad="63500" dist="38099" dir="2700000" algn="ctr" rotWithShape="0">
                          <a:srgbClr val="000000">
                            <a:alpha val="74998"/>
                          </a:srgbClr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pPr>
                    <a:defRPr/>
                  </a:pPr>
                  <a:endParaRPr lang="en-US" sz="400">
                    <a:latin typeface="Calibri"/>
                    <a:cs typeface="Calibri"/>
                  </a:endParaRPr>
                </a:p>
              </p:txBody>
            </p:sp>
          </p:grpSp>
          <p:sp>
            <p:nvSpPr>
              <p:cNvPr id="1058" name="Rounded Rectangle 1057"/>
              <p:cNvSpPr/>
              <p:nvPr/>
            </p:nvSpPr>
            <p:spPr>
              <a:xfrm>
                <a:off x="7302693" y="2062143"/>
                <a:ext cx="2276378" cy="1035257"/>
              </a:xfrm>
              <a:prstGeom prst="roundRect">
                <a:avLst/>
              </a:prstGeom>
              <a:solidFill>
                <a:schemeClr val="tx1"/>
              </a:solidFill>
              <a:ln w="38100" cmpd="sng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Collect, </a:t>
                </a:r>
              </a:p>
              <a:p>
                <a:pPr algn="ctr"/>
                <a:r>
                  <a:rPr lang="en-US" sz="400" dirty="0" smtClean="0">
                    <a:solidFill>
                      <a:schemeClr val="bg1"/>
                    </a:solidFill>
                    <a:latin typeface="Calibri"/>
                    <a:cs typeface="Calibri"/>
                  </a:rPr>
                  <a:t>create</a:t>
                </a:r>
                <a:endParaRPr lang="en-US" sz="400" dirty="0">
                  <a:solidFill>
                    <a:schemeClr val="bg1"/>
                  </a:solidFill>
                  <a:latin typeface="Calibri"/>
                  <a:cs typeface="Calibri"/>
                </a:endParaRPr>
              </a:p>
            </p:txBody>
          </p:sp>
          <p:sp>
            <p:nvSpPr>
              <p:cNvPr id="1059" name="Circular Arrow 1058"/>
              <p:cNvSpPr/>
              <p:nvPr/>
            </p:nvSpPr>
            <p:spPr>
              <a:xfrm rot="14025290">
                <a:off x="6102074" y="1915860"/>
                <a:ext cx="4301285" cy="3519670"/>
              </a:xfrm>
              <a:prstGeom prst="circularArrow">
                <a:avLst>
                  <a:gd name="adj1" fmla="val 7153"/>
                  <a:gd name="adj2" fmla="val 535301"/>
                  <a:gd name="adj3" fmla="val 18914036"/>
                  <a:gd name="adj4" fmla="val 12478561"/>
                  <a:gd name="adj5" fmla="val 8297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0" name="Circular Arrow 1059"/>
              <p:cNvSpPr/>
              <p:nvPr/>
            </p:nvSpPr>
            <p:spPr>
              <a:xfrm rot="11497105">
                <a:off x="3817402" y="2630122"/>
                <a:ext cx="6671132" cy="3839318"/>
              </a:xfrm>
              <a:prstGeom prst="circularArrow">
                <a:avLst>
                  <a:gd name="adj1" fmla="val 6086"/>
                  <a:gd name="adj2" fmla="val 535301"/>
                  <a:gd name="adj3" fmla="val 19073918"/>
                  <a:gd name="adj4" fmla="val 12504738"/>
                  <a:gd name="adj5" fmla="val 7805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1" name="Circular Arrow 1060"/>
              <p:cNvSpPr/>
              <p:nvPr/>
            </p:nvSpPr>
            <p:spPr>
              <a:xfrm rot="19660883">
                <a:off x="4190137" y="995817"/>
                <a:ext cx="4041418" cy="3695811"/>
              </a:xfrm>
              <a:prstGeom prst="circularArrow">
                <a:avLst>
                  <a:gd name="adj1" fmla="val 6443"/>
                  <a:gd name="adj2" fmla="val 570721"/>
                  <a:gd name="adj3" fmla="val 18346293"/>
                  <a:gd name="adj4" fmla="val 13279987"/>
                  <a:gd name="adj5" fmla="val 6422"/>
                </a:avLst>
              </a:prstGeom>
              <a:solidFill>
                <a:schemeClr val="tx2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4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60" name="Left Arrow 1259"/>
            <p:cNvSpPr/>
            <p:nvPr/>
          </p:nvSpPr>
          <p:spPr>
            <a:xfrm flipH="1">
              <a:off x="6448256" y="5457228"/>
              <a:ext cx="751010" cy="539655"/>
            </a:xfrm>
            <a:prstGeom prst="leftArrow">
              <a:avLst/>
            </a:prstGeom>
            <a:solidFill>
              <a:schemeClr val="tx1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64" name="TextBox 1263"/>
            <p:cNvSpPr txBox="1"/>
            <p:nvPr/>
          </p:nvSpPr>
          <p:spPr>
            <a:xfrm>
              <a:off x="8965892" y="5187945"/>
              <a:ext cx="1618953" cy="107721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3200" dirty="0" smtClean="0"/>
                <a:t>Business</a:t>
              </a:r>
              <a:br>
                <a:rPr lang="en-US" sz="3200" dirty="0" smtClean="0"/>
              </a:br>
              <a:r>
                <a:rPr lang="en-US" sz="3200" dirty="0" smtClean="0"/>
                <a:t>process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3732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608013" y="914400"/>
            <a:ext cx="7113005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4400" dirty="0">
                <a:solidFill>
                  <a:schemeClr val="tx2"/>
                </a:solidFill>
              </a:rPr>
              <a:t>Data</a:t>
            </a:r>
            <a:r>
              <a:rPr lang="en-US" sz="4400" dirty="0">
                <a:solidFill>
                  <a:schemeClr val="bg1">
                    <a:lumMod val="50000"/>
                  </a:schemeClr>
                </a:solidFill>
              </a:rPr>
              <a:t> is y</a:t>
            </a:r>
            <a:r>
              <a:rPr lang="en-US" sz="4400" dirty="0" smtClean="0">
                <a:solidFill>
                  <a:schemeClr val="bg1">
                    <a:lumMod val="50000"/>
                  </a:schemeClr>
                </a:solidFill>
              </a:rPr>
              <a:t>our </a:t>
            </a:r>
            <a:r>
              <a:rPr lang="en-US" sz="4400" dirty="0">
                <a:solidFill>
                  <a:schemeClr val="bg1">
                    <a:lumMod val="50000"/>
                  </a:schemeClr>
                </a:solidFill>
              </a:rPr>
              <a:t/>
            </a:r>
            <a:br>
              <a:rPr lang="en-US" sz="4400" dirty="0">
                <a:solidFill>
                  <a:schemeClr val="bg1">
                    <a:lumMod val="50000"/>
                  </a:schemeClr>
                </a:solidFill>
              </a:rPr>
            </a:br>
            <a:r>
              <a:rPr lang="en-US" sz="4400" dirty="0" smtClean="0">
                <a:solidFill>
                  <a:schemeClr val="bg1">
                    <a:lumMod val="50000"/>
                  </a:schemeClr>
                </a:solidFill>
              </a:rPr>
              <a:t>most </a:t>
            </a:r>
            <a:r>
              <a:rPr lang="en-US" sz="4400" dirty="0">
                <a:solidFill>
                  <a:schemeClr val="bg1">
                    <a:lumMod val="50000"/>
                  </a:schemeClr>
                </a:solidFill>
              </a:rPr>
              <a:t>i</a:t>
            </a:r>
            <a:r>
              <a:rPr lang="en-US" sz="4400" dirty="0" smtClean="0">
                <a:solidFill>
                  <a:schemeClr val="bg1">
                    <a:lumMod val="50000"/>
                  </a:schemeClr>
                </a:solidFill>
              </a:rPr>
              <a:t>mportant </a:t>
            </a:r>
            <a:r>
              <a:rPr lang="en-US" sz="4400" dirty="0">
                <a:solidFill>
                  <a:schemeClr val="bg1">
                    <a:lumMod val="50000"/>
                  </a:schemeClr>
                </a:solidFill>
              </a:rPr>
              <a:t>a</a:t>
            </a:r>
            <a:r>
              <a:rPr lang="en-US" sz="4400" dirty="0" smtClean="0">
                <a:solidFill>
                  <a:schemeClr val="bg1">
                    <a:lumMod val="50000"/>
                  </a:schemeClr>
                </a:solidFill>
              </a:rPr>
              <a:t>sset</a:t>
            </a:r>
            <a:endParaRPr lang="en-US" sz="4400" dirty="0">
              <a:solidFill>
                <a:srgbClr val="29A7DE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958482" y="4216400"/>
            <a:ext cx="7546130" cy="144655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 algn="r"/>
            <a:r>
              <a:rPr lang="en-US" sz="4400" dirty="0" smtClean="0">
                <a:solidFill>
                  <a:prstClr val="white">
                    <a:lumMod val="50000"/>
                  </a:prstClr>
                </a:solidFill>
              </a:rPr>
              <a:t>your data can help achieve</a:t>
            </a:r>
            <a:br>
              <a:rPr lang="en-US" sz="4400" dirty="0" smtClean="0">
                <a:solidFill>
                  <a:prstClr val="white">
                    <a:lumMod val="50000"/>
                  </a:prstClr>
                </a:solidFill>
              </a:rPr>
            </a:br>
            <a:r>
              <a:rPr lang="en-US" sz="4400" dirty="0" smtClean="0">
                <a:solidFill>
                  <a:prstClr val="white">
                    <a:lumMod val="50000"/>
                  </a:prstClr>
                </a:solidFill>
              </a:rPr>
              <a:t>your </a:t>
            </a:r>
            <a:r>
              <a:rPr lang="en-US" sz="4400" dirty="0" smtClean="0">
                <a:solidFill>
                  <a:srgbClr val="29A7DE"/>
                </a:solidFill>
              </a:rPr>
              <a:t>objectives and mission</a:t>
            </a:r>
            <a:r>
              <a:rPr lang="en-US" sz="4400" dirty="0" smtClean="0">
                <a:solidFill>
                  <a:prstClr val="white">
                    <a:lumMod val="50000"/>
                  </a:prstClr>
                </a:solidFill>
              </a:rPr>
              <a:t>.</a:t>
            </a:r>
            <a:endParaRPr lang="en-US" sz="4400" dirty="0">
              <a:solidFill>
                <a:srgbClr val="29A7DE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182067" y="2718139"/>
            <a:ext cx="3824691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7200" dirty="0" smtClean="0">
                <a:cs typeface="Calibre bold"/>
              </a:rPr>
              <a:t>…only if...</a:t>
            </a:r>
            <a:endParaRPr lang="en-US" sz="7200" dirty="0">
              <a:cs typeface="Calibre bold"/>
            </a:endParaRPr>
          </a:p>
        </p:txBody>
      </p:sp>
    </p:spTree>
    <p:extLst>
      <p:ext uri="{BB962C8B-B14F-4D97-AF65-F5344CB8AC3E}">
        <p14:creationId xmlns:p14="http://schemas.microsoft.com/office/powerpoint/2010/main" val="2863702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Why Cloudera?</a:t>
            </a:r>
            <a:endParaRPr lang="en-US" dirty="0"/>
          </a:p>
        </p:txBody>
      </p:sp>
      <p:grpSp>
        <p:nvGrpSpPr>
          <p:cNvPr id="32" name="Group 31"/>
          <p:cNvGrpSpPr/>
          <p:nvPr/>
        </p:nvGrpSpPr>
        <p:grpSpPr>
          <a:xfrm>
            <a:off x="6284627" y="2133603"/>
            <a:ext cx="5394695" cy="1130933"/>
            <a:chOff x="6627812" y="1945324"/>
            <a:chExt cx="6239505" cy="1308038"/>
          </a:xfrm>
        </p:grpSpPr>
        <p:grpSp>
          <p:nvGrpSpPr>
            <p:cNvPr id="29" name="Group 28"/>
            <p:cNvGrpSpPr/>
            <p:nvPr/>
          </p:nvGrpSpPr>
          <p:grpSpPr>
            <a:xfrm>
              <a:off x="6627812" y="2122280"/>
              <a:ext cx="1145100" cy="1131082"/>
              <a:chOff x="6627812" y="2122280"/>
              <a:chExt cx="1145100" cy="1131082"/>
            </a:xfrm>
          </p:grpSpPr>
          <p:sp>
            <p:nvSpPr>
              <p:cNvPr id="7" name="Oval 6"/>
              <p:cNvSpPr/>
              <p:nvPr/>
            </p:nvSpPr>
            <p:spPr>
              <a:xfrm>
                <a:off x="6627812" y="2122280"/>
                <a:ext cx="1145100" cy="1131082"/>
              </a:xfrm>
              <a:prstGeom prst="ellipse">
                <a:avLst/>
              </a:prstGeom>
              <a:ln w="76200" cmpd="sng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  <a:cs typeface="Calibri Light"/>
                </a:endParaRPr>
              </a:p>
            </p:txBody>
          </p:sp>
          <p:sp>
            <p:nvSpPr>
              <p:cNvPr id="8" name="Freeform 7"/>
              <p:cNvSpPr>
                <a:spLocks noEditPoints="1"/>
              </p:cNvSpPr>
              <p:nvPr/>
            </p:nvSpPr>
            <p:spPr bwMode="auto">
              <a:xfrm>
                <a:off x="6888071" y="2371243"/>
                <a:ext cx="624584" cy="710269"/>
              </a:xfrm>
              <a:custGeom>
                <a:avLst/>
                <a:gdLst>
                  <a:gd name="T0" fmla="*/ 159 w 165"/>
                  <a:gd name="T1" fmla="*/ 19 h 190"/>
                  <a:gd name="T2" fmla="*/ 79 w 165"/>
                  <a:gd name="T3" fmla="*/ 0 h 190"/>
                  <a:gd name="T4" fmla="*/ 4 w 165"/>
                  <a:gd name="T5" fmla="*/ 20 h 190"/>
                  <a:gd name="T6" fmla="*/ 0 w 165"/>
                  <a:gd name="T7" fmla="*/ 28 h 190"/>
                  <a:gd name="T8" fmla="*/ 78 w 165"/>
                  <a:gd name="T9" fmla="*/ 189 h 190"/>
                  <a:gd name="T10" fmla="*/ 83 w 165"/>
                  <a:gd name="T11" fmla="*/ 190 h 190"/>
                  <a:gd name="T12" fmla="*/ 87 w 165"/>
                  <a:gd name="T13" fmla="*/ 189 h 190"/>
                  <a:gd name="T14" fmla="*/ 165 w 165"/>
                  <a:gd name="T15" fmla="*/ 28 h 190"/>
                  <a:gd name="T16" fmla="*/ 159 w 165"/>
                  <a:gd name="T17" fmla="*/ 19 h 190"/>
                  <a:gd name="T18" fmla="*/ 27 w 165"/>
                  <a:gd name="T19" fmla="*/ 81 h 190"/>
                  <a:gd name="T20" fmla="*/ 87 w 165"/>
                  <a:gd name="T21" fmla="*/ 22 h 190"/>
                  <a:gd name="T22" fmla="*/ 114 w 165"/>
                  <a:gd name="T23" fmla="*/ 25 h 190"/>
                  <a:gd name="T24" fmla="*/ 34 w 165"/>
                  <a:gd name="T25" fmla="*/ 105 h 190"/>
                  <a:gd name="T26" fmla="*/ 27 w 165"/>
                  <a:gd name="T27" fmla="*/ 81 h 190"/>
                  <a:gd name="T28" fmla="*/ 55 w 165"/>
                  <a:gd name="T29" fmla="*/ 23 h 190"/>
                  <a:gd name="T30" fmla="*/ 22 w 165"/>
                  <a:gd name="T31" fmla="*/ 56 h 190"/>
                  <a:gd name="T32" fmla="*/ 21 w 165"/>
                  <a:gd name="T33" fmla="*/ 35 h 190"/>
                  <a:gd name="T34" fmla="*/ 55 w 165"/>
                  <a:gd name="T35" fmla="*/ 23 h 190"/>
                  <a:gd name="T36" fmla="*/ 44 w 165"/>
                  <a:gd name="T37" fmla="*/ 125 h 190"/>
                  <a:gd name="T38" fmla="*/ 137 w 165"/>
                  <a:gd name="T39" fmla="*/ 32 h 190"/>
                  <a:gd name="T40" fmla="*/ 144 w 165"/>
                  <a:gd name="T41" fmla="*/ 35 h 190"/>
                  <a:gd name="T42" fmla="*/ 143 w 165"/>
                  <a:gd name="T43" fmla="*/ 58 h 190"/>
                  <a:gd name="T44" fmla="*/ 57 w 165"/>
                  <a:gd name="T45" fmla="*/ 144 h 190"/>
                  <a:gd name="T46" fmla="*/ 44 w 165"/>
                  <a:gd name="T47" fmla="*/ 125 h 190"/>
                  <a:gd name="T48" fmla="*/ 83 w 165"/>
                  <a:gd name="T49" fmla="*/ 167 h 190"/>
                  <a:gd name="T50" fmla="*/ 71 w 165"/>
                  <a:gd name="T51" fmla="*/ 159 h 190"/>
                  <a:gd name="T52" fmla="*/ 134 w 165"/>
                  <a:gd name="T53" fmla="*/ 96 h 190"/>
                  <a:gd name="T54" fmla="*/ 83 w 165"/>
                  <a:gd name="T55" fmla="*/ 167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5" h="190">
                    <a:moveTo>
                      <a:pt x="159" y="19"/>
                    </a:moveTo>
                    <a:cubicBezTo>
                      <a:pt x="133" y="7"/>
                      <a:pt x="106" y="0"/>
                      <a:pt x="79" y="0"/>
                    </a:cubicBezTo>
                    <a:cubicBezTo>
                      <a:pt x="34" y="0"/>
                      <a:pt x="6" y="19"/>
                      <a:pt x="4" y="20"/>
                    </a:cubicBezTo>
                    <a:cubicBezTo>
                      <a:pt x="2" y="22"/>
                      <a:pt x="0" y="25"/>
                      <a:pt x="0" y="28"/>
                    </a:cubicBezTo>
                    <a:cubicBezTo>
                      <a:pt x="0" y="149"/>
                      <a:pt x="75" y="187"/>
                      <a:pt x="78" y="189"/>
                    </a:cubicBezTo>
                    <a:cubicBezTo>
                      <a:pt x="79" y="190"/>
                      <a:pt x="81" y="190"/>
                      <a:pt x="83" y="190"/>
                    </a:cubicBezTo>
                    <a:cubicBezTo>
                      <a:pt x="84" y="190"/>
                      <a:pt x="86" y="190"/>
                      <a:pt x="87" y="189"/>
                    </a:cubicBezTo>
                    <a:cubicBezTo>
                      <a:pt x="90" y="187"/>
                      <a:pt x="165" y="149"/>
                      <a:pt x="165" y="28"/>
                    </a:cubicBezTo>
                    <a:cubicBezTo>
                      <a:pt x="165" y="24"/>
                      <a:pt x="163" y="21"/>
                      <a:pt x="159" y="19"/>
                    </a:cubicBezTo>
                    <a:close/>
                    <a:moveTo>
                      <a:pt x="27" y="81"/>
                    </a:moveTo>
                    <a:cubicBezTo>
                      <a:pt x="87" y="22"/>
                      <a:pt x="87" y="22"/>
                      <a:pt x="87" y="22"/>
                    </a:cubicBezTo>
                    <a:cubicBezTo>
                      <a:pt x="96" y="22"/>
                      <a:pt x="105" y="23"/>
                      <a:pt x="114" y="25"/>
                    </a:cubicBezTo>
                    <a:cubicBezTo>
                      <a:pt x="34" y="105"/>
                      <a:pt x="34" y="105"/>
                      <a:pt x="34" y="105"/>
                    </a:cubicBezTo>
                    <a:cubicBezTo>
                      <a:pt x="32" y="98"/>
                      <a:pt x="29" y="90"/>
                      <a:pt x="27" y="81"/>
                    </a:cubicBezTo>
                    <a:close/>
                    <a:moveTo>
                      <a:pt x="55" y="23"/>
                    </a:move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49"/>
                      <a:pt x="21" y="42"/>
                      <a:pt x="21" y="35"/>
                    </a:cubicBezTo>
                    <a:cubicBezTo>
                      <a:pt x="27" y="31"/>
                      <a:pt x="39" y="26"/>
                      <a:pt x="55" y="23"/>
                    </a:cubicBezTo>
                    <a:close/>
                    <a:moveTo>
                      <a:pt x="44" y="125"/>
                    </a:move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33"/>
                      <a:pt x="142" y="34"/>
                      <a:pt x="144" y="35"/>
                    </a:cubicBezTo>
                    <a:cubicBezTo>
                      <a:pt x="144" y="43"/>
                      <a:pt x="143" y="51"/>
                      <a:pt x="143" y="58"/>
                    </a:cubicBezTo>
                    <a:cubicBezTo>
                      <a:pt x="57" y="144"/>
                      <a:pt x="57" y="144"/>
                      <a:pt x="57" y="144"/>
                    </a:cubicBezTo>
                    <a:cubicBezTo>
                      <a:pt x="53" y="138"/>
                      <a:pt x="48" y="132"/>
                      <a:pt x="44" y="125"/>
                    </a:cubicBezTo>
                    <a:close/>
                    <a:moveTo>
                      <a:pt x="83" y="167"/>
                    </a:moveTo>
                    <a:cubicBezTo>
                      <a:pt x="80" y="166"/>
                      <a:pt x="76" y="163"/>
                      <a:pt x="71" y="159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20" y="140"/>
                      <a:pt x="93" y="160"/>
                      <a:pt x="83" y="167"/>
                    </a:cubicBezTo>
                    <a:close/>
                  </a:path>
                </a:pathLst>
              </a:custGeom>
              <a:solidFill>
                <a:srgbClr val="005586"/>
              </a:solidFill>
              <a:ln w="9525">
                <a:noFill/>
                <a:round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1200">
                  <a:solidFill>
                    <a:schemeClr val="accent5"/>
                  </a:solidFill>
                  <a:cs typeface="Calibri Light"/>
                </a:endParaRPr>
              </a:p>
            </p:txBody>
          </p:sp>
        </p:grpSp>
        <p:sp>
          <p:nvSpPr>
            <p:cNvPr id="25" name="TextBox 24"/>
            <p:cNvSpPr txBox="1"/>
            <p:nvPr/>
          </p:nvSpPr>
          <p:spPr>
            <a:xfrm>
              <a:off x="7950803" y="1945324"/>
              <a:ext cx="4916514" cy="124591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/>
                <a:t>Enterprise</a:t>
              </a:r>
              <a:r>
                <a:rPr lang="en-US" sz="2800" b="1" dirty="0" smtClean="0"/>
                <a:t> </a:t>
              </a:r>
              <a:r>
                <a:rPr lang="en-US" sz="2800" dirty="0" smtClean="0">
                  <a:solidFill>
                    <a:srgbClr val="0078D9"/>
                  </a:solidFill>
                </a:rPr>
                <a:t>Security</a:t>
              </a:r>
              <a:r>
                <a:rPr lang="en-US" sz="2800" b="1" dirty="0" smtClean="0"/>
                <a:t/>
              </a:r>
              <a:br>
                <a:rPr lang="en-US" sz="2800" b="1" dirty="0" smtClean="0"/>
              </a:br>
              <a:r>
                <a:rPr lang="en-US" dirty="0" smtClean="0">
                  <a:solidFill>
                    <a:schemeClr val="accent5"/>
                  </a:solidFill>
                </a:rPr>
                <a:t>Meet compliance requirements and reduce</a:t>
              </a:r>
              <a:br>
                <a:rPr lang="en-US" dirty="0" smtClean="0">
                  <a:solidFill>
                    <a:schemeClr val="accent5"/>
                  </a:solidFill>
                </a:rPr>
              </a:br>
              <a:r>
                <a:rPr lang="en-US" dirty="0" smtClean="0">
                  <a:solidFill>
                    <a:schemeClr val="accent5"/>
                  </a:solidFill>
                </a:rPr>
                <a:t>risk exposure from storing sensitive data.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grpSp>
        <p:nvGrpSpPr>
          <p:cNvPr id="33" name="Group 32"/>
          <p:cNvGrpSpPr/>
          <p:nvPr/>
        </p:nvGrpSpPr>
        <p:grpSpPr>
          <a:xfrm>
            <a:off x="6284626" y="3357026"/>
            <a:ext cx="5162911" cy="1103184"/>
            <a:chOff x="6627812" y="3474938"/>
            <a:chExt cx="5971423" cy="1275943"/>
          </a:xfrm>
        </p:grpSpPr>
        <p:grpSp>
          <p:nvGrpSpPr>
            <p:cNvPr id="30" name="Group 29"/>
            <p:cNvGrpSpPr/>
            <p:nvPr/>
          </p:nvGrpSpPr>
          <p:grpSpPr>
            <a:xfrm>
              <a:off x="6627812" y="3619799"/>
              <a:ext cx="1145100" cy="1131082"/>
              <a:chOff x="6627812" y="3619799"/>
              <a:chExt cx="1145100" cy="1131082"/>
            </a:xfrm>
          </p:grpSpPr>
          <p:sp>
            <p:nvSpPr>
              <p:cNvPr id="10" name="Oval 9"/>
              <p:cNvSpPr/>
              <p:nvPr/>
            </p:nvSpPr>
            <p:spPr>
              <a:xfrm>
                <a:off x="6627812" y="3619799"/>
                <a:ext cx="1145100" cy="1131082"/>
              </a:xfrm>
              <a:prstGeom prst="ellipse">
                <a:avLst/>
              </a:prstGeom>
              <a:ln w="76200" cmpd="sng">
                <a:solidFill>
                  <a:schemeClr val="tx1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accent5"/>
                  </a:solidFill>
                  <a:cs typeface="Calibri Light"/>
                </a:endParaRPr>
              </a:p>
            </p:txBody>
          </p:sp>
          <p:grpSp>
            <p:nvGrpSpPr>
              <p:cNvPr id="11" name="Group 10"/>
              <p:cNvGrpSpPr/>
              <p:nvPr/>
            </p:nvGrpSpPr>
            <p:grpSpPr>
              <a:xfrm>
                <a:off x="6889212" y="3886890"/>
                <a:ext cx="622300" cy="563953"/>
                <a:chOff x="-1141128" y="1964635"/>
                <a:chExt cx="622300" cy="563953"/>
              </a:xfrm>
              <a:solidFill>
                <a:srgbClr val="0078D9"/>
              </a:solidFill>
            </p:grpSpPr>
            <p:sp>
              <p:nvSpPr>
                <p:cNvPr id="12" name="Freeform 17"/>
                <p:cNvSpPr>
                  <a:spLocks/>
                </p:cNvSpPr>
                <p:nvPr/>
              </p:nvSpPr>
              <p:spPr bwMode="auto">
                <a:xfrm>
                  <a:off x="-1141128" y="1964635"/>
                  <a:ext cx="622300" cy="90488"/>
                </a:xfrm>
                <a:custGeom>
                  <a:avLst/>
                  <a:gdLst>
                    <a:gd name="T0" fmla="*/ 12 w 166"/>
                    <a:gd name="T1" fmla="*/ 24 h 24"/>
                    <a:gd name="T2" fmla="*/ 154 w 166"/>
                    <a:gd name="T3" fmla="*/ 24 h 24"/>
                    <a:gd name="T4" fmla="*/ 166 w 166"/>
                    <a:gd name="T5" fmla="*/ 12 h 24"/>
                    <a:gd name="T6" fmla="*/ 166 w 166"/>
                    <a:gd name="T7" fmla="*/ 0 h 24"/>
                    <a:gd name="T8" fmla="*/ 0 w 166"/>
                    <a:gd name="T9" fmla="*/ 0 h 24"/>
                    <a:gd name="T10" fmla="*/ 0 w 166"/>
                    <a:gd name="T11" fmla="*/ 12 h 24"/>
                    <a:gd name="T12" fmla="*/ 12 w 166"/>
                    <a:gd name="T13" fmla="*/ 24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6" h="24">
                      <a:moveTo>
                        <a:pt x="12" y="24"/>
                      </a:moveTo>
                      <a:cubicBezTo>
                        <a:pt x="154" y="24"/>
                        <a:pt x="154" y="24"/>
                        <a:pt x="154" y="24"/>
                      </a:cubicBezTo>
                      <a:cubicBezTo>
                        <a:pt x="161" y="24"/>
                        <a:pt x="166" y="19"/>
                        <a:pt x="166" y="12"/>
                      </a:cubicBezTo>
                      <a:cubicBezTo>
                        <a:pt x="166" y="0"/>
                        <a:pt x="166" y="0"/>
                        <a:pt x="166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9"/>
                        <a:pt x="6" y="24"/>
                        <a:pt x="12" y="24"/>
                      </a:cubicBezTo>
                      <a:close/>
                    </a:path>
                  </a:pathLst>
                </a:custGeom>
                <a:solidFill>
                  <a:srgbClr val="0055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accent5"/>
                    </a:solidFill>
                  </a:endParaRPr>
                </a:p>
              </p:txBody>
            </p:sp>
            <p:sp>
              <p:nvSpPr>
                <p:cNvPr id="13" name="Freeform 18"/>
                <p:cNvSpPr>
                  <a:spLocks/>
                </p:cNvSpPr>
                <p:nvPr/>
              </p:nvSpPr>
              <p:spPr bwMode="auto">
                <a:xfrm>
                  <a:off x="-1141128" y="2107900"/>
                  <a:ext cx="622300" cy="420688"/>
                </a:xfrm>
                <a:custGeom>
                  <a:avLst/>
                  <a:gdLst>
                    <a:gd name="T0" fmla="*/ 154 w 166"/>
                    <a:gd name="T1" fmla="*/ 88 h 112"/>
                    <a:gd name="T2" fmla="*/ 142 w 166"/>
                    <a:gd name="T3" fmla="*/ 88 h 112"/>
                    <a:gd name="T4" fmla="*/ 142 w 166"/>
                    <a:gd name="T5" fmla="*/ 0 h 112"/>
                    <a:gd name="T6" fmla="*/ 119 w 166"/>
                    <a:gd name="T7" fmla="*/ 0 h 112"/>
                    <a:gd name="T8" fmla="*/ 119 w 166"/>
                    <a:gd name="T9" fmla="*/ 88 h 112"/>
                    <a:gd name="T10" fmla="*/ 94 w 166"/>
                    <a:gd name="T11" fmla="*/ 88 h 112"/>
                    <a:gd name="T12" fmla="*/ 94 w 166"/>
                    <a:gd name="T13" fmla="*/ 0 h 112"/>
                    <a:gd name="T14" fmla="*/ 71 w 166"/>
                    <a:gd name="T15" fmla="*/ 0 h 112"/>
                    <a:gd name="T16" fmla="*/ 71 w 166"/>
                    <a:gd name="T17" fmla="*/ 88 h 112"/>
                    <a:gd name="T18" fmla="*/ 48 w 166"/>
                    <a:gd name="T19" fmla="*/ 88 h 112"/>
                    <a:gd name="T20" fmla="*/ 48 w 166"/>
                    <a:gd name="T21" fmla="*/ 0 h 112"/>
                    <a:gd name="T22" fmla="*/ 24 w 166"/>
                    <a:gd name="T23" fmla="*/ 0 h 112"/>
                    <a:gd name="T24" fmla="*/ 24 w 166"/>
                    <a:gd name="T25" fmla="*/ 88 h 112"/>
                    <a:gd name="T26" fmla="*/ 12 w 166"/>
                    <a:gd name="T27" fmla="*/ 88 h 112"/>
                    <a:gd name="T28" fmla="*/ 0 w 166"/>
                    <a:gd name="T29" fmla="*/ 100 h 112"/>
                    <a:gd name="T30" fmla="*/ 0 w 166"/>
                    <a:gd name="T31" fmla="*/ 112 h 112"/>
                    <a:gd name="T32" fmla="*/ 166 w 166"/>
                    <a:gd name="T33" fmla="*/ 112 h 112"/>
                    <a:gd name="T34" fmla="*/ 166 w 166"/>
                    <a:gd name="T35" fmla="*/ 100 h 112"/>
                    <a:gd name="T36" fmla="*/ 154 w 166"/>
                    <a:gd name="T37" fmla="*/ 88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66" h="112">
                      <a:moveTo>
                        <a:pt x="154" y="88"/>
                      </a:moveTo>
                      <a:cubicBezTo>
                        <a:pt x="142" y="88"/>
                        <a:pt x="142" y="88"/>
                        <a:pt x="142" y="88"/>
                      </a:cubicBezTo>
                      <a:cubicBezTo>
                        <a:pt x="142" y="0"/>
                        <a:pt x="142" y="0"/>
                        <a:pt x="142" y="0"/>
                      </a:cubicBezTo>
                      <a:cubicBezTo>
                        <a:pt x="119" y="0"/>
                        <a:pt x="119" y="0"/>
                        <a:pt x="119" y="0"/>
                      </a:cubicBezTo>
                      <a:cubicBezTo>
                        <a:pt x="119" y="88"/>
                        <a:pt x="119" y="88"/>
                        <a:pt x="119" y="88"/>
                      </a:cubicBezTo>
                      <a:cubicBezTo>
                        <a:pt x="94" y="88"/>
                        <a:pt x="94" y="88"/>
                        <a:pt x="94" y="88"/>
                      </a:cubicBezTo>
                      <a:cubicBezTo>
                        <a:pt x="94" y="0"/>
                        <a:pt x="94" y="0"/>
                        <a:pt x="94" y="0"/>
                      </a:cubicBezTo>
                      <a:cubicBezTo>
                        <a:pt x="71" y="0"/>
                        <a:pt x="71" y="0"/>
                        <a:pt x="71" y="0"/>
                      </a:cubicBezTo>
                      <a:cubicBezTo>
                        <a:pt x="71" y="88"/>
                        <a:pt x="71" y="88"/>
                        <a:pt x="71" y="88"/>
                      </a:cubicBezTo>
                      <a:cubicBezTo>
                        <a:pt x="48" y="88"/>
                        <a:pt x="48" y="88"/>
                        <a:pt x="48" y="88"/>
                      </a:cubicBezTo>
                      <a:cubicBezTo>
                        <a:pt x="48" y="0"/>
                        <a:pt x="48" y="0"/>
                        <a:pt x="48" y="0"/>
                      </a:cubicBezTo>
                      <a:cubicBezTo>
                        <a:pt x="24" y="0"/>
                        <a:pt x="24" y="0"/>
                        <a:pt x="24" y="0"/>
                      </a:cubicBezTo>
                      <a:cubicBezTo>
                        <a:pt x="24" y="88"/>
                        <a:pt x="24" y="88"/>
                        <a:pt x="24" y="88"/>
                      </a:cubicBezTo>
                      <a:cubicBezTo>
                        <a:pt x="12" y="88"/>
                        <a:pt x="12" y="88"/>
                        <a:pt x="12" y="88"/>
                      </a:cubicBezTo>
                      <a:cubicBezTo>
                        <a:pt x="6" y="88"/>
                        <a:pt x="0" y="94"/>
                        <a:pt x="0" y="100"/>
                      </a:cubicBezTo>
                      <a:cubicBezTo>
                        <a:pt x="0" y="112"/>
                        <a:pt x="0" y="112"/>
                        <a:pt x="0" y="112"/>
                      </a:cubicBezTo>
                      <a:cubicBezTo>
                        <a:pt x="166" y="112"/>
                        <a:pt x="166" y="112"/>
                        <a:pt x="166" y="112"/>
                      </a:cubicBezTo>
                      <a:cubicBezTo>
                        <a:pt x="166" y="100"/>
                        <a:pt x="166" y="100"/>
                        <a:pt x="166" y="100"/>
                      </a:cubicBezTo>
                      <a:cubicBezTo>
                        <a:pt x="166" y="94"/>
                        <a:pt x="161" y="88"/>
                        <a:pt x="154" y="88"/>
                      </a:cubicBezTo>
                      <a:close/>
                    </a:path>
                  </a:pathLst>
                </a:custGeom>
                <a:solidFill>
                  <a:srgbClr val="00558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>
                    <a:solidFill>
                      <a:schemeClr val="accent5"/>
                    </a:solidFill>
                  </a:endParaRPr>
                </a:p>
              </p:txBody>
            </p:sp>
          </p:grpSp>
        </p:grpSp>
        <p:sp>
          <p:nvSpPr>
            <p:cNvPr id="26" name="TextBox 25"/>
            <p:cNvSpPr txBox="1"/>
            <p:nvPr/>
          </p:nvSpPr>
          <p:spPr>
            <a:xfrm>
              <a:off x="7950803" y="3474938"/>
              <a:ext cx="4648432" cy="124591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lvl="0"/>
              <a:r>
                <a:rPr lang="en-US" sz="2800" dirty="0" smtClean="0"/>
                <a:t>Data</a:t>
              </a:r>
              <a:r>
                <a:rPr lang="en-US" sz="2800" b="1" dirty="0" smtClean="0"/>
                <a:t> </a:t>
              </a:r>
              <a:r>
                <a:rPr lang="en-US" sz="2800" dirty="0" smtClean="0">
                  <a:solidFill>
                    <a:srgbClr val="0078D9"/>
                  </a:solidFill>
                </a:rPr>
                <a:t>Governance</a:t>
              </a:r>
              <a:r>
                <a:rPr lang="en-US" sz="2800" b="1" dirty="0" smtClean="0"/>
                <a:t/>
              </a:r>
              <a:br>
                <a:rPr lang="en-US" sz="2800" b="1" dirty="0" smtClean="0"/>
              </a:br>
              <a:r>
                <a:rPr lang="en-US" dirty="0">
                  <a:solidFill>
                    <a:srgbClr val="505150"/>
                  </a:solidFill>
                </a:rPr>
                <a:t>Enable compliance and maximize </a:t>
              </a:r>
              <a:r>
                <a:rPr lang="en-US" dirty="0" smtClean="0">
                  <a:solidFill>
                    <a:srgbClr val="505150"/>
                  </a:solidFill>
                </a:rPr>
                <a:t>analyst</a:t>
              </a:r>
              <a:br>
                <a:rPr lang="en-US" dirty="0" smtClean="0">
                  <a:solidFill>
                    <a:srgbClr val="505150"/>
                  </a:solidFill>
                </a:rPr>
              </a:br>
              <a:r>
                <a:rPr lang="en-US" dirty="0" smtClean="0">
                  <a:solidFill>
                    <a:srgbClr val="505150"/>
                  </a:solidFill>
                </a:rPr>
                <a:t>productivity.</a:t>
              </a:r>
              <a:endParaRPr lang="en-US" dirty="0">
                <a:solidFill>
                  <a:srgbClr val="505150"/>
                </a:solidFill>
              </a:endParaRPr>
            </a:p>
          </p:txBody>
        </p:sp>
      </p:grpSp>
      <p:grpSp>
        <p:nvGrpSpPr>
          <p:cNvPr id="34" name="Group 33"/>
          <p:cNvGrpSpPr/>
          <p:nvPr/>
        </p:nvGrpSpPr>
        <p:grpSpPr>
          <a:xfrm>
            <a:off x="6284627" y="4573251"/>
            <a:ext cx="5094772" cy="1354217"/>
            <a:chOff x="6627812" y="5007540"/>
            <a:chExt cx="5892613" cy="1566288"/>
          </a:xfrm>
        </p:grpSpPr>
        <p:grpSp>
          <p:nvGrpSpPr>
            <p:cNvPr id="31" name="Group 30"/>
            <p:cNvGrpSpPr/>
            <p:nvPr/>
          </p:nvGrpSpPr>
          <p:grpSpPr>
            <a:xfrm>
              <a:off x="6627812" y="5117318"/>
              <a:ext cx="1145100" cy="1131082"/>
              <a:chOff x="6627812" y="5117318"/>
              <a:chExt cx="1145100" cy="1131082"/>
            </a:xfrm>
          </p:grpSpPr>
          <p:sp>
            <p:nvSpPr>
              <p:cNvPr id="18" name="Oval 17"/>
              <p:cNvSpPr/>
              <p:nvPr/>
            </p:nvSpPr>
            <p:spPr>
              <a:xfrm>
                <a:off x="6627812" y="5117318"/>
                <a:ext cx="1145100" cy="1131082"/>
              </a:xfrm>
              <a:prstGeom prst="ellipse">
                <a:avLst/>
              </a:prstGeom>
              <a:solidFill>
                <a:srgbClr val="FFFFFF"/>
              </a:solidFill>
              <a:ln w="76200" cmpd="sng">
                <a:solidFill>
                  <a:srgbClr val="005586"/>
                </a:solidFill>
              </a:ln>
            </p:spPr>
            <p:style>
              <a:lnRef idx="2">
                <a:schemeClr val="dk1"/>
              </a:lnRef>
              <a:fillRef idx="1">
                <a:schemeClr val="lt1"/>
              </a:fillRef>
              <a:effectRef idx="0">
                <a:schemeClr val="dk1"/>
              </a:effectRef>
              <a:fontRef idx="minor">
                <a:schemeClr val="dk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accent5"/>
                  </a:solidFill>
                  <a:cs typeface="Calibri Light"/>
                </a:endParaRPr>
              </a:p>
            </p:txBody>
          </p:sp>
          <p:sp>
            <p:nvSpPr>
              <p:cNvPr id="16" name="Freeform 25"/>
              <p:cNvSpPr>
                <a:spLocks noChangeArrowheads="1"/>
              </p:cNvSpPr>
              <p:nvPr/>
            </p:nvSpPr>
            <p:spPr bwMode="auto">
              <a:xfrm>
                <a:off x="6881973" y="5422118"/>
                <a:ext cx="683294" cy="483082"/>
              </a:xfrm>
              <a:custGeom>
                <a:avLst/>
                <a:gdLst>
                  <a:gd name="T0" fmla="*/ 2147483647 w 3279"/>
                  <a:gd name="T1" fmla="*/ 2147483647 h 2320"/>
                  <a:gd name="T2" fmla="*/ 2147483647 w 3279"/>
                  <a:gd name="T3" fmla="*/ 2147483647 h 2320"/>
                  <a:gd name="T4" fmla="*/ 2147483647 w 3279"/>
                  <a:gd name="T5" fmla="*/ 2147483647 h 2320"/>
                  <a:gd name="T6" fmla="*/ 2147483647 w 3279"/>
                  <a:gd name="T7" fmla="*/ 2147483647 h 2320"/>
                  <a:gd name="T8" fmla="*/ 0 w 3279"/>
                  <a:gd name="T9" fmla="*/ 2147483647 h 2320"/>
                  <a:gd name="T10" fmla="*/ 2147483647 w 3279"/>
                  <a:gd name="T11" fmla="*/ 2147483647 h 2320"/>
                  <a:gd name="T12" fmla="*/ 2147483647 w 3279"/>
                  <a:gd name="T13" fmla="*/ 2147483647 h 2320"/>
                  <a:gd name="T14" fmla="*/ 2147483647 w 3279"/>
                  <a:gd name="T15" fmla="*/ 2147483647 h 2320"/>
                  <a:gd name="T16" fmla="*/ 2147483647 w 3279"/>
                  <a:gd name="T17" fmla="*/ 2147483647 h 2320"/>
                  <a:gd name="T18" fmla="*/ 2147483647 w 3279"/>
                  <a:gd name="T19" fmla="*/ 2147483647 h 2320"/>
                  <a:gd name="T20" fmla="*/ 2147483647 w 3279"/>
                  <a:gd name="T21" fmla="*/ 2147483647 h 2320"/>
                  <a:gd name="T22" fmla="*/ 2147483647 w 3279"/>
                  <a:gd name="T23" fmla="*/ 0 h 2320"/>
                  <a:gd name="T24" fmla="*/ 2147483647 w 3279"/>
                  <a:gd name="T25" fmla="*/ 2147483647 h 2320"/>
                  <a:gd name="T26" fmla="*/ 2147483647 w 3279"/>
                  <a:gd name="T27" fmla="*/ 2147483647 h 2320"/>
                  <a:gd name="T28" fmla="*/ 2147483647 w 3279"/>
                  <a:gd name="T29" fmla="*/ 2147483647 h 2320"/>
                  <a:gd name="T30" fmla="*/ 2147483647 w 3279"/>
                  <a:gd name="T31" fmla="*/ 2147483647 h 2320"/>
                  <a:gd name="T32" fmla="*/ 2147483647 w 3279"/>
                  <a:gd name="T33" fmla="*/ 2147483647 h 2320"/>
                  <a:gd name="T34" fmla="*/ 2147483647 w 3279"/>
                  <a:gd name="T35" fmla="*/ 2147483647 h 2320"/>
                  <a:gd name="T36" fmla="*/ 2147483647 w 3279"/>
                  <a:gd name="T37" fmla="*/ 2147483647 h 2320"/>
                  <a:gd name="T38" fmla="*/ 2147483647 w 3279"/>
                  <a:gd name="T39" fmla="*/ 2147483647 h 2320"/>
                  <a:gd name="T40" fmla="*/ 2147483647 w 3279"/>
                  <a:gd name="T41" fmla="*/ 2147483647 h 2320"/>
                  <a:gd name="T42" fmla="*/ 2147483647 w 3279"/>
                  <a:gd name="T43" fmla="*/ 2147483647 h 2320"/>
                  <a:gd name="T44" fmla="*/ 2147483647 w 3279"/>
                  <a:gd name="T45" fmla="*/ 2147483647 h 2320"/>
                  <a:gd name="T46" fmla="*/ 2147483647 w 3279"/>
                  <a:gd name="T47" fmla="*/ 2147483647 h 2320"/>
                  <a:gd name="T48" fmla="*/ 2147483647 w 3279"/>
                  <a:gd name="T49" fmla="*/ 2147483647 h 2320"/>
                  <a:gd name="T50" fmla="*/ 2147483647 w 3279"/>
                  <a:gd name="T51" fmla="*/ 2147483647 h 2320"/>
                  <a:gd name="T52" fmla="*/ 2147483647 w 3279"/>
                  <a:gd name="T53" fmla="*/ 2147483647 h 2320"/>
                  <a:gd name="T54" fmla="*/ 2147483647 w 3279"/>
                  <a:gd name="T55" fmla="*/ 2147483647 h 2320"/>
                  <a:gd name="T56" fmla="*/ 2147483647 w 3279"/>
                  <a:gd name="T57" fmla="*/ 2147483647 h 2320"/>
                  <a:gd name="T58" fmla="*/ 2147483647 w 3279"/>
                  <a:gd name="T59" fmla="*/ 2147483647 h 2320"/>
                  <a:gd name="T60" fmla="*/ 2147483647 w 3279"/>
                  <a:gd name="T61" fmla="*/ 2147483647 h 2320"/>
                  <a:gd name="T62" fmla="*/ 2147483647 w 3279"/>
                  <a:gd name="T63" fmla="*/ 2147483647 h 2320"/>
                  <a:gd name="T64" fmla="*/ 2147483647 w 3279"/>
                  <a:gd name="T65" fmla="*/ 2147483647 h 2320"/>
                  <a:gd name="T66" fmla="*/ 2147483647 w 3279"/>
                  <a:gd name="T67" fmla="*/ 2147483647 h 2320"/>
                  <a:gd name="T68" fmla="*/ 2147483647 w 3279"/>
                  <a:gd name="T69" fmla="*/ 2147483647 h 2320"/>
                  <a:gd name="T70" fmla="*/ 2147483647 w 3279"/>
                  <a:gd name="T71" fmla="*/ 2147483647 h 2320"/>
                  <a:gd name="T72" fmla="*/ 2147483647 w 3279"/>
                  <a:gd name="T73" fmla="*/ 2147483647 h 2320"/>
                  <a:gd name="T74" fmla="*/ 2147483647 w 3279"/>
                  <a:gd name="T75" fmla="*/ 2147483647 h 2320"/>
                  <a:gd name="T76" fmla="*/ 2147483647 w 3279"/>
                  <a:gd name="T77" fmla="*/ 2147483647 h 2320"/>
                  <a:gd name="T78" fmla="*/ 2147483647 w 3279"/>
                  <a:gd name="T79" fmla="*/ 2147483647 h 2320"/>
                  <a:gd name="T80" fmla="*/ 2147483647 w 3279"/>
                  <a:gd name="T81" fmla="*/ 2147483647 h 2320"/>
                  <a:gd name="T82" fmla="*/ 2147483647 w 3279"/>
                  <a:gd name="T83" fmla="*/ 2147483647 h 2320"/>
                  <a:gd name="T84" fmla="*/ 2147483647 w 3279"/>
                  <a:gd name="T85" fmla="*/ 2147483647 h 2320"/>
                  <a:gd name="T86" fmla="*/ 2147483647 w 3279"/>
                  <a:gd name="T87" fmla="*/ 2147483647 h 2320"/>
                  <a:gd name="T88" fmla="*/ 2147483647 w 3279"/>
                  <a:gd name="T89" fmla="*/ 2147483647 h 2320"/>
                  <a:gd name="T90" fmla="*/ 2147483647 w 3279"/>
                  <a:gd name="T91" fmla="*/ 2147483647 h 2320"/>
                  <a:gd name="T92" fmla="*/ 2147483647 w 3279"/>
                  <a:gd name="T93" fmla="*/ 2147483647 h 2320"/>
                  <a:gd name="T94" fmla="*/ 2147483647 w 3279"/>
                  <a:gd name="T95" fmla="*/ 2147483647 h 2320"/>
                  <a:gd name="T96" fmla="*/ 2147483647 w 3279"/>
                  <a:gd name="T97" fmla="*/ 2147483647 h 2320"/>
                  <a:gd name="T98" fmla="*/ 2147483647 w 3279"/>
                  <a:gd name="T99" fmla="*/ 2147483647 h 2320"/>
                  <a:gd name="T100" fmla="*/ 2147483647 w 3279"/>
                  <a:gd name="T101" fmla="*/ 2147483647 h 2320"/>
                  <a:gd name="T102" fmla="*/ 2147483647 w 3279"/>
                  <a:gd name="T103" fmla="*/ 2147483647 h 23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279" h="2320">
                    <a:moveTo>
                      <a:pt x="2582" y="2319"/>
                    </a:moveTo>
                    <a:lnTo>
                      <a:pt x="696" y="2319"/>
                    </a:lnTo>
                    <a:lnTo>
                      <a:pt x="616" y="2313"/>
                    </a:lnTo>
                    <a:lnTo>
                      <a:pt x="537" y="2302"/>
                    </a:lnTo>
                    <a:lnTo>
                      <a:pt x="469" y="2285"/>
                    </a:lnTo>
                    <a:lnTo>
                      <a:pt x="401" y="2263"/>
                    </a:lnTo>
                    <a:lnTo>
                      <a:pt x="339" y="2234"/>
                    </a:lnTo>
                    <a:lnTo>
                      <a:pt x="283" y="2206"/>
                    </a:lnTo>
                    <a:lnTo>
                      <a:pt x="232" y="2166"/>
                    </a:lnTo>
                    <a:lnTo>
                      <a:pt x="187" y="2126"/>
                    </a:lnTo>
                    <a:lnTo>
                      <a:pt x="147" y="2076"/>
                    </a:lnTo>
                    <a:lnTo>
                      <a:pt x="108" y="2025"/>
                    </a:lnTo>
                    <a:lnTo>
                      <a:pt x="79" y="1968"/>
                    </a:lnTo>
                    <a:lnTo>
                      <a:pt x="51" y="1906"/>
                    </a:lnTo>
                    <a:lnTo>
                      <a:pt x="34" y="1838"/>
                    </a:lnTo>
                    <a:lnTo>
                      <a:pt x="17" y="1765"/>
                    </a:lnTo>
                    <a:lnTo>
                      <a:pt x="6" y="1685"/>
                    </a:lnTo>
                    <a:lnTo>
                      <a:pt x="0" y="1600"/>
                    </a:lnTo>
                    <a:lnTo>
                      <a:pt x="0" y="1561"/>
                    </a:lnTo>
                    <a:lnTo>
                      <a:pt x="0" y="1550"/>
                    </a:lnTo>
                    <a:lnTo>
                      <a:pt x="0" y="1544"/>
                    </a:lnTo>
                    <a:lnTo>
                      <a:pt x="12" y="1453"/>
                    </a:lnTo>
                    <a:lnTo>
                      <a:pt x="28" y="1374"/>
                    </a:lnTo>
                    <a:lnTo>
                      <a:pt x="51" y="1295"/>
                    </a:lnTo>
                    <a:lnTo>
                      <a:pt x="79" y="1221"/>
                    </a:lnTo>
                    <a:lnTo>
                      <a:pt x="108" y="1160"/>
                    </a:lnTo>
                    <a:lnTo>
                      <a:pt x="141" y="1098"/>
                    </a:lnTo>
                    <a:lnTo>
                      <a:pt x="181" y="1047"/>
                    </a:lnTo>
                    <a:lnTo>
                      <a:pt x="221" y="996"/>
                    </a:lnTo>
                    <a:lnTo>
                      <a:pt x="260" y="950"/>
                    </a:lnTo>
                    <a:lnTo>
                      <a:pt x="299" y="906"/>
                    </a:lnTo>
                    <a:lnTo>
                      <a:pt x="379" y="838"/>
                    </a:lnTo>
                    <a:lnTo>
                      <a:pt x="452" y="787"/>
                    </a:lnTo>
                    <a:lnTo>
                      <a:pt x="520" y="747"/>
                    </a:lnTo>
                    <a:lnTo>
                      <a:pt x="537" y="623"/>
                    </a:lnTo>
                    <a:lnTo>
                      <a:pt x="571" y="509"/>
                    </a:lnTo>
                    <a:lnTo>
                      <a:pt x="610" y="413"/>
                    </a:lnTo>
                    <a:lnTo>
                      <a:pt x="656" y="334"/>
                    </a:lnTo>
                    <a:lnTo>
                      <a:pt x="712" y="260"/>
                    </a:lnTo>
                    <a:lnTo>
                      <a:pt x="769" y="204"/>
                    </a:lnTo>
                    <a:lnTo>
                      <a:pt x="831" y="153"/>
                    </a:lnTo>
                    <a:lnTo>
                      <a:pt x="893" y="113"/>
                    </a:lnTo>
                    <a:lnTo>
                      <a:pt x="961" y="79"/>
                    </a:lnTo>
                    <a:lnTo>
                      <a:pt x="1029" y="51"/>
                    </a:lnTo>
                    <a:lnTo>
                      <a:pt x="1091" y="34"/>
                    </a:lnTo>
                    <a:lnTo>
                      <a:pt x="1153" y="22"/>
                    </a:lnTo>
                    <a:lnTo>
                      <a:pt x="1266" y="6"/>
                    </a:lnTo>
                    <a:lnTo>
                      <a:pt x="1351" y="0"/>
                    </a:lnTo>
                    <a:lnTo>
                      <a:pt x="1380" y="0"/>
                    </a:lnTo>
                    <a:lnTo>
                      <a:pt x="1385" y="0"/>
                    </a:lnTo>
                    <a:lnTo>
                      <a:pt x="1391" y="0"/>
                    </a:lnTo>
                    <a:lnTo>
                      <a:pt x="1458" y="6"/>
                    </a:lnTo>
                    <a:lnTo>
                      <a:pt x="1520" y="17"/>
                    </a:lnTo>
                    <a:lnTo>
                      <a:pt x="1583" y="28"/>
                    </a:lnTo>
                    <a:lnTo>
                      <a:pt x="1639" y="45"/>
                    </a:lnTo>
                    <a:lnTo>
                      <a:pt x="1690" y="68"/>
                    </a:lnTo>
                    <a:lnTo>
                      <a:pt x="1740" y="90"/>
                    </a:lnTo>
                    <a:lnTo>
                      <a:pt x="1825" y="136"/>
                    </a:lnTo>
                    <a:lnTo>
                      <a:pt x="1898" y="193"/>
                    </a:lnTo>
                    <a:lnTo>
                      <a:pt x="1961" y="243"/>
                    </a:lnTo>
                    <a:lnTo>
                      <a:pt x="2006" y="294"/>
                    </a:lnTo>
                    <a:lnTo>
                      <a:pt x="2045" y="328"/>
                    </a:lnTo>
                    <a:lnTo>
                      <a:pt x="2102" y="323"/>
                    </a:lnTo>
                    <a:lnTo>
                      <a:pt x="2165" y="323"/>
                    </a:lnTo>
                    <a:lnTo>
                      <a:pt x="2237" y="328"/>
                    </a:lnTo>
                    <a:lnTo>
                      <a:pt x="2311" y="339"/>
                    </a:lnTo>
                    <a:lnTo>
                      <a:pt x="2373" y="356"/>
                    </a:lnTo>
                    <a:lnTo>
                      <a:pt x="2430" y="374"/>
                    </a:lnTo>
                    <a:lnTo>
                      <a:pt x="2481" y="402"/>
                    </a:lnTo>
                    <a:lnTo>
                      <a:pt x="2526" y="436"/>
                    </a:lnTo>
                    <a:lnTo>
                      <a:pt x="2572" y="470"/>
                    </a:lnTo>
                    <a:lnTo>
                      <a:pt x="2605" y="509"/>
                    </a:lnTo>
                    <a:lnTo>
                      <a:pt x="2634" y="549"/>
                    </a:lnTo>
                    <a:lnTo>
                      <a:pt x="2662" y="589"/>
                    </a:lnTo>
                    <a:lnTo>
                      <a:pt x="2684" y="628"/>
                    </a:lnTo>
                    <a:lnTo>
                      <a:pt x="2701" y="673"/>
                    </a:lnTo>
                    <a:lnTo>
                      <a:pt x="2730" y="753"/>
                    </a:lnTo>
                    <a:lnTo>
                      <a:pt x="2747" y="826"/>
                    </a:lnTo>
                    <a:lnTo>
                      <a:pt x="2820" y="866"/>
                    </a:lnTo>
                    <a:lnTo>
                      <a:pt x="2888" y="906"/>
                    </a:lnTo>
                    <a:lnTo>
                      <a:pt x="2950" y="950"/>
                    </a:lnTo>
                    <a:lnTo>
                      <a:pt x="3007" y="996"/>
                    </a:lnTo>
                    <a:lnTo>
                      <a:pt x="3052" y="1047"/>
                    </a:lnTo>
                    <a:lnTo>
                      <a:pt x="3097" y="1098"/>
                    </a:lnTo>
                    <a:lnTo>
                      <a:pt x="3137" y="1143"/>
                    </a:lnTo>
                    <a:lnTo>
                      <a:pt x="3165" y="1193"/>
                    </a:lnTo>
                    <a:lnTo>
                      <a:pt x="3193" y="1244"/>
                    </a:lnTo>
                    <a:lnTo>
                      <a:pt x="3216" y="1295"/>
                    </a:lnTo>
                    <a:lnTo>
                      <a:pt x="3238" y="1340"/>
                    </a:lnTo>
                    <a:lnTo>
                      <a:pt x="3250" y="1391"/>
                    </a:lnTo>
                    <a:lnTo>
                      <a:pt x="3272" y="1476"/>
                    </a:lnTo>
                    <a:lnTo>
                      <a:pt x="3278" y="1550"/>
                    </a:lnTo>
                    <a:lnTo>
                      <a:pt x="3272" y="1651"/>
                    </a:lnTo>
                    <a:lnTo>
                      <a:pt x="3261" y="1742"/>
                    </a:lnTo>
                    <a:lnTo>
                      <a:pt x="3238" y="1827"/>
                    </a:lnTo>
                    <a:lnTo>
                      <a:pt x="3210" y="1900"/>
                    </a:lnTo>
                    <a:lnTo>
                      <a:pt x="3176" y="1968"/>
                    </a:lnTo>
                    <a:lnTo>
                      <a:pt x="3131" y="2030"/>
                    </a:lnTo>
                    <a:lnTo>
                      <a:pt x="3086" y="2082"/>
                    </a:lnTo>
                    <a:lnTo>
                      <a:pt x="3029" y="2132"/>
                    </a:lnTo>
                    <a:lnTo>
                      <a:pt x="2979" y="2172"/>
                    </a:lnTo>
                    <a:lnTo>
                      <a:pt x="2916" y="2211"/>
                    </a:lnTo>
                    <a:lnTo>
                      <a:pt x="2859" y="2240"/>
                    </a:lnTo>
                    <a:lnTo>
                      <a:pt x="2803" y="2263"/>
                    </a:lnTo>
                    <a:lnTo>
                      <a:pt x="2741" y="2285"/>
                    </a:lnTo>
                    <a:lnTo>
                      <a:pt x="2690" y="2302"/>
                    </a:lnTo>
                    <a:lnTo>
                      <a:pt x="2634" y="2313"/>
                    </a:lnTo>
                    <a:lnTo>
                      <a:pt x="2588" y="2319"/>
                    </a:lnTo>
                    <a:lnTo>
                      <a:pt x="2582" y="2319"/>
                    </a:lnTo>
                    <a:close/>
                    <a:moveTo>
                      <a:pt x="181" y="1550"/>
                    </a:moveTo>
                    <a:lnTo>
                      <a:pt x="181" y="1595"/>
                    </a:lnTo>
                    <a:lnTo>
                      <a:pt x="187" y="1668"/>
                    </a:lnTo>
                    <a:lnTo>
                      <a:pt x="192" y="1747"/>
                    </a:lnTo>
                    <a:lnTo>
                      <a:pt x="203" y="1793"/>
                    </a:lnTo>
                    <a:lnTo>
                      <a:pt x="215" y="1838"/>
                    </a:lnTo>
                    <a:lnTo>
                      <a:pt x="232" y="1877"/>
                    </a:lnTo>
                    <a:lnTo>
                      <a:pt x="255" y="1923"/>
                    </a:lnTo>
                    <a:lnTo>
                      <a:pt x="283" y="1963"/>
                    </a:lnTo>
                    <a:lnTo>
                      <a:pt x="317" y="2002"/>
                    </a:lnTo>
                    <a:lnTo>
                      <a:pt x="356" y="2036"/>
                    </a:lnTo>
                    <a:lnTo>
                      <a:pt x="407" y="2064"/>
                    </a:lnTo>
                    <a:lnTo>
                      <a:pt x="469" y="2092"/>
                    </a:lnTo>
                    <a:lnTo>
                      <a:pt x="537" y="2115"/>
                    </a:lnTo>
                    <a:lnTo>
                      <a:pt x="610" y="2126"/>
                    </a:lnTo>
                    <a:lnTo>
                      <a:pt x="701" y="2138"/>
                    </a:lnTo>
                    <a:lnTo>
                      <a:pt x="2572" y="2138"/>
                    </a:lnTo>
                    <a:lnTo>
                      <a:pt x="2611" y="2132"/>
                    </a:lnTo>
                    <a:lnTo>
                      <a:pt x="2679" y="2115"/>
                    </a:lnTo>
                    <a:lnTo>
                      <a:pt x="2763" y="2082"/>
                    </a:lnTo>
                    <a:lnTo>
                      <a:pt x="2815" y="2059"/>
                    </a:lnTo>
                    <a:lnTo>
                      <a:pt x="2859" y="2030"/>
                    </a:lnTo>
                    <a:lnTo>
                      <a:pt x="2905" y="1996"/>
                    </a:lnTo>
                    <a:lnTo>
                      <a:pt x="2950" y="1957"/>
                    </a:lnTo>
                    <a:lnTo>
                      <a:pt x="2995" y="1911"/>
                    </a:lnTo>
                    <a:lnTo>
                      <a:pt x="3029" y="1855"/>
                    </a:lnTo>
                    <a:lnTo>
                      <a:pt x="3057" y="1793"/>
                    </a:lnTo>
                    <a:lnTo>
                      <a:pt x="3080" y="1725"/>
                    </a:lnTo>
                    <a:lnTo>
                      <a:pt x="3091" y="1646"/>
                    </a:lnTo>
                    <a:lnTo>
                      <a:pt x="3097" y="1555"/>
                    </a:lnTo>
                    <a:lnTo>
                      <a:pt x="3091" y="1493"/>
                    </a:lnTo>
                    <a:lnTo>
                      <a:pt x="3075" y="1425"/>
                    </a:lnTo>
                    <a:lnTo>
                      <a:pt x="3046" y="1346"/>
                    </a:lnTo>
                    <a:lnTo>
                      <a:pt x="3023" y="1306"/>
                    </a:lnTo>
                    <a:lnTo>
                      <a:pt x="3001" y="1266"/>
                    </a:lnTo>
                    <a:lnTo>
                      <a:pt x="2973" y="1227"/>
                    </a:lnTo>
                    <a:lnTo>
                      <a:pt x="2939" y="1187"/>
                    </a:lnTo>
                    <a:lnTo>
                      <a:pt x="2899" y="1149"/>
                    </a:lnTo>
                    <a:lnTo>
                      <a:pt x="2854" y="1109"/>
                    </a:lnTo>
                    <a:lnTo>
                      <a:pt x="2803" y="1069"/>
                    </a:lnTo>
                    <a:lnTo>
                      <a:pt x="2752" y="1036"/>
                    </a:lnTo>
                    <a:lnTo>
                      <a:pt x="2690" y="1002"/>
                    </a:lnTo>
                    <a:lnTo>
                      <a:pt x="2622" y="973"/>
                    </a:lnTo>
                    <a:lnTo>
                      <a:pt x="2566" y="950"/>
                    </a:lnTo>
                    <a:lnTo>
                      <a:pt x="2566" y="888"/>
                    </a:lnTo>
                    <a:lnTo>
                      <a:pt x="2566" y="872"/>
                    </a:lnTo>
                    <a:lnTo>
                      <a:pt x="2560" y="826"/>
                    </a:lnTo>
                    <a:lnTo>
                      <a:pt x="2543" y="764"/>
                    </a:lnTo>
                    <a:lnTo>
                      <a:pt x="2532" y="730"/>
                    </a:lnTo>
                    <a:lnTo>
                      <a:pt x="2515" y="696"/>
                    </a:lnTo>
                    <a:lnTo>
                      <a:pt x="2492" y="657"/>
                    </a:lnTo>
                    <a:lnTo>
                      <a:pt x="2464" y="623"/>
                    </a:lnTo>
                    <a:lnTo>
                      <a:pt x="2436" y="594"/>
                    </a:lnTo>
                    <a:lnTo>
                      <a:pt x="2396" y="566"/>
                    </a:lnTo>
                    <a:lnTo>
                      <a:pt x="2351" y="538"/>
                    </a:lnTo>
                    <a:lnTo>
                      <a:pt x="2294" y="520"/>
                    </a:lnTo>
                    <a:lnTo>
                      <a:pt x="2232" y="509"/>
                    </a:lnTo>
                    <a:lnTo>
                      <a:pt x="2165" y="504"/>
                    </a:lnTo>
                    <a:lnTo>
                      <a:pt x="2097" y="509"/>
                    </a:lnTo>
                    <a:lnTo>
                      <a:pt x="2023" y="515"/>
                    </a:lnTo>
                    <a:lnTo>
                      <a:pt x="1995" y="520"/>
                    </a:lnTo>
                    <a:lnTo>
                      <a:pt x="1966" y="509"/>
                    </a:lnTo>
                    <a:lnTo>
                      <a:pt x="1944" y="486"/>
                    </a:lnTo>
                    <a:lnTo>
                      <a:pt x="1916" y="458"/>
                    </a:lnTo>
                    <a:lnTo>
                      <a:pt x="1848" y="385"/>
                    </a:lnTo>
                    <a:lnTo>
                      <a:pt x="1802" y="345"/>
                    </a:lnTo>
                    <a:lnTo>
                      <a:pt x="1740" y="300"/>
                    </a:lnTo>
                    <a:lnTo>
                      <a:pt x="1672" y="255"/>
                    </a:lnTo>
                    <a:lnTo>
                      <a:pt x="1588" y="221"/>
                    </a:lnTo>
                    <a:lnTo>
                      <a:pt x="1544" y="204"/>
                    </a:lnTo>
                    <a:lnTo>
                      <a:pt x="1498" y="193"/>
                    </a:lnTo>
                    <a:lnTo>
                      <a:pt x="1442" y="187"/>
                    </a:lnTo>
                    <a:lnTo>
                      <a:pt x="1391" y="181"/>
                    </a:lnTo>
                    <a:lnTo>
                      <a:pt x="1357" y="181"/>
                    </a:lnTo>
                    <a:lnTo>
                      <a:pt x="1278" y="187"/>
                    </a:lnTo>
                    <a:lnTo>
                      <a:pt x="1181" y="198"/>
                    </a:lnTo>
                    <a:lnTo>
                      <a:pt x="1131" y="209"/>
                    </a:lnTo>
                    <a:lnTo>
                      <a:pt x="1080" y="227"/>
                    </a:lnTo>
                    <a:lnTo>
                      <a:pt x="1029" y="249"/>
                    </a:lnTo>
                    <a:lnTo>
                      <a:pt x="978" y="277"/>
                    </a:lnTo>
                    <a:lnTo>
                      <a:pt x="927" y="311"/>
                    </a:lnTo>
                    <a:lnTo>
                      <a:pt x="876" y="351"/>
                    </a:lnTo>
                    <a:lnTo>
                      <a:pt x="831" y="402"/>
                    </a:lnTo>
                    <a:lnTo>
                      <a:pt x="792" y="464"/>
                    </a:lnTo>
                    <a:lnTo>
                      <a:pt x="758" y="532"/>
                    </a:lnTo>
                    <a:lnTo>
                      <a:pt x="730" y="611"/>
                    </a:lnTo>
                    <a:lnTo>
                      <a:pt x="706" y="707"/>
                    </a:lnTo>
                    <a:lnTo>
                      <a:pt x="696" y="815"/>
                    </a:lnTo>
                    <a:lnTo>
                      <a:pt x="690" y="866"/>
                    </a:lnTo>
                    <a:lnTo>
                      <a:pt x="639" y="888"/>
                    </a:lnTo>
                    <a:lnTo>
                      <a:pt x="594" y="911"/>
                    </a:lnTo>
                    <a:lnTo>
                      <a:pt x="537" y="950"/>
                    </a:lnTo>
                    <a:lnTo>
                      <a:pt x="463" y="1002"/>
                    </a:lnTo>
                    <a:lnTo>
                      <a:pt x="390" y="1069"/>
                    </a:lnTo>
                    <a:lnTo>
                      <a:pt x="356" y="1115"/>
                    </a:lnTo>
                    <a:lnTo>
                      <a:pt x="323" y="1160"/>
                    </a:lnTo>
                    <a:lnTo>
                      <a:pt x="289" y="1210"/>
                    </a:lnTo>
                    <a:lnTo>
                      <a:pt x="260" y="1266"/>
                    </a:lnTo>
                    <a:lnTo>
                      <a:pt x="232" y="1329"/>
                    </a:lnTo>
                    <a:lnTo>
                      <a:pt x="209" y="1397"/>
                    </a:lnTo>
                    <a:lnTo>
                      <a:pt x="192" y="1470"/>
                    </a:lnTo>
                    <a:lnTo>
                      <a:pt x="181" y="1550"/>
                    </a:lnTo>
                    <a:close/>
                  </a:path>
                </a:pathLst>
              </a:custGeom>
              <a:solidFill>
                <a:srgbClr val="005586"/>
              </a:solidFill>
              <a:ln w="38100" cmpd="sng">
                <a:solidFill>
                  <a:srgbClr val="005586"/>
                </a:solidFill>
              </a:ln>
              <a:extLst/>
            </p:spPr>
            <p:txBody>
              <a:bodyPr wrap="none" anchor="ctr"/>
              <a:lstStyle/>
              <a:p>
                <a:endParaRPr lang="en-US">
                  <a:solidFill>
                    <a:schemeClr val="accent5"/>
                  </a:solidFill>
                  <a:latin typeface="Calibri Light"/>
                  <a:cs typeface="Calibri Light"/>
                </a:endParaRPr>
              </a:p>
            </p:txBody>
          </p:sp>
        </p:grpSp>
        <p:sp>
          <p:nvSpPr>
            <p:cNvPr id="27" name="TextBox 26"/>
            <p:cNvSpPr txBox="1"/>
            <p:nvPr/>
          </p:nvSpPr>
          <p:spPr>
            <a:xfrm>
              <a:off x="7950803" y="5007540"/>
              <a:ext cx="4569622" cy="1566288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2800" dirty="0" smtClean="0"/>
                <a:t>Complete</a:t>
              </a:r>
              <a:r>
                <a:rPr lang="en-US" sz="2800" b="1" dirty="0" smtClean="0"/>
                <a:t> </a:t>
              </a:r>
              <a:r>
                <a:rPr lang="en-US" sz="2800" dirty="0" smtClean="0">
                  <a:solidFill>
                    <a:srgbClr val="0078D9"/>
                  </a:solidFill>
                </a:rPr>
                <a:t>Management</a:t>
              </a:r>
            </a:p>
            <a:p>
              <a:pPr lvl="0"/>
              <a:r>
                <a:rPr lang="en-US" dirty="0" smtClean="0">
                  <a:solidFill>
                    <a:srgbClr val="505150"/>
                  </a:solidFill>
                </a:rPr>
                <a:t>Deliver optimum </a:t>
              </a:r>
              <a:r>
                <a:rPr lang="en-US" dirty="0">
                  <a:solidFill>
                    <a:srgbClr val="505150"/>
                  </a:solidFill>
                </a:rPr>
                <a:t>system utilization </a:t>
              </a:r>
              <a:r>
                <a:rPr lang="en-US" dirty="0" smtClean="0">
                  <a:solidFill>
                    <a:srgbClr val="505150"/>
                  </a:solidFill>
                </a:rPr>
                <a:t>and</a:t>
              </a:r>
              <a:br>
                <a:rPr lang="en-US" dirty="0" smtClean="0">
                  <a:solidFill>
                    <a:srgbClr val="505150"/>
                  </a:solidFill>
                </a:rPr>
              </a:br>
              <a:r>
                <a:rPr lang="en-US" dirty="0" smtClean="0">
                  <a:solidFill>
                    <a:srgbClr val="505150"/>
                  </a:solidFill>
                </a:rPr>
                <a:t>meet SLA commitments, on-premises or</a:t>
              </a:r>
              <a:br>
                <a:rPr lang="en-US" dirty="0" smtClean="0">
                  <a:solidFill>
                    <a:srgbClr val="505150"/>
                  </a:solidFill>
                </a:rPr>
              </a:br>
              <a:r>
                <a:rPr lang="en-US" dirty="0" smtClean="0">
                  <a:solidFill>
                    <a:srgbClr val="505150"/>
                  </a:solidFill>
                </a:rPr>
                <a:t>in the cloud, with minimum effort.</a:t>
              </a:r>
              <a:endParaRPr lang="en-US" dirty="0">
                <a:solidFill>
                  <a:srgbClr val="505150"/>
                </a:solidFill>
              </a:endParaRPr>
            </a:p>
          </p:txBody>
        </p:sp>
      </p:grpSp>
      <p:sp>
        <p:nvSpPr>
          <p:cNvPr id="35" name="TextBox 34"/>
          <p:cNvSpPr txBox="1"/>
          <p:nvPr/>
        </p:nvSpPr>
        <p:spPr>
          <a:xfrm>
            <a:off x="396972" y="1295400"/>
            <a:ext cx="10399114" cy="5539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wrap="none" rtlCol="0" anchor="b">
            <a:spAutoFit/>
          </a:bodyPr>
          <a:lstStyle/>
          <a:p>
            <a:r>
              <a:rPr lang="en-US" sz="3000" dirty="0" smtClean="0">
                <a:solidFill>
                  <a:srgbClr val="505150"/>
                </a:solidFill>
              </a:rPr>
              <a:t>We deliver long-term production success with enterprise Hadoop.</a:t>
            </a:r>
          </a:p>
        </p:txBody>
      </p:sp>
      <p:sp>
        <p:nvSpPr>
          <p:cNvPr id="43" name="Rectangle 42"/>
          <p:cNvSpPr/>
          <p:nvPr/>
        </p:nvSpPr>
        <p:spPr>
          <a:xfrm>
            <a:off x="396972" y="2133602"/>
            <a:ext cx="5505534" cy="37733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0850" indent="-450850">
              <a:spcBef>
                <a:spcPct val="20000"/>
              </a:spcBef>
              <a:buClr>
                <a:srgbClr val="005586"/>
              </a:buClr>
              <a:buSzPct val="120000"/>
              <a:buFont typeface="Wingdings" charset="2"/>
              <a:buChar char=""/>
            </a:pPr>
            <a:r>
              <a:rPr lang="en-US" sz="2800" dirty="0" smtClean="0">
                <a:solidFill>
                  <a:srgbClr val="005586"/>
                </a:solidFill>
                <a:cs typeface="Calibri Light"/>
              </a:rPr>
              <a:t>Open Source </a:t>
            </a:r>
            <a:r>
              <a:rPr lang="en-US" sz="2800" dirty="0" smtClean="0">
                <a:solidFill>
                  <a:srgbClr val="0078D9"/>
                </a:solidFill>
                <a:cs typeface="Calibri Light"/>
              </a:rPr>
              <a:t>Innovation</a:t>
            </a:r>
            <a:r>
              <a:rPr lang="en-US" sz="2800" b="1" dirty="0">
                <a:solidFill>
                  <a:srgbClr val="005586"/>
                </a:solidFill>
                <a:cs typeface="Calibri Light"/>
              </a:rPr>
              <a:t/>
            </a:r>
            <a:br>
              <a:rPr lang="en-US" sz="2800" b="1" dirty="0">
                <a:solidFill>
                  <a:srgbClr val="005586"/>
                </a:solidFill>
                <a:cs typeface="Calibri Light"/>
              </a:rPr>
            </a:br>
            <a:r>
              <a:rPr lang="en-US" dirty="0">
                <a:solidFill>
                  <a:schemeClr val="accent1"/>
                </a:solidFill>
                <a:cs typeface="Calibri Light"/>
              </a:rPr>
              <a:t>No one knows Hadoop better than Cloudera.</a:t>
            </a:r>
            <a:r>
              <a:rPr lang="en-US" b="1" dirty="0">
                <a:solidFill>
                  <a:srgbClr val="595B59"/>
                </a:solidFill>
                <a:cs typeface="Calibri Light"/>
              </a:rPr>
              <a:t> </a:t>
            </a:r>
            <a:r>
              <a:rPr lang="en-US" sz="2800" b="1" dirty="0" smtClean="0">
                <a:solidFill>
                  <a:srgbClr val="005586"/>
                </a:solidFill>
                <a:cs typeface="Calibri Light"/>
              </a:rPr>
              <a:t/>
            </a:r>
            <a:br>
              <a:rPr lang="en-US" sz="2800" b="1" dirty="0" smtClean="0">
                <a:solidFill>
                  <a:srgbClr val="005586"/>
                </a:solidFill>
                <a:cs typeface="Calibri Light"/>
              </a:rPr>
            </a:br>
            <a:r>
              <a:rPr lang="en-US" dirty="0">
                <a:solidFill>
                  <a:schemeClr val="accent5"/>
                </a:solidFill>
                <a:cs typeface="Calibri Light"/>
              </a:rPr>
              <a:t>C</a:t>
            </a:r>
            <a:r>
              <a:rPr lang="en-US" dirty="0" smtClean="0">
                <a:solidFill>
                  <a:schemeClr val="accent5"/>
                </a:solidFill>
                <a:cs typeface="Calibri Light"/>
              </a:rPr>
              <a:t>loudera leads development of enterprise Hadoop and offers the best support, training, and services.</a:t>
            </a:r>
          </a:p>
          <a:p>
            <a:pPr marL="450850" indent="-450850">
              <a:spcBef>
                <a:spcPct val="20000"/>
              </a:spcBef>
              <a:buClr>
                <a:srgbClr val="005586"/>
              </a:buClr>
              <a:buSzPct val="120000"/>
              <a:buFont typeface="Wingdings" charset="2"/>
              <a:buChar char=""/>
            </a:pPr>
            <a:r>
              <a:rPr lang="en-US" sz="2800" dirty="0" smtClean="0">
                <a:solidFill>
                  <a:srgbClr val="005586"/>
                </a:solidFill>
                <a:cs typeface="Calibri Light"/>
              </a:rPr>
              <a:t>Powerful </a:t>
            </a:r>
            <a:r>
              <a:rPr lang="en-US" sz="2800" dirty="0" smtClean="0">
                <a:solidFill>
                  <a:srgbClr val="0078D9"/>
                </a:solidFill>
                <a:cs typeface="Calibri Light"/>
              </a:rPr>
              <a:t>Enterprise Tools</a:t>
            </a:r>
            <a:r>
              <a:rPr lang="en-US" sz="2400" dirty="0" smtClean="0">
                <a:solidFill>
                  <a:srgbClr val="005586"/>
                </a:solidFill>
                <a:cs typeface="Calibri Light"/>
              </a:rPr>
              <a:t/>
            </a:r>
            <a:br>
              <a:rPr lang="en-US" sz="2400" dirty="0" smtClean="0">
                <a:solidFill>
                  <a:srgbClr val="005586"/>
                </a:solidFill>
                <a:cs typeface="Calibri Light"/>
              </a:rPr>
            </a:br>
            <a:r>
              <a:rPr lang="en-US" dirty="0" smtClean="0">
                <a:solidFill>
                  <a:srgbClr val="595B59"/>
                </a:solidFill>
                <a:cs typeface="Calibri Light"/>
              </a:rPr>
              <a:t>Cloudera extends open source Hadoop with capabilities required by the largest enterprises.</a:t>
            </a:r>
          </a:p>
          <a:p>
            <a:pPr marL="450850" lvl="0" indent="-450850">
              <a:spcBef>
                <a:spcPct val="20000"/>
              </a:spcBef>
              <a:buClr>
                <a:srgbClr val="005586"/>
              </a:buClr>
              <a:buSzPct val="120000"/>
              <a:buFont typeface="Wingdings" charset="2"/>
              <a:buChar char=""/>
            </a:pPr>
            <a:r>
              <a:rPr lang="en-US" sz="2800" dirty="0" smtClean="0">
                <a:solidFill>
                  <a:srgbClr val="005586"/>
                </a:solidFill>
                <a:cs typeface="Calibri Light"/>
              </a:rPr>
              <a:t>Comprehensive</a:t>
            </a:r>
            <a:r>
              <a:rPr lang="en-US" sz="2800" dirty="0" smtClean="0">
                <a:solidFill>
                  <a:srgbClr val="0078D9"/>
                </a:solidFill>
                <a:cs typeface="Calibri Light"/>
              </a:rPr>
              <a:t> Ecosystem</a:t>
            </a:r>
            <a:r>
              <a:rPr lang="en-US" sz="2800" dirty="0">
                <a:solidFill>
                  <a:srgbClr val="005586"/>
                </a:solidFill>
                <a:cs typeface="Calibri Light"/>
              </a:rPr>
              <a:t/>
            </a:r>
            <a:br>
              <a:rPr lang="en-US" sz="2800" dirty="0">
                <a:solidFill>
                  <a:srgbClr val="005586"/>
                </a:solidFill>
                <a:cs typeface="Calibri Light"/>
              </a:rPr>
            </a:br>
            <a:r>
              <a:rPr lang="en-US" dirty="0">
                <a:solidFill>
                  <a:srgbClr val="595B59"/>
                </a:solidFill>
                <a:cs typeface="Calibri Light"/>
              </a:rPr>
              <a:t>Cloudera </a:t>
            </a:r>
            <a:r>
              <a:rPr lang="en-US" dirty="0" smtClean="0">
                <a:solidFill>
                  <a:srgbClr val="595B59"/>
                </a:solidFill>
                <a:cs typeface="Calibri Light"/>
              </a:rPr>
              <a:t>partners with industry leaders to ensure Hadoop </a:t>
            </a:r>
            <a:r>
              <a:rPr lang="en-US" dirty="0">
                <a:solidFill>
                  <a:srgbClr val="595B59"/>
                </a:solidFill>
                <a:cs typeface="Calibri Light"/>
              </a:rPr>
              <a:t>works with the platforms, tools, and integrators </a:t>
            </a:r>
            <a:r>
              <a:rPr lang="en-US" dirty="0" smtClean="0">
                <a:solidFill>
                  <a:srgbClr val="595B59"/>
                </a:solidFill>
                <a:cs typeface="Calibri Light"/>
              </a:rPr>
              <a:t>our customers rely </a:t>
            </a:r>
            <a:r>
              <a:rPr lang="en-US" dirty="0">
                <a:solidFill>
                  <a:srgbClr val="595B59"/>
                </a:solidFill>
                <a:cs typeface="Calibri Light"/>
              </a:rPr>
              <a:t>on</a:t>
            </a:r>
            <a:r>
              <a:rPr lang="en-US" dirty="0" smtClean="0">
                <a:solidFill>
                  <a:srgbClr val="595B59"/>
                </a:solidFill>
                <a:cs typeface="Calibri Light"/>
              </a:rPr>
              <a:t>.</a:t>
            </a:r>
            <a:endParaRPr lang="en-US" dirty="0">
              <a:solidFill>
                <a:srgbClr val="595B59"/>
              </a:solidFill>
              <a:cs typeface="Calibri Light"/>
            </a:endParaRPr>
          </a:p>
        </p:txBody>
      </p:sp>
    </p:spTree>
    <p:extLst>
      <p:ext uri="{BB962C8B-B14F-4D97-AF65-F5344CB8AC3E}">
        <p14:creationId xmlns:p14="http://schemas.microsoft.com/office/powerpoint/2010/main" val="346290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Thank you!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Webster Mudge</a:t>
            </a:r>
          </a:p>
          <a:p>
            <a:r>
              <a:rPr lang="en-US" dirty="0" err="1" smtClean="0"/>
              <a:t>wmudge@cloudera.com</a:t>
            </a:r>
            <a:endParaRPr lang="en-US" dirty="0" smtClean="0"/>
          </a:p>
          <a:p>
            <a:r>
              <a:rPr lang="en-US" dirty="0" smtClean="0"/>
              <a:t>@</a:t>
            </a:r>
            <a:r>
              <a:rPr lang="en-US" dirty="0" err="1" smtClean="0"/>
              <a:t>wmudge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1694766"/>
      </p:ext>
    </p:extLst>
  </p:cSld>
  <p:clrMapOvr>
    <a:masterClrMapping/>
  </p:clrMapOvr>
  <p:transition xmlns:p14="http://schemas.microsoft.com/office/powerpoint/2010/main" spd="slow">
    <p:push/>
  </p:transition>
  <p:timing>
    <p:tnLst>
      <p:par>
        <p:cTn xmlns:p14="http://schemas.microsoft.com/office/powerpoint/2010/main"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Lightning Speaker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" y="2779064"/>
            <a:ext cx="12188824" cy="188258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US" b="1" dirty="0" smtClean="0"/>
              <a:t>Webster </a:t>
            </a:r>
            <a:r>
              <a:rPr lang="en-US" b="1" dirty="0" err="1" smtClean="0"/>
              <a:t>Mudge</a:t>
            </a:r>
            <a:endParaRPr lang="en-US" b="1" dirty="0" smtClean="0"/>
          </a:p>
          <a:p>
            <a:pPr marL="0" indent="0" algn="ctr">
              <a:buNone/>
            </a:pPr>
            <a:r>
              <a:rPr lang="en-US" dirty="0" smtClean="0"/>
              <a:t>Senior Director of Technology Solutions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647" b="36863"/>
          <a:stretch/>
        </p:blipFill>
        <p:spPr>
          <a:xfrm>
            <a:off x="3872492" y="5289194"/>
            <a:ext cx="4443842" cy="97117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07529315"/>
      </p:ext>
    </p:extLst>
  </p:cSld>
  <p:clrMapOvr>
    <a:masterClrMapping/>
  </p:clrMapOvr>
  <p:timing>
    <p:tnLst>
      <p:par>
        <p:cTn xmlns:p14="http://schemas.microsoft.com/office/powerpoint/2010/main"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A stepwise approach to big data adoption and pervasive analytics – in 10 minutes.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Data Strategy in a Nutshell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4828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/>
          <p:nvPr/>
        </p:nvGrpSpPr>
        <p:grpSpPr>
          <a:xfrm>
            <a:off x="2297104" y="1502098"/>
            <a:ext cx="7594616" cy="4499293"/>
            <a:chOff x="2835943" y="1225940"/>
            <a:chExt cx="7594616" cy="4499293"/>
          </a:xfrm>
        </p:grpSpPr>
        <p:cxnSp>
          <p:nvCxnSpPr>
            <p:cNvPr id="3" name="Straight Connector 2"/>
            <p:cNvCxnSpPr>
              <a:stCxn id="54" idx="4"/>
              <a:endCxn id="68" idx="0"/>
            </p:cNvCxnSpPr>
            <p:nvPr/>
          </p:nvCxnSpPr>
          <p:spPr>
            <a:xfrm>
              <a:off x="3270283" y="2094620"/>
              <a:ext cx="0" cy="2761933"/>
            </a:xfrm>
            <a:prstGeom prst="line">
              <a:avLst/>
            </a:prstGeom>
            <a:ln w="76200" cmpd="sng">
              <a:solidFill>
                <a:srgbClr val="005586"/>
              </a:solidFill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4" name="Oval 53"/>
            <p:cNvSpPr/>
            <p:nvPr/>
          </p:nvSpPr>
          <p:spPr>
            <a:xfrm>
              <a:off x="2835943" y="1225940"/>
              <a:ext cx="868680" cy="868680"/>
            </a:xfrm>
            <a:prstGeom prst="ellipse">
              <a:avLst/>
            </a:prstGeom>
            <a:solidFill>
              <a:schemeClr val="tx2"/>
            </a:solidFill>
            <a:ln w="476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3200" dirty="0">
                <a:solidFill>
                  <a:srgbClr val="005586"/>
                </a:solidFill>
                <a:latin typeface="Calibri"/>
                <a:cs typeface="Calibri"/>
              </a:endParaRPr>
            </a:p>
          </p:txBody>
        </p:sp>
        <p:sp>
          <p:nvSpPr>
            <p:cNvPr id="55" name="TextBox 54"/>
            <p:cNvSpPr txBox="1"/>
            <p:nvPr/>
          </p:nvSpPr>
          <p:spPr>
            <a:xfrm>
              <a:off x="2869042" y="1388416"/>
              <a:ext cx="802482" cy="4873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005586"/>
                  </a:solidFill>
                  <a:latin typeface="Calibri"/>
                  <a:cs typeface="Calibri"/>
                </a:rPr>
                <a:t>1</a:t>
              </a:r>
            </a:p>
          </p:txBody>
        </p:sp>
        <p:sp>
          <p:nvSpPr>
            <p:cNvPr id="58" name="Oval 57"/>
            <p:cNvSpPr/>
            <p:nvPr/>
          </p:nvSpPr>
          <p:spPr>
            <a:xfrm>
              <a:off x="2835943" y="2436144"/>
              <a:ext cx="868680" cy="868680"/>
            </a:xfrm>
            <a:prstGeom prst="ellipse">
              <a:avLst/>
            </a:prstGeom>
            <a:solidFill>
              <a:schemeClr val="tx2"/>
            </a:solidFill>
            <a:ln w="476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5586"/>
                </a:solidFill>
                <a:latin typeface="Calibri"/>
                <a:cs typeface="Calibri"/>
              </a:endParaRPr>
            </a:p>
          </p:txBody>
        </p:sp>
        <p:sp>
          <p:nvSpPr>
            <p:cNvPr id="59" name="TextBox 58"/>
            <p:cNvSpPr txBox="1"/>
            <p:nvPr/>
          </p:nvSpPr>
          <p:spPr>
            <a:xfrm>
              <a:off x="2859349" y="2618534"/>
              <a:ext cx="833691" cy="4873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005586"/>
                  </a:solidFill>
                  <a:latin typeface="Calibri"/>
                  <a:cs typeface="Calibri"/>
                </a:rPr>
                <a:t>2</a:t>
              </a:r>
            </a:p>
          </p:txBody>
        </p:sp>
        <p:sp>
          <p:nvSpPr>
            <p:cNvPr id="62" name="Oval 61"/>
            <p:cNvSpPr/>
            <p:nvPr/>
          </p:nvSpPr>
          <p:spPr>
            <a:xfrm>
              <a:off x="2835943" y="3646348"/>
              <a:ext cx="868680" cy="868680"/>
            </a:xfrm>
            <a:prstGeom prst="ellipse">
              <a:avLst/>
            </a:prstGeom>
            <a:solidFill>
              <a:schemeClr val="tx2"/>
            </a:solidFill>
            <a:ln w="476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5586"/>
                </a:solidFill>
                <a:latin typeface="Calibri"/>
                <a:cs typeface="Calibri"/>
              </a:endParaRPr>
            </a:p>
          </p:txBody>
        </p:sp>
        <p:sp>
          <p:nvSpPr>
            <p:cNvPr id="63" name="TextBox 62"/>
            <p:cNvSpPr txBox="1"/>
            <p:nvPr/>
          </p:nvSpPr>
          <p:spPr>
            <a:xfrm>
              <a:off x="2857834" y="3828738"/>
              <a:ext cx="833691" cy="4873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005586"/>
                  </a:solidFill>
                  <a:latin typeface="Calibri"/>
                  <a:cs typeface="Calibri"/>
                </a:rPr>
                <a:t>3</a:t>
              </a:r>
            </a:p>
          </p:txBody>
        </p:sp>
        <p:sp>
          <p:nvSpPr>
            <p:cNvPr id="68" name="Oval 67"/>
            <p:cNvSpPr/>
            <p:nvPr/>
          </p:nvSpPr>
          <p:spPr>
            <a:xfrm>
              <a:off x="2835943" y="4856553"/>
              <a:ext cx="868680" cy="868680"/>
            </a:xfrm>
            <a:prstGeom prst="ellipse">
              <a:avLst/>
            </a:prstGeom>
            <a:solidFill>
              <a:schemeClr val="tx2"/>
            </a:solidFill>
            <a:ln w="47625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005586"/>
                </a:solidFill>
                <a:latin typeface="Calibri"/>
                <a:cs typeface="Calibri"/>
              </a:endParaRPr>
            </a:p>
          </p:txBody>
        </p:sp>
        <p:sp>
          <p:nvSpPr>
            <p:cNvPr id="69" name="TextBox 68"/>
            <p:cNvSpPr txBox="1"/>
            <p:nvPr/>
          </p:nvSpPr>
          <p:spPr>
            <a:xfrm>
              <a:off x="2855489" y="5026929"/>
              <a:ext cx="833691" cy="48731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90000"/>
                </a:lnSpc>
              </a:pPr>
              <a:r>
                <a:rPr lang="en-US" sz="2800" dirty="0" smtClean="0">
                  <a:solidFill>
                    <a:srgbClr val="005586"/>
                  </a:solidFill>
                  <a:latin typeface="Calibri"/>
                  <a:cs typeface="Calibri"/>
                </a:rPr>
                <a:t>4</a:t>
              </a:r>
            </a:p>
          </p:txBody>
        </p:sp>
        <p:sp>
          <p:nvSpPr>
            <p:cNvPr id="85" name="TextBox 84"/>
            <p:cNvSpPr txBox="1"/>
            <p:nvPr/>
          </p:nvSpPr>
          <p:spPr>
            <a:xfrm>
              <a:off x="3879628" y="1388411"/>
              <a:ext cx="5487239" cy="5437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90000"/>
                </a:lnSpc>
                <a:buSzPct val="80000"/>
              </a:pPr>
              <a:r>
                <a:rPr lang="en-US" sz="3200" b="1" dirty="0" smtClean="0">
                  <a:solidFill>
                    <a:srgbClr val="005586"/>
                  </a:solidFill>
                  <a:latin typeface="Calibri"/>
                  <a:cs typeface="Calibri"/>
                </a:rPr>
                <a:t>Collect your existing data</a:t>
              </a:r>
            </a:p>
          </p:txBody>
        </p:sp>
        <p:sp>
          <p:nvSpPr>
            <p:cNvPr id="86" name="TextBox 85"/>
            <p:cNvSpPr txBox="1"/>
            <p:nvPr/>
          </p:nvSpPr>
          <p:spPr>
            <a:xfrm>
              <a:off x="3879628" y="2598615"/>
              <a:ext cx="5661875" cy="5437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90000"/>
                </a:lnSpc>
                <a:buSzPct val="80000"/>
              </a:pPr>
              <a:r>
                <a:rPr lang="en-US" sz="3200" b="1" dirty="0" smtClean="0">
                  <a:solidFill>
                    <a:srgbClr val="005586"/>
                  </a:solidFill>
                  <a:latin typeface="Calibri"/>
                  <a:cs typeface="Calibri"/>
                </a:rPr>
                <a:t>Create new data channels</a:t>
              </a:r>
            </a:p>
          </p:txBody>
        </p:sp>
        <p:sp>
          <p:nvSpPr>
            <p:cNvPr id="87" name="TextBox 86"/>
            <p:cNvSpPr txBox="1"/>
            <p:nvPr/>
          </p:nvSpPr>
          <p:spPr>
            <a:xfrm>
              <a:off x="3879628" y="3808819"/>
              <a:ext cx="6550931" cy="5437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90000"/>
                </a:lnSpc>
                <a:buSzPct val="80000"/>
              </a:pPr>
              <a:r>
                <a:rPr lang="en-US" sz="3200" b="1" dirty="0" smtClean="0">
                  <a:solidFill>
                    <a:srgbClr val="005586"/>
                  </a:solidFill>
                  <a:latin typeface="Calibri"/>
                  <a:cs typeface="Calibri"/>
                </a:rPr>
                <a:t>Explore, enrich, analyze your data</a:t>
              </a:r>
            </a:p>
          </p:txBody>
        </p:sp>
        <p:sp>
          <p:nvSpPr>
            <p:cNvPr id="88" name="TextBox 87"/>
            <p:cNvSpPr txBox="1"/>
            <p:nvPr/>
          </p:nvSpPr>
          <p:spPr>
            <a:xfrm>
              <a:off x="3879628" y="5019024"/>
              <a:ext cx="5661875" cy="54373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>
                <a:lnSpc>
                  <a:spcPct val="90000"/>
                </a:lnSpc>
                <a:buSzPct val="80000"/>
              </a:pPr>
              <a:r>
                <a:rPr lang="en-US" sz="3200" b="1" dirty="0" smtClean="0">
                  <a:solidFill>
                    <a:srgbClr val="005586"/>
                  </a:solidFill>
                  <a:latin typeface="Calibri"/>
                  <a:cs typeface="Calibri"/>
                </a:rPr>
                <a:t>Operationalize your insights</a:t>
              </a:r>
            </a:p>
          </p:txBody>
        </p:sp>
      </p:grpSp>
      <p:sp>
        <p:nvSpPr>
          <p:cNvPr id="5" name="Title 4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Steps to pervasive analytics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7357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7" name="Oval 426"/>
          <p:cNvSpPr/>
          <p:nvPr/>
        </p:nvSpPr>
        <p:spPr>
          <a:xfrm>
            <a:off x="5936356" y="213486"/>
            <a:ext cx="254035" cy="2771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/>
              <a:cs typeface="Calibri"/>
            </a:endParaRPr>
          </a:p>
        </p:txBody>
      </p:sp>
      <p:sp>
        <p:nvSpPr>
          <p:cNvPr id="428" name="Oval 427"/>
          <p:cNvSpPr/>
          <p:nvPr/>
        </p:nvSpPr>
        <p:spPr>
          <a:xfrm>
            <a:off x="5965604" y="227340"/>
            <a:ext cx="254035" cy="2771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/>
              <a:cs typeface="Calibri"/>
            </a:endParaRPr>
          </a:p>
        </p:txBody>
      </p:sp>
      <p:sp>
        <p:nvSpPr>
          <p:cNvPr id="429" name="Oval 428"/>
          <p:cNvSpPr/>
          <p:nvPr/>
        </p:nvSpPr>
        <p:spPr>
          <a:xfrm>
            <a:off x="5994852" y="218103"/>
            <a:ext cx="254035" cy="2771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/>
              <a:cs typeface="Calibri"/>
            </a:endParaRPr>
          </a:p>
        </p:txBody>
      </p:sp>
      <p:sp>
        <p:nvSpPr>
          <p:cNvPr id="430" name="Oval 429"/>
          <p:cNvSpPr/>
          <p:nvPr/>
        </p:nvSpPr>
        <p:spPr>
          <a:xfrm>
            <a:off x="5892312" y="240821"/>
            <a:ext cx="254035" cy="27710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atin typeface="Calibri"/>
              <a:cs typeface="Calibri"/>
            </a:endParaRPr>
          </a:p>
        </p:txBody>
      </p:sp>
      <p:sp>
        <p:nvSpPr>
          <p:cNvPr id="6" name="Oval 5"/>
          <p:cNvSpPr/>
          <p:nvPr/>
        </p:nvSpPr>
        <p:spPr>
          <a:xfrm>
            <a:off x="6020039" y="282761"/>
            <a:ext cx="168275" cy="2216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8" name="Oval 257"/>
          <p:cNvSpPr/>
          <p:nvPr/>
        </p:nvSpPr>
        <p:spPr>
          <a:xfrm>
            <a:off x="6009895" y="252281"/>
            <a:ext cx="168275" cy="2216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3" name="Oval 292"/>
          <p:cNvSpPr/>
          <p:nvPr/>
        </p:nvSpPr>
        <p:spPr>
          <a:xfrm>
            <a:off x="5948956" y="292921"/>
            <a:ext cx="168275" cy="221687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4" name="Oval 293"/>
          <p:cNvSpPr/>
          <p:nvPr/>
        </p:nvSpPr>
        <p:spPr>
          <a:xfrm>
            <a:off x="5892311" y="375920"/>
            <a:ext cx="117583" cy="1285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5" name="Oval 294"/>
          <p:cNvSpPr/>
          <p:nvPr/>
        </p:nvSpPr>
        <p:spPr>
          <a:xfrm>
            <a:off x="7565269" y="305380"/>
            <a:ext cx="117583" cy="1285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6" name="Oval 295"/>
          <p:cNvSpPr/>
          <p:nvPr/>
        </p:nvSpPr>
        <p:spPr>
          <a:xfrm>
            <a:off x="6399253" y="316510"/>
            <a:ext cx="117583" cy="1285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2" name="Oval 301"/>
          <p:cNvSpPr/>
          <p:nvPr/>
        </p:nvSpPr>
        <p:spPr>
          <a:xfrm>
            <a:off x="5906812" y="403056"/>
            <a:ext cx="117583" cy="1285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3" name="Oval 302"/>
          <p:cNvSpPr/>
          <p:nvPr/>
        </p:nvSpPr>
        <p:spPr>
          <a:xfrm>
            <a:off x="5947161" y="368681"/>
            <a:ext cx="117583" cy="128526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Iterate to success</a:t>
            </a:r>
            <a:endParaRPr lang="en-US" dirty="0"/>
          </a:p>
        </p:txBody>
      </p:sp>
      <p:grpSp>
        <p:nvGrpSpPr>
          <p:cNvPr id="21" name="Group 20"/>
          <p:cNvGrpSpPr/>
          <p:nvPr/>
        </p:nvGrpSpPr>
        <p:grpSpPr>
          <a:xfrm>
            <a:off x="3412381" y="817722"/>
            <a:ext cx="8333044" cy="5651719"/>
            <a:chOff x="3412380" y="817721"/>
            <a:chExt cx="8333044" cy="5651719"/>
          </a:xfrm>
        </p:grpSpPr>
        <p:sp>
          <p:nvSpPr>
            <p:cNvPr id="18" name="Circular Arrow 17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grpSp>
          <p:nvGrpSpPr>
            <p:cNvPr id="313" name="Group 312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167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68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2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3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4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5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6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7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8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79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80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81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82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83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87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1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2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3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4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5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6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7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8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199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0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1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2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3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4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5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6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7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8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09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0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1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2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3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4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5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6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7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8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19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0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1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2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3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4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5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6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7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8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29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0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1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2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3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4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5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6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7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8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39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0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1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2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3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4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5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6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7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8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49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0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1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2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3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4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5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6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7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59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0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1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2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3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4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5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6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7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8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69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0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1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2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3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4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5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6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7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8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79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0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1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2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3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4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5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6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7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8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89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0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1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2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7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8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299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0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1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4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5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6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7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8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09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10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11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</p:grpSp>
        <p:sp>
          <p:nvSpPr>
            <p:cNvPr id="439" name="Rounded Rectangle 438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sz="3200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sz="32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353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354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55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56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57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58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59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0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1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2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3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4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5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6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7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8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69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0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1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2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3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4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5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6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7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8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79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0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1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2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3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</p:grpSp>
        <p:sp>
          <p:nvSpPr>
            <p:cNvPr id="442" name="Rounded Rectangle 441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sz="3200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8" name="Group 7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385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6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7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8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89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0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1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2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3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4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5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6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7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8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399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0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1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2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3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4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5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6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7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8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09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0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1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2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3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4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5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6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7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8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19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20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21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  <p:sp>
            <p:nvSpPr>
              <p:cNvPr id="422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>
                  <a:latin typeface="Calibri"/>
                  <a:cs typeface="Calibri"/>
                </a:endParaRPr>
              </a:p>
            </p:txBody>
          </p:sp>
        </p:grpSp>
        <p:sp>
          <p:nvSpPr>
            <p:cNvPr id="445" name="Rounded Rectangle 444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3200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sz="3200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sz="32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312" name="Circular Arrow 311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14" name="Circular Arrow 313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316" name="Circular Arrow 315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9" name="Rectangle 18"/>
          <p:cNvSpPr/>
          <p:nvPr/>
        </p:nvSpPr>
        <p:spPr>
          <a:xfrm>
            <a:off x="472762" y="4364560"/>
            <a:ext cx="2605448" cy="9869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chemeClr val="accent1"/>
                </a:solidFill>
                <a:cs typeface="Calibri"/>
              </a:rPr>
              <a:t>R</a:t>
            </a: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eal</a:t>
            </a:r>
            <a:r>
              <a:rPr lang="en-US" sz="3200" dirty="0">
                <a:solidFill>
                  <a:schemeClr val="accent1"/>
                </a:solidFill>
                <a:cs typeface="Calibri"/>
              </a:rPr>
              <a:t>-time ingest/</a:t>
            </a: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serve</a:t>
            </a:r>
            <a:endParaRPr lang="en-US" sz="3200" dirty="0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317" name="Rectangle 316"/>
          <p:cNvSpPr/>
          <p:nvPr/>
        </p:nvSpPr>
        <p:spPr>
          <a:xfrm>
            <a:off x="472762" y="1996172"/>
            <a:ext cx="2605448" cy="9869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New </a:t>
            </a:r>
            <a:r>
              <a:rPr lang="en-US" sz="3200" dirty="0">
                <a:solidFill>
                  <a:schemeClr val="accent1"/>
                </a:solidFill>
                <a:cs typeface="Calibri"/>
              </a:rPr>
              <a:t>data </a:t>
            </a: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sources</a:t>
            </a:r>
            <a:endParaRPr lang="en-US" sz="3200" dirty="0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318" name="Rectangle 317"/>
          <p:cNvSpPr/>
          <p:nvPr/>
        </p:nvSpPr>
        <p:spPr>
          <a:xfrm>
            <a:off x="472762" y="3180366"/>
            <a:ext cx="2605448" cy="9869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3200" dirty="0">
                <a:solidFill>
                  <a:schemeClr val="accent1"/>
                </a:solidFill>
                <a:cs typeface="Calibri"/>
              </a:rPr>
              <a:t>M</a:t>
            </a: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ore </a:t>
            </a:r>
            <a:r>
              <a:rPr lang="en-US" sz="3200" dirty="0">
                <a:solidFill>
                  <a:schemeClr val="accent1"/>
                </a:solidFill>
                <a:cs typeface="Calibri"/>
              </a:rPr>
              <a:t>complex </a:t>
            </a:r>
            <a:r>
              <a:rPr lang="en-US" sz="3200" dirty="0" smtClean="0">
                <a:solidFill>
                  <a:schemeClr val="accent1"/>
                </a:solidFill>
                <a:cs typeface="Calibri"/>
              </a:rPr>
              <a:t>analysis</a:t>
            </a:r>
            <a:endParaRPr lang="en-US" sz="3200" dirty="0">
              <a:solidFill>
                <a:schemeClr val="accent1"/>
              </a:solidFill>
              <a:cs typeface="Calibri"/>
            </a:endParaRPr>
          </a:p>
        </p:txBody>
      </p:sp>
      <p:sp>
        <p:nvSpPr>
          <p:cNvPr id="319" name="Rectangle 318"/>
          <p:cNvSpPr/>
          <p:nvPr/>
        </p:nvSpPr>
        <p:spPr>
          <a:xfrm>
            <a:off x="472762" y="1469209"/>
            <a:ext cx="2605448" cy="45910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600" dirty="0" smtClean="0">
                <a:cs typeface="Calibri"/>
              </a:rPr>
              <a:t>Add …</a:t>
            </a:r>
          </a:p>
        </p:txBody>
      </p:sp>
      <p:sp>
        <p:nvSpPr>
          <p:cNvPr id="20" name="Rectangle 19"/>
          <p:cNvSpPr/>
          <p:nvPr/>
        </p:nvSpPr>
        <p:spPr>
          <a:xfrm>
            <a:off x="472761" y="5406062"/>
            <a:ext cx="1792202" cy="4591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90000"/>
              </a:lnSpc>
            </a:pPr>
            <a:r>
              <a:rPr lang="en-US" sz="2600" dirty="0" smtClean="0">
                <a:cs typeface="Calibri"/>
              </a:rPr>
              <a:t>… over </a:t>
            </a:r>
            <a:r>
              <a:rPr lang="en-US" sz="2600" dirty="0">
                <a:cs typeface="Calibri"/>
              </a:rPr>
              <a:t>time</a:t>
            </a:r>
          </a:p>
        </p:txBody>
      </p:sp>
    </p:spTree>
    <p:extLst>
      <p:ext uri="{BB962C8B-B14F-4D97-AF65-F5344CB8AC3E}">
        <p14:creationId xmlns:p14="http://schemas.microsoft.com/office/powerpoint/2010/main" val="3668563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2160885" y="1690956"/>
            <a:ext cx="2467267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Site clickstream</a:t>
            </a:r>
          </a:p>
        </p:txBody>
      </p:sp>
      <p:sp>
        <p:nvSpPr>
          <p:cNvPr id="317" name="TextBox 316"/>
          <p:cNvSpPr txBox="1"/>
          <p:nvPr/>
        </p:nvSpPr>
        <p:spPr>
          <a:xfrm>
            <a:off x="3405176" y="4980930"/>
            <a:ext cx="2497073" cy="875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Unique visitors,</a:t>
            </a:r>
          </a:p>
          <a:p>
            <a:pPr>
              <a:lnSpc>
                <a:spcPct val="90000"/>
              </a:lnSpc>
            </a:pPr>
            <a:r>
              <a:rPr lang="en-US" sz="2800" dirty="0" smtClean="0"/>
              <a:t>enter/exit URLs</a:t>
            </a:r>
          </a:p>
        </p:txBody>
      </p:sp>
      <p:sp>
        <p:nvSpPr>
          <p:cNvPr id="320" name="TextBox 319"/>
          <p:cNvSpPr txBox="1"/>
          <p:nvPr/>
        </p:nvSpPr>
        <p:spPr>
          <a:xfrm>
            <a:off x="7793320" y="1704689"/>
            <a:ext cx="274814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CRM transactions</a:t>
            </a:r>
          </a:p>
        </p:txBody>
      </p:sp>
      <p:sp>
        <p:nvSpPr>
          <p:cNvPr id="321" name="TextBox 320"/>
          <p:cNvSpPr txBox="1"/>
          <p:nvPr/>
        </p:nvSpPr>
        <p:spPr>
          <a:xfrm>
            <a:off x="9349306" y="4967489"/>
            <a:ext cx="2251613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Service trends</a:t>
            </a:r>
          </a:p>
        </p:txBody>
      </p:sp>
      <p:sp>
        <p:nvSpPr>
          <p:cNvPr id="323" name="TextBox 322"/>
          <p:cNvSpPr txBox="1"/>
          <p:nvPr/>
        </p:nvSpPr>
        <p:spPr>
          <a:xfrm>
            <a:off x="6087368" y="4472195"/>
            <a:ext cx="2382759" cy="875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Reports,</a:t>
            </a:r>
          </a:p>
          <a:p>
            <a:pPr algn="ctr">
              <a:lnSpc>
                <a:spcPct val="90000"/>
              </a:lnSpc>
            </a:pPr>
            <a:r>
              <a:rPr lang="en-US" sz="2800" dirty="0"/>
              <a:t>e</a:t>
            </a:r>
            <a:r>
              <a:rPr lang="en-US" sz="2800" dirty="0" smtClean="0"/>
              <a:t>mail outreach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/>
          <a:p>
            <a:r>
              <a:rPr lang="en-US" dirty="0">
                <a:cs typeface="Calibri"/>
              </a:rPr>
              <a:t>Phase 1: </a:t>
            </a:r>
            <a:r>
              <a:rPr lang="en-US" dirty="0" smtClean="0">
                <a:cs typeface="Calibri"/>
              </a:rPr>
              <a:t>Single data set analysis</a:t>
            </a:r>
            <a:r>
              <a:rPr lang="en-US" dirty="0">
                <a:cs typeface="Calibri"/>
              </a:rPr>
              <a:t/>
            </a:r>
            <a:br>
              <a:rPr lang="en-US" dirty="0">
                <a:cs typeface="Calibri"/>
              </a:rPr>
            </a:br>
            <a:endParaRPr lang="en-US" dirty="0"/>
          </a:p>
        </p:txBody>
      </p:sp>
      <p:grpSp>
        <p:nvGrpSpPr>
          <p:cNvPr id="16" name="Group 15"/>
          <p:cNvGrpSpPr/>
          <p:nvPr/>
        </p:nvGrpSpPr>
        <p:grpSpPr>
          <a:xfrm>
            <a:off x="1503355" y="2370698"/>
            <a:ext cx="3748342" cy="2542237"/>
            <a:chOff x="3412380" y="817721"/>
            <a:chExt cx="8333044" cy="5651719"/>
          </a:xfrm>
        </p:grpSpPr>
        <p:sp>
          <p:nvSpPr>
            <p:cNvPr id="17" name="Circular Arrow 16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95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6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7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8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9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0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1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2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3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4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5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6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7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8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09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0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1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2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3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4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5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6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7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8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19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0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1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2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3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4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5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6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7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8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29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0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1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2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3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4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5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6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7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8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39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0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1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2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3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4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5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6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7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8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49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0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1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2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3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4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5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6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7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8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59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0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1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2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3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4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5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6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7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8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69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0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1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2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3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4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5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6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7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8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79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0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1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2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3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4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5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6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7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8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89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0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1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2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3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4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5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6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7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8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199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0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1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2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3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4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5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6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7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8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09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0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1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2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3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4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5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6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7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8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19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20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21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22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23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19" name="Rounded Rectangle 18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sz="14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20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65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6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7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8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9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0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1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2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3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4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5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6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7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8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79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0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1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2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3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4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5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6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7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8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89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0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1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2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3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94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21" name="Rounded Rectangle 20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sz="1400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22" name="Group 21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27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1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4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5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6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7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8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9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0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1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2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3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4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5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6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7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8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59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0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1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2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3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64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23" name="Rounded Rectangle 22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sz="14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24" name="Circular Arrow 23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25" name="Circular Arrow 24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26" name="Circular Arrow 25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</p:grpSp>
      <p:grpSp>
        <p:nvGrpSpPr>
          <p:cNvPr id="224" name="Group 223"/>
          <p:cNvGrpSpPr/>
          <p:nvPr/>
        </p:nvGrpSpPr>
        <p:grpSpPr>
          <a:xfrm>
            <a:off x="7278744" y="2373850"/>
            <a:ext cx="3748342" cy="2542237"/>
            <a:chOff x="3412380" y="817721"/>
            <a:chExt cx="8333044" cy="5651719"/>
          </a:xfrm>
        </p:grpSpPr>
        <p:sp>
          <p:nvSpPr>
            <p:cNvPr id="225" name="Circular Arrow 224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grpSp>
          <p:nvGrpSpPr>
            <p:cNvPr id="226" name="Group 225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303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4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5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6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7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8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9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10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11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13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18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2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4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5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6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7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8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29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0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1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2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3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4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5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6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7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8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39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0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1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2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3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4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5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6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7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8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49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0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1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2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3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4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5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6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7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8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59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0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1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2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3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4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5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6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7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8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69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0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1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2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3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4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5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6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7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8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79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0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1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2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3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4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5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6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7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8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89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0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1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2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3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4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5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6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7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8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99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0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1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2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3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4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5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6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7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8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09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0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1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2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3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4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5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6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7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8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19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0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1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2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3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4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5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6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7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8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29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0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1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2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3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4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5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6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7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8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39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440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227" name="Rounded Rectangle 226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sz="14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228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273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4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5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6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7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8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9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0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1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2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3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4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5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6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7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8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89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0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1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2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3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4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5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6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7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8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99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0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1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302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229" name="Rounded Rectangle 228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sz="1400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230" name="Group 229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235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36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37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38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39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0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1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2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3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4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5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6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7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8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49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0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1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2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3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4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5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6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7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8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59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0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1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2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3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4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5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6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7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8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69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0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1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  <p:sp>
            <p:nvSpPr>
              <p:cNvPr id="272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000">
                  <a:latin typeface="Calibri"/>
                  <a:cs typeface="Calibri"/>
                </a:endParaRPr>
              </a:p>
            </p:txBody>
          </p:sp>
        </p:grpSp>
        <p:sp>
          <p:nvSpPr>
            <p:cNvPr id="231" name="Rounded Rectangle 230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sz="1400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sz="1400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232" name="Circular Arrow 231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233" name="Circular Arrow 232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  <p:sp>
          <p:nvSpPr>
            <p:cNvPr id="234" name="Circular Arrow 233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000">
                <a:solidFill>
                  <a:schemeClr val="tx1"/>
                </a:solidFill>
              </a:endParaRPr>
            </a:p>
          </p:txBody>
        </p:sp>
      </p:grpSp>
      <p:sp>
        <p:nvSpPr>
          <p:cNvPr id="441" name="TextBox 440"/>
          <p:cNvSpPr txBox="1"/>
          <p:nvPr/>
        </p:nvSpPr>
        <p:spPr>
          <a:xfrm>
            <a:off x="325709" y="4406300"/>
            <a:ext cx="2000543" cy="875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Dashboards,</a:t>
            </a:r>
          </a:p>
          <a:p>
            <a:pPr algn="ctr">
              <a:lnSpc>
                <a:spcPct val="90000"/>
              </a:lnSpc>
            </a:pPr>
            <a:r>
              <a:rPr lang="en-US" sz="2800" dirty="0"/>
              <a:t>p</a:t>
            </a:r>
            <a:r>
              <a:rPr lang="en-US" sz="2800" dirty="0" smtClean="0"/>
              <a:t>age design</a:t>
            </a:r>
          </a:p>
        </p:txBody>
      </p:sp>
    </p:spTree>
    <p:extLst>
      <p:ext uri="{BB962C8B-B14F-4D97-AF65-F5344CB8AC3E}">
        <p14:creationId xmlns:p14="http://schemas.microsoft.com/office/powerpoint/2010/main" val="26722521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4607889" y="1316403"/>
            <a:ext cx="2914004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Clickstream + CRM</a:t>
            </a:r>
          </a:p>
        </p:txBody>
      </p:sp>
      <p:sp>
        <p:nvSpPr>
          <p:cNvPr id="317" name="TextBox 316"/>
          <p:cNvSpPr txBox="1"/>
          <p:nvPr/>
        </p:nvSpPr>
        <p:spPr>
          <a:xfrm>
            <a:off x="6764943" y="5441733"/>
            <a:ext cx="4910719" cy="875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Cross-dataset identity matching,</a:t>
            </a:r>
          </a:p>
          <a:p>
            <a:pPr algn="ctr">
              <a:lnSpc>
                <a:spcPct val="90000"/>
              </a:lnSpc>
            </a:pPr>
            <a:r>
              <a:rPr lang="en-US" sz="2800" dirty="0"/>
              <a:t>p</a:t>
            </a:r>
            <a:r>
              <a:rPr lang="en-US" sz="2800" dirty="0" smtClean="0"/>
              <a:t>ath analysis of potential issues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52108" y="4691734"/>
            <a:ext cx="3005758" cy="875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Enriched profiles,</a:t>
            </a:r>
          </a:p>
          <a:p>
            <a:pPr algn="ctr">
              <a:lnSpc>
                <a:spcPct val="90000"/>
              </a:lnSpc>
            </a:pPr>
            <a:r>
              <a:rPr lang="en-US" sz="2800" dirty="0" smtClean="0"/>
              <a:t>issue identification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cs typeface="Calibri"/>
              </a:rPr>
              <a:t>Phase 2: </a:t>
            </a:r>
            <a:r>
              <a:rPr lang="en-US" dirty="0" smtClean="0">
                <a:cs typeface="Calibri"/>
              </a:rPr>
              <a:t>Multi-data set analysis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459015" y="1899174"/>
            <a:ext cx="5270797" cy="3574812"/>
            <a:chOff x="3412380" y="817721"/>
            <a:chExt cx="8333044" cy="5651719"/>
          </a:xfrm>
        </p:grpSpPr>
        <p:sp>
          <p:nvSpPr>
            <p:cNvPr id="13" name="Circular Arrow 12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93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4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5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6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7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8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9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0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1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2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3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4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5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6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7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8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9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0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1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2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3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4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5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6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7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8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9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0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1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2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3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4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5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6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7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8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9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0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1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2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3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4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5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6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7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8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9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0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1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2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3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4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5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6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7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8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9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0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1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2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3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4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5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6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7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8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9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0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1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2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3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4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5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6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7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8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9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0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1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2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3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4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5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6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7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8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9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0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1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2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3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4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5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6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7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8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9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0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1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2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3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4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5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6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7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8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9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0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1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2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3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4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5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6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7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8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9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0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1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2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3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4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5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6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7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8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9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20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21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6" name="Rounded Rectangle 15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17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63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4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5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6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7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8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9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0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1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2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3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4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5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6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7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8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9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0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1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2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3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4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5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6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7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8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9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0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1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2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9" name="Rounded Rectangle 18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25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6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7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8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9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0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1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2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3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4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5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6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7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8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9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0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1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2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3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4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5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6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7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8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9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0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1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2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3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4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5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6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7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8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9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0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1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2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21" name="Rounded Rectangle 20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22" name="Circular Arrow 21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3" name="Circular Arrow 22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4" name="Circular Arrow 23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743358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" name="TextBox 316"/>
          <p:cNvSpPr txBox="1"/>
          <p:nvPr/>
        </p:nvSpPr>
        <p:spPr>
          <a:xfrm>
            <a:off x="7551599" y="5345475"/>
            <a:ext cx="3711748" cy="87511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Preference matching,</a:t>
            </a:r>
          </a:p>
          <a:p>
            <a:pPr algn="ctr">
              <a:lnSpc>
                <a:spcPct val="90000"/>
              </a:lnSpc>
            </a:pPr>
            <a:r>
              <a:rPr lang="en-US" sz="2800" dirty="0">
                <a:solidFill>
                  <a:srgbClr val="005586"/>
                </a:solidFill>
              </a:rPr>
              <a:t>p</a:t>
            </a:r>
            <a:r>
              <a:rPr lang="en-US" sz="2800" dirty="0" smtClean="0">
                <a:solidFill>
                  <a:srgbClr val="005586"/>
                </a:solidFill>
              </a:rPr>
              <a:t>redictive offer creation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3985233" y="1297798"/>
            <a:ext cx="4238610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Enriched profile + inventory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1923948" y="4576688"/>
            <a:ext cx="2502974" cy="12629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Reports,</a:t>
            </a:r>
          </a:p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page design,</a:t>
            </a:r>
          </a:p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email outreach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cs typeface="Calibri"/>
              </a:rPr>
              <a:t>Phase 3: Predictive m</a:t>
            </a:r>
            <a:r>
              <a:rPr lang="en-US" dirty="0" smtClean="0">
                <a:cs typeface="Calibri"/>
              </a:rPr>
              <a:t>odeling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459015" y="1899174"/>
            <a:ext cx="5270797" cy="3574812"/>
            <a:chOff x="3412380" y="817721"/>
            <a:chExt cx="8333044" cy="5651719"/>
          </a:xfrm>
        </p:grpSpPr>
        <p:sp>
          <p:nvSpPr>
            <p:cNvPr id="13" name="Circular Arrow 12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91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2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3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4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5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6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7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8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9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0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1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2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3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4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5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6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7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8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9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0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1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2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3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4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5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6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7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8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9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0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1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2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3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4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5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6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7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8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9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0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1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2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3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4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5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6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7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8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9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0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1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2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3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4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5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6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7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8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9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0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1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2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3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4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5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6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7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8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9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0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1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2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3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4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5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6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7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8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9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0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1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2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3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4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5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6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7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8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9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0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1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2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3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4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5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6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7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8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9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0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1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2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3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4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5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6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7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8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9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0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1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2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3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4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5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6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7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8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9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0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1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2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3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4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5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6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7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8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9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5" name="Rounded Rectangle 14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16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61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2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3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4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5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6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7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8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9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0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1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2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3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4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5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6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7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8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9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0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1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2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3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4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5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6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7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8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9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0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23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4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5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6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7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8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9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0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1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2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3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4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5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6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7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8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9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0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1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2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3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4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5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6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7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8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9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0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1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2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3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4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5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6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7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8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9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0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9" name="Rounded Rectangle 18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20" name="Circular Arrow 19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1" name="Circular Arrow 20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2" name="Circular Arrow 21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740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/>
          <p:cNvSpPr txBox="1"/>
          <p:nvPr/>
        </p:nvSpPr>
        <p:spPr>
          <a:xfrm>
            <a:off x="3891056" y="1288156"/>
            <a:ext cx="4495817" cy="48731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Enriched profile + clickstream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775336" y="4675485"/>
            <a:ext cx="3482530" cy="12629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>
                <a:solidFill>
                  <a:srgbClr val="005586"/>
                </a:solidFill>
              </a:rPr>
              <a:t>Site personalization, email personalization, issue alerting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cs typeface="Calibri"/>
              </a:rPr>
              <a:t>Phase 4: </a:t>
            </a:r>
            <a:r>
              <a:rPr lang="en-US" dirty="0" smtClean="0">
                <a:cs typeface="Calibri"/>
              </a:rPr>
              <a:t>Operational analytics</a:t>
            </a:r>
            <a:endParaRPr lang="en-US" dirty="0"/>
          </a:p>
        </p:txBody>
      </p:sp>
      <p:grpSp>
        <p:nvGrpSpPr>
          <p:cNvPr id="12" name="Group 11"/>
          <p:cNvGrpSpPr/>
          <p:nvPr/>
        </p:nvGrpSpPr>
        <p:grpSpPr>
          <a:xfrm>
            <a:off x="3459015" y="1899174"/>
            <a:ext cx="5270797" cy="3574812"/>
            <a:chOff x="3412380" y="817721"/>
            <a:chExt cx="8333044" cy="5651719"/>
          </a:xfrm>
        </p:grpSpPr>
        <p:sp>
          <p:nvSpPr>
            <p:cNvPr id="13" name="Circular Arrow 12"/>
            <p:cNvSpPr/>
            <p:nvPr/>
          </p:nvSpPr>
          <p:spPr>
            <a:xfrm rot="3497198">
              <a:off x="6831613" y="1305134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8658723" y="3675696"/>
              <a:ext cx="2616993" cy="2616994"/>
              <a:chOff x="909638" y="1412875"/>
              <a:chExt cx="3614737" cy="3614738"/>
            </a:xfrm>
          </p:grpSpPr>
          <p:sp>
            <p:nvSpPr>
              <p:cNvPr id="91" name="Freeform 8"/>
              <p:cNvSpPr>
                <a:spLocks noChangeArrowheads="1"/>
              </p:cNvSpPr>
              <p:nvPr/>
            </p:nvSpPr>
            <p:spPr bwMode="auto">
              <a:xfrm>
                <a:off x="1327150" y="1831975"/>
                <a:ext cx="2779712" cy="2301875"/>
              </a:xfrm>
              <a:custGeom>
                <a:avLst/>
                <a:gdLst>
                  <a:gd name="T0" fmla="*/ 6816 w 7724"/>
                  <a:gd name="T1" fmla="*/ 6288 h 6400"/>
                  <a:gd name="T2" fmla="*/ 7143 w 7724"/>
                  <a:gd name="T3" fmla="*/ 5896 h 6400"/>
                  <a:gd name="T4" fmla="*/ 7500 w 7724"/>
                  <a:gd name="T5" fmla="*/ 5161 h 6400"/>
                  <a:gd name="T6" fmla="*/ 7691 w 7724"/>
                  <a:gd name="T7" fmla="*/ 4362 h 6400"/>
                  <a:gd name="T8" fmla="*/ 7723 w 7724"/>
                  <a:gd name="T9" fmla="*/ 3765 h 6400"/>
                  <a:gd name="T10" fmla="*/ 7683 w 7724"/>
                  <a:gd name="T11" fmla="*/ 3290 h 6400"/>
                  <a:gd name="T12" fmla="*/ 7582 w 7724"/>
                  <a:gd name="T13" fmla="*/ 2829 h 6400"/>
                  <a:gd name="T14" fmla="*/ 7431 w 7724"/>
                  <a:gd name="T15" fmla="*/ 2383 h 6400"/>
                  <a:gd name="T16" fmla="*/ 7226 w 7724"/>
                  <a:gd name="T17" fmla="*/ 1962 h 6400"/>
                  <a:gd name="T18" fmla="*/ 6967 w 7724"/>
                  <a:gd name="T19" fmla="*/ 1566 h 6400"/>
                  <a:gd name="T20" fmla="*/ 6657 w 7724"/>
                  <a:gd name="T21" fmla="*/ 1202 h 6400"/>
                  <a:gd name="T22" fmla="*/ 6380 w 7724"/>
                  <a:gd name="T23" fmla="*/ 936 h 6400"/>
                  <a:gd name="T24" fmla="*/ 6002 w 7724"/>
                  <a:gd name="T25" fmla="*/ 648 h 6400"/>
                  <a:gd name="T26" fmla="*/ 5595 w 7724"/>
                  <a:gd name="T27" fmla="*/ 411 h 6400"/>
                  <a:gd name="T28" fmla="*/ 5163 w 7724"/>
                  <a:gd name="T29" fmla="*/ 223 h 6400"/>
                  <a:gd name="T30" fmla="*/ 4714 w 7724"/>
                  <a:gd name="T31" fmla="*/ 94 h 6400"/>
                  <a:gd name="T32" fmla="*/ 4246 w 7724"/>
                  <a:gd name="T33" fmla="*/ 19 h 6400"/>
                  <a:gd name="T34" fmla="*/ 3864 w 7724"/>
                  <a:gd name="T35" fmla="*/ 0 h 6400"/>
                  <a:gd name="T36" fmla="*/ 3371 w 7724"/>
                  <a:gd name="T37" fmla="*/ 33 h 6400"/>
                  <a:gd name="T38" fmla="*/ 2899 w 7724"/>
                  <a:gd name="T39" fmla="*/ 123 h 6400"/>
                  <a:gd name="T40" fmla="*/ 2449 w 7724"/>
                  <a:gd name="T41" fmla="*/ 270 h 6400"/>
                  <a:gd name="T42" fmla="*/ 2024 w 7724"/>
                  <a:gd name="T43" fmla="*/ 468 h 6400"/>
                  <a:gd name="T44" fmla="*/ 1628 w 7724"/>
                  <a:gd name="T45" fmla="*/ 713 h 6400"/>
                  <a:gd name="T46" fmla="*/ 1268 w 7724"/>
                  <a:gd name="T47" fmla="*/ 1005 h 6400"/>
                  <a:gd name="T48" fmla="*/ 944 w 7724"/>
                  <a:gd name="T49" fmla="*/ 1335 h 6400"/>
                  <a:gd name="T50" fmla="*/ 663 w 7724"/>
                  <a:gd name="T51" fmla="*/ 1703 h 6400"/>
                  <a:gd name="T52" fmla="*/ 425 w 7724"/>
                  <a:gd name="T53" fmla="*/ 2106 h 6400"/>
                  <a:gd name="T54" fmla="*/ 234 w 7724"/>
                  <a:gd name="T55" fmla="*/ 2534 h 6400"/>
                  <a:gd name="T56" fmla="*/ 101 w 7724"/>
                  <a:gd name="T57" fmla="*/ 2991 h 6400"/>
                  <a:gd name="T58" fmla="*/ 22 w 7724"/>
                  <a:gd name="T59" fmla="*/ 3466 h 6400"/>
                  <a:gd name="T60" fmla="*/ 274 w 7724"/>
                  <a:gd name="T61" fmla="*/ 3862 h 6400"/>
                  <a:gd name="T62" fmla="*/ 292 w 7724"/>
                  <a:gd name="T63" fmla="*/ 3495 h 6400"/>
                  <a:gd name="T64" fmla="*/ 364 w 7724"/>
                  <a:gd name="T65" fmla="*/ 3052 h 6400"/>
                  <a:gd name="T66" fmla="*/ 490 w 7724"/>
                  <a:gd name="T67" fmla="*/ 2627 h 6400"/>
                  <a:gd name="T68" fmla="*/ 886 w 7724"/>
                  <a:gd name="T69" fmla="*/ 1854 h 6400"/>
                  <a:gd name="T70" fmla="*/ 1451 w 7724"/>
                  <a:gd name="T71" fmla="*/ 1206 h 6400"/>
                  <a:gd name="T72" fmla="*/ 2154 w 7724"/>
                  <a:gd name="T73" fmla="*/ 706 h 6400"/>
                  <a:gd name="T74" fmla="*/ 2798 w 7724"/>
                  <a:gd name="T75" fmla="*/ 432 h 6400"/>
                  <a:gd name="T76" fmla="*/ 3227 w 7724"/>
                  <a:gd name="T77" fmla="*/ 328 h 6400"/>
                  <a:gd name="T78" fmla="*/ 3677 w 7724"/>
                  <a:gd name="T79" fmla="*/ 278 h 6400"/>
                  <a:gd name="T80" fmla="*/ 4041 w 7724"/>
                  <a:gd name="T81" fmla="*/ 278 h 6400"/>
                  <a:gd name="T82" fmla="*/ 4480 w 7724"/>
                  <a:gd name="T83" fmla="*/ 324 h 6400"/>
                  <a:gd name="T84" fmla="*/ 5073 w 7724"/>
                  <a:gd name="T85" fmla="*/ 479 h 6400"/>
                  <a:gd name="T86" fmla="*/ 5851 w 7724"/>
                  <a:gd name="T87" fmla="*/ 875 h 6400"/>
                  <a:gd name="T88" fmla="*/ 6203 w 7724"/>
                  <a:gd name="T89" fmla="*/ 1141 h 6400"/>
                  <a:gd name="T90" fmla="*/ 6463 w 7724"/>
                  <a:gd name="T91" fmla="*/ 1390 h 6400"/>
                  <a:gd name="T92" fmla="*/ 6747 w 7724"/>
                  <a:gd name="T93" fmla="*/ 1728 h 6400"/>
                  <a:gd name="T94" fmla="*/ 7111 w 7724"/>
                  <a:gd name="T95" fmla="*/ 2329 h 6400"/>
                  <a:gd name="T96" fmla="*/ 7367 w 7724"/>
                  <a:gd name="T97" fmla="*/ 3070 h 6400"/>
                  <a:gd name="T98" fmla="*/ 7435 w 7724"/>
                  <a:gd name="T99" fmla="*/ 3506 h 6400"/>
                  <a:gd name="T100" fmla="*/ 7453 w 7724"/>
                  <a:gd name="T101" fmla="*/ 3862 h 6400"/>
                  <a:gd name="T102" fmla="*/ 7424 w 7724"/>
                  <a:gd name="T103" fmla="*/ 4305 h 6400"/>
                  <a:gd name="T104" fmla="*/ 7345 w 7724"/>
                  <a:gd name="T105" fmla="*/ 4737 h 6400"/>
                  <a:gd name="T106" fmla="*/ 7031 w 7724"/>
                  <a:gd name="T107" fmla="*/ 5550 h 6400"/>
                  <a:gd name="T108" fmla="*/ 6697 w 7724"/>
                  <a:gd name="T109" fmla="*/ 6064 h 6400"/>
                  <a:gd name="T110" fmla="*/ 6398 w 7724"/>
                  <a:gd name="T111" fmla="*/ 6396 h 6400"/>
                  <a:gd name="T112" fmla="*/ 6502 w 7724"/>
                  <a:gd name="T113" fmla="*/ 6323 h 6400"/>
                  <a:gd name="T114" fmla="*/ 6704 w 7724"/>
                  <a:gd name="T115" fmla="*/ 6273 h 6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724" h="6400">
                    <a:moveTo>
                      <a:pt x="6704" y="6273"/>
                    </a:moveTo>
                    <a:lnTo>
                      <a:pt x="6704" y="6273"/>
                    </a:lnTo>
                    <a:lnTo>
                      <a:pt x="6740" y="6273"/>
                    </a:lnTo>
                    <a:lnTo>
                      <a:pt x="6780" y="6281"/>
                    </a:lnTo>
                    <a:lnTo>
                      <a:pt x="6816" y="6288"/>
                    </a:lnTo>
                    <a:lnTo>
                      <a:pt x="6851" y="6302"/>
                    </a:lnTo>
                    <a:lnTo>
                      <a:pt x="6851" y="6302"/>
                    </a:lnTo>
                    <a:lnTo>
                      <a:pt x="6956" y="6169"/>
                    </a:lnTo>
                    <a:lnTo>
                      <a:pt x="7053" y="6036"/>
                    </a:lnTo>
                    <a:lnTo>
                      <a:pt x="7143" y="5896"/>
                    </a:lnTo>
                    <a:lnTo>
                      <a:pt x="7226" y="5755"/>
                    </a:lnTo>
                    <a:lnTo>
                      <a:pt x="7305" y="5611"/>
                    </a:lnTo>
                    <a:lnTo>
                      <a:pt x="7377" y="5464"/>
                    </a:lnTo>
                    <a:lnTo>
                      <a:pt x="7442" y="5312"/>
                    </a:lnTo>
                    <a:lnTo>
                      <a:pt x="7500" y="5161"/>
                    </a:lnTo>
                    <a:lnTo>
                      <a:pt x="7550" y="5003"/>
                    </a:lnTo>
                    <a:lnTo>
                      <a:pt x="7597" y="4848"/>
                    </a:lnTo>
                    <a:lnTo>
                      <a:pt x="7637" y="4686"/>
                    </a:lnTo>
                    <a:lnTo>
                      <a:pt x="7665" y="4524"/>
                    </a:lnTo>
                    <a:lnTo>
                      <a:pt x="7691" y="4362"/>
                    </a:lnTo>
                    <a:lnTo>
                      <a:pt x="7709" y="4197"/>
                    </a:lnTo>
                    <a:lnTo>
                      <a:pt x="7719" y="4028"/>
                    </a:lnTo>
                    <a:lnTo>
                      <a:pt x="7723" y="3862"/>
                    </a:lnTo>
                    <a:lnTo>
                      <a:pt x="7723" y="3862"/>
                    </a:lnTo>
                    <a:lnTo>
                      <a:pt x="7723" y="3765"/>
                    </a:lnTo>
                    <a:lnTo>
                      <a:pt x="7719" y="3668"/>
                    </a:lnTo>
                    <a:lnTo>
                      <a:pt x="7712" y="3574"/>
                    </a:lnTo>
                    <a:lnTo>
                      <a:pt x="7705" y="3477"/>
                    </a:lnTo>
                    <a:lnTo>
                      <a:pt x="7694" y="3383"/>
                    </a:lnTo>
                    <a:lnTo>
                      <a:pt x="7683" y="3290"/>
                    </a:lnTo>
                    <a:lnTo>
                      <a:pt x="7665" y="3196"/>
                    </a:lnTo>
                    <a:lnTo>
                      <a:pt x="7651" y="3103"/>
                    </a:lnTo>
                    <a:lnTo>
                      <a:pt x="7629" y="3009"/>
                    </a:lnTo>
                    <a:lnTo>
                      <a:pt x="7608" y="2919"/>
                    </a:lnTo>
                    <a:lnTo>
                      <a:pt x="7582" y="2829"/>
                    </a:lnTo>
                    <a:lnTo>
                      <a:pt x="7557" y="2739"/>
                    </a:lnTo>
                    <a:lnTo>
                      <a:pt x="7529" y="2649"/>
                    </a:lnTo>
                    <a:lnTo>
                      <a:pt x="7500" y="2559"/>
                    </a:lnTo>
                    <a:lnTo>
                      <a:pt x="7467" y="2473"/>
                    </a:lnTo>
                    <a:lnTo>
                      <a:pt x="7431" y="2383"/>
                    </a:lnTo>
                    <a:lnTo>
                      <a:pt x="7395" y="2297"/>
                    </a:lnTo>
                    <a:lnTo>
                      <a:pt x="7356" y="2214"/>
                    </a:lnTo>
                    <a:lnTo>
                      <a:pt x="7313" y="2127"/>
                    </a:lnTo>
                    <a:lnTo>
                      <a:pt x="7269" y="2044"/>
                    </a:lnTo>
                    <a:lnTo>
                      <a:pt x="7226" y="1962"/>
                    </a:lnTo>
                    <a:lnTo>
                      <a:pt x="7179" y="1883"/>
                    </a:lnTo>
                    <a:lnTo>
                      <a:pt x="7129" y="1800"/>
                    </a:lnTo>
                    <a:lnTo>
                      <a:pt x="7075" y="1721"/>
                    </a:lnTo>
                    <a:lnTo>
                      <a:pt x="7025" y="1645"/>
                    </a:lnTo>
                    <a:lnTo>
                      <a:pt x="6967" y="1566"/>
                    </a:lnTo>
                    <a:lnTo>
                      <a:pt x="6909" y="1490"/>
                    </a:lnTo>
                    <a:lnTo>
                      <a:pt x="6848" y="1418"/>
                    </a:lnTo>
                    <a:lnTo>
                      <a:pt x="6787" y="1343"/>
                    </a:lnTo>
                    <a:lnTo>
                      <a:pt x="6725" y="1271"/>
                    </a:lnTo>
                    <a:lnTo>
                      <a:pt x="6657" y="1202"/>
                    </a:lnTo>
                    <a:lnTo>
                      <a:pt x="6592" y="1134"/>
                    </a:lnTo>
                    <a:lnTo>
                      <a:pt x="6592" y="1134"/>
                    </a:lnTo>
                    <a:lnTo>
                      <a:pt x="6524" y="1066"/>
                    </a:lnTo>
                    <a:lnTo>
                      <a:pt x="6452" y="1001"/>
                    </a:lnTo>
                    <a:lnTo>
                      <a:pt x="6380" y="936"/>
                    </a:lnTo>
                    <a:lnTo>
                      <a:pt x="6308" y="875"/>
                    </a:lnTo>
                    <a:lnTo>
                      <a:pt x="6232" y="814"/>
                    </a:lnTo>
                    <a:lnTo>
                      <a:pt x="6156" y="756"/>
                    </a:lnTo>
                    <a:lnTo>
                      <a:pt x="6081" y="702"/>
                    </a:lnTo>
                    <a:lnTo>
                      <a:pt x="6002" y="648"/>
                    </a:lnTo>
                    <a:lnTo>
                      <a:pt x="5923" y="598"/>
                    </a:lnTo>
                    <a:lnTo>
                      <a:pt x="5843" y="547"/>
                    </a:lnTo>
                    <a:lnTo>
                      <a:pt x="5761" y="501"/>
                    </a:lnTo>
                    <a:lnTo>
                      <a:pt x="5678" y="454"/>
                    </a:lnTo>
                    <a:lnTo>
                      <a:pt x="5595" y="411"/>
                    </a:lnTo>
                    <a:lnTo>
                      <a:pt x="5512" y="367"/>
                    </a:lnTo>
                    <a:lnTo>
                      <a:pt x="5426" y="332"/>
                    </a:lnTo>
                    <a:lnTo>
                      <a:pt x="5339" y="292"/>
                    </a:lnTo>
                    <a:lnTo>
                      <a:pt x="5253" y="260"/>
                    </a:lnTo>
                    <a:lnTo>
                      <a:pt x="5163" y="223"/>
                    </a:lnTo>
                    <a:lnTo>
                      <a:pt x="5077" y="195"/>
                    </a:lnTo>
                    <a:lnTo>
                      <a:pt x="4987" y="166"/>
                    </a:lnTo>
                    <a:lnTo>
                      <a:pt x="4898" y="141"/>
                    </a:lnTo>
                    <a:lnTo>
                      <a:pt x="4804" y="116"/>
                    </a:lnTo>
                    <a:lnTo>
                      <a:pt x="4714" y="94"/>
                    </a:lnTo>
                    <a:lnTo>
                      <a:pt x="4620" y="76"/>
                    </a:lnTo>
                    <a:lnTo>
                      <a:pt x="4527" y="58"/>
                    </a:lnTo>
                    <a:lnTo>
                      <a:pt x="4436" y="43"/>
                    </a:lnTo>
                    <a:lnTo>
                      <a:pt x="4339" y="29"/>
                    </a:lnTo>
                    <a:lnTo>
                      <a:pt x="4246" y="19"/>
                    </a:lnTo>
                    <a:lnTo>
                      <a:pt x="4152" y="11"/>
                    </a:lnTo>
                    <a:lnTo>
                      <a:pt x="4055" y="4"/>
                    </a:lnTo>
                    <a:lnTo>
                      <a:pt x="3958" y="0"/>
                    </a:lnTo>
                    <a:lnTo>
                      <a:pt x="3864" y="0"/>
                    </a:lnTo>
                    <a:lnTo>
                      <a:pt x="3864" y="0"/>
                    </a:lnTo>
                    <a:lnTo>
                      <a:pt x="3763" y="0"/>
                    </a:lnTo>
                    <a:lnTo>
                      <a:pt x="3666" y="4"/>
                    </a:lnTo>
                    <a:lnTo>
                      <a:pt x="3565" y="11"/>
                    </a:lnTo>
                    <a:lnTo>
                      <a:pt x="3468" y="22"/>
                    </a:lnTo>
                    <a:lnTo>
                      <a:pt x="3371" y="33"/>
                    </a:lnTo>
                    <a:lnTo>
                      <a:pt x="3277" y="43"/>
                    </a:lnTo>
                    <a:lnTo>
                      <a:pt x="3180" y="61"/>
                    </a:lnTo>
                    <a:lnTo>
                      <a:pt x="3086" y="80"/>
                    </a:lnTo>
                    <a:lnTo>
                      <a:pt x="2992" y="101"/>
                    </a:lnTo>
                    <a:lnTo>
                      <a:pt x="2899" y="123"/>
                    </a:lnTo>
                    <a:lnTo>
                      <a:pt x="2806" y="148"/>
                    </a:lnTo>
                    <a:lnTo>
                      <a:pt x="2715" y="173"/>
                    </a:lnTo>
                    <a:lnTo>
                      <a:pt x="2626" y="205"/>
                    </a:lnTo>
                    <a:lnTo>
                      <a:pt x="2535" y="234"/>
                    </a:lnTo>
                    <a:lnTo>
                      <a:pt x="2449" y="270"/>
                    </a:lnTo>
                    <a:lnTo>
                      <a:pt x="2362" y="306"/>
                    </a:lnTo>
                    <a:lnTo>
                      <a:pt x="2276" y="343"/>
                    </a:lnTo>
                    <a:lnTo>
                      <a:pt x="2190" y="382"/>
                    </a:lnTo>
                    <a:lnTo>
                      <a:pt x="2107" y="425"/>
                    </a:lnTo>
                    <a:lnTo>
                      <a:pt x="2024" y="468"/>
                    </a:lnTo>
                    <a:lnTo>
                      <a:pt x="1941" y="511"/>
                    </a:lnTo>
                    <a:lnTo>
                      <a:pt x="1862" y="562"/>
                    </a:lnTo>
                    <a:lnTo>
                      <a:pt x="1783" y="609"/>
                    </a:lnTo>
                    <a:lnTo>
                      <a:pt x="1704" y="663"/>
                    </a:lnTo>
                    <a:lnTo>
                      <a:pt x="1628" y="713"/>
                    </a:lnTo>
                    <a:lnTo>
                      <a:pt x="1552" y="767"/>
                    </a:lnTo>
                    <a:lnTo>
                      <a:pt x="1480" y="825"/>
                    </a:lnTo>
                    <a:lnTo>
                      <a:pt x="1408" y="882"/>
                    </a:lnTo>
                    <a:lnTo>
                      <a:pt x="1336" y="943"/>
                    </a:lnTo>
                    <a:lnTo>
                      <a:pt x="1268" y="1005"/>
                    </a:lnTo>
                    <a:lnTo>
                      <a:pt x="1200" y="1069"/>
                    </a:lnTo>
                    <a:lnTo>
                      <a:pt x="1135" y="1134"/>
                    </a:lnTo>
                    <a:lnTo>
                      <a:pt x="1070" y="1199"/>
                    </a:lnTo>
                    <a:lnTo>
                      <a:pt x="1005" y="1267"/>
                    </a:lnTo>
                    <a:lnTo>
                      <a:pt x="944" y="1335"/>
                    </a:lnTo>
                    <a:lnTo>
                      <a:pt x="882" y="1408"/>
                    </a:lnTo>
                    <a:lnTo>
                      <a:pt x="825" y="1479"/>
                    </a:lnTo>
                    <a:lnTo>
                      <a:pt x="771" y="1552"/>
                    </a:lnTo>
                    <a:lnTo>
                      <a:pt x="713" y="1627"/>
                    </a:lnTo>
                    <a:lnTo>
                      <a:pt x="663" y="1703"/>
                    </a:lnTo>
                    <a:lnTo>
                      <a:pt x="609" y="1782"/>
                    </a:lnTo>
                    <a:lnTo>
                      <a:pt x="562" y="1861"/>
                    </a:lnTo>
                    <a:lnTo>
                      <a:pt x="516" y="1940"/>
                    </a:lnTo>
                    <a:lnTo>
                      <a:pt x="469" y="2023"/>
                    </a:lnTo>
                    <a:lnTo>
                      <a:pt x="425" y="2106"/>
                    </a:lnTo>
                    <a:lnTo>
                      <a:pt x="382" y="2188"/>
                    </a:lnTo>
                    <a:lnTo>
                      <a:pt x="342" y="2275"/>
                    </a:lnTo>
                    <a:lnTo>
                      <a:pt x="307" y="2361"/>
                    </a:lnTo>
                    <a:lnTo>
                      <a:pt x="271" y="2448"/>
                    </a:lnTo>
                    <a:lnTo>
                      <a:pt x="234" y="2534"/>
                    </a:lnTo>
                    <a:lnTo>
                      <a:pt x="206" y="2624"/>
                    </a:lnTo>
                    <a:lnTo>
                      <a:pt x="177" y="2714"/>
                    </a:lnTo>
                    <a:lnTo>
                      <a:pt x="148" y="2804"/>
                    </a:lnTo>
                    <a:lnTo>
                      <a:pt x="123" y="2898"/>
                    </a:lnTo>
                    <a:lnTo>
                      <a:pt x="101" y="2991"/>
                    </a:lnTo>
                    <a:lnTo>
                      <a:pt x="80" y="3085"/>
                    </a:lnTo>
                    <a:lnTo>
                      <a:pt x="62" y="3178"/>
                    </a:lnTo>
                    <a:lnTo>
                      <a:pt x="47" y="3272"/>
                    </a:lnTo>
                    <a:lnTo>
                      <a:pt x="33" y="3369"/>
                    </a:lnTo>
                    <a:lnTo>
                      <a:pt x="22" y="3466"/>
                    </a:lnTo>
                    <a:lnTo>
                      <a:pt x="11" y="3563"/>
                    </a:lnTo>
                    <a:lnTo>
                      <a:pt x="8" y="3660"/>
                    </a:lnTo>
                    <a:lnTo>
                      <a:pt x="4" y="3761"/>
                    </a:lnTo>
                    <a:lnTo>
                      <a:pt x="0" y="3862"/>
                    </a:lnTo>
                    <a:lnTo>
                      <a:pt x="274" y="3862"/>
                    </a:lnTo>
                    <a:lnTo>
                      <a:pt x="274" y="3862"/>
                    </a:lnTo>
                    <a:lnTo>
                      <a:pt x="274" y="3768"/>
                    </a:lnTo>
                    <a:lnTo>
                      <a:pt x="278" y="3675"/>
                    </a:lnTo>
                    <a:lnTo>
                      <a:pt x="281" y="3585"/>
                    </a:lnTo>
                    <a:lnTo>
                      <a:pt x="292" y="3495"/>
                    </a:lnTo>
                    <a:lnTo>
                      <a:pt x="303" y="3405"/>
                    </a:lnTo>
                    <a:lnTo>
                      <a:pt x="314" y="3315"/>
                    </a:lnTo>
                    <a:lnTo>
                      <a:pt x="328" y="3225"/>
                    </a:lnTo>
                    <a:lnTo>
                      <a:pt x="346" y="3139"/>
                    </a:lnTo>
                    <a:lnTo>
                      <a:pt x="364" y="3052"/>
                    </a:lnTo>
                    <a:lnTo>
                      <a:pt x="386" y="2966"/>
                    </a:lnTo>
                    <a:lnTo>
                      <a:pt x="407" y="2880"/>
                    </a:lnTo>
                    <a:lnTo>
                      <a:pt x="433" y="2793"/>
                    </a:lnTo>
                    <a:lnTo>
                      <a:pt x="461" y="2710"/>
                    </a:lnTo>
                    <a:lnTo>
                      <a:pt x="490" y="2627"/>
                    </a:lnTo>
                    <a:lnTo>
                      <a:pt x="555" y="2465"/>
                    </a:lnTo>
                    <a:lnTo>
                      <a:pt x="627" y="2307"/>
                    </a:lnTo>
                    <a:lnTo>
                      <a:pt x="706" y="2153"/>
                    </a:lnTo>
                    <a:lnTo>
                      <a:pt x="793" y="2001"/>
                    </a:lnTo>
                    <a:lnTo>
                      <a:pt x="886" y="1854"/>
                    </a:lnTo>
                    <a:lnTo>
                      <a:pt x="987" y="1714"/>
                    </a:lnTo>
                    <a:lnTo>
                      <a:pt x="1095" y="1580"/>
                    </a:lnTo>
                    <a:lnTo>
                      <a:pt x="1206" y="1447"/>
                    </a:lnTo>
                    <a:lnTo>
                      <a:pt x="1326" y="1325"/>
                    </a:lnTo>
                    <a:lnTo>
                      <a:pt x="1451" y="1206"/>
                    </a:lnTo>
                    <a:lnTo>
                      <a:pt x="1581" y="1091"/>
                    </a:lnTo>
                    <a:lnTo>
                      <a:pt x="1714" y="987"/>
                    </a:lnTo>
                    <a:lnTo>
                      <a:pt x="1858" y="886"/>
                    </a:lnTo>
                    <a:lnTo>
                      <a:pt x="2002" y="792"/>
                    </a:lnTo>
                    <a:lnTo>
                      <a:pt x="2154" y="706"/>
                    </a:lnTo>
                    <a:lnTo>
                      <a:pt x="2308" y="626"/>
                    </a:lnTo>
                    <a:lnTo>
                      <a:pt x="2467" y="555"/>
                    </a:lnTo>
                    <a:lnTo>
                      <a:pt x="2629" y="490"/>
                    </a:lnTo>
                    <a:lnTo>
                      <a:pt x="2712" y="461"/>
                    </a:lnTo>
                    <a:lnTo>
                      <a:pt x="2798" y="432"/>
                    </a:lnTo>
                    <a:lnTo>
                      <a:pt x="2881" y="407"/>
                    </a:lnTo>
                    <a:lnTo>
                      <a:pt x="2968" y="385"/>
                    </a:lnTo>
                    <a:lnTo>
                      <a:pt x="3054" y="364"/>
                    </a:lnTo>
                    <a:lnTo>
                      <a:pt x="3140" y="346"/>
                    </a:lnTo>
                    <a:lnTo>
                      <a:pt x="3227" y="328"/>
                    </a:lnTo>
                    <a:lnTo>
                      <a:pt x="3317" y="314"/>
                    </a:lnTo>
                    <a:lnTo>
                      <a:pt x="3407" y="299"/>
                    </a:lnTo>
                    <a:lnTo>
                      <a:pt x="3497" y="292"/>
                    </a:lnTo>
                    <a:lnTo>
                      <a:pt x="3587" y="281"/>
                    </a:lnTo>
                    <a:lnTo>
                      <a:pt x="3677" y="278"/>
                    </a:lnTo>
                    <a:lnTo>
                      <a:pt x="3770" y="274"/>
                    </a:lnTo>
                    <a:lnTo>
                      <a:pt x="3864" y="270"/>
                    </a:lnTo>
                    <a:lnTo>
                      <a:pt x="3864" y="270"/>
                    </a:lnTo>
                    <a:lnTo>
                      <a:pt x="3954" y="274"/>
                    </a:lnTo>
                    <a:lnTo>
                      <a:pt x="4041" y="278"/>
                    </a:lnTo>
                    <a:lnTo>
                      <a:pt x="4130" y="281"/>
                    </a:lnTo>
                    <a:lnTo>
                      <a:pt x="4220" y="288"/>
                    </a:lnTo>
                    <a:lnTo>
                      <a:pt x="4307" y="299"/>
                    </a:lnTo>
                    <a:lnTo>
                      <a:pt x="4393" y="310"/>
                    </a:lnTo>
                    <a:lnTo>
                      <a:pt x="4480" y="324"/>
                    </a:lnTo>
                    <a:lnTo>
                      <a:pt x="4566" y="343"/>
                    </a:lnTo>
                    <a:lnTo>
                      <a:pt x="4653" y="360"/>
                    </a:lnTo>
                    <a:lnTo>
                      <a:pt x="4739" y="378"/>
                    </a:lnTo>
                    <a:lnTo>
                      <a:pt x="4908" y="425"/>
                    </a:lnTo>
                    <a:lnTo>
                      <a:pt x="5073" y="479"/>
                    </a:lnTo>
                    <a:lnTo>
                      <a:pt x="5235" y="544"/>
                    </a:lnTo>
                    <a:lnTo>
                      <a:pt x="5393" y="616"/>
                    </a:lnTo>
                    <a:lnTo>
                      <a:pt x="5552" y="691"/>
                    </a:lnTo>
                    <a:lnTo>
                      <a:pt x="5703" y="778"/>
                    </a:lnTo>
                    <a:lnTo>
                      <a:pt x="5851" y="875"/>
                    </a:lnTo>
                    <a:lnTo>
                      <a:pt x="5923" y="922"/>
                    </a:lnTo>
                    <a:lnTo>
                      <a:pt x="5994" y="976"/>
                    </a:lnTo>
                    <a:lnTo>
                      <a:pt x="6067" y="1030"/>
                    </a:lnTo>
                    <a:lnTo>
                      <a:pt x="6135" y="1084"/>
                    </a:lnTo>
                    <a:lnTo>
                      <a:pt x="6203" y="1141"/>
                    </a:lnTo>
                    <a:lnTo>
                      <a:pt x="6268" y="1199"/>
                    </a:lnTo>
                    <a:lnTo>
                      <a:pt x="6337" y="1260"/>
                    </a:lnTo>
                    <a:lnTo>
                      <a:pt x="6398" y="1325"/>
                    </a:lnTo>
                    <a:lnTo>
                      <a:pt x="6398" y="1325"/>
                    </a:lnTo>
                    <a:lnTo>
                      <a:pt x="6463" y="1390"/>
                    </a:lnTo>
                    <a:lnTo>
                      <a:pt x="6524" y="1454"/>
                    </a:lnTo>
                    <a:lnTo>
                      <a:pt x="6582" y="1519"/>
                    </a:lnTo>
                    <a:lnTo>
                      <a:pt x="6639" y="1588"/>
                    </a:lnTo>
                    <a:lnTo>
                      <a:pt x="6697" y="1659"/>
                    </a:lnTo>
                    <a:lnTo>
                      <a:pt x="6747" y="1728"/>
                    </a:lnTo>
                    <a:lnTo>
                      <a:pt x="6801" y="1800"/>
                    </a:lnTo>
                    <a:lnTo>
                      <a:pt x="6851" y="1872"/>
                    </a:lnTo>
                    <a:lnTo>
                      <a:pt x="6945" y="2020"/>
                    </a:lnTo>
                    <a:lnTo>
                      <a:pt x="7031" y="2174"/>
                    </a:lnTo>
                    <a:lnTo>
                      <a:pt x="7111" y="2329"/>
                    </a:lnTo>
                    <a:lnTo>
                      <a:pt x="7179" y="2487"/>
                    </a:lnTo>
                    <a:lnTo>
                      <a:pt x="7244" y="2649"/>
                    </a:lnTo>
                    <a:lnTo>
                      <a:pt x="7298" y="2815"/>
                    </a:lnTo>
                    <a:lnTo>
                      <a:pt x="7345" y="2984"/>
                    </a:lnTo>
                    <a:lnTo>
                      <a:pt x="7367" y="3070"/>
                    </a:lnTo>
                    <a:lnTo>
                      <a:pt x="7385" y="3157"/>
                    </a:lnTo>
                    <a:lnTo>
                      <a:pt x="7399" y="3243"/>
                    </a:lnTo>
                    <a:lnTo>
                      <a:pt x="7413" y="3330"/>
                    </a:lnTo>
                    <a:lnTo>
                      <a:pt x="7424" y="3416"/>
                    </a:lnTo>
                    <a:lnTo>
                      <a:pt x="7435" y="3506"/>
                    </a:lnTo>
                    <a:lnTo>
                      <a:pt x="7442" y="3592"/>
                    </a:lnTo>
                    <a:lnTo>
                      <a:pt x="7449" y="3682"/>
                    </a:lnTo>
                    <a:lnTo>
                      <a:pt x="7453" y="3772"/>
                    </a:lnTo>
                    <a:lnTo>
                      <a:pt x="7453" y="3862"/>
                    </a:lnTo>
                    <a:lnTo>
                      <a:pt x="7453" y="3862"/>
                    </a:lnTo>
                    <a:lnTo>
                      <a:pt x="7453" y="3948"/>
                    </a:lnTo>
                    <a:lnTo>
                      <a:pt x="7449" y="4039"/>
                    </a:lnTo>
                    <a:lnTo>
                      <a:pt x="7442" y="4128"/>
                    </a:lnTo>
                    <a:lnTo>
                      <a:pt x="7435" y="4215"/>
                    </a:lnTo>
                    <a:lnTo>
                      <a:pt x="7424" y="4305"/>
                    </a:lnTo>
                    <a:lnTo>
                      <a:pt x="7413" y="4391"/>
                    </a:lnTo>
                    <a:lnTo>
                      <a:pt x="7399" y="4478"/>
                    </a:lnTo>
                    <a:lnTo>
                      <a:pt x="7385" y="4564"/>
                    </a:lnTo>
                    <a:lnTo>
                      <a:pt x="7367" y="4650"/>
                    </a:lnTo>
                    <a:lnTo>
                      <a:pt x="7345" y="4737"/>
                    </a:lnTo>
                    <a:lnTo>
                      <a:pt x="7298" y="4906"/>
                    </a:lnTo>
                    <a:lnTo>
                      <a:pt x="7244" y="5071"/>
                    </a:lnTo>
                    <a:lnTo>
                      <a:pt x="7179" y="5233"/>
                    </a:lnTo>
                    <a:lnTo>
                      <a:pt x="7111" y="5392"/>
                    </a:lnTo>
                    <a:lnTo>
                      <a:pt x="7031" y="5550"/>
                    </a:lnTo>
                    <a:lnTo>
                      <a:pt x="6945" y="5701"/>
                    </a:lnTo>
                    <a:lnTo>
                      <a:pt x="6851" y="5849"/>
                    </a:lnTo>
                    <a:lnTo>
                      <a:pt x="6801" y="5920"/>
                    </a:lnTo>
                    <a:lnTo>
                      <a:pt x="6747" y="5993"/>
                    </a:lnTo>
                    <a:lnTo>
                      <a:pt x="6697" y="6064"/>
                    </a:lnTo>
                    <a:lnTo>
                      <a:pt x="6639" y="6133"/>
                    </a:lnTo>
                    <a:lnTo>
                      <a:pt x="6582" y="6201"/>
                    </a:lnTo>
                    <a:lnTo>
                      <a:pt x="6524" y="6266"/>
                    </a:lnTo>
                    <a:lnTo>
                      <a:pt x="6463" y="6331"/>
                    </a:lnTo>
                    <a:lnTo>
                      <a:pt x="6398" y="6396"/>
                    </a:lnTo>
                    <a:lnTo>
                      <a:pt x="6401" y="6399"/>
                    </a:lnTo>
                    <a:lnTo>
                      <a:pt x="6401" y="6399"/>
                    </a:lnTo>
                    <a:lnTo>
                      <a:pt x="6434" y="6370"/>
                    </a:lnTo>
                    <a:lnTo>
                      <a:pt x="6466" y="6345"/>
                    </a:lnTo>
                    <a:lnTo>
                      <a:pt x="6502" y="6323"/>
                    </a:lnTo>
                    <a:lnTo>
                      <a:pt x="6538" y="6306"/>
                    </a:lnTo>
                    <a:lnTo>
                      <a:pt x="6578" y="6291"/>
                    </a:lnTo>
                    <a:lnTo>
                      <a:pt x="6618" y="6281"/>
                    </a:lnTo>
                    <a:lnTo>
                      <a:pt x="6661" y="6277"/>
                    </a:lnTo>
                    <a:lnTo>
                      <a:pt x="6704" y="627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2" name="Freeform 9"/>
              <p:cNvSpPr>
                <a:spLocks noChangeArrowheads="1"/>
              </p:cNvSpPr>
              <p:nvPr/>
            </p:nvSpPr>
            <p:spPr bwMode="auto">
              <a:xfrm>
                <a:off x="1746250" y="3221038"/>
                <a:ext cx="479425" cy="835025"/>
              </a:xfrm>
              <a:custGeom>
                <a:avLst/>
                <a:gdLst>
                  <a:gd name="T0" fmla="*/ 1148 w 1336"/>
                  <a:gd name="T1" fmla="*/ 1864 h 2326"/>
                  <a:gd name="T2" fmla="*/ 954 w 1336"/>
                  <a:gd name="T3" fmla="*/ 1681 h 2326"/>
                  <a:gd name="T4" fmla="*/ 781 w 1336"/>
                  <a:gd name="T5" fmla="*/ 1483 h 2326"/>
                  <a:gd name="T6" fmla="*/ 630 w 1336"/>
                  <a:gd name="T7" fmla="*/ 1263 h 2326"/>
                  <a:gd name="T8" fmla="*/ 504 w 1336"/>
                  <a:gd name="T9" fmla="*/ 1033 h 2326"/>
                  <a:gd name="T10" fmla="*/ 403 w 1336"/>
                  <a:gd name="T11" fmla="*/ 788 h 2326"/>
                  <a:gd name="T12" fmla="*/ 331 w 1336"/>
                  <a:gd name="T13" fmla="*/ 533 h 2326"/>
                  <a:gd name="T14" fmla="*/ 287 w 1336"/>
                  <a:gd name="T15" fmla="*/ 266 h 2326"/>
                  <a:gd name="T16" fmla="*/ 273 w 1336"/>
                  <a:gd name="T17" fmla="*/ 0 h 2326"/>
                  <a:gd name="T18" fmla="*/ 0 w 1336"/>
                  <a:gd name="T19" fmla="*/ 0 h 2326"/>
                  <a:gd name="T20" fmla="*/ 7 w 1336"/>
                  <a:gd name="T21" fmla="*/ 177 h 2326"/>
                  <a:gd name="T22" fmla="*/ 25 w 1336"/>
                  <a:gd name="T23" fmla="*/ 353 h 2326"/>
                  <a:gd name="T24" fmla="*/ 54 w 1336"/>
                  <a:gd name="T25" fmla="*/ 525 h 2326"/>
                  <a:gd name="T26" fmla="*/ 93 w 1336"/>
                  <a:gd name="T27" fmla="*/ 695 h 2326"/>
                  <a:gd name="T28" fmla="*/ 143 w 1336"/>
                  <a:gd name="T29" fmla="*/ 864 h 2326"/>
                  <a:gd name="T30" fmla="*/ 205 w 1336"/>
                  <a:gd name="T31" fmla="*/ 1026 h 2326"/>
                  <a:gd name="T32" fmla="*/ 277 w 1336"/>
                  <a:gd name="T33" fmla="*/ 1184 h 2326"/>
                  <a:gd name="T34" fmla="*/ 360 w 1336"/>
                  <a:gd name="T35" fmla="*/ 1339 h 2326"/>
                  <a:gd name="T36" fmla="*/ 449 w 1336"/>
                  <a:gd name="T37" fmla="*/ 1486 h 2326"/>
                  <a:gd name="T38" fmla="*/ 550 w 1336"/>
                  <a:gd name="T39" fmla="*/ 1627 h 2326"/>
                  <a:gd name="T40" fmla="*/ 662 w 1336"/>
                  <a:gd name="T41" fmla="*/ 1763 h 2326"/>
                  <a:gd name="T42" fmla="*/ 777 w 1336"/>
                  <a:gd name="T43" fmla="*/ 1890 h 2326"/>
                  <a:gd name="T44" fmla="*/ 907 w 1336"/>
                  <a:gd name="T45" fmla="*/ 2012 h 2326"/>
                  <a:gd name="T46" fmla="*/ 1040 w 1336"/>
                  <a:gd name="T47" fmla="*/ 2127 h 2326"/>
                  <a:gd name="T48" fmla="*/ 1184 w 1336"/>
                  <a:gd name="T49" fmla="*/ 2231 h 2326"/>
                  <a:gd name="T50" fmla="*/ 1335 w 1336"/>
                  <a:gd name="T51" fmla="*/ 2325 h 2326"/>
                  <a:gd name="T52" fmla="*/ 1306 w 1336"/>
                  <a:gd name="T53" fmla="*/ 2307 h 2326"/>
                  <a:gd name="T54" fmla="*/ 1256 w 1336"/>
                  <a:gd name="T55" fmla="*/ 2260 h 2326"/>
                  <a:gd name="T56" fmla="*/ 1213 w 1336"/>
                  <a:gd name="T57" fmla="*/ 2210 h 2326"/>
                  <a:gd name="T58" fmla="*/ 1180 w 1336"/>
                  <a:gd name="T59" fmla="*/ 2152 h 2326"/>
                  <a:gd name="T60" fmla="*/ 1155 w 1336"/>
                  <a:gd name="T61" fmla="*/ 2091 h 2326"/>
                  <a:gd name="T62" fmla="*/ 1141 w 1336"/>
                  <a:gd name="T63" fmla="*/ 2026 h 2326"/>
                  <a:gd name="T64" fmla="*/ 1137 w 1336"/>
                  <a:gd name="T65" fmla="*/ 1961 h 2326"/>
                  <a:gd name="T66" fmla="*/ 1141 w 1336"/>
                  <a:gd name="T67" fmla="*/ 1896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6" h="2326">
                    <a:moveTo>
                      <a:pt x="1148" y="1864"/>
                    </a:moveTo>
                    <a:lnTo>
                      <a:pt x="1148" y="1864"/>
                    </a:lnTo>
                    <a:lnTo>
                      <a:pt x="1047" y="1774"/>
                    </a:lnTo>
                    <a:lnTo>
                      <a:pt x="954" y="1681"/>
                    </a:lnTo>
                    <a:lnTo>
                      <a:pt x="864" y="1584"/>
                    </a:lnTo>
                    <a:lnTo>
                      <a:pt x="781" y="1483"/>
                    </a:lnTo>
                    <a:lnTo>
                      <a:pt x="702" y="1375"/>
                    </a:lnTo>
                    <a:lnTo>
                      <a:pt x="630" y="1263"/>
                    </a:lnTo>
                    <a:lnTo>
                      <a:pt x="565" y="1148"/>
                    </a:lnTo>
                    <a:lnTo>
                      <a:pt x="504" y="1033"/>
                    </a:lnTo>
                    <a:lnTo>
                      <a:pt x="449" y="910"/>
                    </a:lnTo>
                    <a:lnTo>
                      <a:pt x="403" y="788"/>
                    </a:lnTo>
                    <a:lnTo>
                      <a:pt x="363" y="659"/>
                    </a:lnTo>
                    <a:lnTo>
                      <a:pt x="331" y="533"/>
                    </a:lnTo>
                    <a:lnTo>
                      <a:pt x="305" y="400"/>
                    </a:lnTo>
                    <a:lnTo>
                      <a:pt x="287" y="266"/>
                    </a:lnTo>
                    <a:lnTo>
                      <a:pt x="277" y="133"/>
                    </a:lnTo>
                    <a:lnTo>
                      <a:pt x="2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" y="86"/>
                    </a:lnTo>
                    <a:lnTo>
                      <a:pt x="7" y="177"/>
                    </a:lnTo>
                    <a:lnTo>
                      <a:pt x="14" y="263"/>
                    </a:lnTo>
                    <a:lnTo>
                      <a:pt x="25" y="353"/>
                    </a:lnTo>
                    <a:lnTo>
                      <a:pt x="36" y="439"/>
                    </a:lnTo>
                    <a:lnTo>
                      <a:pt x="54" y="525"/>
                    </a:lnTo>
                    <a:lnTo>
                      <a:pt x="71" y="612"/>
                    </a:lnTo>
                    <a:lnTo>
                      <a:pt x="93" y="695"/>
                    </a:lnTo>
                    <a:lnTo>
                      <a:pt x="118" y="781"/>
                    </a:lnTo>
                    <a:lnTo>
                      <a:pt x="143" y="864"/>
                    </a:lnTo>
                    <a:lnTo>
                      <a:pt x="172" y="943"/>
                    </a:lnTo>
                    <a:lnTo>
                      <a:pt x="205" y="1026"/>
                    </a:lnTo>
                    <a:lnTo>
                      <a:pt x="241" y="1105"/>
                    </a:lnTo>
                    <a:lnTo>
                      <a:pt x="277" y="1184"/>
                    </a:lnTo>
                    <a:lnTo>
                      <a:pt x="316" y="1260"/>
                    </a:lnTo>
                    <a:lnTo>
                      <a:pt x="360" y="1339"/>
                    </a:lnTo>
                    <a:lnTo>
                      <a:pt x="403" y="1411"/>
                    </a:lnTo>
                    <a:lnTo>
                      <a:pt x="449" y="1486"/>
                    </a:lnTo>
                    <a:lnTo>
                      <a:pt x="500" y="1558"/>
                    </a:lnTo>
                    <a:lnTo>
                      <a:pt x="550" y="1627"/>
                    </a:lnTo>
                    <a:lnTo>
                      <a:pt x="604" y="1695"/>
                    </a:lnTo>
                    <a:lnTo>
                      <a:pt x="662" y="1763"/>
                    </a:lnTo>
                    <a:lnTo>
                      <a:pt x="720" y="1828"/>
                    </a:lnTo>
                    <a:lnTo>
                      <a:pt x="777" y="1890"/>
                    </a:lnTo>
                    <a:lnTo>
                      <a:pt x="842" y="1954"/>
                    </a:lnTo>
                    <a:lnTo>
                      <a:pt x="907" y="2012"/>
                    </a:lnTo>
                    <a:lnTo>
                      <a:pt x="972" y="2069"/>
                    </a:lnTo>
                    <a:lnTo>
                      <a:pt x="1040" y="2127"/>
                    </a:lnTo>
                    <a:lnTo>
                      <a:pt x="1112" y="2178"/>
                    </a:lnTo>
                    <a:lnTo>
                      <a:pt x="1184" y="2231"/>
                    </a:lnTo>
                    <a:lnTo>
                      <a:pt x="1260" y="2278"/>
                    </a:lnTo>
                    <a:lnTo>
                      <a:pt x="1335" y="2325"/>
                    </a:lnTo>
                    <a:lnTo>
                      <a:pt x="1335" y="2325"/>
                    </a:lnTo>
                    <a:lnTo>
                      <a:pt x="1306" y="2307"/>
                    </a:lnTo>
                    <a:lnTo>
                      <a:pt x="1281" y="2285"/>
                    </a:lnTo>
                    <a:lnTo>
                      <a:pt x="1256" y="2260"/>
                    </a:lnTo>
                    <a:lnTo>
                      <a:pt x="1235" y="2235"/>
                    </a:lnTo>
                    <a:lnTo>
                      <a:pt x="1213" y="2210"/>
                    </a:lnTo>
                    <a:lnTo>
                      <a:pt x="1195" y="2181"/>
                    </a:lnTo>
                    <a:lnTo>
                      <a:pt x="1180" y="2152"/>
                    </a:lnTo>
                    <a:lnTo>
                      <a:pt x="1166" y="2123"/>
                    </a:lnTo>
                    <a:lnTo>
                      <a:pt x="1155" y="2091"/>
                    </a:lnTo>
                    <a:lnTo>
                      <a:pt x="1148" y="2058"/>
                    </a:lnTo>
                    <a:lnTo>
                      <a:pt x="1141" y="2026"/>
                    </a:lnTo>
                    <a:lnTo>
                      <a:pt x="1137" y="1994"/>
                    </a:lnTo>
                    <a:lnTo>
                      <a:pt x="1137" y="1961"/>
                    </a:lnTo>
                    <a:lnTo>
                      <a:pt x="1137" y="1929"/>
                    </a:lnTo>
                    <a:lnTo>
                      <a:pt x="1141" y="1896"/>
                    </a:lnTo>
                    <a:lnTo>
                      <a:pt x="1148" y="18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3" name="Freeform 13"/>
              <p:cNvSpPr>
                <a:spLocks noChangeArrowheads="1"/>
              </p:cNvSpPr>
              <p:nvPr/>
            </p:nvSpPr>
            <p:spPr bwMode="auto">
              <a:xfrm>
                <a:off x="3575050" y="2960688"/>
                <a:ext cx="103187" cy="215900"/>
              </a:xfrm>
              <a:custGeom>
                <a:avLst/>
                <a:gdLst>
                  <a:gd name="T0" fmla="*/ 216 w 289"/>
                  <a:gd name="T1" fmla="*/ 0 h 602"/>
                  <a:gd name="T2" fmla="*/ 0 w 289"/>
                  <a:gd name="T3" fmla="*/ 244 h 602"/>
                  <a:gd name="T4" fmla="*/ 0 w 289"/>
                  <a:gd name="T5" fmla="*/ 244 h 602"/>
                  <a:gd name="T6" fmla="*/ 15 w 289"/>
                  <a:gd name="T7" fmla="*/ 331 h 602"/>
                  <a:gd name="T8" fmla="*/ 29 w 289"/>
                  <a:gd name="T9" fmla="*/ 421 h 602"/>
                  <a:gd name="T10" fmla="*/ 36 w 289"/>
                  <a:gd name="T11" fmla="*/ 511 h 602"/>
                  <a:gd name="T12" fmla="*/ 43 w 289"/>
                  <a:gd name="T13" fmla="*/ 601 h 602"/>
                  <a:gd name="T14" fmla="*/ 288 w 289"/>
                  <a:gd name="T15" fmla="*/ 327 h 602"/>
                  <a:gd name="T16" fmla="*/ 288 w 289"/>
                  <a:gd name="T17" fmla="*/ 327 h 602"/>
                  <a:gd name="T18" fmla="*/ 274 w 289"/>
                  <a:gd name="T19" fmla="*/ 244 h 602"/>
                  <a:gd name="T20" fmla="*/ 259 w 289"/>
                  <a:gd name="T21" fmla="*/ 162 h 602"/>
                  <a:gd name="T22" fmla="*/ 238 w 289"/>
                  <a:gd name="T23" fmla="*/ 79 h 602"/>
                  <a:gd name="T24" fmla="*/ 216 w 289"/>
                  <a:gd name="T25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9" h="602">
                    <a:moveTo>
                      <a:pt x="216" y="0"/>
                    </a:moveTo>
                    <a:lnTo>
                      <a:pt x="0" y="244"/>
                    </a:lnTo>
                    <a:lnTo>
                      <a:pt x="0" y="244"/>
                    </a:lnTo>
                    <a:lnTo>
                      <a:pt x="15" y="331"/>
                    </a:lnTo>
                    <a:lnTo>
                      <a:pt x="29" y="421"/>
                    </a:lnTo>
                    <a:lnTo>
                      <a:pt x="36" y="511"/>
                    </a:lnTo>
                    <a:lnTo>
                      <a:pt x="43" y="601"/>
                    </a:lnTo>
                    <a:lnTo>
                      <a:pt x="288" y="327"/>
                    </a:lnTo>
                    <a:lnTo>
                      <a:pt x="288" y="327"/>
                    </a:lnTo>
                    <a:lnTo>
                      <a:pt x="274" y="244"/>
                    </a:lnTo>
                    <a:lnTo>
                      <a:pt x="259" y="162"/>
                    </a:lnTo>
                    <a:lnTo>
                      <a:pt x="238" y="79"/>
                    </a:lnTo>
                    <a:lnTo>
                      <a:pt x="21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4" name="Freeform 14"/>
              <p:cNvSpPr>
                <a:spLocks noChangeArrowheads="1"/>
              </p:cNvSpPr>
              <p:nvPr/>
            </p:nvSpPr>
            <p:spPr bwMode="auto">
              <a:xfrm>
                <a:off x="3336925" y="3157538"/>
                <a:ext cx="141287" cy="300038"/>
              </a:xfrm>
              <a:custGeom>
                <a:avLst/>
                <a:gdLst>
                  <a:gd name="T0" fmla="*/ 389 w 397"/>
                  <a:gd name="T1" fmla="*/ 0 h 839"/>
                  <a:gd name="T2" fmla="*/ 119 w 397"/>
                  <a:gd name="T3" fmla="*/ 298 h 839"/>
                  <a:gd name="T4" fmla="*/ 119 w 397"/>
                  <a:gd name="T5" fmla="*/ 298 h 839"/>
                  <a:gd name="T6" fmla="*/ 115 w 397"/>
                  <a:gd name="T7" fmla="*/ 367 h 839"/>
                  <a:gd name="T8" fmla="*/ 105 w 397"/>
                  <a:gd name="T9" fmla="*/ 435 h 839"/>
                  <a:gd name="T10" fmla="*/ 94 w 397"/>
                  <a:gd name="T11" fmla="*/ 503 h 839"/>
                  <a:gd name="T12" fmla="*/ 79 w 397"/>
                  <a:gd name="T13" fmla="*/ 572 h 839"/>
                  <a:gd name="T14" fmla="*/ 65 w 397"/>
                  <a:gd name="T15" fmla="*/ 640 h 839"/>
                  <a:gd name="T16" fmla="*/ 47 w 397"/>
                  <a:gd name="T17" fmla="*/ 709 h 839"/>
                  <a:gd name="T18" fmla="*/ 25 w 397"/>
                  <a:gd name="T19" fmla="*/ 774 h 839"/>
                  <a:gd name="T20" fmla="*/ 0 w 397"/>
                  <a:gd name="T21" fmla="*/ 838 h 839"/>
                  <a:gd name="T22" fmla="*/ 382 w 397"/>
                  <a:gd name="T23" fmla="*/ 410 h 839"/>
                  <a:gd name="T24" fmla="*/ 382 w 397"/>
                  <a:gd name="T25" fmla="*/ 410 h 839"/>
                  <a:gd name="T26" fmla="*/ 392 w 397"/>
                  <a:gd name="T27" fmla="*/ 295 h 839"/>
                  <a:gd name="T28" fmla="*/ 396 w 397"/>
                  <a:gd name="T29" fmla="*/ 176 h 839"/>
                  <a:gd name="T30" fmla="*/ 396 w 397"/>
                  <a:gd name="T31" fmla="*/ 176 h 839"/>
                  <a:gd name="T32" fmla="*/ 392 w 397"/>
                  <a:gd name="T33" fmla="*/ 86 h 839"/>
                  <a:gd name="T34" fmla="*/ 389 w 397"/>
                  <a:gd name="T35" fmla="*/ 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839">
                    <a:moveTo>
                      <a:pt x="389" y="0"/>
                    </a:moveTo>
                    <a:lnTo>
                      <a:pt x="119" y="298"/>
                    </a:lnTo>
                    <a:lnTo>
                      <a:pt x="119" y="298"/>
                    </a:lnTo>
                    <a:lnTo>
                      <a:pt x="115" y="367"/>
                    </a:lnTo>
                    <a:lnTo>
                      <a:pt x="105" y="435"/>
                    </a:lnTo>
                    <a:lnTo>
                      <a:pt x="94" y="503"/>
                    </a:lnTo>
                    <a:lnTo>
                      <a:pt x="79" y="572"/>
                    </a:lnTo>
                    <a:lnTo>
                      <a:pt x="65" y="640"/>
                    </a:lnTo>
                    <a:lnTo>
                      <a:pt x="47" y="709"/>
                    </a:lnTo>
                    <a:lnTo>
                      <a:pt x="25" y="774"/>
                    </a:lnTo>
                    <a:lnTo>
                      <a:pt x="0" y="838"/>
                    </a:lnTo>
                    <a:lnTo>
                      <a:pt x="382" y="410"/>
                    </a:lnTo>
                    <a:lnTo>
                      <a:pt x="382" y="410"/>
                    </a:lnTo>
                    <a:lnTo>
                      <a:pt x="392" y="295"/>
                    </a:lnTo>
                    <a:lnTo>
                      <a:pt x="396" y="176"/>
                    </a:lnTo>
                    <a:lnTo>
                      <a:pt x="396" y="176"/>
                    </a:lnTo>
                    <a:lnTo>
                      <a:pt x="392" y="86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5" name="Freeform 15"/>
              <p:cNvSpPr>
                <a:spLocks noChangeArrowheads="1"/>
              </p:cNvSpPr>
              <p:nvPr/>
            </p:nvSpPr>
            <p:spPr bwMode="auto">
              <a:xfrm>
                <a:off x="1150938" y="1655763"/>
                <a:ext cx="660400" cy="709613"/>
              </a:xfrm>
              <a:custGeom>
                <a:avLst/>
                <a:gdLst>
                  <a:gd name="T0" fmla="*/ 1840 w 1841"/>
                  <a:gd name="T1" fmla="*/ 0 h 1977"/>
                  <a:gd name="T2" fmla="*/ 1840 w 1841"/>
                  <a:gd name="T3" fmla="*/ 0 h 1977"/>
                  <a:gd name="T4" fmla="*/ 1840 w 1841"/>
                  <a:gd name="T5" fmla="*/ 0 h 1977"/>
                  <a:gd name="T6" fmla="*/ 1840 w 1841"/>
                  <a:gd name="T7" fmla="*/ 0 h 1977"/>
                  <a:gd name="T8" fmla="*/ 1840 w 1841"/>
                  <a:gd name="T9" fmla="*/ 0 h 1977"/>
                  <a:gd name="T10" fmla="*/ 1699 w 1841"/>
                  <a:gd name="T11" fmla="*/ 86 h 1977"/>
                  <a:gd name="T12" fmla="*/ 1559 w 1841"/>
                  <a:gd name="T13" fmla="*/ 173 h 1977"/>
                  <a:gd name="T14" fmla="*/ 1426 w 1841"/>
                  <a:gd name="T15" fmla="*/ 267 h 1977"/>
                  <a:gd name="T16" fmla="*/ 1292 w 1841"/>
                  <a:gd name="T17" fmla="*/ 367 h 1977"/>
                  <a:gd name="T18" fmla="*/ 1167 w 1841"/>
                  <a:gd name="T19" fmla="*/ 468 h 1977"/>
                  <a:gd name="T20" fmla="*/ 1040 w 1841"/>
                  <a:gd name="T21" fmla="*/ 572 h 1977"/>
                  <a:gd name="T22" fmla="*/ 918 w 1841"/>
                  <a:gd name="T23" fmla="*/ 684 h 1977"/>
                  <a:gd name="T24" fmla="*/ 799 w 1841"/>
                  <a:gd name="T25" fmla="*/ 799 h 1977"/>
                  <a:gd name="T26" fmla="*/ 687 w 1841"/>
                  <a:gd name="T27" fmla="*/ 914 h 1977"/>
                  <a:gd name="T28" fmla="*/ 576 w 1841"/>
                  <a:gd name="T29" fmla="*/ 1036 h 1977"/>
                  <a:gd name="T30" fmla="*/ 468 w 1841"/>
                  <a:gd name="T31" fmla="*/ 1162 h 1977"/>
                  <a:gd name="T32" fmla="*/ 367 w 1841"/>
                  <a:gd name="T33" fmla="*/ 1292 h 1977"/>
                  <a:gd name="T34" fmla="*/ 270 w 1841"/>
                  <a:gd name="T35" fmla="*/ 1421 h 1977"/>
                  <a:gd name="T36" fmla="*/ 176 w 1841"/>
                  <a:gd name="T37" fmla="*/ 1558 h 1977"/>
                  <a:gd name="T38" fmla="*/ 86 w 1841"/>
                  <a:gd name="T39" fmla="*/ 1695 h 1977"/>
                  <a:gd name="T40" fmla="*/ 0 w 1841"/>
                  <a:gd name="T41" fmla="*/ 1839 h 1977"/>
                  <a:gd name="T42" fmla="*/ 237 w 1841"/>
                  <a:gd name="T43" fmla="*/ 1976 h 1977"/>
                  <a:gd name="T44" fmla="*/ 237 w 1841"/>
                  <a:gd name="T45" fmla="*/ 1976 h 1977"/>
                  <a:gd name="T46" fmla="*/ 302 w 1841"/>
                  <a:gd name="T47" fmla="*/ 1861 h 1977"/>
                  <a:gd name="T48" fmla="*/ 374 w 1841"/>
                  <a:gd name="T49" fmla="*/ 1753 h 1977"/>
                  <a:gd name="T50" fmla="*/ 446 w 1841"/>
                  <a:gd name="T51" fmla="*/ 1641 h 1977"/>
                  <a:gd name="T52" fmla="*/ 522 w 1841"/>
                  <a:gd name="T53" fmla="*/ 1537 h 1977"/>
                  <a:gd name="T54" fmla="*/ 601 w 1841"/>
                  <a:gd name="T55" fmla="*/ 1432 h 1977"/>
                  <a:gd name="T56" fmla="*/ 680 w 1841"/>
                  <a:gd name="T57" fmla="*/ 1332 h 1977"/>
                  <a:gd name="T58" fmla="*/ 767 w 1841"/>
                  <a:gd name="T59" fmla="*/ 1231 h 1977"/>
                  <a:gd name="T60" fmla="*/ 853 w 1841"/>
                  <a:gd name="T61" fmla="*/ 1134 h 1977"/>
                  <a:gd name="T62" fmla="*/ 943 w 1841"/>
                  <a:gd name="T63" fmla="*/ 1040 h 1977"/>
                  <a:gd name="T64" fmla="*/ 1033 w 1841"/>
                  <a:gd name="T65" fmla="*/ 950 h 1977"/>
                  <a:gd name="T66" fmla="*/ 1127 w 1841"/>
                  <a:gd name="T67" fmla="*/ 860 h 1977"/>
                  <a:gd name="T68" fmla="*/ 1224 w 1841"/>
                  <a:gd name="T69" fmla="*/ 774 h 1977"/>
                  <a:gd name="T70" fmla="*/ 1325 w 1841"/>
                  <a:gd name="T71" fmla="*/ 688 h 1977"/>
                  <a:gd name="T72" fmla="*/ 1426 w 1841"/>
                  <a:gd name="T73" fmla="*/ 608 h 1977"/>
                  <a:gd name="T74" fmla="*/ 1530 w 1841"/>
                  <a:gd name="T75" fmla="*/ 529 h 1977"/>
                  <a:gd name="T76" fmla="*/ 1634 w 1841"/>
                  <a:gd name="T77" fmla="*/ 453 h 1977"/>
                  <a:gd name="T78" fmla="*/ 1634 w 1841"/>
                  <a:gd name="T79" fmla="*/ 453 h 1977"/>
                  <a:gd name="T80" fmla="*/ 1631 w 1841"/>
                  <a:gd name="T81" fmla="*/ 421 h 1977"/>
                  <a:gd name="T82" fmla="*/ 1627 w 1841"/>
                  <a:gd name="T83" fmla="*/ 388 h 1977"/>
                  <a:gd name="T84" fmla="*/ 1627 w 1841"/>
                  <a:gd name="T85" fmla="*/ 353 h 1977"/>
                  <a:gd name="T86" fmla="*/ 1631 w 1841"/>
                  <a:gd name="T87" fmla="*/ 320 h 1977"/>
                  <a:gd name="T88" fmla="*/ 1634 w 1841"/>
                  <a:gd name="T89" fmla="*/ 288 h 1977"/>
                  <a:gd name="T90" fmla="*/ 1642 w 1841"/>
                  <a:gd name="T91" fmla="*/ 259 h 1977"/>
                  <a:gd name="T92" fmla="*/ 1653 w 1841"/>
                  <a:gd name="T93" fmla="*/ 227 h 1977"/>
                  <a:gd name="T94" fmla="*/ 1663 w 1841"/>
                  <a:gd name="T95" fmla="*/ 198 h 1977"/>
                  <a:gd name="T96" fmla="*/ 1678 w 1841"/>
                  <a:gd name="T97" fmla="*/ 169 h 1977"/>
                  <a:gd name="T98" fmla="*/ 1695 w 1841"/>
                  <a:gd name="T99" fmla="*/ 140 h 1977"/>
                  <a:gd name="T100" fmla="*/ 1714 w 1841"/>
                  <a:gd name="T101" fmla="*/ 111 h 1977"/>
                  <a:gd name="T102" fmla="*/ 1735 w 1841"/>
                  <a:gd name="T103" fmla="*/ 86 h 1977"/>
                  <a:gd name="T104" fmla="*/ 1757 w 1841"/>
                  <a:gd name="T105" fmla="*/ 61 h 1977"/>
                  <a:gd name="T106" fmla="*/ 1782 w 1841"/>
                  <a:gd name="T107" fmla="*/ 40 h 1977"/>
                  <a:gd name="T108" fmla="*/ 1811 w 1841"/>
                  <a:gd name="T109" fmla="*/ 22 h 1977"/>
                  <a:gd name="T110" fmla="*/ 1840 w 1841"/>
                  <a:gd name="T111" fmla="*/ 0 h 19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41" h="1977">
                    <a:moveTo>
                      <a:pt x="1840" y="0"/>
                    </a:move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840" y="0"/>
                    </a:lnTo>
                    <a:lnTo>
                      <a:pt x="1699" y="86"/>
                    </a:lnTo>
                    <a:lnTo>
                      <a:pt x="1559" y="173"/>
                    </a:lnTo>
                    <a:lnTo>
                      <a:pt x="1426" y="267"/>
                    </a:lnTo>
                    <a:lnTo>
                      <a:pt x="1292" y="367"/>
                    </a:lnTo>
                    <a:lnTo>
                      <a:pt x="1167" y="468"/>
                    </a:lnTo>
                    <a:lnTo>
                      <a:pt x="1040" y="572"/>
                    </a:lnTo>
                    <a:lnTo>
                      <a:pt x="918" y="684"/>
                    </a:lnTo>
                    <a:lnTo>
                      <a:pt x="799" y="799"/>
                    </a:lnTo>
                    <a:lnTo>
                      <a:pt x="687" y="914"/>
                    </a:lnTo>
                    <a:lnTo>
                      <a:pt x="576" y="1036"/>
                    </a:lnTo>
                    <a:lnTo>
                      <a:pt x="468" y="1162"/>
                    </a:lnTo>
                    <a:lnTo>
                      <a:pt x="367" y="1292"/>
                    </a:lnTo>
                    <a:lnTo>
                      <a:pt x="270" y="1421"/>
                    </a:lnTo>
                    <a:lnTo>
                      <a:pt x="176" y="1558"/>
                    </a:lnTo>
                    <a:lnTo>
                      <a:pt x="86" y="1695"/>
                    </a:lnTo>
                    <a:lnTo>
                      <a:pt x="0" y="1839"/>
                    </a:lnTo>
                    <a:lnTo>
                      <a:pt x="237" y="1976"/>
                    </a:lnTo>
                    <a:lnTo>
                      <a:pt x="237" y="1976"/>
                    </a:lnTo>
                    <a:lnTo>
                      <a:pt x="302" y="1861"/>
                    </a:lnTo>
                    <a:lnTo>
                      <a:pt x="374" y="1753"/>
                    </a:lnTo>
                    <a:lnTo>
                      <a:pt x="446" y="1641"/>
                    </a:lnTo>
                    <a:lnTo>
                      <a:pt x="522" y="1537"/>
                    </a:lnTo>
                    <a:lnTo>
                      <a:pt x="601" y="1432"/>
                    </a:lnTo>
                    <a:lnTo>
                      <a:pt x="680" y="1332"/>
                    </a:lnTo>
                    <a:lnTo>
                      <a:pt x="767" y="1231"/>
                    </a:lnTo>
                    <a:lnTo>
                      <a:pt x="853" y="1134"/>
                    </a:lnTo>
                    <a:lnTo>
                      <a:pt x="943" y="1040"/>
                    </a:lnTo>
                    <a:lnTo>
                      <a:pt x="1033" y="950"/>
                    </a:lnTo>
                    <a:lnTo>
                      <a:pt x="1127" y="860"/>
                    </a:lnTo>
                    <a:lnTo>
                      <a:pt x="1224" y="774"/>
                    </a:lnTo>
                    <a:lnTo>
                      <a:pt x="1325" y="688"/>
                    </a:lnTo>
                    <a:lnTo>
                      <a:pt x="1426" y="608"/>
                    </a:lnTo>
                    <a:lnTo>
                      <a:pt x="1530" y="529"/>
                    </a:lnTo>
                    <a:lnTo>
                      <a:pt x="1634" y="453"/>
                    </a:lnTo>
                    <a:lnTo>
                      <a:pt x="1634" y="453"/>
                    </a:lnTo>
                    <a:lnTo>
                      <a:pt x="1631" y="421"/>
                    </a:lnTo>
                    <a:lnTo>
                      <a:pt x="1627" y="388"/>
                    </a:lnTo>
                    <a:lnTo>
                      <a:pt x="1627" y="353"/>
                    </a:lnTo>
                    <a:lnTo>
                      <a:pt x="1631" y="320"/>
                    </a:lnTo>
                    <a:lnTo>
                      <a:pt x="1634" y="288"/>
                    </a:lnTo>
                    <a:lnTo>
                      <a:pt x="1642" y="259"/>
                    </a:lnTo>
                    <a:lnTo>
                      <a:pt x="1653" y="227"/>
                    </a:lnTo>
                    <a:lnTo>
                      <a:pt x="1663" y="198"/>
                    </a:lnTo>
                    <a:lnTo>
                      <a:pt x="1678" y="169"/>
                    </a:lnTo>
                    <a:lnTo>
                      <a:pt x="1695" y="140"/>
                    </a:lnTo>
                    <a:lnTo>
                      <a:pt x="1714" y="111"/>
                    </a:lnTo>
                    <a:lnTo>
                      <a:pt x="1735" y="86"/>
                    </a:lnTo>
                    <a:lnTo>
                      <a:pt x="1757" y="61"/>
                    </a:lnTo>
                    <a:lnTo>
                      <a:pt x="1782" y="40"/>
                    </a:lnTo>
                    <a:lnTo>
                      <a:pt x="1811" y="22"/>
                    </a:lnTo>
                    <a:lnTo>
                      <a:pt x="184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6" name="Freeform 16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7" name="Freeform 17"/>
              <p:cNvSpPr>
                <a:spLocks noChangeArrowheads="1"/>
              </p:cNvSpPr>
              <p:nvPr/>
            </p:nvSpPr>
            <p:spPr bwMode="auto">
              <a:xfrm>
                <a:off x="1917700" y="18367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8" name="Freeform 18"/>
              <p:cNvSpPr>
                <a:spLocks noChangeArrowheads="1"/>
              </p:cNvSpPr>
              <p:nvPr/>
            </p:nvSpPr>
            <p:spPr bwMode="auto">
              <a:xfrm>
                <a:off x="1739900" y="1673225"/>
                <a:ext cx="301625" cy="238125"/>
              </a:xfrm>
              <a:custGeom>
                <a:avLst/>
                <a:gdLst>
                  <a:gd name="T0" fmla="*/ 0 w 844"/>
                  <a:gd name="T1" fmla="*/ 403 h 667"/>
                  <a:gd name="T2" fmla="*/ 19 w 844"/>
                  <a:gd name="T3" fmla="*/ 468 h 667"/>
                  <a:gd name="T4" fmla="*/ 51 w 844"/>
                  <a:gd name="T5" fmla="*/ 533 h 667"/>
                  <a:gd name="T6" fmla="*/ 76 w 844"/>
                  <a:gd name="T7" fmla="*/ 573 h 667"/>
                  <a:gd name="T8" fmla="*/ 134 w 844"/>
                  <a:gd name="T9" fmla="*/ 638 h 667"/>
                  <a:gd name="T10" fmla="*/ 170 w 844"/>
                  <a:gd name="T11" fmla="*/ 666 h 667"/>
                  <a:gd name="T12" fmla="*/ 411 w 844"/>
                  <a:gd name="T13" fmla="*/ 504 h 667"/>
                  <a:gd name="T14" fmla="*/ 497 w 844"/>
                  <a:gd name="T15" fmla="*/ 454 h 667"/>
                  <a:gd name="T16" fmla="*/ 458 w 844"/>
                  <a:gd name="T17" fmla="*/ 472 h 667"/>
                  <a:gd name="T18" fmla="*/ 418 w 844"/>
                  <a:gd name="T19" fmla="*/ 476 h 667"/>
                  <a:gd name="T20" fmla="*/ 400 w 844"/>
                  <a:gd name="T21" fmla="*/ 476 h 667"/>
                  <a:gd name="T22" fmla="*/ 361 w 844"/>
                  <a:gd name="T23" fmla="*/ 465 h 667"/>
                  <a:gd name="T24" fmla="*/ 324 w 844"/>
                  <a:gd name="T25" fmla="*/ 443 h 667"/>
                  <a:gd name="T26" fmla="*/ 296 w 844"/>
                  <a:gd name="T27" fmla="*/ 414 h 667"/>
                  <a:gd name="T28" fmla="*/ 285 w 844"/>
                  <a:gd name="T29" fmla="*/ 396 h 667"/>
                  <a:gd name="T30" fmla="*/ 267 w 844"/>
                  <a:gd name="T31" fmla="*/ 338 h 667"/>
                  <a:gd name="T32" fmla="*/ 270 w 844"/>
                  <a:gd name="T33" fmla="*/ 281 h 667"/>
                  <a:gd name="T34" fmla="*/ 296 w 844"/>
                  <a:gd name="T35" fmla="*/ 227 h 667"/>
                  <a:gd name="T36" fmla="*/ 343 w 844"/>
                  <a:gd name="T37" fmla="*/ 188 h 667"/>
                  <a:gd name="T38" fmla="*/ 361 w 844"/>
                  <a:gd name="T39" fmla="*/ 177 h 667"/>
                  <a:gd name="T40" fmla="*/ 400 w 844"/>
                  <a:gd name="T41" fmla="*/ 166 h 667"/>
                  <a:gd name="T42" fmla="*/ 418 w 844"/>
                  <a:gd name="T43" fmla="*/ 166 h 667"/>
                  <a:gd name="T44" fmla="*/ 461 w 844"/>
                  <a:gd name="T45" fmla="*/ 170 h 667"/>
                  <a:gd name="T46" fmla="*/ 497 w 844"/>
                  <a:gd name="T47" fmla="*/ 188 h 667"/>
                  <a:gd name="T48" fmla="*/ 530 w 844"/>
                  <a:gd name="T49" fmla="*/ 209 h 667"/>
                  <a:gd name="T50" fmla="*/ 555 w 844"/>
                  <a:gd name="T51" fmla="*/ 241 h 667"/>
                  <a:gd name="T52" fmla="*/ 566 w 844"/>
                  <a:gd name="T53" fmla="*/ 270 h 667"/>
                  <a:gd name="T54" fmla="*/ 573 w 844"/>
                  <a:gd name="T55" fmla="*/ 332 h 667"/>
                  <a:gd name="T56" fmla="*/ 559 w 844"/>
                  <a:gd name="T57" fmla="*/ 385 h 667"/>
                  <a:gd name="T58" fmla="*/ 523 w 844"/>
                  <a:gd name="T59" fmla="*/ 436 h 667"/>
                  <a:gd name="T60" fmla="*/ 497 w 844"/>
                  <a:gd name="T61" fmla="*/ 454 h 667"/>
                  <a:gd name="T62" fmla="*/ 670 w 844"/>
                  <a:gd name="T63" fmla="*/ 360 h 667"/>
                  <a:gd name="T64" fmla="*/ 843 w 844"/>
                  <a:gd name="T65" fmla="*/ 274 h 667"/>
                  <a:gd name="T66" fmla="*/ 825 w 844"/>
                  <a:gd name="T67" fmla="*/ 188 h 667"/>
                  <a:gd name="T68" fmla="*/ 789 w 844"/>
                  <a:gd name="T69" fmla="*/ 108 h 667"/>
                  <a:gd name="T70" fmla="*/ 771 w 844"/>
                  <a:gd name="T71" fmla="*/ 76 h 667"/>
                  <a:gd name="T72" fmla="*/ 724 w 844"/>
                  <a:gd name="T73" fmla="*/ 22 h 667"/>
                  <a:gd name="T74" fmla="*/ 699 w 844"/>
                  <a:gd name="T75" fmla="*/ 0 h 667"/>
                  <a:gd name="T76" fmla="*/ 429 w 844"/>
                  <a:gd name="T77" fmla="*/ 137 h 667"/>
                  <a:gd name="T78" fmla="*/ 343 w 844"/>
                  <a:gd name="T79" fmla="*/ 188 h 667"/>
                  <a:gd name="T80" fmla="*/ 170 w 844"/>
                  <a:gd name="T81" fmla="*/ 292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4" h="667">
                    <a:moveTo>
                      <a:pt x="0" y="403"/>
                    </a:moveTo>
                    <a:lnTo>
                      <a:pt x="0" y="403"/>
                    </a:lnTo>
                    <a:lnTo>
                      <a:pt x="8" y="436"/>
                    </a:lnTo>
                    <a:lnTo>
                      <a:pt x="19" y="468"/>
                    </a:lnTo>
                    <a:lnTo>
                      <a:pt x="33" y="500"/>
                    </a:lnTo>
                    <a:lnTo>
                      <a:pt x="51" y="533"/>
                    </a:lnTo>
                    <a:lnTo>
                      <a:pt x="51" y="533"/>
                    </a:lnTo>
                    <a:lnTo>
                      <a:pt x="76" y="573"/>
                    </a:lnTo>
                    <a:lnTo>
                      <a:pt x="101" y="605"/>
                    </a:lnTo>
                    <a:lnTo>
                      <a:pt x="134" y="638"/>
                    </a:lnTo>
                    <a:lnTo>
                      <a:pt x="170" y="666"/>
                    </a:lnTo>
                    <a:lnTo>
                      <a:pt x="170" y="666"/>
                    </a:lnTo>
                    <a:lnTo>
                      <a:pt x="328" y="558"/>
                    </a:lnTo>
                    <a:lnTo>
                      <a:pt x="411" y="504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479" y="465"/>
                    </a:lnTo>
                    <a:lnTo>
                      <a:pt x="458" y="472"/>
                    </a:lnTo>
                    <a:lnTo>
                      <a:pt x="440" y="476"/>
                    </a:lnTo>
                    <a:lnTo>
                      <a:pt x="418" y="476"/>
                    </a:lnTo>
                    <a:lnTo>
                      <a:pt x="418" y="476"/>
                    </a:lnTo>
                    <a:lnTo>
                      <a:pt x="400" y="476"/>
                    </a:lnTo>
                    <a:lnTo>
                      <a:pt x="379" y="468"/>
                    </a:lnTo>
                    <a:lnTo>
                      <a:pt x="361" y="465"/>
                    </a:lnTo>
                    <a:lnTo>
                      <a:pt x="343" y="454"/>
                    </a:lnTo>
                    <a:lnTo>
                      <a:pt x="324" y="443"/>
                    </a:lnTo>
                    <a:lnTo>
                      <a:pt x="310" y="429"/>
                    </a:lnTo>
                    <a:lnTo>
                      <a:pt x="296" y="414"/>
                    </a:lnTo>
                    <a:lnTo>
                      <a:pt x="285" y="396"/>
                    </a:lnTo>
                    <a:lnTo>
                      <a:pt x="285" y="396"/>
                    </a:lnTo>
                    <a:lnTo>
                      <a:pt x="270" y="367"/>
                    </a:lnTo>
                    <a:lnTo>
                      <a:pt x="267" y="338"/>
                    </a:lnTo>
                    <a:lnTo>
                      <a:pt x="263" y="310"/>
                    </a:lnTo>
                    <a:lnTo>
                      <a:pt x="270" y="281"/>
                    </a:lnTo>
                    <a:lnTo>
                      <a:pt x="281" y="252"/>
                    </a:lnTo>
                    <a:lnTo>
                      <a:pt x="296" y="227"/>
                    </a:lnTo>
                    <a:lnTo>
                      <a:pt x="317" y="205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361" y="177"/>
                    </a:lnTo>
                    <a:lnTo>
                      <a:pt x="379" y="170"/>
                    </a:lnTo>
                    <a:lnTo>
                      <a:pt x="400" y="166"/>
                    </a:lnTo>
                    <a:lnTo>
                      <a:pt x="418" y="166"/>
                    </a:lnTo>
                    <a:lnTo>
                      <a:pt x="418" y="166"/>
                    </a:lnTo>
                    <a:lnTo>
                      <a:pt x="440" y="166"/>
                    </a:lnTo>
                    <a:lnTo>
                      <a:pt x="461" y="170"/>
                    </a:lnTo>
                    <a:lnTo>
                      <a:pt x="479" y="177"/>
                    </a:lnTo>
                    <a:lnTo>
                      <a:pt x="497" y="188"/>
                    </a:lnTo>
                    <a:lnTo>
                      <a:pt x="512" y="198"/>
                    </a:lnTo>
                    <a:lnTo>
                      <a:pt x="530" y="209"/>
                    </a:lnTo>
                    <a:lnTo>
                      <a:pt x="541" y="227"/>
                    </a:lnTo>
                    <a:lnTo>
                      <a:pt x="555" y="241"/>
                    </a:lnTo>
                    <a:lnTo>
                      <a:pt x="555" y="241"/>
                    </a:lnTo>
                    <a:lnTo>
                      <a:pt x="566" y="270"/>
                    </a:lnTo>
                    <a:lnTo>
                      <a:pt x="573" y="299"/>
                    </a:lnTo>
                    <a:lnTo>
                      <a:pt x="573" y="332"/>
                    </a:lnTo>
                    <a:lnTo>
                      <a:pt x="569" y="360"/>
                    </a:lnTo>
                    <a:lnTo>
                      <a:pt x="559" y="385"/>
                    </a:lnTo>
                    <a:lnTo>
                      <a:pt x="544" y="414"/>
                    </a:lnTo>
                    <a:lnTo>
                      <a:pt x="523" y="436"/>
                    </a:lnTo>
                    <a:lnTo>
                      <a:pt x="497" y="454"/>
                    </a:lnTo>
                    <a:lnTo>
                      <a:pt x="497" y="454"/>
                    </a:lnTo>
                    <a:lnTo>
                      <a:pt x="584" y="407"/>
                    </a:lnTo>
                    <a:lnTo>
                      <a:pt x="670" y="360"/>
                    </a:lnTo>
                    <a:lnTo>
                      <a:pt x="843" y="274"/>
                    </a:lnTo>
                    <a:lnTo>
                      <a:pt x="843" y="274"/>
                    </a:lnTo>
                    <a:lnTo>
                      <a:pt x="836" y="231"/>
                    </a:lnTo>
                    <a:lnTo>
                      <a:pt x="825" y="188"/>
                    </a:lnTo>
                    <a:lnTo>
                      <a:pt x="811" y="148"/>
                    </a:lnTo>
                    <a:lnTo>
                      <a:pt x="789" y="108"/>
                    </a:lnTo>
                    <a:lnTo>
                      <a:pt x="789" y="108"/>
                    </a:lnTo>
                    <a:lnTo>
                      <a:pt x="771" y="76"/>
                    </a:lnTo>
                    <a:lnTo>
                      <a:pt x="750" y="51"/>
                    </a:lnTo>
                    <a:lnTo>
                      <a:pt x="724" y="22"/>
                    </a:lnTo>
                    <a:lnTo>
                      <a:pt x="699" y="0"/>
                    </a:lnTo>
                    <a:lnTo>
                      <a:pt x="699" y="0"/>
                    </a:lnTo>
                    <a:lnTo>
                      <a:pt x="519" y="90"/>
                    </a:lnTo>
                    <a:lnTo>
                      <a:pt x="429" y="137"/>
                    </a:lnTo>
                    <a:lnTo>
                      <a:pt x="343" y="188"/>
                    </a:lnTo>
                    <a:lnTo>
                      <a:pt x="343" y="188"/>
                    </a:lnTo>
                    <a:lnTo>
                      <a:pt x="256" y="238"/>
                    </a:lnTo>
                    <a:lnTo>
                      <a:pt x="170" y="292"/>
                    </a:lnTo>
                    <a:lnTo>
                      <a:pt x="0" y="40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9" name="Freeform 19"/>
              <p:cNvSpPr>
                <a:spLocks noChangeArrowheads="1"/>
              </p:cNvSpPr>
              <p:nvPr/>
            </p:nvSpPr>
            <p:spPr bwMode="auto">
              <a:xfrm>
                <a:off x="1812925" y="1635125"/>
                <a:ext cx="176212" cy="104775"/>
              </a:xfrm>
              <a:custGeom>
                <a:avLst/>
                <a:gdLst>
                  <a:gd name="T0" fmla="*/ 0 w 494"/>
                  <a:gd name="T1" fmla="*/ 57 h 296"/>
                  <a:gd name="T2" fmla="*/ 137 w 494"/>
                  <a:gd name="T3" fmla="*/ 295 h 296"/>
                  <a:gd name="T4" fmla="*/ 137 w 494"/>
                  <a:gd name="T5" fmla="*/ 295 h 296"/>
                  <a:gd name="T6" fmla="*/ 223 w 494"/>
                  <a:gd name="T7" fmla="*/ 244 h 296"/>
                  <a:gd name="T8" fmla="*/ 313 w 494"/>
                  <a:gd name="T9" fmla="*/ 197 h 296"/>
                  <a:gd name="T10" fmla="*/ 493 w 494"/>
                  <a:gd name="T11" fmla="*/ 107 h 296"/>
                  <a:gd name="T12" fmla="*/ 493 w 494"/>
                  <a:gd name="T13" fmla="*/ 107 h 296"/>
                  <a:gd name="T14" fmla="*/ 464 w 494"/>
                  <a:gd name="T15" fmla="*/ 82 h 296"/>
                  <a:gd name="T16" fmla="*/ 432 w 494"/>
                  <a:gd name="T17" fmla="*/ 61 h 296"/>
                  <a:gd name="T18" fmla="*/ 400 w 494"/>
                  <a:gd name="T19" fmla="*/ 42 h 296"/>
                  <a:gd name="T20" fmla="*/ 363 w 494"/>
                  <a:gd name="T21" fmla="*/ 28 h 296"/>
                  <a:gd name="T22" fmla="*/ 327 w 494"/>
                  <a:gd name="T23" fmla="*/ 18 h 296"/>
                  <a:gd name="T24" fmla="*/ 291 w 494"/>
                  <a:gd name="T25" fmla="*/ 7 h 296"/>
                  <a:gd name="T26" fmla="*/ 252 w 494"/>
                  <a:gd name="T27" fmla="*/ 3 h 296"/>
                  <a:gd name="T28" fmla="*/ 212 w 494"/>
                  <a:gd name="T29" fmla="*/ 0 h 296"/>
                  <a:gd name="T30" fmla="*/ 212 w 494"/>
                  <a:gd name="T31" fmla="*/ 0 h 296"/>
                  <a:gd name="T32" fmla="*/ 158 w 494"/>
                  <a:gd name="T33" fmla="*/ 3 h 296"/>
                  <a:gd name="T34" fmla="*/ 104 w 494"/>
                  <a:gd name="T35" fmla="*/ 14 h 296"/>
                  <a:gd name="T36" fmla="*/ 50 w 494"/>
                  <a:gd name="T37" fmla="*/ 32 h 296"/>
                  <a:gd name="T38" fmla="*/ 0 w 494"/>
                  <a:gd name="T39" fmla="*/ 5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4" h="296">
                    <a:moveTo>
                      <a:pt x="0" y="57"/>
                    </a:moveTo>
                    <a:lnTo>
                      <a:pt x="137" y="295"/>
                    </a:lnTo>
                    <a:lnTo>
                      <a:pt x="137" y="295"/>
                    </a:lnTo>
                    <a:lnTo>
                      <a:pt x="223" y="244"/>
                    </a:lnTo>
                    <a:lnTo>
                      <a:pt x="313" y="197"/>
                    </a:lnTo>
                    <a:lnTo>
                      <a:pt x="493" y="107"/>
                    </a:lnTo>
                    <a:lnTo>
                      <a:pt x="493" y="107"/>
                    </a:lnTo>
                    <a:lnTo>
                      <a:pt x="464" y="82"/>
                    </a:lnTo>
                    <a:lnTo>
                      <a:pt x="432" y="61"/>
                    </a:lnTo>
                    <a:lnTo>
                      <a:pt x="400" y="42"/>
                    </a:lnTo>
                    <a:lnTo>
                      <a:pt x="363" y="28"/>
                    </a:lnTo>
                    <a:lnTo>
                      <a:pt x="327" y="18"/>
                    </a:lnTo>
                    <a:lnTo>
                      <a:pt x="291" y="7"/>
                    </a:lnTo>
                    <a:lnTo>
                      <a:pt x="252" y="3"/>
                    </a:lnTo>
                    <a:lnTo>
                      <a:pt x="212" y="0"/>
                    </a:lnTo>
                    <a:lnTo>
                      <a:pt x="212" y="0"/>
                    </a:lnTo>
                    <a:lnTo>
                      <a:pt x="158" y="3"/>
                    </a:lnTo>
                    <a:lnTo>
                      <a:pt x="104" y="14"/>
                    </a:lnTo>
                    <a:lnTo>
                      <a:pt x="50" y="32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0" name="Freeform 20"/>
              <p:cNvSpPr>
                <a:spLocks noChangeArrowheads="1"/>
              </p:cNvSpPr>
              <p:nvPr/>
            </p:nvSpPr>
            <p:spPr bwMode="auto">
              <a:xfrm>
                <a:off x="1800225" y="1836738"/>
                <a:ext cx="165100" cy="103188"/>
              </a:xfrm>
              <a:custGeom>
                <a:avLst/>
                <a:gdLst>
                  <a:gd name="T0" fmla="*/ 327 w 465"/>
                  <a:gd name="T1" fmla="*/ 0 h 292"/>
                  <a:gd name="T2" fmla="*/ 327 w 465"/>
                  <a:gd name="T3" fmla="*/ 0 h 292"/>
                  <a:gd name="T4" fmla="*/ 327 w 465"/>
                  <a:gd name="T5" fmla="*/ 0 h 292"/>
                  <a:gd name="T6" fmla="*/ 327 w 465"/>
                  <a:gd name="T7" fmla="*/ 0 h 292"/>
                  <a:gd name="T8" fmla="*/ 241 w 465"/>
                  <a:gd name="T9" fmla="*/ 50 h 292"/>
                  <a:gd name="T10" fmla="*/ 158 w 465"/>
                  <a:gd name="T11" fmla="*/ 104 h 292"/>
                  <a:gd name="T12" fmla="*/ 0 w 465"/>
                  <a:gd name="T13" fmla="*/ 212 h 292"/>
                  <a:gd name="T14" fmla="*/ 0 w 465"/>
                  <a:gd name="T15" fmla="*/ 212 h 292"/>
                  <a:gd name="T16" fmla="*/ 25 w 465"/>
                  <a:gd name="T17" fmla="*/ 230 h 292"/>
                  <a:gd name="T18" fmla="*/ 54 w 465"/>
                  <a:gd name="T19" fmla="*/ 245 h 292"/>
                  <a:gd name="T20" fmla="*/ 86 w 465"/>
                  <a:gd name="T21" fmla="*/ 259 h 292"/>
                  <a:gd name="T22" fmla="*/ 118 w 465"/>
                  <a:gd name="T23" fmla="*/ 270 h 292"/>
                  <a:gd name="T24" fmla="*/ 147 w 465"/>
                  <a:gd name="T25" fmla="*/ 281 h 292"/>
                  <a:gd name="T26" fmla="*/ 183 w 465"/>
                  <a:gd name="T27" fmla="*/ 288 h 292"/>
                  <a:gd name="T28" fmla="*/ 216 w 465"/>
                  <a:gd name="T29" fmla="*/ 291 h 292"/>
                  <a:gd name="T30" fmla="*/ 248 w 465"/>
                  <a:gd name="T31" fmla="*/ 291 h 292"/>
                  <a:gd name="T32" fmla="*/ 248 w 465"/>
                  <a:gd name="T33" fmla="*/ 291 h 292"/>
                  <a:gd name="T34" fmla="*/ 306 w 465"/>
                  <a:gd name="T35" fmla="*/ 288 h 292"/>
                  <a:gd name="T36" fmla="*/ 360 w 465"/>
                  <a:gd name="T37" fmla="*/ 277 h 292"/>
                  <a:gd name="T38" fmla="*/ 410 w 465"/>
                  <a:gd name="T39" fmla="*/ 263 h 292"/>
                  <a:gd name="T40" fmla="*/ 460 w 465"/>
                  <a:gd name="T41" fmla="*/ 237 h 292"/>
                  <a:gd name="T42" fmla="*/ 460 w 465"/>
                  <a:gd name="T43" fmla="*/ 237 h 292"/>
                  <a:gd name="T44" fmla="*/ 464 w 465"/>
                  <a:gd name="T45" fmla="*/ 234 h 292"/>
                  <a:gd name="T46" fmla="*/ 327 w 465"/>
                  <a:gd name="T47" fmla="*/ 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65" h="292">
                    <a:moveTo>
                      <a:pt x="327" y="0"/>
                    </a:moveTo>
                    <a:lnTo>
                      <a:pt x="327" y="0"/>
                    </a:lnTo>
                    <a:lnTo>
                      <a:pt x="327" y="0"/>
                    </a:lnTo>
                    <a:lnTo>
                      <a:pt x="327" y="0"/>
                    </a:lnTo>
                    <a:lnTo>
                      <a:pt x="241" y="50"/>
                    </a:lnTo>
                    <a:lnTo>
                      <a:pt x="158" y="104"/>
                    </a:lnTo>
                    <a:lnTo>
                      <a:pt x="0" y="212"/>
                    </a:lnTo>
                    <a:lnTo>
                      <a:pt x="0" y="212"/>
                    </a:lnTo>
                    <a:lnTo>
                      <a:pt x="25" y="230"/>
                    </a:lnTo>
                    <a:lnTo>
                      <a:pt x="54" y="245"/>
                    </a:lnTo>
                    <a:lnTo>
                      <a:pt x="86" y="259"/>
                    </a:lnTo>
                    <a:lnTo>
                      <a:pt x="118" y="270"/>
                    </a:lnTo>
                    <a:lnTo>
                      <a:pt x="147" y="281"/>
                    </a:lnTo>
                    <a:lnTo>
                      <a:pt x="183" y="288"/>
                    </a:lnTo>
                    <a:lnTo>
                      <a:pt x="216" y="291"/>
                    </a:lnTo>
                    <a:lnTo>
                      <a:pt x="248" y="291"/>
                    </a:lnTo>
                    <a:lnTo>
                      <a:pt x="248" y="291"/>
                    </a:lnTo>
                    <a:lnTo>
                      <a:pt x="306" y="288"/>
                    </a:lnTo>
                    <a:lnTo>
                      <a:pt x="360" y="277"/>
                    </a:lnTo>
                    <a:lnTo>
                      <a:pt x="410" y="263"/>
                    </a:lnTo>
                    <a:lnTo>
                      <a:pt x="460" y="237"/>
                    </a:lnTo>
                    <a:lnTo>
                      <a:pt x="460" y="237"/>
                    </a:lnTo>
                    <a:lnTo>
                      <a:pt x="464" y="234"/>
                    </a:lnTo>
                    <a:lnTo>
                      <a:pt x="32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1" name="Freeform 21"/>
              <p:cNvSpPr>
                <a:spLocks noChangeArrowheads="1"/>
              </p:cNvSpPr>
              <p:nvPr/>
            </p:nvSpPr>
            <p:spPr bwMode="auto">
              <a:xfrm>
                <a:off x="1736725" y="1655763"/>
                <a:ext cx="125412" cy="161925"/>
              </a:xfrm>
              <a:custGeom>
                <a:avLst/>
                <a:gdLst>
                  <a:gd name="T0" fmla="*/ 213 w 351"/>
                  <a:gd name="T1" fmla="*/ 0 h 454"/>
                  <a:gd name="T2" fmla="*/ 213 w 351"/>
                  <a:gd name="T3" fmla="*/ 0 h 454"/>
                  <a:gd name="T4" fmla="*/ 213 w 351"/>
                  <a:gd name="T5" fmla="*/ 0 h 454"/>
                  <a:gd name="T6" fmla="*/ 213 w 351"/>
                  <a:gd name="T7" fmla="*/ 0 h 454"/>
                  <a:gd name="T8" fmla="*/ 184 w 351"/>
                  <a:gd name="T9" fmla="*/ 22 h 454"/>
                  <a:gd name="T10" fmla="*/ 155 w 351"/>
                  <a:gd name="T11" fmla="*/ 40 h 454"/>
                  <a:gd name="T12" fmla="*/ 130 w 351"/>
                  <a:gd name="T13" fmla="*/ 61 h 454"/>
                  <a:gd name="T14" fmla="*/ 108 w 351"/>
                  <a:gd name="T15" fmla="*/ 86 h 454"/>
                  <a:gd name="T16" fmla="*/ 87 w 351"/>
                  <a:gd name="T17" fmla="*/ 111 h 454"/>
                  <a:gd name="T18" fmla="*/ 68 w 351"/>
                  <a:gd name="T19" fmla="*/ 140 h 454"/>
                  <a:gd name="T20" fmla="*/ 51 w 351"/>
                  <a:gd name="T21" fmla="*/ 169 h 454"/>
                  <a:gd name="T22" fmla="*/ 36 w 351"/>
                  <a:gd name="T23" fmla="*/ 198 h 454"/>
                  <a:gd name="T24" fmla="*/ 26 w 351"/>
                  <a:gd name="T25" fmla="*/ 227 h 454"/>
                  <a:gd name="T26" fmla="*/ 15 w 351"/>
                  <a:gd name="T27" fmla="*/ 259 h 454"/>
                  <a:gd name="T28" fmla="*/ 7 w 351"/>
                  <a:gd name="T29" fmla="*/ 288 h 454"/>
                  <a:gd name="T30" fmla="*/ 4 w 351"/>
                  <a:gd name="T31" fmla="*/ 320 h 454"/>
                  <a:gd name="T32" fmla="*/ 0 w 351"/>
                  <a:gd name="T33" fmla="*/ 353 h 454"/>
                  <a:gd name="T34" fmla="*/ 0 w 351"/>
                  <a:gd name="T35" fmla="*/ 388 h 454"/>
                  <a:gd name="T36" fmla="*/ 4 w 351"/>
                  <a:gd name="T37" fmla="*/ 421 h 454"/>
                  <a:gd name="T38" fmla="*/ 7 w 351"/>
                  <a:gd name="T39" fmla="*/ 453 h 454"/>
                  <a:gd name="T40" fmla="*/ 7 w 351"/>
                  <a:gd name="T41" fmla="*/ 453 h 454"/>
                  <a:gd name="T42" fmla="*/ 177 w 351"/>
                  <a:gd name="T43" fmla="*/ 342 h 454"/>
                  <a:gd name="T44" fmla="*/ 263 w 351"/>
                  <a:gd name="T45" fmla="*/ 288 h 454"/>
                  <a:gd name="T46" fmla="*/ 350 w 351"/>
                  <a:gd name="T47" fmla="*/ 238 h 454"/>
                  <a:gd name="T48" fmla="*/ 213 w 351"/>
                  <a:gd name="T49" fmla="*/ 0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51" h="454">
                    <a:moveTo>
                      <a:pt x="213" y="0"/>
                    </a:moveTo>
                    <a:lnTo>
                      <a:pt x="213" y="0"/>
                    </a:lnTo>
                    <a:lnTo>
                      <a:pt x="213" y="0"/>
                    </a:lnTo>
                    <a:lnTo>
                      <a:pt x="213" y="0"/>
                    </a:lnTo>
                    <a:lnTo>
                      <a:pt x="184" y="22"/>
                    </a:lnTo>
                    <a:lnTo>
                      <a:pt x="155" y="40"/>
                    </a:lnTo>
                    <a:lnTo>
                      <a:pt x="130" y="61"/>
                    </a:lnTo>
                    <a:lnTo>
                      <a:pt x="108" y="86"/>
                    </a:lnTo>
                    <a:lnTo>
                      <a:pt x="87" y="111"/>
                    </a:lnTo>
                    <a:lnTo>
                      <a:pt x="68" y="140"/>
                    </a:lnTo>
                    <a:lnTo>
                      <a:pt x="51" y="169"/>
                    </a:lnTo>
                    <a:lnTo>
                      <a:pt x="36" y="198"/>
                    </a:lnTo>
                    <a:lnTo>
                      <a:pt x="26" y="227"/>
                    </a:lnTo>
                    <a:lnTo>
                      <a:pt x="15" y="259"/>
                    </a:lnTo>
                    <a:lnTo>
                      <a:pt x="7" y="288"/>
                    </a:lnTo>
                    <a:lnTo>
                      <a:pt x="4" y="320"/>
                    </a:lnTo>
                    <a:lnTo>
                      <a:pt x="0" y="353"/>
                    </a:lnTo>
                    <a:lnTo>
                      <a:pt x="0" y="388"/>
                    </a:lnTo>
                    <a:lnTo>
                      <a:pt x="4" y="421"/>
                    </a:lnTo>
                    <a:lnTo>
                      <a:pt x="7" y="453"/>
                    </a:lnTo>
                    <a:lnTo>
                      <a:pt x="7" y="453"/>
                    </a:lnTo>
                    <a:lnTo>
                      <a:pt x="177" y="342"/>
                    </a:lnTo>
                    <a:lnTo>
                      <a:pt x="263" y="288"/>
                    </a:lnTo>
                    <a:lnTo>
                      <a:pt x="350" y="238"/>
                    </a:lnTo>
                    <a:lnTo>
                      <a:pt x="21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2" name="Freeform 22"/>
              <p:cNvSpPr>
                <a:spLocks noChangeArrowheads="1"/>
              </p:cNvSpPr>
              <p:nvPr/>
            </p:nvSpPr>
            <p:spPr bwMode="auto">
              <a:xfrm>
                <a:off x="1917700" y="1771650"/>
                <a:ext cx="125412" cy="147638"/>
              </a:xfrm>
              <a:custGeom>
                <a:avLst/>
                <a:gdLst>
                  <a:gd name="T0" fmla="*/ 0 w 351"/>
                  <a:gd name="T1" fmla="*/ 180 h 415"/>
                  <a:gd name="T2" fmla="*/ 0 w 351"/>
                  <a:gd name="T3" fmla="*/ 180 h 415"/>
                  <a:gd name="T4" fmla="*/ 0 w 351"/>
                  <a:gd name="T5" fmla="*/ 180 h 415"/>
                  <a:gd name="T6" fmla="*/ 137 w 351"/>
                  <a:gd name="T7" fmla="*/ 414 h 415"/>
                  <a:gd name="T8" fmla="*/ 137 w 351"/>
                  <a:gd name="T9" fmla="*/ 414 h 415"/>
                  <a:gd name="T10" fmla="*/ 137 w 351"/>
                  <a:gd name="T11" fmla="*/ 414 h 415"/>
                  <a:gd name="T12" fmla="*/ 137 w 351"/>
                  <a:gd name="T13" fmla="*/ 414 h 415"/>
                  <a:gd name="T14" fmla="*/ 166 w 351"/>
                  <a:gd name="T15" fmla="*/ 396 h 415"/>
                  <a:gd name="T16" fmla="*/ 191 w 351"/>
                  <a:gd name="T17" fmla="*/ 378 h 415"/>
                  <a:gd name="T18" fmla="*/ 213 w 351"/>
                  <a:gd name="T19" fmla="*/ 356 h 415"/>
                  <a:gd name="T20" fmla="*/ 234 w 351"/>
                  <a:gd name="T21" fmla="*/ 335 h 415"/>
                  <a:gd name="T22" fmla="*/ 256 w 351"/>
                  <a:gd name="T23" fmla="*/ 313 h 415"/>
                  <a:gd name="T24" fmla="*/ 274 w 351"/>
                  <a:gd name="T25" fmla="*/ 288 h 415"/>
                  <a:gd name="T26" fmla="*/ 289 w 351"/>
                  <a:gd name="T27" fmla="*/ 263 h 415"/>
                  <a:gd name="T28" fmla="*/ 303 w 351"/>
                  <a:gd name="T29" fmla="*/ 234 h 415"/>
                  <a:gd name="T30" fmla="*/ 328 w 351"/>
                  <a:gd name="T31" fmla="*/ 180 h 415"/>
                  <a:gd name="T32" fmla="*/ 342 w 351"/>
                  <a:gd name="T33" fmla="*/ 122 h 415"/>
                  <a:gd name="T34" fmla="*/ 350 w 351"/>
                  <a:gd name="T35" fmla="*/ 61 h 415"/>
                  <a:gd name="T36" fmla="*/ 350 w 351"/>
                  <a:gd name="T37" fmla="*/ 29 h 415"/>
                  <a:gd name="T38" fmla="*/ 346 w 351"/>
                  <a:gd name="T39" fmla="*/ 0 h 415"/>
                  <a:gd name="T40" fmla="*/ 346 w 351"/>
                  <a:gd name="T41" fmla="*/ 0 h 415"/>
                  <a:gd name="T42" fmla="*/ 173 w 351"/>
                  <a:gd name="T43" fmla="*/ 86 h 415"/>
                  <a:gd name="T44" fmla="*/ 87 w 351"/>
                  <a:gd name="T45" fmla="*/ 133 h 415"/>
                  <a:gd name="T46" fmla="*/ 0 w 351"/>
                  <a:gd name="T47" fmla="*/ 1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1" h="415">
                    <a:moveTo>
                      <a:pt x="0" y="180"/>
                    </a:moveTo>
                    <a:lnTo>
                      <a:pt x="0" y="180"/>
                    </a:lnTo>
                    <a:lnTo>
                      <a:pt x="0" y="180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37" y="414"/>
                    </a:lnTo>
                    <a:lnTo>
                      <a:pt x="166" y="396"/>
                    </a:lnTo>
                    <a:lnTo>
                      <a:pt x="191" y="378"/>
                    </a:lnTo>
                    <a:lnTo>
                      <a:pt x="213" y="356"/>
                    </a:lnTo>
                    <a:lnTo>
                      <a:pt x="234" y="335"/>
                    </a:lnTo>
                    <a:lnTo>
                      <a:pt x="256" y="313"/>
                    </a:lnTo>
                    <a:lnTo>
                      <a:pt x="274" y="288"/>
                    </a:lnTo>
                    <a:lnTo>
                      <a:pt x="289" y="263"/>
                    </a:lnTo>
                    <a:lnTo>
                      <a:pt x="303" y="234"/>
                    </a:lnTo>
                    <a:lnTo>
                      <a:pt x="328" y="180"/>
                    </a:lnTo>
                    <a:lnTo>
                      <a:pt x="342" y="122"/>
                    </a:lnTo>
                    <a:lnTo>
                      <a:pt x="350" y="61"/>
                    </a:lnTo>
                    <a:lnTo>
                      <a:pt x="350" y="29"/>
                    </a:lnTo>
                    <a:lnTo>
                      <a:pt x="346" y="0"/>
                    </a:lnTo>
                    <a:lnTo>
                      <a:pt x="346" y="0"/>
                    </a:lnTo>
                    <a:lnTo>
                      <a:pt x="173" y="86"/>
                    </a:lnTo>
                    <a:lnTo>
                      <a:pt x="87" y="133"/>
                    </a:lnTo>
                    <a:lnTo>
                      <a:pt x="0" y="18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3" name="Freeform 23"/>
              <p:cNvSpPr>
                <a:spLocks noChangeArrowheads="1"/>
              </p:cNvSpPr>
              <p:nvPr/>
            </p:nvSpPr>
            <p:spPr bwMode="auto">
              <a:xfrm>
                <a:off x="1333500" y="1912938"/>
                <a:ext cx="631825" cy="555625"/>
              </a:xfrm>
              <a:custGeom>
                <a:avLst/>
                <a:gdLst>
                  <a:gd name="T0" fmla="*/ 1300 w 1761"/>
                  <a:gd name="T1" fmla="*/ 0 h 1549"/>
                  <a:gd name="T2" fmla="*/ 1300 w 1761"/>
                  <a:gd name="T3" fmla="*/ 0 h 1549"/>
                  <a:gd name="T4" fmla="*/ 1203 w 1761"/>
                  <a:gd name="T5" fmla="*/ 69 h 1549"/>
                  <a:gd name="T6" fmla="*/ 1105 w 1761"/>
                  <a:gd name="T7" fmla="*/ 144 h 1549"/>
                  <a:gd name="T8" fmla="*/ 1012 w 1761"/>
                  <a:gd name="T9" fmla="*/ 220 h 1549"/>
                  <a:gd name="T10" fmla="*/ 918 w 1761"/>
                  <a:gd name="T11" fmla="*/ 299 h 1549"/>
                  <a:gd name="T12" fmla="*/ 828 w 1761"/>
                  <a:gd name="T13" fmla="*/ 378 h 1549"/>
                  <a:gd name="T14" fmla="*/ 742 w 1761"/>
                  <a:gd name="T15" fmla="*/ 461 h 1549"/>
                  <a:gd name="T16" fmla="*/ 655 w 1761"/>
                  <a:gd name="T17" fmla="*/ 547 h 1549"/>
                  <a:gd name="T18" fmla="*/ 572 w 1761"/>
                  <a:gd name="T19" fmla="*/ 634 h 1549"/>
                  <a:gd name="T20" fmla="*/ 493 w 1761"/>
                  <a:gd name="T21" fmla="*/ 723 h 1549"/>
                  <a:gd name="T22" fmla="*/ 414 w 1761"/>
                  <a:gd name="T23" fmla="*/ 817 h 1549"/>
                  <a:gd name="T24" fmla="*/ 338 w 1761"/>
                  <a:gd name="T25" fmla="*/ 911 h 1549"/>
                  <a:gd name="T26" fmla="*/ 266 w 1761"/>
                  <a:gd name="T27" fmla="*/ 1008 h 1549"/>
                  <a:gd name="T28" fmla="*/ 198 w 1761"/>
                  <a:gd name="T29" fmla="*/ 1105 h 1549"/>
                  <a:gd name="T30" fmla="*/ 130 w 1761"/>
                  <a:gd name="T31" fmla="*/ 1206 h 1549"/>
                  <a:gd name="T32" fmla="*/ 65 w 1761"/>
                  <a:gd name="T33" fmla="*/ 1310 h 1549"/>
                  <a:gd name="T34" fmla="*/ 0 w 1761"/>
                  <a:gd name="T35" fmla="*/ 1414 h 1549"/>
                  <a:gd name="T36" fmla="*/ 234 w 1761"/>
                  <a:gd name="T37" fmla="*/ 1548 h 1549"/>
                  <a:gd name="T38" fmla="*/ 234 w 1761"/>
                  <a:gd name="T39" fmla="*/ 1548 h 1549"/>
                  <a:gd name="T40" fmla="*/ 306 w 1761"/>
                  <a:gd name="T41" fmla="*/ 1432 h 1549"/>
                  <a:gd name="T42" fmla="*/ 381 w 1761"/>
                  <a:gd name="T43" fmla="*/ 1317 h 1549"/>
                  <a:gd name="T44" fmla="*/ 457 w 1761"/>
                  <a:gd name="T45" fmla="*/ 1206 h 1549"/>
                  <a:gd name="T46" fmla="*/ 540 w 1761"/>
                  <a:gd name="T47" fmla="*/ 1098 h 1549"/>
                  <a:gd name="T48" fmla="*/ 623 w 1761"/>
                  <a:gd name="T49" fmla="*/ 990 h 1549"/>
                  <a:gd name="T50" fmla="*/ 713 w 1761"/>
                  <a:gd name="T51" fmla="*/ 885 h 1549"/>
                  <a:gd name="T52" fmla="*/ 803 w 1761"/>
                  <a:gd name="T53" fmla="*/ 785 h 1549"/>
                  <a:gd name="T54" fmla="*/ 900 w 1761"/>
                  <a:gd name="T55" fmla="*/ 687 h 1549"/>
                  <a:gd name="T56" fmla="*/ 997 w 1761"/>
                  <a:gd name="T57" fmla="*/ 594 h 1549"/>
                  <a:gd name="T58" fmla="*/ 1098 w 1761"/>
                  <a:gd name="T59" fmla="*/ 500 h 1549"/>
                  <a:gd name="T60" fmla="*/ 1199 w 1761"/>
                  <a:gd name="T61" fmla="*/ 414 h 1549"/>
                  <a:gd name="T62" fmla="*/ 1307 w 1761"/>
                  <a:gd name="T63" fmla="*/ 328 h 1549"/>
                  <a:gd name="T64" fmla="*/ 1415 w 1761"/>
                  <a:gd name="T65" fmla="*/ 249 h 1549"/>
                  <a:gd name="T66" fmla="*/ 1527 w 1761"/>
                  <a:gd name="T67" fmla="*/ 169 h 1549"/>
                  <a:gd name="T68" fmla="*/ 1642 w 1761"/>
                  <a:gd name="T69" fmla="*/ 94 h 1549"/>
                  <a:gd name="T70" fmla="*/ 1760 w 1761"/>
                  <a:gd name="T71" fmla="*/ 25 h 1549"/>
                  <a:gd name="T72" fmla="*/ 1760 w 1761"/>
                  <a:gd name="T73" fmla="*/ 25 h 1549"/>
                  <a:gd name="T74" fmla="*/ 1710 w 1761"/>
                  <a:gd name="T75" fmla="*/ 51 h 1549"/>
                  <a:gd name="T76" fmla="*/ 1660 w 1761"/>
                  <a:gd name="T77" fmla="*/ 65 h 1549"/>
                  <a:gd name="T78" fmla="*/ 1606 w 1761"/>
                  <a:gd name="T79" fmla="*/ 76 h 1549"/>
                  <a:gd name="T80" fmla="*/ 1548 w 1761"/>
                  <a:gd name="T81" fmla="*/ 79 h 1549"/>
                  <a:gd name="T82" fmla="*/ 1548 w 1761"/>
                  <a:gd name="T83" fmla="*/ 79 h 1549"/>
                  <a:gd name="T84" fmla="*/ 1516 w 1761"/>
                  <a:gd name="T85" fmla="*/ 79 h 1549"/>
                  <a:gd name="T86" fmla="*/ 1483 w 1761"/>
                  <a:gd name="T87" fmla="*/ 76 h 1549"/>
                  <a:gd name="T88" fmla="*/ 1447 w 1761"/>
                  <a:gd name="T89" fmla="*/ 69 h 1549"/>
                  <a:gd name="T90" fmla="*/ 1418 w 1761"/>
                  <a:gd name="T91" fmla="*/ 58 h 1549"/>
                  <a:gd name="T92" fmla="*/ 1386 w 1761"/>
                  <a:gd name="T93" fmla="*/ 47 h 1549"/>
                  <a:gd name="T94" fmla="*/ 1354 w 1761"/>
                  <a:gd name="T95" fmla="*/ 33 h 1549"/>
                  <a:gd name="T96" fmla="*/ 1325 w 1761"/>
                  <a:gd name="T97" fmla="*/ 18 h 1549"/>
                  <a:gd name="T98" fmla="*/ 1300 w 1761"/>
                  <a:gd name="T99" fmla="*/ 0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61" h="1549">
                    <a:moveTo>
                      <a:pt x="1300" y="0"/>
                    </a:moveTo>
                    <a:lnTo>
                      <a:pt x="1300" y="0"/>
                    </a:lnTo>
                    <a:lnTo>
                      <a:pt x="1203" y="69"/>
                    </a:lnTo>
                    <a:lnTo>
                      <a:pt x="1105" y="144"/>
                    </a:lnTo>
                    <a:lnTo>
                      <a:pt x="1012" y="220"/>
                    </a:lnTo>
                    <a:lnTo>
                      <a:pt x="918" y="299"/>
                    </a:lnTo>
                    <a:lnTo>
                      <a:pt x="828" y="378"/>
                    </a:lnTo>
                    <a:lnTo>
                      <a:pt x="742" y="461"/>
                    </a:lnTo>
                    <a:lnTo>
                      <a:pt x="655" y="547"/>
                    </a:lnTo>
                    <a:lnTo>
                      <a:pt x="572" y="634"/>
                    </a:lnTo>
                    <a:lnTo>
                      <a:pt x="493" y="723"/>
                    </a:lnTo>
                    <a:lnTo>
                      <a:pt x="414" y="817"/>
                    </a:lnTo>
                    <a:lnTo>
                      <a:pt x="338" y="911"/>
                    </a:lnTo>
                    <a:lnTo>
                      <a:pt x="266" y="1008"/>
                    </a:lnTo>
                    <a:lnTo>
                      <a:pt x="198" y="1105"/>
                    </a:lnTo>
                    <a:lnTo>
                      <a:pt x="130" y="1206"/>
                    </a:lnTo>
                    <a:lnTo>
                      <a:pt x="65" y="1310"/>
                    </a:lnTo>
                    <a:lnTo>
                      <a:pt x="0" y="1414"/>
                    </a:lnTo>
                    <a:lnTo>
                      <a:pt x="234" y="1548"/>
                    </a:lnTo>
                    <a:lnTo>
                      <a:pt x="234" y="1548"/>
                    </a:lnTo>
                    <a:lnTo>
                      <a:pt x="306" y="1432"/>
                    </a:lnTo>
                    <a:lnTo>
                      <a:pt x="381" y="1317"/>
                    </a:lnTo>
                    <a:lnTo>
                      <a:pt x="457" y="1206"/>
                    </a:lnTo>
                    <a:lnTo>
                      <a:pt x="540" y="1098"/>
                    </a:lnTo>
                    <a:lnTo>
                      <a:pt x="623" y="990"/>
                    </a:lnTo>
                    <a:lnTo>
                      <a:pt x="713" y="885"/>
                    </a:lnTo>
                    <a:lnTo>
                      <a:pt x="803" y="785"/>
                    </a:lnTo>
                    <a:lnTo>
                      <a:pt x="900" y="687"/>
                    </a:lnTo>
                    <a:lnTo>
                      <a:pt x="997" y="594"/>
                    </a:lnTo>
                    <a:lnTo>
                      <a:pt x="1098" y="500"/>
                    </a:lnTo>
                    <a:lnTo>
                      <a:pt x="1199" y="414"/>
                    </a:lnTo>
                    <a:lnTo>
                      <a:pt x="1307" y="328"/>
                    </a:lnTo>
                    <a:lnTo>
                      <a:pt x="1415" y="249"/>
                    </a:lnTo>
                    <a:lnTo>
                      <a:pt x="1527" y="169"/>
                    </a:lnTo>
                    <a:lnTo>
                      <a:pt x="1642" y="94"/>
                    </a:lnTo>
                    <a:lnTo>
                      <a:pt x="1760" y="25"/>
                    </a:lnTo>
                    <a:lnTo>
                      <a:pt x="1760" y="25"/>
                    </a:lnTo>
                    <a:lnTo>
                      <a:pt x="1710" y="51"/>
                    </a:lnTo>
                    <a:lnTo>
                      <a:pt x="1660" y="65"/>
                    </a:lnTo>
                    <a:lnTo>
                      <a:pt x="1606" y="76"/>
                    </a:lnTo>
                    <a:lnTo>
                      <a:pt x="1548" y="79"/>
                    </a:lnTo>
                    <a:lnTo>
                      <a:pt x="1548" y="79"/>
                    </a:lnTo>
                    <a:lnTo>
                      <a:pt x="1516" y="79"/>
                    </a:lnTo>
                    <a:lnTo>
                      <a:pt x="1483" y="76"/>
                    </a:lnTo>
                    <a:lnTo>
                      <a:pt x="1447" y="69"/>
                    </a:lnTo>
                    <a:lnTo>
                      <a:pt x="1418" y="58"/>
                    </a:lnTo>
                    <a:lnTo>
                      <a:pt x="1386" y="47"/>
                    </a:lnTo>
                    <a:lnTo>
                      <a:pt x="1354" y="33"/>
                    </a:lnTo>
                    <a:lnTo>
                      <a:pt x="1325" y="18"/>
                    </a:lnTo>
                    <a:lnTo>
                      <a:pt x="130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4" name="Freeform 24"/>
              <p:cNvSpPr>
                <a:spLocks noChangeArrowheads="1"/>
              </p:cNvSpPr>
              <p:nvPr/>
            </p:nvSpPr>
            <p:spPr bwMode="auto">
              <a:xfrm>
                <a:off x="1966913" y="1920875"/>
                <a:ext cx="0" cy="0"/>
              </a:xfrm>
              <a:custGeom>
                <a:avLst/>
                <a:gdLst>
                  <a:gd name="T0" fmla="*/ 0 w 5"/>
                  <a:gd name="T1" fmla="*/ 3 h 4"/>
                  <a:gd name="T2" fmla="*/ 0 w 5"/>
                  <a:gd name="T3" fmla="*/ 3 h 4"/>
                  <a:gd name="T4" fmla="*/ 4 w 5"/>
                  <a:gd name="T5" fmla="*/ 0 h 4"/>
                  <a:gd name="T6" fmla="*/ 4 w 5"/>
                  <a:gd name="T7" fmla="*/ 0 h 4"/>
                  <a:gd name="T8" fmla="*/ 4 w 5"/>
                  <a:gd name="T9" fmla="*/ 0 h 4"/>
                  <a:gd name="T10" fmla="*/ 4 w 5"/>
                  <a:gd name="T11" fmla="*/ 0 h 4"/>
                  <a:gd name="T12" fmla="*/ 4 w 5"/>
                  <a:gd name="T13" fmla="*/ 0 h 4"/>
                  <a:gd name="T14" fmla="*/ 4 w 5"/>
                  <a:gd name="T15" fmla="*/ 0 h 4"/>
                  <a:gd name="T16" fmla="*/ 0 w 5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lnTo>
                      <a:pt x="0" y="3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5" name="Freeform 28"/>
              <p:cNvSpPr>
                <a:spLocks noChangeArrowheads="1"/>
              </p:cNvSpPr>
              <p:nvPr/>
            </p:nvSpPr>
            <p:spPr bwMode="auto">
              <a:xfrm>
                <a:off x="1817688" y="3005138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 w="97200" cap="flat">
                <a:solidFill>
                  <a:srgbClr val="2CA7DE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6" name="Freeform 32"/>
              <p:cNvSpPr>
                <a:spLocks noChangeArrowheads="1"/>
              </p:cNvSpPr>
              <p:nvPr/>
            </p:nvSpPr>
            <p:spPr bwMode="auto">
              <a:xfrm>
                <a:off x="1119188" y="2422525"/>
                <a:ext cx="296862" cy="798513"/>
              </a:xfrm>
              <a:custGeom>
                <a:avLst/>
                <a:gdLst>
                  <a:gd name="T0" fmla="*/ 270 w 829"/>
                  <a:gd name="T1" fmla="*/ 2221 h 2222"/>
                  <a:gd name="T2" fmla="*/ 0 w 829"/>
                  <a:gd name="T3" fmla="*/ 2221 h 2222"/>
                  <a:gd name="T4" fmla="*/ 0 w 829"/>
                  <a:gd name="T5" fmla="*/ 2221 h 2222"/>
                  <a:gd name="T6" fmla="*/ 0 w 829"/>
                  <a:gd name="T7" fmla="*/ 2074 h 2222"/>
                  <a:gd name="T8" fmla="*/ 7 w 829"/>
                  <a:gd name="T9" fmla="*/ 1926 h 2222"/>
                  <a:gd name="T10" fmla="*/ 21 w 829"/>
                  <a:gd name="T11" fmla="*/ 1782 h 2222"/>
                  <a:gd name="T12" fmla="*/ 36 w 829"/>
                  <a:gd name="T13" fmla="*/ 1638 h 2222"/>
                  <a:gd name="T14" fmla="*/ 57 w 829"/>
                  <a:gd name="T15" fmla="*/ 1494 h 2222"/>
                  <a:gd name="T16" fmla="*/ 86 w 829"/>
                  <a:gd name="T17" fmla="*/ 1350 h 2222"/>
                  <a:gd name="T18" fmla="*/ 115 w 829"/>
                  <a:gd name="T19" fmla="*/ 1210 h 2222"/>
                  <a:gd name="T20" fmla="*/ 151 w 829"/>
                  <a:gd name="T21" fmla="*/ 1069 h 2222"/>
                  <a:gd name="T22" fmla="*/ 191 w 829"/>
                  <a:gd name="T23" fmla="*/ 929 h 2222"/>
                  <a:gd name="T24" fmla="*/ 234 w 829"/>
                  <a:gd name="T25" fmla="*/ 792 h 2222"/>
                  <a:gd name="T26" fmla="*/ 284 w 829"/>
                  <a:gd name="T27" fmla="*/ 656 h 2222"/>
                  <a:gd name="T28" fmla="*/ 338 w 829"/>
                  <a:gd name="T29" fmla="*/ 519 h 2222"/>
                  <a:gd name="T30" fmla="*/ 396 w 829"/>
                  <a:gd name="T31" fmla="*/ 386 h 2222"/>
                  <a:gd name="T32" fmla="*/ 457 w 829"/>
                  <a:gd name="T33" fmla="*/ 256 h 2222"/>
                  <a:gd name="T34" fmla="*/ 526 w 829"/>
                  <a:gd name="T35" fmla="*/ 126 h 2222"/>
                  <a:gd name="T36" fmla="*/ 594 w 829"/>
                  <a:gd name="T37" fmla="*/ 0 h 2222"/>
                  <a:gd name="T38" fmla="*/ 828 w 829"/>
                  <a:gd name="T39" fmla="*/ 134 h 2222"/>
                  <a:gd name="T40" fmla="*/ 828 w 829"/>
                  <a:gd name="T41" fmla="*/ 134 h 2222"/>
                  <a:gd name="T42" fmla="*/ 763 w 829"/>
                  <a:gd name="T43" fmla="*/ 256 h 2222"/>
                  <a:gd name="T44" fmla="*/ 702 w 829"/>
                  <a:gd name="T45" fmla="*/ 375 h 2222"/>
                  <a:gd name="T46" fmla="*/ 641 w 829"/>
                  <a:gd name="T47" fmla="*/ 501 h 2222"/>
                  <a:gd name="T48" fmla="*/ 587 w 829"/>
                  <a:gd name="T49" fmla="*/ 623 h 2222"/>
                  <a:gd name="T50" fmla="*/ 536 w 829"/>
                  <a:gd name="T51" fmla="*/ 753 h 2222"/>
                  <a:gd name="T52" fmla="*/ 493 w 829"/>
                  <a:gd name="T53" fmla="*/ 879 h 2222"/>
                  <a:gd name="T54" fmla="*/ 450 w 829"/>
                  <a:gd name="T55" fmla="*/ 1008 h 2222"/>
                  <a:gd name="T56" fmla="*/ 414 w 829"/>
                  <a:gd name="T57" fmla="*/ 1138 h 2222"/>
                  <a:gd name="T58" fmla="*/ 378 w 829"/>
                  <a:gd name="T59" fmla="*/ 1271 h 2222"/>
                  <a:gd name="T60" fmla="*/ 349 w 829"/>
                  <a:gd name="T61" fmla="*/ 1404 h 2222"/>
                  <a:gd name="T62" fmla="*/ 327 w 829"/>
                  <a:gd name="T63" fmla="*/ 1537 h 2222"/>
                  <a:gd name="T64" fmla="*/ 306 w 829"/>
                  <a:gd name="T65" fmla="*/ 1674 h 2222"/>
                  <a:gd name="T66" fmla="*/ 291 w 829"/>
                  <a:gd name="T67" fmla="*/ 1811 h 2222"/>
                  <a:gd name="T68" fmla="*/ 281 w 829"/>
                  <a:gd name="T69" fmla="*/ 1944 h 2222"/>
                  <a:gd name="T70" fmla="*/ 273 w 829"/>
                  <a:gd name="T71" fmla="*/ 2081 h 2222"/>
                  <a:gd name="T72" fmla="*/ 270 w 829"/>
                  <a:gd name="T73" fmla="*/ 2221 h 2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29" h="2222">
                    <a:moveTo>
                      <a:pt x="270" y="2221"/>
                    </a:moveTo>
                    <a:lnTo>
                      <a:pt x="0" y="2221"/>
                    </a:lnTo>
                    <a:lnTo>
                      <a:pt x="0" y="2221"/>
                    </a:lnTo>
                    <a:lnTo>
                      <a:pt x="0" y="2074"/>
                    </a:lnTo>
                    <a:lnTo>
                      <a:pt x="7" y="1926"/>
                    </a:lnTo>
                    <a:lnTo>
                      <a:pt x="21" y="1782"/>
                    </a:lnTo>
                    <a:lnTo>
                      <a:pt x="36" y="1638"/>
                    </a:lnTo>
                    <a:lnTo>
                      <a:pt x="57" y="1494"/>
                    </a:lnTo>
                    <a:lnTo>
                      <a:pt x="86" y="1350"/>
                    </a:lnTo>
                    <a:lnTo>
                      <a:pt x="115" y="1210"/>
                    </a:lnTo>
                    <a:lnTo>
                      <a:pt x="151" y="1069"/>
                    </a:lnTo>
                    <a:lnTo>
                      <a:pt x="191" y="929"/>
                    </a:lnTo>
                    <a:lnTo>
                      <a:pt x="234" y="792"/>
                    </a:lnTo>
                    <a:lnTo>
                      <a:pt x="284" y="656"/>
                    </a:lnTo>
                    <a:lnTo>
                      <a:pt x="338" y="519"/>
                    </a:lnTo>
                    <a:lnTo>
                      <a:pt x="396" y="386"/>
                    </a:lnTo>
                    <a:lnTo>
                      <a:pt x="457" y="256"/>
                    </a:lnTo>
                    <a:lnTo>
                      <a:pt x="526" y="126"/>
                    </a:lnTo>
                    <a:lnTo>
                      <a:pt x="594" y="0"/>
                    </a:lnTo>
                    <a:lnTo>
                      <a:pt x="828" y="134"/>
                    </a:lnTo>
                    <a:lnTo>
                      <a:pt x="828" y="134"/>
                    </a:lnTo>
                    <a:lnTo>
                      <a:pt x="763" y="256"/>
                    </a:lnTo>
                    <a:lnTo>
                      <a:pt x="702" y="375"/>
                    </a:lnTo>
                    <a:lnTo>
                      <a:pt x="641" y="501"/>
                    </a:lnTo>
                    <a:lnTo>
                      <a:pt x="587" y="623"/>
                    </a:lnTo>
                    <a:lnTo>
                      <a:pt x="536" y="753"/>
                    </a:lnTo>
                    <a:lnTo>
                      <a:pt x="493" y="879"/>
                    </a:lnTo>
                    <a:lnTo>
                      <a:pt x="450" y="1008"/>
                    </a:lnTo>
                    <a:lnTo>
                      <a:pt x="414" y="1138"/>
                    </a:lnTo>
                    <a:lnTo>
                      <a:pt x="378" y="1271"/>
                    </a:lnTo>
                    <a:lnTo>
                      <a:pt x="349" y="1404"/>
                    </a:lnTo>
                    <a:lnTo>
                      <a:pt x="327" y="1537"/>
                    </a:lnTo>
                    <a:lnTo>
                      <a:pt x="306" y="1674"/>
                    </a:lnTo>
                    <a:lnTo>
                      <a:pt x="291" y="1811"/>
                    </a:lnTo>
                    <a:lnTo>
                      <a:pt x="281" y="1944"/>
                    </a:lnTo>
                    <a:lnTo>
                      <a:pt x="273" y="2081"/>
                    </a:lnTo>
                    <a:lnTo>
                      <a:pt x="270" y="222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7" name="Freeform 33"/>
              <p:cNvSpPr>
                <a:spLocks noChangeArrowheads="1"/>
              </p:cNvSpPr>
              <p:nvPr/>
            </p:nvSpPr>
            <p:spPr bwMode="auto">
              <a:xfrm>
                <a:off x="2165350" y="3221038"/>
                <a:ext cx="552450" cy="550863"/>
              </a:xfrm>
              <a:custGeom>
                <a:avLst/>
                <a:gdLst>
                  <a:gd name="T0" fmla="*/ 1538 w 1539"/>
                  <a:gd name="T1" fmla="*/ 1533 h 1534"/>
                  <a:gd name="T2" fmla="*/ 1383 w 1539"/>
                  <a:gd name="T3" fmla="*/ 1526 h 1534"/>
                  <a:gd name="T4" fmla="*/ 1235 w 1539"/>
                  <a:gd name="T5" fmla="*/ 1504 h 1534"/>
                  <a:gd name="T6" fmla="*/ 1092 w 1539"/>
                  <a:gd name="T7" fmla="*/ 1469 h 1534"/>
                  <a:gd name="T8" fmla="*/ 951 w 1539"/>
                  <a:gd name="T9" fmla="*/ 1418 h 1534"/>
                  <a:gd name="T10" fmla="*/ 814 w 1539"/>
                  <a:gd name="T11" fmla="*/ 1353 h 1534"/>
                  <a:gd name="T12" fmla="*/ 685 w 1539"/>
                  <a:gd name="T13" fmla="*/ 1278 h 1534"/>
                  <a:gd name="T14" fmla="*/ 566 w 1539"/>
                  <a:gd name="T15" fmla="*/ 1187 h 1534"/>
                  <a:gd name="T16" fmla="*/ 451 w 1539"/>
                  <a:gd name="T17" fmla="*/ 1083 h 1534"/>
                  <a:gd name="T18" fmla="*/ 397 w 1539"/>
                  <a:gd name="T19" fmla="*/ 1029 h 1534"/>
                  <a:gd name="T20" fmla="*/ 303 w 1539"/>
                  <a:gd name="T21" fmla="*/ 910 h 1534"/>
                  <a:gd name="T22" fmla="*/ 217 w 1539"/>
                  <a:gd name="T23" fmla="*/ 784 h 1534"/>
                  <a:gd name="T24" fmla="*/ 148 w 1539"/>
                  <a:gd name="T25" fmla="*/ 655 h 1534"/>
                  <a:gd name="T26" fmla="*/ 91 w 1539"/>
                  <a:gd name="T27" fmla="*/ 515 h 1534"/>
                  <a:gd name="T28" fmla="*/ 47 w 1539"/>
                  <a:gd name="T29" fmla="*/ 374 h 1534"/>
                  <a:gd name="T30" fmla="*/ 18 w 1539"/>
                  <a:gd name="T31" fmla="*/ 227 h 1534"/>
                  <a:gd name="T32" fmla="*/ 4 w 1539"/>
                  <a:gd name="T33" fmla="*/ 76 h 1534"/>
                  <a:gd name="T34" fmla="*/ 271 w 1539"/>
                  <a:gd name="T35" fmla="*/ 0 h 1534"/>
                  <a:gd name="T36" fmla="*/ 274 w 1539"/>
                  <a:gd name="T37" fmla="*/ 61 h 1534"/>
                  <a:gd name="T38" fmla="*/ 285 w 1539"/>
                  <a:gd name="T39" fmla="*/ 187 h 1534"/>
                  <a:gd name="T40" fmla="*/ 310 w 1539"/>
                  <a:gd name="T41" fmla="*/ 306 h 1534"/>
                  <a:gd name="T42" fmla="*/ 346 w 1539"/>
                  <a:gd name="T43" fmla="*/ 425 h 1534"/>
                  <a:gd name="T44" fmla="*/ 393 w 1539"/>
                  <a:gd name="T45" fmla="*/ 540 h 1534"/>
                  <a:gd name="T46" fmla="*/ 451 w 1539"/>
                  <a:gd name="T47" fmla="*/ 648 h 1534"/>
                  <a:gd name="T48" fmla="*/ 519 w 1539"/>
                  <a:gd name="T49" fmla="*/ 748 h 1534"/>
                  <a:gd name="T50" fmla="*/ 598 w 1539"/>
                  <a:gd name="T51" fmla="*/ 846 h 1534"/>
                  <a:gd name="T52" fmla="*/ 642 w 1539"/>
                  <a:gd name="T53" fmla="*/ 893 h 1534"/>
                  <a:gd name="T54" fmla="*/ 735 w 1539"/>
                  <a:gd name="T55" fmla="*/ 975 h 1534"/>
                  <a:gd name="T56" fmla="*/ 836 w 1539"/>
                  <a:gd name="T57" fmla="*/ 1051 h 1534"/>
                  <a:gd name="T58" fmla="*/ 940 w 1539"/>
                  <a:gd name="T59" fmla="*/ 1116 h 1534"/>
                  <a:gd name="T60" fmla="*/ 1052 w 1539"/>
                  <a:gd name="T61" fmla="*/ 1166 h 1534"/>
                  <a:gd name="T62" fmla="*/ 1171 w 1539"/>
                  <a:gd name="T63" fmla="*/ 1209 h 1534"/>
                  <a:gd name="T64" fmla="*/ 1290 w 1539"/>
                  <a:gd name="T65" fmla="*/ 1238 h 1534"/>
                  <a:gd name="T66" fmla="*/ 1412 w 1539"/>
                  <a:gd name="T67" fmla="*/ 1256 h 1534"/>
                  <a:gd name="T68" fmla="*/ 1538 w 1539"/>
                  <a:gd name="T69" fmla="*/ 126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9" h="1534">
                    <a:moveTo>
                      <a:pt x="1538" y="1533"/>
                    </a:moveTo>
                    <a:lnTo>
                      <a:pt x="1538" y="1533"/>
                    </a:lnTo>
                    <a:lnTo>
                      <a:pt x="1459" y="1533"/>
                    </a:lnTo>
                    <a:lnTo>
                      <a:pt x="1383" y="1526"/>
                    </a:lnTo>
                    <a:lnTo>
                      <a:pt x="1311" y="1519"/>
                    </a:lnTo>
                    <a:lnTo>
                      <a:pt x="1235" y="1504"/>
                    </a:lnTo>
                    <a:lnTo>
                      <a:pt x="1164" y="1486"/>
                    </a:lnTo>
                    <a:lnTo>
                      <a:pt x="1092" y="1469"/>
                    </a:lnTo>
                    <a:lnTo>
                      <a:pt x="1019" y="1443"/>
                    </a:lnTo>
                    <a:lnTo>
                      <a:pt x="951" y="1418"/>
                    </a:lnTo>
                    <a:lnTo>
                      <a:pt x="883" y="1386"/>
                    </a:lnTo>
                    <a:lnTo>
                      <a:pt x="814" y="1353"/>
                    </a:lnTo>
                    <a:lnTo>
                      <a:pt x="749" y="1317"/>
                    </a:lnTo>
                    <a:lnTo>
                      <a:pt x="685" y="1278"/>
                    </a:lnTo>
                    <a:lnTo>
                      <a:pt x="624" y="1234"/>
                    </a:lnTo>
                    <a:lnTo>
                      <a:pt x="566" y="1187"/>
                    </a:lnTo>
                    <a:lnTo>
                      <a:pt x="508" y="1137"/>
                    </a:lnTo>
                    <a:lnTo>
                      <a:pt x="451" y="1083"/>
                    </a:lnTo>
                    <a:lnTo>
                      <a:pt x="451" y="1083"/>
                    </a:lnTo>
                    <a:lnTo>
                      <a:pt x="397" y="1029"/>
                    </a:lnTo>
                    <a:lnTo>
                      <a:pt x="350" y="972"/>
                    </a:lnTo>
                    <a:lnTo>
                      <a:pt x="303" y="910"/>
                    </a:lnTo>
                    <a:lnTo>
                      <a:pt x="260" y="849"/>
                    </a:lnTo>
                    <a:lnTo>
                      <a:pt x="217" y="784"/>
                    </a:lnTo>
                    <a:lnTo>
                      <a:pt x="180" y="720"/>
                    </a:lnTo>
                    <a:lnTo>
                      <a:pt x="148" y="655"/>
                    </a:lnTo>
                    <a:lnTo>
                      <a:pt x="116" y="587"/>
                    </a:lnTo>
                    <a:lnTo>
                      <a:pt x="91" y="515"/>
                    </a:lnTo>
                    <a:lnTo>
                      <a:pt x="65" y="446"/>
                    </a:lnTo>
                    <a:lnTo>
                      <a:pt x="47" y="374"/>
                    </a:lnTo>
                    <a:lnTo>
                      <a:pt x="29" y="299"/>
                    </a:lnTo>
                    <a:lnTo>
                      <a:pt x="18" y="227"/>
                    </a:lnTo>
                    <a:lnTo>
                      <a:pt x="8" y="151"/>
                    </a:lnTo>
                    <a:lnTo>
                      <a:pt x="4" y="76"/>
                    </a:lnTo>
                    <a:lnTo>
                      <a:pt x="0" y="0"/>
                    </a:lnTo>
                    <a:lnTo>
                      <a:pt x="271" y="0"/>
                    </a:lnTo>
                    <a:lnTo>
                      <a:pt x="271" y="0"/>
                    </a:lnTo>
                    <a:lnTo>
                      <a:pt x="274" y="61"/>
                    </a:lnTo>
                    <a:lnTo>
                      <a:pt x="278" y="122"/>
                    </a:lnTo>
                    <a:lnTo>
                      <a:pt x="285" y="187"/>
                    </a:lnTo>
                    <a:lnTo>
                      <a:pt x="296" y="248"/>
                    </a:lnTo>
                    <a:lnTo>
                      <a:pt x="310" y="306"/>
                    </a:lnTo>
                    <a:lnTo>
                      <a:pt x="328" y="367"/>
                    </a:lnTo>
                    <a:lnTo>
                      <a:pt x="346" y="425"/>
                    </a:lnTo>
                    <a:lnTo>
                      <a:pt x="368" y="482"/>
                    </a:lnTo>
                    <a:lnTo>
                      <a:pt x="393" y="540"/>
                    </a:lnTo>
                    <a:lnTo>
                      <a:pt x="422" y="594"/>
                    </a:lnTo>
                    <a:lnTo>
                      <a:pt x="451" y="648"/>
                    </a:lnTo>
                    <a:lnTo>
                      <a:pt x="483" y="698"/>
                    </a:lnTo>
                    <a:lnTo>
                      <a:pt x="519" y="748"/>
                    </a:lnTo>
                    <a:lnTo>
                      <a:pt x="559" y="799"/>
                    </a:lnTo>
                    <a:lnTo>
                      <a:pt x="598" y="846"/>
                    </a:lnTo>
                    <a:lnTo>
                      <a:pt x="642" y="893"/>
                    </a:lnTo>
                    <a:lnTo>
                      <a:pt x="642" y="893"/>
                    </a:lnTo>
                    <a:lnTo>
                      <a:pt x="688" y="936"/>
                    </a:lnTo>
                    <a:lnTo>
                      <a:pt x="735" y="975"/>
                    </a:lnTo>
                    <a:lnTo>
                      <a:pt x="786" y="1015"/>
                    </a:lnTo>
                    <a:lnTo>
                      <a:pt x="836" y="1051"/>
                    </a:lnTo>
                    <a:lnTo>
                      <a:pt x="890" y="1083"/>
                    </a:lnTo>
                    <a:lnTo>
                      <a:pt x="940" y="1116"/>
                    </a:lnTo>
                    <a:lnTo>
                      <a:pt x="998" y="1141"/>
                    </a:lnTo>
                    <a:lnTo>
                      <a:pt x="1052" y="1166"/>
                    </a:lnTo>
                    <a:lnTo>
                      <a:pt x="1110" y="1187"/>
                    </a:lnTo>
                    <a:lnTo>
                      <a:pt x="1171" y="1209"/>
                    </a:lnTo>
                    <a:lnTo>
                      <a:pt x="1228" y="1224"/>
                    </a:lnTo>
                    <a:lnTo>
                      <a:pt x="1290" y="1238"/>
                    </a:lnTo>
                    <a:lnTo>
                      <a:pt x="1351" y="1249"/>
                    </a:lnTo>
                    <a:lnTo>
                      <a:pt x="1412" y="1256"/>
                    </a:lnTo>
                    <a:lnTo>
                      <a:pt x="1473" y="1260"/>
                    </a:lnTo>
                    <a:lnTo>
                      <a:pt x="1538" y="1263"/>
                    </a:lnTo>
                    <a:lnTo>
                      <a:pt x="1538" y="15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8" name="Freeform 34"/>
              <p:cNvSpPr>
                <a:spLocks noChangeArrowheads="1"/>
              </p:cNvSpPr>
              <p:nvPr/>
            </p:nvSpPr>
            <p:spPr bwMode="auto">
              <a:xfrm>
                <a:off x="2374900" y="3221038"/>
                <a:ext cx="342900" cy="342900"/>
              </a:xfrm>
              <a:custGeom>
                <a:avLst/>
                <a:gdLst>
                  <a:gd name="T0" fmla="*/ 954 w 955"/>
                  <a:gd name="T1" fmla="*/ 954 h 955"/>
                  <a:gd name="T2" fmla="*/ 954 w 955"/>
                  <a:gd name="T3" fmla="*/ 954 h 955"/>
                  <a:gd name="T4" fmla="*/ 904 w 955"/>
                  <a:gd name="T5" fmla="*/ 950 h 955"/>
                  <a:gd name="T6" fmla="*/ 857 w 955"/>
                  <a:gd name="T7" fmla="*/ 946 h 955"/>
                  <a:gd name="T8" fmla="*/ 806 w 955"/>
                  <a:gd name="T9" fmla="*/ 943 h 955"/>
                  <a:gd name="T10" fmla="*/ 760 w 955"/>
                  <a:gd name="T11" fmla="*/ 932 h 955"/>
                  <a:gd name="T12" fmla="*/ 716 w 955"/>
                  <a:gd name="T13" fmla="*/ 921 h 955"/>
                  <a:gd name="T14" fmla="*/ 670 w 955"/>
                  <a:gd name="T15" fmla="*/ 910 h 955"/>
                  <a:gd name="T16" fmla="*/ 626 w 955"/>
                  <a:gd name="T17" fmla="*/ 896 h 955"/>
                  <a:gd name="T18" fmla="*/ 583 w 955"/>
                  <a:gd name="T19" fmla="*/ 878 h 955"/>
                  <a:gd name="T20" fmla="*/ 540 w 955"/>
                  <a:gd name="T21" fmla="*/ 860 h 955"/>
                  <a:gd name="T22" fmla="*/ 497 w 955"/>
                  <a:gd name="T23" fmla="*/ 839 h 955"/>
                  <a:gd name="T24" fmla="*/ 457 w 955"/>
                  <a:gd name="T25" fmla="*/ 813 h 955"/>
                  <a:gd name="T26" fmla="*/ 421 w 955"/>
                  <a:gd name="T27" fmla="*/ 788 h 955"/>
                  <a:gd name="T28" fmla="*/ 382 w 955"/>
                  <a:gd name="T29" fmla="*/ 763 h 955"/>
                  <a:gd name="T30" fmla="*/ 345 w 955"/>
                  <a:gd name="T31" fmla="*/ 734 h 955"/>
                  <a:gd name="T32" fmla="*/ 313 w 955"/>
                  <a:gd name="T33" fmla="*/ 705 h 955"/>
                  <a:gd name="T34" fmla="*/ 277 w 955"/>
                  <a:gd name="T35" fmla="*/ 673 h 955"/>
                  <a:gd name="T36" fmla="*/ 248 w 955"/>
                  <a:gd name="T37" fmla="*/ 641 h 955"/>
                  <a:gd name="T38" fmla="*/ 216 w 955"/>
                  <a:gd name="T39" fmla="*/ 604 h 955"/>
                  <a:gd name="T40" fmla="*/ 187 w 955"/>
                  <a:gd name="T41" fmla="*/ 569 h 955"/>
                  <a:gd name="T42" fmla="*/ 162 w 955"/>
                  <a:gd name="T43" fmla="*/ 533 h 955"/>
                  <a:gd name="T44" fmla="*/ 137 w 955"/>
                  <a:gd name="T45" fmla="*/ 493 h 955"/>
                  <a:gd name="T46" fmla="*/ 115 w 955"/>
                  <a:gd name="T47" fmla="*/ 454 h 955"/>
                  <a:gd name="T48" fmla="*/ 93 w 955"/>
                  <a:gd name="T49" fmla="*/ 410 h 955"/>
                  <a:gd name="T50" fmla="*/ 72 w 955"/>
                  <a:gd name="T51" fmla="*/ 371 h 955"/>
                  <a:gd name="T52" fmla="*/ 58 w 955"/>
                  <a:gd name="T53" fmla="*/ 327 h 955"/>
                  <a:gd name="T54" fmla="*/ 43 w 955"/>
                  <a:gd name="T55" fmla="*/ 281 h 955"/>
                  <a:gd name="T56" fmla="*/ 29 w 955"/>
                  <a:gd name="T57" fmla="*/ 238 h 955"/>
                  <a:gd name="T58" fmla="*/ 18 w 955"/>
                  <a:gd name="T59" fmla="*/ 191 h 955"/>
                  <a:gd name="T60" fmla="*/ 11 w 955"/>
                  <a:gd name="T61" fmla="*/ 144 h 955"/>
                  <a:gd name="T62" fmla="*/ 3 w 955"/>
                  <a:gd name="T63" fmla="*/ 97 h 955"/>
                  <a:gd name="T64" fmla="*/ 0 w 955"/>
                  <a:gd name="T65" fmla="*/ 47 h 955"/>
                  <a:gd name="T66" fmla="*/ 0 w 955"/>
                  <a:gd name="T67" fmla="*/ 0 h 955"/>
                  <a:gd name="T68" fmla="*/ 270 w 955"/>
                  <a:gd name="T69" fmla="*/ 0 h 955"/>
                  <a:gd name="T70" fmla="*/ 270 w 955"/>
                  <a:gd name="T71" fmla="*/ 0 h 955"/>
                  <a:gd name="T72" fmla="*/ 273 w 955"/>
                  <a:gd name="T73" fmla="*/ 68 h 955"/>
                  <a:gd name="T74" fmla="*/ 284 w 955"/>
                  <a:gd name="T75" fmla="*/ 137 h 955"/>
                  <a:gd name="T76" fmla="*/ 299 w 955"/>
                  <a:gd name="T77" fmla="*/ 201 h 955"/>
                  <a:gd name="T78" fmla="*/ 324 w 955"/>
                  <a:gd name="T79" fmla="*/ 263 h 955"/>
                  <a:gd name="T80" fmla="*/ 353 w 955"/>
                  <a:gd name="T81" fmla="*/ 324 h 955"/>
                  <a:gd name="T82" fmla="*/ 385 w 955"/>
                  <a:gd name="T83" fmla="*/ 381 h 955"/>
                  <a:gd name="T84" fmla="*/ 425 w 955"/>
                  <a:gd name="T85" fmla="*/ 432 h 955"/>
                  <a:gd name="T86" fmla="*/ 471 w 955"/>
                  <a:gd name="T87" fmla="*/ 482 h 955"/>
                  <a:gd name="T88" fmla="*/ 518 w 955"/>
                  <a:gd name="T89" fmla="*/ 525 h 955"/>
                  <a:gd name="T90" fmla="*/ 572 w 955"/>
                  <a:gd name="T91" fmla="*/ 565 h 955"/>
                  <a:gd name="T92" fmla="*/ 626 w 955"/>
                  <a:gd name="T93" fmla="*/ 598 h 955"/>
                  <a:gd name="T94" fmla="*/ 688 w 955"/>
                  <a:gd name="T95" fmla="*/ 626 h 955"/>
                  <a:gd name="T96" fmla="*/ 749 w 955"/>
                  <a:gd name="T97" fmla="*/ 651 h 955"/>
                  <a:gd name="T98" fmla="*/ 817 w 955"/>
                  <a:gd name="T99" fmla="*/ 666 h 955"/>
                  <a:gd name="T100" fmla="*/ 882 w 955"/>
                  <a:gd name="T101" fmla="*/ 677 h 955"/>
                  <a:gd name="T102" fmla="*/ 954 w 955"/>
                  <a:gd name="T103" fmla="*/ 680 h 955"/>
                  <a:gd name="T104" fmla="*/ 954 w 955"/>
                  <a:gd name="T105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55" h="955">
                    <a:moveTo>
                      <a:pt x="954" y="954"/>
                    </a:moveTo>
                    <a:lnTo>
                      <a:pt x="954" y="954"/>
                    </a:lnTo>
                    <a:lnTo>
                      <a:pt x="904" y="950"/>
                    </a:lnTo>
                    <a:lnTo>
                      <a:pt x="857" y="946"/>
                    </a:lnTo>
                    <a:lnTo>
                      <a:pt x="806" y="943"/>
                    </a:lnTo>
                    <a:lnTo>
                      <a:pt x="760" y="932"/>
                    </a:lnTo>
                    <a:lnTo>
                      <a:pt x="716" y="921"/>
                    </a:lnTo>
                    <a:lnTo>
                      <a:pt x="670" y="910"/>
                    </a:lnTo>
                    <a:lnTo>
                      <a:pt x="626" y="896"/>
                    </a:lnTo>
                    <a:lnTo>
                      <a:pt x="583" y="878"/>
                    </a:lnTo>
                    <a:lnTo>
                      <a:pt x="540" y="860"/>
                    </a:lnTo>
                    <a:lnTo>
                      <a:pt x="497" y="839"/>
                    </a:lnTo>
                    <a:lnTo>
                      <a:pt x="457" y="813"/>
                    </a:lnTo>
                    <a:lnTo>
                      <a:pt x="421" y="788"/>
                    </a:lnTo>
                    <a:lnTo>
                      <a:pt x="382" y="763"/>
                    </a:lnTo>
                    <a:lnTo>
                      <a:pt x="345" y="734"/>
                    </a:lnTo>
                    <a:lnTo>
                      <a:pt x="313" y="705"/>
                    </a:lnTo>
                    <a:lnTo>
                      <a:pt x="277" y="673"/>
                    </a:lnTo>
                    <a:lnTo>
                      <a:pt x="248" y="641"/>
                    </a:lnTo>
                    <a:lnTo>
                      <a:pt x="216" y="604"/>
                    </a:lnTo>
                    <a:lnTo>
                      <a:pt x="187" y="569"/>
                    </a:lnTo>
                    <a:lnTo>
                      <a:pt x="162" y="533"/>
                    </a:lnTo>
                    <a:lnTo>
                      <a:pt x="137" y="493"/>
                    </a:lnTo>
                    <a:lnTo>
                      <a:pt x="115" y="454"/>
                    </a:lnTo>
                    <a:lnTo>
                      <a:pt x="93" y="410"/>
                    </a:lnTo>
                    <a:lnTo>
                      <a:pt x="72" y="371"/>
                    </a:lnTo>
                    <a:lnTo>
                      <a:pt x="58" y="327"/>
                    </a:lnTo>
                    <a:lnTo>
                      <a:pt x="43" y="281"/>
                    </a:lnTo>
                    <a:lnTo>
                      <a:pt x="29" y="238"/>
                    </a:lnTo>
                    <a:lnTo>
                      <a:pt x="18" y="191"/>
                    </a:lnTo>
                    <a:lnTo>
                      <a:pt x="11" y="144"/>
                    </a:lnTo>
                    <a:lnTo>
                      <a:pt x="3" y="97"/>
                    </a:lnTo>
                    <a:lnTo>
                      <a:pt x="0" y="47"/>
                    </a:lnTo>
                    <a:lnTo>
                      <a:pt x="0" y="0"/>
                    </a:lnTo>
                    <a:lnTo>
                      <a:pt x="270" y="0"/>
                    </a:lnTo>
                    <a:lnTo>
                      <a:pt x="270" y="0"/>
                    </a:lnTo>
                    <a:lnTo>
                      <a:pt x="273" y="68"/>
                    </a:lnTo>
                    <a:lnTo>
                      <a:pt x="284" y="137"/>
                    </a:lnTo>
                    <a:lnTo>
                      <a:pt x="299" y="201"/>
                    </a:lnTo>
                    <a:lnTo>
                      <a:pt x="324" y="263"/>
                    </a:lnTo>
                    <a:lnTo>
                      <a:pt x="353" y="324"/>
                    </a:lnTo>
                    <a:lnTo>
                      <a:pt x="385" y="381"/>
                    </a:lnTo>
                    <a:lnTo>
                      <a:pt x="425" y="432"/>
                    </a:lnTo>
                    <a:lnTo>
                      <a:pt x="471" y="482"/>
                    </a:lnTo>
                    <a:lnTo>
                      <a:pt x="518" y="525"/>
                    </a:lnTo>
                    <a:lnTo>
                      <a:pt x="572" y="565"/>
                    </a:lnTo>
                    <a:lnTo>
                      <a:pt x="626" y="598"/>
                    </a:lnTo>
                    <a:lnTo>
                      <a:pt x="688" y="626"/>
                    </a:lnTo>
                    <a:lnTo>
                      <a:pt x="749" y="651"/>
                    </a:lnTo>
                    <a:lnTo>
                      <a:pt x="817" y="666"/>
                    </a:lnTo>
                    <a:lnTo>
                      <a:pt x="882" y="677"/>
                    </a:lnTo>
                    <a:lnTo>
                      <a:pt x="954" y="680"/>
                    </a:lnTo>
                    <a:lnTo>
                      <a:pt x="954" y="9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09" name="Freeform 35"/>
              <p:cNvSpPr>
                <a:spLocks noChangeArrowheads="1"/>
              </p:cNvSpPr>
              <p:nvPr/>
            </p:nvSpPr>
            <p:spPr bwMode="auto">
              <a:xfrm>
                <a:off x="1538288" y="2041525"/>
                <a:ext cx="2360612" cy="2359025"/>
              </a:xfrm>
              <a:custGeom>
                <a:avLst/>
                <a:gdLst>
                  <a:gd name="T0" fmla="*/ 2952 w 6560"/>
                  <a:gd name="T1" fmla="*/ 6539 h 6558"/>
                  <a:gd name="T2" fmla="*/ 2175 w 6560"/>
                  <a:gd name="T3" fmla="*/ 6366 h 6558"/>
                  <a:gd name="T4" fmla="*/ 1462 w 6560"/>
                  <a:gd name="T5" fmla="*/ 6006 h 6558"/>
                  <a:gd name="T6" fmla="*/ 846 w 6560"/>
                  <a:gd name="T7" fmla="*/ 5477 h 6558"/>
                  <a:gd name="T8" fmla="*/ 385 w 6560"/>
                  <a:gd name="T9" fmla="*/ 4818 h 6558"/>
                  <a:gd name="T10" fmla="*/ 97 w 6560"/>
                  <a:gd name="T11" fmla="*/ 4077 h 6558"/>
                  <a:gd name="T12" fmla="*/ 0 w 6560"/>
                  <a:gd name="T13" fmla="*/ 3278 h 6558"/>
                  <a:gd name="T14" fmla="*/ 101 w 6560"/>
                  <a:gd name="T15" fmla="*/ 2458 h 6558"/>
                  <a:gd name="T16" fmla="*/ 396 w 6560"/>
                  <a:gd name="T17" fmla="*/ 1716 h 6558"/>
                  <a:gd name="T18" fmla="*/ 853 w 6560"/>
                  <a:gd name="T19" fmla="*/ 1072 h 6558"/>
                  <a:gd name="T20" fmla="*/ 1447 w 6560"/>
                  <a:gd name="T21" fmla="*/ 557 h 6558"/>
                  <a:gd name="T22" fmla="*/ 2153 w 6560"/>
                  <a:gd name="T23" fmla="*/ 197 h 6558"/>
                  <a:gd name="T24" fmla="*/ 2945 w 6560"/>
                  <a:gd name="T25" fmla="*/ 14 h 6558"/>
                  <a:gd name="T26" fmla="*/ 3777 w 6560"/>
                  <a:gd name="T27" fmla="*/ 36 h 6558"/>
                  <a:gd name="T28" fmla="*/ 4555 w 6560"/>
                  <a:gd name="T29" fmla="*/ 255 h 6558"/>
                  <a:gd name="T30" fmla="*/ 5238 w 6560"/>
                  <a:gd name="T31" fmla="*/ 651 h 6558"/>
                  <a:gd name="T32" fmla="*/ 5807 w 6560"/>
                  <a:gd name="T33" fmla="*/ 1191 h 6558"/>
                  <a:gd name="T34" fmla="*/ 6235 w 6560"/>
                  <a:gd name="T35" fmla="*/ 1857 h 6558"/>
                  <a:gd name="T36" fmla="*/ 6491 w 6560"/>
                  <a:gd name="T37" fmla="*/ 2616 h 6558"/>
                  <a:gd name="T38" fmla="*/ 6556 w 6560"/>
                  <a:gd name="T39" fmla="*/ 3444 h 6558"/>
                  <a:gd name="T40" fmla="*/ 6412 w 6560"/>
                  <a:gd name="T41" fmla="*/ 4250 h 6558"/>
                  <a:gd name="T42" fmla="*/ 6084 w 6560"/>
                  <a:gd name="T43" fmla="*/ 4977 h 6558"/>
                  <a:gd name="T44" fmla="*/ 5598 w 6560"/>
                  <a:gd name="T45" fmla="*/ 5592 h 6558"/>
                  <a:gd name="T46" fmla="*/ 4980 w 6560"/>
                  <a:gd name="T47" fmla="*/ 6082 h 6558"/>
                  <a:gd name="T48" fmla="*/ 4252 w 6560"/>
                  <a:gd name="T49" fmla="*/ 6409 h 6558"/>
                  <a:gd name="T50" fmla="*/ 3449 w 6560"/>
                  <a:gd name="T51" fmla="*/ 6549 h 6558"/>
                  <a:gd name="T52" fmla="*/ 2823 w 6560"/>
                  <a:gd name="T53" fmla="*/ 305 h 6558"/>
                  <a:gd name="T54" fmla="*/ 2110 w 6560"/>
                  <a:gd name="T55" fmla="*/ 507 h 6558"/>
                  <a:gd name="T56" fmla="*/ 1480 w 6560"/>
                  <a:gd name="T57" fmla="*/ 867 h 6558"/>
                  <a:gd name="T58" fmla="*/ 958 w 6560"/>
                  <a:gd name="T59" fmla="*/ 1363 h 6558"/>
                  <a:gd name="T60" fmla="*/ 569 w 6560"/>
                  <a:gd name="T61" fmla="*/ 1975 h 6558"/>
                  <a:gd name="T62" fmla="*/ 331 w 6560"/>
                  <a:gd name="T63" fmla="*/ 2670 h 6558"/>
                  <a:gd name="T64" fmla="*/ 274 w 6560"/>
                  <a:gd name="T65" fmla="*/ 3426 h 6558"/>
                  <a:gd name="T66" fmla="*/ 399 w 6560"/>
                  <a:gd name="T67" fmla="*/ 4153 h 6558"/>
                  <a:gd name="T68" fmla="*/ 695 w 6560"/>
                  <a:gd name="T69" fmla="*/ 4818 h 6558"/>
                  <a:gd name="T70" fmla="*/ 1152 w 6560"/>
                  <a:gd name="T71" fmla="*/ 5401 h 6558"/>
                  <a:gd name="T72" fmla="*/ 1735 w 6560"/>
                  <a:gd name="T73" fmla="*/ 5859 h 6558"/>
                  <a:gd name="T74" fmla="*/ 2405 w 6560"/>
                  <a:gd name="T75" fmla="*/ 6154 h 6558"/>
                  <a:gd name="T76" fmla="*/ 3129 w 6560"/>
                  <a:gd name="T77" fmla="*/ 6280 h 6558"/>
                  <a:gd name="T78" fmla="*/ 3885 w 6560"/>
                  <a:gd name="T79" fmla="*/ 6222 h 6558"/>
                  <a:gd name="T80" fmla="*/ 4583 w 6560"/>
                  <a:gd name="T81" fmla="*/ 5988 h 6558"/>
                  <a:gd name="T82" fmla="*/ 5191 w 6560"/>
                  <a:gd name="T83" fmla="*/ 5596 h 6558"/>
                  <a:gd name="T84" fmla="*/ 5688 w 6560"/>
                  <a:gd name="T85" fmla="*/ 5074 h 6558"/>
                  <a:gd name="T86" fmla="*/ 6052 w 6560"/>
                  <a:gd name="T87" fmla="*/ 4448 h 6558"/>
                  <a:gd name="T88" fmla="*/ 6253 w 6560"/>
                  <a:gd name="T89" fmla="*/ 3735 h 6558"/>
                  <a:gd name="T90" fmla="*/ 6271 w 6560"/>
                  <a:gd name="T91" fmla="*/ 2969 h 6558"/>
                  <a:gd name="T92" fmla="*/ 6105 w 6560"/>
                  <a:gd name="T93" fmla="*/ 2245 h 6558"/>
                  <a:gd name="T94" fmla="*/ 5771 w 6560"/>
                  <a:gd name="T95" fmla="*/ 1597 h 6558"/>
                  <a:gd name="T96" fmla="*/ 5299 w 6560"/>
                  <a:gd name="T97" fmla="*/ 1050 h 6558"/>
                  <a:gd name="T98" fmla="*/ 4713 w 6560"/>
                  <a:gd name="T99" fmla="*/ 633 h 6558"/>
                  <a:gd name="T100" fmla="*/ 4029 w 6560"/>
                  <a:gd name="T101" fmla="*/ 363 h 6558"/>
                  <a:gd name="T102" fmla="*/ 3280 w 6560"/>
                  <a:gd name="T103" fmla="*/ 269 h 6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60" h="6558">
                    <a:moveTo>
                      <a:pt x="3280" y="6557"/>
                    </a:moveTo>
                    <a:lnTo>
                      <a:pt x="3280" y="6420"/>
                    </a:lnTo>
                    <a:lnTo>
                      <a:pt x="3280" y="6557"/>
                    </a:lnTo>
                    <a:lnTo>
                      <a:pt x="3115" y="6549"/>
                    </a:lnTo>
                    <a:lnTo>
                      <a:pt x="2952" y="6539"/>
                    </a:lnTo>
                    <a:lnTo>
                      <a:pt x="2794" y="6521"/>
                    </a:lnTo>
                    <a:lnTo>
                      <a:pt x="2635" y="6492"/>
                    </a:lnTo>
                    <a:lnTo>
                      <a:pt x="2477" y="6456"/>
                    </a:lnTo>
                    <a:lnTo>
                      <a:pt x="2326" y="6413"/>
                    </a:lnTo>
                    <a:lnTo>
                      <a:pt x="2175" y="6366"/>
                    </a:lnTo>
                    <a:lnTo>
                      <a:pt x="2023" y="6308"/>
                    </a:lnTo>
                    <a:lnTo>
                      <a:pt x="1880" y="6243"/>
                    </a:lnTo>
                    <a:lnTo>
                      <a:pt x="1735" y="6172"/>
                    </a:lnTo>
                    <a:lnTo>
                      <a:pt x="1598" y="6092"/>
                    </a:lnTo>
                    <a:lnTo>
                      <a:pt x="1462" y="6006"/>
                    </a:lnTo>
                    <a:lnTo>
                      <a:pt x="1329" y="5912"/>
                    </a:lnTo>
                    <a:lnTo>
                      <a:pt x="1202" y="5812"/>
                    </a:lnTo>
                    <a:lnTo>
                      <a:pt x="1080" y="5707"/>
                    </a:lnTo>
                    <a:lnTo>
                      <a:pt x="961" y="5592"/>
                    </a:lnTo>
                    <a:lnTo>
                      <a:pt x="846" y="5477"/>
                    </a:lnTo>
                    <a:lnTo>
                      <a:pt x="742" y="5351"/>
                    </a:lnTo>
                    <a:lnTo>
                      <a:pt x="641" y="5225"/>
                    </a:lnTo>
                    <a:lnTo>
                      <a:pt x="547" y="5092"/>
                    </a:lnTo>
                    <a:lnTo>
                      <a:pt x="464" y="4959"/>
                    </a:lnTo>
                    <a:lnTo>
                      <a:pt x="385" y="4818"/>
                    </a:lnTo>
                    <a:lnTo>
                      <a:pt x="313" y="4678"/>
                    </a:lnTo>
                    <a:lnTo>
                      <a:pt x="248" y="4530"/>
                    </a:lnTo>
                    <a:lnTo>
                      <a:pt x="191" y="4383"/>
                    </a:lnTo>
                    <a:lnTo>
                      <a:pt x="140" y="4232"/>
                    </a:lnTo>
                    <a:lnTo>
                      <a:pt x="97" y="4077"/>
                    </a:lnTo>
                    <a:lnTo>
                      <a:pt x="61" y="3919"/>
                    </a:lnTo>
                    <a:lnTo>
                      <a:pt x="36" y="3760"/>
                    </a:lnTo>
                    <a:lnTo>
                      <a:pt x="14" y="3602"/>
                    </a:lnTo>
                    <a:lnTo>
                      <a:pt x="3" y="3440"/>
                    </a:lnTo>
                    <a:lnTo>
                      <a:pt x="0" y="3278"/>
                    </a:lnTo>
                    <a:lnTo>
                      <a:pt x="3" y="3109"/>
                    </a:lnTo>
                    <a:lnTo>
                      <a:pt x="14" y="2943"/>
                    </a:lnTo>
                    <a:lnTo>
                      <a:pt x="36" y="2778"/>
                    </a:lnTo>
                    <a:lnTo>
                      <a:pt x="65" y="2616"/>
                    </a:lnTo>
                    <a:lnTo>
                      <a:pt x="101" y="2458"/>
                    </a:lnTo>
                    <a:lnTo>
                      <a:pt x="147" y="2303"/>
                    </a:lnTo>
                    <a:lnTo>
                      <a:pt x="198" y="2152"/>
                    </a:lnTo>
                    <a:lnTo>
                      <a:pt x="256" y="2001"/>
                    </a:lnTo>
                    <a:lnTo>
                      <a:pt x="324" y="1857"/>
                    </a:lnTo>
                    <a:lnTo>
                      <a:pt x="396" y="1716"/>
                    </a:lnTo>
                    <a:lnTo>
                      <a:pt x="475" y="1579"/>
                    </a:lnTo>
                    <a:lnTo>
                      <a:pt x="561" y="1446"/>
                    </a:lnTo>
                    <a:lnTo>
                      <a:pt x="651" y="1316"/>
                    </a:lnTo>
                    <a:lnTo>
                      <a:pt x="749" y="1191"/>
                    </a:lnTo>
                    <a:lnTo>
                      <a:pt x="853" y="1072"/>
                    </a:lnTo>
                    <a:lnTo>
                      <a:pt x="961" y="960"/>
                    </a:lnTo>
                    <a:lnTo>
                      <a:pt x="1073" y="852"/>
                    </a:lnTo>
                    <a:lnTo>
                      <a:pt x="1195" y="748"/>
                    </a:lnTo>
                    <a:lnTo>
                      <a:pt x="1318" y="651"/>
                    </a:lnTo>
                    <a:lnTo>
                      <a:pt x="1447" y="557"/>
                    </a:lnTo>
                    <a:lnTo>
                      <a:pt x="1580" y="474"/>
                    </a:lnTo>
                    <a:lnTo>
                      <a:pt x="1717" y="395"/>
                    </a:lnTo>
                    <a:lnTo>
                      <a:pt x="1858" y="324"/>
                    </a:lnTo>
                    <a:lnTo>
                      <a:pt x="2002" y="255"/>
                    </a:lnTo>
                    <a:lnTo>
                      <a:pt x="2153" y="197"/>
                    </a:lnTo>
                    <a:lnTo>
                      <a:pt x="2304" y="147"/>
                    </a:lnTo>
                    <a:lnTo>
                      <a:pt x="2459" y="100"/>
                    </a:lnTo>
                    <a:lnTo>
                      <a:pt x="2617" y="64"/>
                    </a:lnTo>
                    <a:lnTo>
                      <a:pt x="2779" y="36"/>
                    </a:lnTo>
                    <a:lnTo>
                      <a:pt x="2945" y="14"/>
                    </a:lnTo>
                    <a:lnTo>
                      <a:pt x="3111" y="3"/>
                    </a:lnTo>
                    <a:lnTo>
                      <a:pt x="3280" y="0"/>
                    </a:lnTo>
                    <a:lnTo>
                      <a:pt x="3449" y="3"/>
                    </a:lnTo>
                    <a:lnTo>
                      <a:pt x="3615" y="14"/>
                    </a:lnTo>
                    <a:lnTo>
                      <a:pt x="3777" y="36"/>
                    </a:lnTo>
                    <a:lnTo>
                      <a:pt x="3939" y="64"/>
                    </a:lnTo>
                    <a:lnTo>
                      <a:pt x="4097" y="100"/>
                    </a:lnTo>
                    <a:lnTo>
                      <a:pt x="4252" y="147"/>
                    </a:lnTo>
                    <a:lnTo>
                      <a:pt x="4407" y="197"/>
                    </a:lnTo>
                    <a:lnTo>
                      <a:pt x="4555" y="255"/>
                    </a:lnTo>
                    <a:lnTo>
                      <a:pt x="4699" y="324"/>
                    </a:lnTo>
                    <a:lnTo>
                      <a:pt x="4843" y="395"/>
                    </a:lnTo>
                    <a:lnTo>
                      <a:pt x="4980" y="474"/>
                    </a:lnTo>
                    <a:lnTo>
                      <a:pt x="5112" y="557"/>
                    </a:lnTo>
                    <a:lnTo>
                      <a:pt x="5238" y="651"/>
                    </a:lnTo>
                    <a:lnTo>
                      <a:pt x="5364" y="748"/>
                    </a:lnTo>
                    <a:lnTo>
                      <a:pt x="5483" y="852"/>
                    </a:lnTo>
                    <a:lnTo>
                      <a:pt x="5598" y="960"/>
                    </a:lnTo>
                    <a:lnTo>
                      <a:pt x="5706" y="1072"/>
                    </a:lnTo>
                    <a:lnTo>
                      <a:pt x="5807" y="1191"/>
                    </a:lnTo>
                    <a:lnTo>
                      <a:pt x="5908" y="1316"/>
                    </a:lnTo>
                    <a:lnTo>
                      <a:pt x="5998" y="1446"/>
                    </a:lnTo>
                    <a:lnTo>
                      <a:pt x="6084" y="1579"/>
                    </a:lnTo>
                    <a:lnTo>
                      <a:pt x="6163" y="1716"/>
                    </a:lnTo>
                    <a:lnTo>
                      <a:pt x="6235" y="1857"/>
                    </a:lnTo>
                    <a:lnTo>
                      <a:pt x="6300" y="2001"/>
                    </a:lnTo>
                    <a:lnTo>
                      <a:pt x="6358" y="2152"/>
                    </a:lnTo>
                    <a:lnTo>
                      <a:pt x="6412" y="2303"/>
                    </a:lnTo>
                    <a:lnTo>
                      <a:pt x="6455" y="2458"/>
                    </a:lnTo>
                    <a:lnTo>
                      <a:pt x="6491" y="2616"/>
                    </a:lnTo>
                    <a:lnTo>
                      <a:pt x="6520" y="2778"/>
                    </a:lnTo>
                    <a:lnTo>
                      <a:pt x="6541" y="2943"/>
                    </a:lnTo>
                    <a:lnTo>
                      <a:pt x="6556" y="3109"/>
                    </a:lnTo>
                    <a:lnTo>
                      <a:pt x="6559" y="3278"/>
                    </a:lnTo>
                    <a:lnTo>
                      <a:pt x="6556" y="3444"/>
                    </a:lnTo>
                    <a:lnTo>
                      <a:pt x="6541" y="3613"/>
                    </a:lnTo>
                    <a:lnTo>
                      <a:pt x="6520" y="3775"/>
                    </a:lnTo>
                    <a:lnTo>
                      <a:pt x="6491" y="3937"/>
                    </a:lnTo>
                    <a:lnTo>
                      <a:pt x="6455" y="4095"/>
                    </a:lnTo>
                    <a:lnTo>
                      <a:pt x="6412" y="4250"/>
                    </a:lnTo>
                    <a:lnTo>
                      <a:pt x="6358" y="4401"/>
                    </a:lnTo>
                    <a:lnTo>
                      <a:pt x="6300" y="4552"/>
                    </a:lnTo>
                    <a:lnTo>
                      <a:pt x="6235" y="4696"/>
                    </a:lnTo>
                    <a:lnTo>
                      <a:pt x="6163" y="4836"/>
                    </a:lnTo>
                    <a:lnTo>
                      <a:pt x="6084" y="4977"/>
                    </a:lnTo>
                    <a:lnTo>
                      <a:pt x="5998" y="5110"/>
                    </a:lnTo>
                    <a:lnTo>
                      <a:pt x="5908" y="5236"/>
                    </a:lnTo>
                    <a:lnTo>
                      <a:pt x="5807" y="5362"/>
                    </a:lnTo>
                    <a:lnTo>
                      <a:pt x="5706" y="5480"/>
                    </a:lnTo>
                    <a:lnTo>
                      <a:pt x="5598" y="5592"/>
                    </a:lnTo>
                    <a:lnTo>
                      <a:pt x="5483" y="5704"/>
                    </a:lnTo>
                    <a:lnTo>
                      <a:pt x="5364" y="5804"/>
                    </a:lnTo>
                    <a:lnTo>
                      <a:pt x="5238" y="5901"/>
                    </a:lnTo>
                    <a:lnTo>
                      <a:pt x="5112" y="5995"/>
                    </a:lnTo>
                    <a:lnTo>
                      <a:pt x="4980" y="6082"/>
                    </a:lnTo>
                    <a:lnTo>
                      <a:pt x="4843" y="6157"/>
                    </a:lnTo>
                    <a:lnTo>
                      <a:pt x="4699" y="6233"/>
                    </a:lnTo>
                    <a:lnTo>
                      <a:pt x="4555" y="6298"/>
                    </a:lnTo>
                    <a:lnTo>
                      <a:pt x="4407" y="6355"/>
                    </a:lnTo>
                    <a:lnTo>
                      <a:pt x="4252" y="6409"/>
                    </a:lnTo>
                    <a:lnTo>
                      <a:pt x="4097" y="6452"/>
                    </a:lnTo>
                    <a:lnTo>
                      <a:pt x="3939" y="6488"/>
                    </a:lnTo>
                    <a:lnTo>
                      <a:pt x="3777" y="6517"/>
                    </a:lnTo>
                    <a:lnTo>
                      <a:pt x="3615" y="6539"/>
                    </a:lnTo>
                    <a:lnTo>
                      <a:pt x="3449" y="6549"/>
                    </a:lnTo>
                    <a:lnTo>
                      <a:pt x="3280" y="6557"/>
                    </a:lnTo>
                    <a:close/>
                    <a:moveTo>
                      <a:pt x="3280" y="269"/>
                    </a:moveTo>
                    <a:lnTo>
                      <a:pt x="3125" y="273"/>
                    </a:lnTo>
                    <a:lnTo>
                      <a:pt x="2970" y="284"/>
                    </a:lnTo>
                    <a:lnTo>
                      <a:pt x="2823" y="305"/>
                    </a:lnTo>
                    <a:lnTo>
                      <a:pt x="2675" y="330"/>
                    </a:lnTo>
                    <a:lnTo>
                      <a:pt x="2528" y="363"/>
                    </a:lnTo>
                    <a:lnTo>
                      <a:pt x="2384" y="406"/>
                    </a:lnTo>
                    <a:lnTo>
                      <a:pt x="2246" y="453"/>
                    </a:lnTo>
                    <a:lnTo>
                      <a:pt x="2110" y="507"/>
                    </a:lnTo>
                    <a:lnTo>
                      <a:pt x="1977" y="565"/>
                    </a:lnTo>
                    <a:lnTo>
                      <a:pt x="1847" y="633"/>
                    </a:lnTo>
                    <a:lnTo>
                      <a:pt x="1721" y="705"/>
                    </a:lnTo>
                    <a:lnTo>
                      <a:pt x="1598" y="784"/>
                    </a:lnTo>
                    <a:lnTo>
                      <a:pt x="1480" y="867"/>
                    </a:lnTo>
                    <a:lnTo>
                      <a:pt x="1364" y="957"/>
                    </a:lnTo>
                    <a:lnTo>
                      <a:pt x="1256" y="1050"/>
                    </a:lnTo>
                    <a:lnTo>
                      <a:pt x="1152" y="1151"/>
                    </a:lnTo>
                    <a:lnTo>
                      <a:pt x="1051" y="1255"/>
                    </a:lnTo>
                    <a:lnTo>
                      <a:pt x="958" y="1363"/>
                    </a:lnTo>
                    <a:lnTo>
                      <a:pt x="867" y="1478"/>
                    </a:lnTo>
                    <a:lnTo>
                      <a:pt x="785" y="1597"/>
                    </a:lnTo>
                    <a:lnTo>
                      <a:pt x="705" y="1720"/>
                    </a:lnTo>
                    <a:lnTo>
                      <a:pt x="634" y="1846"/>
                    </a:lnTo>
                    <a:lnTo>
                      <a:pt x="569" y="1975"/>
                    </a:lnTo>
                    <a:lnTo>
                      <a:pt x="507" y="2108"/>
                    </a:lnTo>
                    <a:lnTo>
                      <a:pt x="454" y="2245"/>
                    </a:lnTo>
                    <a:lnTo>
                      <a:pt x="407" y="2382"/>
                    </a:lnTo>
                    <a:lnTo>
                      <a:pt x="363" y="2526"/>
                    </a:lnTo>
                    <a:lnTo>
                      <a:pt x="331" y="2670"/>
                    </a:lnTo>
                    <a:lnTo>
                      <a:pt x="306" y="2817"/>
                    </a:lnTo>
                    <a:lnTo>
                      <a:pt x="284" y="2969"/>
                    </a:lnTo>
                    <a:lnTo>
                      <a:pt x="274" y="3123"/>
                    </a:lnTo>
                    <a:lnTo>
                      <a:pt x="270" y="3278"/>
                    </a:lnTo>
                    <a:lnTo>
                      <a:pt x="274" y="3426"/>
                    </a:lnTo>
                    <a:lnTo>
                      <a:pt x="284" y="3573"/>
                    </a:lnTo>
                    <a:lnTo>
                      <a:pt x="302" y="3721"/>
                    </a:lnTo>
                    <a:lnTo>
                      <a:pt x="327" y="3868"/>
                    </a:lnTo>
                    <a:lnTo>
                      <a:pt x="360" y="4009"/>
                    </a:lnTo>
                    <a:lnTo>
                      <a:pt x="399" y="4153"/>
                    </a:lnTo>
                    <a:lnTo>
                      <a:pt x="446" y="4289"/>
                    </a:lnTo>
                    <a:lnTo>
                      <a:pt x="497" y="4426"/>
                    </a:lnTo>
                    <a:lnTo>
                      <a:pt x="558" y="4559"/>
                    </a:lnTo>
                    <a:lnTo>
                      <a:pt x="622" y="4692"/>
                    </a:lnTo>
                    <a:lnTo>
                      <a:pt x="695" y="4818"/>
                    </a:lnTo>
                    <a:lnTo>
                      <a:pt x="774" y="4944"/>
                    </a:lnTo>
                    <a:lnTo>
                      <a:pt x="860" y="5063"/>
                    </a:lnTo>
                    <a:lnTo>
                      <a:pt x="950" y="5182"/>
                    </a:lnTo>
                    <a:lnTo>
                      <a:pt x="1048" y="5294"/>
                    </a:lnTo>
                    <a:lnTo>
                      <a:pt x="1152" y="5401"/>
                    </a:lnTo>
                    <a:lnTo>
                      <a:pt x="1260" y="5506"/>
                    </a:lnTo>
                    <a:lnTo>
                      <a:pt x="1375" y="5603"/>
                    </a:lnTo>
                    <a:lnTo>
                      <a:pt x="1491" y="5693"/>
                    </a:lnTo>
                    <a:lnTo>
                      <a:pt x="1613" y="5779"/>
                    </a:lnTo>
                    <a:lnTo>
                      <a:pt x="1735" y="5859"/>
                    </a:lnTo>
                    <a:lnTo>
                      <a:pt x="1865" y="5930"/>
                    </a:lnTo>
                    <a:lnTo>
                      <a:pt x="1995" y="5995"/>
                    </a:lnTo>
                    <a:lnTo>
                      <a:pt x="2128" y="6056"/>
                    </a:lnTo>
                    <a:lnTo>
                      <a:pt x="2265" y="6110"/>
                    </a:lnTo>
                    <a:lnTo>
                      <a:pt x="2405" y="6154"/>
                    </a:lnTo>
                    <a:lnTo>
                      <a:pt x="2546" y="6193"/>
                    </a:lnTo>
                    <a:lnTo>
                      <a:pt x="2690" y="6225"/>
                    </a:lnTo>
                    <a:lnTo>
                      <a:pt x="2834" y="6251"/>
                    </a:lnTo>
                    <a:lnTo>
                      <a:pt x="2981" y="6269"/>
                    </a:lnTo>
                    <a:lnTo>
                      <a:pt x="3129" y="6280"/>
                    </a:lnTo>
                    <a:lnTo>
                      <a:pt x="3280" y="6283"/>
                    </a:lnTo>
                    <a:lnTo>
                      <a:pt x="3435" y="6280"/>
                    </a:lnTo>
                    <a:lnTo>
                      <a:pt x="3586" y="6269"/>
                    </a:lnTo>
                    <a:lnTo>
                      <a:pt x="3737" y="6251"/>
                    </a:lnTo>
                    <a:lnTo>
                      <a:pt x="3885" y="6222"/>
                    </a:lnTo>
                    <a:lnTo>
                      <a:pt x="4029" y="6189"/>
                    </a:lnTo>
                    <a:lnTo>
                      <a:pt x="4173" y="6150"/>
                    </a:lnTo>
                    <a:lnTo>
                      <a:pt x="4314" y="6100"/>
                    </a:lnTo>
                    <a:lnTo>
                      <a:pt x="4450" y="6045"/>
                    </a:lnTo>
                    <a:lnTo>
                      <a:pt x="4583" y="5988"/>
                    </a:lnTo>
                    <a:lnTo>
                      <a:pt x="4713" y="5920"/>
                    </a:lnTo>
                    <a:lnTo>
                      <a:pt x="4839" y="5848"/>
                    </a:lnTo>
                    <a:lnTo>
                      <a:pt x="4962" y="5768"/>
                    </a:lnTo>
                    <a:lnTo>
                      <a:pt x="5076" y="5686"/>
                    </a:lnTo>
                    <a:lnTo>
                      <a:pt x="5191" y="5596"/>
                    </a:lnTo>
                    <a:lnTo>
                      <a:pt x="5299" y="5502"/>
                    </a:lnTo>
                    <a:lnTo>
                      <a:pt x="5403" y="5401"/>
                    </a:lnTo>
                    <a:lnTo>
                      <a:pt x="5504" y="5297"/>
                    </a:lnTo>
                    <a:lnTo>
                      <a:pt x="5598" y="5189"/>
                    </a:lnTo>
                    <a:lnTo>
                      <a:pt x="5688" y="5074"/>
                    </a:lnTo>
                    <a:lnTo>
                      <a:pt x="5771" y="4955"/>
                    </a:lnTo>
                    <a:lnTo>
                      <a:pt x="5850" y="4836"/>
                    </a:lnTo>
                    <a:lnTo>
                      <a:pt x="5922" y="4710"/>
                    </a:lnTo>
                    <a:lnTo>
                      <a:pt x="5990" y="4581"/>
                    </a:lnTo>
                    <a:lnTo>
                      <a:pt x="6052" y="4448"/>
                    </a:lnTo>
                    <a:lnTo>
                      <a:pt x="6105" y="4311"/>
                    </a:lnTo>
                    <a:lnTo>
                      <a:pt x="6152" y="4171"/>
                    </a:lnTo>
                    <a:lnTo>
                      <a:pt x="6192" y="4026"/>
                    </a:lnTo>
                    <a:lnTo>
                      <a:pt x="6224" y="3882"/>
                    </a:lnTo>
                    <a:lnTo>
                      <a:pt x="6253" y="3735"/>
                    </a:lnTo>
                    <a:lnTo>
                      <a:pt x="6271" y="3584"/>
                    </a:lnTo>
                    <a:lnTo>
                      <a:pt x="6282" y="3433"/>
                    </a:lnTo>
                    <a:lnTo>
                      <a:pt x="6285" y="3278"/>
                    </a:lnTo>
                    <a:lnTo>
                      <a:pt x="6282" y="3123"/>
                    </a:lnTo>
                    <a:lnTo>
                      <a:pt x="6271" y="2969"/>
                    </a:lnTo>
                    <a:lnTo>
                      <a:pt x="6253" y="2817"/>
                    </a:lnTo>
                    <a:lnTo>
                      <a:pt x="6224" y="2670"/>
                    </a:lnTo>
                    <a:lnTo>
                      <a:pt x="6192" y="2526"/>
                    </a:lnTo>
                    <a:lnTo>
                      <a:pt x="6152" y="2382"/>
                    </a:lnTo>
                    <a:lnTo>
                      <a:pt x="6105" y="2245"/>
                    </a:lnTo>
                    <a:lnTo>
                      <a:pt x="6052" y="2108"/>
                    </a:lnTo>
                    <a:lnTo>
                      <a:pt x="5990" y="1975"/>
                    </a:lnTo>
                    <a:lnTo>
                      <a:pt x="5922" y="1846"/>
                    </a:lnTo>
                    <a:lnTo>
                      <a:pt x="5850" y="1720"/>
                    </a:lnTo>
                    <a:lnTo>
                      <a:pt x="5771" y="1597"/>
                    </a:lnTo>
                    <a:lnTo>
                      <a:pt x="5688" y="1478"/>
                    </a:lnTo>
                    <a:lnTo>
                      <a:pt x="5598" y="1363"/>
                    </a:lnTo>
                    <a:lnTo>
                      <a:pt x="5504" y="1255"/>
                    </a:lnTo>
                    <a:lnTo>
                      <a:pt x="5403" y="1151"/>
                    </a:lnTo>
                    <a:lnTo>
                      <a:pt x="5299" y="1050"/>
                    </a:lnTo>
                    <a:lnTo>
                      <a:pt x="5191" y="957"/>
                    </a:lnTo>
                    <a:lnTo>
                      <a:pt x="5076" y="867"/>
                    </a:lnTo>
                    <a:lnTo>
                      <a:pt x="4962" y="784"/>
                    </a:lnTo>
                    <a:lnTo>
                      <a:pt x="4839" y="705"/>
                    </a:lnTo>
                    <a:lnTo>
                      <a:pt x="4713" y="633"/>
                    </a:lnTo>
                    <a:lnTo>
                      <a:pt x="4583" y="565"/>
                    </a:lnTo>
                    <a:lnTo>
                      <a:pt x="4450" y="507"/>
                    </a:lnTo>
                    <a:lnTo>
                      <a:pt x="4314" y="453"/>
                    </a:lnTo>
                    <a:lnTo>
                      <a:pt x="4173" y="406"/>
                    </a:lnTo>
                    <a:lnTo>
                      <a:pt x="4029" y="363"/>
                    </a:lnTo>
                    <a:lnTo>
                      <a:pt x="3885" y="330"/>
                    </a:lnTo>
                    <a:lnTo>
                      <a:pt x="3737" y="305"/>
                    </a:lnTo>
                    <a:lnTo>
                      <a:pt x="3586" y="284"/>
                    </a:lnTo>
                    <a:lnTo>
                      <a:pt x="3435" y="273"/>
                    </a:lnTo>
                    <a:lnTo>
                      <a:pt x="3280" y="269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0" name="Freeform 36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5 h 3071"/>
                  <a:gd name="T16" fmla="*/ 2802 w 3073"/>
                  <a:gd name="T17" fmla="*/ 1537 h 3071"/>
                  <a:gd name="T18" fmla="*/ 2787 w 3073"/>
                  <a:gd name="T19" fmla="*/ 1350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22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4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9 h 3071"/>
                  <a:gd name="T50" fmla="*/ 271 w 3073"/>
                  <a:gd name="T51" fmla="*/ 1537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8 h 3071"/>
                  <a:gd name="T68" fmla="*/ 1538 w 3073"/>
                  <a:gd name="T69" fmla="*/ 0 h 3071"/>
                  <a:gd name="T70" fmla="*/ 1765 w 3073"/>
                  <a:gd name="T71" fmla="*/ 18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11 h 3071"/>
                  <a:gd name="T90" fmla="*/ 2928 w 3073"/>
                  <a:gd name="T91" fmla="*/ 2192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5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6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53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5"/>
                    </a:lnTo>
                    <a:lnTo>
                      <a:pt x="2654" y="2131"/>
                    </a:lnTo>
                    <a:lnTo>
                      <a:pt x="2679" y="2077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5"/>
                    </a:lnTo>
                    <a:lnTo>
                      <a:pt x="2787" y="1724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7"/>
                    </a:lnTo>
                    <a:lnTo>
                      <a:pt x="2802" y="1537"/>
                    </a:lnTo>
                    <a:lnTo>
                      <a:pt x="2802" y="1472"/>
                    </a:lnTo>
                    <a:lnTo>
                      <a:pt x="2795" y="1411"/>
                    </a:lnTo>
                    <a:lnTo>
                      <a:pt x="2787" y="1350"/>
                    </a:lnTo>
                    <a:lnTo>
                      <a:pt x="2776" y="1289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7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22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6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4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4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6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22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7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9"/>
                    </a:lnTo>
                    <a:lnTo>
                      <a:pt x="285" y="1350"/>
                    </a:lnTo>
                    <a:lnTo>
                      <a:pt x="278" y="1411"/>
                    </a:lnTo>
                    <a:lnTo>
                      <a:pt x="274" y="1472"/>
                    </a:lnTo>
                    <a:lnTo>
                      <a:pt x="271" y="1537"/>
                    </a:lnTo>
                    <a:lnTo>
                      <a:pt x="0" y="1537"/>
                    </a:lnTo>
                    <a:lnTo>
                      <a:pt x="0" y="1537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9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9"/>
                    </a:lnTo>
                    <a:lnTo>
                      <a:pt x="624" y="302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8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7"/>
                    </a:lnTo>
                    <a:lnTo>
                      <a:pt x="1235" y="29"/>
                    </a:lnTo>
                    <a:lnTo>
                      <a:pt x="1311" y="18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8"/>
                    </a:lnTo>
                    <a:lnTo>
                      <a:pt x="1837" y="29"/>
                    </a:lnTo>
                    <a:lnTo>
                      <a:pt x="1912" y="47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8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302"/>
                    </a:lnTo>
                    <a:lnTo>
                      <a:pt x="2510" y="349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9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7"/>
                    </a:lnTo>
                    <a:lnTo>
                      <a:pt x="3072" y="1537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4"/>
                    </a:lnTo>
                    <a:lnTo>
                      <a:pt x="3043" y="1836"/>
                    </a:lnTo>
                    <a:lnTo>
                      <a:pt x="3029" y="1911"/>
                    </a:lnTo>
                    <a:lnTo>
                      <a:pt x="3007" y="1983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92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9"/>
                    </a:lnTo>
                    <a:lnTo>
                      <a:pt x="2676" y="2566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4"/>
                    </a:lnTo>
                    <a:lnTo>
                      <a:pt x="2449" y="2771"/>
                    </a:lnTo>
                    <a:lnTo>
                      <a:pt x="2388" y="2815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6"/>
                    </a:lnTo>
                    <a:lnTo>
                      <a:pt x="1689" y="3063"/>
                    </a:lnTo>
                    <a:lnTo>
                      <a:pt x="1614" y="3070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1" name="Freeform 37"/>
              <p:cNvSpPr>
                <a:spLocks noChangeArrowheads="1"/>
              </p:cNvSpPr>
              <p:nvPr/>
            </p:nvSpPr>
            <p:spPr bwMode="auto">
              <a:xfrm>
                <a:off x="2374900" y="2876550"/>
                <a:ext cx="685800" cy="687388"/>
              </a:xfrm>
              <a:custGeom>
                <a:avLst/>
                <a:gdLst>
                  <a:gd name="T0" fmla="*/ 954 w 1909"/>
                  <a:gd name="T1" fmla="*/ 1911 h 1912"/>
                  <a:gd name="T2" fmla="*/ 1022 w 1909"/>
                  <a:gd name="T3" fmla="*/ 1634 h 1912"/>
                  <a:gd name="T4" fmla="*/ 1220 w 1909"/>
                  <a:gd name="T5" fmla="*/ 1583 h 1912"/>
                  <a:gd name="T6" fmla="*/ 1386 w 1909"/>
                  <a:gd name="T7" fmla="*/ 1482 h 1912"/>
                  <a:gd name="T8" fmla="*/ 1519 w 1909"/>
                  <a:gd name="T9" fmla="*/ 1338 h 1912"/>
                  <a:gd name="T10" fmla="*/ 1606 w 1909"/>
                  <a:gd name="T11" fmla="*/ 1158 h 1912"/>
                  <a:gd name="T12" fmla="*/ 1638 w 1909"/>
                  <a:gd name="T13" fmla="*/ 957 h 1912"/>
                  <a:gd name="T14" fmla="*/ 1624 w 1909"/>
                  <a:gd name="T15" fmla="*/ 817 h 1912"/>
                  <a:gd name="T16" fmla="*/ 1555 w 1909"/>
                  <a:gd name="T17" fmla="*/ 630 h 1912"/>
                  <a:gd name="T18" fmla="*/ 1437 w 1909"/>
                  <a:gd name="T19" fmla="*/ 471 h 1912"/>
                  <a:gd name="T20" fmla="*/ 1278 w 1909"/>
                  <a:gd name="T21" fmla="*/ 356 h 1912"/>
                  <a:gd name="T22" fmla="*/ 1091 w 1909"/>
                  <a:gd name="T23" fmla="*/ 287 h 1912"/>
                  <a:gd name="T24" fmla="*/ 954 w 1909"/>
                  <a:gd name="T25" fmla="*/ 273 h 1912"/>
                  <a:gd name="T26" fmla="*/ 749 w 1909"/>
                  <a:gd name="T27" fmla="*/ 302 h 1912"/>
                  <a:gd name="T28" fmla="*/ 572 w 1909"/>
                  <a:gd name="T29" fmla="*/ 388 h 1912"/>
                  <a:gd name="T30" fmla="*/ 425 w 1909"/>
                  <a:gd name="T31" fmla="*/ 522 h 1912"/>
                  <a:gd name="T32" fmla="*/ 324 w 1909"/>
                  <a:gd name="T33" fmla="*/ 691 h 1912"/>
                  <a:gd name="T34" fmla="*/ 273 w 1909"/>
                  <a:gd name="T35" fmla="*/ 885 h 1912"/>
                  <a:gd name="T36" fmla="*/ 0 w 1909"/>
                  <a:gd name="T37" fmla="*/ 957 h 1912"/>
                  <a:gd name="T38" fmla="*/ 11 w 1909"/>
                  <a:gd name="T39" fmla="*/ 810 h 1912"/>
                  <a:gd name="T40" fmla="*/ 43 w 1909"/>
                  <a:gd name="T41" fmla="*/ 673 h 1912"/>
                  <a:gd name="T42" fmla="*/ 93 w 1909"/>
                  <a:gd name="T43" fmla="*/ 543 h 1912"/>
                  <a:gd name="T44" fmla="*/ 162 w 1909"/>
                  <a:gd name="T45" fmla="*/ 421 h 1912"/>
                  <a:gd name="T46" fmla="*/ 248 w 1909"/>
                  <a:gd name="T47" fmla="*/ 313 h 1912"/>
                  <a:gd name="T48" fmla="*/ 345 w 1909"/>
                  <a:gd name="T49" fmla="*/ 219 h 1912"/>
                  <a:gd name="T50" fmla="*/ 457 w 1909"/>
                  <a:gd name="T51" fmla="*/ 140 h 1912"/>
                  <a:gd name="T52" fmla="*/ 583 w 1909"/>
                  <a:gd name="T53" fmla="*/ 75 h 1912"/>
                  <a:gd name="T54" fmla="*/ 716 w 1909"/>
                  <a:gd name="T55" fmla="*/ 32 h 1912"/>
                  <a:gd name="T56" fmla="*/ 857 w 1909"/>
                  <a:gd name="T57" fmla="*/ 7 h 1912"/>
                  <a:gd name="T58" fmla="*/ 954 w 1909"/>
                  <a:gd name="T59" fmla="*/ 0 h 1912"/>
                  <a:gd name="T60" fmla="*/ 1098 w 1909"/>
                  <a:gd name="T61" fmla="*/ 10 h 1912"/>
                  <a:gd name="T62" fmla="*/ 1235 w 1909"/>
                  <a:gd name="T63" fmla="*/ 43 h 1912"/>
                  <a:gd name="T64" fmla="*/ 1368 w 1909"/>
                  <a:gd name="T65" fmla="*/ 97 h 1912"/>
                  <a:gd name="T66" fmla="*/ 1487 w 1909"/>
                  <a:gd name="T67" fmla="*/ 165 h 1912"/>
                  <a:gd name="T68" fmla="*/ 1595 w 1909"/>
                  <a:gd name="T69" fmla="*/ 248 h 1912"/>
                  <a:gd name="T70" fmla="*/ 1688 w 1909"/>
                  <a:gd name="T71" fmla="*/ 349 h 1912"/>
                  <a:gd name="T72" fmla="*/ 1768 w 1909"/>
                  <a:gd name="T73" fmla="*/ 460 h 1912"/>
                  <a:gd name="T74" fmla="*/ 1832 w 1909"/>
                  <a:gd name="T75" fmla="*/ 583 h 1912"/>
                  <a:gd name="T76" fmla="*/ 1879 w 1909"/>
                  <a:gd name="T77" fmla="*/ 716 h 1912"/>
                  <a:gd name="T78" fmla="*/ 1901 w 1909"/>
                  <a:gd name="T79" fmla="*/ 856 h 1912"/>
                  <a:gd name="T80" fmla="*/ 1908 w 1909"/>
                  <a:gd name="T81" fmla="*/ 957 h 1912"/>
                  <a:gd name="T82" fmla="*/ 1897 w 1909"/>
                  <a:gd name="T83" fmla="*/ 1101 h 1912"/>
                  <a:gd name="T84" fmla="*/ 1865 w 1909"/>
                  <a:gd name="T85" fmla="*/ 1238 h 1912"/>
                  <a:gd name="T86" fmla="*/ 1815 w 1909"/>
                  <a:gd name="T87" fmla="*/ 1367 h 1912"/>
                  <a:gd name="T88" fmla="*/ 1746 w 1909"/>
                  <a:gd name="T89" fmla="*/ 1490 h 1912"/>
                  <a:gd name="T90" fmla="*/ 1660 w 1909"/>
                  <a:gd name="T91" fmla="*/ 1598 h 1912"/>
                  <a:gd name="T92" fmla="*/ 1559 w 1909"/>
                  <a:gd name="T93" fmla="*/ 1691 h 1912"/>
                  <a:gd name="T94" fmla="*/ 1447 w 1909"/>
                  <a:gd name="T95" fmla="*/ 1770 h 1912"/>
                  <a:gd name="T96" fmla="*/ 1325 w 1909"/>
                  <a:gd name="T97" fmla="*/ 1835 h 1912"/>
                  <a:gd name="T98" fmla="*/ 1192 w 1909"/>
                  <a:gd name="T99" fmla="*/ 1878 h 1912"/>
                  <a:gd name="T100" fmla="*/ 1051 w 1909"/>
                  <a:gd name="T101" fmla="*/ 1903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909" h="1912">
                    <a:moveTo>
                      <a:pt x="954" y="1911"/>
                    </a:moveTo>
                    <a:lnTo>
                      <a:pt x="954" y="1911"/>
                    </a:lnTo>
                    <a:lnTo>
                      <a:pt x="954" y="1911"/>
                    </a:lnTo>
                    <a:lnTo>
                      <a:pt x="954" y="1637"/>
                    </a:lnTo>
                    <a:lnTo>
                      <a:pt x="954" y="1637"/>
                    </a:lnTo>
                    <a:lnTo>
                      <a:pt x="1022" y="1634"/>
                    </a:lnTo>
                    <a:lnTo>
                      <a:pt x="1091" y="1626"/>
                    </a:lnTo>
                    <a:lnTo>
                      <a:pt x="1156" y="1608"/>
                    </a:lnTo>
                    <a:lnTo>
                      <a:pt x="1220" y="1583"/>
                    </a:lnTo>
                    <a:lnTo>
                      <a:pt x="1278" y="1555"/>
                    </a:lnTo>
                    <a:lnTo>
                      <a:pt x="1336" y="1522"/>
                    </a:lnTo>
                    <a:lnTo>
                      <a:pt x="1386" y="1482"/>
                    </a:lnTo>
                    <a:lnTo>
                      <a:pt x="1437" y="1439"/>
                    </a:lnTo>
                    <a:lnTo>
                      <a:pt x="1480" y="1389"/>
                    </a:lnTo>
                    <a:lnTo>
                      <a:pt x="1519" y="1338"/>
                    </a:lnTo>
                    <a:lnTo>
                      <a:pt x="1555" y="1281"/>
                    </a:lnTo>
                    <a:lnTo>
                      <a:pt x="1584" y="1220"/>
                    </a:lnTo>
                    <a:lnTo>
                      <a:pt x="1606" y="1158"/>
                    </a:lnTo>
                    <a:lnTo>
                      <a:pt x="1624" y="1094"/>
                    </a:lnTo>
                    <a:lnTo>
                      <a:pt x="1635" y="1025"/>
                    </a:lnTo>
                    <a:lnTo>
                      <a:pt x="1638" y="957"/>
                    </a:lnTo>
                    <a:lnTo>
                      <a:pt x="1638" y="957"/>
                    </a:lnTo>
                    <a:lnTo>
                      <a:pt x="1635" y="885"/>
                    </a:lnTo>
                    <a:lnTo>
                      <a:pt x="1624" y="817"/>
                    </a:lnTo>
                    <a:lnTo>
                      <a:pt x="1606" y="752"/>
                    </a:lnTo>
                    <a:lnTo>
                      <a:pt x="1584" y="691"/>
                    </a:lnTo>
                    <a:lnTo>
                      <a:pt x="1555" y="630"/>
                    </a:lnTo>
                    <a:lnTo>
                      <a:pt x="1519" y="575"/>
                    </a:lnTo>
                    <a:lnTo>
                      <a:pt x="1480" y="522"/>
                    </a:lnTo>
                    <a:lnTo>
                      <a:pt x="1437" y="471"/>
                    </a:lnTo>
                    <a:lnTo>
                      <a:pt x="1386" y="428"/>
                    </a:lnTo>
                    <a:lnTo>
                      <a:pt x="1336" y="388"/>
                    </a:lnTo>
                    <a:lnTo>
                      <a:pt x="1278" y="356"/>
                    </a:lnTo>
                    <a:lnTo>
                      <a:pt x="1220" y="327"/>
                    </a:lnTo>
                    <a:lnTo>
                      <a:pt x="1156" y="302"/>
                    </a:lnTo>
                    <a:lnTo>
                      <a:pt x="1091" y="287"/>
                    </a:lnTo>
                    <a:lnTo>
                      <a:pt x="1022" y="277"/>
                    </a:lnTo>
                    <a:lnTo>
                      <a:pt x="954" y="273"/>
                    </a:lnTo>
                    <a:lnTo>
                      <a:pt x="954" y="273"/>
                    </a:lnTo>
                    <a:lnTo>
                      <a:pt x="882" y="277"/>
                    </a:lnTo>
                    <a:lnTo>
                      <a:pt x="817" y="287"/>
                    </a:lnTo>
                    <a:lnTo>
                      <a:pt x="749" y="302"/>
                    </a:lnTo>
                    <a:lnTo>
                      <a:pt x="688" y="327"/>
                    </a:lnTo>
                    <a:lnTo>
                      <a:pt x="626" y="356"/>
                    </a:lnTo>
                    <a:lnTo>
                      <a:pt x="572" y="388"/>
                    </a:lnTo>
                    <a:lnTo>
                      <a:pt x="518" y="428"/>
                    </a:lnTo>
                    <a:lnTo>
                      <a:pt x="471" y="471"/>
                    </a:lnTo>
                    <a:lnTo>
                      <a:pt x="425" y="522"/>
                    </a:lnTo>
                    <a:lnTo>
                      <a:pt x="385" y="575"/>
                    </a:lnTo>
                    <a:lnTo>
                      <a:pt x="353" y="630"/>
                    </a:lnTo>
                    <a:lnTo>
                      <a:pt x="324" y="691"/>
                    </a:lnTo>
                    <a:lnTo>
                      <a:pt x="299" y="752"/>
                    </a:lnTo>
                    <a:lnTo>
                      <a:pt x="284" y="817"/>
                    </a:lnTo>
                    <a:lnTo>
                      <a:pt x="273" y="885"/>
                    </a:lnTo>
                    <a:lnTo>
                      <a:pt x="270" y="957"/>
                    </a:lnTo>
                    <a:lnTo>
                      <a:pt x="0" y="957"/>
                    </a:lnTo>
                    <a:lnTo>
                      <a:pt x="0" y="957"/>
                    </a:lnTo>
                    <a:lnTo>
                      <a:pt x="0" y="907"/>
                    </a:lnTo>
                    <a:lnTo>
                      <a:pt x="3" y="860"/>
                    </a:lnTo>
                    <a:lnTo>
                      <a:pt x="11" y="810"/>
                    </a:lnTo>
                    <a:lnTo>
                      <a:pt x="18" y="763"/>
                    </a:lnTo>
                    <a:lnTo>
                      <a:pt x="29" y="716"/>
                    </a:lnTo>
                    <a:lnTo>
                      <a:pt x="43" y="673"/>
                    </a:lnTo>
                    <a:lnTo>
                      <a:pt x="58" y="630"/>
                    </a:lnTo>
                    <a:lnTo>
                      <a:pt x="72" y="583"/>
                    </a:lnTo>
                    <a:lnTo>
                      <a:pt x="93" y="543"/>
                    </a:lnTo>
                    <a:lnTo>
                      <a:pt x="115" y="500"/>
                    </a:lnTo>
                    <a:lnTo>
                      <a:pt x="137" y="460"/>
                    </a:lnTo>
                    <a:lnTo>
                      <a:pt x="162" y="421"/>
                    </a:lnTo>
                    <a:lnTo>
                      <a:pt x="187" y="385"/>
                    </a:lnTo>
                    <a:lnTo>
                      <a:pt x="216" y="349"/>
                    </a:lnTo>
                    <a:lnTo>
                      <a:pt x="248" y="313"/>
                    </a:lnTo>
                    <a:lnTo>
                      <a:pt x="277" y="281"/>
                    </a:lnTo>
                    <a:lnTo>
                      <a:pt x="313" y="248"/>
                    </a:lnTo>
                    <a:lnTo>
                      <a:pt x="345" y="219"/>
                    </a:lnTo>
                    <a:lnTo>
                      <a:pt x="382" y="190"/>
                    </a:lnTo>
                    <a:lnTo>
                      <a:pt x="421" y="165"/>
                    </a:lnTo>
                    <a:lnTo>
                      <a:pt x="457" y="140"/>
                    </a:lnTo>
                    <a:lnTo>
                      <a:pt x="497" y="115"/>
                    </a:lnTo>
                    <a:lnTo>
                      <a:pt x="540" y="97"/>
                    </a:lnTo>
                    <a:lnTo>
                      <a:pt x="583" y="75"/>
                    </a:lnTo>
                    <a:lnTo>
                      <a:pt x="626" y="61"/>
                    </a:lnTo>
                    <a:lnTo>
                      <a:pt x="670" y="43"/>
                    </a:lnTo>
                    <a:lnTo>
                      <a:pt x="716" y="32"/>
                    </a:lnTo>
                    <a:lnTo>
                      <a:pt x="760" y="21"/>
                    </a:lnTo>
                    <a:lnTo>
                      <a:pt x="806" y="10"/>
                    </a:lnTo>
                    <a:lnTo>
                      <a:pt x="857" y="7"/>
                    </a:lnTo>
                    <a:lnTo>
                      <a:pt x="904" y="4"/>
                    </a:lnTo>
                    <a:lnTo>
                      <a:pt x="954" y="0"/>
                    </a:lnTo>
                    <a:lnTo>
                      <a:pt x="954" y="0"/>
                    </a:lnTo>
                    <a:lnTo>
                      <a:pt x="1001" y="4"/>
                    </a:lnTo>
                    <a:lnTo>
                      <a:pt x="1051" y="7"/>
                    </a:lnTo>
                    <a:lnTo>
                      <a:pt x="1098" y="10"/>
                    </a:lnTo>
                    <a:lnTo>
                      <a:pt x="1145" y="21"/>
                    </a:lnTo>
                    <a:lnTo>
                      <a:pt x="1192" y="32"/>
                    </a:lnTo>
                    <a:lnTo>
                      <a:pt x="1235" y="43"/>
                    </a:lnTo>
                    <a:lnTo>
                      <a:pt x="1282" y="61"/>
                    </a:lnTo>
                    <a:lnTo>
                      <a:pt x="1325" y="75"/>
                    </a:lnTo>
                    <a:lnTo>
                      <a:pt x="1368" y="97"/>
                    </a:lnTo>
                    <a:lnTo>
                      <a:pt x="1408" y="115"/>
                    </a:lnTo>
                    <a:lnTo>
                      <a:pt x="1447" y="140"/>
                    </a:lnTo>
                    <a:lnTo>
                      <a:pt x="1487" y="165"/>
                    </a:lnTo>
                    <a:lnTo>
                      <a:pt x="1523" y="190"/>
                    </a:lnTo>
                    <a:lnTo>
                      <a:pt x="1559" y="219"/>
                    </a:lnTo>
                    <a:lnTo>
                      <a:pt x="1595" y="248"/>
                    </a:lnTo>
                    <a:lnTo>
                      <a:pt x="1627" y="281"/>
                    </a:lnTo>
                    <a:lnTo>
                      <a:pt x="1660" y="313"/>
                    </a:lnTo>
                    <a:lnTo>
                      <a:pt x="1688" y="349"/>
                    </a:lnTo>
                    <a:lnTo>
                      <a:pt x="1717" y="385"/>
                    </a:lnTo>
                    <a:lnTo>
                      <a:pt x="1746" y="421"/>
                    </a:lnTo>
                    <a:lnTo>
                      <a:pt x="1768" y="460"/>
                    </a:lnTo>
                    <a:lnTo>
                      <a:pt x="1793" y="500"/>
                    </a:lnTo>
                    <a:lnTo>
                      <a:pt x="1815" y="543"/>
                    </a:lnTo>
                    <a:lnTo>
                      <a:pt x="1832" y="583"/>
                    </a:lnTo>
                    <a:lnTo>
                      <a:pt x="1850" y="626"/>
                    </a:lnTo>
                    <a:lnTo>
                      <a:pt x="1865" y="673"/>
                    </a:lnTo>
                    <a:lnTo>
                      <a:pt x="1879" y="716"/>
                    </a:lnTo>
                    <a:lnTo>
                      <a:pt x="1887" y="763"/>
                    </a:lnTo>
                    <a:lnTo>
                      <a:pt x="1897" y="810"/>
                    </a:lnTo>
                    <a:lnTo>
                      <a:pt x="1901" y="856"/>
                    </a:lnTo>
                    <a:lnTo>
                      <a:pt x="1908" y="907"/>
                    </a:lnTo>
                    <a:lnTo>
                      <a:pt x="1908" y="957"/>
                    </a:lnTo>
                    <a:lnTo>
                      <a:pt x="1908" y="957"/>
                    </a:lnTo>
                    <a:lnTo>
                      <a:pt x="1908" y="1004"/>
                    </a:lnTo>
                    <a:lnTo>
                      <a:pt x="1901" y="1054"/>
                    </a:lnTo>
                    <a:lnTo>
                      <a:pt x="1897" y="1101"/>
                    </a:lnTo>
                    <a:lnTo>
                      <a:pt x="1887" y="1148"/>
                    </a:lnTo>
                    <a:lnTo>
                      <a:pt x="1879" y="1195"/>
                    </a:lnTo>
                    <a:lnTo>
                      <a:pt x="1865" y="1238"/>
                    </a:lnTo>
                    <a:lnTo>
                      <a:pt x="1850" y="1284"/>
                    </a:lnTo>
                    <a:lnTo>
                      <a:pt x="1832" y="1328"/>
                    </a:lnTo>
                    <a:lnTo>
                      <a:pt x="1815" y="1367"/>
                    </a:lnTo>
                    <a:lnTo>
                      <a:pt x="1793" y="1411"/>
                    </a:lnTo>
                    <a:lnTo>
                      <a:pt x="1768" y="1450"/>
                    </a:lnTo>
                    <a:lnTo>
                      <a:pt x="1746" y="1490"/>
                    </a:lnTo>
                    <a:lnTo>
                      <a:pt x="1717" y="1526"/>
                    </a:lnTo>
                    <a:lnTo>
                      <a:pt x="1688" y="1561"/>
                    </a:lnTo>
                    <a:lnTo>
                      <a:pt x="1660" y="1598"/>
                    </a:lnTo>
                    <a:lnTo>
                      <a:pt x="1627" y="1630"/>
                    </a:lnTo>
                    <a:lnTo>
                      <a:pt x="1595" y="1662"/>
                    </a:lnTo>
                    <a:lnTo>
                      <a:pt x="1559" y="1691"/>
                    </a:lnTo>
                    <a:lnTo>
                      <a:pt x="1523" y="1720"/>
                    </a:lnTo>
                    <a:lnTo>
                      <a:pt x="1487" y="1745"/>
                    </a:lnTo>
                    <a:lnTo>
                      <a:pt x="1447" y="1770"/>
                    </a:lnTo>
                    <a:lnTo>
                      <a:pt x="1408" y="1796"/>
                    </a:lnTo>
                    <a:lnTo>
                      <a:pt x="1368" y="1817"/>
                    </a:lnTo>
                    <a:lnTo>
                      <a:pt x="1325" y="1835"/>
                    </a:lnTo>
                    <a:lnTo>
                      <a:pt x="1282" y="1853"/>
                    </a:lnTo>
                    <a:lnTo>
                      <a:pt x="1235" y="1867"/>
                    </a:lnTo>
                    <a:lnTo>
                      <a:pt x="1192" y="1878"/>
                    </a:lnTo>
                    <a:lnTo>
                      <a:pt x="1145" y="1889"/>
                    </a:lnTo>
                    <a:lnTo>
                      <a:pt x="1098" y="1900"/>
                    </a:lnTo>
                    <a:lnTo>
                      <a:pt x="1051" y="1903"/>
                    </a:lnTo>
                    <a:lnTo>
                      <a:pt x="1001" y="1907"/>
                    </a:lnTo>
                    <a:lnTo>
                      <a:pt x="954" y="19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2" name="Freeform 38"/>
              <p:cNvSpPr>
                <a:spLocks noChangeArrowheads="1"/>
              </p:cNvSpPr>
              <p:nvPr/>
            </p:nvSpPr>
            <p:spPr bwMode="auto">
              <a:xfrm>
                <a:off x="2165350" y="2668588"/>
                <a:ext cx="1104900" cy="1103313"/>
              </a:xfrm>
              <a:custGeom>
                <a:avLst/>
                <a:gdLst>
                  <a:gd name="T0" fmla="*/ 1599 w 3073"/>
                  <a:gd name="T1" fmla="*/ 2797 h 3071"/>
                  <a:gd name="T2" fmla="*/ 1844 w 3073"/>
                  <a:gd name="T3" fmla="*/ 2761 h 3071"/>
                  <a:gd name="T4" fmla="*/ 2078 w 3073"/>
                  <a:gd name="T5" fmla="*/ 2678 h 3071"/>
                  <a:gd name="T6" fmla="*/ 2287 w 3073"/>
                  <a:gd name="T7" fmla="*/ 2552 h 3071"/>
                  <a:gd name="T8" fmla="*/ 2431 w 3073"/>
                  <a:gd name="T9" fmla="*/ 2430 h 3071"/>
                  <a:gd name="T10" fmla="*/ 2590 w 3073"/>
                  <a:gd name="T11" fmla="*/ 2235 h 3071"/>
                  <a:gd name="T12" fmla="*/ 2705 w 3073"/>
                  <a:gd name="T13" fmla="*/ 2019 h 3071"/>
                  <a:gd name="T14" fmla="*/ 2776 w 3073"/>
                  <a:gd name="T15" fmla="*/ 1782 h 3071"/>
                  <a:gd name="T16" fmla="*/ 2802 w 3073"/>
                  <a:gd name="T17" fmla="*/ 1533 h 3071"/>
                  <a:gd name="T18" fmla="*/ 2787 w 3073"/>
                  <a:gd name="T19" fmla="*/ 1346 h 3071"/>
                  <a:gd name="T20" fmla="*/ 2730 w 3073"/>
                  <a:gd name="T21" fmla="*/ 1109 h 3071"/>
                  <a:gd name="T22" fmla="*/ 2622 w 3073"/>
                  <a:gd name="T23" fmla="*/ 886 h 3071"/>
                  <a:gd name="T24" fmla="*/ 2474 w 3073"/>
                  <a:gd name="T25" fmla="*/ 688 h 3071"/>
                  <a:gd name="T26" fmla="*/ 2337 w 3073"/>
                  <a:gd name="T27" fmla="*/ 558 h 3071"/>
                  <a:gd name="T28" fmla="*/ 2132 w 3073"/>
                  <a:gd name="T29" fmla="*/ 418 h 3071"/>
                  <a:gd name="T30" fmla="*/ 1905 w 3073"/>
                  <a:gd name="T31" fmla="*/ 324 h 3071"/>
                  <a:gd name="T32" fmla="*/ 1664 w 3073"/>
                  <a:gd name="T33" fmla="*/ 278 h 3071"/>
                  <a:gd name="T34" fmla="*/ 1473 w 3073"/>
                  <a:gd name="T35" fmla="*/ 270 h 3071"/>
                  <a:gd name="T36" fmla="*/ 1228 w 3073"/>
                  <a:gd name="T37" fmla="*/ 310 h 3071"/>
                  <a:gd name="T38" fmla="*/ 998 w 3073"/>
                  <a:gd name="T39" fmla="*/ 393 h 3071"/>
                  <a:gd name="T40" fmla="*/ 786 w 3073"/>
                  <a:gd name="T41" fmla="*/ 519 h 3071"/>
                  <a:gd name="T42" fmla="*/ 642 w 3073"/>
                  <a:gd name="T43" fmla="*/ 641 h 3071"/>
                  <a:gd name="T44" fmla="*/ 483 w 3073"/>
                  <a:gd name="T45" fmla="*/ 835 h 3071"/>
                  <a:gd name="T46" fmla="*/ 368 w 3073"/>
                  <a:gd name="T47" fmla="*/ 1051 h 3071"/>
                  <a:gd name="T48" fmla="*/ 296 w 3073"/>
                  <a:gd name="T49" fmla="*/ 1285 h 3071"/>
                  <a:gd name="T50" fmla="*/ 271 w 3073"/>
                  <a:gd name="T51" fmla="*/ 1533 h 3071"/>
                  <a:gd name="T52" fmla="*/ 8 w 3073"/>
                  <a:gd name="T53" fmla="*/ 1382 h 3071"/>
                  <a:gd name="T54" fmla="*/ 65 w 3073"/>
                  <a:gd name="T55" fmla="*/ 1087 h 3071"/>
                  <a:gd name="T56" fmla="*/ 180 w 3073"/>
                  <a:gd name="T57" fmla="*/ 814 h 3071"/>
                  <a:gd name="T58" fmla="*/ 350 w 3073"/>
                  <a:gd name="T59" fmla="*/ 562 h 3071"/>
                  <a:gd name="T60" fmla="*/ 508 w 3073"/>
                  <a:gd name="T61" fmla="*/ 396 h 3071"/>
                  <a:gd name="T62" fmla="*/ 749 w 3073"/>
                  <a:gd name="T63" fmla="*/ 216 h 3071"/>
                  <a:gd name="T64" fmla="*/ 1019 w 3073"/>
                  <a:gd name="T65" fmla="*/ 90 h 3071"/>
                  <a:gd name="T66" fmla="*/ 1311 w 3073"/>
                  <a:gd name="T67" fmla="*/ 15 h 3071"/>
                  <a:gd name="T68" fmla="*/ 1538 w 3073"/>
                  <a:gd name="T69" fmla="*/ 0 h 3071"/>
                  <a:gd name="T70" fmla="*/ 1765 w 3073"/>
                  <a:gd name="T71" fmla="*/ 15 h 3071"/>
                  <a:gd name="T72" fmla="*/ 2057 w 3073"/>
                  <a:gd name="T73" fmla="*/ 90 h 3071"/>
                  <a:gd name="T74" fmla="*/ 2323 w 3073"/>
                  <a:gd name="T75" fmla="*/ 216 h 3071"/>
                  <a:gd name="T76" fmla="*/ 2568 w 3073"/>
                  <a:gd name="T77" fmla="*/ 396 h 3071"/>
                  <a:gd name="T78" fmla="*/ 2726 w 3073"/>
                  <a:gd name="T79" fmla="*/ 562 h 3071"/>
                  <a:gd name="T80" fmla="*/ 2892 w 3073"/>
                  <a:gd name="T81" fmla="*/ 814 h 3071"/>
                  <a:gd name="T82" fmla="*/ 3007 w 3073"/>
                  <a:gd name="T83" fmla="*/ 1087 h 3071"/>
                  <a:gd name="T84" fmla="*/ 3065 w 3073"/>
                  <a:gd name="T85" fmla="*/ 1382 h 3071"/>
                  <a:gd name="T86" fmla="*/ 3072 w 3073"/>
                  <a:gd name="T87" fmla="*/ 1613 h 3071"/>
                  <a:gd name="T88" fmla="*/ 3029 w 3073"/>
                  <a:gd name="T89" fmla="*/ 1908 h 3071"/>
                  <a:gd name="T90" fmla="*/ 2928 w 3073"/>
                  <a:gd name="T91" fmla="*/ 2188 h 3071"/>
                  <a:gd name="T92" fmla="*/ 2773 w 3073"/>
                  <a:gd name="T93" fmla="*/ 2447 h 3071"/>
                  <a:gd name="T94" fmla="*/ 2622 w 3073"/>
                  <a:gd name="T95" fmla="*/ 2620 h 3071"/>
                  <a:gd name="T96" fmla="*/ 2388 w 3073"/>
                  <a:gd name="T97" fmla="*/ 2811 h 3071"/>
                  <a:gd name="T98" fmla="*/ 2125 w 3073"/>
                  <a:gd name="T99" fmla="*/ 2955 h 3071"/>
                  <a:gd name="T100" fmla="*/ 1837 w 3073"/>
                  <a:gd name="T101" fmla="*/ 3041 h 3071"/>
                  <a:gd name="T102" fmla="*/ 1538 w 3073"/>
                  <a:gd name="T103" fmla="*/ 3070 h 3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073" h="3071">
                    <a:moveTo>
                      <a:pt x="1538" y="3070"/>
                    </a:moveTo>
                    <a:lnTo>
                      <a:pt x="1538" y="2800"/>
                    </a:lnTo>
                    <a:lnTo>
                      <a:pt x="1538" y="2800"/>
                    </a:lnTo>
                    <a:lnTo>
                      <a:pt x="1599" y="2797"/>
                    </a:lnTo>
                    <a:lnTo>
                      <a:pt x="1664" y="2793"/>
                    </a:lnTo>
                    <a:lnTo>
                      <a:pt x="1725" y="2786"/>
                    </a:lnTo>
                    <a:lnTo>
                      <a:pt x="1786" y="2775"/>
                    </a:lnTo>
                    <a:lnTo>
                      <a:pt x="1844" y="2761"/>
                    </a:lnTo>
                    <a:lnTo>
                      <a:pt x="1905" y="2743"/>
                    </a:lnTo>
                    <a:lnTo>
                      <a:pt x="1963" y="2724"/>
                    </a:lnTo>
                    <a:lnTo>
                      <a:pt x="2021" y="2703"/>
                    </a:lnTo>
                    <a:lnTo>
                      <a:pt x="2078" y="2678"/>
                    </a:lnTo>
                    <a:lnTo>
                      <a:pt x="2132" y="2649"/>
                    </a:lnTo>
                    <a:lnTo>
                      <a:pt x="2186" y="2620"/>
                    </a:lnTo>
                    <a:lnTo>
                      <a:pt x="2237" y="2588"/>
                    </a:lnTo>
                    <a:lnTo>
                      <a:pt x="2287" y="2552"/>
                    </a:lnTo>
                    <a:lnTo>
                      <a:pt x="2337" y="2512"/>
                    </a:lnTo>
                    <a:lnTo>
                      <a:pt x="2384" y="2473"/>
                    </a:lnTo>
                    <a:lnTo>
                      <a:pt x="2431" y="2430"/>
                    </a:lnTo>
                    <a:lnTo>
                      <a:pt x="2431" y="2430"/>
                    </a:lnTo>
                    <a:lnTo>
                      <a:pt x="2474" y="2383"/>
                    </a:lnTo>
                    <a:lnTo>
                      <a:pt x="2514" y="2336"/>
                    </a:lnTo>
                    <a:lnTo>
                      <a:pt x="2553" y="2285"/>
                    </a:lnTo>
                    <a:lnTo>
                      <a:pt x="2590" y="2235"/>
                    </a:lnTo>
                    <a:lnTo>
                      <a:pt x="2622" y="2181"/>
                    </a:lnTo>
                    <a:lnTo>
                      <a:pt x="2654" y="2131"/>
                    </a:lnTo>
                    <a:lnTo>
                      <a:pt x="2679" y="2073"/>
                    </a:lnTo>
                    <a:lnTo>
                      <a:pt x="2705" y="2019"/>
                    </a:lnTo>
                    <a:lnTo>
                      <a:pt x="2730" y="1962"/>
                    </a:lnTo>
                    <a:lnTo>
                      <a:pt x="2748" y="1904"/>
                    </a:lnTo>
                    <a:lnTo>
                      <a:pt x="2762" y="1843"/>
                    </a:lnTo>
                    <a:lnTo>
                      <a:pt x="2776" y="1782"/>
                    </a:lnTo>
                    <a:lnTo>
                      <a:pt x="2787" y="1720"/>
                    </a:lnTo>
                    <a:lnTo>
                      <a:pt x="2795" y="1659"/>
                    </a:lnTo>
                    <a:lnTo>
                      <a:pt x="2802" y="1598"/>
                    </a:lnTo>
                    <a:lnTo>
                      <a:pt x="2802" y="1533"/>
                    </a:lnTo>
                    <a:lnTo>
                      <a:pt x="2802" y="1533"/>
                    </a:lnTo>
                    <a:lnTo>
                      <a:pt x="2802" y="1472"/>
                    </a:lnTo>
                    <a:lnTo>
                      <a:pt x="2795" y="1408"/>
                    </a:lnTo>
                    <a:lnTo>
                      <a:pt x="2787" y="1346"/>
                    </a:lnTo>
                    <a:lnTo>
                      <a:pt x="2776" y="1285"/>
                    </a:lnTo>
                    <a:lnTo>
                      <a:pt x="2762" y="1228"/>
                    </a:lnTo>
                    <a:lnTo>
                      <a:pt x="2748" y="1166"/>
                    </a:lnTo>
                    <a:lnTo>
                      <a:pt x="2730" y="1109"/>
                    </a:lnTo>
                    <a:lnTo>
                      <a:pt x="2705" y="1051"/>
                    </a:lnTo>
                    <a:lnTo>
                      <a:pt x="2679" y="994"/>
                    </a:lnTo>
                    <a:lnTo>
                      <a:pt x="2654" y="940"/>
                    </a:lnTo>
                    <a:lnTo>
                      <a:pt x="2622" y="886"/>
                    </a:lnTo>
                    <a:lnTo>
                      <a:pt x="2590" y="835"/>
                    </a:lnTo>
                    <a:lnTo>
                      <a:pt x="2553" y="785"/>
                    </a:lnTo>
                    <a:lnTo>
                      <a:pt x="2514" y="734"/>
                    </a:lnTo>
                    <a:lnTo>
                      <a:pt x="2474" y="688"/>
                    </a:lnTo>
                    <a:lnTo>
                      <a:pt x="2431" y="641"/>
                    </a:lnTo>
                    <a:lnTo>
                      <a:pt x="2431" y="641"/>
                    </a:lnTo>
                    <a:lnTo>
                      <a:pt x="2384" y="598"/>
                    </a:lnTo>
                    <a:lnTo>
                      <a:pt x="2337" y="558"/>
                    </a:lnTo>
                    <a:lnTo>
                      <a:pt x="2287" y="519"/>
                    </a:lnTo>
                    <a:lnTo>
                      <a:pt x="2237" y="482"/>
                    </a:lnTo>
                    <a:lnTo>
                      <a:pt x="2186" y="450"/>
                    </a:lnTo>
                    <a:lnTo>
                      <a:pt x="2132" y="418"/>
                    </a:lnTo>
                    <a:lnTo>
                      <a:pt x="2078" y="393"/>
                    </a:lnTo>
                    <a:lnTo>
                      <a:pt x="2021" y="367"/>
                    </a:lnTo>
                    <a:lnTo>
                      <a:pt x="1963" y="342"/>
                    </a:lnTo>
                    <a:lnTo>
                      <a:pt x="1905" y="324"/>
                    </a:lnTo>
                    <a:lnTo>
                      <a:pt x="1844" y="310"/>
                    </a:lnTo>
                    <a:lnTo>
                      <a:pt x="1786" y="296"/>
                    </a:lnTo>
                    <a:lnTo>
                      <a:pt x="1725" y="285"/>
                    </a:lnTo>
                    <a:lnTo>
                      <a:pt x="1664" y="278"/>
                    </a:lnTo>
                    <a:lnTo>
                      <a:pt x="1599" y="270"/>
                    </a:lnTo>
                    <a:lnTo>
                      <a:pt x="1538" y="270"/>
                    </a:lnTo>
                    <a:lnTo>
                      <a:pt x="1538" y="270"/>
                    </a:lnTo>
                    <a:lnTo>
                      <a:pt x="1473" y="270"/>
                    </a:lnTo>
                    <a:lnTo>
                      <a:pt x="1412" y="278"/>
                    </a:lnTo>
                    <a:lnTo>
                      <a:pt x="1351" y="285"/>
                    </a:lnTo>
                    <a:lnTo>
                      <a:pt x="1290" y="296"/>
                    </a:lnTo>
                    <a:lnTo>
                      <a:pt x="1228" y="310"/>
                    </a:lnTo>
                    <a:lnTo>
                      <a:pt x="1171" y="324"/>
                    </a:lnTo>
                    <a:lnTo>
                      <a:pt x="1110" y="342"/>
                    </a:lnTo>
                    <a:lnTo>
                      <a:pt x="1052" y="367"/>
                    </a:lnTo>
                    <a:lnTo>
                      <a:pt x="998" y="393"/>
                    </a:lnTo>
                    <a:lnTo>
                      <a:pt x="944" y="418"/>
                    </a:lnTo>
                    <a:lnTo>
                      <a:pt x="890" y="450"/>
                    </a:lnTo>
                    <a:lnTo>
                      <a:pt x="836" y="482"/>
                    </a:lnTo>
                    <a:lnTo>
                      <a:pt x="786" y="519"/>
                    </a:lnTo>
                    <a:lnTo>
                      <a:pt x="735" y="558"/>
                    </a:lnTo>
                    <a:lnTo>
                      <a:pt x="688" y="598"/>
                    </a:lnTo>
                    <a:lnTo>
                      <a:pt x="642" y="641"/>
                    </a:lnTo>
                    <a:lnTo>
                      <a:pt x="642" y="641"/>
                    </a:lnTo>
                    <a:lnTo>
                      <a:pt x="598" y="688"/>
                    </a:lnTo>
                    <a:lnTo>
                      <a:pt x="559" y="734"/>
                    </a:lnTo>
                    <a:lnTo>
                      <a:pt x="519" y="785"/>
                    </a:lnTo>
                    <a:lnTo>
                      <a:pt x="483" y="835"/>
                    </a:lnTo>
                    <a:lnTo>
                      <a:pt x="451" y="886"/>
                    </a:lnTo>
                    <a:lnTo>
                      <a:pt x="422" y="940"/>
                    </a:lnTo>
                    <a:lnTo>
                      <a:pt x="393" y="994"/>
                    </a:lnTo>
                    <a:lnTo>
                      <a:pt x="368" y="1051"/>
                    </a:lnTo>
                    <a:lnTo>
                      <a:pt x="346" y="1109"/>
                    </a:lnTo>
                    <a:lnTo>
                      <a:pt x="328" y="1166"/>
                    </a:lnTo>
                    <a:lnTo>
                      <a:pt x="310" y="1228"/>
                    </a:lnTo>
                    <a:lnTo>
                      <a:pt x="296" y="1285"/>
                    </a:lnTo>
                    <a:lnTo>
                      <a:pt x="285" y="1346"/>
                    </a:lnTo>
                    <a:lnTo>
                      <a:pt x="278" y="1408"/>
                    </a:lnTo>
                    <a:lnTo>
                      <a:pt x="274" y="1472"/>
                    </a:lnTo>
                    <a:lnTo>
                      <a:pt x="271" y="1533"/>
                    </a:lnTo>
                    <a:lnTo>
                      <a:pt x="0" y="1533"/>
                    </a:lnTo>
                    <a:lnTo>
                      <a:pt x="0" y="1533"/>
                    </a:lnTo>
                    <a:lnTo>
                      <a:pt x="4" y="1458"/>
                    </a:lnTo>
                    <a:lnTo>
                      <a:pt x="8" y="1382"/>
                    </a:lnTo>
                    <a:lnTo>
                      <a:pt x="18" y="1307"/>
                    </a:lnTo>
                    <a:lnTo>
                      <a:pt x="29" y="1235"/>
                    </a:lnTo>
                    <a:lnTo>
                      <a:pt x="47" y="1159"/>
                    </a:lnTo>
                    <a:lnTo>
                      <a:pt x="65" y="1087"/>
                    </a:lnTo>
                    <a:lnTo>
                      <a:pt x="91" y="1015"/>
                    </a:lnTo>
                    <a:lnTo>
                      <a:pt x="116" y="947"/>
                    </a:lnTo>
                    <a:lnTo>
                      <a:pt x="148" y="878"/>
                    </a:lnTo>
                    <a:lnTo>
                      <a:pt x="180" y="814"/>
                    </a:lnTo>
                    <a:lnTo>
                      <a:pt x="217" y="749"/>
                    </a:lnTo>
                    <a:lnTo>
                      <a:pt x="260" y="684"/>
                    </a:lnTo>
                    <a:lnTo>
                      <a:pt x="303" y="623"/>
                    </a:lnTo>
                    <a:lnTo>
                      <a:pt x="350" y="562"/>
                    </a:lnTo>
                    <a:lnTo>
                      <a:pt x="397" y="504"/>
                    </a:lnTo>
                    <a:lnTo>
                      <a:pt x="451" y="450"/>
                    </a:lnTo>
                    <a:lnTo>
                      <a:pt x="451" y="450"/>
                    </a:lnTo>
                    <a:lnTo>
                      <a:pt x="508" y="396"/>
                    </a:lnTo>
                    <a:lnTo>
                      <a:pt x="566" y="346"/>
                    </a:lnTo>
                    <a:lnTo>
                      <a:pt x="624" y="299"/>
                    </a:lnTo>
                    <a:lnTo>
                      <a:pt x="685" y="256"/>
                    </a:lnTo>
                    <a:lnTo>
                      <a:pt x="749" y="216"/>
                    </a:lnTo>
                    <a:lnTo>
                      <a:pt x="814" y="180"/>
                    </a:lnTo>
                    <a:lnTo>
                      <a:pt x="883" y="144"/>
                    </a:lnTo>
                    <a:lnTo>
                      <a:pt x="951" y="116"/>
                    </a:lnTo>
                    <a:lnTo>
                      <a:pt x="1019" y="90"/>
                    </a:lnTo>
                    <a:lnTo>
                      <a:pt x="1092" y="65"/>
                    </a:lnTo>
                    <a:lnTo>
                      <a:pt x="1164" y="43"/>
                    </a:lnTo>
                    <a:lnTo>
                      <a:pt x="1235" y="29"/>
                    </a:lnTo>
                    <a:lnTo>
                      <a:pt x="1311" y="15"/>
                    </a:lnTo>
                    <a:lnTo>
                      <a:pt x="1383" y="8"/>
                    </a:lnTo>
                    <a:lnTo>
                      <a:pt x="1459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538" y="0"/>
                    </a:lnTo>
                    <a:lnTo>
                      <a:pt x="1614" y="0"/>
                    </a:lnTo>
                    <a:lnTo>
                      <a:pt x="1689" y="8"/>
                    </a:lnTo>
                    <a:lnTo>
                      <a:pt x="1765" y="15"/>
                    </a:lnTo>
                    <a:lnTo>
                      <a:pt x="1837" y="29"/>
                    </a:lnTo>
                    <a:lnTo>
                      <a:pt x="1912" y="43"/>
                    </a:lnTo>
                    <a:lnTo>
                      <a:pt x="1984" y="65"/>
                    </a:lnTo>
                    <a:lnTo>
                      <a:pt x="2057" y="90"/>
                    </a:lnTo>
                    <a:lnTo>
                      <a:pt x="2125" y="116"/>
                    </a:lnTo>
                    <a:lnTo>
                      <a:pt x="2193" y="144"/>
                    </a:lnTo>
                    <a:lnTo>
                      <a:pt x="2258" y="180"/>
                    </a:lnTo>
                    <a:lnTo>
                      <a:pt x="2323" y="216"/>
                    </a:lnTo>
                    <a:lnTo>
                      <a:pt x="2388" y="256"/>
                    </a:lnTo>
                    <a:lnTo>
                      <a:pt x="2449" y="299"/>
                    </a:lnTo>
                    <a:lnTo>
                      <a:pt x="2510" y="346"/>
                    </a:lnTo>
                    <a:lnTo>
                      <a:pt x="2568" y="396"/>
                    </a:lnTo>
                    <a:lnTo>
                      <a:pt x="2622" y="450"/>
                    </a:lnTo>
                    <a:lnTo>
                      <a:pt x="2622" y="450"/>
                    </a:lnTo>
                    <a:lnTo>
                      <a:pt x="2676" y="504"/>
                    </a:lnTo>
                    <a:lnTo>
                      <a:pt x="2726" y="562"/>
                    </a:lnTo>
                    <a:lnTo>
                      <a:pt x="2773" y="623"/>
                    </a:lnTo>
                    <a:lnTo>
                      <a:pt x="2816" y="684"/>
                    </a:lnTo>
                    <a:lnTo>
                      <a:pt x="2856" y="749"/>
                    </a:lnTo>
                    <a:lnTo>
                      <a:pt x="2892" y="814"/>
                    </a:lnTo>
                    <a:lnTo>
                      <a:pt x="2928" y="878"/>
                    </a:lnTo>
                    <a:lnTo>
                      <a:pt x="2957" y="947"/>
                    </a:lnTo>
                    <a:lnTo>
                      <a:pt x="2982" y="1015"/>
                    </a:lnTo>
                    <a:lnTo>
                      <a:pt x="3007" y="1087"/>
                    </a:lnTo>
                    <a:lnTo>
                      <a:pt x="3029" y="1159"/>
                    </a:lnTo>
                    <a:lnTo>
                      <a:pt x="3043" y="1235"/>
                    </a:lnTo>
                    <a:lnTo>
                      <a:pt x="3058" y="1307"/>
                    </a:lnTo>
                    <a:lnTo>
                      <a:pt x="3065" y="1382"/>
                    </a:lnTo>
                    <a:lnTo>
                      <a:pt x="3072" y="1458"/>
                    </a:lnTo>
                    <a:lnTo>
                      <a:pt x="3072" y="1533"/>
                    </a:lnTo>
                    <a:lnTo>
                      <a:pt x="3072" y="1533"/>
                    </a:lnTo>
                    <a:lnTo>
                      <a:pt x="3072" y="1613"/>
                    </a:lnTo>
                    <a:lnTo>
                      <a:pt x="3065" y="1688"/>
                    </a:lnTo>
                    <a:lnTo>
                      <a:pt x="3058" y="1760"/>
                    </a:lnTo>
                    <a:lnTo>
                      <a:pt x="3043" y="1836"/>
                    </a:lnTo>
                    <a:lnTo>
                      <a:pt x="3029" y="1908"/>
                    </a:lnTo>
                    <a:lnTo>
                      <a:pt x="3007" y="1980"/>
                    </a:lnTo>
                    <a:lnTo>
                      <a:pt x="2982" y="2052"/>
                    </a:lnTo>
                    <a:lnTo>
                      <a:pt x="2957" y="2124"/>
                    </a:lnTo>
                    <a:lnTo>
                      <a:pt x="2928" y="2188"/>
                    </a:lnTo>
                    <a:lnTo>
                      <a:pt x="2892" y="2257"/>
                    </a:lnTo>
                    <a:lnTo>
                      <a:pt x="2856" y="2321"/>
                    </a:lnTo>
                    <a:lnTo>
                      <a:pt x="2816" y="2386"/>
                    </a:lnTo>
                    <a:lnTo>
                      <a:pt x="2773" y="2447"/>
                    </a:lnTo>
                    <a:lnTo>
                      <a:pt x="2726" y="2505"/>
                    </a:lnTo>
                    <a:lnTo>
                      <a:pt x="2676" y="2563"/>
                    </a:lnTo>
                    <a:lnTo>
                      <a:pt x="2622" y="2620"/>
                    </a:lnTo>
                    <a:lnTo>
                      <a:pt x="2622" y="2620"/>
                    </a:lnTo>
                    <a:lnTo>
                      <a:pt x="2568" y="2674"/>
                    </a:lnTo>
                    <a:lnTo>
                      <a:pt x="2510" y="2721"/>
                    </a:lnTo>
                    <a:lnTo>
                      <a:pt x="2449" y="2768"/>
                    </a:lnTo>
                    <a:lnTo>
                      <a:pt x="2388" y="2811"/>
                    </a:lnTo>
                    <a:lnTo>
                      <a:pt x="2323" y="2854"/>
                    </a:lnTo>
                    <a:lnTo>
                      <a:pt x="2258" y="2890"/>
                    </a:lnTo>
                    <a:lnTo>
                      <a:pt x="2193" y="2923"/>
                    </a:lnTo>
                    <a:lnTo>
                      <a:pt x="2125" y="2955"/>
                    </a:lnTo>
                    <a:lnTo>
                      <a:pt x="2057" y="2980"/>
                    </a:lnTo>
                    <a:lnTo>
                      <a:pt x="1984" y="3006"/>
                    </a:lnTo>
                    <a:lnTo>
                      <a:pt x="1912" y="3023"/>
                    </a:lnTo>
                    <a:lnTo>
                      <a:pt x="1837" y="3041"/>
                    </a:lnTo>
                    <a:lnTo>
                      <a:pt x="1765" y="3052"/>
                    </a:lnTo>
                    <a:lnTo>
                      <a:pt x="1689" y="3063"/>
                    </a:lnTo>
                    <a:lnTo>
                      <a:pt x="1614" y="3067"/>
                    </a:lnTo>
                    <a:lnTo>
                      <a:pt x="1538" y="307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3" name="Freeform 39"/>
              <p:cNvSpPr>
                <a:spLocks noChangeArrowheads="1"/>
              </p:cNvSpPr>
              <p:nvPr/>
            </p:nvSpPr>
            <p:spPr bwMode="auto">
              <a:xfrm>
                <a:off x="1119188" y="3067050"/>
                <a:ext cx="306387" cy="306388"/>
              </a:xfrm>
              <a:custGeom>
                <a:avLst/>
                <a:gdLst>
                  <a:gd name="T0" fmla="*/ 382 w 854"/>
                  <a:gd name="T1" fmla="*/ 849 h 854"/>
                  <a:gd name="T2" fmla="*/ 299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9 w 854"/>
                  <a:gd name="T29" fmla="*/ 21 h 854"/>
                  <a:gd name="T30" fmla="*/ 382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30 w 854"/>
                  <a:gd name="T37" fmla="*/ 50 h 854"/>
                  <a:gd name="T38" fmla="*/ 695 w 854"/>
                  <a:gd name="T39" fmla="*/ 97 h 854"/>
                  <a:gd name="T40" fmla="*/ 756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50 w 854"/>
                  <a:gd name="T47" fmla="*/ 381 h 854"/>
                  <a:gd name="T48" fmla="*/ 850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6 w 854"/>
                  <a:gd name="T55" fmla="*/ 698 h 854"/>
                  <a:gd name="T56" fmla="*/ 695 w 854"/>
                  <a:gd name="T57" fmla="*/ 755 h 854"/>
                  <a:gd name="T58" fmla="*/ 630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4 w 854"/>
                  <a:gd name="T67" fmla="*/ 284 h 854"/>
                  <a:gd name="T68" fmla="*/ 317 w 854"/>
                  <a:gd name="T69" fmla="*/ 317 h 854"/>
                  <a:gd name="T70" fmla="*/ 284 w 854"/>
                  <a:gd name="T71" fmla="*/ 367 h 854"/>
                  <a:gd name="T72" fmla="*/ 270 w 854"/>
                  <a:gd name="T73" fmla="*/ 428 h 854"/>
                  <a:gd name="T74" fmla="*/ 284 w 854"/>
                  <a:gd name="T75" fmla="*/ 485 h 854"/>
                  <a:gd name="T76" fmla="*/ 317 w 854"/>
                  <a:gd name="T77" fmla="*/ 536 h 854"/>
                  <a:gd name="T78" fmla="*/ 364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8 w 854"/>
                  <a:gd name="T87" fmla="*/ 485 h 854"/>
                  <a:gd name="T88" fmla="*/ 579 w 854"/>
                  <a:gd name="T89" fmla="*/ 428 h 854"/>
                  <a:gd name="T90" fmla="*/ 568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2" y="849"/>
                    </a:lnTo>
                    <a:lnTo>
                      <a:pt x="338" y="846"/>
                    </a:lnTo>
                    <a:lnTo>
                      <a:pt x="299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9" y="21"/>
                    </a:lnTo>
                    <a:lnTo>
                      <a:pt x="338" y="11"/>
                    </a:lnTo>
                    <a:lnTo>
                      <a:pt x="382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30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6" y="155"/>
                    </a:lnTo>
                    <a:lnTo>
                      <a:pt x="777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50" y="381"/>
                    </a:lnTo>
                    <a:lnTo>
                      <a:pt x="853" y="428"/>
                    </a:lnTo>
                    <a:lnTo>
                      <a:pt x="850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7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30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6" y="273"/>
                    </a:lnTo>
                    <a:lnTo>
                      <a:pt x="364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4" y="367"/>
                    </a:lnTo>
                    <a:lnTo>
                      <a:pt x="273" y="396"/>
                    </a:lnTo>
                    <a:lnTo>
                      <a:pt x="270" y="428"/>
                    </a:lnTo>
                    <a:lnTo>
                      <a:pt x="273" y="457"/>
                    </a:lnTo>
                    <a:lnTo>
                      <a:pt x="284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4" y="568"/>
                    </a:lnTo>
                    <a:lnTo>
                      <a:pt x="396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8" y="485"/>
                    </a:lnTo>
                    <a:lnTo>
                      <a:pt x="576" y="457"/>
                    </a:lnTo>
                    <a:lnTo>
                      <a:pt x="579" y="428"/>
                    </a:lnTo>
                    <a:lnTo>
                      <a:pt x="576" y="396"/>
                    </a:lnTo>
                    <a:lnTo>
                      <a:pt x="568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4" name="Freeform 40"/>
              <p:cNvSpPr>
                <a:spLocks noChangeArrowheads="1"/>
              </p:cNvSpPr>
              <p:nvPr/>
            </p:nvSpPr>
            <p:spPr bwMode="auto">
              <a:xfrm>
                <a:off x="1538288" y="3067050"/>
                <a:ext cx="306387" cy="306388"/>
              </a:xfrm>
              <a:custGeom>
                <a:avLst/>
                <a:gdLst>
                  <a:gd name="T0" fmla="*/ 381 w 854"/>
                  <a:gd name="T1" fmla="*/ 849 h 854"/>
                  <a:gd name="T2" fmla="*/ 298 w 854"/>
                  <a:gd name="T3" fmla="*/ 835 h 854"/>
                  <a:gd name="T4" fmla="*/ 223 w 854"/>
                  <a:gd name="T5" fmla="*/ 802 h 854"/>
                  <a:gd name="T6" fmla="*/ 155 w 854"/>
                  <a:gd name="T7" fmla="*/ 755 h 854"/>
                  <a:gd name="T8" fmla="*/ 97 w 854"/>
                  <a:gd name="T9" fmla="*/ 698 h 854"/>
                  <a:gd name="T10" fmla="*/ 50 w 854"/>
                  <a:gd name="T11" fmla="*/ 629 h 854"/>
                  <a:gd name="T12" fmla="*/ 18 w 854"/>
                  <a:gd name="T13" fmla="*/ 554 h 854"/>
                  <a:gd name="T14" fmla="*/ 0 w 854"/>
                  <a:gd name="T15" fmla="*/ 471 h 854"/>
                  <a:gd name="T16" fmla="*/ 0 w 854"/>
                  <a:gd name="T17" fmla="*/ 381 h 854"/>
                  <a:gd name="T18" fmla="*/ 18 w 854"/>
                  <a:gd name="T19" fmla="*/ 299 h 854"/>
                  <a:gd name="T20" fmla="*/ 50 w 854"/>
                  <a:gd name="T21" fmla="*/ 223 h 854"/>
                  <a:gd name="T22" fmla="*/ 97 w 854"/>
                  <a:gd name="T23" fmla="*/ 155 h 854"/>
                  <a:gd name="T24" fmla="*/ 155 w 854"/>
                  <a:gd name="T25" fmla="*/ 97 h 854"/>
                  <a:gd name="T26" fmla="*/ 223 w 854"/>
                  <a:gd name="T27" fmla="*/ 50 h 854"/>
                  <a:gd name="T28" fmla="*/ 298 w 854"/>
                  <a:gd name="T29" fmla="*/ 21 h 854"/>
                  <a:gd name="T30" fmla="*/ 381 w 854"/>
                  <a:gd name="T31" fmla="*/ 3 h 854"/>
                  <a:gd name="T32" fmla="*/ 468 w 854"/>
                  <a:gd name="T33" fmla="*/ 3 h 854"/>
                  <a:gd name="T34" fmla="*/ 551 w 854"/>
                  <a:gd name="T35" fmla="*/ 21 h 854"/>
                  <a:gd name="T36" fmla="*/ 626 w 854"/>
                  <a:gd name="T37" fmla="*/ 50 h 854"/>
                  <a:gd name="T38" fmla="*/ 695 w 854"/>
                  <a:gd name="T39" fmla="*/ 97 h 854"/>
                  <a:gd name="T40" fmla="*/ 752 w 854"/>
                  <a:gd name="T41" fmla="*/ 155 h 854"/>
                  <a:gd name="T42" fmla="*/ 799 w 854"/>
                  <a:gd name="T43" fmla="*/ 223 h 854"/>
                  <a:gd name="T44" fmla="*/ 831 w 854"/>
                  <a:gd name="T45" fmla="*/ 299 h 854"/>
                  <a:gd name="T46" fmla="*/ 849 w 854"/>
                  <a:gd name="T47" fmla="*/ 381 h 854"/>
                  <a:gd name="T48" fmla="*/ 849 w 854"/>
                  <a:gd name="T49" fmla="*/ 471 h 854"/>
                  <a:gd name="T50" fmla="*/ 831 w 854"/>
                  <a:gd name="T51" fmla="*/ 554 h 854"/>
                  <a:gd name="T52" fmla="*/ 799 w 854"/>
                  <a:gd name="T53" fmla="*/ 629 h 854"/>
                  <a:gd name="T54" fmla="*/ 752 w 854"/>
                  <a:gd name="T55" fmla="*/ 698 h 854"/>
                  <a:gd name="T56" fmla="*/ 695 w 854"/>
                  <a:gd name="T57" fmla="*/ 755 h 854"/>
                  <a:gd name="T58" fmla="*/ 626 w 854"/>
                  <a:gd name="T59" fmla="*/ 802 h 854"/>
                  <a:gd name="T60" fmla="*/ 551 w 854"/>
                  <a:gd name="T61" fmla="*/ 835 h 854"/>
                  <a:gd name="T62" fmla="*/ 468 w 854"/>
                  <a:gd name="T63" fmla="*/ 849 h 854"/>
                  <a:gd name="T64" fmla="*/ 425 w 854"/>
                  <a:gd name="T65" fmla="*/ 273 h 854"/>
                  <a:gd name="T66" fmla="*/ 363 w 854"/>
                  <a:gd name="T67" fmla="*/ 284 h 854"/>
                  <a:gd name="T68" fmla="*/ 317 w 854"/>
                  <a:gd name="T69" fmla="*/ 317 h 854"/>
                  <a:gd name="T70" fmla="*/ 280 w 854"/>
                  <a:gd name="T71" fmla="*/ 367 h 854"/>
                  <a:gd name="T72" fmla="*/ 270 w 854"/>
                  <a:gd name="T73" fmla="*/ 428 h 854"/>
                  <a:gd name="T74" fmla="*/ 280 w 854"/>
                  <a:gd name="T75" fmla="*/ 485 h 854"/>
                  <a:gd name="T76" fmla="*/ 317 w 854"/>
                  <a:gd name="T77" fmla="*/ 536 h 854"/>
                  <a:gd name="T78" fmla="*/ 363 w 854"/>
                  <a:gd name="T79" fmla="*/ 568 h 854"/>
                  <a:gd name="T80" fmla="*/ 425 w 854"/>
                  <a:gd name="T81" fmla="*/ 583 h 854"/>
                  <a:gd name="T82" fmla="*/ 486 w 854"/>
                  <a:gd name="T83" fmla="*/ 568 h 854"/>
                  <a:gd name="T84" fmla="*/ 536 w 854"/>
                  <a:gd name="T85" fmla="*/ 536 h 854"/>
                  <a:gd name="T86" fmla="*/ 569 w 854"/>
                  <a:gd name="T87" fmla="*/ 485 h 854"/>
                  <a:gd name="T88" fmla="*/ 580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4 h 854"/>
                  <a:gd name="T96" fmla="*/ 425 w 854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5" y="853"/>
                    </a:moveTo>
                    <a:lnTo>
                      <a:pt x="381" y="849"/>
                    </a:lnTo>
                    <a:lnTo>
                      <a:pt x="338" y="846"/>
                    </a:lnTo>
                    <a:lnTo>
                      <a:pt x="298" y="835"/>
                    </a:lnTo>
                    <a:lnTo>
                      <a:pt x="259" y="820"/>
                    </a:lnTo>
                    <a:lnTo>
                      <a:pt x="223" y="802"/>
                    </a:lnTo>
                    <a:lnTo>
                      <a:pt x="187" y="781"/>
                    </a:lnTo>
                    <a:lnTo>
                      <a:pt x="155" y="755"/>
                    </a:lnTo>
                    <a:lnTo>
                      <a:pt x="122" y="727"/>
                    </a:lnTo>
                    <a:lnTo>
                      <a:pt x="97" y="698"/>
                    </a:lnTo>
                    <a:lnTo>
                      <a:pt x="72" y="666"/>
                    </a:lnTo>
                    <a:lnTo>
                      <a:pt x="50" y="629"/>
                    </a:lnTo>
                    <a:lnTo>
                      <a:pt x="32" y="594"/>
                    </a:lnTo>
                    <a:lnTo>
                      <a:pt x="18" y="554"/>
                    </a:lnTo>
                    <a:lnTo>
                      <a:pt x="7" y="511"/>
                    </a:lnTo>
                    <a:lnTo>
                      <a:pt x="0" y="471"/>
                    </a:lnTo>
                    <a:lnTo>
                      <a:pt x="0" y="428"/>
                    </a:lnTo>
                    <a:lnTo>
                      <a:pt x="0" y="381"/>
                    </a:lnTo>
                    <a:lnTo>
                      <a:pt x="7" y="342"/>
                    </a:lnTo>
                    <a:lnTo>
                      <a:pt x="18" y="299"/>
                    </a:lnTo>
                    <a:lnTo>
                      <a:pt x="32" y="262"/>
                    </a:lnTo>
                    <a:lnTo>
                      <a:pt x="50" y="223"/>
                    </a:lnTo>
                    <a:lnTo>
                      <a:pt x="72" y="187"/>
                    </a:lnTo>
                    <a:lnTo>
                      <a:pt x="97" y="155"/>
                    </a:lnTo>
                    <a:lnTo>
                      <a:pt x="122" y="126"/>
                    </a:lnTo>
                    <a:lnTo>
                      <a:pt x="155" y="97"/>
                    </a:lnTo>
                    <a:lnTo>
                      <a:pt x="187" y="72"/>
                    </a:lnTo>
                    <a:lnTo>
                      <a:pt x="223" y="50"/>
                    </a:lnTo>
                    <a:lnTo>
                      <a:pt x="259" y="32"/>
                    </a:lnTo>
                    <a:lnTo>
                      <a:pt x="298" y="21"/>
                    </a:lnTo>
                    <a:lnTo>
                      <a:pt x="338" y="11"/>
                    </a:lnTo>
                    <a:lnTo>
                      <a:pt x="381" y="3"/>
                    </a:lnTo>
                    <a:lnTo>
                      <a:pt x="425" y="0"/>
                    </a:lnTo>
                    <a:lnTo>
                      <a:pt x="468" y="3"/>
                    </a:lnTo>
                    <a:lnTo>
                      <a:pt x="511" y="11"/>
                    </a:lnTo>
                    <a:lnTo>
                      <a:pt x="551" y="21"/>
                    </a:lnTo>
                    <a:lnTo>
                      <a:pt x="590" y="32"/>
                    </a:lnTo>
                    <a:lnTo>
                      <a:pt x="626" y="50"/>
                    </a:lnTo>
                    <a:lnTo>
                      <a:pt x="662" y="72"/>
                    </a:lnTo>
                    <a:lnTo>
                      <a:pt x="695" y="97"/>
                    </a:lnTo>
                    <a:lnTo>
                      <a:pt x="727" y="126"/>
                    </a:lnTo>
                    <a:lnTo>
                      <a:pt x="752" y="155"/>
                    </a:lnTo>
                    <a:lnTo>
                      <a:pt x="778" y="187"/>
                    </a:lnTo>
                    <a:lnTo>
                      <a:pt x="799" y="223"/>
                    </a:lnTo>
                    <a:lnTo>
                      <a:pt x="817" y="262"/>
                    </a:lnTo>
                    <a:lnTo>
                      <a:pt x="831" y="299"/>
                    </a:lnTo>
                    <a:lnTo>
                      <a:pt x="842" y="342"/>
                    </a:lnTo>
                    <a:lnTo>
                      <a:pt x="849" y="381"/>
                    </a:lnTo>
                    <a:lnTo>
                      <a:pt x="853" y="428"/>
                    </a:lnTo>
                    <a:lnTo>
                      <a:pt x="849" y="471"/>
                    </a:lnTo>
                    <a:lnTo>
                      <a:pt x="842" y="511"/>
                    </a:lnTo>
                    <a:lnTo>
                      <a:pt x="831" y="554"/>
                    </a:lnTo>
                    <a:lnTo>
                      <a:pt x="817" y="594"/>
                    </a:lnTo>
                    <a:lnTo>
                      <a:pt x="799" y="629"/>
                    </a:lnTo>
                    <a:lnTo>
                      <a:pt x="778" y="666"/>
                    </a:lnTo>
                    <a:lnTo>
                      <a:pt x="752" y="698"/>
                    </a:lnTo>
                    <a:lnTo>
                      <a:pt x="727" y="727"/>
                    </a:lnTo>
                    <a:lnTo>
                      <a:pt x="695" y="755"/>
                    </a:lnTo>
                    <a:lnTo>
                      <a:pt x="662" y="781"/>
                    </a:lnTo>
                    <a:lnTo>
                      <a:pt x="626" y="802"/>
                    </a:lnTo>
                    <a:lnTo>
                      <a:pt x="590" y="820"/>
                    </a:lnTo>
                    <a:lnTo>
                      <a:pt x="551" y="835"/>
                    </a:lnTo>
                    <a:lnTo>
                      <a:pt x="511" y="846"/>
                    </a:lnTo>
                    <a:lnTo>
                      <a:pt x="468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392" y="273"/>
                    </a:lnTo>
                    <a:lnTo>
                      <a:pt x="363" y="284"/>
                    </a:lnTo>
                    <a:lnTo>
                      <a:pt x="338" y="299"/>
                    </a:lnTo>
                    <a:lnTo>
                      <a:pt x="317" y="317"/>
                    </a:lnTo>
                    <a:lnTo>
                      <a:pt x="295" y="342"/>
                    </a:lnTo>
                    <a:lnTo>
                      <a:pt x="280" y="367"/>
                    </a:lnTo>
                    <a:lnTo>
                      <a:pt x="274" y="396"/>
                    </a:lnTo>
                    <a:lnTo>
                      <a:pt x="270" y="428"/>
                    </a:lnTo>
                    <a:lnTo>
                      <a:pt x="274" y="457"/>
                    </a:lnTo>
                    <a:lnTo>
                      <a:pt x="280" y="485"/>
                    </a:lnTo>
                    <a:lnTo>
                      <a:pt x="295" y="514"/>
                    </a:lnTo>
                    <a:lnTo>
                      <a:pt x="317" y="536"/>
                    </a:lnTo>
                    <a:lnTo>
                      <a:pt x="338" y="554"/>
                    </a:lnTo>
                    <a:lnTo>
                      <a:pt x="363" y="568"/>
                    </a:lnTo>
                    <a:lnTo>
                      <a:pt x="392" y="579"/>
                    </a:lnTo>
                    <a:lnTo>
                      <a:pt x="425" y="583"/>
                    </a:lnTo>
                    <a:lnTo>
                      <a:pt x="457" y="579"/>
                    </a:lnTo>
                    <a:lnTo>
                      <a:pt x="486" y="568"/>
                    </a:lnTo>
                    <a:lnTo>
                      <a:pt x="511" y="554"/>
                    </a:lnTo>
                    <a:lnTo>
                      <a:pt x="536" y="536"/>
                    </a:lnTo>
                    <a:lnTo>
                      <a:pt x="554" y="514"/>
                    </a:lnTo>
                    <a:lnTo>
                      <a:pt x="569" y="485"/>
                    </a:lnTo>
                    <a:lnTo>
                      <a:pt x="576" y="457"/>
                    </a:lnTo>
                    <a:lnTo>
                      <a:pt x="580" y="428"/>
                    </a:lnTo>
                    <a:lnTo>
                      <a:pt x="576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1" y="299"/>
                    </a:lnTo>
                    <a:lnTo>
                      <a:pt x="486" y="284"/>
                    </a:lnTo>
                    <a:lnTo>
                      <a:pt x="457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5" name="Freeform 41"/>
              <p:cNvSpPr>
                <a:spLocks noChangeArrowheads="1"/>
              </p:cNvSpPr>
              <p:nvPr/>
            </p:nvSpPr>
            <p:spPr bwMode="auto">
              <a:xfrm>
                <a:off x="2165350" y="3067050"/>
                <a:ext cx="306387" cy="306388"/>
              </a:xfrm>
              <a:custGeom>
                <a:avLst/>
                <a:gdLst>
                  <a:gd name="T0" fmla="*/ 382 w 855"/>
                  <a:gd name="T1" fmla="*/ 849 h 854"/>
                  <a:gd name="T2" fmla="*/ 300 w 855"/>
                  <a:gd name="T3" fmla="*/ 835 h 854"/>
                  <a:gd name="T4" fmla="*/ 224 w 855"/>
                  <a:gd name="T5" fmla="*/ 802 h 854"/>
                  <a:gd name="T6" fmla="*/ 155 w 855"/>
                  <a:gd name="T7" fmla="*/ 755 h 854"/>
                  <a:gd name="T8" fmla="*/ 98 w 855"/>
                  <a:gd name="T9" fmla="*/ 698 h 854"/>
                  <a:gd name="T10" fmla="*/ 51 w 855"/>
                  <a:gd name="T11" fmla="*/ 629 h 854"/>
                  <a:gd name="T12" fmla="*/ 18 w 855"/>
                  <a:gd name="T13" fmla="*/ 554 h 854"/>
                  <a:gd name="T14" fmla="*/ 4 w 855"/>
                  <a:gd name="T15" fmla="*/ 471 h 854"/>
                  <a:gd name="T16" fmla="*/ 4 w 855"/>
                  <a:gd name="T17" fmla="*/ 381 h 854"/>
                  <a:gd name="T18" fmla="*/ 18 w 855"/>
                  <a:gd name="T19" fmla="*/ 299 h 854"/>
                  <a:gd name="T20" fmla="*/ 51 w 855"/>
                  <a:gd name="T21" fmla="*/ 223 h 854"/>
                  <a:gd name="T22" fmla="*/ 98 w 855"/>
                  <a:gd name="T23" fmla="*/ 155 h 854"/>
                  <a:gd name="T24" fmla="*/ 155 w 855"/>
                  <a:gd name="T25" fmla="*/ 97 h 854"/>
                  <a:gd name="T26" fmla="*/ 224 w 855"/>
                  <a:gd name="T27" fmla="*/ 50 h 854"/>
                  <a:gd name="T28" fmla="*/ 300 w 855"/>
                  <a:gd name="T29" fmla="*/ 21 h 854"/>
                  <a:gd name="T30" fmla="*/ 382 w 855"/>
                  <a:gd name="T31" fmla="*/ 3 h 854"/>
                  <a:gd name="T32" fmla="*/ 472 w 855"/>
                  <a:gd name="T33" fmla="*/ 3 h 854"/>
                  <a:gd name="T34" fmla="*/ 555 w 855"/>
                  <a:gd name="T35" fmla="*/ 21 h 854"/>
                  <a:gd name="T36" fmla="*/ 631 w 855"/>
                  <a:gd name="T37" fmla="*/ 50 h 854"/>
                  <a:gd name="T38" fmla="*/ 699 w 855"/>
                  <a:gd name="T39" fmla="*/ 97 h 854"/>
                  <a:gd name="T40" fmla="*/ 757 w 855"/>
                  <a:gd name="T41" fmla="*/ 155 h 854"/>
                  <a:gd name="T42" fmla="*/ 804 w 855"/>
                  <a:gd name="T43" fmla="*/ 223 h 854"/>
                  <a:gd name="T44" fmla="*/ 836 w 855"/>
                  <a:gd name="T45" fmla="*/ 299 h 854"/>
                  <a:gd name="T46" fmla="*/ 850 w 855"/>
                  <a:gd name="T47" fmla="*/ 381 h 854"/>
                  <a:gd name="T48" fmla="*/ 850 w 855"/>
                  <a:gd name="T49" fmla="*/ 471 h 854"/>
                  <a:gd name="T50" fmla="*/ 836 w 855"/>
                  <a:gd name="T51" fmla="*/ 554 h 854"/>
                  <a:gd name="T52" fmla="*/ 804 w 855"/>
                  <a:gd name="T53" fmla="*/ 629 h 854"/>
                  <a:gd name="T54" fmla="*/ 757 w 855"/>
                  <a:gd name="T55" fmla="*/ 698 h 854"/>
                  <a:gd name="T56" fmla="*/ 699 w 855"/>
                  <a:gd name="T57" fmla="*/ 755 h 854"/>
                  <a:gd name="T58" fmla="*/ 631 w 855"/>
                  <a:gd name="T59" fmla="*/ 802 h 854"/>
                  <a:gd name="T60" fmla="*/ 555 w 855"/>
                  <a:gd name="T61" fmla="*/ 835 h 854"/>
                  <a:gd name="T62" fmla="*/ 472 w 855"/>
                  <a:gd name="T63" fmla="*/ 849 h 854"/>
                  <a:gd name="T64" fmla="*/ 429 w 855"/>
                  <a:gd name="T65" fmla="*/ 273 h 854"/>
                  <a:gd name="T66" fmla="*/ 368 w 855"/>
                  <a:gd name="T67" fmla="*/ 284 h 854"/>
                  <a:gd name="T68" fmla="*/ 318 w 855"/>
                  <a:gd name="T69" fmla="*/ 317 h 854"/>
                  <a:gd name="T70" fmla="*/ 285 w 855"/>
                  <a:gd name="T71" fmla="*/ 367 h 854"/>
                  <a:gd name="T72" fmla="*/ 271 w 855"/>
                  <a:gd name="T73" fmla="*/ 428 h 854"/>
                  <a:gd name="T74" fmla="*/ 285 w 855"/>
                  <a:gd name="T75" fmla="*/ 485 h 854"/>
                  <a:gd name="T76" fmla="*/ 318 w 855"/>
                  <a:gd name="T77" fmla="*/ 536 h 854"/>
                  <a:gd name="T78" fmla="*/ 368 w 855"/>
                  <a:gd name="T79" fmla="*/ 568 h 854"/>
                  <a:gd name="T80" fmla="*/ 429 w 855"/>
                  <a:gd name="T81" fmla="*/ 583 h 854"/>
                  <a:gd name="T82" fmla="*/ 486 w 855"/>
                  <a:gd name="T83" fmla="*/ 568 h 854"/>
                  <a:gd name="T84" fmla="*/ 537 w 855"/>
                  <a:gd name="T85" fmla="*/ 536 h 854"/>
                  <a:gd name="T86" fmla="*/ 569 w 855"/>
                  <a:gd name="T87" fmla="*/ 485 h 854"/>
                  <a:gd name="T88" fmla="*/ 584 w 855"/>
                  <a:gd name="T89" fmla="*/ 428 h 854"/>
                  <a:gd name="T90" fmla="*/ 569 w 855"/>
                  <a:gd name="T91" fmla="*/ 367 h 854"/>
                  <a:gd name="T92" fmla="*/ 537 w 855"/>
                  <a:gd name="T93" fmla="*/ 317 h 854"/>
                  <a:gd name="T94" fmla="*/ 486 w 855"/>
                  <a:gd name="T95" fmla="*/ 284 h 854"/>
                  <a:gd name="T96" fmla="*/ 429 w 855"/>
                  <a:gd name="T97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82" y="849"/>
                    </a:lnTo>
                    <a:lnTo>
                      <a:pt x="342" y="846"/>
                    </a:lnTo>
                    <a:lnTo>
                      <a:pt x="300" y="835"/>
                    </a:lnTo>
                    <a:lnTo>
                      <a:pt x="260" y="820"/>
                    </a:lnTo>
                    <a:lnTo>
                      <a:pt x="224" y="802"/>
                    </a:lnTo>
                    <a:lnTo>
                      <a:pt x="188" y="781"/>
                    </a:lnTo>
                    <a:lnTo>
                      <a:pt x="155" y="755"/>
                    </a:lnTo>
                    <a:lnTo>
                      <a:pt x="126" y="727"/>
                    </a:lnTo>
                    <a:lnTo>
                      <a:pt x="98" y="698"/>
                    </a:lnTo>
                    <a:lnTo>
                      <a:pt x="73" y="666"/>
                    </a:lnTo>
                    <a:lnTo>
                      <a:pt x="51" y="629"/>
                    </a:lnTo>
                    <a:lnTo>
                      <a:pt x="33" y="594"/>
                    </a:lnTo>
                    <a:lnTo>
                      <a:pt x="18" y="554"/>
                    </a:lnTo>
                    <a:lnTo>
                      <a:pt x="11" y="511"/>
                    </a:lnTo>
                    <a:lnTo>
                      <a:pt x="4" y="471"/>
                    </a:lnTo>
                    <a:lnTo>
                      <a:pt x="0" y="428"/>
                    </a:lnTo>
                    <a:lnTo>
                      <a:pt x="4" y="381"/>
                    </a:lnTo>
                    <a:lnTo>
                      <a:pt x="11" y="342"/>
                    </a:lnTo>
                    <a:lnTo>
                      <a:pt x="18" y="299"/>
                    </a:lnTo>
                    <a:lnTo>
                      <a:pt x="33" y="262"/>
                    </a:lnTo>
                    <a:lnTo>
                      <a:pt x="51" y="223"/>
                    </a:lnTo>
                    <a:lnTo>
                      <a:pt x="73" y="187"/>
                    </a:lnTo>
                    <a:lnTo>
                      <a:pt x="98" y="155"/>
                    </a:lnTo>
                    <a:lnTo>
                      <a:pt x="126" y="126"/>
                    </a:lnTo>
                    <a:lnTo>
                      <a:pt x="155" y="97"/>
                    </a:lnTo>
                    <a:lnTo>
                      <a:pt x="188" y="72"/>
                    </a:lnTo>
                    <a:lnTo>
                      <a:pt x="224" y="50"/>
                    </a:lnTo>
                    <a:lnTo>
                      <a:pt x="260" y="32"/>
                    </a:lnTo>
                    <a:lnTo>
                      <a:pt x="300" y="21"/>
                    </a:lnTo>
                    <a:lnTo>
                      <a:pt x="342" y="11"/>
                    </a:lnTo>
                    <a:lnTo>
                      <a:pt x="382" y="3"/>
                    </a:lnTo>
                    <a:lnTo>
                      <a:pt x="429" y="0"/>
                    </a:lnTo>
                    <a:lnTo>
                      <a:pt x="472" y="3"/>
                    </a:lnTo>
                    <a:lnTo>
                      <a:pt x="512" y="11"/>
                    </a:lnTo>
                    <a:lnTo>
                      <a:pt x="555" y="21"/>
                    </a:lnTo>
                    <a:lnTo>
                      <a:pt x="595" y="32"/>
                    </a:lnTo>
                    <a:lnTo>
                      <a:pt x="631" y="50"/>
                    </a:lnTo>
                    <a:lnTo>
                      <a:pt x="666" y="72"/>
                    </a:lnTo>
                    <a:lnTo>
                      <a:pt x="699" y="97"/>
                    </a:lnTo>
                    <a:lnTo>
                      <a:pt x="728" y="126"/>
                    </a:lnTo>
                    <a:lnTo>
                      <a:pt x="757" y="155"/>
                    </a:lnTo>
                    <a:lnTo>
                      <a:pt x="782" y="187"/>
                    </a:lnTo>
                    <a:lnTo>
                      <a:pt x="804" y="223"/>
                    </a:lnTo>
                    <a:lnTo>
                      <a:pt x="822" y="262"/>
                    </a:lnTo>
                    <a:lnTo>
                      <a:pt x="836" y="299"/>
                    </a:lnTo>
                    <a:lnTo>
                      <a:pt x="847" y="342"/>
                    </a:lnTo>
                    <a:lnTo>
                      <a:pt x="850" y="381"/>
                    </a:lnTo>
                    <a:lnTo>
                      <a:pt x="854" y="428"/>
                    </a:lnTo>
                    <a:lnTo>
                      <a:pt x="850" y="471"/>
                    </a:lnTo>
                    <a:lnTo>
                      <a:pt x="847" y="511"/>
                    </a:lnTo>
                    <a:lnTo>
                      <a:pt x="836" y="554"/>
                    </a:lnTo>
                    <a:lnTo>
                      <a:pt x="822" y="594"/>
                    </a:lnTo>
                    <a:lnTo>
                      <a:pt x="804" y="629"/>
                    </a:lnTo>
                    <a:lnTo>
                      <a:pt x="782" y="666"/>
                    </a:lnTo>
                    <a:lnTo>
                      <a:pt x="757" y="698"/>
                    </a:lnTo>
                    <a:lnTo>
                      <a:pt x="728" y="727"/>
                    </a:lnTo>
                    <a:lnTo>
                      <a:pt x="699" y="755"/>
                    </a:lnTo>
                    <a:lnTo>
                      <a:pt x="666" y="781"/>
                    </a:lnTo>
                    <a:lnTo>
                      <a:pt x="631" y="802"/>
                    </a:lnTo>
                    <a:lnTo>
                      <a:pt x="595" y="820"/>
                    </a:lnTo>
                    <a:lnTo>
                      <a:pt x="555" y="835"/>
                    </a:lnTo>
                    <a:lnTo>
                      <a:pt x="512" y="846"/>
                    </a:lnTo>
                    <a:lnTo>
                      <a:pt x="472" y="849"/>
                    </a:lnTo>
                    <a:lnTo>
                      <a:pt x="429" y="853"/>
                    </a:lnTo>
                    <a:close/>
                    <a:moveTo>
                      <a:pt x="429" y="273"/>
                    </a:moveTo>
                    <a:lnTo>
                      <a:pt x="397" y="273"/>
                    </a:lnTo>
                    <a:lnTo>
                      <a:pt x="368" y="284"/>
                    </a:lnTo>
                    <a:lnTo>
                      <a:pt x="339" y="299"/>
                    </a:lnTo>
                    <a:lnTo>
                      <a:pt x="318" y="317"/>
                    </a:lnTo>
                    <a:lnTo>
                      <a:pt x="300" y="342"/>
                    </a:lnTo>
                    <a:lnTo>
                      <a:pt x="285" y="367"/>
                    </a:lnTo>
                    <a:lnTo>
                      <a:pt x="274" y="396"/>
                    </a:lnTo>
                    <a:lnTo>
                      <a:pt x="271" y="428"/>
                    </a:lnTo>
                    <a:lnTo>
                      <a:pt x="274" y="457"/>
                    </a:lnTo>
                    <a:lnTo>
                      <a:pt x="285" y="485"/>
                    </a:lnTo>
                    <a:lnTo>
                      <a:pt x="300" y="514"/>
                    </a:lnTo>
                    <a:lnTo>
                      <a:pt x="318" y="536"/>
                    </a:lnTo>
                    <a:lnTo>
                      <a:pt x="339" y="554"/>
                    </a:lnTo>
                    <a:lnTo>
                      <a:pt x="368" y="568"/>
                    </a:lnTo>
                    <a:lnTo>
                      <a:pt x="397" y="579"/>
                    </a:lnTo>
                    <a:lnTo>
                      <a:pt x="429" y="583"/>
                    </a:lnTo>
                    <a:lnTo>
                      <a:pt x="458" y="579"/>
                    </a:lnTo>
                    <a:lnTo>
                      <a:pt x="486" y="568"/>
                    </a:lnTo>
                    <a:lnTo>
                      <a:pt x="515" y="554"/>
                    </a:lnTo>
                    <a:lnTo>
                      <a:pt x="537" y="536"/>
                    </a:lnTo>
                    <a:lnTo>
                      <a:pt x="555" y="514"/>
                    </a:lnTo>
                    <a:lnTo>
                      <a:pt x="569" y="485"/>
                    </a:lnTo>
                    <a:lnTo>
                      <a:pt x="580" y="457"/>
                    </a:lnTo>
                    <a:lnTo>
                      <a:pt x="584" y="428"/>
                    </a:lnTo>
                    <a:lnTo>
                      <a:pt x="580" y="396"/>
                    </a:lnTo>
                    <a:lnTo>
                      <a:pt x="569" y="367"/>
                    </a:lnTo>
                    <a:lnTo>
                      <a:pt x="555" y="342"/>
                    </a:lnTo>
                    <a:lnTo>
                      <a:pt x="537" y="317"/>
                    </a:lnTo>
                    <a:lnTo>
                      <a:pt x="515" y="299"/>
                    </a:lnTo>
                    <a:lnTo>
                      <a:pt x="486" y="284"/>
                    </a:lnTo>
                    <a:lnTo>
                      <a:pt x="458" y="273"/>
                    </a:lnTo>
                    <a:lnTo>
                      <a:pt x="429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6" name="Freeform 42"/>
              <p:cNvSpPr>
                <a:spLocks noChangeArrowheads="1"/>
              </p:cNvSpPr>
              <p:nvPr/>
            </p:nvSpPr>
            <p:spPr bwMode="auto">
              <a:xfrm>
                <a:off x="3759200" y="2747963"/>
                <a:ext cx="306387" cy="306388"/>
              </a:xfrm>
              <a:custGeom>
                <a:avLst/>
                <a:gdLst>
                  <a:gd name="T0" fmla="*/ 389 w 855"/>
                  <a:gd name="T1" fmla="*/ 853 h 854"/>
                  <a:gd name="T2" fmla="*/ 321 w 855"/>
                  <a:gd name="T3" fmla="*/ 838 h 854"/>
                  <a:gd name="T4" fmla="*/ 256 w 855"/>
                  <a:gd name="T5" fmla="*/ 817 h 854"/>
                  <a:gd name="T6" fmla="*/ 195 w 855"/>
                  <a:gd name="T7" fmla="*/ 785 h 854"/>
                  <a:gd name="T8" fmla="*/ 141 w 855"/>
                  <a:gd name="T9" fmla="*/ 741 h 854"/>
                  <a:gd name="T10" fmla="*/ 94 w 855"/>
                  <a:gd name="T11" fmla="*/ 694 h 854"/>
                  <a:gd name="T12" fmla="*/ 54 w 855"/>
                  <a:gd name="T13" fmla="*/ 637 h 854"/>
                  <a:gd name="T14" fmla="*/ 26 w 855"/>
                  <a:gd name="T15" fmla="*/ 572 h 854"/>
                  <a:gd name="T16" fmla="*/ 4 w 855"/>
                  <a:gd name="T17" fmla="*/ 497 h 854"/>
                  <a:gd name="T18" fmla="*/ 0 w 855"/>
                  <a:gd name="T19" fmla="*/ 414 h 854"/>
                  <a:gd name="T20" fmla="*/ 11 w 855"/>
                  <a:gd name="T21" fmla="*/ 331 h 854"/>
                  <a:gd name="T22" fmla="*/ 36 w 855"/>
                  <a:gd name="T23" fmla="*/ 252 h 854"/>
                  <a:gd name="T24" fmla="*/ 80 w 855"/>
                  <a:gd name="T25" fmla="*/ 180 h 854"/>
                  <a:gd name="T26" fmla="*/ 133 w 855"/>
                  <a:gd name="T27" fmla="*/ 115 h 854"/>
                  <a:gd name="T28" fmla="*/ 202 w 855"/>
                  <a:gd name="T29" fmla="*/ 65 h 854"/>
                  <a:gd name="T30" fmla="*/ 274 w 855"/>
                  <a:gd name="T31" fmla="*/ 29 h 854"/>
                  <a:gd name="T32" fmla="*/ 371 w 855"/>
                  <a:gd name="T33" fmla="*/ 3 h 854"/>
                  <a:gd name="T34" fmla="*/ 461 w 855"/>
                  <a:gd name="T35" fmla="*/ 3 h 854"/>
                  <a:gd name="T36" fmla="*/ 533 w 855"/>
                  <a:gd name="T37" fmla="*/ 14 h 854"/>
                  <a:gd name="T38" fmla="*/ 598 w 855"/>
                  <a:gd name="T39" fmla="*/ 36 h 854"/>
                  <a:gd name="T40" fmla="*/ 659 w 855"/>
                  <a:gd name="T41" fmla="*/ 68 h 854"/>
                  <a:gd name="T42" fmla="*/ 713 w 855"/>
                  <a:gd name="T43" fmla="*/ 111 h 854"/>
                  <a:gd name="T44" fmla="*/ 760 w 855"/>
                  <a:gd name="T45" fmla="*/ 162 h 854"/>
                  <a:gd name="T46" fmla="*/ 800 w 855"/>
                  <a:gd name="T47" fmla="*/ 220 h 854"/>
                  <a:gd name="T48" fmla="*/ 828 w 855"/>
                  <a:gd name="T49" fmla="*/ 284 h 854"/>
                  <a:gd name="T50" fmla="*/ 846 w 855"/>
                  <a:gd name="T51" fmla="*/ 360 h 854"/>
                  <a:gd name="T52" fmla="*/ 854 w 855"/>
                  <a:gd name="T53" fmla="*/ 443 h 854"/>
                  <a:gd name="T54" fmla="*/ 839 w 855"/>
                  <a:gd name="T55" fmla="*/ 525 h 854"/>
                  <a:gd name="T56" fmla="*/ 814 w 855"/>
                  <a:gd name="T57" fmla="*/ 605 h 854"/>
                  <a:gd name="T58" fmla="*/ 775 w 855"/>
                  <a:gd name="T59" fmla="*/ 673 h 854"/>
                  <a:gd name="T60" fmla="*/ 721 w 855"/>
                  <a:gd name="T61" fmla="*/ 738 h 854"/>
                  <a:gd name="T62" fmla="*/ 656 w 855"/>
                  <a:gd name="T63" fmla="*/ 788 h 854"/>
                  <a:gd name="T64" fmla="*/ 577 w 855"/>
                  <a:gd name="T65" fmla="*/ 824 h 854"/>
                  <a:gd name="T66" fmla="*/ 483 w 855"/>
                  <a:gd name="T67" fmla="*/ 849 h 854"/>
                  <a:gd name="T68" fmla="*/ 425 w 855"/>
                  <a:gd name="T69" fmla="*/ 273 h 854"/>
                  <a:gd name="T70" fmla="*/ 386 w 855"/>
                  <a:gd name="T71" fmla="*/ 277 h 854"/>
                  <a:gd name="T72" fmla="*/ 332 w 855"/>
                  <a:gd name="T73" fmla="*/ 302 h 854"/>
                  <a:gd name="T74" fmla="*/ 292 w 855"/>
                  <a:gd name="T75" fmla="*/ 349 h 854"/>
                  <a:gd name="T76" fmla="*/ 274 w 855"/>
                  <a:gd name="T77" fmla="*/ 406 h 854"/>
                  <a:gd name="T78" fmla="*/ 277 w 855"/>
                  <a:gd name="T79" fmla="*/ 468 h 854"/>
                  <a:gd name="T80" fmla="*/ 299 w 855"/>
                  <a:gd name="T81" fmla="*/ 514 h 854"/>
                  <a:gd name="T82" fmla="*/ 332 w 855"/>
                  <a:gd name="T83" fmla="*/ 550 h 854"/>
                  <a:gd name="T84" fmla="*/ 375 w 855"/>
                  <a:gd name="T85" fmla="*/ 572 h 854"/>
                  <a:gd name="T86" fmla="*/ 425 w 855"/>
                  <a:gd name="T87" fmla="*/ 583 h 854"/>
                  <a:gd name="T88" fmla="*/ 465 w 855"/>
                  <a:gd name="T89" fmla="*/ 576 h 854"/>
                  <a:gd name="T90" fmla="*/ 522 w 855"/>
                  <a:gd name="T91" fmla="*/ 550 h 854"/>
                  <a:gd name="T92" fmla="*/ 562 w 855"/>
                  <a:gd name="T93" fmla="*/ 504 h 854"/>
                  <a:gd name="T94" fmla="*/ 580 w 855"/>
                  <a:gd name="T95" fmla="*/ 450 h 854"/>
                  <a:gd name="T96" fmla="*/ 577 w 855"/>
                  <a:gd name="T97" fmla="*/ 388 h 854"/>
                  <a:gd name="T98" fmla="*/ 555 w 855"/>
                  <a:gd name="T99" fmla="*/ 342 h 854"/>
                  <a:gd name="T100" fmla="*/ 519 w 855"/>
                  <a:gd name="T101" fmla="*/ 302 h 854"/>
                  <a:gd name="T102" fmla="*/ 476 w 855"/>
                  <a:gd name="T103" fmla="*/ 281 h 854"/>
                  <a:gd name="T104" fmla="*/ 425 w 855"/>
                  <a:gd name="T105" fmla="*/ 27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89" y="853"/>
                    </a:lnTo>
                    <a:lnTo>
                      <a:pt x="357" y="846"/>
                    </a:lnTo>
                    <a:lnTo>
                      <a:pt x="321" y="838"/>
                    </a:lnTo>
                    <a:lnTo>
                      <a:pt x="288" y="831"/>
                    </a:lnTo>
                    <a:lnTo>
                      <a:pt x="256" y="817"/>
                    </a:lnTo>
                    <a:lnTo>
                      <a:pt x="224" y="802"/>
                    </a:lnTo>
                    <a:lnTo>
                      <a:pt x="195" y="785"/>
                    </a:lnTo>
                    <a:lnTo>
                      <a:pt x="166" y="767"/>
                    </a:lnTo>
                    <a:lnTo>
                      <a:pt x="141" y="741"/>
                    </a:lnTo>
                    <a:lnTo>
                      <a:pt x="115" y="720"/>
                    </a:lnTo>
                    <a:lnTo>
                      <a:pt x="94" y="694"/>
                    </a:lnTo>
                    <a:lnTo>
                      <a:pt x="72" y="666"/>
                    </a:lnTo>
                    <a:lnTo>
                      <a:pt x="54" y="637"/>
                    </a:lnTo>
                    <a:lnTo>
                      <a:pt x="40" y="605"/>
                    </a:lnTo>
                    <a:lnTo>
                      <a:pt x="26" y="572"/>
                    </a:lnTo>
                    <a:lnTo>
                      <a:pt x="15" y="536"/>
                    </a:lnTo>
                    <a:lnTo>
                      <a:pt x="4" y="497"/>
                    </a:lnTo>
                    <a:lnTo>
                      <a:pt x="0" y="453"/>
                    </a:lnTo>
                    <a:lnTo>
                      <a:pt x="0" y="414"/>
                    </a:lnTo>
                    <a:lnTo>
                      <a:pt x="4" y="370"/>
                    </a:lnTo>
                    <a:lnTo>
                      <a:pt x="11" y="331"/>
                    </a:lnTo>
                    <a:lnTo>
                      <a:pt x="22" y="291"/>
                    </a:lnTo>
                    <a:lnTo>
                      <a:pt x="36" y="252"/>
                    </a:lnTo>
                    <a:lnTo>
                      <a:pt x="58" y="212"/>
                    </a:lnTo>
                    <a:lnTo>
                      <a:pt x="80" y="180"/>
                    </a:lnTo>
                    <a:lnTo>
                      <a:pt x="105" y="144"/>
                    </a:lnTo>
                    <a:lnTo>
                      <a:pt x="133" y="115"/>
                    </a:lnTo>
                    <a:lnTo>
                      <a:pt x="166" y="90"/>
                    </a:lnTo>
                    <a:lnTo>
                      <a:pt x="202" y="65"/>
                    </a:lnTo>
                    <a:lnTo>
                      <a:pt x="238" y="43"/>
                    </a:lnTo>
                    <a:lnTo>
                      <a:pt x="274" y="29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5" y="0"/>
                    </a:lnTo>
                    <a:lnTo>
                      <a:pt x="461" y="3"/>
                    </a:lnTo>
                    <a:lnTo>
                      <a:pt x="497" y="7"/>
                    </a:lnTo>
                    <a:lnTo>
                      <a:pt x="533" y="14"/>
                    </a:lnTo>
                    <a:lnTo>
                      <a:pt x="566" y="25"/>
                    </a:lnTo>
                    <a:lnTo>
                      <a:pt x="598" y="36"/>
                    </a:lnTo>
                    <a:lnTo>
                      <a:pt x="627" y="50"/>
                    </a:lnTo>
                    <a:lnTo>
                      <a:pt x="659" y="68"/>
                    </a:lnTo>
                    <a:lnTo>
                      <a:pt x="684" y="90"/>
                    </a:lnTo>
                    <a:lnTo>
                      <a:pt x="713" y="111"/>
                    </a:lnTo>
                    <a:lnTo>
                      <a:pt x="735" y="137"/>
                    </a:lnTo>
                    <a:lnTo>
                      <a:pt x="760" y="162"/>
                    </a:lnTo>
                    <a:lnTo>
                      <a:pt x="778" y="187"/>
                    </a:lnTo>
                    <a:lnTo>
                      <a:pt x="800" y="220"/>
                    </a:lnTo>
                    <a:lnTo>
                      <a:pt x="814" y="248"/>
                    </a:lnTo>
                    <a:lnTo>
                      <a:pt x="828" y="284"/>
                    </a:lnTo>
                    <a:lnTo>
                      <a:pt x="839" y="317"/>
                    </a:lnTo>
                    <a:lnTo>
                      <a:pt x="846" y="360"/>
                    </a:lnTo>
                    <a:lnTo>
                      <a:pt x="850" y="403"/>
                    </a:lnTo>
                    <a:lnTo>
                      <a:pt x="854" y="443"/>
                    </a:lnTo>
                    <a:lnTo>
                      <a:pt x="850" y="486"/>
                    </a:lnTo>
                    <a:lnTo>
                      <a:pt x="839" y="525"/>
                    </a:lnTo>
                    <a:lnTo>
                      <a:pt x="828" y="565"/>
                    </a:lnTo>
                    <a:lnTo>
                      <a:pt x="814" y="605"/>
                    </a:lnTo>
                    <a:lnTo>
                      <a:pt x="796" y="641"/>
                    </a:lnTo>
                    <a:lnTo>
                      <a:pt x="775" y="673"/>
                    </a:lnTo>
                    <a:lnTo>
                      <a:pt x="749" y="705"/>
                    </a:lnTo>
                    <a:lnTo>
                      <a:pt x="721" y="738"/>
                    </a:lnTo>
                    <a:lnTo>
                      <a:pt x="688" y="763"/>
                    </a:lnTo>
                    <a:lnTo>
                      <a:pt x="656" y="788"/>
                    </a:lnTo>
                    <a:lnTo>
                      <a:pt x="616" y="809"/>
                    </a:lnTo>
                    <a:lnTo>
                      <a:pt x="577" y="824"/>
                    </a:lnTo>
                    <a:lnTo>
                      <a:pt x="537" y="838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3"/>
                    </a:moveTo>
                    <a:lnTo>
                      <a:pt x="407" y="273"/>
                    </a:lnTo>
                    <a:lnTo>
                      <a:pt x="386" y="277"/>
                    </a:lnTo>
                    <a:lnTo>
                      <a:pt x="357" y="288"/>
                    </a:lnTo>
                    <a:lnTo>
                      <a:pt x="332" y="302"/>
                    </a:lnTo>
                    <a:lnTo>
                      <a:pt x="310" y="324"/>
                    </a:lnTo>
                    <a:lnTo>
                      <a:pt x="292" y="349"/>
                    </a:lnTo>
                    <a:lnTo>
                      <a:pt x="277" y="378"/>
                    </a:lnTo>
                    <a:lnTo>
                      <a:pt x="274" y="406"/>
                    </a:lnTo>
                    <a:lnTo>
                      <a:pt x="271" y="435"/>
                    </a:lnTo>
                    <a:lnTo>
                      <a:pt x="277" y="468"/>
                    </a:lnTo>
                    <a:lnTo>
                      <a:pt x="285" y="493"/>
                    </a:lnTo>
                    <a:lnTo>
                      <a:pt x="299" y="514"/>
                    </a:lnTo>
                    <a:lnTo>
                      <a:pt x="314" y="532"/>
                    </a:lnTo>
                    <a:lnTo>
                      <a:pt x="332" y="550"/>
                    </a:lnTo>
                    <a:lnTo>
                      <a:pt x="353" y="565"/>
                    </a:lnTo>
                    <a:lnTo>
                      <a:pt x="375" y="572"/>
                    </a:lnTo>
                    <a:lnTo>
                      <a:pt x="400" y="579"/>
                    </a:lnTo>
                    <a:lnTo>
                      <a:pt x="425" y="583"/>
                    </a:lnTo>
                    <a:lnTo>
                      <a:pt x="447" y="579"/>
                    </a:lnTo>
                    <a:lnTo>
                      <a:pt x="465" y="576"/>
                    </a:lnTo>
                    <a:lnTo>
                      <a:pt x="497" y="565"/>
                    </a:lnTo>
                    <a:lnTo>
                      <a:pt x="522" y="550"/>
                    </a:lnTo>
                    <a:lnTo>
                      <a:pt x="544" y="529"/>
                    </a:lnTo>
                    <a:lnTo>
                      <a:pt x="562" y="504"/>
                    </a:lnTo>
                    <a:lnTo>
                      <a:pt x="573" y="479"/>
                    </a:lnTo>
                    <a:lnTo>
                      <a:pt x="580" y="450"/>
                    </a:lnTo>
                    <a:lnTo>
                      <a:pt x="580" y="417"/>
                    </a:lnTo>
                    <a:lnTo>
                      <a:pt x="577" y="388"/>
                    </a:lnTo>
                    <a:lnTo>
                      <a:pt x="566" y="364"/>
                    </a:lnTo>
                    <a:lnTo>
                      <a:pt x="555" y="342"/>
                    </a:lnTo>
                    <a:lnTo>
                      <a:pt x="540" y="320"/>
                    </a:lnTo>
                    <a:lnTo>
                      <a:pt x="519" y="302"/>
                    </a:lnTo>
                    <a:lnTo>
                      <a:pt x="501" y="291"/>
                    </a:lnTo>
                    <a:lnTo>
                      <a:pt x="476" y="281"/>
                    </a:lnTo>
                    <a:lnTo>
                      <a:pt x="451" y="273"/>
                    </a:lnTo>
                    <a:lnTo>
                      <a:pt x="425" y="273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7" name="Freeform 43"/>
              <p:cNvSpPr>
                <a:spLocks noChangeArrowheads="1"/>
              </p:cNvSpPr>
              <p:nvPr/>
            </p:nvSpPr>
            <p:spPr bwMode="auto">
              <a:xfrm>
                <a:off x="1812925" y="1412875"/>
                <a:ext cx="1806575" cy="258763"/>
              </a:xfrm>
              <a:custGeom>
                <a:avLst/>
                <a:gdLst>
                  <a:gd name="T0" fmla="*/ 5023 w 5024"/>
                  <a:gd name="T1" fmla="*/ 673 h 724"/>
                  <a:gd name="T2" fmla="*/ 4879 w 5024"/>
                  <a:gd name="T3" fmla="*/ 590 h 724"/>
                  <a:gd name="T4" fmla="*/ 4576 w 5024"/>
                  <a:gd name="T5" fmla="*/ 443 h 724"/>
                  <a:gd name="T6" fmla="*/ 4270 w 5024"/>
                  <a:gd name="T7" fmla="*/ 317 h 724"/>
                  <a:gd name="T8" fmla="*/ 3953 w 5024"/>
                  <a:gd name="T9" fmla="*/ 212 h 724"/>
                  <a:gd name="T10" fmla="*/ 3629 w 5024"/>
                  <a:gd name="T11" fmla="*/ 126 h 724"/>
                  <a:gd name="T12" fmla="*/ 3305 w 5024"/>
                  <a:gd name="T13" fmla="*/ 65 h 724"/>
                  <a:gd name="T14" fmla="*/ 2974 w 5024"/>
                  <a:gd name="T15" fmla="*/ 22 h 724"/>
                  <a:gd name="T16" fmla="*/ 2639 w 5024"/>
                  <a:gd name="T17" fmla="*/ 4 h 724"/>
                  <a:gd name="T18" fmla="*/ 2473 w 5024"/>
                  <a:gd name="T19" fmla="*/ 0 h 724"/>
                  <a:gd name="T20" fmla="*/ 2149 w 5024"/>
                  <a:gd name="T21" fmla="*/ 14 h 724"/>
                  <a:gd name="T22" fmla="*/ 1825 w 5024"/>
                  <a:gd name="T23" fmla="*/ 51 h 724"/>
                  <a:gd name="T24" fmla="*/ 1508 w 5024"/>
                  <a:gd name="T25" fmla="*/ 104 h 724"/>
                  <a:gd name="T26" fmla="*/ 1195 w 5024"/>
                  <a:gd name="T27" fmla="*/ 180 h 724"/>
                  <a:gd name="T28" fmla="*/ 886 w 5024"/>
                  <a:gd name="T29" fmla="*/ 273 h 724"/>
                  <a:gd name="T30" fmla="*/ 583 w 5024"/>
                  <a:gd name="T31" fmla="*/ 389 h 724"/>
                  <a:gd name="T32" fmla="*/ 288 w 5024"/>
                  <a:gd name="T33" fmla="*/ 522 h 724"/>
                  <a:gd name="T34" fmla="*/ 0 w 5024"/>
                  <a:gd name="T35" fmla="*/ 673 h 724"/>
                  <a:gd name="T36" fmla="*/ 0 w 5024"/>
                  <a:gd name="T37" fmla="*/ 673 h 724"/>
                  <a:gd name="T38" fmla="*/ 104 w 5024"/>
                  <a:gd name="T39" fmla="*/ 630 h 724"/>
                  <a:gd name="T40" fmla="*/ 212 w 5024"/>
                  <a:gd name="T41" fmla="*/ 616 h 724"/>
                  <a:gd name="T42" fmla="*/ 252 w 5024"/>
                  <a:gd name="T43" fmla="*/ 619 h 724"/>
                  <a:gd name="T44" fmla="*/ 327 w 5024"/>
                  <a:gd name="T45" fmla="*/ 634 h 724"/>
                  <a:gd name="T46" fmla="*/ 400 w 5024"/>
                  <a:gd name="T47" fmla="*/ 658 h 724"/>
                  <a:gd name="T48" fmla="*/ 464 w 5024"/>
                  <a:gd name="T49" fmla="*/ 698 h 724"/>
                  <a:gd name="T50" fmla="*/ 493 w 5024"/>
                  <a:gd name="T51" fmla="*/ 723 h 724"/>
                  <a:gd name="T52" fmla="*/ 738 w 5024"/>
                  <a:gd name="T53" fmla="*/ 619 h 724"/>
                  <a:gd name="T54" fmla="*/ 983 w 5024"/>
                  <a:gd name="T55" fmla="*/ 529 h 724"/>
                  <a:gd name="T56" fmla="*/ 1231 w 5024"/>
                  <a:gd name="T57" fmla="*/ 450 h 724"/>
                  <a:gd name="T58" fmla="*/ 1483 w 5024"/>
                  <a:gd name="T59" fmla="*/ 389 h 724"/>
                  <a:gd name="T60" fmla="*/ 1739 w 5024"/>
                  <a:gd name="T61" fmla="*/ 338 h 724"/>
                  <a:gd name="T62" fmla="*/ 1998 w 5024"/>
                  <a:gd name="T63" fmla="*/ 302 h 724"/>
                  <a:gd name="T64" fmla="*/ 2254 w 5024"/>
                  <a:gd name="T65" fmla="*/ 284 h 724"/>
                  <a:gd name="T66" fmla="*/ 2513 w 5024"/>
                  <a:gd name="T67" fmla="*/ 277 h 724"/>
                  <a:gd name="T68" fmla="*/ 2772 w 5024"/>
                  <a:gd name="T69" fmla="*/ 284 h 724"/>
                  <a:gd name="T70" fmla="*/ 3032 w 5024"/>
                  <a:gd name="T71" fmla="*/ 302 h 724"/>
                  <a:gd name="T72" fmla="*/ 3287 w 5024"/>
                  <a:gd name="T73" fmla="*/ 338 h 724"/>
                  <a:gd name="T74" fmla="*/ 3543 w 5024"/>
                  <a:gd name="T75" fmla="*/ 389 h 724"/>
                  <a:gd name="T76" fmla="*/ 3795 w 5024"/>
                  <a:gd name="T77" fmla="*/ 450 h 724"/>
                  <a:gd name="T78" fmla="*/ 4043 w 5024"/>
                  <a:gd name="T79" fmla="*/ 525 h 724"/>
                  <a:gd name="T80" fmla="*/ 4288 w 5024"/>
                  <a:gd name="T81" fmla="*/ 619 h 724"/>
                  <a:gd name="T82" fmla="*/ 4529 w 5024"/>
                  <a:gd name="T83" fmla="*/ 723 h 724"/>
                  <a:gd name="T84" fmla="*/ 4562 w 5024"/>
                  <a:gd name="T85" fmla="*/ 698 h 724"/>
                  <a:gd name="T86" fmla="*/ 4626 w 5024"/>
                  <a:gd name="T87" fmla="*/ 658 h 724"/>
                  <a:gd name="T88" fmla="*/ 4695 w 5024"/>
                  <a:gd name="T89" fmla="*/ 634 h 724"/>
                  <a:gd name="T90" fmla="*/ 4771 w 5024"/>
                  <a:gd name="T91" fmla="*/ 619 h 724"/>
                  <a:gd name="T92" fmla="*/ 4810 w 5024"/>
                  <a:gd name="T93" fmla="*/ 616 h 724"/>
                  <a:gd name="T94" fmla="*/ 4922 w 5024"/>
                  <a:gd name="T95" fmla="*/ 630 h 724"/>
                  <a:gd name="T96" fmla="*/ 5023 w 5024"/>
                  <a:gd name="T97" fmla="*/ 673 h 7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024" h="724">
                    <a:moveTo>
                      <a:pt x="5023" y="673"/>
                    </a:moveTo>
                    <a:lnTo>
                      <a:pt x="5023" y="673"/>
                    </a:lnTo>
                    <a:lnTo>
                      <a:pt x="5023" y="673"/>
                    </a:lnTo>
                    <a:lnTo>
                      <a:pt x="4879" y="590"/>
                    </a:lnTo>
                    <a:lnTo>
                      <a:pt x="4727" y="515"/>
                    </a:lnTo>
                    <a:lnTo>
                      <a:pt x="4576" y="443"/>
                    </a:lnTo>
                    <a:lnTo>
                      <a:pt x="4425" y="378"/>
                    </a:lnTo>
                    <a:lnTo>
                      <a:pt x="4270" y="317"/>
                    </a:lnTo>
                    <a:lnTo>
                      <a:pt x="4112" y="263"/>
                    </a:lnTo>
                    <a:lnTo>
                      <a:pt x="3953" y="212"/>
                    </a:lnTo>
                    <a:lnTo>
                      <a:pt x="3791" y="166"/>
                    </a:lnTo>
                    <a:lnTo>
                      <a:pt x="3629" y="126"/>
                    </a:lnTo>
                    <a:lnTo>
                      <a:pt x="3467" y="93"/>
                    </a:lnTo>
                    <a:lnTo>
                      <a:pt x="3305" y="65"/>
                    </a:lnTo>
                    <a:lnTo>
                      <a:pt x="3140" y="40"/>
                    </a:lnTo>
                    <a:lnTo>
                      <a:pt x="2974" y="22"/>
                    </a:lnTo>
                    <a:lnTo>
                      <a:pt x="2808" y="11"/>
                    </a:lnTo>
                    <a:lnTo>
                      <a:pt x="2639" y="4"/>
                    </a:lnTo>
                    <a:lnTo>
                      <a:pt x="2473" y="0"/>
                    </a:lnTo>
                    <a:lnTo>
                      <a:pt x="2473" y="0"/>
                    </a:lnTo>
                    <a:lnTo>
                      <a:pt x="2311" y="7"/>
                    </a:lnTo>
                    <a:lnTo>
                      <a:pt x="2149" y="14"/>
                    </a:lnTo>
                    <a:lnTo>
                      <a:pt x="1987" y="29"/>
                    </a:lnTo>
                    <a:lnTo>
                      <a:pt x="1825" y="51"/>
                    </a:lnTo>
                    <a:lnTo>
                      <a:pt x="1667" y="75"/>
                    </a:lnTo>
                    <a:lnTo>
                      <a:pt x="1508" y="104"/>
                    </a:lnTo>
                    <a:lnTo>
                      <a:pt x="1350" y="140"/>
                    </a:lnTo>
                    <a:lnTo>
                      <a:pt x="1195" y="180"/>
                    </a:lnTo>
                    <a:lnTo>
                      <a:pt x="1037" y="223"/>
                    </a:lnTo>
                    <a:lnTo>
                      <a:pt x="886" y="273"/>
                    </a:lnTo>
                    <a:lnTo>
                      <a:pt x="731" y="328"/>
                    </a:lnTo>
                    <a:lnTo>
                      <a:pt x="583" y="389"/>
                    </a:lnTo>
                    <a:lnTo>
                      <a:pt x="432" y="454"/>
                    </a:lnTo>
                    <a:lnTo>
                      <a:pt x="288" y="522"/>
                    </a:lnTo>
                    <a:lnTo>
                      <a:pt x="144" y="594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0" y="673"/>
                    </a:lnTo>
                    <a:lnTo>
                      <a:pt x="50" y="648"/>
                    </a:lnTo>
                    <a:lnTo>
                      <a:pt x="104" y="630"/>
                    </a:lnTo>
                    <a:lnTo>
                      <a:pt x="158" y="619"/>
                    </a:lnTo>
                    <a:lnTo>
                      <a:pt x="212" y="616"/>
                    </a:lnTo>
                    <a:lnTo>
                      <a:pt x="212" y="616"/>
                    </a:lnTo>
                    <a:lnTo>
                      <a:pt x="252" y="619"/>
                    </a:lnTo>
                    <a:lnTo>
                      <a:pt x="291" y="623"/>
                    </a:lnTo>
                    <a:lnTo>
                      <a:pt x="327" y="634"/>
                    </a:lnTo>
                    <a:lnTo>
                      <a:pt x="363" y="644"/>
                    </a:lnTo>
                    <a:lnTo>
                      <a:pt x="400" y="658"/>
                    </a:lnTo>
                    <a:lnTo>
                      <a:pt x="432" y="677"/>
                    </a:lnTo>
                    <a:lnTo>
                      <a:pt x="464" y="698"/>
                    </a:lnTo>
                    <a:lnTo>
                      <a:pt x="493" y="723"/>
                    </a:lnTo>
                    <a:lnTo>
                      <a:pt x="493" y="723"/>
                    </a:lnTo>
                    <a:lnTo>
                      <a:pt x="615" y="669"/>
                    </a:lnTo>
                    <a:lnTo>
                      <a:pt x="738" y="619"/>
                    </a:lnTo>
                    <a:lnTo>
                      <a:pt x="860" y="572"/>
                    </a:lnTo>
                    <a:lnTo>
                      <a:pt x="983" y="529"/>
                    </a:lnTo>
                    <a:lnTo>
                      <a:pt x="1105" y="486"/>
                    </a:lnTo>
                    <a:lnTo>
                      <a:pt x="1231" y="450"/>
                    </a:lnTo>
                    <a:lnTo>
                      <a:pt x="1357" y="417"/>
                    </a:lnTo>
                    <a:lnTo>
                      <a:pt x="1483" y="389"/>
                    </a:lnTo>
                    <a:lnTo>
                      <a:pt x="1613" y="360"/>
                    </a:lnTo>
                    <a:lnTo>
                      <a:pt x="1739" y="338"/>
                    </a:lnTo>
                    <a:lnTo>
                      <a:pt x="1868" y="320"/>
                    </a:lnTo>
                    <a:lnTo>
                      <a:pt x="1998" y="302"/>
                    </a:lnTo>
                    <a:lnTo>
                      <a:pt x="2128" y="292"/>
                    </a:lnTo>
                    <a:lnTo>
                      <a:pt x="2254" y="284"/>
                    </a:lnTo>
                    <a:lnTo>
                      <a:pt x="2383" y="277"/>
                    </a:lnTo>
                    <a:lnTo>
                      <a:pt x="2513" y="277"/>
                    </a:lnTo>
                    <a:lnTo>
                      <a:pt x="2643" y="277"/>
                    </a:lnTo>
                    <a:lnTo>
                      <a:pt x="2772" y="284"/>
                    </a:lnTo>
                    <a:lnTo>
                      <a:pt x="2902" y="292"/>
                    </a:lnTo>
                    <a:lnTo>
                      <a:pt x="3032" y="302"/>
                    </a:lnTo>
                    <a:lnTo>
                      <a:pt x="3158" y="320"/>
                    </a:lnTo>
                    <a:lnTo>
                      <a:pt x="3287" y="338"/>
                    </a:lnTo>
                    <a:lnTo>
                      <a:pt x="3417" y="360"/>
                    </a:lnTo>
                    <a:lnTo>
                      <a:pt x="3543" y="389"/>
                    </a:lnTo>
                    <a:lnTo>
                      <a:pt x="3669" y="417"/>
                    </a:lnTo>
                    <a:lnTo>
                      <a:pt x="3795" y="450"/>
                    </a:lnTo>
                    <a:lnTo>
                      <a:pt x="3921" y="486"/>
                    </a:lnTo>
                    <a:lnTo>
                      <a:pt x="4043" y="525"/>
                    </a:lnTo>
                    <a:lnTo>
                      <a:pt x="4166" y="569"/>
                    </a:lnTo>
                    <a:lnTo>
                      <a:pt x="4288" y="619"/>
                    </a:lnTo>
                    <a:lnTo>
                      <a:pt x="4411" y="669"/>
                    </a:lnTo>
                    <a:lnTo>
                      <a:pt x="4529" y="723"/>
                    </a:lnTo>
                    <a:lnTo>
                      <a:pt x="4529" y="723"/>
                    </a:lnTo>
                    <a:lnTo>
                      <a:pt x="4562" y="698"/>
                    </a:lnTo>
                    <a:lnTo>
                      <a:pt x="4591" y="677"/>
                    </a:lnTo>
                    <a:lnTo>
                      <a:pt x="4626" y="658"/>
                    </a:lnTo>
                    <a:lnTo>
                      <a:pt x="4659" y="644"/>
                    </a:lnTo>
                    <a:lnTo>
                      <a:pt x="4695" y="634"/>
                    </a:lnTo>
                    <a:lnTo>
                      <a:pt x="4735" y="623"/>
                    </a:lnTo>
                    <a:lnTo>
                      <a:pt x="4771" y="619"/>
                    </a:lnTo>
                    <a:lnTo>
                      <a:pt x="4810" y="616"/>
                    </a:lnTo>
                    <a:lnTo>
                      <a:pt x="4810" y="616"/>
                    </a:lnTo>
                    <a:lnTo>
                      <a:pt x="4868" y="619"/>
                    </a:lnTo>
                    <a:lnTo>
                      <a:pt x="4922" y="630"/>
                    </a:lnTo>
                    <a:lnTo>
                      <a:pt x="4976" y="648"/>
                    </a:lnTo>
                    <a:lnTo>
                      <a:pt x="5023" y="67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8" name="Freeform 44"/>
              <p:cNvSpPr>
                <a:spLocks noChangeArrowheads="1"/>
              </p:cNvSpPr>
              <p:nvPr/>
            </p:nvSpPr>
            <p:spPr bwMode="auto">
              <a:xfrm>
                <a:off x="1968500" y="1622425"/>
                <a:ext cx="1500187" cy="296863"/>
              </a:xfrm>
              <a:custGeom>
                <a:avLst/>
                <a:gdLst>
                  <a:gd name="T0" fmla="*/ 3961 w 4171"/>
                  <a:gd name="T1" fmla="*/ 414 h 829"/>
                  <a:gd name="T2" fmla="*/ 3738 w 4171"/>
                  <a:gd name="T3" fmla="*/ 317 h 829"/>
                  <a:gd name="T4" fmla="*/ 3511 w 4171"/>
                  <a:gd name="T5" fmla="*/ 234 h 829"/>
                  <a:gd name="T6" fmla="*/ 3281 w 4171"/>
                  <a:gd name="T7" fmla="*/ 162 h 829"/>
                  <a:gd name="T8" fmla="*/ 3046 w 4171"/>
                  <a:gd name="T9" fmla="*/ 104 h 829"/>
                  <a:gd name="T10" fmla="*/ 2809 w 4171"/>
                  <a:gd name="T11" fmla="*/ 57 h 829"/>
                  <a:gd name="T12" fmla="*/ 2568 w 4171"/>
                  <a:gd name="T13" fmla="*/ 25 h 829"/>
                  <a:gd name="T14" fmla="*/ 2326 w 4171"/>
                  <a:gd name="T15" fmla="*/ 4 h 829"/>
                  <a:gd name="T16" fmla="*/ 2085 w 4171"/>
                  <a:gd name="T17" fmla="*/ 0 h 829"/>
                  <a:gd name="T18" fmla="*/ 1963 w 4171"/>
                  <a:gd name="T19" fmla="*/ 0 h 829"/>
                  <a:gd name="T20" fmla="*/ 1721 w 4171"/>
                  <a:gd name="T21" fmla="*/ 14 h 829"/>
                  <a:gd name="T22" fmla="*/ 1480 w 4171"/>
                  <a:gd name="T23" fmla="*/ 40 h 829"/>
                  <a:gd name="T24" fmla="*/ 1239 w 4171"/>
                  <a:gd name="T25" fmla="*/ 79 h 829"/>
                  <a:gd name="T26" fmla="*/ 1005 w 4171"/>
                  <a:gd name="T27" fmla="*/ 133 h 829"/>
                  <a:gd name="T28" fmla="*/ 771 w 4171"/>
                  <a:gd name="T29" fmla="*/ 198 h 829"/>
                  <a:gd name="T30" fmla="*/ 544 w 4171"/>
                  <a:gd name="T31" fmla="*/ 274 h 829"/>
                  <a:gd name="T32" fmla="*/ 320 w 4171"/>
                  <a:gd name="T33" fmla="*/ 363 h 829"/>
                  <a:gd name="T34" fmla="*/ 209 w 4171"/>
                  <a:gd name="T35" fmla="*/ 414 h 829"/>
                  <a:gd name="T36" fmla="*/ 213 w 4171"/>
                  <a:gd name="T37" fmla="*/ 475 h 829"/>
                  <a:gd name="T38" fmla="*/ 191 w 4171"/>
                  <a:gd name="T39" fmla="*/ 594 h 829"/>
                  <a:gd name="T40" fmla="*/ 152 w 4171"/>
                  <a:gd name="T41" fmla="*/ 677 h 829"/>
                  <a:gd name="T42" fmla="*/ 119 w 4171"/>
                  <a:gd name="T43" fmla="*/ 727 h 829"/>
                  <a:gd name="T44" fmla="*/ 76 w 4171"/>
                  <a:gd name="T45" fmla="*/ 770 h 829"/>
                  <a:gd name="T46" fmla="*/ 29 w 4171"/>
                  <a:gd name="T47" fmla="*/ 810 h 829"/>
                  <a:gd name="T48" fmla="*/ 0 w 4171"/>
                  <a:gd name="T49" fmla="*/ 828 h 829"/>
                  <a:gd name="T50" fmla="*/ 241 w 4171"/>
                  <a:gd name="T51" fmla="*/ 698 h 829"/>
                  <a:gd name="T52" fmla="*/ 490 w 4171"/>
                  <a:gd name="T53" fmla="*/ 587 h 829"/>
                  <a:gd name="T54" fmla="*/ 746 w 4171"/>
                  <a:gd name="T55" fmla="*/ 490 h 829"/>
                  <a:gd name="T56" fmla="*/ 1005 w 4171"/>
                  <a:gd name="T57" fmla="*/ 410 h 829"/>
                  <a:gd name="T58" fmla="*/ 1271 w 4171"/>
                  <a:gd name="T59" fmla="*/ 349 h 829"/>
                  <a:gd name="T60" fmla="*/ 1538 w 4171"/>
                  <a:gd name="T61" fmla="*/ 306 h 829"/>
                  <a:gd name="T62" fmla="*/ 1811 w 4171"/>
                  <a:gd name="T63" fmla="*/ 277 h 829"/>
                  <a:gd name="T64" fmla="*/ 2085 w 4171"/>
                  <a:gd name="T65" fmla="*/ 270 h 829"/>
                  <a:gd name="T66" fmla="*/ 2222 w 4171"/>
                  <a:gd name="T67" fmla="*/ 274 h 829"/>
                  <a:gd name="T68" fmla="*/ 2495 w 4171"/>
                  <a:gd name="T69" fmla="*/ 292 h 829"/>
                  <a:gd name="T70" fmla="*/ 2766 w 4171"/>
                  <a:gd name="T71" fmla="*/ 328 h 829"/>
                  <a:gd name="T72" fmla="*/ 3032 w 4171"/>
                  <a:gd name="T73" fmla="*/ 378 h 829"/>
                  <a:gd name="T74" fmla="*/ 3295 w 4171"/>
                  <a:gd name="T75" fmla="*/ 450 h 829"/>
                  <a:gd name="T76" fmla="*/ 3554 w 4171"/>
                  <a:gd name="T77" fmla="*/ 536 h 829"/>
                  <a:gd name="T78" fmla="*/ 3806 w 4171"/>
                  <a:gd name="T79" fmla="*/ 640 h 829"/>
                  <a:gd name="T80" fmla="*/ 4051 w 4171"/>
                  <a:gd name="T81" fmla="*/ 763 h 829"/>
                  <a:gd name="T82" fmla="*/ 4170 w 4171"/>
                  <a:gd name="T83" fmla="*/ 828 h 829"/>
                  <a:gd name="T84" fmla="*/ 4141 w 4171"/>
                  <a:gd name="T85" fmla="*/ 810 h 829"/>
                  <a:gd name="T86" fmla="*/ 4094 w 4171"/>
                  <a:gd name="T87" fmla="*/ 770 h 829"/>
                  <a:gd name="T88" fmla="*/ 4051 w 4171"/>
                  <a:gd name="T89" fmla="*/ 727 h 829"/>
                  <a:gd name="T90" fmla="*/ 4015 w 4171"/>
                  <a:gd name="T91" fmla="*/ 677 h 829"/>
                  <a:gd name="T92" fmla="*/ 3979 w 4171"/>
                  <a:gd name="T93" fmla="*/ 594 h 829"/>
                  <a:gd name="T94" fmla="*/ 3957 w 4171"/>
                  <a:gd name="T95" fmla="*/ 475 h 829"/>
                  <a:gd name="T96" fmla="*/ 3961 w 4171"/>
                  <a:gd name="T97" fmla="*/ 414 h 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71" h="829">
                    <a:moveTo>
                      <a:pt x="3961" y="414"/>
                    </a:moveTo>
                    <a:lnTo>
                      <a:pt x="3961" y="414"/>
                    </a:lnTo>
                    <a:lnTo>
                      <a:pt x="3850" y="363"/>
                    </a:lnTo>
                    <a:lnTo>
                      <a:pt x="3738" y="317"/>
                    </a:lnTo>
                    <a:lnTo>
                      <a:pt x="3626" y="274"/>
                    </a:lnTo>
                    <a:lnTo>
                      <a:pt x="3511" y="234"/>
                    </a:lnTo>
                    <a:lnTo>
                      <a:pt x="3396" y="198"/>
                    </a:lnTo>
                    <a:lnTo>
                      <a:pt x="3281" y="162"/>
                    </a:lnTo>
                    <a:lnTo>
                      <a:pt x="3165" y="133"/>
                    </a:lnTo>
                    <a:lnTo>
                      <a:pt x="3046" y="104"/>
                    </a:lnTo>
                    <a:lnTo>
                      <a:pt x="2928" y="79"/>
                    </a:lnTo>
                    <a:lnTo>
                      <a:pt x="2809" y="57"/>
                    </a:lnTo>
                    <a:lnTo>
                      <a:pt x="2690" y="40"/>
                    </a:lnTo>
                    <a:lnTo>
                      <a:pt x="2568" y="25"/>
                    </a:lnTo>
                    <a:lnTo>
                      <a:pt x="2449" y="14"/>
                    </a:lnTo>
                    <a:lnTo>
                      <a:pt x="2326" y="4"/>
                    </a:lnTo>
                    <a:lnTo>
                      <a:pt x="2207" y="0"/>
                    </a:lnTo>
                    <a:lnTo>
                      <a:pt x="2085" y="0"/>
                    </a:lnTo>
                    <a:lnTo>
                      <a:pt x="2085" y="0"/>
                    </a:lnTo>
                    <a:lnTo>
                      <a:pt x="1963" y="0"/>
                    </a:lnTo>
                    <a:lnTo>
                      <a:pt x="1840" y="4"/>
                    </a:lnTo>
                    <a:lnTo>
                      <a:pt x="1721" y="14"/>
                    </a:lnTo>
                    <a:lnTo>
                      <a:pt x="1599" y="25"/>
                    </a:lnTo>
                    <a:lnTo>
                      <a:pt x="1480" y="40"/>
                    </a:lnTo>
                    <a:lnTo>
                      <a:pt x="1358" y="57"/>
                    </a:lnTo>
                    <a:lnTo>
                      <a:pt x="1239" y="79"/>
                    </a:lnTo>
                    <a:lnTo>
                      <a:pt x="1124" y="104"/>
                    </a:lnTo>
                    <a:lnTo>
                      <a:pt x="1005" y="133"/>
                    </a:lnTo>
                    <a:lnTo>
                      <a:pt x="889" y="162"/>
                    </a:lnTo>
                    <a:lnTo>
                      <a:pt x="771" y="198"/>
                    </a:lnTo>
                    <a:lnTo>
                      <a:pt x="656" y="234"/>
                    </a:lnTo>
                    <a:lnTo>
                      <a:pt x="544" y="274"/>
                    </a:lnTo>
                    <a:lnTo>
                      <a:pt x="432" y="317"/>
                    </a:lnTo>
                    <a:lnTo>
                      <a:pt x="320" y="363"/>
                    </a:lnTo>
                    <a:lnTo>
                      <a:pt x="209" y="414"/>
                    </a:lnTo>
                    <a:lnTo>
                      <a:pt x="209" y="414"/>
                    </a:lnTo>
                    <a:lnTo>
                      <a:pt x="213" y="443"/>
                    </a:lnTo>
                    <a:lnTo>
                      <a:pt x="213" y="475"/>
                    </a:lnTo>
                    <a:lnTo>
                      <a:pt x="205" y="536"/>
                    </a:lnTo>
                    <a:lnTo>
                      <a:pt x="191" y="594"/>
                    </a:lnTo>
                    <a:lnTo>
                      <a:pt x="166" y="648"/>
                    </a:lnTo>
                    <a:lnTo>
                      <a:pt x="152" y="677"/>
                    </a:lnTo>
                    <a:lnTo>
                      <a:pt x="137" y="702"/>
                    </a:lnTo>
                    <a:lnTo>
                      <a:pt x="119" y="727"/>
                    </a:lnTo>
                    <a:lnTo>
                      <a:pt x="97" y="749"/>
                    </a:lnTo>
                    <a:lnTo>
                      <a:pt x="76" y="770"/>
                    </a:lnTo>
                    <a:lnTo>
                      <a:pt x="54" y="792"/>
                    </a:lnTo>
                    <a:lnTo>
                      <a:pt x="29" y="810"/>
                    </a:lnTo>
                    <a:lnTo>
                      <a:pt x="0" y="828"/>
                    </a:lnTo>
                    <a:lnTo>
                      <a:pt x="0" y="828"/>
                    </a:lnTo>
                    <a:lnTo>
                      <a:pt x="119" y="763"/>
                    </a:lnTo>
                    <a:lnTo>
                      <a:pt x="241" y="698"/>
                    </a:lnTo>
                    <a:lnTo>
                      <a:pt x="364" y="640"/>
                    </a:lnTo>
                    <a:lnTo>
                      <a:pt x="490" y="587"/>
                    </a:lnTo>
                    <a:lnTo>
                      <a:pt x="616" y="536"/>
                    </a:lnTo>
                    <a:lnTo>
                      <a:pt x="746" y="490"/>
                    </a:lnTo>
                    <a:lnTo>
                      <a:pt x="875" y="450"/>
                    </a:lnTo>
                    <a:lnTo>
                      <a:pt x="1005" y="410"/>
                    </a:lnTo>
                    <a:lnTo>
                      <a:pt x="1138" y="378"/>
                    </a:lnTo>
                    <a:lnTo>
                      <a:pt x="1271" y="349"/>
                    </a:lnTo>
                    <a:lnTo>
                      <a:pt x="1404" y="328"/>
                    </a:lnTo>
                    <a:lnTo>
                      <a:pt x="1538" y="306"/>
                    </a:lnTo>
                    <a:lnTo>
                      <a:pt x="1675" y="292"/>
                    </a:lnTo>
                    <a:lnTo>
                      <a:pt x="1811" y="277"/>
                    </a:lnTo>
                    <a:lnTo>
                      <a:pt x="1948" y="274"/>
                    </a:lnTo>
                    <a:lnTo>
                      <a:pt x="2085" y="270"/>
                    </a:lnTo>
                    <a:lnTo>
                      <a:pt x="2085" y="270"/>
                    </a:lnTo>
                    <a:lnTo>
                      <a:pt x="2222" y="274"/>
                    </a:lnTo>
                    <a:lnTo>
                      <a:pt x="2359" y="277"/>
                    </a:lnTo>
                    <a:lnTo>
                      <a:pt x="2495" y="292"/>
                    </a:lnTo>
                    <a:lnTo>
                      <a:pt x="2629" y="306"/>
                    </a:lnTo>
                    <a:lnTo>
                      <a:pt x="2766" y="328"/>
                    </a:lnTo>
                    <a:lnTo>
                      <a:pt x="2899" y="349"/>
                    </a:lnTo>
                    <a:lnTo>
                      <a:pt x="3032" y="378"/>
                    </a:lnTo>
                    <a:lnTo>
                      <a:pt x="3165" y="414"/>
                    </a:lnTo>
                    <a:lnTo>
                      <a:pt x="3295" y="450"/>
                    </a:lnTo>
                    <a:lnTo>
                      <a:pt x="3425" y="493"/>
                    </a:lnTo>
                    <a:lnTo>
                      <a:pt x="3554" y="536"/>
                    </a:lnTo>
                    <a:lnTo>
                      <a:pt x="3680" y="587"/>
                    </a:lnTo>
                    <a:lnTo>
                      <a:pt x="3806" y="640"/>
                    </a:lnTo>
                    <a:lnTo>
                      <a:pt x="3929" y="698"/>
                    </a:lnTo>
                    <a:lnTo>
                      <a:pt x="4051" y="763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70" y="828"/>
                    </a:lnTo>
                    <a:lnTo>
                      <a:pt x="4141" y="810"/>
                    </a:lnTo>
                    <a:lnTo>
                      <a:pt x="4116" y="792"/>
                    </a:lnTo>
                    <a:lnTo>
                      <a:pt x="4094" y="770"/>
                    </a:lnTo>
                    <a:lnTo>
                      <a:pt x="4073" y="749"/>
                    </a:lnTo>
                    <a:lnTo>
                      <a:pt x="4051" y="727"/>
                    </a:lnTo>
                    <a:lnTo>
                      <a:pt x="4033" y="702"/>
                    </a:lnTo>
                    <a:lnTo>
                      <a:pt x="4015" y="677"/>
                    </a:lnTo>
                    <a:lnTo>
                      <a:pt x="4001" y="648"/>
                    </a:lnTo>
                    <a:lnTo>
                      <a:pt x="3979" y="594"/>
                    </a:lnTo>
                    <a:lnTo>
                      <a:pt x="3965" y="536"/>
                    </a:lnTo>
                    <a:lnTo>
                      <a:pt x="3957" y="475"/>
                    </a:lnTo>
                    <a:lnTo>
                      <a:pt x="3957" y="446"/>
                    </a:lnTo>
                    <a:lnTo>
                      <a:pt x="3961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19" name="Freeform 45"/>
              <p:cNvSpPr>
                <a:spLocks noChangeArrowheads="1"/>
              </p:cNvSpPr>
              <p:nvPr/>
            </p:nvSpPr>
            <p:spPr bwMode="auto">
              <a:xfrm>
                <a:off x="3394075" y="1673225"/>
                <a:ext cx="300037" cy="238125"/>
              </a:xfrm>
              <a:custGeom>
                <a:avLst/>
                <a:gdLst>
                  <a:gd name="T0" fmla="*/ 115 w 840"/>
                  <a:gd name="T1" fmla="*/ 22 h 667"/>
                  <a:gd name="T2" fmla="*/ 72 w 840"/>
                  <a:gd name="T3" fmla="*/ 76 h 667"/>
                  <a:gd name="T4" fmla="*/ 32 w 840"/>
                  <a:gd name="T5" fmla="*/ 148 h 667"/>
                  <a:gd name="T6" fmla="*/ 4 w 840"/>
                  <a:gd name="T7" fmla="*/ 231 h 667"/>
                  <a:gd name="T8" fmla="*/ 173 w 840"/>
                  <a:gd name="T9" fmla="*/ 360 h 667"/>
                  <a:gd name="T10" fmla="*/ 346 w 840"/>
                  <a:gd name="T11" fmla="*/ 454 h 667"/>
                  <a:gd name="T12" fmla="*/ 511 w 840"/>
                  <a:gd name="T13" fmla="*/ 555 h 667"/>
                  <a:gd name="T14" fmla="*/ 706 w 840"/>
                  <a:gd name="T15" fmla="*/ 638 h 667"/>
                  <a:gd name="T16" fmla="*/ 767 w 840"/>
                  <a:gd name="T17" fmla="*/ 569 h 667"/>
                  <a:gd name="T18" fmla="*/ 806 w 840"/>
                  <a:gd name="T19" fmla="*/ 500 h 667"/>
                  <a:gd name="T20" fmla="*/ 832 w 840"/>
                  <a:gd name="T21" fmla="*/ 436 h 667"/>
                  <a:gd name="T22" fmla="*/ 673 w 840"/>
                  <a:gd name="T23" fmla="*/ 292 h 667"/>
                  <a:gd name="T24" fmla="*/ 500 w 840"/>
                  <a:gd name="T25" fmla="*/ 184 h 667"/>
                  <a:gd name="T26" fmla="*/ 320 w 840"/>
                  <a:gd name="T27" fmla="*/ 87 h 667"/>
                  <a:gd name="T28" fmla="*/ 573 w 840"/>
                  <a:gd name="T29" fmla="*/ 281 h 667"/>
                  <a:gd name="T30" fmla="*/ 576 w 840"/>
                  <a:gd name="T31" fmla="*/ 338 h 667"/>
                  <a:gd name="T32" fmla="*/ 558 w 840"/>
                  <a:gd name="T33" fmla="*/ 396 h 667"/>
                  <a:gd name="T34" fmla="*/ 533 w 840"/>
                  <a:gd name="T35" fmla="*/ 429 h 667"/>
                  <a:gd name="T36" fmla="*/ 500 w 840"/>
                  <a:gd name="T37" fmla="*/ 454 h 667"/>
                  <a:gd name="T38" fmla="*/ 461 w 840"/>
                  <a:gd name="T39" fmla="*/ 468 h 667"/>
                  <a:gd name="T40" fmla="*/ 421 w 840"/>
                  <a:gd name="T41" fmla="*/ 476 h 667"/>
                  <a:gd name="T42" fmla="*/ 382 w 840"/>
                  <a:gd name="T43" fmla="*/ 468 h 667"/>
                  <a:gd name="T44" fmla="*/ 346 w 840"/>
                  <a:gd name="T45" fmla="*/ 454 h 667"/>
                  <a:gd name="T46" fmla="*/ 299 w 840"/>
                  <a:gd name="T47" fmla="*/ 414 h 667"/>
                  <a:gd name="T48" fmla="*/ 274 w 840"/>
                  <a:gd name="T49" fmla="*/ 360 h 667"/>
                  <a:gd name="T50" fmla="*/ 266 w 840"/>
                  <a:gd name="T51" fmla="*/ 299 h 667"/>
                  <a:gd name="T52" fmla="*/ 288 w 840"/>
                  <a:gd name="T53" fmla="*/ 241 h 667"/>
                  <a:gd name="T54" fmla="*/ 313 w 840"/>
                  <a:gd name="T55" fmla="*/ 209 h 667"/>
                  <a:gd name="T56" fmla="*/ 346 w 840"/>
                  <a:gd name="T57" fmla="*/ 184 h 667"/>
                  <a:gd name="T58" fmla="*/ 382 w 840"/>
                  <a:gd name="T59" fmla="*/ 170 h 667"/>
                  <a:gd name="T60" fmla="*/ 421 w 840"/>
                  <a:gd name="T61" fmla="*/ 166 h 667"/>
                  <a:gd name="T62" fmla="*/ 461 w 840"/>
                  <a:gd name="T63" fmla="*/ 170 h 667"/>
                  <a:gd name="T64" fmla="*/ 500 w 840"/>
                  <a:gd name="T65" fmla="*/ 184 h 667"/>
                  <a:gd name="T66" fmla="*/ 544 w 840"/>
                  <a:gd name="T67" fmla="*/ 223 h 667"/>
                  <a:gd name="T68" fmla="*/ 573 w 840"/>
                  <a:gd name="T69" fmla="*/ 281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40" h="667">
                    <a:moveTo>
                      <a:pt x="140" y="0"/>
                    </a:moveTo>
                    <a:lnTo>
                      <a:pt x="115" y="22"/>
                    </a:lnTo>
                    <a:lnTo>
                      <a:pt x="93" y="47"/>
                    </a:lnTo>
                    <a:lnTo>
                      <a:pt x="72" y="76"/>
                    </a:lnTo>
                    <a:lnTo>
                      <a:pt x="54" y="105"/>
                    </a:lnTo>
                    <a:lnTo>
                      <a:pt x="32" y="148"/>
                    </a:lnTo>
                    <a:lnTo>
                      <a:pt x="18" y="188"/>
                    </a:lnTo>
                    <a:lnTo>
                      <a:pt x="4" y="231"/>
                    </a:lnTo>
                    <a:lnTo>
                      <a:pt x="0" y="274"/>
                    </a:lnTo>
                    <a:lnTo>
                      <a:pt x="173" y="360"/>
                    </a:lnTo>
                    <a:lnTo>
                      <a:pt x="259" y="407"/>
                    </a:lnTo>
                    <a:lnTo>
                      <a:pt x="346" y="454"/>
                    </a:lnTo>
                    <a:lnTo>
                      <a:pt x="428" y="504"/>
                    </a:lnTo>
                    <a:lnTo>
                      <a:pt x="511" y="555"/>
                    </a:lnTo>
                    <a:lnTo>
                      <a:pt x="673" y="666"/>
                    </a:lnTo>
                    <a:lnTo>
                      <a:pt x="706" y="638"/>
                    </a:lnTo>
                    <a:lnTo>
                      <a:pt x="738" y="605"/>
                    </a:lnTo>
                    <a:lnTo>
                      <a:pt x="767" y="569"/>
                    </a:lnTo>
                    <a:lnTo>
                      <a:pt x="792" y="533"/>
                    </a:lnTo>
                    <a:lnTo>
                      <a:pt x="806" y="500"/>
                    </a:lnTo>
                    <a:lnTo>
                      <a:pt x="821" y="468"/>
                    </a:lnTo>
                    <a:lnTo>
                      <a:pt x="832" y="436"/>
                    </a:lnTo>
                    <a:lnTo>
                      <a:pt x="839" y="400"/>
                    </a:lnTo>
                    <a:lnTo>
                      <a:pt x="673" y="292"/>
                    </a:lnTo>
                    <a:lnTo>
                      <a:pt x="587" y="238"/>
                    </a:lnTo>
                    <a:lnTo>
                      <a:pt x="500" y="184"/>
                    </a:lnTo>
                    <a:lnTo>
                      <a:pt x="411" y="137"/>
                    </a:lnTo>
                    <a:lnTo>
                      <a:pt x="320" y="87"/>
                    </a:lnTo>
                    <a:lnTo>
                      <a:pt x="140" y="0"/>
                    </a:lnTo>
                    <a:close/>
                    <a:moveTo>
                      <a:pt x="573" y="281"/>
                    </a:moveTo>
                    <a:lnTo>
                      <a:pt x="576" y="310"/>
                    </a:lnTo>
                    <a:lnTo>
                      <a:pt x="576" y="338"/>
                    </a:lnTo>
                    <a:lnTo>
                      <a:pt x="569" y="367"/>
                    </a:lnTo>
                    <a:lnTo>
                      <a:pt x="558" y="396"/>
                    </a:lnTo>
                    <a:lnTo>
                      <a:pt x="544" y="414"/>
                    </a:lnTo>
                    <a:lnTo>
                      <a:pt x="533" y="429"/>
                    </a:lnTo>
                    <a:lnTo>
                      <a:pt x="515" y="443"/>
                    </a:lnTo>
                    <a:lnTo>
                      <a:pt x="500" y="454"/>
                    </a:lnTo>
                    <a:lnTo>
                      <a:pt x="482" y="461"/>
                    </a:lnTo>
                    <a:lnTo>
                      <a:pt x="461" y="468"/>
                    </a:lnTo>
                    <a:lnTo>
                      <a:pt x="443" y="472"/>
                    </a:lnTo>
                    <a:lnTo>
                      <a:pt x="421" y="476"/>
                    </a:lnTo>
                    <a:lnTo>
                      <a:pt x="403" y="472"/>
                    </a:lnTo>
                    <a:lnTo>
                      <a:pt x="382" y="468"/>
                    </a:lnTo>
                    <a:lnTo>
                      <a:pt x="364" y="461"/>
                    </a:lnTo>
                    <a:lnTo>
                      <a:pt x="346" y="454"/>
                    </a:lnTo>
                    <a:lnTo>
                      <a:pt x="320" y="436"/>
                    </a:lnTo>
                    <a:lnTo>
                      <a:pt x="299" y="414"/>
                    </a:lnTo>
                    <a:lnTo>
                      <a:pt x="284" y="389"/>
                    </a:lnTo>
                    <a:lnTo>
                      <a:pt x="274" y="360"/>
                    </a:lnTo>
                    <a:lnTo>
                      <a:pt x="266" y="332"/>
                    </a:lnTo>
                    <a:lnTo>
                      <a:pt x="266" y="299"/>
                    </a:lnTo>
                    <a:lnTo>
                      <a:pt x="274" y="270"/>
                    </a:lnTo>
                    <a:lnTo>
                      <a:pt x="288" y="241"/>
                    </a:lnTo>
                    <a:lnTo>
                      <a:pt x="299" y="223"/>
                    </a:lnTo>
                    <a:lnTo>
                      <a:pt x="313" y="209"/>
                    </a:lnTo>
                    <a:lnTo>
                      <a:pt x="328" y="195"/>
                    </a:lnTo>
                    <a:lnTo>
                      <a:pt x="346" y="184"/>
                    </a:lnTo>
                    <a:lnTo>
                      <a:pt x="364" y="177"/>
                    </a:lnTo>
                    <a:lnTo>
                      <a:pt x="382" y="170"/>
                    </a:lnTo>
                    <a:lnTo>
                      <a:pt x="403" y="166"/>
                    </a:lnTo>
                    <a:lnTo>
                      <a:pt x="421" y="166"/>
                    </a:lnTo>
                    <a:lnTo>
                      <a:pt x="443" y="166"/>
                    </a:lnTo>
                    <a:lnTo>
                      <a:pt x="461" y="170"/>
                    </a:lnTo>
                    <a:lnTo>
                      <a:pt x="482" y="177"/>
                    </a:lnTo>
                    <a:lnTo>
                      <a:pt x="500" y="184"/>
                    </a:lnTo>
                    <a:lnTo>
                      <a:pt x="526" y="202"/>
                    </a:lnTo>
                    <a:lnTo>
                      <a:pt x="544" y="223"/>
                    </a:lnTo>
                    <a:lnTo>
                      <a:pt x="562" y="252"/>
                    </a:lnTo>
                    <a:lnTo>
                      <a:pt x="573" y="28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0" name="Freeform 46"/>
              <p:cNvSpPr>
                <a:spLocks noChangeArrowheads="1"/>
              </p:cNvSpPr>
              <p:nvPr/>
            </p:nvSpPr>
            <p:spPr bwMode="auto">
              <a:xfrm>
                <a:off x="3443288" y="1635125"/>
                <a:ext cx="176212" cy="103188"/>
              </a:xfrm>
              <a:custGeom>
                <a:avLst/>
                <a:gdLst>
                  <a:gd name="T0" fmla="*/ 494 w 495"/>
                  <a:gd name="T1" fmla="*/ 57 h 292"/>
                  <a:gd name="T2" fmla="*/ 494 w 495"/>
                  <a:gd name="T3" fmla="*/ 57 h 292"/>
                  <a:gd name="T4" fmla="*/ 447 w 495"/>
                  <a:gd name="T5" fmla="*/ 32 h 292"/>
                  <a:gd name="T6" fmla="*/ 393 w 495"/>
                  <a:gd name="T7" fmla="*/ 14 h 292"/>
                  <a:gd name="T8" fmla="*/ 339 w 495"/>
                  <a:gd name="T9" fmla="*/ 3 h 292"/>
                  <a:gd name="T10" fmla="*/ 281 w 495"/>
                  <a:gd name="T11" fmla="*/ 0 h 292"/>
                  <a:gd name="T12" fmla="*/ 281 w 495"/>
                  <a:gd name="T13" fmla="*/ 0 h 292"/>
                  <a:gd name="T14" fmla="*/ 242 w 495"/>
                  <a:gd name="T15" fmla="*/ 3 h 292"/>
                  <a:gd name="T16" fmla="*/ 206 w 495"/>
                  <a:gd name="T17" fmla="*/ 7 h 292"/>
                  <a:gd name="T18" fmla="*/ 166 w 495"/>
                  <a:gd name="T19" fmla="*/ 18 h 292"/>
                  <a:gd name="T20" fmla="*/ 130 w 495"/>
                  <a:gd name="T21" fmla="*/ 28 h 292"/>
                  <a:gd name="T22" fmla="*/ 97 w 495"/>
                  <a:gd name="T23" fmla="*/ 42 h 292"/>
                  <a:gd name="T24" fmla="*/ 62 w 495"/>
                  <a:gd name="T25" fmla="*/ 61 h 292"/>
                  <a:gd name="T26" fmla="*/ 33 w 495"/>
                  <a:gd name="T27" fmla="*/ 82 h 292"/>
                  <a:gd name="T28" fmla="*/ 0 w 495"/>
                  <a:gd name="T29" fmla="*/ 107 h 292"/>
                  <a:gd name="T30" fmla="*/ 0 w 495"/>
                  <a:gd name="T31" fmla="*/ 107 h 292"/>
                  <a:gd name="T32" fmla="*/ 180 w 495"/>
                  <a:gd name="T33" fmla="*/ 194 h 292"/>
                  <a:gd name="T34" fmla="*/ 271 w 495"/>
                  <a:gd name="T35" fmla="*/ 244 h 292"/>
                  <a:gd name="T36" fmla="*/ 360 w 495"/>
                  <a:gd name="T37" fmla="*/ 291 h 292"/>
                  <a:gd name="T38" fmla="*/ 494 w 495"/>
                  <a:gd name="T39" fmla="*/ 5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95" h="292">
                    <a:moveTo>
                      <a:pt x="494" y="57"/>
                    </a:moveTo>
                    <a:lnTo>
                      <a:pt x="494" y="57"/>
                    </a:lnTo>
                    <a:lnTo>
                      <a:pt x="447" y="32"/>
                    </a:lnTo>
                    <a:lnTo>
                      <a:pt x="393" y="14"/>
                    </a:lnTo>
                    <a:lnTo>
                      <a:pt x="339" y="3"/>
                    </a:lnTo>
                    <a:lnTo>
                      <a:pt x="281" y="0"/>
                    </a:lnTo>
                    <a:lnTo>
                      <a:pt x="281" y="0"/>
                    </a:lnTo>
                    <a:lnTo>
                      <a:pt x="242" y="3"/>
                    </a:lnTo>
                    <a:lnTo>
                      <a:pt x="206" y="7"/>
                    </a:lnTo>
                    <a:lnTo>
                      <a:pt x="166" y="18"/>
                    </a:lnTo>
                    <a:lnTo>
                      <a:pt x="130" y="28"/>
                    </a:lnTo>
                    <a:lnTo>
                      <a:pt x="97" y="42"/>
                    </a:lnTo>
                    <a:lnTo>
                      <a:pt x="62" y="61"/>
                    </a:lnTo>
                    <a:lnTo>
                      <a:pt x="33" y="82"/>
                    </a:lnTo>
                    <a:lnTo>
                      <a:pt x="0" y="107"/>
                    </a:lnTo>
                    <a:lnTo>
                      <a:pt x="0" y="107"/>
                    </a:lnTo>
                    <a:lnTo>
                      <a:pt x="180" y="194"/>
                    </a:lnTo>
                    <a:lnTo>
                      <a:pt x="271" y="244"/>
                    </a:lnTo>
                    <a:lnTo>
                      <a:pt x="360" y="291"/>
                    </a:lnTo>
                    <a:lnTo>
                      <a:pt x="494" y="5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1" name="Freeform 47"/>
              <p:cNvSpPr>
                <a:spLocks noChangeArrowheads="1"/>
              </p:cNvSpPr>
              <p:nvPr/>
            </p:nvSpPr>
            <p:spPr bwMode="auto">
              <a:xfrm>
                <a:off x="3392488" y="1771650"/>
                <a:ext cx="125412" cy="147638"/>
              </a:xfrm>
              <a:custGeom>
                <a:avLst/>
                <a:gdLst>
                  <a:gd name="T0" fmla="*/ 213 w 351"/>
                  <a:gd name="T1" fmla="*/ 414 h 415"/>
                  <a:gd name="T2" fmla="*/ 350 w 351"/>
                  <a:gd name="T3" fmla="*/ 180 h 415"/>
                  <a:gd name="T4" fmla="*/ 350 w 351"/>
                  <a:gd name="T5" fmla="*/ 180 h 415"/>
                  <a:gd name="T6" fmla="*/ 263 w 351"/>
                  <a:gd name="T7" fmla="*/ 133 h 415"/>
                  <a:gd name="T8" fmla="*/ 177 w 351"/>
                  <a:gd name="T9" fmla="*/ 86 h 415"/>
                  <a:gd name="T10" fmla="*/ 4 w 351"/>
                  <a:gd name="T11" fmla="*/ 0 h 415"/>
                  <a:gd name="T12" fmla="*/ 4 w 351"/>
                  <a:gd name="T13" fmla="*/ 0 h 415"/>
                  <a:gd name="T14" fmla="*/ 0 w 351"/>
                  <a:gd name="T15" fmla="*/ 32 h 415"/>
                  <a:gd name="T16" fmla="*/ 0 w 351"/>
                  <a:gd name="T17" fmla="*/ 61 h 415"/>
                  <a:gd name="T18" fmla="*/ 8 w 351"/>
                  <a:gd name="T19" fmla="*/ 122 h 415"/>
                  <a:gd name="T20" fmla="*/ 22 w 351"/>
                  <a:gd name="T21" fmla="*/ 180 h 415"/>
                  <a:gd name="T22" fmla="*/ 44 w 351"/>
                  <a:gd name="T23" fmla="*/ 234 h 415"/>
                  <a:gd name="T24" fmla="*/ 58 w 351"/>
                  <a:gd name="T25" fmla="*/ 263 h 415"/>
                  <a:gd name="T26" fmla="*/ 76 w 351"/>
                  <a:gd name="T27" fmla="*/ 288 h 415"/>
                  <a:gd name="T28" fmla="*/ 94 w 351"/>
                  <a:gd name="T29" fmla="*/ 313 h 415"/>
                  <a:gd name="T30" fmla="*/ 116 w 351"/>
                  <a:gd name="T31" fmla="*/ 335 h 415"/>
                  <a:gd name="T32" fmla="*/ 137 w 351"/>
                  <a:gd name="T33" fmla="*/ 356 h 415"/>
                  <a:gd name="T34" fmla="*/ 159 w 351"/>
                  <a:gd name="T35" fmla="*/ 378 h 415"/>
                  <a:gd name="T36" fmla="*/ 184 w 351"/>
                  <a:gd name="T37" fmla="*/ 396 h 415"/>
                  <a:gd name="T38" fmla="*/ 213 w 351"/>
                  <a:gd name="T39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1" h="415">
                    <a:moveTo>
                      <a:pt x="213" y="414"/>
                    </a:moveTo>
                    <a:lnTo>
                      <a:pt x="350" y="180"/>
                    </a:lnTo>
                    <a:lnTo>
                      <a:pt x="350" y="180"/>
                    </a:lnTo>
                    <a:lnTo>
                      <a:pt x="263" y="133"/>
                    </a:lnTo>
                    <a:lnTo>
                      <a:pt x="177" y="86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32"/>
                    </a:lnTo>
                    <a:lnTo>
                      <a:pt x="0" y="61"/>
                    </a:lnTo>
                    <a:lnTo>
                      <a:pt x="8" y="122"/>
                    </a:lnTo>
                    <a:lnTo>
                      <a:pt x="22" y="180"/>
                    </a:lnTo>
                    <a:lnTo>
                      <a:pt x="44" y="234"/>
                    </a:lnTo>
                    <a:lnTo>
                      <a:pt x="58" y="263"/>
                    </a:lnTo>
                    <a:lnTo>
                      <a:pt x="76" y="288"/>
                    </a:lnTo>
                    <a:lnTo>
                      <a:pt x="94" y="313"/>
                    </a:lnTo>
                    <a:lnTo>
                      <a:pt x="116" y="335"/>
                    </a:lnTo>
                    <a:lnTo>
                      <a:pt x="137" y="356"/>
                    </a:lnTo>
                    <a:lnTo>
                      <a:pt x="159" y="378"/>
                    </a:lnTo>
                    <a:lnTo>
                      <a:pt x="184" y="396"/>
                    </a:lnTo>
                    <a:lnTo>
                      <a:pt x="213" y="41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2" name="Freeform 48"/>
              <p:cNvSpPr>
                <a:spLocks noChangeArrowheads="1"/>
              </p:cNvSpPr>
              <p:nvPr/>
            </p:nvSpPr>
            <p:spPr bwMode="auto">
              <a:xfrm>
                <a:off x="3468688" y="1836738"/>
                <a:ext cx="165100" cy="103188"/>
              </a:xfrm>
              <a:custGeom>
                <a:avLst/>
                <a:gdLst>
                  <a:gd name="T0" fmla="*/ 0 w 465"/>
                  <a:gd name="T1" fmla="*/ 234 h 292"/>
                  <a:gd name="T2" fmla="*/ 0 w 465"/>
                  <a:gd name="T3" fmla="*/ 234 h 292"/>
                  <a:gd name="T4" fmla="*/ 0 w 465"/>
                  <a:gd name="T5" fmla="*/ 234 h 292"/>
                  <a:gd name="T6" fmla="*/ 0 w 465"/>
                  <a:gd name="T7" fmla="*/ 234 h 292"/>
                  <a:gd name="T8" fmla="*/ 50 w 465"/>
                  <a:gd name="T9" fmla="*/ 259 h 292"/>
                  <a:gd name="T10" fmla="*/ 104 w 465"/>
                  <a:gd name="T11" fmla="*/ 277 h 292"/>
                  <a:gd name="T12" fmla="*/ 158 w 465"/>
                  <a:gd name="T13" fmla="*/ 288 h 292"/>
                  <a:gd name="T14" fmla="*/ 212 w 465"/>
                  <a:gd name="T15" fmla="*/ 291 h 292"/>
                  <a:gd name="T16" fmla="*/ 212 w 465"/>
                  <a:gd name="T17" fmla="*/ 291 h 292"/>
                  <a:gd name="T18" fmla="*/ 248 w 465"/>
                  <a:gd name="T19" fmla="*/ 291 h 292"/>
                  <a:gd name="T20" fmla="*/ 281 w 465"/>
                  <a:gd name="T21" fmla="*/ 288 h 292"/>
                  <a:gd name="T22" fmla="*/ 313 w 465"/>
                  <a:gd name="T23" fmla="*/ 281 h 292"/>
                  <a:gd name="T24" fmla="*/ 346 w 465"/>
                  <a:gd name="T25" fmla="*/ 270 h 292"/>
                  <a:gd name="T26" fmla="*/ 378 w 465"/>
                  <a:gd name="T27" fmla="*/ 259 h 292"/>
                  <a:gd name="T28" fmla="*/ 407 w 465"/>
                  <a:gd name="T29" fmla="*/ 245 h 292"/>
                  <a:gd name="T30" fmla="*/ 435 w 465"/>
                  <a:gd name="T31" fmla="*/ 230 h 292"/>
                  <a:gd name="T32" fmla="*/ 464 w 465"/>
                  <a:gd name="T33" fmla="*/ 212 h 292"/>
                  <a:gd name="T34" fmla="*/ 464 w 465"/>
                  <a:gd name="T35" fmla="*/ 212 h 292"/>
                  <a:gd name="T36" fmla="*/ 302 w 465"/>
                  <a:gd name="T37" fmla="*/ 101 h 292"/>
                  <a:gd name="T38" fmla="*/ 219 w 465"/>
                  <a:gd name="T39" fmla="*/ 50 h 292"/>
                  <a:gd name="T40" fmla="*/ 137 w 465"/>
                  <a:gd name="T41" fmla="*/ 0 h 292"/>
                  <a:gd name="T42" fmla="*/ 0 w 465"/>
                  <a:gd name="T43" fmla="*/ 234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5" h="292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8" y="291"/>
                    </a:lnTo>
                    <a:lnTo>
                      <a:pt x="281" y="288"/>
                    </a:lnTo>
                    <a:lnTo>
                      <a:pt x="313" y="281"/>
                    </a:lnTo>
                    <a:lnTo>
                      <a:pt x="346" y="270"/>
                    </a:lnTo>
                    <a:lnTo>
                      <a:pt x="378" y="259"/>
                    </a:lnTo>
                    <a:lnTo>
                      <a:pt x="407" y="245"/>
                    </a:lnTo>
                    <a:lnTo>
                      <a:pt x="435" y="230"/>
                    </a:lnTo>
                    <a:lnTo>
                      <a:pt x="464" y="212"/>
                    </a:lnTo>
                    <a:lnTo>
                      <a:pt x="464" y="212"/>
                    </a:lnTo>
                    <a:lnTo>
                      <a:pt x="302" y="101"/>
                    </a:lnTo>
                    <a:lnTo>
                      <a:pt x="219" y="50"/>
                    </a:lnTo>
                    <a:lnTo>
                      <a:pt x="137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3" name="Freeform 49"/>
              <p:cNvSpPr>
                <a:spLocks noChangeArrowheads="1"/>
              </p:cNvSpPr>
              <p:nvPr/>
            </p:nvSpPr>
            <p:spPr bwMode="auto">
              <a:xfrm>
                <a:off x="3573463" y="1655763"/>
                <a:ext cx="125412" cy="160338"/>
              </a:xfrm>
              <a:custGeom>
                <a:avLst/>
                <a:gdLst>
                  <a:gd name="T0" fmla="*/ 335 w 351"/>
                  <a:gd name="T1" fmla="*/ 259 h 451"/>
                  <a:gd name="T2" fmla="*/ 335 w 351"/>
                  <a:gd name="T3" fmla="*/ 259 h 451"/>
                  <a:gd name="T4" fmla="*/ 321 w 351"/>
                  <a:gd name="T5" fmla="*/ 220 h 451"/>
                  <a:gd name="T6" fmla="*/ 303 w 351"/>
                  <a:gd name="T7" fmla="*/ 180 h 451"/>
                  <a:gd name="T8" fmla="*/ 285 w 351"/>
                  <a:gd name="T9" fmla="*/ 144 h 451"/>
                  <a:gd name="T10" fmla="*/ 260 w 351"/>
                  <a:gd name="T11" fmla="*/ 111 h 451"/>
                  <a:gd name="T12" fmla="*/ 235 w 351"/>
                  <a:gd name="T13" fmla="*/ 79 h 451"/>
                  <a:gd name="T14" fmla="*/ 202 w 351"/>
                  <a:gd name="T15" fmla="*/ 50 h 451"/>
                  <a:gd name="T16" fmla="*/ 170 w 351"/>
                  <a:gd name="T17" fmla="*/ 22 h 451"/>
                  <a:gd name="T18" fmla="*/ 134 w 351"/>
                  <a:gd name="T19" fmla="*/ 0 h 451"/>
                  <a:gd name="T20" fmla="*/ 134 w 351"/>
                  <a:gd name="T21" fmla="*/ 0 h 451"/>
                  <a:gd name="T22" fmla="*/ 0 w 351"/>
                  <a:gd name="T23" fmla="*/ 234 h 451"/>
                  <a:gd name="T24" fmla="*/ 0 w 351"/>
                  <a:gd name="T25" fmla="*/ 234 h 451"/>
                  <a:gd name="T26" fmla="*/ 87 w 351"/>
                  <a:gd name="T27" fmla="*/ 288 h 451"/>
                  <a:gd name="T28" fmla="*/ 173 w 351"/>
                  <a:gd name="T29" fmla="*/ 342 h 451"/>
                  <a:gd name="T30" fmla="*/ 339 w 351"/>
                  <a:gd name="T31" fmla="*/ 450 h 451"/>
                  <a:gd name="T32" fmla="*/ 339 w 351"/>
                  <a:gd name="T33" fmla="*/ 450 h 451"/>
                  <a:gd name="T34" fmla="*/ 346 w 351"/>
                  <a:gd name="T35" fmla="*/ 403 h 451"/>
                  <a:gd name="T36" fmla="*/ 350 w 351"/>
                  <a:gd name="T37" fmla="*/ 356 h 451"/>
                  <a:gd name="T38" fmla="*/ 343 w 351"/>
                  <a:gd name="T39" fmla="*/ 306 h 451"/>
                  <a:gd name="T40" fmla="*/ 335 w 351"/>
                  <a:gd name="T41" fmla="*/ 259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1" h="451">
                    <a:moveTo>
                      <a:pt x="335" y="259"/>
                    </a:moveTo>
                    <a:lnTo>
                      <a:pt x="335" y="259"/>
                    </a:lnTo>
                    <a:lnTo>
                      <a:pt x="321" y="220"/>
                    </a:lnTo>
                    <a:lnTo>
                      <a:pt x="303" y="180"/>
                    </a:lnTo>
                    <a:lnTo>
                      <a:pt x="285" y="144"/>
                    </a:lnTo>
                    <a:lnTo>
                      <a:pt x="260" y="111"/>
                    </a:lnTo>
                    <a:lnTo>
                      <a:pt x="235" y="79"/>
                    </a:lnTo>
                    <a:lnTo>
                      <a:pt x="202" y="50"/>
                    </a:lnTo>
                    <a:lnTo>
                      <a:pt x="170" y="22"/>
                    </a:lnTo>
                    <a:lnTo>
                      <a:pt x="134" y="0"/>
                    </a:lnTo>
                    <a:lnTo>
                      <a:pt x="134" y="0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87" y="288"/>
                    </a:lnTo>
                    <a:lnTo>
                      <a:pt x="173" y="342"/>
                    </a:lnTo>
                    <a:lnTo>
                      <a:pt x="339" y="450"/>
                    </a:lnTo>
                    <a:lnTo>
                      <a:pt x="339" y="450"/>
                    </a:lnTo>
                    <a:lnTo>
                      <a:pt x="346" y="403"/>
                    </a:lnTo>
                    <a:lnTo>
                      <a:pt x="350" y="356"/>
                    </a:lnTo>
                    <a:lnTo>
                      <a:pt x="343" y="306"/>
                    </a:lnTo>
                    <a:lnTo>
                      <a:pt x="335" y="25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4" name="Freeform 50"/>
              <p:cNvSpPr>
                <a:spLocks noChangeArrowheads="1"/>
              </p:cNvSpPr>
              <p:nvPr/>
            </p:nvSpPr>
            <p:spPr bwMode="auto">
              <a:xfrm>
                <a:off x="2563813" y="3467100"/>
                <a:ext cx="306387" cy="306388"/>
              </a:xfrm>
              <a:custGeom>
                <a:avLst/>
                <a:gdLst>
                  <a:gd name="T0" fmla="*/ 385 w 854"/>
                  <a:gd name="T1" fmla="*/ 853 h 854"/>
                  <a:gd name="T2" fmla="*/ 302 w 854"/>
                  <a:gd name="T3" fmla="*/ 835 h 854"/>
                  <a:gd name="T4" fmla="*/ 223 w 854"/>
                  <a:gd name="T5" fmla="*/ 803 h 854"/>
                  <a:gd name="T6" fmla="*/ 154 w 854"/>
                  <a:gd name="T7" fmla="*/ 756 h 854"/>
                  <a:gd name="T8" fmla="*/ 97 w 854"/>
                  <a:gd name="T9" fmla="*/ 698 h 854"/>
                  <a:gd name="T10" fmla="*/ 54 w 854"/>
                  <a:gd name="T11" fmla="*/ 630 h 854"/>
                  <a:gd name="T12" fmla="*/ 21 w 854"/>
                  <a:gd name="T13" fmla="*/ 554 h 854"/>
                  <a:gd name="T14" fmla="*/ 3 w 854"/>
                  <a:gd name="T15" fmla="*/ 472 h 854"/>
                  <a:gd name="T16" fmla="*/ 3 w 854"/>
                  <a:gd name="T17" fmla="*/ 385 h 854"/>
                  <a:gd name="T18" fmla="*/ 21 w 854"/>
                  <a:gd name="T19" fmla="*/ 303 h 854"/>
                  <a:gd name="T20" fmla="*/ 54 w 854"/>
                  <a:gd name="T21" fmla="*/ 224 h 854"/>
                  <a:gd name="T22" fmla="*/ 97 w 854"/>
                  <a:gd name="T23" fmla="*/ 159 h 854"/>
                  <a:gd name="T24" fmla="*/ 154 w 854"/>
                  <a:gd name="T25" fmla="*/ 97 h 854"/>
                  <a:gd name="T26" fmla="*/ 223 w 854"/>
                  <a:gd name="T27" fmla="*/ 54 h 854"/>
                  <a:gd name="T28" fmla="*/ 302 w 854"/>
                  <a:gd name="T29" fmla="*/ 22 h 854"/>
                  <a:gd name="T30" fmla="*/ 385 w 854"/>
                  <a:gd name="T31" fmla="*/ 4 h 854"/>
                  <a:gd name="T32" fmla="*/ 471 w 854"/>
                  <a:gd name="T33" fmla="*/ 4 h 854"/>
                  <a:gd name="T34" fmla="*/ 554 w 854"/>
                  <a:gd name="T35" fmla="*/ 22 h 854"/>
                  <a:gd name="T36" fmla="*/ 630 w 854"/>
                  <a:gd name="T37" fmla="*/ 54 h 854"/>
                  <a:gd name="T38" fmla="*/ 698 w 854"/>
                  <a:gd name="T39" fmla="*/ 97 h 854"/>
                  <a:gd name="T40" fmla="*/ 756 w 854"/>
                  <a:gd name="T41" fmla="*/ 159 h 854"/>
                  <a:gd name="T42" fmla="*/ 802 w 854"/>
                  <a:gd name="T43" fmla="*/ 224 h 854"/>
                  <a:gd name="T44" fmla="*/ 835 w 854"/>
                  <a:gd name="T45" fmla="*/ 303 h 854"/>
                  <a:gd name="T46" fmla="*/ 853 w 854"/>
                  <a:gd name="T47" fmla="*/ 385 h 854"/>
                  <a:gd name="T48" fmla="*/ 853 w 854"/>
                  <a:gd name="T49" fmla="*/ 472 h 854"/>
                  <a:gd name="T50" fmla="*/ 835 w 854"/>
                  <a:gd name="T51" fmla="*/ 554 h 854"/>
                  <a:gd name="T52" fmla="*/ 802 w 854"/>
                  <a:gd name="T53" fmla="*/ 630 h 854"/>
                  <a:gd name="T54" fmla="*/ 756 w 854"/>
                  <a:gd name="T55" fmla="*/ 698 h 854"/>
                  <a:gd name="T56" fmla="*/ 698 w 854"/>
                  <a:gd name="T57" fmla="*/ 756 h 854"/>
                  <a:gd name="T58" fmla="*/ 630 w 854"/>
                  <a:gd name="T59" fmla="*/ 803 h 854"/>
                  <a:gd name="T60" fmla="*/ 554 w 854"/>
                  <a:gd name="T61" fmla="*/ 835 h 854"/>
                  <a:gd name="T62" fmla="*/ 471 w 854"/>
                  <a:gd name="T63" fmla="*/ 853 h 854"/>
                  <a:gd name="T64" fmla="*/ 428 w 854"/>
                  <a:gd name="T65" fmla="*/ 274 h 854"/>
                  <a:gd name="T66" fmla="*/ 367 w 854"/>
                  <a:gd name="T67" fmla="*/ 285 h 854"/>
                  <a:gd name="T68" fmla="*/ 316 w 854"/>
                  <a:gd name="T69" fmla="*/ 317 h 854"/>
                  <a:gd name="T70" fmla="*/ 284 w 854"/>
                  <a:gd name="T71" fmla="*/ 367 h 854"/>
                  <a:gd name="T72" fmla="*/ 273 w 854"/>
                  <a:gd name="T73" fmla="*/ 428 h 854"/>
                  <a:gd name="T74" fmla="*/ 284 w 854"/>
                  <a:gd name="T75" fmla="*/ 490 h 854"/>
                  <a:gd name="T76" fmla="*/ 316 w 854"/>
                  <a:gd name="T77" fmla="*/ 536 h 854"/>
                  <a:gd name="T78" fmla="*/ 367 w 854"/>
                  <a:gd name="T79" fmla="*/ 569 h 854"/>
                  <a:gd name="T80" fmla="*/ 428 w 854"/>
                  <a:gd name="T81" fmla="*/ 583 h 854"/>
                  <a:gd name="T82" fmla="*/ 486 w 854"/>
                  <a:gd name="T83" fmla="*/ 569 h 854"/>
                  <a:gd name="T84" fmla="*/ 536 w 854"/>
                  <a:gd name="T85" fmla="*/ 536 h 854"/>
                  <a:gd name="T86" fmla="*/ 569 w 854"/>
                  <a:gd name="T87" fmla="*/ 490 h 854"/>
                  <a:gd name="T88" fmla="*/ 583 w 854"/>
                  <a:gd name="T89" fmla="*/ 428 h 854"/>
                  <a:gd name="T90" fmla="*/ 569 w 854"/>
                  <a:gd name="T91" fmla="*/ 367 h 854"/>
                  <a:gd name="T92" fmla="*/ 536 w 854"/>
                  <a:gd name="T93" fmla="*/ 317 h 854"/>
                  <a:gd name="T94" fmla="*/ 486 w 854"/>
                  <a:gd name="T95" fmla="*/ 285 h 854"/>
                  <a:gd name="T96" fmla="*/ 428 w 854"/>
                  <a:gd name="T97" fmla="*/ 274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4" h="854">
                    <a:moveTo>
                      <a:pt x="428" y="853"/>
                    </a:moveTo>
                    <a:lnTo>
                      <a:pt x="385" y="853"/>
                    </a:lnTo>
                    <a:lnTo>
                      <a:pt x="342" y="846"/>
                    </a:lnTo>
                    <a:lnTo>
                      <a:pt x="302" y="835"/>
                    </a:lnTo>
                    <a:lnTo>
                      <a:pt x="263" y="821"/>
                    </a:lnTo>
                    <a:lnTo>
                      <a:pt x="223" y="803"/>
                    </a:lnTo>
                    <a:lnTo>
                      <a:pt x="190" y="781"/>
                    </a:lnTo>
                    <a:lnTo>
                      <a:pt x="154" y="756"/>
                    </a:lnTo>
                    <a:lnTo>
                      <a:pt x="125" y="727"/>
                    </a:lnTo>
                    <a:lnTo>
                      <a:pt x="97" y="698"/>
                    </a:lnTo>
                    <a:lnTo>
                      <a:pt x="75" y="666"/>
                    </a:lnTo>
                    <a:lnTo>
                      <a:pt x="54" y="630"/>
                    </a:lnTo>
                    <a:lnTo>
                      <a:pt x="36" y="594"/>
                    </a:lnTo>
                    <a:lnTo>
                      <a:pt x="21" y="554"/>
                    </a:lnTo>
                    <a:lnTo>
                      <a:pt x="10" y="515"/>
                    </a:lnTo>
                    <a:lnTo>
                      <a:pt x="3" y="472"/>
                    </a:lnTo>
                    <a:lnTo>
                      <a:pt x="0" y="428"/>
                    </a:lnTo>
                    <a:lnTo>
                      <a:pt x="3" y="385"/>
                    </a:lnTo>
                    <a:lnTo>
                      <a:pt x="10" y="342"/>
                    </a:lnTo>
                    <a:lnTo>
                      <a:pt x="21" y="303"/>
                    </a:lnTo>
                    <a:lnTo>
                      <a:pt x="36" y="263"/>
                    </a:lnTo>
                    <a:lnTo>
                      <a:pt x="54" y="224"/>
                    </a:lnTo>
                    <a:lnTo>
                      <a:pt x="75" y="191"/>
                    </a:lnTo>
                    <a:lnTo>
                      <a:pt x="97" y="159"/>
                    </a:lnTo>
                    <a:lnTo>
                      <a:pt x="125" y="126"/>
                    </a:lnTo>
                    <a:lnTo>
                      <a:pt x="154" y="97"/>
                    </a:lnTo>
                    <a:lnTo>
                      <a:pt x="190" y="76"/>
                    </a:lnTo>
                    <a:lnTo>
                      <a:pt x="223" y="54"/>
                    </a:lnTo>
                    <a:lnTo>
                      <a:pt x="263" y="36"/>
                    </a:lnTo>
                    <a:lnTo>
                      <a:pt x="302" y="22"/>
                    </a:lnTo>
                    <a:lnTo>
                      <a:pt x="342" y="11"/>
                    </a:lnTo>
                    <a:lnTo>
                      <a:pt x="385" y="4"/>
                    </a:lnTo>
                    <a:lnTo>
                      <a:pt x="428" y="0"/>
                    </a:lnTo>
                    <a:lnTo>
                      <a:pt x="471" y="4"/>
                    </a:lnTo>
                    <a:lnTo>
                      <a:pt x="514" y="11"/>
                    </a:lnTo>
                    <a:lnTo>
                      <a:pt x="554" y="22"/>
                    </a:lnTo>
                    <a:lnTo>
                      <a:pt x="593" y="36"/>
                    </a:lnTo>
                    <a:lnTo>
                      <a:pt x="630" y="54"/>
                    </a:lnTo>
                    <a:lnTo>
                      <a:pt x="666" y="76"/>
                    </a:lnTo>
                    <a:lnTo>
                      <a:pt x="698" y="97"/>
                    </a:lnTo>
                    <a:lnTo>
                      <a:pt x="727" y="126"/>
                    </a:lnTo>
                    <a:lnTo>
                      <a:pt x="756" y="159"/>
                    </a:lnTo>
                    <a:lnTo>
                      <a:pt x="781" y="191"/>
                    </a:lnTo>
                    <a:lnTo>
                      <a:pt x="802" y="224"/>
                    </a:lnTo>
                    <a:lnTo>
                      <a:pt x="820" y="263"/>
                    </a:lnTo>
                    <a:lnTo>
                      <a:pt x="835" y="303"/>
                    </a:lnTo>
                    <a:lnTo>
                      <a:pt x="846" y="342"/>
                    </a:lnTo>
                    <a:lnTo>
                      <a:pt x="853" y="385"/>
                    </a:lnTo>
                    <a:lnTo>
                      <a:pt x="853" y="428"/>
                    </a:lnTo>
                    <a:lnTo>
                      <a:pt x="853" y="472"/>
                    </a:lnTo>
                    <a:lnTo>
                      <a:pt x="846" y="515"/>
                    </a:lnTo>
                    <a:lnTo>
                      <a:pt x="835" y="554"/>
                    </a:lnTo>
                    <a:lnTo>
                      <a:pt x="820" y="594"/>
                    </a:lnTo>
                    <a:lnTo>
                      <a:pt x="802" y="630"/>
                    </a:lnTo>
                    <a:lnTo>
                      <a:pt x="781" y="666"/>
                    </a:lnTo>
                    <a:lnTo>
                      <a:pt x="756" y="698"/>
                    </a:lnTo>
                    <a:lnTo>
                      <a:pt x="727" y="727"/>
                    </a:lnTo>
                    <a:lnTo>
                      <a:pt x="698" y="756"/>
                    </a:lnTo>
                    <a:lnTo>
                      <a:pt x="666" y="781"/>
                    </a:lnTo>
                    <a:lnTo>
                      <a:pt x="630" y="803"/>
                    </a:lnTo>
                    <a:lnTo>
                      <a:pt x="593" y="821"/>
                    </a:lnTo>
                    <a:lnTo>
                      <a:pt x="554" y="835"/>
                    </a:lnTo>
                    <a:lnTo>
                      <a:pt x="514" y="846"/>
                    </a:lnTo>
                    <a:lnTo>
                      <a:pt x="471" y="853"/>
                    </a:lnTo>
                    <a:lnTo>
                      <a:pt x="428" y="853"/>
                    </a:lnTo>
                    <a:close/>
                    <a:moveTo>
                      <a:pt x="428" y="274"/>
                    </a:moveTo>
                    <a:lnTo>
                      <a:pt x="396" y="277"/>
                    </a:lnTo>
                    <a:lnTo>
                      <a:pt x="367" y="285"/>
                    </a:lnTo>
                    <a:lnTo>
                      <a:pt x="342" y="299"/>
                    </a:lnTo>
                    <a:lnTo>
                      <a:pt x="316" y="317"/>
                    </a:lnTo>
                    <a:lnTo>
                      <a:pt x="298" y="342"/>
                    </a:lnTo>
                    <a:lnTo>
                      <a:pt x="284" y="367"/>
                    </a:lnTo>
                    <a:lnTo>
                      <a:pt x="277" y="396"/>
                    </a:lnTo>
                    <a:lnTo>
                      <a:pt x="273" y="428"/>
                    </a:lnTo>
                    <a:lnTo>
                      <a:pt x="277" y="457"/>
                    </a:lnTo>
                    <a:lnTo>
                      <a:pt x="284" y="490"/>
                    </a:lnTo>
                    <a:lnTo>
                      <a:pt x="298" y="515"/>
                    </a:lnTo>
                    <a:lnTo>
                      <a:pt x="316" y="536"/>
                    </a:lnTo>
                    <a:lnTo>
                      <a:pt x="342" y="554"/>
                    </a:lnTo>
                    <a:lnTo>
                      <a:pt x="367" y="569"/>
                    </a:lnTo>
                    <a:lnTo>
                      <a:pt x="396" y="580"/>
                    </a:lnTo>
                    <a:lnTo>
                      <a:pt x="428" y="583"/>
                    </a:lnTo>
                    <a:lnTo>
                      <a:pt x="457" y="580"/>
                    </a:lnTo>
                    <a:lnTo>
                      <a:pt x="486" y="569"/>
                    </a:lnTo>
                    <a:lnTo>
                      <a:pt x="514" y="554"/>
                    </a:lnTo>
                    <a:lnTo>
                      <a:pt x="536" y="536"/>
                    </a:lnTo>
                    <a:lnTo>
                      <a:pt x="554" y="515"/>
                    </a:lnTo>
                    <a:lnTo>
                      <a:pt x="569" y="490"/>
                    </a:lnTo>
                    <a:lnTo>
                      <a:pt x="579" y="457"/>
                    </a:lnTo>
                    <a:lnTo>
                      <a:pt x="583" y="428"/>
                    </a:lnTo>
                    <a:lnTo>
                      <a:pt x="579" y="396"/>
                    </a:lnTo>
                    <a:lnTo>
                      <a:pt x="569" y="367"/>
                    </a:lnTo>
                    <a:lnTo>
                      <a:pt x="554" y="342"/>
                    </a:lnTo>
                    <a:lnTo>
                      <a:pt x="536" y="317"/>
                    </a:lnTo>
                    <a:lnTo>
                      <a:pt x="514" y="299"/>
                    </a:lnTo>
                    <a:lnTo>
                      <a:pt x="486" y="285"/>
                    </a:lnTo>
                    <a:lnTo>
                      <a:pt x="457" y="277"/>
                    </a:lnTo>
                    <a:lnTo>
                      <a:pt x="428" y="274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5" name="Freeform 51"/>
              <p:cNvSpPr>
                <a:spLocks noChangeArrowheads="1"/>
              </p:cNvSpPr>
              <p:nvPr/>
            </p:nvSpPr>
            <p:spPr bwMode="auto">
              <a:xfrm>
                <a:off x="3783013" y="4275138"/>
                <a:ext cx="1587" cy="3175"/>
              </a:xfrm>
              <a:custGeom>
                <a:avLst/>
                <a:gdLst>
                  <a:gd name="T0" fmla="*/ 0 w 8"/>
                  <a:gd name="T1" fmla="*/ 11 h 12"/>
                  <a:gd name="T2" fmla="*/ 0 w 8"/>
                  <a:gd name="T3" fmla="*/ 11 h 12"/>
                  <a:gd name="T4" fmla="*/ 7 w 8"/>
                  <a:gd name="T5" fmla="*/ 0 h 12"/>
                  <a:gd name="T6" fmla="*/ 7 w 8"/>
                  <a:gd name="T7" fmla="*/ 0 h 12"/>
                  <a:gd name="T8" fmla="*/ 0 w 8"/>
                  <a:gd name="T9" fmla="*/ 7 h 12"/>
                  <a:gd name="T10" fmla="*/ 0 w 8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0" y="11"/>
                    </a:moveTo>
                    <a:lnTo>
                      <a:pt x="0" y="11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  <a:lnTo>
                      <a:pt x="0" y="1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6" name="Freeform 52"/>
              <p:cNvSpPr>
                <a:spLocks noChangeArrowheads="1"/>
              </p:cNvSpPr>
              <p:nvPr/>
            </p:nvSpPr>
            <p:spPr bwMode="auto">
              <a:xfrm>
                <a:off x="3771900" y="4276725"/>
                <a:ext cx="11112" cy="9525"/>
              </a:xfrm>
              <a:custGeom>
                <a:avLst/>
                <a:gdLst>
                  <a:gd name="T0" fmla="*/ 0 w 34"/>
                  <a:gd name="T1" fmla="*/ 32 h 33"/>
                  <a:gd name="T2" fmla="*/ 0 w 34"/>
                  <a:gd name="T3" fmla="*/ 32 h 33"/>
                  <a:gd name="T4" fmla="*/ 22 w 34"/>
                  <a:gd name="T5" fmla="*/ 14 h 33"/>
                  <a:gd name="T6" fmla="*/ 22 w 34"/>
                  <a:gd name="T7" fmla="*/ 14 h 33"/>
                  <a:gd name="T8" fmla="*/ 33 w 34"/>
                  <a:gd name="T9" fmla="*/ 4 h 33"/>
                  <a:gd name="T10" fmla="*/ 33 w 34"/>
                  <a:gd name="T11" fmla="*/ 0 h 33"/>
                  <a:gd name="T12" fmla="*/ 33 w 34"/>
                  <a:gd name="T13" fmla="*/ 0 h 33"/>
                  <a:gd name="T14" fmla="*/ 0 w 34"/>
                  <a:gd name="T15" fmla="*/ 3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33">
                    <a:moveTo>
                      <a:pt x="0" y="32"/>
                    </a:moveTo>
                    <a:lnTo>
                      <a:pt x="0" y="32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3" y="4"/>
                    </a:lnTo>
                    <a:lnTo>
                      <a:pt x="33" y="0"/>
                    </a:lnTo>
                    <a:lnTo>
                      <a:pt x="33" y="0"/>
                    </a:lnTo>
                    <a:lnTo>
                      <a:pt x="0" y="3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7" name="Freeform 5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4"/>
                  <a:gd name="T1" fmla="*/ 0 h 1"/>
                  <a:gd name="T2" fmla="*/ 0 w 4"/>
                  <a:gd name="T3" fmla="*/ 0 h 1"/>
                  <a:gd name="T4" fmla="*/ 3 w 4"/>
                  <a:gd name="T5" fmla="*/ 0 h 1"/>
                  <a:gd name="T6" fmla="*/ 3 w 4"/>
                  <a:gd name="T7" fmla="*/ 0 h 1"/>
                  <a:gd name="T8" fmla="*/ 3 w 4"/>
                  <a:gd name="T9" fmla="*/ 0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8" name="Freeform 54"/>
              <p:cNvSpPr>
                <a:spLocks noChangeArrowheads="1"/>
              </p:cNvSpPr>
              <p:nvPr/>
            </p:nvSpPr>
            <p:spPr bwMode="auto">
              <a:xfrm>
                <a:off x="1844675" y="4346575"/>
                <a:ext cx="301625" cy="239713"/>
              </a:xfrm>
              <a:custGeom>
                <a:avLst/>
                <a:gdLst>
                  <a:gd name="T0" fmla="*/ 32 w 844"/>
                  <a:gd name="T1" fmla="*/ 166 h 671"/>
                  <a:gd name="T2" fmla="*/ 7 w 844"/>
                  <a:gd name="T3" fmla="*/ 231 h 671"/>
                  <a:gd name="T4" fmla="*/ 83 w 844"/>
                  <a:gd name="T5" fmla="*/ 321 h 671"/>
                  <a:gd name="T6" fmla="*/ 252 w 844"/>
                  <a:gd name="T7" fmla="*/ 432 h 671"/>
                  <a:gd name="T8" fmla="*/ 429 w 844"/>
                  <a:gd name="T9" fmla="*/ 533 h 671"/>
                  <a:gd name="T10" fmla="*/ 609 w 844"/>
                  <a:gd name="T11" fmla="*/ 626 h 671"/>
                  <a:gd name="T12" fmla="*/ 724 w 844"/>
                  <a:gd name="T13" fmla="*/ 645 h 671"/>
                  <a:gd name="T14" fmla="*/ 767 w 844"/>
                  <a:gd name="T15" fmla="*/ 591 h 671"/>
                  <a:gd name="T16" fmla="*/ 807 w 844"/>
                  <a:gd name="T17" fmla="*/ 519 h 671"/>
                  <a:gd name="T18" fmla="*/ 836 w 844"/>
                  <a:gd name="T19" fmla="*/ 436 h 671"/>
                  <a:gd name="T20" fmla="*/ 753 w 844"/>
                  <a:gd name="T21" fmla="*/ 349 h 671"/>
                  <a:gd name="T22" fmla="*/ 580 w 844"/>
                  <a:gd name="T23" fmla="*/ 260 h 671"/>
                  <a:gd name="T24" fmla="*/ 411 w 844"/>
                  <a:gd name="T25" fmla="*/ 162 h 671"/>
                  <a:gd name="T26" fmla="*/ 249 w 844"/>
                  <a:gd name="T27" fmla="*/ 58 h 671"/>
                  <a:gd name="T28" fmla="*/ 134 w 844"/>
                  <a:gd name="T29" fmla="*/ 29 h 671"/>
                  <a:gd name="T30" fmla="*/ 72 w 844"/>
                  <a:gd name="T31" fmla="*/ 98 h 671"/>
                  <a:gd name="T32" fmla="*/ 418 w 844"/>
                  <a:gd name="T33" fmla="*/ 195 h 671"/>
                  <a:gd name="T34" fmla="*/ 458 w 844"/>
                  <a:gd name="T35" fmla="*/ 199 h 671"/>
                  <a:gd name="T36" fmla="*/ 494 w 844"/>
                  <a:gd name="T37" fmla="*/ 213 h 671"/>
                  <a:gd name="T38" fmla="*/ 540 w 844"/>
                  <a:gd name="T39" fmla="*/ 256 h 671"/>
                  <a:gd name="T40" fmla="*/ 569 w 844"/>
                  <a:gd name="T41" fmla="*/ 310 h 671"/>
                  <a:gd name="T42" fmla="*/ 573 w 844"/>
                  <a:gd name="T43" fmla="*/ 367 h 671"/>
                  <a:gd name="T44" fmla="*/ 551 w 844"/>
                  <a:gd name="T45" fmla="*/ 425 h 671"/>
                  <a:gd name="T46" fmla="*/ 526 w 844"/>
                  <a:gd name="T47" fmla="*/ 458 h 671"/>
                  <a:gd name="T48" fmla="*/ 494 w 844"/>
                  <a:gd name="T49" fmla="*/ 483 h 671"/>
                  <a:gd name="T50" fmla="*/ 458 w 844"/>
                  <a:gd name="T51" fmla="*/ 497 h 671"/>
                  <a:gd name="T52" fmla="*/ 418 w 844"/>
                  <a:gd name="T53" fmla="*/ 504 h 671"/>
                  <a:gd name="T54" fmla="*/ 378 w 844"/>
                  <a:gd name="T55" fmla="*/ 497 h 671"/>
                  <a:gd name="T56" fmla="*/ 338 w 844"/>
                  <a:gd name="T57" fmla="*/ 483 h 671"/>
                  <a:gd name="T58" fmla="*/ 296 w 844"/>
                  <a:gd name="T59" fmla="*/ 443 h 671"/>
                  <a:gd name="T60" fmla="*/ 267 w 844"/>
                  <a:gd name="T61" fmla="*/ 389 h 671"/>
                  <a:gd name="T62" fmla="*/ 263 w 844"/>
                  <a:gd name="T63" fmla="*/ 328 h 671"/>
                  <a:gd name="T64" fmla="*/ 285 w 844"/>
                  <a:gd name="T65" fmla="*/ 270 h 671"/>
                  <a:gd name="T66" fmla="*/ 310 w 844"/>
                  <a:gd name="T67" fmla="*/ 238 h 671"/>
                  <a:gd name="T68" fmla="*/ 338 w 844"/>
                  <a:gd name="T69" fmla="*/ 213 h 671"/>
                  <a:gd name="T70" fmla="*/ 378 w 844"/>
                  <a:gd name="T71" fmla="*/ 199 h 671"/>
                  <a:gd name="T72" fmla="*/ 418 w 844"/>
                  <a:gd name="T73" fmla="*/ 195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44" h="671">
                    <a:moveTo>
                      <a:pt x="47" y="134"/>
                    </a:moveTo>
                    <a:lnTo>
                      <a:pt x="32" y="166"/>
                    </a:lnTo>
                    <a:lnTo>
                      <a:pt x="18" y="199"/>
                    </a:lnTo>
                    <a:lnTo>
                      <a:pt x="7" y="231"/>
                    </a:lnTo>
                    <a:lnTo>
                      <a:pt x="0" y="263"/>
                    </a:lnTo>
                    <a:lnTo>
                      <a:pt x="83" y="321"/>
                    </a:lnTo>
                    <a:lnTo>
                      <a:pt x="169" y="378"/>
                    </a:lnTo>
                    <a:lnTo>
                      <a:pt x="252" y="432"/>
                    </a:lnTo>
                    <a:lnTo>
                      <a:pt x="342" y="483"/>
                    </a:lnTo>
                    <a:lnTo>
                      <a:pt x="429" y="533"/>
                    </a:lnTo>
                    <a:lnTo>
                      <a:pt x="519" y="580"/>
                    </a:lnTo>
                    <a:lnTo>
                      <a:pt x="609" y="626"/>
                    </a:lnTo>
                    <a:lnTo>
                      <a:pt x="699" y="670"/>
                    </a:lnTo>
                    <a:lnTo>
                      <a:pt x="724" y="645"/>
                    </a:lnTo>
                    <a:lnTo>
                      <a:pt x="745" y="620"/>
                    </a:lnTo>
                    <a:lnTo>
                      <a:pt x="767" y="591"/>
                    </a:lnTo>
                    <a:lnTo>
                      <a:pt x="785" y="562"/>
                    </a:lnTo>
                    <a:lnTo>
                      <a:pt x="807" y="519"/>
                    </a:lnTo>
                    <a:lnTo>
                      <a:pt x="824" y="479"/>
                    </a:lnTo>
                    <a:lnTo>
                      <a:pt x="836" y="436"/>
                    </a:lnTo>
                    <a:lnTo>
                      <a:pt x="843" y="393"/>
                    </a:lnTo>
                    <a:lnTo>
                      <a:pt x="753" y="349"/>
                    </a:lnTo>
                    <a:lnTo>
                      <a:pt x="666" y="306"/>
                    </a:lnTo>
                    <a:lnTo>
                      <a:pt x="580" y="260"/>
                    </a:lnTo>
                    <a:lnTo>
                      <a:pt x="494" y="213"/>
                    </a:lnTo>
                    <a:lnTo>
                      <a:pt x="411" y="162"/>
                    </a:lnTo>
                    <a:lnTo>
                      <a:pt x="331" y="112"/>
                    </a:lnTo>
                    <a:lnTo>
                      <a:pt x="249" y="58"/>
                    </a:lnTo>
                    <a:lnTo>
                      <a:pt x="169" y="0"/>
                    </a:lnTo>
                    <a:lnTo>
                      <a:pt x="134" y="29"/>
                    </a:lnTo>
                    <a:lnTo>
                      <a:pt x="101" y="61"/>
                    </a:lnTo>
                    <a:lnTo>
                      <a:pt x="72" y="98"/>
                    </a:lnTo>
                    <a:lnTo>
                      <a:pt x="47" y="134"/>
                    </a:lnTo>
                    <a:close/>
                    <a:moveTo>
                      <a:pt x="418" y="195"/>
                    </a:moveTo>
                    <a:lnTo>
                      <a:pt x="439" y="195"/>
                    </a:lnTo>
                    <a:lnTo>
                      <a:pt x="458" y="199"/>
                    </a:lnTo>
                    <a:lnTo>
                      <a:pt x="476" y="205"/>
                    </a:lnTo>
                    <a:lnTo>
                      <a:pt x="494" y="213"/>
                    </a:lnTo>
                    <a:lnTo>
                      <a:pt x="522" y="231"/>
                    </a:lnTo>
                    <a:lnTo>
                      <a:pt x="540" y="256"/>
                    </a:lnTo>
                    <a:lnTo>
                      <a:pt x="558" y="281"/>
                    </a:lnTo>
                    <a:lnTo>
                      <a:pt x="569" y="310"/>
                    </a:lnTo>
                    <a:lnTo>
                      <a:pt x="573" y="339"/>
                    </a:lnTo>
                    <a:lnTo>
                      <a:pt x="573" y="367"/>
                    </a:lnTo>
                    <a:lnTo>
                      <a:pt x="565" y="396"/>
                    </a:lnTo>
                    <a:lnTo>
                      <a:pt x="551" y="425"/>
                    </a:lnTo>
                    <a:lnTo>
                      <a:pt x="540" y="443"/>
                    </a:lnTo>
                    <a:lnTo>
                      <a:pt x="526" y="458"/>
                    </a:lnTo>
                    <a:lnTo>
                      <a:pt x="511" y="472"/>
                    </a:lnTo>
                    <a:lnTo>
                      <a:pt x="494" y="483"/>
                    </a:lnTo>
                    <a:lnTo>
                      <a:pt x="476" y="490"/>
                    </a:lnTo>
                    <a:lnTo>
                      <a:pt x="458" y="497"/>
                    </a:lnTo>
                    <a:lnTo>
                      <a:pt x="439" y="501"/>
                    </a:lnTo>
                    <a:lnTo>
                      <a:pt x="418" y="504"/>
                    </a:lnTo>
                    <a:lnTo>
                      <a:pt x="396" y="501"/>
                    </a:lnTo>
                    <a:lnTo>
                      <a:pt x="378" y="497"/>
                    </a:lnTo>
                    <a:lnTo>
                      <a:pt x="357" y="490"/>
                    </a:lnTo>
                    <a:lnTo>
                      <a:pt x="338" y="483"/>
                    </a:lnTo>
                    <a:lnTo>
                      <a:pt x="314" y="465"/>
                    </a:lnTo>
                    <a:lnTo>
                      <a:pt x="296" y="443"/>
                    </a:lnTo>
                    <a:lnTo>
                      <a:pt x="277" y="418"/>
                    </a:lnTo>
                    <a:lnTo>
                      <a:pt x="267" y="389"/>
                    </a:lnTo>
                    <a:lnTo>
                      <a:pt x="263" y="360"/>
                    </a:lnTo>
                    <a:lnTo>
                      <a:pt x="263" y="328"/>
                    </a:lnTo>
                    <a:lnTo>
                      <a:pt x="270" y="299"/>
                    </a:lnTo>
                    <a:lnTo>
                      <a:pt x="285" y="270"/>
                    </a:lnTo>
                    <a:lnTo>
                      <a:pt x="296" y="252"/>
                    </a:lnTo>
                    <a:lnTo>
                      <a:pt x="310" y="238"/>
                    </a:lnTo>
                    <a:lnTo>
                      <a:pt x="324" y="227"/>
                    </a:lnTo>
                    <a:lnTo>
                      <a:pt x="338" y="213"/>
                    </a:lnTo>
                    <a:lnTo>
                      <a:pt x="357" y="205"/>
                    </a:lnTo>
                    <a:lnTo>
                      <a:pt x="378" y="199"/>
                    </a:lnTo>
                    <a:lnTo>
                      <a:pt x="396" y="195"/>
                    </a:lnTo>
                    <a:lnTo>
                      <a:pt x="418" y="195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29" name="Freeform 55"/>
              <p:cNvSpPr>
                <a:spLocks noChangeArrowheads="1"/>
              </p:cNvSpPr>
              <p:nvPr/>
            </p:nvSpPr>
            <p:spPr bwMode="auto">
              <a:xfrm>
                <a:off x="1119188" y="3221038"/>
                <a:ext cx="1595437" cy="1597025"/>
              </a:xfrm>
              <a:custGeom>
                <a:avLst/>
                <a:gdLst>
                  <a:gd name="T0" fmla="*/ 2192 w 4437"/>
                  <a:gd name="T1" fmla="*/ 3826 h 4439"/>
                  <a:gd name="T2" fmla="*/ 2113 w 4437"/>
                  <a:gd name="T3" fmla="*/ 3757 h 4439"/>
                  <a:gd name="T4" fmla="*/ 2059 w 4437"/>
                  <a:gd name="T5" fmla="*/ 3678 h 4439"/>
                  <a:gd name="T6" fmla="*/ 2023 w 4437"/>
                  <a:gd name="T7" fmla="*/ 3585 h 4439"/>
                  <a:gd name="T8" fmla="*/ 2009 w 4437"/>
                  <a:gd name="T9" fmla="*/ 3487 h 4439"/>
                  <a:gd name="T10" fmla="*/ 2016 w 4437"/>
                  <a:gd name="T11" fmla="*/ 3390 h 4439"/>
                  <a:gd name="T12" fmla="*/ 1746 w 4437"/>
                  <a:gd name="T13" fmla="*/ 3178 h 4439"/>
                  <a:gd name="T14" fmla="*/ 1494 w 4437"/>
                  <a:gd name="T15" fmla="*/ 2944 h 4439"/>
                  <a:gd name="T16" fmla="*/ 1281 w 4437"/>
                  <a:gd name="T17" fmla="*/ 2717 h 4439"/>
                  <a:gd name="T18" fmla="*/ 1087 w 4437"/>
                  <a:gd name="T19" fmla="*/ 2476 h 4439"/>
                  <a:gd name="T20" fmla="*/ 914 w 4437"/>
                  <a:gd name="T21" fmla="*/ 2224 h 4439"/>
                  <a:gd name="T22" fmla="*/ 759 w 4437"/>
                  <a:gd name="T23" fmla="*/ 1961 h 4439"/>
                  <a:gd name="T24" fmla="*/ 626 w 4437"/>
                  <a:gd name="T25" fmla="*/ 1688 h 4439"/>
                  <a:gd name="T26" fmla="*/ 515 w 4437"/>
                  <a:gd name="T27" fmla="*/ 1404 h 4439"/>
                  <a:gd name="T28" fmla="*/ 421 w 4437"/>
                  <a:gd name="T29" fmla="*/ 1116 h 4439"/>
                  <a:gd name="T30" fmla="*/ 349 w 4437"/>
                  <a:gd name="T31" fmla="*/ 817 h 4439"/>
                  <a:gd name="T32" fmla="*/ 302 w 4437"/>
                  <a:gd name="T33" fmla="*/ 515 h 4439"/>
                  <a:gd name="T34" fmla="*/ 277 w 4437"/>
                  <a:gd name="T35" fmla="*/ 205 h 4439"/>
                  <a:gd name="T36" fmla="*/ 0 w 4437"/>
                  <a:gd name="T37" fmla="*/ 0 h 4439"/>
                  <a:gd name="T38" fmla="*/ 3 w 4437"/>
                  <a:gd name="T39" fmla="*/ 219 h 4439"/>
                  <a:gd name="T40" fmla="*/ 32 w 4437"/>
                  <a:gd name="T41" fmla="*/ 547 h 4439"/>
                  <a:gd name="T42" fmla="*/ 82 w 4437"/>
                  <a:gd name="T43" fmla="*/ 871 h 4439"/>
                  <a:gd name="T44" fmla="*/ 158 w 4437"/>
                  <a:gd name="T45" fmla="*/ 1187 h 4439"/>
                  <a:gd name="T46" fmla="*/ 259 w 4437"/>
                  <a:gd name="T47" fmla="*/ 1497 h 4439"/>
                  <a:gd name="T48" fmla="*/ 378 w 4437"/>
                  <a:gd name="T49" fmla="*/ 1796 h 4439"/>
                  <a:gd name="T50" fmla="*/ 522 w 4437"/>
                  <a:gd name="T51" fmla="*/ 2087 h 4439"/>
                  <a:gd name="T52" fmla="*/ 684 w 4437"/>
                  <a:gd name="T53" fmla="*/ 2368 h 4439"/>
                  <a:gd name="T54" fmla="*/ 871 w 4437"/>
                  <a:gd name="T55" fmla="*/ 2638 h 4439"/>
                  <a:gd name="T56" fmla="*/ 1076 w 4437"/>
                  <a:gd name="T57" fmla="*/ 2894 h 4439"/>
                  <a:gd name="T58" fmla="*/ 1303 w 4437"/>
                  <a:gd name="T59" fmla="*/ 3138 h 4439"/>
                  <a:gd name="T60" fmla="*/ 1461 w 4437"/>
                  <a:gd name="T61" fmla="*/ 3289 h 4439"/>
                  <a:gd name="T62" fmla="*/ 1714 w 4437"/>
                  <a:gd name="T63" fmla="*/ 3502 h 4439"/>
                  <a:gd name="T64" fmla="*/ 1980 w 4437"/>
                  <a:gd name="T65" fmla="*/ 3692 h 4439"/>
                  <a:gd name="T66" fmla="*/ 2254 w 4437"/>
                  <a:gd name="T67" fmla="*/ 3865 h 4439"/>
                  <a:gd name="T68" fmla="*/ 2542 w 4437"/>
                  <a:gd name="T69" fmla="*/ 4013 h 4439"/>
                  <a:gd name="T70" fmla="*/ 2840 w 4437"/>
                  <a:gd name="T71" fmla="*/ 4142 h 4439"/>
                  <a:gd name="T72" fmla="*/ 3143 w 4437"/>
                  <a:gd name="T73" fmla="*/ 4247 h 4439"/>
                  <a:gd name="T74" fmla="*/ 3460 w 4437"/>
                  <a:gd name="T75" fmla="*/ 4329 h 4439"/>
                  <a:gd name="T76" fmla="*/ 3777 w 4437"/>
                  <a:gd name="T77" fmla="*/ 4391 h 4439"/>
                  <a:gd name="T78" fmla="*/ 4104 w 4437"/>
                  <a:gd name="T79" fmla="*/ 4427 h 4439"/>
                  <a:gd name="T80" fmla="*/ 4436 w 4437"/>
                  <a:gd name="T81" fmla="*/ 4438 h 4439"/>
                  <a:gd name="T82" fmla="*/ 4367 w 4437"/>
                  <a:gd name="T83" fmla="*/ 4434 h 4439"/>
                  <a:gd name="T84" fmla="*/ 4274 w 4437"/>
                  <a:gd name="T85" fmla="*/ 4405 h 4439"/>
                  <a:gd name="T86" fmla="*/ 4187 w 4437"/>
                  <a:gd name="T87" fmla="*/ 4355 h 4439"/>
                  <a:gd name="T88" fmla="*/ 4119 w 4437"/>
                  <a:gd name="T89" fmla="*/ 4290 h 4439"/>
                  <a:gd name="T90" fmla="*/ 4065 w 4437"/>
                  <a:gd name="T91" fmla="*/ 4211 h 4439"/>
                  <a:gd name="T92" fmla="*/ 4036 w 4437"/>
                  <a:gd name="T93" fmla="*/ 4150 h 4439"/>
                  <a:gd name="T94" fmla="*/ 3525 w 4437"/>
                  <a:gd name="T95" fmla="*/ 4067 h 4439"/>
                  <a:gd name="T96" fmla="*/ 3031 w 4437"/>
                  <a:gd name="T97" fmla="*/ 3923 h 4439"/>
                  <a:gd name="T98" fmla="*/ 2715 w 4437"/>
                  <a:gd name="T99" fmla="*/ 3797 h 4439"/>
                  <a:gd name="T100" fmla="*/ 2621 w 4437"/>
                  <a:gd name="T101" fmla="*/ 3858 h 4439"/>
                  <a:gd name="T102" fmla="*/ 2510 w 4437"/>
                  <a:gd name="T103" fmla="*/ 3894 h 4439"/>
                  <a:gd name="T104" fmla="*/ 2434 w 4437"/>
                  <a:gd name="T105" fmla="*/ 3901 h 4439"/>
                  <a:gd name="T106" fmla="*/ 2272 w 4437"/>
                  <a:gd name="T107" fmla="*/ 3869 h 4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437" h="4439">
                    <a:moveTo>
                      <a:pt x="2221" y="3844"/>
                    </a:moveTo>
                    <a:lnTo>
                      <a:pt x="2221" y="3844"/>
                    </a:lnTo>
                    <a:lnTo>
                      <a:pt x="2192" y="3826"/>
                    </a:lnTo>
                    <a:lnTo>
                      <a:pt x="2164" y="3804"/>
                    </a:lnTo>
                    <a:lnTo>
                      <a:pt x="2139" y="3782"/>
                    </a:lnTo>
                    <a:lnTo>
                      <a:pt x="2113" y="3757"/>
                    </a:lnTo>
                    <a:lnTo>
                      <a:pt x="2095" y="3732"/>
                    </a:lnTo>
                    <a:lnTo>
                      <a:pt x="2074" y="3707"/>
                    </a:lnTo>
                    <a:lnTo>
                      <a:pt x="2059" y="3678"/>
                    </a:lnTo>
                    <a:lnTo>
                      <a:pt x="2045" y="3646"/>
                    </a:lnTo>
                    <a:lnTo>
                      <a:pt x="2030" y="3617"/>
                    </a:lnTo>
                    <a:lnTo>
                      <a:pt x="2023" y="3585"/>
                    </a:lnTo>
                    <a:lnTo>
                      <a:pt x="2016" y="3552"/>
                    </a:lnTo>
                    <a:lnTo>
                      <a:pt x="2009" y="3520"/>
                    </a:lnTo>
                    <a:lnTo>
                      <a:pt x="2009" y="3487"/>
                    </a:lnTo>
                    <a:lnTo>
                      <a:pt x="2009" y="3455"/>
                    </a:lnTo>
                    <a:lnTo>
                      <a:pt x="2012" y="3423"/>
                    </a:lnTo>
                    <a:lnTo>
                      <a:pt x="2016" y="3390"/>
                    </a:lnTo>
                    <a:lnTo>
                      <a:pt x="2016" y="3390"/>
                    </a:lnTo>
                    <a:lnTo>
                      <a:pt x="1879" y="3286"/>
                    </a:lnTo>
                    <a:lnTo>
                      <a:pt x="1746" y="3178"/>
                    </a:lnTo>
                    <a:lnTo>
                      <a:pt x="1620" y="3066"/>
                    </a:lnTo>
                    <a:lnTo>
                      <a:pt x="1494" y="2944"/>
                    </a:lnTo>
                    <a:lnTo>
                      <a:pt x="1494" y="2944"/>
                    </a:lnTo>
                    <a:lnTo>
                      <a:pt x="1422" y="2872"/>
                    </a:lnTo>
                    <a:lnTo>
                      <a:pt x="1350" y="2796"/>
                    </a:lnTo>
                    <a:lnTo>
                      <a:pt x="1281" y="2717"/>
                    </a:lnTo>
                    <a:lnTo>
                      <a:pt x="1213" y="2638"/>
                    </a:lnTo>
                    <a:lnTo>
                      <a:pt x="1148" y="2559"/>
                    </a:lnTo>
                    <a:lnTo>
                      <a:pt x="1087" y="2476"/>
                    </a:lnTo>
                    <a:lnTo>
                      <a:pt x="1026" y="2393"/>
                    </a:lnTo>
                    <a:lnTo>
                      <a:pt x="968" y="2307"/>
                    </a:lnTo>
                    <a:lnTo>
                      <a:pt x="914" y="2224"/>
                    </a:lnTo>
                    <a:lnTo>
                      <a:pt x="860" y="2138"/>
                    </a:lnTo>
                    <a:lnTo>
                      <a:pt x="810" y="2048"/>
                    </a:lnTo>
                    <a:lnTo>
                      <a:pt x="759" y="1961"/>
                    </a:lnTo>
                    <a:lnTo>
                      <a:pt x="713" y="1868"/>
                    </a:lnTo>
                    <a:lnTo>
                      <a:pt x="669" y="1778"/>
                    </a:lnTo>
                    <a:lnTo>
                      <a:pt x="626" y="1688"/>
                    </a:lnTo>
                    <a:lnTo>
                      <a:pt x="587" y="1594"/>
                    </a:lnTo>
                    <a:lnTo>
                      <a:pt x="547" y="1501"/>
                    </a:lnTo>
                    <a:lnTo>
                      <a:pt x="515" y="1404"/>
                    </a:lnTo>
                    <a:lnTo>
                      <a:pt x="479" y="1310"/>
                    </a:lnTo>
                    <a:lnTo>
                      <a:pt x="450" y="1213"/>
                    </a:lnTo>
                    <a:lnTo>
                      <a:pt x="421" y="1116"/>
                    </a:lnTo>
                    <a:lnTo>
                      <a:pt x="396" y="1015"/>
                    </a:lnTo>
                    <a:lnTo>
                      <a:pt x="371" y="918"/>
                    </a:lnTo>
                    <a:lnTo>
                      <a:pt x="349" y="817"/>
                    </a:lnTo>
                    <a:lnTo>
                      <a:pt x="331" y="716"/>
                    </a:lnTo>
                    <a:lnTo>
                      <a:pt x="317" y="616"/>
                    </a:lnTo>
                    <a:lnTo>
                      <a:pt x="302" y="515"/>
                    </a:lnTo>
                    <a:lnTo>
                      <a:pt x="291" y="410"/>
                    </a:lnTo>
                    <a:lnTo>
                      <a:pt x="281" y="310"/>
                    </a:lnTo>
                    <a:lnTo>
                      <a:pt x="277" y="205"/>
                    </a:lnTo>
                    <a:lnTo>
                      <a:pt x="270" y="101"/>
                    </a:lnTo>
                    <a:lnTo>
                      <a:pt x="27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108"/>
                    </a:lnTo>
                    <a:lnTo>
                      <a:pt x="3" y="219"/>
                    </a:lnTo>
                    <a:lnTo>
                      <a:pt x="11" y="331"/>
                    </a:lnTo>
                    <a:lnTo>
                      <a:pt x="21" y="439"/>
                    </a:lnTo>
                    <a:lnTo>
                      <a:pt x="32" y="547"/>
                    </a:lnTo>
                    <a:lnTo>
                      <a:pt x="46" y="655"/>
                    </a:lnTo>
                    <a:lnTo>
                      <a:pt x="64" y="763"/>
                    </a:lnTo>
                    <a:lnTo>
                      <a:pt x="82" y="871"/>
                    </a:lnTo>
                    <a:lnTo>
                      <a:pt x="108" y="975"/>
                    </a:lnTo>
                    <a:lnTo>
                      <a:pt x="133" y="1083"/>
                    </a:lnTo>
                    <a:lnTo>
                      <a:pt x="158" y="1187"/>
                    </a:lnTo>
                    <a:lnTo>
                      <a:pt x="191" y="1292"/>
                    </a:lnTo>
                    <a:lnTo>
                      <a:pt x="223" y="1393"/>
                    </a:lnTo>
                    <a:lnTo>
                      <a:pt x="259" y="1497"/>
                    </a:lnTo>
                    <a:lnTo>
                      <a:pt x="295" y="1598"/>
                    </a:lnTo>
                    <a:lnTo>
                      <a:pt x="335" y="1699"/>
                    </a:lnTo>
                    <a:lnTo>
                      <a:pt x="378" y="1796"/>
                    </a:lnTo>
                    <a:lnTo>
                      <a:pt x="425" y="1893"/>
                    </a:lnTo>
                    <a:lnTo>
                      <a:pt x="471" y="1990"/>
                    </a:lnTo>
                    <a:lnTo>
                      <a:pt x="522" y="2087"/>
                    </a:lnTo>
                    <a:lnTo>
                      <a:pt x="572" y="2181"/>
                    </a:lnTo>
                    <a:lnTo>
                      <a:pt x="626" y="2275"/>
                    </a:lnTo>
                    <a:lnTo>
                      <a:pt x="684" y="2368"/>
                    </a:lnTo>
                    <a:lnTo>
                      <a:pt x="745" y="2458"/>
                    </a:lnTo>
                    <a:lnTo>
                      <a:pt x="806" y="2548"/>
                    </a:lnTo>
                    <a:lnTo>
                      <a:pt x="871" y="2638"/>
                    </a:lnTo>
                    <a:lnTo>
                      <a:pt x="936" y="2724"/>
                    </a:lnTo>
                    <a:lnTo>
                      <a:pt x="1004" y="2811"/>
                    </a:lnTo>
                    <a:lnTo>
                      <a:pt x="1076" y="2894"/>
                    </a:lnTo>
                    <a:lnTo>
                      <a:pt x="1148" y="2976"/>
                    </a:lnTo>
                    <a:lnTo>
                      <a:pt x="1224" y="3059"/>
                    </a:lnTo>
                    <a:lnTo>
                      <a:pt x="1303" y="3138"/>
                    </a:lnTo>
                    <a:lnTo>
                      <a:pt x="1303" y="3138"/>
                    </a:lnTo>
                    <a:lnTo>
                      <a:pt x="1382" y="3214"/>
                    </a:lnTo>
                    <a:lnTo>
                      <a:pt x="1461" y="3289"/>
                    </a:lnTo>
                    <a:lnTo>
                      <a:pt x="1544" y="3361"/>
                    </a:lnTo>
                    <a:lnTo>
                      <a:pt x="1627" y="3433"/>
                    </a:lnTo>
                    <a:lnTo>
                      <a:pt x="1714" y="3502"/>
                    </a:lnTo>
                    <a:lnTo>
                      <a:pt x="1800" y="3570"/>
                    </a:lnTo>
                    <a:lnTo>
                      <a:pt x="1890" y="3631"/>
                    </a:lnTo>
                    <a:lnTo>
                      <a:pt x="1980" y="3692"/>
                    </a:lnTo>
                    <a:lnTo>
                      <a:pt x="2070" y="3753"/>
                    </a:lnTo>
                    <a:lnTo>
                      <a:pt x="2160" y="3811"/>
                    </a:lnTo>
                    <a:lnTo>
                      <a:pt x="2254" y="3865"/>
                    </a:lnTo>
                    <a:lnTo>
                      <a:pt x="2351" y="3915"/>
                    </a:lnTo>
                    <a:lnTo>
                      <a:pt x="2445" y="3966"/>
                    </a:lnTo>
                    <a:lnTo>
                      <a:pt x="2542" y="4013"/>
                    </a:lnTo>
                    <a:lnTo>
                      <a:pt x="2639" y="4059"/>
                    </a:lnTo>
                    <a:lnTo>
                      <a:pt x="2740" y="4103"/>
                    </a:lnTo>
                    <a:lnTo>
                      <a:pt x="2840" y="4142"/>
                    </a:lnTo>
                    <a:lnTo>
                      <a:pt x="2941" y="4178"/>
                    </a:lnTo>
                    <a:lnTo>
                      <a:pt x="3043" y="4214"/>
                    </a:lnTo>
                    <a:lnTo>
                      <a:pt x="3143" y="4247"/>
                    </a:lnTo>
                    <a:lnTo>
                      <a:pt x="3247" y="4279"/>
                    </a:lnTo>
                    <a:lnTo>
                      <a:pt x="3352" y="4304"/>
                    </a:lnTo>
                    <a:lnTo>
                      <a:pt x="3460" y="4329"/>
                    </a:lnTo>
                    <a:lnTo>
                      <a:pt x="3565" y="4351"/>
                    </a:lnTo>
                    <a:lnTo>
                      <a:pt x="3672" y="4373"/>
                    </a:lnTo>
                    <a:lnTo>
                      <a:pt x="3777" y="4391"/>
                    </a:lnTo>
                    <a:lnTo>
                      <a:pt x="3885" y="4405"/>
                    </a:lnTo>
                    <a:lnTo>
                      <a:pt x="3997" y="4416"/>
                    </a:lnTo>
                    <a:lnTo>
                      <a:pt x="4104" y="4427"/>
                    </a:lnTo>
                    <a:lnTo>
                      <a:pt x="4213" y="4434"/>
                    </a:lnTo>
                    <a:lnTo>
                      <a:pt x="4324" y="4438"/>
                    </a:lnTo>
                    <a:lnTo>
                      <a:pt x="4436" y="4438"/>
                    </a:lnTo>
                    <a:lnTo>
                      <a:pt x="4436" y="4438"/>
                    </a:lnTo>
                    <a:lnTo>
                      <a:pt x="4400" y="4438"/>
                    </a:lnTo>
                    <a:lnTo>
                      <a:pt x="4367" y="4434"/>
                    </a:lnTo>
                    <a:lnTo>
                      <a:pt x="4335" y="4427"/>
                    </a:lnTo>
                    <a:lnTo>
                      <a:pt x="4302" y="4416"/>
                    </a:lnTo>
                    <a:lnTo>
                      <a:pt x="4274" y="4405"/>
                    </a:lnTo>
                    <a:lnTo>
                      <a:pt x="4241" y="4391"/>
                    </a:lnTo>
                    <a:lnTo>
                      <a:pt x="4216" y="4373"/>
                    </a:lnTo>
                    <a:lnTo>
                      <a:pt x="4187" y="4355"/>
                    </a:lnTo>
                    <a:lnTo>
                      <a:pt x="4162" y="4337"/>
                    </a:lnTo>
                    <a:lnTo>
                      <a:pt x="4140" y="4312"/>
                    </a:lnTo>
                    <a:lnTo>
                      <a:pt x="4119" y="4290"/>
                    </a:lnTo>
                    <a:lnTo>
                      <a:pt x="4098" y="4265"/>
                    </a:lnTo>
                    <a:lnTo>
                      <a:pt x="4079" y="4236"/>
                    </a:lnTo>
                    <a:lnTo>
                      <a:pt x="4065" y="4211"/>
                    </a:lnTo>
                    <a:lnTo>
                      <a:pt x="4051" y="4178"/>
                    </a:lnTo>
                    <a:lnTo>
                      <a:pt x="4036" y="4150"/>
                    </a:lnTo>
                    <a:lnTo>
                      <a:pt x="4036" y="4150"/>
                    </a:lnTo>
                    <a:lnTo>
                      <a:pt x="3867" y="4128"/>
                    </a:lnTo>
                    <a:lnTo>
                      <a:pt x="3694" y="4103"/>
                    </a:lnTo>
                    <a:lnTo>
                      <a:pt x="3525" y="4067"/>
                    </a:lnTo>
                    <a:lnTo>
                      <a:pt x="3359" y="4027"/>
                    </a:lnTo>
                    <a:lnTo>
                      <a:pt x="3194" y="3977"/>
                    </a:lnTo>
                    <a:lnTo>
                      <a:pt x="3031" y="3923"/>
                    </a:lnTo>
                    <a:lnTo>
                      <a:pt x="2873" y="3862"/>
                    </a:lnTo>
                    <a:lnTo>
                      <a:pt x="2715" y="3797"/>
                    </a:lnTo>
                    <a:lnTo>
                      <a:pt x="2715" y="3797"/>
                    </a:lnTo>
                    <a:lnTo>
                      <a:pt x="2686" y="3818"/>
                    </a:lnTo>
                    <a:lnTo>
                      <a:pt x="2654" y="3840"/>
                    </a:lnTo>
                    <a:lnTo>
                      <a:pt x="2621" y="3858"/>
                    </a:lnTo>
                    <a:lnTo>
                      <a:pt x="2585" y="3873"/>
                    </a:lnTo>
                    <a:lnTo>
                      <a:pt x="2549" y="3887"/>
                    </a:lnTo>
                    <a:lnTo>
                      <a:pt x="2510" y="3894"/>
                    </a:lnTo>
                    <a:lnTo>
                      <a:pt x="2474" y="3901"/>
                    </a:lnTo>
                    <a:lnTo>
                      <a:pt x="2434" y="3901"/>
                    </a:lnTo>
                    <a:lnTo>
                      <a:pt x="2434" y="3901"/>
                    </a:lnTo>
                    <a:lnTo>
                      <a:pt x="2376" y="3897"/>
                    </a:lnTo>
                    <a:lnTo>
                      <a:pt x="2322" y="3887"/>
                    </a:lnTo>
                    <a:lnTo>
                      <a:pt x="2272" y="3869"/>
                    </a:lnTo>
                    <a:lnTo>
                      <a:pt x="2221" y="384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0" name="Freeform 56"/>
              <p:cNvSpPr>
                <a:spLocks noChangeArrowheads="1"/>
              </p:cNvSpPr>
              <p:nvPr/>
            </p:nvSpPr>
            <p:spPr bwMode="auto">
              <a:xfrm>
                <a:off x="1841500" y="4441825"/>
                <a:ext cx="252412" cy="182563"/>
              </a:xfrm>
              <a:custGeom>
                <a:avLst/>
                <a:gdLst>
                  <a:gd name="T0" fmla="*/ 212 w 707"/>
                  <a:gd name="T1" fmla="*/ 454 h 512"/>
                  <a:gd name="T2" fmla="*/ 212 w 707"/>
                  <a:gd name="T3" fmla="*/ 454 h 512"/>
                  <a:gd name="T4" fmla="*/ 263 w 707"/>
                  <a:gd name="T5" fmla="*/ 479 h 512"/>
                  <a:gd name="T6" fmla="*/ 313 w 707"/>
                  <a:gd name="T7" fmla="*/ 497 h 512"/>
                  <a:gd name="T8" fmla="*/ 367 w 707"/>
                  <a:gd name="T9" fmla="*/ 507 h 512"/>
                  <a:gd name="T10" fmla="*/ 425 w 707"/>
                  <a:gd name="T11" fmla="*/ 511 h 512"/>
                  <a:gd name="T12" fmla="*/ 425 w 707"/>
                  <a:gd name="T13" fmla="*/ 511 h 512"/>
                  <a:gd name="T14" fmla="*/ 465 w 707"/>
                  <a:gd name="T15" fmla="*/ 511 h 512"/>
                  <a:gd name="T16" fmla="*/ 501 w 707"/>
                  <a:gd name="T17" fmla="*/ 504 h 512"/>
                  <a:gd name="T18" fmla="*/ 540 w 707"/>
                  <a:gd name="T19" fmla="*/ 497 h 512"/>
                  <a:gd name="T20" fmla="*/ 576 w 707"/>
                  <a:gd name="T21" fmla="*/ 483 h 512"/>
                  <a:gd name="T22" fmla="*/ 612 w 707"/>
                  <a:gd name="T23" fmla="*/ 468 h 512"/>
                  <a:gd name="T24" fmla="*/ 645 w 707"/>
                  <a:gd name="T25" fmla="*/ 450 h 512"/>
                  <a:gd name="T26" fmla="*/ 677 w 707"/>
                  <a:gd name="T27" fmla="*/ 428 h 512"/>
                  <a:gd name="T28" fmla="*/ 706 w 707"/>
                  <a:gd name="T29" fmla="*/ 407 h 512"/>
                  <a:gd name="T30" fmla="*/ 706 w 707"/>
                  <a:gd name="T31" fmla="*/ 407 h 512"/>
                  <a:gd name="T32" fmla="*/ 616 w 707"/>
                  <a:gd name="T33" fmla="*/ 363 h 512"/>
                  <a:gd name="T34" fmla="*/ 526 w 707"/>
                  <a:gd name="T35" fmla="*/ 317 h 512"/>
                  <a:gd name="T36" fmla="*/ 436 w 707"/>
                  <a:gd name="T37" fmla="*/ 270 h 512"/>
                  <a:gd name="T38" fmla="*/ 349 w 707"/>
                  <a:gd name="T39" fmla="*/ 220 h 512"/>
                  <a:gd name="T40" fmla="*/ 259 w 707"/>
                  <a:gd name="T41" fmla="*/ 169 h 512"/>
                  <a:gd name="T42" fmla="*/ 176 w 707"/>
                  <a:gd name="T43" fmla="*/ 115 h 512"/>
                  <a:gd name="T44" fmla="*/ 90 w 707"/>
                  <a:gd name="T45" fmla="*/ 58 h 512"/>
                  <a:gd name="T46" fmla="*/ 7 w 707"/>
                  <a:gd name="T47" fmla="*/ 0 h 512"/>
                  <a:gd name="T48" fmla="*/ 7 w 707"/>
                  <a:gd name="T49" fmla="*/ 0 h 512"/>
                  <a:gd name="T50" fmla="*/ 3 w 707"/>
                  <a:gd name="T51" fmla="*/ 33 h 512"/>
                  <a:gd name="T52" fmla="*/ 0 w 707"/>
                  <a:gd name="T53" fmla="*/ 65 h 512"/>
                  <a:gd name="T54" fmla="*/ 0 w 707"/>
                  <a:gd name="T55" fmla="*/ 97 h 512"/>
                  <a:gd name="T56" fmla="*/ 0 w 707"/>
                  <a:gd name="T57" fmla="*/ 130 h 512"/>
                  <a:gd name="T58" fmla="*/ 7 w 707"/>
                  <a:gd name="T59" fmla="*/ 162 h 512"/>
                  <a:gd name="T60" fmla="*/ 14 w 707"/>
                  <a:gd name="T61" fmla="*/ 195 h 512"/>
                  <a:gd name="T62" fmla="*/ 21 w 707"/>
                  <a:gd name="T63" fmla="*/ 227 h 512"/>
                  <a:gd name="T64" fmla="*/ 36 w 707"/>
                  <a:gd name="T65" fmla="*/ 256 h 512"/>
                  <a:gd name="T66" fmla="*/ 50 w 707"/>
                  <a:gd name="T67" fmla="*/ 288 h 512"/>
                  <a:gd name="T68" fmla="*/ 65 w 707"/>
                  <a:gd name="T69" fmla="*/ 317 h 512"/>
                  <a:gd name="T70" fmla="*/ 86 w 707"/>
                  <a:gd name="T71" fmla="*/ 342 h 512"/>
                  <a:gd name="T72" fmla="*/ 104 w 707"/>
                  <a:gd name="T73" fmla="*/ 367 h 512"/>
                  <a:gd name="T74" fmla="*/ 130 w 707"/>
                  <a:gd name="T75" fmla="*/ 392 h 512"/>
                  <a:gd name="T76" fmla="*/ 155 w 707"/>
                  <a:gd name="T77" fmla="*/ 414 h 512"/>
                  <a:gd name="T78" fmla="*/ 183 w 707"/>
                  <a:gd name="T79" fmla="*/ 436 h 512"/>
                  <a:gd name="T80" fmla="*/ 212 w 707"/>
                  <a:gd name="T81" fmla="*/ 454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07" h="512">
                    <a:moveTo>
                      <a:pt x="212" y="454"/>
                    </a:moveTo>
                    <a:lnTo>
                      <a:pt x="212" y="454"/>
                    </a:lnTo>
                    <a:lnTo>
                      <a:pt x="263" y="479"/>
                    </a:lnTo>
                    <a:lnTo>
                      <a:pt x="313" y="497"/>
                    </a:lnTo>
                    <a:lnTo>
                      <a:pt x="367" y="507"/>
                    </a:lnTo>
                    <a:lnTo>
                      <a:pt x="425" y="511"/>
                    </a:lnTo>
                    <a:lnTo>
                      <a:pt x="425" y="511"/>
                    </a:lnTo>
                    <a:lnTo>
                      <a:pt x="465" y="511"/>
                    </a:lnTo>
                    <a:lnTo>
                      <a:pt x="501" y="504"/>
                    </a:lnTo>
                    <a:lnTo>
                      <a:pt x="540" y="497"/>
                    </a:lnTo>
                    <a:lnTo>
                      <a:pt x="576" y="483"/>
                    </a:lnTo>
                    <a:lnTo>
                      <a:pt x="612" y="468"/>
                    </a:lnTo>
                    <a:lnTo>
                      <a:pt x="645" y="450"/>
                    </a:lnTo>
                    <a:lnTo>
                      <a:pt x="677" y="428"/>
                    </a:lnTo>
                    <a:lnTo>
                      <a:pt x="706" y="407"/>
                    </a:lnTo>
                    <a:lnTo>
                      <a:pt x="706" y="407"/>
                    </a:lnTo>
                    <a:lnTo>
                      <a:pt x="616" y="363"/>
                    </a:lnTo>
                    <a:lnTo>
                      <a:pt x="526" y="317"/>
                    </a:lnTo>
                    <a:lnTo>
                      <a:pt x="436" y="270"/>
                    </a:lnTo>
                    <a:lnTo>
                      <a:pt x="349" y="220"/>
                    </a:lnTo>
                    <a:lnTo>
                      <a:pt x="259" y="169"/>
                    </a:lnTo>
                    <a:lnTo>
                      <a:pt x="176" y="115"/>
                    </a:lnTo>
                    <a:lnTo>
                      <a:pt x="90" y="58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3" y="33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7" y="162"/>
                    </a:lnTo>
                    <a:lnTo>
                      <a:pt x="14" y="195"/>
                    </a:lnTo>
                    <a:lnTo>
                      <a:pt x="21" y="227"/>
                    </a:lnTo>
                    <a:lnTo>
                      <a:pt x="36" y="256"/>
                    </a:lnTo>
                    <a:lnTo>
                      <a:pt x="50" y="288"/>
                    </a:lnTo>
                    <a:lnTo>
                      <a:pt x="65" y="317"/>
                    </a:lnTo>
                    <a:lnTo>
                      <a:pt x="86" y="342"/>
                    </a:lnTo>
                    <a:lnTo>
                      <a:pt x="104" y="367"/>
                    </a:lnTo>
                    <a:lnTo>
                      <a:pt x="130" y="392"/>
                    </a:lnTo>
                    <a:lnTo>
                      <a:pt x="155" y="414"/>
                    </a:lnTo>
                    <a:lnTo>
                      <a:pt x="183" y="436"/>
                    </a:lnTo>
                    <a:lnTo>
                      <a:pt x="212" y="45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1" name="Freeform 57"/>
              <p:cNvSpPr>
                <a:spLocks noChangeArrowheads="1"/>
              </p:cNvSpPr>
              <p:nvPr/>
            </p:nvSpPr>
            <p:spPr bwMode="auto">
              <a:xfrm>
                <a:off x="1327150" y="3221038"/>
                <a:ext cx="1389062" cy="1381125"/>
              </a:xfrm>
              <a:custGeom>
                <a:avLst/>
                <a:gdLst>
                  <a:gd name="T0" fmla="*/ 0 w 3865"/>
                  <a:gd name="T1" fmla="*/ 0 h 3841"/>
                  <a:gd name="T2" fmla="*/ 18 w 3865"/>
                  <a:gd name="T3" fmla="*/ 356 h 3841"/>
                  <a:gd name="T4" fmla="*/ 65 w 3865"/>
                  <a:gd name="T5" fmla="*/ 705 h 3841"/>
                  <a:gd name="T6" fmla="*/ 145 w 3865"/>
                  <a:gd name="T7" fmla="*/ 1044 h 3841"/>
                  <a:gd name="T8" fmla="*/ 252 w 3865"/>
                  <a:gd name="T9" fmla="*/ 1371 h 3841"/>
                  <a:gd name="T10" fmla="*/ 389 w 3865"/>
                  <a:gd name="T11" fmla="*/ 1681 h 3841"/>
                  <a:gd name="T12" fmla="*/ 551 w 3865"/>
                  <a:gd name="T13" fmla="*/ 1979 h 3841"/>
                  <a:gd name="T14" fmla="*/ 735 w 3865"/>
                  <a:gd name="T15" fmla="*/ 2260 h 3841"/>
                  <a:gd name="T16" fmla="*/ 947 w 3865"/>
                  <a:gd name="T17" fmla="*/ 2526 h 3841"/>
                  <a:gd name="T18" fmla="*/ 1178 w 3865"/>
                  <a:gd name="T19" fmla="*/ 2767 h 3841"/>
                  <a:gd name="T20" fmla="*/ 1430 w 3865"/>
                  <a:gd name="T21" fmla="*/ 2991 h 3841"/>
                  <a:gd name="T22" fmla="*/ 1606 w 3865"/>
                  <a:gd name="T23" fmla="*/ 3127 h 3841"/>
                  <a:gd name="T24" fmla="*/ 1693 w 3865"/>
                  <a:gd name="T25" fmla="*/ 3081 h 3841"/>
                  <a:gd name="T26" fmla="*/ 1786 w 3865"/>
                  <a:gd name="T27" fmla="*/ 3055 h 3841"/>
                  <a:gd name="T28" fmla="*/ 1855 w 3865"/>
                  <a:gd name="T29" fmla="*/ 3048 h 3841"/>
                  <a:gd name="T30" fmla="*/ 2017 w 3865"/>
                  <a:gd name="T31" fmla="*/ 3081 h 3841"/>
                  <a:gd name="T32" fmla="*/ 2096 w 3865"/>
                  <a:gd name="T33" fmla="*/ 3124 h 3841"/>
                  <a:gd name="T34" fmla="*/ 2164 w 3865"/>
                  <a:gd name="T35" fmla="*/ 3185 h 3841"/>
                  <a:gd name="T36" fmla="*/ 2222 w 3865"/>
                  <a:gd name="T37" fmla="*/ 3257 h 3841"/>
                  <a:gd name="T38" fmla="*/ 2273 w 3865"/>
                  <a:gd name="T39" fmla="*/ 3397 h 3841"/>
                  <a:gd name="T40" fmla="*/ 2280 w 3865"/>
                  <a:gd name="T41" fmla="*/ 3520 h 3841"/>
                  <a:gd name="T42" fmla="*/ 2708 w 3865"/>
                  <a:gd name="T43" fmla="*/ 3682 h 3841"/>
                  <a:gd name="T44" fmla="*/ 3162 w 3865"/>
                  <a:gd name="T45" fmla="*/ 3793 h 3841"/>
                  <a:gd name="T46" fmla="*/ 3475 w 3865"/>
                  <a:gd name="T47" fmla="*/ 3840 h 3841"/>
                  <a:gd name="T48" fmla="*/ 3540 w 3865"/>
                  <a:gd name="T49" fmla="*/ 3736 h 3841"/>
                  <a:gd name="T50" fmla="*/ 3655 w 3865"/>
                  <a:gd name="T51" fmla="*/ 3642 h 3841"/>
                  <a:gd name="T52" fmla="*/ 3738 w 3865"/>
                  <a:gd name="T53" fmla="*/ 3606 h 3841"/>
                  <a:gd name="T54" fmla="*/ 3832 w 3865"/>
                  <a:gd name="T55" fmla="*/ 3588 h 3841"/>
                  <a:gd name="T56" fmla="*/ 3864 w 3865"/>
                  <a:gd name="T57" fmla="*/ 3588 h 3841"/>
                  <a:gd name="T58" fmla="*/ 3677 w 3865"/>
                  <a:gd name="T59" fmla="*/ 3581 h 3841"/>
                  <a:gd name="T60" fmla="*/ 3407 w 3865"/>
                  <a:gd name="T61" fmla="*/ 3559 h 3841"/>
                  <a:gd name="T62" fmla="*/ 3140 w 3865"/>
                  <a:gd name="T63" fmla="*/ 3512 h 3841"/>
                  <a:gd name="T64" fmla="*/ 2881 w 3865"/>
                  <a:gd name="T65" fmla="*/ 3451 h 3841"/>
                  <a:gd name="T66" fmla="*/ 2629 w 3865"/>
                  <a:gd name="T67" fmla="*/ 3369 h 3841"/>
                  <a:gd name="T68" fmla="*/ 2154 w 3865"/>
                  <a:gd name="T69" fmla="*/ 3153 h 3841"/>
                  <a:gd name="T70" fmla="*/ 1714 w 3865"/>
                  <a:gd name="T71" fmla="*/ 2872 h 3841"/>
                  <a:gd name="T72" fmla="*/ 1326 w 3865"/>
                  <a:gd name="T73" fmla="*/ 2534 h 3841"/>
                  <a:gd name="T74" fmla="*/ 987 w 3865"/>
                  <a:gd name="T75" fmla="*/ 2145 h 3841"/>
                  <a:gd name="T76" fmla="*/ 706 w 3865"/>
                  <a:gd name="T77" fmla="*/ 1706 h 3841"/>
                  <a:gd name="T78" fmla="*/ 490 w 3865"/>
                  <a:gd name="T79" fmla="*/ 1231 h 3841"/>
                  <a:gd name="T80" fmla="*/ 407 w 3865"/>
                  <a:gd name="T81" fmla="*/ 979 h 3841"/>
                  <a:gd name="T82" fmla="*/ 346 w 3865"/>
                  <a:gd name="T83" fmla="*/ 720 h 3841"/>
                  <a:gd name="T84" fmla="*/ 303 w 3865"/>
                  <a:gd name="T85" fmla="*/ 454 h 3841"/>
                  <a:gd name="T86" fmla="*/ 278 w 3865"/>
                  <a:gd name="T87" fmla="*/ 183 h 38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865" h="3841">
                    <a:moveTo>
                      <a:pt x="274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4" y="119"/>
                    </a:lnTo>
                    <a:lnTo>
                      <a:pt x="8" y="238"/>
                    </a:lnTo>
                    <a:lnTo>
                      <a:pt x="18" y="356"/>
                    </a:lnTo>
                    <a:lnTo>
                      <a:pt x="29" y="475"/>
                    </a:lnTo>
                    <a:lnTo>
                      <a:pt x="47" y="590"/>
                    </a:lnTo>
                    <a:lnTo>
                      <a:pt x="65" y="705"/>
                    </a:lnTo>
                    <a:lnTo>
                      <a:pt x="90" y="821"/>
                    </a:lnTo>
                    <a:lnTo>
                      <a:pt x="116" y="932"/>
                    </a:lnTo>
                    <a:lnTo>
                      <a:pt x="145" y="1044"/>
                    </a:lnTo>
                    <a:lnTo>
                      <a:pt x="177" y="1155"/>
                    </a:lnTo>
                    <a:lnTo>
                      <a:pt x="213" y="1263"/>
                    </a:lnTo>
                    <a:lnTo>
                      <a:pt x="252" y="1371"/>
                    </a:lnTo>
                    <a:lnTo>
                      <a:pt x="296" y="1475"/>
                    </a:lnTo>
                    <a:lnTo>
                      <a:pt x="339" y="1580"/>
                    </a:lnTo>
                    <a:lnTo>
                      <a:pt x="389" y="1681"/>
                    </a:lnTo>
                    <a:lnTo>
                      <a:pt x="440" y="1785"/>
                    </a:lnTo>
                    <a:lnTo>
                      <a:pt x="494" y="1882"/>
                    </a:lnTo>
                    <a:lnTo>
                      <a:pt x="551" y="1979"/>
                    </a:lnTo>
                    <a:lnTo>
                      <a:pt x="609" y="2076"/>
                    </a:lnTo>
                    <a:lnTo>
                      <a:pt x="670" y="2170"/>
                    </a:lnTo>
                    <a:lnTo>
                      <a:pt x="735" y="2260"/>
                    </a:lnTo>
                    <a:lnTo>
                      <a:pt x="803" y="2350"/>
                    </a:lnTo>
                    <a:lnTo>
                      <a:pt x="876" y="2440"/>
                    </a:lnTo>
                    <a:lnTo>
                      <a:pt x="947" y="2526"/>
                    </a:lnTo>
                    <a:lnTo>
                      <a:pt x="1020" y="2609"/>
                    </a:lnTo>
                    <a:lnTo>
                      <a:pt x="1099" y="2688"/>
                    </a:lnTo>
                    <a:lnTo>
                      <a:pt x="1178" y="2767"/>
                    </a:lnTo>
                    <a:lnTo>
                      <a:pt x="1261" y="2847"/>
                    </a:lnTo>
                    <a:lnTo>
                      <a:pt x="1344" y="2919"/>
                    </a:lnTo>
                    <a:lnTo>
                      <a:pt x="1430" y="2991"/>
                    </a:lnTo>
                    <a:lnTo>
                      <a:pt x="1516" y="3063"/>
                    </a:lnTo>
                    <a:lnTo>
                      <a:pt x="1606" y="3127"/>
                    </a:lnTo>
                    <a:lnTo>
                      <a:pt x="1606" y="3127"/>
                    </a:lnTo>
                    <a:lnTo>
                      <a:pt x="1635" y="3109"/>
                    </a:lnTo>
                    <a:lnTo>
                      <a:pt x="1664" y="3095"/>
                    </a:lnTo>
                    <a:lnTo>
                      <a:pt x="1693" y="3081"/>
                    </a:lnTo>
                    <a:lnTo>
                      <a:pt x="1725" y="3070"/>
                    </a:lnTo>
                    <a:lnTo>
                      <a:pt x="1754" y="3063"/>
                    </a:lnTo>
                    <a:lnTo>
                      <a:pt x="1786" y="3055"/>
                    </a:lnTo>
                    <a:lnTo>
                      <a:pt x="1822" y="3052"/>
                    </a:lnTo>
                    <a:lnTo>
                      <a:pt x="1855" y="3048"/>
                    </a:lnTo>
                    <a:lnTo>
                      <a:pt x="1855" y="3048"/>
                    </a:lnTo>
                    <a:lnTo>
                      <a:pt x="1909" y="3052"/>
                    </a:lnTo>
                    <a:lnTo>
                      <a:pt x="1966" y="3063"/>
                    </a:lnTo>
                    <a:lnTo>
                      <a:pt x="2017" y="3081"/>
                    </a:lnTo>
                    <a:lnTo>
                      <a:pt x="2067" y="3106"/>
                    </a:lnTo>
                    <a:lnTo>
                      <a:pt x="2067" y="3106"/>
                    </a:lnTo>
                    <a:lnTo>
                      <a:pt x="2096" y="3124"/>
                    </a:lnTo>
                    <a:lnTo>
                      <a:pt x="2121" y="3142"/>
                    </a:lnTo>
                    <a:lnTo>
                      <a:pt x="2143" y="3164"/>
                    </a:lnTo>
                    <a:lnTo>
                      <a:pt x="2164" y="3185"/>
                    </a:lnTo>
                    <a:lnTo>
                      <a:pt x="2186" y="3207"/>
                    </a:lnTo>
                    <a:lnTo>
                      <a:pt x="2204" y="3232"/>
                    </a:lnTo>
                    <a:lnTo>
                      <a:pt x="2222" y="3257"/>
                    </a:lnTo>
                    <a:lnTo>
                      <a:pt x="2237" y="3282"/>
                    </a:lnTo>
                    <a:lnTo>
                      <a:pt x="2258" y="3340"/>
                    </a:lnTo>
                    <a:lnTo>
                      <a:pt x="2273" y="3397"/>
                    </a:lnTo>
                    <a:lnTo>
                      <a:pt x="2280" y="3459"/>
                    </a:lnTo>
                    <a:lnTo>
                      <a:pt x="2280" y="3520"/>
                    </a:lnTo>
                    <a:lnTo>
                      <a:pt x="2280" y="3520"/>
                    </a:lnTo>
                    <a:lnTo>
                      <a:pt x="2420" y="3577"/>
                    </a:lnTo>
                    <a:lnTo>
                      <a:pt x="2564" y="3631"/>
                    </a:lnTo>
                    <a:lnTo>
                      <a:pt x="2708" y="3682"/>
                    </a:lnTo>
                    <a:lnTo>
                      <a:pt x="2856" y="3725"/>
                    </a:lnTo>
                    <a:lnTo>
                      <a:pt x="3007" y="3764"/>
                    </a:lnTo>
                    <a:lnTo>
                      <a:pt x="3162" y="3793"/>
                    </a:lnTo>
                    <a:lnTo>
                      <a:pt x="3317" y="3818"/>
                    </a:lnTo>
                    <a:lnTo>
                      <a:pt x="3475" y="3840"/>
                    </a:lnTo>
                    <a:lnTo>
                      <a:pt x="3475" y="3840"/>
                    </a:lnTo>
                    <a:lnTo>
                      <a:pt x="3486" y="3811"/>
                    </a:lnTo>
                    <a:lnTo>
                      <a:pt x="3504" y="3786"/>
                    </a:lnTo>
                    <a:lnTo>
                      <a:pt x="3540" y="3736"/>
                    </a:lnTo>
                    <a:lnTo>
                      <a:pt x="3580" y="3692"/>
                    </a:lnTo>
                    <a:lnTo>
                      <a:pt x="3630" y="3656"/>
                    </a:lnTo>
                    <a:lnTo>
                      <a:pt x="3655" y="3642"/>
                    </a:lnTo>
                    <a:lnTo>
                      <a:pt x="3681" y="3628"/>
                    </a:lnTo>
                    <a:lnTo>
                      <a:pt x="3709" y="3617"/>
                    </a:lnTo>
                    <a:lnTo>
                      <a:pt x="3738" y="3606"/>
                    </a:lnTo>
                    <a:lnTo>
                      <a:pt x="3770" y="3599"/>
                    </a:lnTo>
                    <a:lnTo>
                      <a:pt x="3799" y="3592"/>
                    </a:lnTo>
                    <a:lnTo>
                      <a:pt x="3832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864" y="3588"/>
                    </a:lnTo>
                    <a:lnTo>
                      <a:pt x="3770" y="3585"/>
                    </a:lnTo>
                    <a:lnTo>
                      <a:pt x="3677" y="3581"/>
                    </a:lnTo>
                    <a:lnTo>
                      <a:pt x="3587" y="3577"/>
                    </a:lnTo>
                    <a:lnTo>
                      <a:pt x="3497" y="3570"/>
                    </a:lnTo>
                    <a:lnTo>
                      <a:pt x="3407" y="3559"/>
                    </a:lnTo>
                    <a:lnTo>
                      <a:pt x="3317" y="3545"/>
                    </a:lnTo>
                    <a:lnTo>
                      <a:pt x="3227" y="3531"/>
                    </a:lnTo>
                    <a:lnTo>
                      <a:pt x="3140" y="3512"/>
                    </a:lnTo>
                    <a:lnTo>
                      <a:pt x="3054" y="3494"/>
                    </a:lnTo>
                    <a:lnTo>
                      <a:pt x="2968" y="3473"/>
                    </a:lnTo>
                    <a:lnTo>
                      <a:pt x="2881" y="3451"/>
                    </a:lnTo>
                    <a:lnTo>
                      <a:pt x="2798" y="3426"/>
                    </a:lnTo>
                    <a:lnTo>
                      <a:pt x="2712" y="3397"/>
                    </a:lnTo>
                    <a:lnTo>
                      <a:pt x="2629" y="3369"/>
                    </a:lnTo>
                    <a:lnTo>
                      <a:pt x="2467" y="3304"/>
                    </a:lnTo>
                    <a:lnTo>
                      <a:pt x="2308" y="3232"/>
                    </a:lnTo>
                    <a:lnTo>
                      <a:pt x="2154" y="3153"/>
                    </a:lnTo>
                    <a:lnTo>
                      <a:pt x="2002" y="3066"/>
                    </a:lnTo>
                    <a:lnTo>
                      <a:pt x="1858" y="2973"/>
                    </a:lnTo>
                    <a:lnTo>
                      <a:pt x="1714" y="2872"/>
                    </a:lnTo>
                    <a:lnTo>
                      <a:pt x="1581" y="2767"/>
                    </a:lnTo>
                    <a:lnTo>
                      <a:pt x="1451" y="2652"/>
                    </a:lnTo>
                    <a:lnTo>
                      <a:pt x="1326" y="2534"/>
                    </a:lnTo>
                    <a:lnTo>
                      <a:pt x="1206" y="2411"/>
                    </a:lnTo>
                    <a:lnTo>
                      <a:pt x="1095" y="2278"/>
                    </a:lnTo>
                    <a:lnTo>
                      <a:pt x="987" y="2145"/>
                    </a:lnTo>
                    <a:lnTo>
                      <a:pt x="886" y="2005"/>
                    </a:lnTo>
                    <a:lnTo>
                      <a:pt x="793" y="1857"/>
                    </a:lnTo>
                    <a:lnTo>
                      <a:pt x="706" y="1706"/>
                    </a:lnTo>
                    <a:lnTo>
                      <a:pt x="627" y="1551"/>
                    </a:lnTo>
                    <a:lnTo>
                      <a:pt x="555" y="1393"/>
                    </a:lnTo>
                    <a:lnTo>
                      <a:pt x="490" y="1231"/>
                    </a:lnTo>
                    <a:lnTo>
                      <a:pt x="461" y="1148"/>
                    </a:lnTo>
                    <a:lnTo>
                      <a:pt x="433" y="1065"/>
                    </a:lnTo>
                    <a:lnTo>
                      <a:pt x="407" y="979"/>
                    </a:lnTo>
                    <a:lnTo>
                      <a:pt x="386" y="893"/>
                    </a:lnTo>
                    <a:lnTo>
                      <a:pt x="364" y="806"/>
                    </a:lnTo>
                    <a:lnTo>
                      <a:pt x="346" y="720"/>
                    </a:lnTo>
                    <a:lnTo>
                      <a:pt x="328" y="633"/>
                    </a:lnTo>
                    <a:lnTo>
                      <a:pt x="314" y="543"/>
                    </a:lnTo>
                    <a:lnTo>
                      <a:pt x="303" y="454"/>
                    </a:lnTo>
                    <a:lnTo>
                      <a:pt x="292" y="363"/>
                    </a:lnTo>
                    <a:lnTo>
                      <a:pt x="281" y="274"/>
                    </a:lnTo>
                    <a:lnTo>
                      <a:pt x="278" y="183"/>
                    </a:lnTo>
                    <a:lnTo>
                      <a:pt x="274" y="90"/>
                    </a:lnTo>
                    <a:lnTo>
                      <a:pt x="274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2" name="Freeform 58"/>
              <p:cNvSpPr>
                <a:spLocks noChangeArrowheads="1"/>
              </p:cNvSpPr>
              <p:nvPr/>
            </p:nvSpPr>
            <p:spPr bwMode="auto">
              <a:xfrm>
                <a:off x="1905000" y="4318000"/>
                <a:ext cx="241300" cy="168275"/>
              </a:xfrm>
              <a:custGeom>
                <a:avLst/>
                <a:gdLst>
                  <a:gd name="T0" fmla="*/ 461 w 675"/>
                  <a:gd name="T1" fmla="*/ 58 h 473"/>
                  <a:gd name="T2" fmla="*/ 461 w 675"/>
                  <a:gd name="T3" fmla="*/ 58 h 473"/>
                  <a:gd name="T4" fmla="*/ 411 w 675"/>
                  <a:gd name="T5" fmla="*/ 33 h 473"/>
                  <a:gd name="T6" fmla="*/ 360 w 675"/>
                  <a:gd name="T7" fmla="*/ 15 h 473"/>
                  <a:gd name="T8" fmla="*/ 303 w 675"/>
                  <a:gd name="T9" fmla="*/ 4 h 473"/>
                  <a:gd name="T10" fmla="*/ 249 w 675"/>
                  <a:gd name="T11" fmla="*/ 0 h 473"/>
                  <a:gd name="T12" fmla="*/ 249 w 675"/>
                  <a:gd name="T13" fmla="*/ 0 h 473"/>
                  <a:gd name="T14" fmla="*/ 216 w 675"/>
                  <a:gd name="T15" fmla="*/ 4 h 473"/>
                  <a:gd name="T16" fmla="*/ 180 w 675"/>
                  <a:gd name="T17" fmla="*/ 7 h 473"/>
                  <a:gd name="T18" fmla="*/ 148 w 675"/>
                  <a:gd name="T19" fmla="*/ 15 h 473"/>
                  <a:gd name="T20" fmla="*/ 119 w 675"/>
                  <a:gd name="T21" fmla="*/ 22 h 473"/>
                  <a:gd name="T22" fmla="*/ 87 w 675"/>
                  <a:gd name="T23" fmla="*/ 33 h 473"/>
                  <a:gd name="T24" fmla="*/ 58 w 675"/>
                  <a:gd name="T25" fmla="*/ 47 h 473"/>
                  <a:gd name="T26" fmla="*/ 29 w 675"/>
                  <a:gd name="T27" fmla="*/ 61 h 473"/>
                  <a:gd name="T28" fmla="*/ 0 w 675"/>
                  <a:gd name="T29" fmla="*/ 79 h 473"/>
                  <a:gd name="T30" fmla="*/ 0 w 675"/>
                  <a:gd name="T31" fmla="*/ 79 h 473"/>
                  <a:gd name="T32" fmla="*/ 80 w 675"/>
                  <a:gd name="T33" fmla="*/ 137 h 473"/>
                  <a:gd name="T34" fmla="*/ 162 w 675"/>
                  <a:gd name="T35" fmla="*/ 191 h 473"/>
                  <a:gd name="T36" fmla="*/ 242 w 675"/>
                  <a:gd name="T37" fmla="*/ 241 h 473"/>
                  <a:gd name="T38" fmla="*/ 325 w 675"/>
                  <a:gd name="T39" fmla="*/ 292 h 473"/>
                  <a:gd name="T40" fmla="*/ 411 w 675"/>
                  <a:gd name="T41" fmla="*/ 339 h 473"/>
                  <a:gd name="T42" fmla="*/ 497 w 675"/>
                  <a:gd name="T43" fmla="*/ 385 h 473"/>
                  <a:gd name="T44" fmla="*/ 584 w 675"/>
                  <a:gd name="T45" fmla="*/ 428 h 473"/>
                  <a:gd name="T46" fmla="*/ 674 w 675"/>
                  <a:gd name="T47" fmla="*/ 472 h 473"/>
                  <a:gd name="T48" fmla="*/ 674 w 675"/>
                  <a:gd name="T49" fmla="*/ 472 h 473"/>
                  <a:gd name="T50" fmla="*/ 674 w 675"/>
                  <a:gd name="T51" fmla="*/ 411 h 473"/>
                  <a:gd name="T52" fmla="*/ 667 w 675"/>
                  <a:gd name="T53" fmla="*/ 349 h 473"/>
                  <a:gd name="T54" fmla="*/ 652 w 675"/>
                  <a:gd name="T55" fmla="*/ 292 h 473"/>
                  <a:gd name="T56" fmla="*/ 631 w 675"/>
                  <a:gd name="T57" fmla="*/ 234 h 473"/>
                  <a:gd name="T58" fmla="*/ 616 w 675"/>
                  <a:gd name="T59" fmla="*/ 209 h 473"/>
                  <a:gd name="T60" fmla="*/ 598 w 675"/>
                  <a:gd name="T61" fmla="*/ 184 h 473"/>
                  <a:gd name="T62" fmla="*/ 580 w 675"/>
                  <a:gd name="T63" fmla="*/ 159 h 473"/>
                  <a:gd name="T64" fmla="*/ 558 w 675"/>
                  <a:gd name="T65" fmla="*/ 137 h 473"/>
                  <a:gd name="T66" fmla="*/ 537 w 675"/>
                  <a:gd name="T67" fmla="*/ 116 h 473"/>
                  <a:gd name="T68" fmla="*/ 515 w 675"/>
                  <a:gd name="T69" fmla="*/ 94 h 473"/>
                  <a:gd name="T70" fmla="*/ 490 w 675"/>
                  <a:gd name="T71" fmla="*/ 76 h 473"/>
                  <a:gd name="T72" fmla="*/ 461 w 675"/>
                  <a:gd name="T73" fmla="*/ 58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5" h="473">
                    <a:moveTo>
                      <a:pt x="461" y="58"/>
                    </a:moveTo>
                    <a:lnTo>
                      <a:pt x="461" y="58"/>
                    </a:lnTo>
                    <a:lnTo>
                      <a:pt x="411" y="33"/>
                    </a:lnTo>
                    <a:lnTo>
                      <a:pt x="360" y="15"/>
                    </a:lnTo>
                    <a:lnTo>
                      <a:pt x="303" y="4"/>
                    </a:lnTo>
                    <a:lnTo>
                      <a:pt x="249" y="0"/>
                    </a:lnTo>
                    <a:lnTo>
                      <a:pt x="249" y="0"/>
                    </a:lnTo>
                    <a:lnTo>
                      <a:pt x="216" y="4"/>
                    </a:lnTo>
                    <a:lnTo>
                      <a:pt x="180" y="7"/>
                    </a:lnTo>
                    <a:lnTo>
                      <a:pt x="148" y="15"/>
                    </a:lnTo>
                    <a:lnTo>
                      <a:pt x="119" y="22"/>
                    </a:lnTo>
                    <a:lnTo>
                      <a:pt x="87" y="33"/>
                    </a:lnTo>
                    <a:lnTo>
                      <a:pt x="58" y="47"/>
                    </a:lnTo>
                    <a:lnTo>
                      <a:pt x="29" y="61"/>
                    </a:lnTo>
                    <a:lnTo>
                      <a:pt x="0" y="79"/>
                    </a:lnTo>
                    <a:lnTo>
                      <a:pt x="0" y="79"/>
                    </a:lnTo>
                    <a:lnTo>
                      <a:pt x="80" y="137"/>
                    </a:lnTo>
                    <a:lnTo>
                      <a:pt x="162" y="191"/>
                    </a:lnTo>
                    <a:lnTo>
                      <a:pt x="242" y="241"/>
                    </a:lnTo>
                    <a:lnTo>
                      <a:pt x="325" y="292"/>
                    </a:lnTo>
                    <a:lnTo>
                      <a:pt x="411" y="339"/>
                    </a:lnTo>
                    <a:lnTo>
                      <a:pt x="497" y="385"/>
                    </a:lnTo>
                    <a:lnTo>
                      <a:pt x="584" y="428"/>
                    </a:lnTo>
                    <a:lnTo>
                      <a:pt x="674" y="472"/>
                    </a:lnTo>
                    <a:lnTo>
                      <a:pt x="674" y="472"/>
                    </a:lnTo>
                    <a:lnTo>
                      <a:pt x="674" y="411"/>
                    </a:lnTo>
                    <a:lnTo>
                      <a:pt x="667" y="349"/>
                    </a:lnTo>
                    <a:lnTo>
                      <a:pt x="652" y="292"/>
                    </a:lnTo>
                    <a:lnTo>
                      <a:pt x="631" y="234"/>
                    </a:lnTo>
                    <a:lnTo>
                      <a:pt x="616" y="209"/>
                    </a:lnTo>
                    <a:lnTo>
                      <a:pt x="598" y="184"/>
                    </a:lnTo>
                    <a:lnTo>
                      <a:pt x="580" y="159"/>
                    </a:lnTo>
                    <a:lnTo>
                      <a:pt x="558" y="137"/>
                    </a:lnTo>
                    <a:lnTo>
                      <a:pt x="537" y="116"/>
                    </a:lnTo>
                    <a:lnTo>
                      <a:pt x="515" y="94"/>
                    </a:lnTo>
                    <a:lnTo>
                      <a:pt x="490" y="76"/>
                    </a:lnTo>
                    <a:lnTo>
                      <a:pt x="461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3" name="Freeform 59"/>
              <p:cNvSpPr>
                <a:spLocks noChangeArrowheads="1"/>
              </p:cNvSpPr>
              <p:nvPr/>
            </p:nvSpPr>
            <p:spPr bwMode="auto">
              <a:xfrm>
                <a:off x="2716213" y="4819650"/>
                <a:ext cx="1587" cy="0"/>
              </a:xfrm>
              <a:custGeom>
                <a:avLst/>
                <a:gdLst>
                  <a:gd name="T0" fmla="*/ 7 w 8"/>
                  <a:gd name="T1" fmla="*/ 3 h 4"/>
                  <a:gd name="T2" fmla="*/ 7 w 8"/>
                  <a:gd name="T3" fmla="*/ 3 h 4"/>
                  <a:gd name="T4" fmla="*/ 7 w 8"/>
                  <a:gd name="T5" fmla="*/ 3 h 4"/>
                  <a:gd name="T6" fmla="*/ 7 w 8"/>
                  <a:gd name="T7" fmla="*/ 3 h 4"/>
                  <a:gd name="T8" fmla="*/ 0 w 8"/>
                  <a:gd name="T9" fmla="*/ 0 h 4"/>
                  <a:gd name="T10" fmla="*/ 0 w 8"/>
                  <a:gd name="T11" fmla="*/ 0 h 4"/>
                  <a:gd name="T12" fmla="*/ 7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7" y="3"/>
                    </a:moveTo>
                    <a:lnTo>
                      <a:pt x="7" y="3"/>
                    </a:lnTo>
                    <a:lnTo>
                      <a:pt x="7" y="3"/>
                    </a:lnTo>
                    <a:lnTo>
                      <a:pt x="7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7" y="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4" name="Freeform 60"/>
              <p:cNvSpPr>
                <a:spLocks noChangeArrowheads="1"/>
              </p:cNvSpPr>
              <p:nvPr/>
            </p:nvSpPr>
            <p:spPr bwMode="auto">
              <a:xfrm>
                <a:off x="2563813" y="4603750"/>
                <a:ext cx="306387" cy="117475"/>
              </a:xfrm>
              <a:custGeom>
                <a:avLst/>
                <a:gdLst>
                  <a:gd name="T0" fmla="*/ 273 w 854"/>
                  <a:gd name="T1" fmla="*/ 173 h 329"/>
                  <a:gd name="T2" fmla="*/ 284 w 854"/>
                  <a:gd name="T3" fmla="*/ 112 h 329"/>
                  <a:gd name="T4" fmla="*/ 316 w 854"/>
                  <a:gd name="T5" fmla="*/ 65 h 329"/>
                  <a:gd name="T6" fmla="*/ 367 w 854"/>
                  <a:gd name="T7" fmla="*/ 29 h 329"/>
                  <a:gd name="T8" fmla="*/ 428 w 854"/>
                  <a:gd name="T9" fmla="*/ 18 h 329"/>
                  <a:gd name="T10" fmla="*/ 457 w 854"/>
                  <a:gd name="T11" fmla="*/ 22 h 329"/>
                  <a:gd name="T12" fmla="*/ 514 w 854"/>
                  <a:gd name="T13" fmla="*/ 43 h 329"/>
                  <a:gd name="T14" fmla="*/ 536 w 854"/>
                  <a:gd name="T15" fmla="*/ 65 h 329"/>
                  <a:gd name="T16" fmla="*/ 572 w 854"/>
                  <a:gd name="T17" fmla="*/ 115 h 329"/>
                  <a:gd name="T18" fmla="*/ 583 w 854"/>
                  <a:gd name="T19" fmla="*/ 173 h 329"/>
                  <a:gd name="T20" fmla="*/ 579 w 854"/>
                  <a:gd name="T21" fmla="*/ 205 h 329"/>
                  <a:gd name="T22" fmla="*/ 558 w 854"/>
                  <a:gd name="T23" fmla="*/ 259 h 329"/>
                  <a:gd name="T24" fmla="*/ 536 w 854"/>
                  <a:gd name="T25" fmla="*/ 284 h 329"/>
                  <a:gd name="T26" fmla="*/ 486 w 854"/>
                  <a:gd name="T27" fmla="*/ 317 h 329"/>
                  <a:gd name="T28" fmla="*/ 428 w 854"/>
                  <a:gd name="T29" fmla="*/ 328 h 329"/>
                  <a:gd name="T30" fmla="*/ 529 w 854"/>
                  <a:gd name="T31" fmla="*/ 328 h 329"/>
                  <a:gd name="T32" fmla="*/ 731 w 854"/>
                  <a:gd name="T33" fmla="*/ 317 h 329"/>
                  <a:gd name="T34" fmla="*/ 831 w 854"/>
                  <a:gd name="T35" fmla="*/ 310 h 329"/>
                  <a:gd name="T36" fmla="*/ 849 w 854"/>
                  <a:gd name="T37" fmla="*/ 241 h 329"/>
                  <a:gd name="T38" fmla="*/ 853 w 854"/>
                  <a:gd name="T39" fmla="*/ 173 h 329"/>
                  <a:gd name="T40" fmla="*/ 849 w 854"/>
                  <a:gd name="T41" fmla="*/ 130 h 329"/>
                  <a:gd name="T42" fmla="*/ 831 w 854"/>
                  <a:gd name="T43" fmla="*/ 40 h 329"/>
                  <a:gd name="T44" fmla="*/ 817 w 854"/>
                  <a:gd name="T45" fmla="*/ 0 h 329"/>
                  <a:gd name="T46" fmla="*/ 622 w 854"/>
                  <a:gd name="T47" fmla="*/ 14 h 329"/>
                  <a:gd name="T48" fmla="*/ 428 w 854"/>
                  <a:gd name="T49" fmla="*/ 18 h 329"/>
                  <a:gd name="T50" fmla="*/ 327 w 854"/>
                  <a:gd name="T51" fmla="*/ 18 h 329"/>
                  <a:gd name="T52" fmla="*/ 133 w 854"/>
                  <a:gd name="T53" fmla="*/ 7 h 329"/>
                  <a:gd name="T54" fmla="*/ 39 w 854"/>
                  <a:gd name="T55" fmla="*/ 0 h 329"/>
                  <a:gd name="T56" fmla="*/ 10 w 854"/>
                  <a:gd name="T57" fmla="*/ 83 h 329"/>
                  <a:gd name="T58" fmla="*/ 0 w 854"/>
                  <a:gd name="T59" fmla="*/ 173 h 329"/>
                  <a:gd name="T60" fmla="*/ 3 w 854"/>
                  <a:gd name="T61" fmla="*/ 209 h 329"/>
                  <a:gd name="T62" fmla="*/ 14 w 854"/>
                  <a:gd name="T63" fmla="*/ 277 h 329"/>
                  <a:gd name="T64" fmla="*/ 21 w 854"/>
                  <a:gd name="T65" fmla="*/ 310 h 329"/>
                  <a:gd name="T66" fmla="*/ 223 w 854"/>
                  <a:gd name="T67" fmla="*/ 324 h 329"/>
                  <a:gd name="T68" fmla="*/ 425 w 854"/>
                  <a:gd name="T69" fmla="*/ 328 h 329"/>
                  <a:gd name="T70" fmla="*/ 396 w 854"/>
                  <a:gd name="T71" fmla="*/ 324 h 329"/>
                  <a:gd name="T72" fmla="*/ 338 w 854"/>
                  <a:gd name="T73" fmla="*/ 302 h 329"/>
                  <a:gd name="T74" fmla="*/ 298 w 854"/>
                  <a:gd name="T75" fmla="*/ 259 h 329"/>
                  <a:gd name="T76" fmla="*/ 277 w 854"/>
                  <a:gd name="T77" fmla="*/ 205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54" h="329">
                    <a:moveTo>
                      <a:pt x="273" y="173"/>
                    </a:moveTo>
                    <a:lnTo>
                      <a:pt x="273" y="173"/>
                    </a:lnTo>
                    <a:lnTo>
                      <a:pt x="277" y="140"/>
                    </a:lnTo>
                    <a:lnTo>
                      <a:pt x="284" y="112"/>
                    </a:lnTo>
                    <a:lnTo>
                      <a:pt x="298" y="86"/>
                    </a:lnTo>
                    <a:lnTo>
                      <a:pt x="316" y="65"/>
                    </a:lnTo>
                    <a:lnTo>
                      <a:pt x="342" y="43"/>
                    </a:lnTo>
                    <a:lnTo>
                      <a:pt x="367" y="29"/>
                    </a:lnTo>
                    <a:lnTo>
                      <a:pt x="396" y="22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457" y="22"/>
                    </a:lnTo>
                    <a:lnTo>
                      <a:pt x="486" y="29"/>
                    </a:lnTo>
                    <a:lnTo>
                      <a:pt x="514" y="43"/>
                    </a:lnTo>
                    <a:lnTo>
                      <a:pt x="536" y="65"/>
                    </a:lnTo>
                    <a:lnTo>
                      <a:pt x="536" y="65"/>
                    </a:lnTo>
                    <a:lnTo>
                      <a:pt x="558" y="86"/>
                    </a:lnTo>
                    <a:lnTo>
                      <a:pt x="572" y="115"/>
                    </a:lnTo>
                    <a:lnTo>
                      <a:pt x="579" y="144"/>
                    </a:lnTo>
                    <a:lnTo>
                      <a:pt x="583" y="173"/>
                    </a:lnTo>
                    <a:lnTo>
                      <a:pt x="583" y="173"/>
                    </a:lnTo>
                    <a:lnTo>
                      <a:pt x="579" y="205"/>
                    </a:lnTo>
                    <a:lnTo>
                      <a:pt x="572" y="234"/>
                    </a:lnTo>
                    <a:lnTo>
                      <a:pt x="558" y="259"/>
                    </a:lnTo>
                    <a:lnTo>
                      <a:pt x="536" y="284"/>
                    </a:lnTo>
                    <a:lnTo>
                      <a:pt x="536" y="284"/>
                    </a:lnTo>
                    <a:lnTo>
                      <a:pt x="514" y="302"/>
                    </a:lnTo>
                    <a:lnTo>
                      <a:pt x="486" y="317"/>
                    </a:lnTo>
                    <a:lnTo>
                      <a:pt x="460" y="324"/>
                    </a:lnTo>
                    <a:lnTo>
                      <a:pt x="428" y="328"/>
                    </a:lnTo>
                    <a:lnTo>
                      <a:pt x="428" y="328"/>
                    </a:lnTo>
                    <a:lnTo>
                      <a:pt x="529" y="328"/>
                    </a:lnTo>
                    <a:lnTo>
                      <a:pt x="630" y="324"/>
                    </a:lnTo>
                    <a:lnTo>
                      <a:pt x="731" y="317"/>
                    </a:lnTo>
                    <a:lnTo>
                      <a:pt x="831" y="310"/>
                    </a:lnTo>
                    <a:lnTo>
                      <a:pt x="831" y="310"/>
                    </a:lnTo>
                    <a:lnTo>
                      <a:pt x="842" y="277"/>
                    </a:lnTo>
                    <a:lnTo>
                      <a:pt x="849" y="241"/>
                    </a:lnTo>
                    <a:lnTo>
                      <a:pt x="853" y="209"/>
                    </a:lnTo>
                    <a:lnTo>
                      <a:pt x="853" y="173"/>
                    </a:lnTo>
                    <a:lnTo>
                      <a:pt x="853" y="173"/>
                    </a:lnTo>
                    <a:lnTo>
                      <a:pt x="849" y="130"/>
                    </a:lnTo>
                    <a:lnTo>
                      <a:pt x="842" y="83"/>
                    </a:lnTo>
                    <a:lnTo>
                      <a:pt x="831" y="40"/>
                    </a:lnTo>
                    <a:lnTo>
                      <a:pt x="817" y="0"/>
                    </a:lnTo>
                    <a:lnTo>
                      <a:pt x="817" y="0"/>
                    </a:lnTo>
                    <a:lnTo>
                      <a:pt x="720" y="7"/>
                    </a:lnTo>
                    <a:lnTo>
                      <a:pt x="622" y="14"/>
                    </a:lnTo>
                    <a:lnTo>
                      <a:pt x="525" y="18"/>
                    </a:lnTo>
                    <a:lnTo>
                      <a:pt x="428" y="18"/>
                    </a:lnTo>
                    <a:lnTo>
                      <a:pt x="428" y="18"/>
                    </a:lnTo>
                    <a:lnTo>
                      <a:pt x="327" y="18"/>
                    </a:lnTo>
                    <a:lnTo>
                      <a:pt x="230" y="14"/>
                    </a:lnTo>
                    <a:lnTo>
                      <a:pt x="133" y="7"/>
                    </a:lnTo>
                    <a:lnTo>
                      <a:pt x="39" y="0"/>
                    </a:lnTo>
                    <a:lnTo>
                      <a:pt x="39" y="0"/>
                    </a:lnTo>
                    <a:lnTo>
                      <a:pt x="21" y="40"/>
                    </a:lnTo>
                    <a:lnTo>
                      <a:pt x="10" y="83"/>
                    </a:lnTo>
                    <a:lnTo>
                      <a:pt x="3" y="126"/>
                    </a:lnTo>
                    <a:lnTo>
                      <a:pt x="0" y="173"/>
                    </a:lnTo>
                    <a:lnTo>
                      <a:pt x="0" y="173"/>
                    </a:lnTo>
                    <a:lnTo>
                      <a:pt x="3" y="209"/>
                    </a:lnTo>
                    <a:lnTo>
                      <a:pt x="7" y="241"/>
                    </a:lnTo>
                    <a:lnTo>
                      <a:pt x="14" y="277"/>
                    </a:lnTo>
                    <a:lnTo>
                      <a:pt x="21" y="310"/>
                    </a:lnTo>
                    <a:lnTo>
                      <a:pt x="21" y="310"/>
                    </a:lnTo>
                    <a:lnTo>
                      <a:pt x="122" y="317"/>
                    </a:lnTo>
                    <a:lnTo>
                      <a:pt x="223" y="324"/>
                    </a:lnTo>
                    <a:lnTo>
                      <a:pt x="324" y="328"/>
                    </a:lnTo>
                    <a:lnTo>
                      <a:pt x="425" y="328"/>
                    </a:lnTo>
                    <a:lnTo>
                      <a:pt x="425" y="328"/>
                    </a:lnTo>
                    <a:lnTo>
                      <a:pt x="396" y="324"/>
                    </a:lnTo>
                    <a:lnTo>
                      <a:pt x="367" y="317"/>
                    </a:lnTo>
                    <a:lnTo>
                      <a:pt x="338" y="302"/>
                    </a:lnTo>
                    <a:lnTo>
                      <a:pt x="316" y="281"/>
                    </a:lnTo>
                    <a:lnTo>
                      <a:pt x="298" y="259"/>
                    </a:lnTo>
                    <a:lnTo>
                      <a:pt x="284" y="234"/>
                    </a:lnTo>
                    <a:lnTo>
                      <a:pt x="277" y="205"/>
                    </a:lnTo>
                    <a:lnTo>
                      <a:pt x="273" y="17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5" name="Freeform 61"/>
              <p:cNvSpPr>
                <a:spLocks noChangeArrowheads="1"/>
              </p:cNvSpPr>
              <p:nvPr/>
            </p:nvSpPr>
            <p:spPr bwMode="auto">
              <a:xfrm>
                <a:off x="2571750" y="4714875"/>
                <a:ext cx="146050" cy="103188"/>
              </a:xfrm>
              <a:custGeom>
                <a:avLst/>
                <a:gdLst>
                  <a:gd name="T0" fmla="*/ 407 w 408"/>
                  <a:gd name="T1" fmla="*/ 18 h 292"/>
                  <a:gd name="T2" fmla="*/ 407 w 408"/>
                  <a:gd name="T3" fmla="*/ 18 h 292"/>
                  <a:gd name="T4" fmla="*/ 404 w 408"/>
                  <a:gd name="T5" fmla="*/ 18 h 292"/>
                  <a:gd name="T6" fmla="*/ 404 w 408"/>
                  <a:gd name="T7" fmla="*/ 18 h 292"/>
                  <a:gd name="T8" fmla="*/ 303 w 408"/>
                  <a:gd name="T9" fmla="*/ 18 h 292"/>
                  <a:gd name="T10" fmla="*/ 202 w 408"/>
                  <a:gd name="T11" fmla="*/ 14 h 292"/>
                  <a:gd name="T12" fmla="*/ 101 w 408"/>
                  <a:gd name="T13" fmla="*/ 7 h 292"/>
                  <a:gd name="T14" fmla="*/ 0 w 408"/>
                  <a:gd name="T15" fmla="*/ 0 h 292"/>
                  <a:gd name="T16" fmla="*/ 0 w 408"/>
                  <a:gd name="T17" fmla="*/ 0 h 292"/>
                  <a:gd name="T18" fmla="*/ 15 w 408"/>
                  <a:gd name="T19" fmla="*/ 28 h 292"/>
                  <a:gd name="T20" fmla="*/ 29 w 408"/>
                  <a:gd name="T21" fmla="*/ 61 h 292"/>
                  <a:gd name="T22" fmla="*/ 43 w 408"/>
                  <a:gd name="T23" fmla="*/ 86 h 292"/>
                  <a:gd name="T24" fmla="*/ 62 w 408"/>
                  <a:gd name="T25" fmla="*/ 115 h 292"/>
                  <a:gd name="T26" fmla="*/ 83 w 408"/>
                  <a:gd name="T27" fmla="*/ 140 h 292"/>
                  <a:gd name="T28" fmla="*/ 104 w 408"/>
                  <a:gd name="T29" fmla="*/ 162 h 292"/>
                  <a:gd name="T30" fmla="*/ 126 w 408"/>
                  <a:gd name="T31" fmla="*/ 187 h 292"/>
                  <a:gd name="T32" fmla="*/ 151 w 408"/>
                  <a:gd name="T33" fmla="*/ 205 h 292"/>
                  <a:gd name="T34" fmla="*/ 180 w 408"/>
                  <a:gd name="T35" fmla="*/ 223 h 292"/>
                  <a:gd name="T36" fmla="*/ 205 w 408"/>
                  <a:gd name="T37" fmla="*/ 241 h 292"/>
                  <a:gd name="T38" fmla="*/ 238 w 408"/>
                  <a:gd name="T39" fmla="*/ 255 h 292"/>
                  <a:gd name="T40" fmla="*/ 266 w 408"/>
                  <a:gd name="T41" fmla="*/ 266 h 292"/>
                  <a:gd name="T42" fmla="*/ 299 w 408"/>
                  <a:gd name="T43" fmla="*/ 277 h 292"/>
                  <a:gd name="T44" fmla="*/ 331 w 408"/>
                  <a:gd name="T45" fmla="*/ 284 h 292"/>
                  <a:gd name="T46" fmla="*/ 364 w 408"/>
                  <a:gd name="T47" fmla="*/ 288 h 292"/>
                  <a:gd name="T48" fmla="*/ 400 w 408"/>
                  <a:gd name="T49" fmla="*/ 288 h 292"/>
                  <a:gd name="T50" fmla="*/ 400 w 408"/>
                  <a:gd name="T51" fmla="*/ 288 h 292"/>
                  <a:gd name="T52" fmla="*/ 407 w 408"/>
                  <a:gd name="T53" fmla="*/ 291 h 292"/>
                  <a:gd name="T54" fmla="*/ 407 w 408"/>
                  <a:gd name="T5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8" h="292">
                    <a:moveTo>
                      <a:pt x="407" y="18"/>
                    </a:moveTo>
                    <a:lnTo>
                      <a:pt x="407" y="18"/>
                    </a:lnTo>
                    <a:lnTo>
                      <a:pt x="404" y="18"/>
                    </a:lnTo>
                    <a:lnTo>
                      <a:pt x="404" y="18"/>
                    </a:lnTo>
                    <a:lnTo>
                      <a:pt x="303" y="18"/>
                    </a:lnTo>
                    <a:lnTo>
                      <a:pt x="202" y="14"/>
                    </a:lnTo>
                    <a:lnTo>
                      <a:pt x="101" y="7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5" y="28"/>
                    </a:lnTo>
                    <a:lnTo>
                      <a:pt x="29" y="61"/>
                    </a:lnTo>
                    <a:lnTo>
                      <a:pt x="43" y="86"/>
                    </a:lnTo>
                    <a:lnTo>
                      <a:pt x="62" y="115"/>
                    </a:lnTo>
                    <a:lnTo>
                      <a:pt x="83" y="140"/>
                    </a:lnTo>
                    <a:lnTo>
                      <a:pt x="104" y="162"/>
                    </a:lnTo>
                    <a:lnTo>
                      <a:pt x="126" y="187"/>
                    </a:lnTo>
                    <a:lnTo>
                      <a:pt x="151" y="205"/>
                    </a:lnTo>
                    <a:lnTo>
                      <a:pt x="180" y="223"/>
                    </a:lnTo>
                    <a:lnTo>
                      <a:pt x="205" y="241"/>
                    </a:lnTo>
                    <a:lnTo>
                      <a:pt x="238" y="255"/>
                    </a:lnTo>
                    <a:lnTo>
                      <a:pt x="266" y="266"/>
                    </a:lnTo>
                    <a:lnTo>
                      <a:pt x="299" y="277"/>
                    </a:lnTo>
                    <a:lnTo>
                      <a:pt x="331" y="284"/>
                    </a:lnTo>
                    <a:lnTo>
                      <a:pt x="364" y="288"/>
                    </a:lnTo>
                    <a:lnTo>
                      <a:pt x="400" y="288"/>
                    </a:lnTo>
                    <a:lnTo>
                      <a:pt x="400" y="288"/>
                    </a:lnTo>
                    <a:lnTo>
                      <a:pt x="407" y="291"/>
                    </a:lnTo>
                    <a:lnTo>
                      <a:pt x="407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6" name="Freeform 62"/>
              <p:cNvSpPr>
                <a:spLocks noChangeArrowheads="1"/>
              </p:cNvSpPr>
              <p:nvPr/>
            </p:nvSpPr>
            <p:spPr bwMode="auto">
              <a:xfrm>
                <a:off x="2578100" y="4513263"/>
                <a:ext cx="138112" cy="95250"/>
              </a:xfrm>
              <a:custGeom>
                <a:avLst/>
                <a:gdLst>
                  <a:gd name="T0" fmla="*/ 389 w 390"/>
                  <a:gd name="T1" fmla="*/ 0 h 271"/>
                  <a:gd name="T2" fmla="*/ 389 w 390"/>
                  <a:gd name="T3" fmla="*/ 0 h 271"/>
                  <a:gd name="T4" fmla="*/ 389 w 390"/>
                  <a:gd name="T5" fmla="*/ 0 h 271"/>
                  <a:gd name="T6" fmla="*/ 357 w 390"/>
                  <a:gd name="T7" fmla="*/ 0 h 271"/>
                  <a:gd name="T8" fmla="*/ 324 w 390"/>
                  <a:gd name="T9" fmla="*/ 4 h 271"/>
                  <a:gd name="T10" fmla="*/ 295 w 390"/>
                  <a:gd name="T11" fmla="*/ 11 h 271"/>
                  <a:gd name="T12" fmla="*/ 263 w 390"/>
                  <a:gd name="T13" fmla="*/ 18 h 271"/>
                  <a:gd name="T14" fmla="*/ 234 w 390"/>
                  <a:gd name="T15" fmla="*/ 29 h 271"/>
                  <a:gd name="T16" fmla="*/ 206 w 390"/>
                  <a:gd name="T17" fmla="*/ 40 h 271"/>
                  <a:gd name="T18" fmla="*/ 180 w 390"/>
                  <a:gd name="T19" fmla="*/ 54 h 271"/>
                  <a:gd name="T20" fmla="*/ 155 w 390"/>
                  <a:gd name="T21" fmla="*/ 68 h 271"/>
                  <a:gd name="T22" fmla="*/ 105 w 390"/>
                  <a:gd name="T23" fmla="*/ 104 h 271"/>
                  <a:gd name="T24" fmla="*/ 65 w 390"/>
                  <a:gd name="T25" fmla="*/ 148 h 271"/>
                  <a:gd name="T26" fmla="*/ 29 w 390"/>
                  <a:gd name="T27" fmla="*/ 198 h 271"/>
                  <a:gd name="T28" fmla="*/ 11 w 390"/>
                  <a:gd name="T29" fmla="*/ 223 h 271"/>
                  <a:gd name="T30" fmla="*/ 0 w 390"/>
                  <a:gd name="T31" fmla="*/ 252 h 271"/>
                  <a:gd name="T32" fmla="*/ 0 w 390"/>
                  <a:gd name="T33" fmla="*/ 252 h 271"/>
                  <a:gd name="T34" fmla="*/ 94 w 390"/>
                  <a:gd name="T35" fmla="*/ 259 h 271"/>
                  <a:gd name="T36" fmla="*/ 191 w 390"/>
                  <a:gd name="T37" fmla="*/ 266 h 271"/>
                  <a:gd name="T38" fmla="*/ 288 w 390"/>
                  <a:gd name="T39" fmla="*/ 270 h 271"/>
                  <a:gd name="T40" fmla="*/ 389 w 390"/>
                  <a:gd name="T41" fmla="*/ 270 h 271"/>
                  <a:gd name="T42" fmla="*/ 389 w 390"/>
                  <a:gd name="T43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0" h="271">
                    <a:moveTo>
                      <a:pt x="389" y="0"/>
                    </a:moveTo>
                    <a:lnTo>
                      <a:pt x="389" y="0"/>
                    </a:lnTo>
                    <a:lnTo>
                      <a:pt x="389" y="0"/>
                    </a:lnTo>
                    <a:lnTo>
                      <a:pt x="357" y="0"/>
                    </a:lnTo>
                    <a:lnTo>
                      <a:pt x="324" y="4"/>
                    </a:lnTo>
                    <a:lnTo>
                      <a:pt x="295" y="11"/>
                    </a:lnTo>
                    <a:lnTo>
                      <a:pt x="263" y="18"/>
                    </a:lnTo>
                    <a:lnTo>
                      <a:pt x="234" y="29"/>
                    </a:lnTo>
                    <a:lnTo>
                      <a:pt x="206" y="40"/>
                    </a:lnTo>
                    <a:lnTo>
                      <a:pt x="180" y="54"/>
                    </a:lnTo>
                    <a:lnTo>
                      <a:pt x="155" y="68"/>
                    </a:lnTo>
                    <a:lnTo>
                      <a:pt x="105" y="104"/>
                    </a:lnTo>
                    <a:lnTo>
                      <a:pt x="65" y="148"/>
                    </a:lnTo>
                    <a:lnTo>
                      <a:pt x="29" y="198"/>
                    </a:lnTo>
                    <a:lnTo>
                      <a:pt x="11" y="223"/>
                    </a:lnTo>
                    <a:lnTo>
                      <a:pt x="0" y="252"/>
                    </a:lnTo>
                    <a:lnTo>
                      <a:pt x="0" y="252"/>
                    </a:lnTo>
                    <a:lnTo>
                      <a:pt x="94" y="259"/>
                    </a:lnTo>
                    <a:lnTo>
                      <a:pt x="191" y="266"/>
                    </a:lnTo>
                    <a:lnTo>
                      <a:pt x="288" y="270"/>
                    </a:lnTo>
                    <a:lnTo>
                      <a:pt x="389" y="270"/>
                    </a:lnTo>
                    <a:lnTo>
                      <a:pt x="38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7" name="Freeform 63"/>
              <p:cNvSpPr>
                <a:spLocks noChangeArrowheads="1"/>
              </p:cNvSpPr>
              <p:nvPr/>
            </p:nvSpPr>
            <p:spPr bwMode="auto">
              <a:xfrm>
                <a:off x="2717800" y="47212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8" name="Freeform 64"/>
              <p:cNvSpPr>
                <a:spLocks noChangeArrowheads="1"/>
              </p:cNvSpPr>
              <p:nvPr/>
            </p:nvSpPr>
            <p:spPr bwMode="auto">
              <a:xfrm>
                <a:off x="2717800" y="4362450"/>
                <a:ext cx="1117600" cy="455613"/>
              </a:xfrm>
              <a:custGeom>
                <a:avLst/>
                <a:gdLst>
                  <a:gd name="T0" fmla="*/ 0 w 3108"/>
                  <a:gd name="T1" fmla="*/ 1271 h 1272"/>
                  <a:gd name="T2" fmla="*/ 220 w 3108"/>
                  <a:gd name="T3" fmla="*/ 1264 h 1272"/>
                  <a:gd name="T4" fmla="*/ 436 w 3108"/>
                  <a:gd name="T5" fmla="*/ 1250 h 1272"/>
                  <a:gd name="T6" fmla="*/ 652 w 3108"/>
                  <a:gd name="T7" fmla="*/ 1221 h 1272"/>
                  <a:gd name="T8" fmla="*/ 864 w 3108"/>
                  <a:gd name="T9" fmla="*/ 1185 h 1272"/>
                  <a:gd name="T10" fmla="*/ 1073 w 3108"/>
                  <a:gd name="T11" fmla="*/ 1138 h 1272"/>
                  <a:gd name="T12" fmla="*/ 1278 w 3108"/>
                  <a:gd name="T13" fmla="*/ 1084 h 1272"/>
                  <a:gd name="T14" fmla="*/ 1480 w 3108"/>
                  <a:gd name="T15" fmla="*/ 1015 h 1272"/>
                  <a:gd name="T16" fmla="*/ 1678 w 3108"/>
                  <a:gd name="T17" fmla="*/ 940 h 1272"/>
                  <a:gd name="T18" fmla="*/ 1872 w 3108"/>
                  <a:gd name="T19" fmla="*/ 857 h 1272"/>
                  <a:gd name="T20" fmla="*/ 2067 w 3108"/>
                  <a:gd name="T21" fmla="*/ 760 h 1272"/>
                  <a:gd name="T22" fmla="*/ 2251 w 3108"/>
                  <a:gd name="T23" fmla="*/ 656 h 1272"/>
                  <a:gd name="T24" fmla="*/ 2434 w 3108"/>
                  <a:gd name="T25" fmla="*/ 544 h 1272"/>
                  <a:gd name="T26" fmla="*/ 2611 w 3108"/>
                  <a:gd name="T27" fmla="*/ 422 h 1272"/>
                  <a:gd name="T28" fmla="*/ 2780 w 3108"/>
                  <a:gd name="T29" fmla="*/ 289 h 1272"/>
                  <a:gd name="T30" fmla="*/ 2945 w 3108"/>
                  <a:gd name="T31" fmla="*/ 148 h 1272"/>
                  <a:gd name="T32" fmla="*/ 3107 w 3108"/>
                  <a:gd name="T33" fmla="*/ 0 h 1272"/>
                  <a:gd name="T34" fmla="*/ 3079 w 3108"/>
                  <a:gd name="T35" fmla="*/ 22 h 1272"/>
                  <a:gd name="T36" fmla="*/ 3014 w 3108"/>
                  <a:gd name="T37" fmla="*/ 55 h 1272"/>
                  <a:gd name="T38" fmla="*/ 2945 w 3108"/>
                  <a:gd name="T39" fmla="*/ 80 h 1272"/>
                  <a:gd name="T40" fmla="*/ 2877 w 3108"/>
                  <a:gd name="T41" fmla="*/ 91 h 1272"/>
                  <a:gd name="T42" fmla="*/ 2841 w 3108"/>
                  <a:gd name="T43" fmla="*/ 94 h 1272"/>
                  <a:gd name="T44" fmla="*/ 2740 w 3108"/>
                  <a:gd name="T45" fmla="*/ 83 h 1272"/>
                  <a:gd name="T46" fmla="*/ 2646 w 3108"/>
                  <a:gd name="T47" fmla="*/ 47 h 1272"/>
                  <a:gd name="T48" fmla="*/ 2524 w 3108"/>
                  <a:gd name="T49" fmla="*/ 145 h 1272"/>
                  <a:gd name="T50" fmla="*/ 2272 w 3108"/>
                  <a:gd name="T51" fmla="*/ 324 h 1272"/>
                  <a:gd name="T52" fmla="*/ 2009 w 3108"/>
                  <a:gd name="T53" fmla="*/ 483 h 1272"/>
                  <a:gd name="T54" fmla="*/ 1736 w 3108"/>
                  <a:gd name="T55" fmla="*/ 620 h 1272"/>
                  <a:gd name="T56" fmla="*/ 1451 w 3108"/>
                  <a:gd name="T57" fmla="*/ 738 h 1272"/>
                  <a:gd name="T58" fmla="*/ 1159 w 3108"/>
                  <a:gd name="T59" fmla="*/ 836 h 1272"/>
                  <a:gd name="T60" fmla="*/ 861 w 3108"/>
                  <a:gd name="T61" fmla="*/ 907 h 1272"/>
                  <a:gd name="T62" fmla="*/ 558 w 3108"/>
                  <a:gd name="T63" fmla="*/ 962 h 1272"/>
                  <a:gd name="T64" fmla="*/ 403 w 3108"/>
                  <a:gd name="T65" fmla="*/ 980 h 1272"/>
                  <a:gd name="T66" fmla="*/ 360 w 3108"/>
                  <a:gd name="T67" fmla="*/ 1066 h 1272"/>
                  <a:gd name="T68" fmla="*/ 299 w 3108"/>
                  <a:gd name="T69" fmla="*/ 1145 h 1272"/>
                  <a:gd name="T70" fmla="*/ 270 w 3108"/>
                  <a:gd name="T71" fmla="*/ 1174 h 1272"/>
                  <a:gd name="T72" fmla="*/ 202 w 3108"/>
                  <a:gd name="T73" fmla="*/ 1221 h 1272"/>
                  <a:gd name="T74" fmla="*/ 126 w 3108"/>
                  <a:gd name="T75" fmla="*/ 1250 h 1272"/>
                  <a:gd name="T76" fmla="*/ 43 w 3108"/>
                  <a:gd name="T77" fmla="*/ 1268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08" h="1272">
                    <a:moveTo>
                      <a:pt x="0" y="1271"/>
                    </a:moveTo>
                    <a:lnTo>
                      <a:pt x="0" y="1271"/>
                    </a:lnTo>
                    <a:lnTo>
                      <a:pt x="112" y="1268"/>
                    </a:lnTo>
                    <a:lnTo>
                      <a:pt x="220" y="1264"/>
                    </a:lnTo>
                    <a:lnTo>
                      <a:pt x="328" y="1257"/>
                    </a:lnTo>
                    <a:lnTo>
                      <a:pt x="436" y="1250"/>
                    </a:lnTo>
                    <a:lnTo>
                      <a:pt x="544" y="1235"/>
                    </a:lnTo>
                    <a:lnTo>
                      <a:pt x="652" y="1221"/>
                    </a:lnTo>
                    <a:lnTo>
                      <a:pt x="756" y="1206"/>
                    </a:lnTo>
                    <a:lnTo>
                      <a:pt x="864" y="1185"/>
                    </a:lnTo>
                    <a:lnTo>
                      <a:pt x="969" y="1163"/>
                    </a:lnTo>
                    <a:lnTo>
                      <a:pt x="1073" y="1138"/>
                    </a:lnTo>
                    <a:lnTo>
                      <a:pt x="1174" y="1113"/>
                    </a:lnTo>
                    <a:lnTo>
                      <a:pt x="1278" y="1084"/>
                    </a:lnTo>
                    <a:lnTo>
                      <a:pt x="1379" y="1051"/>
                    </a:lnTo>
                    <a:lnTo>
                      <a:pt x="1480" y="1015"/>
                    </a:lnTo>
                    <a:lnTo>
                      <a:pt x="1581" y="980"/>
                    </a:lnTo>
                    <a:lnTo>
                      <a:pt x="1678" y="940"/>
                    </a:lnTo>
                    <a:lnTo>
                      <a:pt x="1779" y="900"/>
                    </a:lnTo>
                    <a:lnTo>
                      <a:pt x="1872" y="857"/>
                    </a:lnTo>
                    <a:lnTo>
                      <a:pt x="1969" y="810"/>
                    </a:lnTo>
                    <a:lnTo>
                      <a:pt x="2067" y="760"/>
                    </a:lnTo>
                    <a:lnTo>
                      <a:pt x="2160" y="710"/>
                    </a:lnTo>
                    <a:lnTo>
                      <a:pt x="2251" y="656"/>
                    </a:lnTo>
                    <a:lnTo>
                      <a:pt x="2344" y="602"/>
                    </a:lnTo>
                    <a:lnTo>
                      <a:pt x="2434" y="544"/>
                    </a:lnTo>
                    <a:lnTo>
                      <a:pt x="2520" y="483"/>
                    </a:lnTo>
                    <a:lnTo>
                      <a:pt x="2611" y="422"/>
                    </a:lnTo>
                    <a:lnTo>
                      <a:pt x="2697" y="357"/>
                    </a:lnTo>
                    <a:lnTo>
                      <a:pt x="2780" y="289"/>
                    </a:lnTo>
                    <a:lnTo>
                      <a:pt x="2866" y="220"/>
                    </a:lnTo>
                    <a:lnTo>
                      <a:pt x="2945" y="148"/>
                    </a:lnTo>
                    <a:lnTo>
                      <a:pt x="3028" y="76"/>
                    </a:lnTo>
                    <a:lnTo>
                      <a:pt x="3107" y="0"/>
                    </a:lnTo>
                    <a:lnTo>
                      <a:pt x="3107" y="0"/>
                    </a:lnTo>
                    <a:lnTo>
                      <a:pt x="3079" y="22"/>
                    </a:lnTo>
                    <a:lnTo>
                      <a:pt x="3046" y="40"/>
                    </a:lnTo>
                    <a:lnTo>
                      <a:pt x="3014" y="55"/>
                    </a:lnTo>
                    <a:lnTo>
                      <a:pt x="2982" y="69"/>
                    </a:lnTo>
                    <a:lnTo>
                      <a:pt x="2945" y="80"/>
                    </a:lnTo>
                    <a:lnTo>
                      <a:pt x="2913" y="87"/>
                    </a:lnTo>
                    <a:lnTo>
                      <a:pt x="2877" y="91"/>
                    </a:lnTo>
                    <a:lnTo>
                      <a:pt x="2841" y="94"/>
                    </a:lnTo>
                    <a:lnTo>
                      <a:pt x="2841" y="94"/>
                    </a:lnTo>
                    <a:lnTo>
                      <a:pt x="2791" y="91"/>
                    </a:lnTo>
                    <a:lnTo>
                      <a:pt x="2740" y="83"/>
                    </a:lnTo>
                    <a:lnTo>
                      <a:pt x="2693" y="69"/>
                    </a:lnTo>
                    <a:lnTo>
                      <a:pt x="2646" y="47"/>
                    </a:lnTo>
                    <a:lnTo>
                      <a:pt x="2646" y="47"/>
                    </a:lnTo>
                    <a:lnTo>
                      <a:pt x="2524" y="145"/>
                    </a:lnTo>
                    <a:lnTo>
                      <a:pt x="2402" y="238"/>
                    </a:lnTo>
                    <a:lnTo>
                      <a:pt x="2272" y="324"/>
                    </a:lnTo>
                    <a:lnTo>
                      <a:pt x="2142" y="407"/>
                    </a:lnTo>
                    <a:lnTo>
                      <a:pt x="2009" y="483"/>
                    </a:lnTo>
                    <a:lnTo>
                      <a:pt x="1872" y="555"/>
                    </a:lnTo>
                    <a:lnTo>
                      <a:pt x="1736" y="620"/>
                    </a:lnTo>
                    <a:lnTo>
                      <a:pt x="1595" y="681"/>
                    </a:lnTo>
                    <a:lnTo>
                      <a:pt x="1451" y="738"/>
                    </a:lnTo>
                    <a:lnTo>
                      <a:pt x="1307" y="789"/>
                    </a:lnTo>
                    <a:lnTo>
                      <a:pt x="1159" y="836"/>
                    </a:lnTo>
                    <a:lnTo>
                      <a:pt x="1012" y="875"/>
                    </a:lnTo>
                    <a:lnTo>
                      <a:pt x="861" y="907"/>
                    </a:lnTo>
                    <a:lnTo>
                      <a:pt x="710" y="936"/>
                    </a:lnTo>
                    <a:lnTo>
                      <a:pt x="558" y="962"/>
                    </a:lnTo>
                    <a:lnTo>
                      <a:pt x="403" y="980"/>
                    </a:lnTo>
                    <a:lnTo>
                      <a:pt x="403" y="980"/>
                    </a:lnTo>
                    <a:lnTo>
                      <a:pt x="385" y="1023"/>
                    </a:lnTo>
                    <a:lnTo>
                      <a:pt x="360" y="1066"/>
                    </a:lnTo>
                    <a:lnTo>
                      <a:pt x="335" y="1109"/>
                    </a:lnTo>
                    <a:lnTo>
                      <a:pt x="299" y="1145"/>
                    </a:lnTo>
                    <a:lnTo>
                      <a:pt x="299" y="1145"/>
                    </a:lnTo>
                    <a:lnTo>
                      <a:pt x="270" y="1174"/>
                    </a:lnTo>
                    <a:lnTo>
                      <a:pt x="238" y="1199"/>
                    </a:lnTo>
                    <a:lnTo>
                      <a:pt x="202" y="1221"/>
                    </a:lnTo>
                    <a:lnTo>
                      <a:pt x="162" y="1235"/>
                    </a:lnTo>
                    <a:lnTo>
                      <a:pt x="126" y="1250"/>
                    </a:lnTo>
                    <a:lnTo>
                      <a:pt x="86" y="1260"/>
                    </a:lnTo>
                    <a:lnTo>
                      <a:pt x="43" y="1268"/>
                    </a:lnTo>
                    <a:lnTo>
                      <a:pt x="0" y="127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39" name="Freeform 65"/>
              <p:cNvSpPr>
                <a:spLocks noChangeArrowheads="1"/>
              </p:cNvSpPr>
              <p:nvPr/>
            </p:nvSpPr>
            <p:spPr bwMode="auto">
              <a:xfrm>
                <a:off x="2717800" y="4714875"/>
                <a:ext cx="144462" cy="103188"/>
              </a:xfrm>
              <a:custGeom>
                <a:avLst/>
                <a:gdLst>
                  <a:gd name="T0" fmla="*/ 0 w 404"/>
                  <a:gd name="T1" fmla="*/ 18 h 292"/>
                  <a:gd name="T2" fmla="*/ 0 w 404"/>
                  <a:gd name="T3" fmla="*/ 291 h 292"/>
                  <a:gd name="T4" fmla="*/ 0 w 404"/>
                  <a:gd name="T5" fmla="*/ 291 h 292"/>
                  <a:gd name="T6" fmla="*/ 0 w 404"/>
                  <a:gd name="T7" fmla="*/ 291 h 292"/>
                  <a:gd name="T8" fmla="*/ 0 w 404"/>
                  <a:gd name="T9" fmla="*/ 291 h 292"/>
                  <a:gd name="T10" fmla="*/ 43 w 404"/>
                  <a:gd name="T11" fmla="*/ 288 h 292"/>
                  <a:gd name="T12" fmla="*/ 86 w 404"/>
                  <a:gd name="T13" fmla="*/ 280 h 292"/>
                  <a:gd name="T14" fmla="*/ 126 w 404"/>
                  <a:gd name="T15" fmla="*/ 270 h 292"/>
                  <a:gd name="T16" fmla="*/ 162 w 404"/>
                  <a:gd name="T17" fmla="*/ 255 h 292"/>
                  <a:gd name="T18" fmla="*/ 202 w 404"/>
                  <a:gd name="T19" fmla="*/ 241 h 292"/>
                  <a:gd name="T20" fmla="*/ 238 w 404"/>
                  <a:gd name="T21" fmla="*/ 219 h 292"/>
                  <a:gd name="T22" fmla="*/ 270 w 404"/>
                  <a:gd name="T23" fmla="*/ 194 h 292"/>
                  <a:gd name="T24" fmla="*/ 299 w 404"/>
                  <a:gd name="T25" fmla="*/ 165 h 292"/>
                  <a:gd name="T26" fmla="*/ 299 w 404"/>
                  <a:gd name="T27" fmla="*/ 165 h 292"/>
                  <a:gd name="T28" fmla="*/ 335 w 404"/>
                  <a:gd name="T29" fmla="*/ 129 h 292"/>
                  <a:gd name="T30" fmla="*/ 360 w 404"/>
                  <a:gd name="T31" fmla="*/ 86 h 292"/>
                  <a:gd name="T32" fmla="*/ 385 w 404"/>
                  <a:gd name="T33" fmla="*/ 43 h 292"/>
                  <a:gd name="T34" fmla="*/ 403 w 404"/>
                  <a:gd name="T35" fmla="*/ 0 h 292"/>
                  <a:gd name="T36" fmla="*/ 403 w 404"/>
                  <a:gd name="T37" fmla="*/ 0 h 292"/>
                  <a:gd name="T38" fmla="*/ 303 w 404"/>
                  <a:gd name="T39" fmla="*/ 7 h 292"/>
                  <a:gd name="T40" fmla="*/ 202 w 404"/>
                  <a:gd name="T41" fmla="*/ 14 h 292"/>
                  <a:gd name="T42" fmla="*/ 101 w 404"/>
                  <a:gd name="T43" fmla="*/ 18 h 292"/>
                  <a:gd name="T44" fmla="*/ 0 w 404"/>
                  <a:gd name="T45" fmla="*/ 18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4" h="292">
                    <a:moveTo>
                      <a:pt x="0" y="18"/>
                    </a:move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0" y="291"/>
                    </a:lnTo>
                    <a:lnTo>
                      <a:pt x="43" y="288"/>
                    </a:lnTo>
                    <a:lnTo>
                      <a:pt x="86" y="280"/>
                    </a:lnTo>
                    <a:lnTo>
                      <a:pt x="126" y="270"/>
                    </a:lnTo>
                    <a:lnTo>
                      <a:pt x="162" y="255"/>
                    </a:lnTo>
                    <a:lnTo>
                      <a:pt x="202" y="241"/>
                    </a:lnTo>
                    <a:lnTo>
                      <a:pt x="238" y="219"/>
                    </a:lnTo>
                    <a:lnTo>
                      <a:pt x="270" y="194"/>
                    </a:lnTo>
                    <a:lnTo>
                      <a:pt x="299" y="165"/>
                    </a:lnTo>
                    <a:lnTo>
                      <a:pt x="299" y="165"/>
                    </a:lnTo>
                    <a:lnTo>
                      <a:pt x="335" y="129"/>
                    </a:lnTo>
                    <a:lnTo>
                      <a:pt x="360" y="86"/>
                    </a:lnTo>
                    <a:lnTo>
                      <a:pt x="385" y="43"/>
                    </a:lnTo>
                    <a:lnTo>
                      <a:pt x="403" y="0"/>
                    </a:lnTo>
                    <a:lnTo>
                      <a:pt x="403" y="0"/>
                    </a:lnTo>
                    <a:lnTo>
                      <a:pt x="303" y="7"/>
                    </a:lnTo>
                    <a:lnTo>
                      <a:pt x="202" y="14"/>
                    </a:lnTo>
                    <a:lnTo>
                      <a:pt x="101" y="18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0" name="Freeform 66"/>
              <p:cNvSpPr>
                <a:spLocks noChangeArrowheads="1"/>
              </p:cNvSpPr>
              <p:nvPr/>
            </p:nvSpPr>
            <p:spPr bwMode="auto">
              <a:xfrm>
                <a:off x="2717800" y="4133850"/>
                <a:ext cx="912812" cy="468313"/>
              </a:xfrm>
              <a:custGeom>
                <a:avLst/>
                <a:gdLst>
                  <a:gd name="T0" fmla="*/ 299 w 2539"/>
                  <a:gd name="T1" fmla="*/ 1177 h 1307"/>
                  <a:gd name="T2" fmla="*/ 349 w 2539"/>
                  <a:gd name="T3" fmla="*/ 1238 h 1307"/>
                  <a:gd name="T4" fmla="*/ 389 w 2539"/>
                  <a:gd name="T5" fmla="*/ 1306 h 1307"/>
                  <a:gd name="T6" fmla="*/ 529 w 2539"/>
                  <a:gd name="T7" fmla="*/ 1288 h 1307"/>
                  <a:gd name="T8" fmla="*/ 807 w 2539"/>
                  <a:gd name="T9" fmla="*/ 1241 h 1307"/>
                  <a:gd name="T10" fmla="*/ 1080 w 2539"/>
                  <a:gd name="T11" fmla="*/ 1169 h 1307"/>
                  <a:gd name="T12" fmla="*/ 1347 w 2539"/>
                  <a:gd name="T13" fmla="*/ 1083 h 1307"/>
                  <a:gd name="T14" fmla="*/ 1606 w 2539"/>
                  <a:gd name="T15" fmla="*/ 975 h 1307"/>
                  <a:gd name="T16" fmla="*/ 1854 w 2539"/>
                  <a:gd name="T17" fmla="*/ 849 h 1307"/>
                  <a:gd name="T18" fmla="*/ 2099 w 2539"/>
                  <a:gd name="T19" fmla="*/ 705 h 1307"/>
                  <a:gd name="T20" fmla="*/ 2330 w 2539"/>
                  <a:gd name="T21" fmla="*/ 543 h 1307"/>
                  <a:gd name="T22" fmla="*/ 2441 w 2539"/>
                  <a:gd name="T23" fmla="*/ 453 h 1307"/>
                  <a:gd name="T24" fmla="*/ 2416 w 2539"/>
                  <a:gd name="T25" fmla="*/ 334 h 1307"/>
                  <a:gd name="T26" fmla="*/ 2423 w 2539"/>
                  <a:gd name="T27" fmla="*/ 215 h 1307"/>
                  <a:gd name="T28" fmla="*/ 2449 w 2539"/>
                  <a:gd name="T29" fmla="*/ 129 h 1307"/>
                  <a:gd name="T30" fmla="*/ 2477 w 2539"/>
                  <a:gd name="T31" fmla="*/ 75 h 1307"/>
                  <a:gd name="T32" fmla="*/ 2517 w 2539"/>
                  <a:gd name="T33" fmla="*/ 25 h 1307"/>
                  <a:gd name="T34" fmla="*/ 2538 w 2539"/>
                  <a:gd name="T35" fmla="*/ 3 h 1307"/>
                  <a:gd name="T36" fmla="*/ 2535 w 2539"/>
                  <a:gd name="T37" fmla="*/ 0 h 1307"/>
                  <a:gd name="T38" fmla="*/ 2474 w 2539"/>
                  <a:gd name="T39" fmla="*/ 65 h 1307"/>
                  <a:gd name="T40" fmla="*/ 2340 w 2539"/>
                  <a:gd name="T41" fmla="*/ 183 h 1307"/>
                  <a:gd name="T42" fmla="*/ 2204 w 2539"/>
                  <a:gd name="T43" fmla="*/ 295 h 1307"/>
                  <a:gd name="T44" fmla="*/ 2060 w 2539"/>
                  <a:gd name="T45" fmla="*/ 403 h 1307"/>
                  <a:gd name="T46" fmla="*/ 1840 w 2539"/>
                  <a:gd name="T47" fmla="*/ 547 h 1307"/>
                  <a:gd name="T48" fmla="*/ 1530 w 2539"/>
                  <a:gd name="T49" fmla="*/ 712 h 1307"/>
                  <a:gd name="T50" fmla="*/ 1210 w 2539"/>
                  <a:gd name="T51" fmla="*/ 845 h 1307"/>
                  <a:gd name="T52" fmla="*/ 875 w 2539"/>
                  <a:gd name="T53" fmla="*/ 946 h 1307"/>
                  <a:gd name="T54" fmla="*/ 702 w 2539"/>
                  <a:gd name="T55" fmla="*/ 986 h 1307"/>
                  <a:gd name="T56" fmla="*/ 529 w 2539"/>
                  <a:gd name="T57" fmla="*/ 1015 h 1307"/>
                  <a:gd name="T58" fmla="*/ 356 w 2539"/>
                  <a:gd name="T59" fmla="*/ 1036 h 1307"/>
                  <a:gd name="T60" fmla="*/ 177 w 2539"/>
                  <a:gd name="T61" fmla="*/ 1047 h 1307"/>
                  <a:gd name="T62" fmla="*/ 0 w 2539"/>
                  <a:gd name="T63" fmla="*/ 1054 h 1307"/>
                  <a:gd name="T64" fmla="*/ 0 w 2539"/>
                  <a:gd name="T65" fmla="*/ 1054 h 1307"/>
                  <a:gd name="T66" fmla="*/ 83 w 2539"/>
                  <a:gd name="T67" fmla="*/ 1061 h 1307"/>
                  <a:gd name="T68" fmla="*/ 162 w 2539"/>
                  <a:gd name="T69" fmla="*/ 1086 h 1307"/>
                  <a:gd name="T70" fmla="*/ 234 w 2539"/>
                  <a:gd name="T71" fmla="*/ 1126 h 1307"/>
                  <a:gd name="T72" fmla="*/ 299 w 2539"/>
                  <a:gd name="T73" fmla="*/ 1177 h 1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39" h="1307">
                    <a:moveTo>
                      <a:pt x="299" y="1177"/>
                    </a:moveTo>
                    <a:lnTo>
                      <a:pt x="299" y="1177"/>
                    </a:lnTo>
                    <a:lnTo>
                      <a:pt x="328" y="1205"/>
                    </a:lnTo>
                    <a:lnTo>
                      <a:pt x="349" y="1238"/>
                    </a:lnTo>
                    <a:lnTo>
                      <a:pt x="371" y="1270"/>
                    </a:lnTo>
                    <a:lnTo>
                      <a:pt x="389" y="1306"/>
                    </a:lnTo>
                    <a:lnTo>
                      <a:pt x="389" y="1306"/>
                    </a:lnTo>
                    <a:lnTo>
                      <a:pt x="529" y="1288"/>
                    </a:lnTo>
                    <a:lnTo>
                      <a:pt x="670" y="1266"/>
                    </a:lnTo>
                    <a:lnTo>
                      <a:pt x="807" y="1241"/>
                    </a:lnTo>
                    <a:lnTo>
                      <a:pt x="943" y="1209"/>
                    </a:lnTo>
                    <a:lnTo>
                      <a:pt x="1080" y="1169"/>
                    </a:lnTo>
                    <a:lnTo>
                      <a:pt x="1214" y="1130"/>
                    </a:lnTo>
                    <a:lnTo>
                      <a:pt x="1347" y="1083"/>
                    </a:lnTo>
                    <a:lnTo>
                      <a:pt x="1476" y="1033"/>
                    </a:lnTo>
                    <a:lnTo>
                      <a:pt x="1606" y="975"/>
                    </a:lnTo>
                    <a:lnTo>
                      <a:pt x="1732" y="914"/>
                    </a:lnTo>
                    <a:lnTo>
                      <a:pt x="1854" y="849"/>
                    </a:lnTo>
                    <a:lnTo>
                      <a:pt x="1977" y="781"/>
                    </a:lnTo>
                    <a:lnTo>
                      <a:pt x="2099" y="705"/>
                    </a:lnTo>
                    <a:lnTo>
                      <a:pt x="2214" y="626"/>
                    </a:lnTo>
                    <a:lnTo>
                      <a:pt x="2330" y="543"/>
                    </a:lnTo>
                    <a:lnTo>
                      <a:pt x="2441" y="453"/>
                    </a:lnTo>
                    <a:lnTo>
                      <a:pt x="2441" y="453"/>
                    </a:lnTo>
                    <a:lnTo>
                      <a:pt x="2423" y="395"/>
                    </a:lnTo>
                    <a:lnTo>
                      <a:pt x="2416" y="334"/>
                    </a:lnTo>
                    <a:lnTo>
                      <a:pt x="2413" y="277"/>
                    </a:lnTo>
                    <a:lnTo>
                      <a:pt x="2423" y="215"/>
                    </a:lnTo>
                    <a:lnTo>
                      <a:pt x="2438" y="158"/>
                    </a:lnTo>
                    <a:lnTo>
                      <a:pt x="2449" y="129"/>
                    </a:lnTo>
                    <a:lnTo>
                      <a:pt x="2463" y="104"/>
                    </a:lnTo>
                    <a:lnTo>
                      <a:pt x="2477" y="75"/>
                    </a:lnTo>
                    <a:lnTo>
                      <a:pt x="2495" y="50"/>
                    </a:lnTo>
                    <a:lnTo>
                      <a:pt x="2517" y="25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8" y="3"/>
                    </a:lnTo>
                    <a:lnTo>
                      <a:pt x="2535" y="0"/>
                    </a:lnTo>
                    <a:lnTo>
                      <a:pt x="2535" y="0"/>
                    </a:lnTo>
                    <a:lnTo>
                      <a:pt x="2474" y="65"/>
                    </a:lnTo>
                    <a:lnTo>
                      <a:pt x="2405" y="126"/>
                    </a:lnTo>
                    <a:lnTo>
                      <a:pt x="2340" y="183"/>
                    </a:lnTo>
                    <a:lnTo>
                      <a:pt x="2272" y="241"/>
                    </a:lnTo>
                    <a:lnTo>
                      <a:pt x="2204" y="295"/>
                    </a:lnTo>
                    <a:lnTo>
                      <a:pt x="2131" y="349"/>
                    </a:lnTo>
                    <a:lnTo>
                      <a:pt x="2060" y="403"/>
                    </a:lnTo>
                    <a:lnTo>
                      <a:pt x="1988" y="453"/>
                    </a:lnTo>
                    <a:lnTo>
                      <a:pt x="1840" y="547"/>
                    </a:lnTo>
                    <a:lnTo>
                      <a:pt x="1689" y="633"/>
                    </a:lnTo>
                    <a:lnTo>
                      <a:pt x="1530" y="712"/>
                    </a:lnTo>
                    <a:lnTo>
                      <a:pt x="1372" y="781"/>
                    </a:lnTo>
                    <a:lnTo>
                      <a:pt x="1210" y="845"/>
                    </a:lnTo>
                    <a:lnTo>
                      <a:pt x="1044" y="899"/>
                    </a:lnTo>
                    <a:lnTo>
                      <a:pt x="875" y="946"/>
                    </a:lnTo>
                    <a:lnTo>
                      <a:pt x="789" y="964"/>
                    </a:lnTo>
                    <a:lnTo>
                      <a:pt x="702" y="986"/>
                    </a:lnTo>
                    <a:lnTo>
                      <a:pt x="616" y="1000"/>
                    </a:lnTo>
                    <a:lnTo>
                      <a:pt x="529" y="1015"/>
                    </a:lnTo>
                    <a:lnTo>
                      <a:pt x="443" y="1025"/>
                    </a:lnTo>
                    <a:lnTo>
                      <a:pt x="356" y="1036"/>
                    </a:lnTo>
                    <a:lnTo>
                      <a:pt x="266" y="1043"/>
                    </a:lnTo>
                    <a:lnTo>
                      <a:pt x="177" y="1047"/>
                    </a:lnTo>
                    <a:lnTo>
                      <a:pt x="90" y="1051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0" y="1054"/>
                    </a:lnTo>
                    <a:lnTo>
                      <a:pt x="40" y="1054"/>
                    </a:lnTo>
                    <a:lnTo>
                      <a:pt x="83" y="1061"/>
                    </a:lnTo>
                    <a:lnTo>
                      <a:pt x="122" y="1072"/>
                    </a:lnTo>
                    <a:lnTo>
                      <a:pt x="162" y="1086"/>
                    </a:lnTo>
                    <a:lnTo>
                      <a:pt x="198" y="1104"/>
                    </a:lnTo>
                    <a:lnTo>
                      <a:pt x="234" y="1126"/>
                    </a:lnTo>
                    <a:lnTo>
                      <a:pt x="270" y="1148"/>
                    </a:lnTo>
                    <a:lnTo>
                      <a:pt x="299" y="1177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1" name="Freeform 67"/>
              <p:cNvSpPr>
                <a:spLocks noChangeArrowheads="1"/>
              </p:cNvSpPr>
              <p:nvPr/>
            </p:nvSpPr>
            <p:spPr bwMode="auto">
              <a:xfrm>
                <a:off x="2717800" y="4513263"/>
                <a:ext cx="138112" cy="95250"/>
              </a:xfrm>
              <a:custGeom>
                <a:avLst/>
                <a:gdLst>
                  <a:gd name="T0" fmla="*/ 0 w 390"/>
                  <a:gd name="T1" fmla="*/ 0 h 271"/>
                  <a:gd name="T2" fmla="*/ 0 w 390"/>
                  <a:gd name="T3" fmla="*/ 270 h 271"/>
                  <a:gd name="T4" fmla="*/ 0 w 390"/>
                  <a:gd name="T5" fmla="*/ 270 h 271"/>
                  <a:gd name="T6" fmla="*/ 97 w 390"/>
                  <a:gd name="T7" fmla="*/ 270 h 271"/>
                  <a:gd name="T8" fmla="*/ 194 w 390"/>
                  <a:gd name="T9" fmla="*/ 266 h 271"/>
                  <a:gd name="T10" fmla="*/ 292 w 390"/>
                  <a:gd name="T11" fmla="*/ 259 h 271"/>
                  <a:gd name="T12" fmla="*/ 389 w 390"/>
                  <a:gd name="T13" fmla="*/ 252 h 271"/>
                  <a:gd name="T14" fmla="*/ 389 w 390"/>
                  <a:gd name="T15" fmla="*/ 252 h 271"/>
                  <a:gd name="T16" fmla="*/ 371 w 390"/>
                  <a:gd name="T17" fmla="*/ 216 h 271"/>
                  <a:gd name="T18" fmla="*/ 349 w 390"/>
                  <a:gd name="T19" fmla="*/ 184 h 271"/>
                  <a:gd name="T20" fmla="*/ 328 w 390"/>
                  <a:gd name="T21" fmla="*/ 151 h 271"/>
                  <a:gd name="T22" fmla="*/ 299 w 390"/>
                  <a:gd name="T23" fmla="*/ 123 h 271"/>
                  <a:gd name="T24" fmla="*/ 299 w 390"/>
                  <a:gd name="T25" fmla="*/ 123 h 271"/>
                  <a:gd name="T26" fmla="*/ 270 w 390"/>
                  <a:gd name="T27" fmla="*/ 94 h 271"/>
                  <a:gd name="T28" fmla="*/ 234 w 390"/>
                  <a:gd name="T29" fmla="*/ 72 h 271"/>
                  <a:gd name="T30" fmla="*/ 198 w 390"/>
                  <a:gd name="T31" fmla="*/ 50 h 271"/>
                  <a:gd name="T32" fmla="*/ 162 w 390"/>
                  <a:gd name="T33" fmla="*/ 32 h 271"/>
                  <a:gd name="T34" fmla="*/ 122 w 390"/>
                  <a:gd name="T35" fmla="*/ 18 h 271"/>
                  <a:gd name="T36" fmla="*/ 83 w 390"/>
                  <a:gd name="T37" fmla="*/ 7 h 271"/>
                  <a:gd name="T38" fmla="*/ 40 w 390"/>
                  <a:gd name="T39" fmla="*/ 0 h 271"/>
                  <a:gd name="T40" fmla="*/ 0 w 390"/>
                  <a:gd name="T41" fmla="*/ 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0" h="271">
                    <a:moveTo>
                      <a:pt x="0" y="0"/>
                    </a:moveTo>
                    <a:lnTo>
                      <a:pt x="0" y="270"/>
                    </a:lnTo>
                    <a:lnTo>
                      <a:pt x="0" y="270"/>
                    </a:lnTo>
                    <a:lnTo>
                      <a:pt x="97" y="270"/>
                    </a:lnTo>
                    <a:lnTo>
                      <a:pt x="194" y="266"/>
                    </a:lnTo>
                    <a:lnTo>
                      <a:pt x="292" y="259"/>
                    </a:lnTo>
                    <a:lnTo>
                      <a:pt x="389" y="252"/>
                    </a:lnTo>
                    <a:lnTo>
                      <a:pt x="389" y="252"/>
                    </a:lnTo>
                    <a:lnTo>
                      <a:pt x="371" y="216"/>
                    </a:lnTo>
                    <a:lnTo>
                      <a:pt x="349" y="184"/>
                    </a:lnTo>
                    <a:lnTo>
                      <a:pt x="328" y="151"/>
                    </a:lnTo>
                    <a:lnTo>
                      <a:pt x="299" y="123"/>
                    </a:lnTo>
                    <a:lnTo>
                      <a:pt x="299" y="123"/>
                    </a:lnTo>
                    <a:lnTo>
                      <a:pt x="270" y="94"/>
                    </a:lnTo>
                    <a:lnTo>
                      <a:pt x="234" y="72"/>
                    </a:lnTo>
                    <a:lnTo>
                      <a:pt x="198" y="50"/>
                    </a:lnTo>
                    <a:lnTo>
                      <a:pt x="162" y="32"/>
                    </a:lnTo>
                    <a:lnTo>
                      <a:pt x="122" y="18"/>
                    </a:lnTo>
                    <a:lnTo>
                      <a:pt x="83" y="7"/>
                    </a:lnTo>
                    <a:lnTo>
                      <a:pt x="4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2" name="Freeform 68"/>
              <p:cNvSpPr>
                <a:spLocks noChangeArrowheads="1"/>
              </p:cNvSpPr>
              <p:nvPr/>
            </p:nvSpPr>
            <p:spPr bwMode="auto">
              <a:xfrm>
                <a:off x="3836988" y="4338638"/>
                <a:ext cx="22225" cy="23813"/>
              </a:xfrm>
              <a:custGeom>
                <a:avLst/>
                <a:gdLst>
                  <a:gd name="T0" fmla="*/ 44 w 66"/>
                  <a:gd name="T1" fmla="*/ 22 h 69"/>
                  <a:gd name="T2" fmla="*/ 44 w 66"/>
                  <a:gd name="T3" fmla="*/ 22 h 69"/>
                  <a:gd name="T4" fmla="*/ 0 w 66"/>
                  <a:gd name="T5" fmla="*/ 68 h 69"/>
                  <a:gd name="T6" fmla="*/ 0 w 66"/>
                  <a:gd name="T7" fmla="*/ 68 h 69"/>
                  <a:gd name="T8" fmla="*/ 33 w 66"/>
                  <a:gd name="T9" fmla="*/ 36 h 69"/>
                  <a:gd name="T10" fmla="*/ 33 w 66"/>
                  <a:gd name="T11" fmla="*/ 36 h 69"/>
                  <a:gd name="T12" fmla="*/ 65 w 66"/>
                  <a:gd name="T13" fmla="*/ 0 h 69"/>
                  <a:gd name="T14" fmla="*/ 65 w 66"/>
                  <a:gd name="T15" fmla="*/ 0 h 69"/>
                  <a:gd name="T16" fmla="*/ 44 w 66"/>
                  <a:gd name="T17" fmla="*/ 2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9">
                    <a:moveTo>
                      <a:pt x="44" y="22"/>
                    </a:moveTo>
                    <a:lnTo>
                      <a:pt x="44" y="22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33" y="36"/>
                    </a:lnTo>
                    <a:lnTo>
                      <a:pt x="33" y="36"/>
                    </a:lnTo>
                    <a:lnTo>
                      <a:pt x="65" y="0"/>
                    </a:lnTo>
                    <a:lnTo>
                      <a:pt x="65" y="0"/>
                    </a:lnTo>
                    <a:lnTo>
                      <a:pt x="44" y="2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3" name="Freeform 69"/>
              <p:cNvSpPr>
                <a:spLocks noChangeArrowheads="1"/>
              </p:cNvSpPr>
              <p:nvPr/>
            </p:nvSpPr>
            <p:spPr bwMode="auto">
              <a:xfrm>
                <a:off x="3783013" y="4278313"/>
                <a:ext cx="22225" cy="20638"/>
              </a:xfrm>
              <a:custGeom>
                <a:avLst/>
                <a:gdLst>
                  <a:gd name="T0" fmla="*/ 64 w 65"/>
                  <a:gd name="T1" fmla="*/ 61 h 62"/>
                  <a:gd name="T2" fmla="*/ 0 w 65"/>
                  <a:gd name="T3" fmla="*/ 0 h 62"/>
                  <a:gd name="T4" fmla="*/ 0 w 65"/>
                  <a:gd name="T5" fmla="*/ 0 h 62"/>
                  <a:gd name="T6" fmla="*/ 0 w 65"/>
                  <a:gd name="T7" fmla="*/ 0 h 62"/>
                  <a:gd name="T8" fmla="*/ 64 w 65"/>
                  <a:gd name="T9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62">
                    <a:moveTo>
                      <a:pt x="64" y="61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64" y="6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4" name="Freeform 70"/>
              <p:cNvSpPr>
                <a:spLocks noChangeArrowheads="1"/>
              </p:cNvSpPr>
              <p:nvPr/>
            </p:nvSpPr>
            <p:spPr bwMode="auto">
              <a:xfrm>
                <a:off x="3597275" y="4098925"/>
                <a:ext cx="279400" cy="277813"/>
              </a:xfrm>
              <a:custGeom>
                <a:avLst/>
                <a:gdLst>
                  <a:gd name="T0" fmla="*/ 400 w 779"/>
                  <a:gd name="T1" fmla="*/ 551 h 778"/>
                  <a:gd name="T2" fmla="*/ 339 w 779"/>
                  <a:gd name="T3" fmla="*/ 540 h 778"/>
                  <a:gd name="T4" fmla="*/ 288 w 779"/>
                  <a:gd name="T5" fmla="*/ 507 h 778"/>
                  <a:gd name="T6" fmla="*/ 270 w 779"/>
                  <a:gd name="T7" fmla="*/ 482 h 778"/>
                  <a:gd name="T8" fmla="*/ 245 w 779"/>
                  <a:gd name="T9" fmla="*/ 428 h 778"/>
                  <a:gd name="T10" fmla="*/ 245 w 779"/>
                  <a:gd name="T11" fmla="*/ 367 h 778"/>
                  <a:gd name="T12" fmla="*/ 270 w 779"/>
                  <a:gd name="T13" fmla="*/ 313 h 778"/>
                  <a:gd name="T14" fmla="*/ 288 w 779"/>
                  <a:gd name="T15" fmla="*/ 288 h 778"/>
                  <a:gd name="T16" fmla="*/ 339 w 779"/>
                  <a:gd name="T17" fmla="*/ 256 h 778"/>
                  <a:gd name="T18" fmla="*/ 400 w 779"/>
                  <a:gd name="T19" fmla="*/ 241 h 778"/>
                  <a:gd name="T20" fmla="*/ 429 w 779"/>
                  <a:gd name="T21" fmla="*/ 245 h 778"/>
                  <a:gd name="T22" fmla="*/ 483 w 779"/>
                  <a:gd name="T23" fmla="*/ 270 h 778"/>
                  <a:gd name="T24" fmla="*/ 508 w 779"/>
                  <a:gd name="T25" fmla="*/ 288 h 778"/>
                  <a:gd name="T26" fmla="*/ 541 w 779"/>
                  <a:gd name="T27" fmla="*/ 338 h 778"/>
                  <a:gd name="T28" fmla="*/ 555 w 779"/>
                  <a:gd name="T29" fmla="*/ 396 h 778"/>
                  <a:gd name="T30" fmla="*/ 551 w 779"/>
                  <a:gd name="T31" fmla="*/ 421 h 778"/>
                  <a:gd name="T32" fmla="*/ 537 w 779"/>
                  <a:gd name="T33" fmla="*/ 468 h 778"/>
                  <a:gd name="T34" fmla="*/ 526 w 779"/>
                  <a:gd name="T35" fmla="*/ 486 h 778"/>
                  <a:gd name="T36" fmla="*/ 656 w 779"/>
                  <a:gd name="T37" fmla="*/ 349 h 778"/>
                  <a:gd name="T38" fmla="*/ 778 w 779"/>
                  <a:gd name="T39" fmla="*/ 205 h 778"/>
                  <a:gd name="T40" fmla="*/ 745 w 779"/>
                  <a:gd name="T41" fmla="*/ 148 h 778"/>
                  <a:gd name="T42" fmla="*/ 699 w 779"/>
                  <a:gd name="T43" fmla="*/ 97 h 778"/>
                  <a:gd name="T44" fmla="*/ 666 w 779"/>
                  <a:gd name="T45" fmla="*/ 65 h 778"/>
                  <a:gd name="T46" fmla="*/ 591 w 779"/>
                  <a:gd name="T47" fmla="*/ 18 h 778"/>
                  <a:gd name="T48" fmla="*/ 547 w 779"/>
                  <a:gd name="T49" fmla="*/ 0 h 778"/>
                  <a:gd name="T50" fmla="*/ 421 w 779"/>
                  <a:gd name="T51" fmla="*/ 144 h 778"/>
                  <a:gd name="T52" fmla="*/ 288 w 779"/>
                  <a:gd name="T53" fmla="*/ 288 h 778"/>
                  <a:gd name="T54" fmla="*/ 217 w 779"/>
                  <a:gd name="T55" fmla="*/ 356 h 778"/>
                  <a:gd name="T56" fmla="*/ 72 w 779"/>
                  <a:gd name="T57" fmla="*/ 486 h 778"/>
                  <a:gd name="T58" fmla="*/ 0 w 779"/>
                  <a:gd name="T59" fmla="*/ 547 h 778"/>
                  <a:gd name="T60" fmla="*/ 40 w 779"/>
                  <a:gd name="T61" fmla="*/ 626 h 778"/>
                  <a:gd name="T62" fmla="*/ 97 w 779"/>
                  <a:gd name="T63" fmla="*/ 698 h 778"/>
                  <a:gd name="T64" fmla="*/ 123 w 779"/>
                  <a:gd name="T65" fmla="*/ 724 h 778"/>
                  <a:gd name="T66" fmla="*/ 177 w 779"/>
                  <a:gd name="T67" fmla="*/ 763 h 778"/>
                  <a:gd name="T68" fmla="*/ 205 w 779"/>
                  <a:gd name="T69" fmla="*/ 777 h 778"/>
                  <a:gd name="T70" fmla="*/ 486 w 779"/>
                  <a:gd name="T71" fmla="*/ 525 h 778"/>
                  <a:gd name="T72" fmla="*/ 468 w 779"/>
                  <a:gd name="T73" fmla="*/ 536 h 778"/>
                  <a:gd name="T74" fmla="*/ 421 w 779"/>
                  <a:gd name="T75" fmla="*/ 551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79" h="778">
                    <a:moveTo>
                      <a:pt x="400" y="551"/>
                    </a:moveTo>
                    <a:lnTo>
                      <a:pt x="400" y="551"/>
                    </a:lnTo>
                    <a:lnTo>
                      <a:pt x="368" y="551"/>
                    </a:lnTo>
                    <a:lnTo>
                      <a:pt x="339" y="540"/>
                    </a:lnTo>
                    <a:lnTo>
                      <a:pt x="314" y="525"/>
                    </a:lnTo>
                    <a:lnTo>
                      <a:pt x="288" y="507"/>
                    </a:lnTo>
                    <a:lnTo>
                      <a:pt x="288" y="507"/>
                    </a:lnTo>
                    <a:lnTo>
                      <a:pt x="270" y="482"/>
                    </a:lnTo>
                    <a:lnTo>
                      <a:pt x="256" y="457"/>
                    </a:lnTo>
                    <a:lnTo>
                      <a:pt x="245" y="428"/>
                    </a:lnTo>
                    <a:lnTo>
                      <a:pt x="241" y="396"/>
                    </a:lnTo>
                    <a:lnTo>
                      <a:pt x="245" y="367"/>
                    </a:lnTo>
                    <a:lnTo>
                      <a:pt x="256" y="338"/>
                    </a:lnTo>
                    <a:lnTo>
                      <a:pt x="270" y="313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314" y="270"/>
                    </a:lnTo>
                    <a:lnTo>
                      <a:pt x="339" y="256"/>
                    </a:lnTo>
                    <a:lnTo>
                      <a:pt x="368" y="245"/>
                    </a:lnTo>
                    <a:lnTo>
                      <a:pt x="400" y="241"/>
                    </a:lnTo>
                    <a:lnTo>
                      <a:pt x="400" y="241"/>
                    </a:lnTo>
                    <a:lnTo>
                      <a:pt x="429" y="245"/>
                    </a:lnTo>
                    <a:lnTo>
                      <a:pt x="458" y="256"/>
                    </a:lnTo>
                    <a:lnTo>
                      <a:pt x="483" y="270"/>
                    </a:lnTo>
                    <a:lnTo>
                      <a:pt x="508" y="288"/>
                    </a:lnTo>
                    <a:lnTo>
                      <a:pt x="508" y="288"/>
                    </a:lnTo>
                    <a:lnTo>
                      <a:pt x="526" y="313"/>
                    </a:lnTo>
                    <a:lnTo>
                      <a:pt x="541" y="338"/>
                    </a:lnTo>
                    <a:lnTo>
                      <a:pt x="551" y="367"/>
                    </a:lnTo>
                    <a:lnTo>
                      <a:pt x="555" y="396"/>
                    </a:lnTo>
                    <a:lnTo>
                      <a:pt x="555" y="396"/>
                    </a:lnTo>
                    <a:lnTo>
                      <a:pt x="551" y="421"/>
                    </a:lnTo>
                    <a:lnTo>
                      <a:pt x="547" y="446"/>
                    </a:lnTo>
                    <a:lnTo>
                      <a:pt x="537" y="468"/>
                    </a:lnTo>
                    <a:lnTo>
                      <a:pt x="526" y="486"/>
                    </a:lnTo>
                    <a:lnTo>
                      <a:pt x="526" y="486"/>
                    </a:lnTo>
                    <a:lnTo>
                      <a:pt x="591" y="418"/>
                    </a:lnTo>
                    <a:lnTo>
                      <a:pt x="656" y="349"/>
                    </a:lnTo>
                    <a:lnTo>
                      <a:pt x="778" y="205"/>
                    </a:lnTo>
                    <a:lnTo>
                      <a:pt x="778" y="205"/>
                    </a:lnTo>
                    <a:lnTo>
                      <a:pt x="764" y="177"/>
                    </a:lnTo>
                    <a:lnTo>
                      <a:pt x="745" y="148"/>
                    </a:lnTo>
                    <a:lnTo>
                      <a:pt x="724" y="122"/>
                    </a:lnTo>
                    <a:lnTo>
                      <a:pt x="699" y="97"/>
                    </a:lnTo>
                    <a:lnTo>
                      <a:pt x="699" y="97"/>
                    </a:lnTo>
                    <a:lnTo>
                      <a:pt x="666" y="65"/>
                    </a:lnTo>
                    <a:lnTo>
                      <a:pt x="630" y="40"/>
                    </a:lnTo>
                    <a:lnTo>
                      <a:pt x="591" y="18"/>
                    </a:lnTo>
                    <a:lnTo>
                      <a:pt x="547" y="0"/>
                    </a:lnTo>
                    <a:lnTo>
                      <a:pt x="547" y="0"/>
                    </a:lnTo>
                    <a:lnTo>
                      <a:pt x="486" y="72"/>
                    </a:lnTo>
                    <a:lnTo>
                      <a:pt x="421" y="144"/>
                    </a:lnTo>
                    <a:lnTo>
                      <a:pt x="357" y="216"/>
                    </a:lnTo>
                    <a:lnTo>
                      <a:pt x="288" y="288"/>
                    </a:lnTo>
                    <a:lnTo>
                      <a:pt x="288" y="288"/>
                    </a:lnTo>
                    <a:lnTo>
                      <a:pt x="217" y="356"/>
                    </a:lnTo>
                    <a:lnTo>
                      <a:pt x="148" y="421"/>
                    </a:lnTo>
                    <a:lnTo>
                      <a:pt x="72" y="486"/>
                    </a:lnTo>
                    <a:lnTo>
                      <a:pt x="0" y="547"/>
                    </a:lnTo>
                    <a:lnTo>
                      <a:pt x="0" y="547"/>
                    </a:lnTo>
                    <a:lnTo>
                      <a:pt x="18" y="586"/>
                    </a:lnTo>
                    <a:lnTo>
                      <a:pt x="40" y="626"/>
                    </a:lnTo>
                    <a:lnTo>
                      <a:pt x="65" y="666"/>
                    </a:lnTo>
                    <a:lnTo>
                      <a:pt x="97" y="698"/>
                    </a:lnTo>
                    <a:lnTo>
                      <a:pt x="97" y="698"/>
                    </a:lnTo>
                    <a:lnTo>
                      <a:pt x="123" y="724"/>
                    </a:lnTo>
                    <a:lnTo>
                      <a:pt x="148" y="742"/>
                    </a:lnTo>
                    <a:lnTo>
                      <a:pt x="177" y="763"/>
                    </a:lnTo>
                    <a:lnTo>
                      <a:pt x="205" y="777"/>
                    </a:lnTo>
                    <a:lnTo>
                      <a:pt x="205" y="777"/>
                    </a:lnTo>
                    <a:lnTo>
                      <a:pt x="350" y="655"/>
                    </a:lnTo>
                    <a:lnTo>
                      <a:pt x="486" y="525"/>
                    </a:lnTo>
                    <a:lnTo>
                      <a:pt x="486" y="525"/>
                    </a:lnTo>
                    <a:lnTo>
                      <a:pt x="468" y="536"/>
                    </a:lnTo>
                    <a:lnTo>
                      <a:pt x="447" y="544"/>
                    </a:lnTo>
                    <a:lnTo>
                      <a:pt x="421" y="551"/>
                    </a:lnTo>
                    <a:lnTo>
                      <a:pt x="400" y="55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5" name="Freeform 71"/>
              <p:cNvSpPr>
                <a:spLocks noChangeArrowheads="1"/>
              </p:cNvSpPr>
              <p:nvPr/>
            </p:nvSpPr>
            <p:spPr bwMode="auto">
              <a:xfrm>
                <a:off x="3783013" y="4173538"/>
                <a:ext cx="109537" cy="171450"/>
              </a:xfrm>
              <a:custGeom>
                <a:avLst/>
                <a:gdLst>
                  <a:gd name="T0" fmla="*/ 259 w 307"/>
                  <a:gd name="T1" fmla="*/ 0 h 480"/>
                  <a:gd name="T2" fmla="*/ 259 w 307"/>
                  <a:gd name="T3" fmla="*/ 0 h 480"/>
                  <a:gd name="T4" fmla="*/ 137 w 307"/>
                  <a:gd name="T5" fmla="*/ 144 h 480"/>
                  <a:gd name="T6" fmla="*/ 72 w 307"/>
                  <a:gd name="T7" fmla="*/ 213 h 480"/>
                  <a:gd name="T8" fmla="*/ 7 w 307"/>
                  <a:gd name="T9" fmla="*/ 281 h 480"/>
                  <a:gd name="T10" fmla="*/ 7 w 307"/>
                  <a:gd name="T11" fmla="*/ 281 h 480"/>
                  <a:gd name="T12" fmla="*/ 0 w 307"/>
                  <a:gd name="T13" fmla="*/ 292 h 480"/>
                  <a:gd name="T14" fmla="*/ 64 w 307"/>
                  <a:gd name="T15" fmla="*/ 353 h 480"/>
                  <a:gd name="T16" fmla="*/ 191 w 307"/>
                  <a:gd name="T17" fmla="*/ 479 h 480"/>
                  <a:gd name="T18" fmla="*/ 191 w 307"/>
                  <a:gd name="T19" fmla="*/ 479 h 480"/>
                  <a:gd name="T20" fmla="*/ 212 w 307"/>
                  <a:gd name="T21" fmla="*/ 457 h 480"/>
                  <a:gd name="T22" fmla="*/ 212 w 307"/>
                  <a:gd name="T23" fmla="*/ 457 h 480"/>
                  <a:gd name="T24" fmla="*/ 234 w 307"/>
                  <a:gd name="T25" fmla="*/ 428 h 480"/>
                  <a:gd name="T26" fmla="*/ 252 w 307"/>
                  <a:gd name="T27" fmla="*/ 400 h 480"/>
                  <a:gd name="T28" fmla="*/ 270 w 307"/>
                  <a:gd name="T29" fmla="*/ 367 h 480"/>
                  <a:gd name="T30" fmla="*/ 281 w 307"/>
                  <a:gd name="T31" fmla="*/ 335 h 480"/>
                  <a:gd name="T32" fmla="*/ 291 w 307"/>
                  <a:gd name="T33" fmla="*/ 299 h 480"/>
                  <a:gd name="T34" fmla="*/ 299 w 307"/>
                  <a:gd name="T35" fmla="*/ 266 h 480"/>
                  <a:gd name="T36" fmla="*/ 306 w 307"/>
                  <a:gd name="T37" fmla="*/ 231 h 480"/>
                  <a:gd name="T38" fmla="*/ 306 w 307"/>
                  <a:gd name="T39" fmla="*/ 191 h 480"/>
                  <a:gd name="T40" fmla="*/ 306 w 307"/>
                  <a:gd name="T41" fmla="*/ 191 h 480"/>
                  <a:gd name="T42" fmla="*/ 302 w 307"/>
                  <a:gd name="T43" fmla="*/ 140 h 480"/>
                  <a:gd name="T44" fmla="*/ 295 w 307"/>
                  <a:gd name="T45" fmla="*/ 94 h 480"/>
                  <a:gd name="T46" fmla="*/ 281 w 307"/>
                  <a:gd name="T47" fmla="*/ 47 h 480"/>
                  <a:gd name="T48" fmla="*/ 259 w 307"/>
                  <a:gd name="T49" fmla="*/ 0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7" h="480">
                    <a:moveTo>
                      <a:pt x="259" y="0"/>
                    </a:moveTo>
                    <a:lnTo>
                      <a:pt x="259" y="0"/>
                    </a:lnTo>
                    <a:lnTo>
                      <a:pt x="137" y="144"/>
                    </a:lnTo>
                    <a:lnTo>
                      <a:pt x="72" y="213"/>
                    </a:lnTo>
                    <a:lnTo>
                      <a:pt x="7" y="281"/>
                    </a:lnTo>
                    <a:lnTo>
                      <a:pt x="7" y="281"/>
                    </a:lnTo>
                    <a:lnTo>
                      <a:pt x="0" y="292"/>
                    </a:lnTo>
                    <a:lnTo>
                      <a:pt x="64" y="353"/>
                    </a:lnTo>
                    <a:lnTo>
                      <a:pt x="191" y="479"/>
                    </a:lnTo>
                    <a:lnTo>
                      <a:pt x="191" y="479"/>
                    </a:lnTo>
                    <a:lnTo>
                      <a:pt x="212" y="457"/>
                    </a:lnTo>
                    <a:lnTo>
                      <a:pt x="212" y="457"/>
                    </a:lnTo>
                    <a:lnTo>
                      <a:pt x="234" y="428"/>
                    </a:lnTo>
                    <a:lnTo>
                      <a:pt x="252" y="400"/>
                    </a:lnTo>
                    <a:lnTo>
                      <a:pt x="270" y="367"/>
                    </a:lnTo>
                    <a:lnTo>
                      <a:pt x="281" y="335"/>
                    </a:lnTo>
                    <a:lnTo>
                      <a:pt x="291" y="299"/>
                    </a:lnTo>
                    <a:lnTo>
                      <a:pt x="299" y="266"/>
                    </a:lnTo>
                    <a:lnTo>
                      <a:pt x="306" y="231"/>
                    </a:lnTo>
                    <a:lnTo>
                      <a:pt x="306" y="191"/>
                    </a:lnTo>
                    <a:lnTo>
                      <a:pt x="306" y="191"/>
                    </a:lnTo>
                    <a:lnTo>
                      <a:pt x="302" y="140"/>
                    </a:lnTo>
                    <a:lnTo>
                      <a:pt x="295" y="94"/>
                    </a:lnTo>
                    <a:lnTo>
                      <a:pt x="281" y="47"/>
                    </a:lnTo>
                    <a:lnTo>
                      <a:pt x="25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6" name="Freeform 72"/>
              <p:cNvSpPr>
                <a:spLocks noChangeArrowheads="1"/>
              </p:cNvSpPr>
              <p:nvPr/>
            </p:nvSpPr>
            <p:spPr bwMode="auto">
              <a:xfrm>
                <a:off x="3632200" y="4089400"/>
                <a:ext cx="160337" cy="112713"/>
              </a:xfrm>
              <a:custGeom>
                <a:avLst/>
                <a:gdLst>
                  <a:gd name="T0" fmla="*/ 0 w 451"/>
                  <a:gd name="T1" fmla="*/ 126 h 318"/>
                  <a:gd name="T2" fmla="*/ 191 w 451"/>
                  <a:gd name="T3" fmla="*/ 317 h 318"/>
                  <a:gd name="T4" fmla="*/ 191 w 451"/>
                  <a:gd name="T5" fmla="*/ 317 h 318"/>
                  <a:gd name="T6" fmla="*/ 260 w 451"/>
                  <a:gd name="T7" fmla="*/ 245 h 318"/>
                  <a:gd name="T8" fmla="*/ 324 w 451"/>
                  <a:gd name="T9" fmla="*/ 173 h 318"/>
                  <a:gd name="T10" fmla="*/ 389 w 451"/>
                  <a:gd name="T11" fmla="*/ 101 h 318"/>
                  <a:gd name="T12" fmla="*/ 450 w 451"/>
                  <a:gd name="T13" fmla="*/ 29 h 318"/>
                  <a:gd name="T14" fmla="*/ 450 w 451"/>
                  <a:gd name="T15" fmla="*/ 29 h 318"/>
                  <a:gd name="T16" fmla="*/ 415 w 451"/>
                  <a:gd name="T17" fmla="*/ 15 h 318"/>
                  <a:gd name="T18" fmla="*/ 379 w 451"/>
                  <a:gd name="T19" fmla="*/ 8 h 318"/>
                  <a:gd name="T20" fmla="*/ 339 w 451"/>
                  <a:gd name="T21" fmla="*/ 0 h 318"/>
                  <a:gd name="T22" fmla="*/ 303 w 451"/>
                  <a:gd name="T23" fmla="*/ 0 h 318"/>
                  <a:gd name="T24" fmla="*/ 303 w 451"/>
                  <a:gd name="T25" fmla="*/ 0 h 318"/>
                  <a:gd name="T26" fmla="*/ 260 w 451"/>
                  <a:gd name="T27" fmla="*/ 4 h 318"/>
                  <a:gd name="T28" fmla="*/ 217 w 451"/>
                  <a:gd name="T29" fmla="*/ 8 h 318"/>
                  <a:gd name="T30" fmla="*/ 177 w 451"/>
                  <a:gd name="T31" fmla="*/ 18 h 318"/>
                  <a:gd name="T32" fmla="*/ 137 w 451"/>
                  <a:gd name="T33" fmla="*/ 33 h 318"/>
                  <a:gd name="T34" fmla="*/ 101 w 451"/>
                  <a:gd name="T35" fmla="*/ 50 h 318"/>
                  <a:gd name="T36" fmla="*/ 65 w 451"/>
                  <a:gd name="T37" fmla="*/ 72 h 318"/>
                  <a:gd name="T38" fmla="*/ 33 w 451"/>
                  <a:gd name="T39" fmla="*/ 97 h 318"/>
                  <a:gd name="T40" fmla="*/ 0 w 451"/>
                  <a:gd name="T41" fmla="*/ 126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51" h="318">
                    <a:moveTo>
                      <a:pt x="0" y="126"/>
                    </a:moveTo>
                    <a:lnTo>
                      <a:pt x="191" y="317"/>
                    </a:lnTo>
                    <a:lnTo>
                      <a:pt x="191" y="317"/>
                    </a:lnTo>
                    <a:lnTo>
                      <a:pt x="260" y="245"/>
                    </a:lnTo>
                    <a:lnTo>
                      <a:pt x="324" y="173"/>
                    </a:lnTo>
                    <a:lnTo>
                      <a:pt x="389" y="101"/>
                    </a:lnTo>
                    <a:lnTo>
                      <a:pt x="450" y="29"/>
                    </a:lnTo>
                    <a:lnTo>
                      <a:pt x="450" y="29"/>
                    </a:lnTo>
                    <a:lnTo>
                      <a:pt x="415" y="15"/>
                    </a:lnTo>
                    <a:lnTo>
                      <a:pt x="379" y="8"/>
                    </a:lnTo>
                    <a:lnTo>
                      <a:pt x="339" y="0"/>
                    </a:lnTo>
                    <a:lnTo>
                      <a:pt x="303" y="0"/>
                    </a:lnTo>
                    <a:lnTo>
                      <a:pt x="303" y="0"/>
                    </a:lnTo>
                    <a:lnTo>
                      <a:pt x="260" y="4"/>
                    </a:lnTo>
                    <a:lnTo>
                      <a:pt x="217" y="8"/>
                    </a:lnTo>
                    <a:lnTo>
                      <a:pt x="177" y="18"/>
                    </a:lnTo>
                    <a:lnTo>
                      <a:pt x="137" y="33"/>
                    </a:lnTo>
                    <a:lnTo>
                      <a:pt x="101" y="50"/>
                    </a:lnTo>
                    <a:lnTo>
                      <a:pt x="65" y="72"/>
                    </a:lnTo>
                    <a:lnTo>
                      <a:pt x="33" y="97"/>
                    </a:lnTo>
                    <a:lnTo>
                      <a:pt x="0" y="12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7" name="Freeform 73"/>
              <p:cNvSpPr>
                <a:spLocks noChangeArrowheads="1"/>
              </p:cNvSpPr>
              <p:nvPr/>
            </p:nvSpPr>
            <p:spPr bwMode="auto">
              <a:xfrm>
                <a:off x="3670300" y="4278313"/>
                <a:ext cx="180975" cy="115888"/>
              </a:xfrm>
              <a:custGeom>
                <a:avLst/>
                <a:gdLst>
                  <a:gd name="T0" fmla="*/ 505 w 506"/>
                  <a:gd name="T1" fmla="*/ 187 h 328"/>
                  <a:gd name="T2" fmla="*/ 505 w 506"/>
                  <a:gd name="T3" fmla="*/ 187 h 328"/>
                  <a:gd name="T4" fmla="*/ 378 w 506"/>
                  <a:gd name="T5" fmla="*/ 61 h 328"/>
                  <a:gd name="T6" fmla="*/ 314 w 506"/>
                  <a:gd name="T7" fmla="*/ 0 h 328"/>
                  <a:gd name="T8" fmla="*/ 314 w 506"/>
                  <a:gd name="T9" fmla="*/ 0 h 328"/>
                  <a:gd name="T10" fmla="*/ 303 w 506"/>
                  <a:gd name="T11" fmla="*/ 10 h 328"/>
                  <a:gd name="T12" fmla="*/ 303 w 506"/>
                  <a:gd name="T13" fmla="*/ 10 h 328"/>
                  <a:gd name="T14" fmla="*/ 281 w 506"/>
                  <a:gd name="T15" fmla="*/ 28 h 328"/>
                  <a:gd name="T16" fmla="*/ 281 w 506"/>
                  <a:gd name="T17" fmla="*/ 28 h 328"/>
                  <a:gd name="T18" fmla="*/ 145 w 506"/>
                  <a:gd name="T19" fmla="*/ 158 h 328"/>
                  <a:gd name="T20" fmla="*/ 0 w 506"/>
                  <a:gd name="T21" fmla="*/ 280 h 328"/>
                  <a:gd name="T22" fmla="*/ 0 w 506"/>
                  <a:gd name="T23" fmla="*/ 280 h 328"/>
                  <a:gd name="T24" fmla="*/ 47 w 506"/>
                  <a:gd name="T25" fmla="*/ 302 h 328"/>
                  <a:gd name="T26" fmla="*/ 94 w 506"/>
                  <a:gd name="T27" fmla="*/ 316 h 328"/>
                  <a:gd name="T28" fmla="*/ 145 w 506"/>
                  <a:gd name="T29" fmla="*/ 324 h 328"/>
                  <a:gd name="T30" fmla="*/ 195 w 506"/>
                  <a:gd name="T31" fmla="*/ 327 h 328"/>
                  <a:gd name="T32" fmla="*/ 195 w 506"/>
                  <a:gd name="T33" fmla="*/ 327 h 328"/>
                  <a:gd name="T34" fmla="*/ 231 w 506"/>
                  <a:gd name="T35" fmla="*/ 324 h 328"/>
                  <a:gd name="T36" fmla="*/ 267 w 506"/>
                  <a:gd name="T37" fmla="*/ 320 h 328"/>
                  <a:gd name="T38" fmla="*/ 299 w 506"/>
                  <a:gd name="T39" fmla="*/ 313 h 328"/>
                  <a:gd name="T40" fmla="*/ 336 w 506"/>
                  <a:gd name="T41" fmla="*/ 302 h 328"/>
                  <a:gd name="T42" fmla="*/ 368 w 506"/>
                  <a:gd name="T43" fmla="*/ 288 h 328"/>
                  <a:gd name="T44" fmla="*/ 400 w 506"/>
                  <a:gd name="T45" fmla="*/ 273 h 328"/>
                  <a:gd name="T46" fmla="*/ 433 w 506"/>
                  <a:gd name="T47" fmla="*/ 255 h 328"/>
                  <a:gd name="T48" fmla="*/ 461 w 506"/>
                  <a:gd name="T49" fmla="*/ 233 h 328"/>
                  <a:gd name="T50" fmla="*/ 461 w 506"/>
                  <a:gd name="T51" fmla="*/ 233 h 328"/>
                  <a:gd name="T52" fmla="*/ 505 w 506"/>
                  <a:gd name="T53" fmla="*/ 18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6" h="328">
                    <a:moveTo>
                      <a:pt x="505" y="187"/>
                    </a:moveTo>
                    <a:lnTo>
                      <a:pt x="505" y="187"/>
                    </a:lnTo>
                    <a:lnTo>
                      <a:pt x="378" y="61"/>
                    </a:lnTo>
                    <a:lnTo>
                      <a:pt x="314" y="0"/>
                    </a:lnTo>
                    <a:lnTo>
                      <a:pt x="314" y="0"/>
                    </a:lnTo>
                    <a:lnTo>
                      <a:pt x="303" y="10"/>
                    </a:lnTo>
                    <a:lnTo>
                      <a:pt x="303" y="10"/>
                    </a:lnTo>
                    <a:lnTo>
                      <a:pt x="281" y="28"/>
                    </a:lnTo>
                    <a:lnTo>
                      <a:pt x="281" y="28"/>
                    </a:lnTo>
                    <a:lnTo>
                      <a:pt x="145" y="158"/>
                    </a:lnTo>
                    <a:lnTo>
                      <a:pt x="0" y="280"/>
                    </a:lnTo>
                    <a:lnTo>
                      <a:pt x="0" y="280"/>
                    </a:lnTo>
                    <a:lnTo>
                      <a:pt x="47" y="302"/>
                    </a:lnTo>
                    <a:lnTo>
                      <a:pt x="94" y="316"/>
                    </a:lnTo>
                    <a:lnTo>
                      <a:pt x="145" y="324"/>
                    </a:lnTo>
                    <a:lnTo>
                      <a:pt x="195" y="327"/>
                    </a:lnTo>
                    <a:lnTo>
                      <a:pt x="195" y="327"/>
                    </a:lnTo>
                    <a:lnTo>
                      <a:pt x="231" y="324"/>
                    </a:lnTo>
                    <a:lnTo>
                      <a:pt x="267" y="320"/>
                    </a:lnTo>
                    <a:lnTo>
                      <a:pt x="299" y="313"/>
                    </a:lnTo>
                    <a:lnTo>
                      <a:pt x="336" y="302"/>
                    </a:lnTo>
                    <a:lnTo>
                      <a:pt x="368" y="288"/>
                    </a:lnTo>
                    <a:lnTo>
                      <a:pt x="400" y="273"/>
                    </a:lnTo>
                    <a:lnTo>
                      <a:pt x="433" y="255"/>
                    </a:lnTo>
                    <a:lnTo>
                      <a:pt x="461" y="233"/>
                    </a:lnTo>
                    <a:lnTo>
                      <a:pt x="461" y="233"/>
                    </a:lnTo>
                    <a:lnTo>
                      <a:pt x="50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8" name="Freeform 74"/>
              <p:cNvSpPr>
                <a:spLocks noChangeArrowheads="1"/>
              </p:cNvSpPr>
              <p:nvPr/>
            </p:nvSpPr>
            <p:spPr bwMode="auto">
              <a:xfrm>
                <a:off x="3586163" y="4133850"/>
                <a:ext cx="112712" cy="160338"/>
              </a:xfrm>
              <a:custGeom>
                <a:avLst/>
                <a:gdLst>
                  <a:gd name="T0" fmla="*/ 125 w 317"/>
                  <a:gd name="T1" fmla="*/ 0 h 451"/>
                  <a:gd name="T2" fmla="*/ 125 w 317"/>
                  <a:gd name="T3" fmla="*/ 0 h 451"/>
                  <a:gd name="T4" fmla="*/ 125 w 317"/>
                  <a:gd name="T5" fmla="*/ 0 h 451"/>
                  <a:gd name="T6" fmla="*/ 125 w 317"/>
                  <a:gd name="T7" fmla="*/ 0 h 451"/>
                  <a:gd name="T8" fmla="*/ 104 w 317"/>
                  <a:gd name="T9" fmla="*/ 22 h 451"/>
                  <a:gd name="T10" fmla="*/ 82 w 317"/>
                  <a:gd name="T11" fmla="*/ 47 h 451"/>
                  <a:gd name="T12" fmla="*/ 64 w 317"/>
                  <a:gd name="T13" fmla="*/ 72 h 451"/>
                  <a:gd name="T14" fmla="*/ 50 w 317"/>
                  <a:gd name="T15" fmla="*/ 101 h 451"/>
                  <a:gd name="T16" fmla="*/ 36 w 317"/>
                  <a:gd name="T17" fmla="*/ 126 h 451"/>
                  <a:gd name="T18" fmla="*/ 25 w 317"/>
                  <a:gd name="T19" fmla="*/ 155 h 451"/>
                  <a:gd name="T20" fmla="*/ 10 w 317"/>
                  <a:gd name="T21" fmla="*/ 212 h 451"/>
                  <a:gd name="T22" fmla="*/ 0 w 317"/>
                  <a:gd name="T23" fmla="*/ 274 h 451"/>
                  <a:gd name="T24" fmla="*/ 3 w 317"/>
                  <a:gd name="T25" fmla="*/ 331 h 451"/>
                  <a:gd name="T26" fmla="*/ 10 w 317"/>
                  <a:gd name="T27" fmla="*/ 392 h 451"/>
                  <a:gd name="T28" fmla="*/ 28 w 317"/>
                  <a:gd name="T29" fmla="*/ 450 h 451"/>
                  <a:gd name="T30" fmla="*/ 28 w 317"/>
                  <a:gd name="T31" fmla="*/ 450 h 451"/>
                  <a:gd name="T32" fmla="*/ 100 w 317"/>
                  <a:gd name="T33" fmla="*/ 389 h 451"/>
                  <a:gd name="T34" fmla="*/ 176 w 317"/>
                  <a:gd name="T35" fmla="*/ 324 h 451"/>
                  <a:gd name="T36" fmla="*/ 245 w 317"/>
                  <a:gd name="T37" fmla="*/ 259 h 451"/>
                  <a:gd name="T38" fmla="*/ 316 w 317"/>
                  <a:gd name="T39" fmla="*/ 191 h 451"/>
                  <a:gd name="T40" fmla="*/ 125 w 317"/>
                  <a:gd name="T41" fmla="*/ 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17" h="451">
                    <a:moveTo>
                      <a:pt x="125" y="0"/>
                    </a:moveTo>
                    <a:lnTo>
                      <a:pt x="125" y="0"/>
                    </a:lnTo>
                    <a:lnTo>
                      <a:pt x="125" y="0"/>
                    </a:lnTo>
                    <a:lnTo>
                      <a:pt x="125" y="0"/>
                    </a:lnTo>
                    <a:lnTo>
                      <a:pt x="104" y="22"/>
                    </a:lnTo>
                    <a:lnTo>
                      <a:pt x="82" y="47"/>
                    </a:lnTo>
                    <a:lnTo>
                      <a:pt x="64" y="72"/>
                    </a:lnTo>
                    <a:lnTo>
                      <a:pt x="50" y="101"/>
                    </a:lnTo>
                    <a:lnTo>
                      <a:pt x="36" y="126"/>
                    </a:lnTo>
                    <a:lnTo>
                      <a:pt x="25" y="155"/>
                    </a:lnTo>
                    <a:lnTo>
                      <a:pt x="10" y="212"/>
                    </a:lnTo>
                    <a:lnTo>
                      <a:pt x="0" y="274"/>
                    </a:lnTo>
                    <a:lnTo>
                      <a:pt x="3" y="331"/>
                    </a:lnTo>
                    <a:lnTo>
                      <a:pt x="10" y="392"/>
                    </a:lnTo>
                    <a:lnTo>
                      <a:pt x="28" y="450"/>
                    </a:lnTo>
                    <a:lnTo>
                      <a:pt x="28" y="450"/>
                    </a:lnTo>
                    <a:lnTo>
                      <a:pt x="100" y="389"/>
                    </a:lnTo>
                    <a:lnTo>
                      <a:pt x="176" y="324"/>
                    </a:lnTo>
                    <a:lnTo>
                      <a:pt x="245" y="259"/>
                    </a:lnTo>
                    <a:lnTo>
                      <a:pt x="316" y="191"/>
                    </a:lnTo>
                    <a:lnTo>
                      <a:pt x="125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49" name="Freeform 75"/>
              <p:cNvSpPr>
                <a:spLocks noChangeArrowheads="1"/>
              </p:cNvSpPr>
              <p:nvPr/>
            </p:nvSpPr>
            <p:spPr bwMode="auto">
              <a:xfrm>
                <a:off x="3573463" y="4124325"/>
                <a:ext cx="709612" cy="660400"/>
              </a:xfrm>
              <a:custGeom>
                <a:avLst/>
                <a:gdLst>
                  <a:gd name="T0" fmla="*/ 1606 w 1975"/>
                  <a:gd name="T1" fmla="*/ 216 h 1840"/>
                  <a:gd name="T2" fmla="*/ 1606 w 1975"/>
                  <a:gd name="T3" fmla="*/ 216 h 1840"/>
                  <a:gd name="T4" fmla="*/ 1563 w 1975"/>
                  <a:gd name="T5" fmla="*/ 213 h 1840"/>
                  <a:gd name="T6" fmla="*/ 1523 w 1975"/>
                  <a:gd name="T7" fmla="*/ 206 h 1840"/>
                  <a:gd name="T8" fmla="*/ 1523 w 1975"/>
                  <a:gd name="T9" fmla="*/ 206 h 1840"/>
                  <a:gd name="T10" fmla="*/ 1444 w 1975"/>
                  <a:gd name="T11" fmla="*/ 314 h 1840"/>
                  <a:gd name="T12" fmla="*/ 1369 w 1975"/>
                  <a:gd name="T13" fmla="*/ 418 h 1840"/>
                  <a:gd name="T14" fmla="*/ 1286 w 1975"/>
                  <a:gd name="T15" fmla="*/ 518 h 1840"/>
                  <a:gd name="T16" fmla="*/ 1199 w 1975"/>
                  <a:gd name="T17" fmla="*/ 616 h 1840"/>
                  <a:gd name="T18" fmla="*/ 1113 w 1975"/>
                  <a:gd name="T19" fmla="*/ 713 h 1840"/>
                  <a:gd name="T20" fmla="*/ 1023 w 1975"/>
                  <a:gd name="T21" fmla="*/ 807 h 1840"/>
                  <a:gd name="T22" fmla="*/ 933 w 1975"/>
                  <a:gd name="T23" fmla="*/ 900 h 1840"/>
                  <a:gd name="T24" fmla="*/ 839 w 1975"/>
                  <a:gd name="T25" fmla="*/ 990 h 1840"/>
                  <a:gd name="T26" fmla="*/ 742 w 1975"/>
                  <a:gd name="T27" fmla="*/ 1077 h 1840"/>
                  <a:gd name="T28" fmla="*/ 641 w 1975"/>
                  <a:gd name="T29" fmla="*/ 1159 h 1840"/>
                  <a:gd name="T30" fmla="*/ 541 w 1975"/>
                  <a:gd name="T31" fmla="*/ 1242 h 1840"/>
                  <a:gd name="T32" fmla="*/ 436 w 1975"/>
                  <a:gd name="T33" fmla="*/ 1318 h 1840"/>
                  <a:gd name="T34" fmla="*/ 332 w 1975"/>
                  <a:gd name="T35" fmla="*/ 1393 h 1840"/>
                  <a:gd name="T36" fmla="*/ 220 w 1975"/>
                  <a:gd name="T37" fmla="*/ 1469 h 1840"/>
                  <a:gd name="T38" fmla="*/ 112 w 1975"/>
                  <a:gd name="T39" fmla="*/ 1537 h 1840"/>
                  <a:gd name="T40" fmla="*/ 0 w 1975"/>
                  <a:gd name="T41" fmla="*/ 1606 h 1840"/>
                  <a:gd name="T42" fmla="*/ 134 w 1975"/>
                  <a:gd name="T43" fmla="*/ 1839 h 1840"/>
                  <a:gd name="T44" fmla="*/ 134 w 1975"/>
                  <a:gd name="T45" fmla="*/ 1839 h 1840"/>
                  <a:gd name="T46" fmla="*/ 278 w 1975"/>
                  <a:gd name="T47" fmla="*/ 1753 h 1840"/>
                  <a:gd name="T48" fmla="*/ 415 w 1975"/>
                  <a:gd name="T49" fmla="*/ 1667 h 1840"/>
                  <a:gd name="T50" fmla="*/ 548 w 1975"/>
                  <a:gd name="T51" fmla="*/ 1573 h 1840"/>
                  <a:gd name="T52" fmla="*/ 681 w 1975"/>
                  <a:gd name="T53" fmla="*/ 1476 h 1840"/>
                  <a:gd name="T54" fmla="*/ 810 w 1975"/>
                  <a:gd name="T55" fmla="*/ 1372 h 1840"/>
                  <a:gd name="T56" fmla="*/ 937 w 1975"/>
                  <a:gd name="T57" fmla="*/ 1267 h 1840"/>
                  <a:gd name="T58" fmla="*/ 1055 w 1975"/>
                  <a:gd name="T59" fmla="*/ 1156 h 1840"/>
                  <a:gd name="T60" fmla="*/ 1174 w 1975"/>
                  <a:gd name="T61" fmla="*/ 1044 h 1840"/>
                  <a:gd name="T62" fmla="*/ 1290 w 1975"/>
                  <a:gd name="T63" fmla="*/ 925 h 1840"/>
                  <a:gd name="T64" fmla="*/ 1398 w 1975"/>
                  <a:gd name="T65" fmla="*/ 803 h 1840"/>
                  <a:gd name="T66" fmla="*/ 1505 w 1975"/>
                  <a:gd name="T67" fmla="*/ 677 h 1840"/>
                  <a:gd name="T68" fmla="*/ 1606 w 1975"/>
                  <a:gd name="T69" fmla="*/ 551 h 1840"/>
                  <a:gd name="T70" fmla="*/ 1707 w 1975"/>
                  <a:gd name="T71" fmla="*/ 418 h 1840"/>
                  <a:gd name="T72" fmla="*/ 1801 w 1975"/>
                  <a:gd name="T73" fmla="*/ 281 h 1840"/>
                  <a:gd name="T74" fmla="*/ 1887 w 1975"/>
                  <a:gd name="T75" fmla="*/ 144 h 1840"/>
                  <a:gd name="T76" fmla="*/ 1974 w 1975"/>
                  <a:gd name="T77" fmla="*/ 0 h 1840"/>
                  <a:gd name="T78" fmla="*/ 1974 w 1975"/>
                  <a:gd name="T79" fmla="*/ 0 h 1840"/>
                  <a:gd name="T80" fmla="*/ 1941 w 1975"/>
                  <a:gd name="T81" fmla="*/ 47 h 1840"/>
                  <a:gd name="T82" fmla="*/ 1905 w 1975"/>
                  <a:gd name="T83" fmla="*/ 91 h 1840"/>
                  <a:gd name="T84" fmla="*/ 1862 w 1975"/>
                  <a:gd name="T85" fmla="*/ 126 h 1840"/>
                  <a:gd name="T86" fmla="*/ 1819 w 1975"/>
                  <a:gd name="T87" fmla="*/ 159 h 1840"/>
                  <a:gd name="T88" fmla="*/ 1768 w 1975"/>
                  <a:gd name="T89" fmla="*/ 180 h 1840"/>
                  <a:gd name="T90" fmla="*/ 1714 w 1975"/>
                  <a:gd name="T91" fmla="*/ 198 h 1840"/>
                  <a:gd name="T92" fmla="*/ 1661 w 1975"/>
                  <a:gd name="T93" fmla="*/ 209 h 1840"/>
                  <a:gd name="T94" fmla="*/ 1606 w 1975"/>
                  <a:gd name="T95" fmla="*/ 216 h 1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975" h="1840">
                    <a:moveTo>
                      <a:pt x="1606" y="216"/>
                    </a:moveTo>
                    <a:lnTo>
                      <a:pt x="1606" y="216"/>
                    </a:lnTo>
                    <a:lnTo>
                      <a:pt x="1563" y="213"/>
                    </a:lnTo>
                    <a:lnTo>
                      <a:pt x="1523" y="206"/>
                    </a:lnTo>
                    <a:lnTo>
                      <a:pt x="1523" y="206"/>
                    </a:lnTo>
                    <a:lnTo>
                      <a:pt x="1444" y="314"/>
                    </a:lnTo>
                    <a:lnTo>
                      <a:pt x="1369" y="418"/>
                    </a:lnTo>
                    <a:lnTo>
                      <a:pt x="1286" y="518"/>
                    </a:lnTo>
                    <a:lnTo>
                      <a:pt x="1199" y="616"/>
                    </a:lnTo>
                    <a:lnTo>
                      <a:pt x="1113" y="713"/>
                    </a:lnTo>
                    <a:lnTo>
                      <a:pt x="1023" y="807"/>
                    </a:lnTo>
                    <a:lnTo>
                      <a:pt x="933" y="900"/>
                    </a:lnTo>
                    <a:lnTo>
                      <a:pt x="839" y="990"/>
                    </a:lnTo>
                    <a:lnTo>
                      <a:pt x="742" y="1077"/>
                    </a:lnTo>
                    <a:lnTo>
                      <a:pt x="641" y="1159"/>
                    </a:lnTo>
                    <a:lnTo>
                      <a:pt x="541" y="1242"/>
                    </a:lnTo>
                    <a:lnTo>
                      <a:pt x="436" y="1318"/>
                    </a:lnTo>
                    <a:lnTo>
                      <a:pt x="332" y="1393"/>
                    </a:lnTo>
                    <a:lnTo>
                      <a:pt x="220" y="1469"/>
                    </a:lnTo>
                    <a:lnTo>
                      <a:pt x="112" y="1537"/>
                    </a:lnTo>
                    <a:lnTo>
                      <a:pt x="0" y="1606"/>
                    </a:lnTo>
                    <a:lnTo>
                      <a:pt x="134" y="1839"/>
                    </a:lnTo>
                    <a:lnTo>
                      <a:pt x="134" y="1839"/>
                    </a:lnTo>
                    <a:lnTo>
                      <a:pt x="278" y="1753"/>
                    </a:lnTo>
                    <a:lnTo>
                      <a:pt x="415" y="1667"/>
                    </a:lnTo>
                    <a:lnTo>
                      <a:pt x="548" y="1573"/>
                    </a:lnTo>
                    <a:lnTo>
                      <a:pt x="681" y="1476"/>
                    </a:lnTo>
                    <a:lnTo>
                      <a:pt x="810" y="1372"/>
                    </a:lnTo>
                    <a:lnTo>
                      <a:pt x="937" y="1267"/>
                    </a:lnTo>
                    <a:lnTo>
                      <a:pt x="1055" y="1156"/>
                    </a:lnTo>
                    <a:lnTo>
                      <a:pt x="1174" y="1044"/>
                    </a:lnTo>
                    <a:lnTo>
                      <a:pt x="1290" y="925"/>
                    </a:lnTo>
                    <a:lnTo>
                      <a:pt x="1398" y="803"/>
                    </a:lnTo>
                    <a:lnTo>
                      <a:pt x="1505" y="677"/>
                    </a:lnTo>
                    <a:lnTo>
                      <a:pt x="1606" y="551"/>
                    </a:lnTo>
                    <a:lnTo>
                      <a:pt x="1707" y="418"/>
                    </a:lnTo>
                    <a:lnTo>
                      <a:pt x="1801" y="281"/>
                    </a:lnTo>
                    <a:lnTo>
                      <a:pt x="1887" y="144"/>
                    </a:lnTo>
                    <a:lnTo>
                      <a:pt x="1974" y="0"/>
                    </a:lnTo>
                    <a:lnTo>
                      <a:pt x="1974" y="0"/>
                    </a:lnTo>
                    <a:lnTo>
                      <a:pt x="1941" y="47"/>
                    </a:lnTo>
                    <a:lnTo>
                      <a:pt x="1905" y="91"/>
                    </a:lnTo>
                    <a:lnTo>
                      <a:pt x="1862" y="126"/>
                    </a:lnTo>
                    <a:lnTo>
                      <a:pt x="1819" y="159"/>
                    </a:lnTo>
                    <a:lnTo>
                      <a:pt x="1768" y="180"/>
                    </a:lnTo>
                    <a:lnTo>
                      <a:pt x="1714" y="198"/>
                    </a:lnTo>
                    <a:lnTo>
                      <a:pt x="1661" y="209"/>
                    </a:lnTo>
                    <a:lnTo>
                      <a:pt x="1606" y="21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0" name="Freeform 76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1" name="Freeform 77"/>
              <p:cNvSpPr>
                <a:spLocks noChangeArrowheads="1"/>
              </p:cNvSpPr>
              <p:nvPr/>
            </p:nvSpPr>
            <p:spPr bwMode="auto">
              <a:xfrm>
                <a:off x="3468688" y="1912938"/>
                <a:ext cx="847725" cy="2057400"/>
              </a:xfrm>
              <a:custGeom>
                <a:avLst/>
                <a:gdLst>
                  <a:gd name="T0" fmla="*/ 1941 w 2359"/>
                  <a:gd name="T1" fmla="*/ 5507 h 5720"/>
                  <a:gd name="T2" fmla="*/ 2038 w 2359"/>
                  <a:gd name="T3" fmla="*/ 5287 h 5720"/>
                  <a:gd name="T4" fmla="*/ 2160 w 2359"/>
                  <a:gd name="T5" fmla="*/ 4945 h 5720"/>
                  <a:gd name="T6" fmla="*/ 2250 w 2359"/>
                  <a:gd name="T7" fmla="*/ 4596 h 5720"/>
                  <a:gd name="T8" fmla="*/ 2315 w 2359"/>
                  <a:gd name="T9" fmla="*/ 4239 h 5720"/>
                  <a:gd name="T10" fmla="*/ 2351 w 2359"/>
                  <a:gd name="T11" fmla="*/ 3876 h 5720"/>
                  <a:gd name="T12" fmla="*/ 2358 w 2359"/>
                  <a:gd name="T13" fmla="*/ 3635 h 5720"/>
                  <a:gd name="T14" fmla="*/ 2333 w 2359"/>
                  <a:gd name="T15" fmla="*/ 3189 h 5720"/>
                  <a:gd name="T16" fmla="*/ 2268 w 2359"/>
                  <a:gd name="T17" fmla="*/ 2753 h 5720"/>
                  <a:gd name="T18" fmla="*/ 2160 w 2359"/>
                  <a:gd name="T19" fmla="*/ 2325 h 5720"/>
                  <a:gd name="T20" fmla="*/ 2009 w 2359"/>
                  <a:gd name="T21" fmla="*/ 1911 h 5720"/>
                  <a:gd name="T22" fmla="*/ 1818 w 2359"/>
                  <a:gd name="T23" fmla="*/ 1512 h 5720"/>
                  <a:gd name="T24" fmla="*/ 1681 w 2359"/>
                  <a:gd name="T25" fmla="*/ 1281 h 5720"/>
                  <a:gd name="T26" fmla="*/ 1480 w 2359"/>
                  <a:gd name="T27" fmla="*/ 986 h 5720"/>
                  <a:gd name="T28" fmla="*/ 1257 w 2359"/>
                  <a:gd name="T29" fmla="*/ 709 h 5720"/>
                  <a:gd name="T30" fmla="*/ 1012 w 2359"/>
                  <a:gd name="T31" fmla="*/ 454 h 5720"/>
                  <a:gd name="T32" fmla="*/ 745 w 2359"/>
                  <a:gd name="T33" fmla="*/ 216 h 5720"/>
                  <a:gd name="T34" fmla="*/ 464 w 2359"/>
                  <a:gd name="T35" fmla="*/ 0 h 5720"/>
                  <a:gd name="T36" fmla="*/ 407 w 2359"/>
                  <a:gd name="T37" fmla="*/ 33 h 5720"/>
                  <a:gd name="T38" fmla="*/ 313 w 2359"/>
                  <a:gd name="T39" fmla="*/ 69 h 5720"/>
                  <a:gd name="T40" fmla="*/ 212 w 2359"/>
                  <a:gd name="T41" fmla="*/ 79 h 5720"/>
                  <a:gd name="T42" fmla="*/ 104 w 2359"/>
                  <a:gd name="T43" fmla="*/ 65 h 5720"/>
                  <a:gd name="T44" fmla="*/ 0 w 2359"/>
                  <a:gd name="T45" fmla="*/ 22 h 5720"/>
                  <a:gd name="T46" fmla="*/ 0 w 2359"/>
                  <a:gd name="T47" fmla="*/ 22 h 5720"/>
                  <a:gd name="T48" fmla="*/ 349 w 2359"/>
                  <a:gd name="T49" fmla="*/ 249 h 5720"/>
                  <a:gd name="T50" fmla="*/ 670 w 2359"/>
                  <a:gd name="T51" fmla="*/ 508 h 5720"/>
                  <a:gd name="T52" fmla="*/ 961 w 2359"/>
                  <a:gd name="T53" fmla="*/ 792 h 5720"/>
                  <a:gd name="T54" fmla="*/ 1224 w 2359"/>
                  <a:gd name="T55" fmla="*/ 1102 h 5720"/>
                  <a:gd name="T56" fmla="*/ 1454 w 2359"/>
                  <a:gd name="T57" fmla="*/ 1436 h 5720"/>
                  <a:gd name="T58" fmla="*/ 1652 w 2359"/>
                  <a:gd name="T59" fmla="*/ 1789 h 5720"/>
                  <a:gd name="T60" fmla="*/ 1814 w 2359"/>
                  <a:gd name="T61" fmla="*/ 2163 h 5720"/>
                  <a:gd name="T62" fmla="*/ 1941 w 2359"/>
                  <a:gd name="T63" fmla="*/ 2548 h 5720"/>
                  <a:gd name="T64" fmla="*/ 2027 w 2359"/>
                  <a:gd name="T65" fmla="*/ 2948 h 5720"/>
                  <a:gd name="T66" fmla="*/ 2077 w 2359"/>
                  <a:gd name="T67" fmla="*/ 3358 h 5720"/>
                  <a:gd name="T68" fmla="*/ 2085 w 2359"/>
                  <a:gd name="T69" fmla="*/ 3635 h 5720"/>
                  <a:gd name="T70" fmla="*/ 2067 w 2359"/>
                  <a:gd name="T71" fmla="*/ 4045 h 5720"/>
                  <a:gd name="T72" fmla="*/ 2005 w 2359"/>
                  <a:gd name="T73" fmla="*/ 4448 h 5720"/>
                  <a:gd name="T74" fmla="*/ 1905 w 2359"/>
                  <a:gd name="T75" fmla="*/ 4844 h 5720"/>
                  <a:gd name="T76" fmla="*/ 1768 w 2359"/>
                  <a:gd name="T77" fmla="*/ 5229 h 5720"/>
                  <a:gd name="T78" fmla="*/ 1591 w 2359"/>
                  <a:gd name="T79" fmla="*/ 5600 h 5720"/>
                  <a:gd name="T80" fmla="*/ 1527 w 2359"/>
                  <a:gd name="T81" fmla="*/ 5719 h 5720"/>
                  <a:gd name="T82" fmla="*/ 1638 w 2359"/>
                  <a:gd name="T83" fmla="*/ 5593 h 5720"/>
                  <a:gd name="T84" fmla="*/ 1786 w 2359"/>
                  <a:gd name="T85" fmla="*/ 5521 h 5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359" h="5720">
                    <a:moveTo>
                      <a:pt x="1897" y="5507"/>
                    </a:moveTo>
                    <a:lnTo>
                      <a:pt x="1897" y="5507"/>
                    </a:lnTo>
                    <a:lnTo>
                      <a:pt x="1941" y="5507"/>
                    </a:lnTo>
                    <a:lnTo>
                      <a:pt x="1941" y="5507"/>
                    </a:lnTo>
                    <a:lnTo>
                      <a:pt x="1991" y="5398"/>
                    </a:lnTo>
                    <a:lnTo>
                      <a:pt x="2038" y="5287"/>
                    </a:lnTo>
                    <a:lnTo>
                      <a:pt x="2081" y="5172"/>
                    </a:lnTo>
                    <a:lnTo>
                      <a:pt x="2121" y="5060"/>
                    </a:lnTo>
                    <a:lnTo>
                      <a:pt x="2160" y="4945"/>
                    </a:lnTo>
                    <a:lnTo>
                      <a:pt x="2193" y="4830"/>
                    </a:lnTo>
                    <a:lnTo>
                      <a:pt x="2225" y="4711"/>
                    </a:lnTo>
                    <a:lnTo>
                      <a:pt x="2250" y="4596"/>
                    </a:lnTo>
                    <a:lnTo>
                      <a:pt x="2276" y="4477"/>
                    </a:lnTo>
                    <a:lnTo>
                      <a:pt x="2297" y="4358"/>
                    </a:lnTo>
                    <a:lnTo>
                      <a:pt x="2315" y="4239"/>
                    </a:lnTo>
                    <a:lnTo>
                      <a:pt x="2329" y="4117"/>
                    </a:lnTo>
                    <a:lnTo>
                      <a:pt x="2340" y="3998"/>
                    </a:lnTo>
                    <a:lnTo>
                      <a:pt x="2351" y="3876"/>
                    </a:lnTo>
                    <a:lnTo>
                      <a:pt x="2355" y="3754"/>
                    </a:lnTo>
                    <a:lnTo>
                      <a:pt x="2358" y="3635"/>
                    </a:lnTo>
                    <a:lnTo>
                      <a:pt x="2358" y="3635"/>
                    </a:lnTo>
                    <a:lnTo>
                      <a:pt x="2355" y="3484"/>
                    </a:lnTo>
                    <a:lnTo>
                      <a:pt x="2347" y="3336"/>
                    </a:lnTo>
                    <a:lnTo>
                      <a:pt x="2333" y="3189"/>
                    </a:lnTo>
                    <a:lnTo>
                      <a:pt x="2319" y="3045"/>
                    </a:lnTo>
                    <a:lnTo>
                      <a:pt x="2297" y="2897"/>
                    </a:lnTo>
                    <a:lnTo>
                      <a:pt x="2268" y="2753"/>
                    </a:lnTo>
                    <a:lnTo>
                      <a:pt x="2236" y="2609"/>
                    </a:lnTo>
                    <a:lnTo>
                      <a:pt x="2200" y="2465"/>
                    </a:lnTo>
                    <a:lnTo>
                      <a:pt x="2160" y="2325"/>
                    </a:lnTo>
                    <a:lnTo>
                      <a:pt x="2114" y="2185"/>
                    </a:lnTo>
                    <a:lnTo>
                      <a:pt x="2063" y="2048"/>
                    </a:lnTo>
                    <a:lnTo>
                      <a:pt x="2009" y="1911"/>
                    </a:lnTo>
                    <a:lnTo>
                      <a:pt x="1948" y="1774"/>
                    </a:lnTo>
                    <a:lnTo>
                      <a:pt x="1887" y="1645"/>
                    </a:lnTo>
                    <a:lnTo>
                      <a:pt x="1818" y="1512"/>
                    </a:lnTo>
                    <a:lnTo>
                      <a:pt x="1743" y="1382"/>
                    </a:lnTo>
                    <a:lnTo>
                      <a:pt x="1743" y="1382"/>
                    </a:lnTo>
                    <a:lnTo>
                      <a:pt x="1681" y="1281"/>
                    </a:lnTo>
                    <a:lnTo>
                      <a:pt x="1616" y="1181"/>
                    </a:lnTo>
                    <a:lnTo>
                      <a:pt x="1548" y="1084"/>
                    </a:lnTo>
                    <a:lnTo>
                      <a:pt x="1480" y="986"/>
                    </a:lnTo>
                    <a:lnTo>
                      <a:pt x="1408" y="893"/>
                    </a:lnTo>
                    <a:lnTo>
                      <a:pt x="1332" y="799"/>
                    </a:lnTo>
                    <a:lnTo>
                      <a:pt x="1257" y="709"/>
                    </a:lnTo>
                    <a:lnTo>
                      <a:pt x="1177" y="623"/>
                    </a:lnTo>
                    <a:lnTo>
                      <a:pt x="1094" y="537"/>
                    </a:lnTo>
                    <a:lnTo>
                      <a:pt x="1012" y="454"/>
                    </a:lnTo>
                    <a:lnTo>
                      <a:pt x="925" y="371"/>
                    </a:lnTo>
                    <a:lnTo>
                      <a:pt x="835" y="292"/>
                    </a:lnTo>
                    <a:lnTo>
                      <a:pt x="745" y="216"/>
                    </a:lnTo>
                    <a:lnTo>
                      <a:pt x="655" y="140"/>
                    </a:lnTo>
                    <a:lnTo>
                      <a:pt x="558" y="69"/>
                    </a:lnTo>
                    <a:lnTo>
                      <a:pt x="464" y="0"/>
                    </a:lnTo>
                    <a:lnTo>
                      <a:pt x="464" y="0"/>
                    </a:lnTo>
                    <a:lnTo>
                      <a:pt x="435" y="18"/>
                    </a:lnTo>
                    <a:lnTo>
                      <a:pt x="407" y="33"/>
                    </a:lnTo>
                    <a:lnTo>
                      <a:pt x="378" y="47"/>
                    </a:lnTo>
                    <a:lnTo>
                      <a:pt x="346" y="58"/>
                    </a:lnTo>
                    <a:lnTo>
                      <a:pt x="313" y="69"/>
                    </a:lnTo>
                    <a:lnTo>
                      <a:pt x="281" y="76"/>
                    </a:lnTo>
                    <a:lnTo>
                      <a:pt x="248" y="79"/>
                    </a:lnTo>
                    <a:lnTo>
                      <a:pt x="212" y="79"/>
                    </a:lnTo>
                    <a:lnTo>
                      <a:pt x="212" y="79"/>
                    </a:lnTo>
                    <a:lnTo>
                      <a:pt x="158" y="76"/>
                    </a:lnTo>
                    <a:lnTo>
                      <a:pt x="104" y="65"/>
                    </a:lnTo>
                    <a:lnTo>
                      <a:pt x="50" y="47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0" y="22"/>
                    </a:lnTo>
                    <a:lnTo>
                      <a:pt x="119" y="94"/>
                    </a:lnTo>
                    <a:lnTo>
                      <a:pt x="234" y="169"/>
                    </a:lnTo>
                    <a:lnTo>
                      <a:pt x="349" y="249"/>
                    </a:lnTo>
                    <a:lnTo>
                      <a:pt x="457" y="331"/>
                    </a:lnTo>
                    <a:lnTo>
                      <a:pt x="565" y="418"/>
                    </a:lnTo>
                    <a:lnTo>
                      <a:pt x="670" y="508"/>
                    </a:lnTo>
                    <a:lnTo>
                      <a:pt x="770" y="598"/>
                    </a:lnTo>
                    <a:lnTo>
                      <a:pt x="868" y="695"/>
                    </a:lnTo>
                    <a:lnTo>
                      <a:pt x="961" y="792"/>
                    </a:lnTo>
                    <a:lnTo>
                      <a:pt x="1055" y="893"/>
                    </a:lnTo>
                    <a:lnTo>
                      <a:pt x="1141" y="997"/>
                    </a:lnTo>
                    <a:lnTo>
                      <a:pt x="1224" y="1102"/>
                    </a:lnTo>
                    <a:lnTo>
                      <a:pt x="1307" y="1213"/>
                    </a:lnTo>
                    <a:lnTo>
                      <a:pt x="1383" y="1321"/>
                    </a:lnTo>
                    <a:lnTo>
                      <a:pt x="1454" y="1436"/>
                    </a:lnTo>
                    <a:lnTo>
                      <a:pt x="1527" y="1551"/>
                    </a:lnTo>
                    <a:lnTo>
                      <a:pt x="1591" y="1670"/>
                    </a:lnTo>
                    <a:lnTo>
                      <a:pt x="1652" y="1789"/>
                    </a:lnTo>
                    <a:lnTo>
                      <a:pt x="1710" y="1911"/>
                    </a:lnTo>
                    <a:lnTo>
                      <a:pt x="1764" y="2037"/>
                    </a:lnTo>
                    <a:lnTo>
                      <a:pt x="1814" y="2163"/>
                    </a:lnTo>
                    <a:lnTo>
                      <a:pt x="1861" y="2289"/>
                    </a:lnTo>
                    <a:lnTo>
                      <a:pt x="1905" y="2419"/>
                    </a:lnTo>
                    <a:lnTo>
                      <a:pt x="1941" y="2548"/>
                    </a:lnTo>
                    <a:lnTo>
                      <a:pt x="1973" y="2682"/>
                    </a:lnTo>
                    <a:lnTo>
                      <a:pt x="2002" y="2815"/>
                    </a:lnTo>
                    <a:lnTo>
                      <a:pt x="2027" y="2948"/>
                    </a:lnTo>
                    <a:lnTo>
                      <a:pt x="2049" y="3085"/>
                    </a:lnTo>
                    <a:lnTo>
                      <a:pt x="2067" y="3221"/>
                    </a:lnTo>
                    <a:lnTo>
                      <a:pt x="2077" y="3358"/>
                    </a:lnTo>
                    <a:lnTo>
                      <a:pt x="2085" y="3495"/>
                    </a:lnTo>
                    <a:lnTo>
                      <a:pt x="2085" y="3635"/>
                    </a:lnTo>
                    <a:lnTo>
                      <a:pt x="2085" y="3635"/>
                    </a:lnTo>
                    <a:lnTo>
                      <a:pt x="2085" y="3772"/>
                    </a:lnTo>
                    <a:lnTo>
                      <a:pt x="2077" y="3909"/>
                    </a:lnTo>
                    <a:lnTo>
                      <a:pt x="2067" y="4045"/>
                    </a:lnTo>
                    <a:lnTo>
                      <a:pt x="2049" y="4178"/>
                    </a:lnTo>
                    <a:lnTo>
                      <a:pt x="2031" y="4315"/>
                    </a:lnTo>
                    <a:lnTo>
                      <a:pt x="2005" y="4448"/>
                    </a:lnTo>
                    <a:lnTo>
                      <a:pt x="1976" y="4581"/>
                    </a:lnTo>
                    <a:lnTo>
                      <a:pt x="1944" y="4715"/>
                    </a:lnTo>
                    <a:lnTo>
                      <a:pt x="1905" y="4844"/>
                    </a:lnTo>
                    <a:lnTo>
                      <a:pt x="1865" y="4974"/>
                    </a:lnTo>
                    <a:lnTo>
                      <a:pt x="1818" y="5104"/>
                    </a:lnTo>
                    <a:lnTo>
                      <a:pt x="1768" y="5229"/>
                    </a:lnTo>
                    <a:lnTo>
                      <a:pt x="1714" y="5355"/>
                    </a:lnTo>
                    <a:lnTo>
                      <a:pt x="1656" y="5478"/>
                    </a:lnTo>
                    <a:lnTo>
                      <a:pt x="1591" y="5600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27" y="5719"/>
                    </a:lnTo>
                    <a:lnTo>
                      <a:pt x="1559" y="5672"/>
                    </a:lnTo>
                    <a:lnTo>
                      <a:pt x="1595" y="5629"/>
                    </a:lnTo>
                    <a:lnTo>
                      <a:pt x="1638" y="5593"/>
                    </a:lnTo>
                    <a:lnTo>
                      <a:pt x="1685" y="5564"/>
                    </a:lnTo>
                    <a:lnTo>
                      <a:pt x="1732" y="5539"/>
                    </a:lnTo>
                    <a:lnTo>
                      <a:pt x="1786" y="5521"/>
                    </a:lnTo>
                    <a:lnTo>
                      <a:pt x="1840" y="5510"/>
                    </a:lnTo>
                    <a:lnTo>
                      <a:pt x="1897" y="550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2" name="Freeform 78"/>
              <p:cNvSpPr>
                <a:spLocks noChangeArrowheads="1"/>
              </p:cNvSpPr>
              <p:nvPr/>
            </p:nvSpPr>
            <p:spPr bwMode="auto">
              <a:xfrm>
                <a:off x="3621088" y="1655763"/>
                <a:ext cx="903287" cy="2466975"/>
              </a:xfrm>
              <a:custGeom>
                <a:avLst/>
                <a:gdLst>
                  <a:gd name="T0" fmla="*/ 1901 w 2514"/>
                  <a:gd name="T1" fmla="*/ 6750 h 6859"/>
                  <a:gd name="T2" fmla="*/ 2070 w 2514"/>
                  <a:gd name="T3" fmla="*/ 6417 h 6859"/>
                  <a:gd name="T4" fmla="*/ 2211 w 2514"/>
                  <a:gd name="T5" fmla="*/ 6075 h 6859"/>
                  <a:gd name="T6" fmla="*/ 2322 w 2514"/>
                  <a:gd name="T7" fmla="*/ 5726 h 6859"/>
                  <a:gd name="T8" fmla="*/ 2412 w 2514"/>
                  <a:gd name="T9" fmla="*/ 5370 h 6859"/>
                  <a:gd name="T10" fmla="*/ 2473 w 2514"/>
                  <a:gd name="T11" fmla="*/ 5006 h 6859"/>
                  <a:gd name="T12" fmla="*/ 2506 w 2514"/>
                  <a:gd name="T13" fmla="*/ 4643 h 6859"/>
                  <a:gd name="T14" fmla="*/ 2513 w 2514"/>
                  <a:gd name="T15" fmla="*/ 4275 h 6859"/>
                  <a:gd name="T16" fmla="*/ 2495 w 2514"/>
                  <a:gd name="T17" fmla="*/ 3908 h 6859"/>
                  <a:gd name="T18" fmla="*/ 2444 w 2514"/>
                  <a:gd name="T19" fmla="*/ 3538 h 6859"/>
                  <a:gd name="T20" fmla="*/ 2373 w 2514"/>
                  <a:gd name="T21" fmla="*/ 3171 h 6859"/>
                  <a:gd name="T22" fmla="*/ 2308 w 2514"/>
                  <a:gd name="T23" fmla="*/ 2930 h 6859"/>
                  <a:gd name="T24" fmla="*/ 2189 w 2514"/>
                  <a:gd name="T25" fmla="*/ 2573 h 6859"/>
                  <a:gd name="T26" fmla="*/ 2045 w 2514"/>
                  <a:gd name="T27" fmla="*/ 2231 h 6859"/>
                  <a:gd name="T28" fmla="*/ 1876 w 2514"/>
                  <a:gd name="T29" fmla="*/ 1904 h 6859"/>
                  <a:gd name="T30" fmla="*/ 1689 w 2514"/>
                  <a:gd name="T31" fmla="*/ 1587 h 6859"/>
                  <a:gd name="T32" fmla="*/ 1476 w 2514"/>
                  <a:gd name="T33" fmla="*/ 1288 h 6859"/>
                  <a:gd name="T34" fmla="*/ 1242 w 2514"/>
                  <a:gd name="T35" fmla="*/ 1008 h 6859"/>
                  <a:gd name="T36" fmla="*/ 986 w 2514"/>
                  <a:gd name="T37" fmla="*/ 745 h 6859"/>
                  <a:gd name="T38" fmla="*/ 713 w 2514"/>
                  <a:gd name="T39" fmla="*/ 497 h 6859"/>
                  <a:gd name="T40" fmla="*/ 421 w 2514"/>
                  <a:gd name="T41" fmla="*/ 270 h 6859"/>
                  <a:gd name="T42" fmla="*/ 108 w 2514"/>
                  <a:gd name="T43" fmla="*/ 65 h 6859"/>
                  <a:gd name="T44" fmla="*/ 0 w 2514"/>
                  <a:gd name="T45" fmla="*/ 0 h 6859"/>
                  <a:gd name="T46" fmla="*/ 101 w 2514"/>
                  <a:gd name="T47" fmla="*/ 79 h 6859"/>
                  <a:gd name="T48" fmla="*/ 169 w 2514"/>
                  <a:gd name="T49" fmla="*/ 180 h 6859"/>
                  <a:gd name="T50" fmla="*/ 201 w 2514"/>
                  <a:gd name="T51" fmla="*/ 259 h 6859"/>
                  <a:gd name="T52" fmla="*/ 212 w 2514"/>
                  <a:gd name="T53" fmla="*/ 403 h 6859"/>
                  <a:gd name="T54" fmla="*/ 291 w 2514"/>
                  <a:gd name="T55" fmla="*/ 511 h 6859"/>
                  <a:gd name="T56" fmla="*/ 540 w 2514"/>
                  <a:gd name="T57" fmla="*/ 705 h 6859"/>
                  <a:gd name="T58" fmla="*/ 770 w 2514"/>
                  <a:gd name="T59" fmla="*/ 911 h 6859"/>
                  <a:gd name="T60" fmla="*/ 990 w 2514"/>
                  <a:gd name="T61" fmla="*/ 1134 h 6859"/>
                  <a:gd name="T62" fmla="*/ 1191 w 2514"/>
                  <a:gd name="T63" fmla="*/ 1368 h 6859"/>
                  <a:gd name="T64" fmla="*/ 1375 w 2514"/>
                  <a:gd name="T65" fmla="*/ 1616 h 6859"/>
                  <a:gd name="T66" fmla="*/ 1548 w 2514"/>
                  <a:gd name="T67" fmla="*/ 1875 h 6859"/>
                  <a:gd name="T68" fmla="*/ 1699 w 2514"/>
                  <a:gd name="T69" fmla="*/ 2145 h 6859"/>
                  <a:gd name="T70" fmla="*/ 1833 w 2514"/>
                  <a:gd name="T71" fmla="*/ 2426 h 6859"/>
                  <a:gd name="T72" fmla="*/ 1951 w 2514"/>
                  <a:gd name="T73" fmla="*/ 2717 h 6859"/>
                  <a:gd name="T74" fmla="*/ 2049 w 2514"/>
                  <a:gd name="T75" fmla="*/ 3019 h 6859"/>
                  <a:gd name="T76" fmla="*/ 2106 w 2514"/>
                  <a:gd name="T77" fmla="*/ 3225 h 6859"/>
                  <a:gd name="T78" fmla="*/ 2171 w 2514"/>
                  <a:gd name="T79" fmla="*/ 3534 h 6859"/>
                  <a:gd name="T80" fmla="*/ 2214 w 2514"/>
                  <a:gd name="T81" fmla="*/ 3843 h 6859"/>
                  <a:gd name="T82" fmla="*/ 2239 w 2514"/>
                  <a:gd name="T83" fmla="*/ 4157 h 6859"/>
                  <a:gd name="T84" fmla="*/ 2243 w 2514"/>
                  <a:gd name="T85" fmla="*/ 4466 h 6859"/>
                  <a:gd name="T86" fmla="*/ 2225 w 2514"/>
                  <a:gd name="T87" fmla="*/ 4776 h 6859"/>
                  <a:gd name="T88" fmla="*/ 2185 w 2514"/>
                  <a:gd name="T89" fmla="*/ 5082 h 6859"/>
                  <a:gd name="T90" fmla="*/ 2128 w 2514"/>
                  <a:gd name="T91" fmla="*/ 5388 h 6859"/>
                  <a:gd name="T92" fmla="*/ 2052 w 2514"/>
                  <a:gd name="T93" fmla="*/ 5686 h 6859"/>
                  <a:gd name="T94" fmla="*/ 1955 w 2514"/>
                  <a:gd name="T95" fmla="*/ 5981 h 6859"/>
                  <a:gd name="T96" fmla="*/ 1836 w 2514"/>
                  <a:gd name="T97" fmla="*/ 6273 h 6859"/>
                  <a:gd name="T98" fmla="*/ 1822 w 2514"/>
                  <a:gd name="T99" fmla="*/ 6406 h 6859"/>
                  <a:gd name="T100" fmla="*/ 1883 w 2514"/>
                  <a:gd name="T101" fmla="*/ 6535 h 6859"/>
                  <a:gd name="T102" fmla="*/ 1897 w 2514"/>
                  <a:gd name="T103" fmla="*/ 6622 h 6859"/>
                  <a:gd name="T104" fmla="*/ 1887 w 2514"/>
                  <a:gd name="T105" fmla="*/ 6743 h 6859"/>
                  <a:gd name="T106" fmla="*/ 1840 w 2514"/>
                  <a:gd name="T107" fmla="*/ 6858 h 6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514" h="6859">
                    <a:moveTo>
                      <a:pt x="1840" y="6858"/>
                    </a:moveTo>
                    <a:lnTo>
                      <a:pt x="1840" y="6858"/>
                    </a:lnTo>
                    <a:lnTo>
                      <a:pt x="1901" y="6750"/>
                    </a:lnTo>
                    <a:lnTo>
                      <a:pt x="1958" y="6640"/>
                    </a:lnTo>
                    <a:lnTo>
                      <a:pt x="2016" y="6529"/>
                    </a:lnTo>
                    <a:lnTo>
                      <a:pt x="2070" y="6417"/>
                    </a:lnTo>
                    <a:lnTo>
                      <a:pt x="2117" y="6305"/>
                    </a:lnTo>
                    <a:lnTo>
                      <a:pt x="2164" y="6190"/>
                    </a:lnTo>
                    <a:lnTo>
                      <a:pt x="2211" y="6075"/>
                    </a:lnTo>
                    <a:lnTo>
                      <a:pt x="2250" y="5960"/>
                    </a:lnTo>
                    <a:lnTo>
                      <a:pt x="2290" y="5841"/>
                    </a:lnTo>
                    <a:lnTo>
                      <a:pt x="2322" y="5726"/>
                    </a:lnTo>
                    <a:lnTo>
                      <a:pt x="2355" y="5607"/>
                    </a:lnTo>
                    <a:lnTo>
                      <a:pt x="2383" y="5488"/>
                    </a:lnTo>
                    <a:lnTo>
                      <a:pt x="2412" y="5370"/>
                    </a:lnTo>
                    <a:lnTo>
                      <a:pt x="2434" y="5247"/>
                    </a:lnTo>
                    <a:lnTo>
                      <a:pt x="2455" y="5128"/>
                    </a:lnTo>
                    <a:lnTo>
                      <a:pt x="2473" y="5006"/>
                    </a:lnTo>
                    <a:lnTo>
                      <a:pt x="2488" y="4887"/>
                    </a:lnTo>
                    <a:lnTo>
                      <a:pt x="2499" y="4765"/>
                    </a:lnTo>
                    <a:lnTo>
                      <a:pt x="2506" y="4643"/>
                    </a:lnTo>
                    <a:lnTo>
                      <a:pt x="2513" y="4520"/>
                    </a:lnTo>
                    <a:lnTo>
                      <a:pt x="2513" y="4398"/>
                    </a:lnTo>
                    <a:lnTo>
                      <a:pt x="2513" y="4275"/>
                    </a:lnTo>
                    <a:lnTo>
                      <a:pt x="2509" y="4153"/>
                    </a:lnTo>
                    <a:lnTo>
                      <a:pt x="2502" y="4031"/>
                    </a:lnTo>
                    <a:lnTo>
                      <a:pt x="2495" y="3908"/>
                    </a:lnTo>
                    <a:lnTo>
                      <a:pt x="2481" y="3786"/>
                    </a:lnTo>
                    <a:lnTo>
                      <a:pt x="2466" y="3660"/>
                    </a:lnTo>
                    <a:lnTo>
                      <a:pt x="2444" y="3538"/>
                    </a:lnTo>
                    <a:lnTo>
                      <a:pt x="2423" y="3415"/>
                    </a:lnTo>
                    <a:lnTo>
                      <a:pt x="2398" y="3293"/>
                    </a:lnTo>
                    <a:lnTo>
                      <a:pt x="2373" y="3171"/>
                    </a:lnTo>
                    <a:lnTo>
                      <a:pt x="2340" y="3052"/>
                    </a:lnTo>
                    <a:lnTo>
                      <a:pt x="2340" y="3052"/>
                    </a:lnTo>
                    <a:lnTo>
                      <a:pt x="2308" y="2930"/>
                    </a:lnTo>
                    <a:lnTo>
                      <a:pt x="2268" y="2811"/>
                    </a:lnTo>
                    <a:lnTo>
                      <a:pt x="2229" y="2692"/>
                    </a:lnTo>
                    <a:lnTo>
                      <a:pt x="2189" y="2573"/>
                    </a:lnTo>
                    <a:lnTo>
                      <a:pt x="2142" y="2458"/>
                    </a:lnTo>
                    <a:lnTo>
                      <a:pt x="2095" y="2343"/>
                    </a:lnTo>
                    <a:lnTo>
                      <a:pt x="2045" y="2231"/>
                    </a:lnTo>
                    <a:lnTo>
                      <a:pt x="1991" y="2120"/>
                    </a:lnTo>
                    <a:lnTo>
                      <a:pt x="1937" y="2012"/>
                    </a:lnTo>
                    <a:lnTo>
                      <a:pt x="1876" y="1904"/>
                    </a:lnTo>
                    <a:lnTo>
                      <a:pt x="1818" y="1796"/>
                    </a:lnTo>
                    <a:lnTo>
                      <a:pt x="1753" y="1691"/>
                    </a:lnTo>
                    <a:lnTo>
                      <a:pt x="1689" y="1587"/>
                    </a:lnTo>
                    <a:lnTo>
                      <a:pt x="1620" y="1486"/>
                    </a:lnTo>
                    <a:lnTo>
                      <a:pt x="1548" y="1389"/>
                    </a:lnTo>
                    <a:lnTo>
                      <a:pt x="1476" y="1288"/>
                    </a:lnTo>
                    <a:lnTo>
                      <a:pt x="1400" y="1195"/>
                    </a:lnTo>
                    <a:lnTo>
                      <a:pt x="1321" y="1101"/>
                    </a:lnTo>
                    <a:lnTo>
                      <a:pt x="1242" y="1008"/>
                    </a:lnTo>
                    <a:lnTo>
                      <a:pt x="1159" y="918"/>
                    </a:lnTo>
                    <a:lnTo>
                      <a:pt x="1076" y="828"/>
                    </a:lnTo>
                    <a:lnTo>
                      <a:pt x="986" y="745"/>
                    </a:lnTo>
                    <a:lnTo>
                      <a:pt x="900" y="659"/>
                    </a:lnTo>
                    <a:lnTo>
                      <a:pt x="806" y="576"/>
                    </a:lnTo>
                    <a:lnTo>
                      <a:pt x="713" y="497"/>
                    </a:lnTo>
                    <a:lnTo>
                      <a:pt x="619" y="421"/>
                    </a:lnTo>
                    <a:lnTo>
                      <a:pt x="522" y="346"/>
                    </a:lnTo>
                    <a:lnTo>
                      <a:pt x="421" y="270"/>
                    </a:lnTo>
                    <a:lnTo>
                      <a:pt x="320" y="198"/>
                    </a:lnTo>
                    <a:lnTo>
                      <a:pt x="216" y="129"/>
                    </a:lnTo>
                    <a:lnTo>
                      <a:pt x="108" y="65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36" y="22"/>
                    </a:lnTo>
                    <a:lnTo>
                      <a:pt x="68" y="50"/>
                    </a:lnTo>
                    <a:lnTo>
                      <a:pt x="101" y="79"/>
                    </a:lnTo>
                    <a:lnTo>
                      <a:pt x="126" y="111"/>
                    </a:lnTo>
                    <a:lnTo>
                      <a:pt x="151" y="144"/>
                    </a:lnTo>
                    <a:lnTo>
                      <a:pt x="169" y="180"/>
                    </a:lnTo>
                    <a:lnTo>
                      <a:pt x="187" y="220"/>
                    </a:lnTo>
                    <a:lnTo>
                      <a:pt x="201" y="259"/>
                    </a:lnTo>
                    <a:lnTo>
                      <a:pt x="201" y="259"/>
                    </a:lnTo>
                    <a:lnTo>
                      <a:pt x="209" y="306"/>
                    </a:lnTo>
                    <a:lnTo>
                      <a:pt x="216" y="356"/>
                    </a:lnTo>
                    <a:lnTo>
                      <a:pt x="212" y="403"/>
                    </a:lnTo>
                    <a:lnTo>
                      <a:pt x="205" y="450"/>
                    </a:lnTo>
                    <a:lnTo>
                      <a:pt x="205" y="450"/>
                    </a:lnTo>
                    <a:lnTo>
                      <a:pt x="291" y="511"/>
                    </a:lnTo>
                    <a:lnTo>
                      <a:pt x="374" y="576"/>
                    </a:lnTo>
                    <a:lnTo>
                      <a:pt x="457" y="641"/>
                    </a:lnTo>
                    <a:lnTo>
                      <a:pt x="540" y="705"/>
                    </a:lnTo>
                    <a:lnTo>
                      <a:pt x="619" y="774"/>
                    </a:lnTo>
                    <a:lnTo>
                      <a:pt x="695" y="842"/>
                    </a:lnTo>
                    <a:lnTo>
                      <a:pt x="770" y="911"/>
                    </a:lnTo>
                    <a:lnTo>
                      <a:pt x="846" y="982"/>
                    </a:lnTo>
                    <a:lnTo>
                      <a:pt x="918" y="1058"/>
                    </a:lnTo>
                    <a:lnTo>
                      <a:pt x="990" y="1134"/>
                    </a:lnTo>
                    <a:lnTo>
                      <a:pt x="1058" y="1209"/>
                    </a:lnTo>
                    <a:lnTo>
                      <a:pt x="1127" y="1288"/>
                    </a:lnTo>
                    <a:lnTo>
                      <a:pt x="1191" y="1368"/>
                    </a:lnTo>
                    <a:lnTo>
                      <a:pt x="1253" y="1447"/>
                    </a:lnTo>
                    <a:lnTo>
                      <a:pt x="1318" y="1530"/>
                    </a:lnTo>
                    <a:lnTo>
                      <a:pt x="1375" y="1616"/>
                    </a:lnTo>
                    <a:lnTo>
                      <a:pt x="1436" y="1699"/>
                    </a:lnTo>
                    <a:lnTo>
                      <a:pt x="1490" y="1785"/>
                    </a:lnTo>
                    <a:lnTo>
                      <a:pt x="1548" y="1875"/>
                    </a:lnTo>
                    <a:lnTo>
                      <a:pt x="1598" y="1962"/>
                    </a:lnTo>
                    <a:lnTo>
                      <a:pt x="1649" y="2051"/>
                    </a:lnTo>
                    <a:lnTo>
                      <a:pt x="1699" y="2145"/>
                    </a:lnTo>
                    <a:lnTo>
                      <a:pt x="1746" y="2239"/>
                    </a:lnTo>
                    <a:lnTo>
                      <a:pt x="1789" y="2332"/>
                    </a:lnTo>
                    <a:lnTo>
                      <a:pt x="1833" y="2426"/>
                    </a:lnTo>
                    <a:lnTo>
                      <a:pt x="1876" y="2523"/>
                    </a:lnTo>
                    <a:lnTo>
                      <a:pt x="1915" y="2620"/>
                    </a:lnTo>
                    <a:lnTo>
                      <a:pt x="1951" y="2717"/>
                    </a:lnTo>
                    <a:lnTo>
                      <a:pt x="1987" y="2818"/>
                    </a:lnTo>
                    <a:lnTo>
                      <a:pt x="2020" y="2919"/>
                    </a:lnTo>
                    <a:lnTo>
                      <a:pt x="2049" y="3019"/>
                    </a:lnTo>
                    <a:lnTo>
                      <a:pt x="2077" y="3120"/>
                    </a:lnTo>
                    <a:lnTo>
                      <a:pt x="2077" y="3120"/>
                    </a:lnTo>
                    <a:lnTo>
                      <a:pt x="2106" y="3225"/>
                    </a:lnTo>
                    <a:lnTo>
                      <a:pt x="2128" y="3325"/>
                    </a:lnTo>
                    <a:lnTo>
                      <a:pt x="2149" y="3430"/>
                    </a:lnTo>
                    <a:lnTo>
                      <a:pt x="2171" y="3534"/>
                    </a:lnTo>
                    <a:lnTo>
                      <a:pt x="2185" y="3639"/>
                    </a:lnTo>
                    <a:lnTo>
                      <a:pt x="2203" y="3739"/>
                    </a:lnTo>
                    <a:lnTo>
                      <a:pt x="2214" y="3843"/>
                    </a:lnTo>
                    <a:lnTo>
                      <a:pt x="2225" y="3948"/>
                    </a:lnTo>
                    <a:lnTo>
                      <a:pt x="2232" y="4052"/>
                    </a:lnTo>
                    <a:lnTo>
                      <a:pt x="2239" y="4157"/>
                    </a:lnTo>
                    <a:lnTo>
                      <a:pt x="2243" y="4257"/>
                    </a:lnTo>
                    <a:lnTo>
                      <a:pt x="2243" y="4362"/>
                    </a:lnTo>
                    <a:lnTo>
                      <a:pt x="2243" y="4466"/>
                    </a:lnTo>
                    <a:lnTo>
                      <a:pt x="2239" y="4570"/>
                    </a:lnTo>
                    <a:lnTo>
                      <a:pt x="2232" y="4671"/>
                    </a:lnTo>
                    <a:lnTo>
                      <a:pt x="2225" y="4776"/>
                    </a:lnTo>
                    <a:lnTo>
                      <a:pt x="2214" y="4876"/>
                    </a:lnTo>
                    <a:lnTo>
                      <a:pt x="2200" y="4981"/>
                    </a:lnTo>
                    <a:lnTo>
                      <a:pt x="2185" y="5082"/>
                    </a:lnTo>
                    <a:lnTo>
                      <a:pt x="2171" y="5182"/>
                    </a:lnTo>
                    <a:lnTo>
                      <a:pt x="2149" y="5287"/>
                    </a:lnTo>
                    <a:lnTo>
                      <a:pt x="2128" y="5388"/>
                    </a:lnTo>
                    <a:lnTo>
                      <a:pt x="2106" y="5488"/>
                    </a:lnTo>
                    <a:lnTo>
                      <a:pt x="2081" y="5585"/>
                    </a:lnTo>
                    <a:lnTo>
                      <a:pt x="2052" y="5686"/>
                    </a:lnTo>
                    <a:lnTo>
                      <a:pt x="2020" y="5787"/>
                    </a:lnTo>
                    <a:lnTo>
                      <a:pt x="1987" y="5884"/>
                    </a:lnTo>
                    <a:lnTo>
                      <a:pt x="1955" y="5981"/>
                    </a:lnTo>
                    <a:lnTo>
                      <a:pt x="1915" y="6079"/>
                    </a:lnTo>
                    <a:lnTo>
                      <a:pt x="1876" y="6176"/>
                    </a:lnTo>
                    <a:lnTo>
                      <a:pt x="1836" y="6273"/>
                    </a:lnTo>
                    <a:lnTo>
                      <a:pt x="1793" y="6367"/>
                    </a:lnTo>
                    <a:lnTo>
                      <a:pt x="1793" y="6367"/>
                    </a:lnTo>
                    <a:lnTo>
                      <a:pt x="1822" y="6406"/>
                    </a:lnTo>
                    <a:lnTo>
                      <a:pt x="1847" y="6446"/>
                    </a:lnTo>
                    <a:lnTo>
                      <a:pt x="1869" y="6489"/>
                    </a:lnTo>
                    <a:lnTo>
                      <a:pt x="1883" y="6535"/>
                    </a:lnTo>
                    <a:lnTo>
                      <a:pt x="1883" y="6535"/>
                    </a:lnTo>
                    <a:lnTo>
                      <a:pt x="1894" y="6579"/>
                    </a:lnTo>
                    <a:lnTo>
                      <a:pt x="1897" y="6622"/>
                    </a:lnTo>
                    <a:lnTo>
                      <a:pt x="1897" y="6662"/>
                    </a:lnTo>
                    <a:lnTo>
                      <a:pt x="1894" y="6705"/>
                    </a:lnTo>
                    <a:lnTo>
                      <a:pt x="1887" y="6743"/>
                    </a:lnTo>
                    <a:lnTo>
                      <a:pt x="1876" y="6783"/>
                    </a:lnTo>
                    <a:lnTo>
                      <a:pt x="1861" y="6822"/>
                    </a:lnTo>
                    <a:lnTo>
                      <a:pt x="1840" y="68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3" name="Freeform 79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4" name="Freeform 80"/>
              <p:cNvSpPr>
                <a:spLocks noChangeArrowheads="1"/>
              </p:cNvSpPr>
              <p:nvPr/>
            </p:nvSpPr>
            <p:spPr bwMode="auto">
              <a:xfrm>
                <a:off x="4200525" y="4076700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5" name="Freeform 81"/>
              <p:cNvSpPr>
                <a:spLocks noChangeArrowheads="1"/>
              </p:cNvSpPr>
              <p:nvPr/>
            </p:nvSpPr>
            <p:spPr bwMode="auto">
              <a:xfrm>
                <a:off x="3859213" y="3971925"/>
                <a:ext cx="166687" cy="365125"/>
              </a:xfrm>
              <a:custGeom>
                <a:avLst/>
                <a:gdLst>
                  <a:gd name="T0" fmla="*/ 440 w 466"/>
                  <a:gd name="T1" fmla="*/ 0 h 1019"/>
                  <a:gd name="T2" fmla="*/ 440 w 466"/>
                  <a:gd name="T3" fmla="*/ 0 h 1019"/>
                  <a:gd name="T4" fmla="*/ 440 w 466"/>
                  <a:gd name="T5" fmla="*/ 0 h 1019"/>
                  <a:gd name="T6" fmla="*/ 440 w 466"/>
                  <a:gd name="T7" fmla="*/ 0 h 1019"/>
                  <a:gd name="T8" fmla="*/ 440 w 466"/>
                  <a:gd name="T9" fmla="*/ 0 h 1019"/>
                  <a:gd name="T10" fmla="*/ 440 w 466"/>
                  <a:gd name="T11" fmla="*/ 0 h 1019"/>
                  <a:gd name="T12" fmla="*/ 440 w 466"/>
                  <a:gd name="T13" fmla="*/ 0 h 1019"/>
                  <a:gd name="T14" fmla="*/ 440 w 466"/>
                  <a:gd name="T15" fmla="*/ 0 h 1019"/>
                  <a:gd name="T16" fmla="*/ 350 w 466"/>
                  <a:gd name="T17" fmla="*/ 144 h 1019"/>
                  <a:gd name="T18" fmla="*/ 256 w 466"/>
                  <a:gd name="T19" fmla="*/ 288 h 1019"/>
                  <a:gd name="T20" fmla="*/ 155 w 466"/>
                  <a:gd name="T21" fmla="*/ 428 h 1019"/>
                  <a:gd name="T22" fmla="*/ 47 w 466"/>
                  <a:gd name="T23" fmla="*/ 561 h 1019"/>
                  <a:gd name="T24" fmla="*/ 47 w 466"/>
                  <a:gd name="T25" fmla="*/ 561 h 1019"/>
                  <a:gd name="T26" fmla="*/ 69 w 466"/>
                  <a:gd name="T27" fmla="*/ 608 h 1019"/>
                  <a:gd name="T28" fmla="*/ 83 w 466"/>
                  <a:gd name="T29" fmla="*/ 655 h 1019"/>
                  <a:gd name="T30" fmla="*/ 90 w 466"/>
                  <a:gd name="T31" fmla="*/ 701 h 1019"/>
                  <a:gd name="T32" fmla="*/ 94 w 466"/>
                  <a:gd name="T33" fmla="*/ 752 h 1019"/>
                  <a:gd name="T34" fmla="*/ 94 w 466"/>
                  <a:gd name="T35" fmla="*/ 752 h 1019"/>
                  <a:gd name="T36" fmla="*/ 94 w 466"/>
                  <a:gd name="T37" fmla="*/ 792 h 1019"/>
                  <a:gd name="T38" fmla="*/ 87 w 466"/>
                  <a:gd name="T39" fmla="*/ 827 h 1019"/>
                  <a:gd name="T40" fmla="*/ 79 w 466"/>
                  <a:gd name="T41" fmla="*/ 860 h 1019"/>
                  <a:gd name="T42" fmla="*/ 69 w 466"/>
                  <a:gd name="T43" fmla="*/ 896 h 1019"/>
                  <a:gd name="T44" fmla="*/ 58 w 466"/>
                  <a:gd name="T45" fmla="*/ 928 h 1019"/>
                  <a:gd name="T46" fmla="*/ 40 w 466"/>
                  <a:gd name="T47" fmla="*/ 961 h 1019"/>
                  <a:gd name="T48" fmla="*/ 22 w 466"/>
                  <a:gd name="T49" fmla="*/ 989 h 1019"/>
                  <a:gd name="T50" fmla="*/ 0 w 466"/>
                  <a:gd name="T51" fmla="*/ 1018 h 1019"/>
                  <a:gd name="T52" fmla="*/ 0 w 466"/>
                  <a:gd name="T53" fmla="*/ 1018 h 1019"/>
                  <a:gd name="T54" fmla="*/ 123 w 466"/>
                  <a:gd name="T55" fmla="*/ 889 h 1019"/>
                  <a:gd name="T56" fmla="*/ 241 w 466"/>
                  <a:gd name="T57" fmla="*/ 752 h 1019"/>
                  <a:gd name="T58" fmla="*/ 357 w 466"/>
                  <a:gd name="T59" fmla="*/ 608 h 1019"/>
                  <a:gd name="T60" fmla="*/ 465 w 466"/>
                  <a:gd name="T61" fmla="*/ 460 h 1019"/>
                  <a:gd name="T62" fmla="*/ 465 w 466"/>
                  <a:gd name="T63" fmla="*/ 460 h 1019"/>
                  <a:gd name="T64" fmla="*/ 443 w 466"/>
                  <a:gd name="T65" fmla="*/ 432 h 1019"/>
                  <a:gd name="T66" fmla="*/ 425 w 466"/>
                  <a:gd name="T67" fmla="*/ 396 h 1019"/>
                  <a:gd name="T68" fmla="*/ 411 w 466"/>
                  <a:gd name="T69" fmla="*/ 360 h 1019"/>
                  <a:gd name="T70" fmla="*/ 396 w 466"/>
                  <a:gd name="T71" fmla="*/ 324 h 1019"/>
                  <a:gd name="T72" fmla="*/ 396 w 466"/>
                  <a:gd name="T73" fmla="*/ 324 h 1019"/>
                  <a:gd name="T74" fmla="*/ 389 w 466"/>
                  <a:gd name="T75" fmla="*/ 280 h 1019"/>
                  <a:gd name="T76" fmla="*/ 382 w 466"/>
                  <a:gd name="T77" fmla="*/ 241 h 1019"/>
                  <a:gd name="T78" fmla="*/ 382 w 466"/>
                  <a:gd name="T79" fmla="*/ 198 h 1019"/>
                  <a:gd name="T80" fmla="*/ 385 w 466"/>
                  <a:gd name="T81" fmla="*/ 158 h 1019"/>
                  <a:gd name="T82" fmla="*/ 393 w 466"/>
                  <a:gd name="T83" fmla="*/ 115 h 1019"/>
                  <a:gd name="T84" fmla="*/ 403 w 466"/>
                  <a:gd name="T85" fmla="*/ 75 h 1019"/>
                  <a:gd name="T86" fmla="*/ 421 w 466"/>
                  <a:gd name="T87" fmla="*/ 36 h 1019"/>
                  <a:gd name="T88" fmla="*/ 440 w 466"/>
                  <a:gd name="T89" fmla="*/ 0 h 10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66" h="1019">
                    <a:moveTo>
                      <a:pt x="440" y="0"/>
                    </a:move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440" y="0"/>
                    </a:lnTo>
                    <a:lnTo>
                      <a:pt x="350" y="144"/>
                    </a:lnTo>
                    <a:lnTo>
                      <a:pt x="256" y="288"/>
                    </a:lnTo>
                    <a:lnTo>
                      <a:pt x="155" y="428"/>
                    </a:lnTo>
                    <a:lnTo>
                      <a:pt x="47" y="561"/>
                    </a:lnTo>
                    <a:lnTo>
                      <a:pt x="47" y="561"/>
                    </a:lnTo>
                    <a:lnTo>
                      <a:pt x="69" y="608"/>
                    </a:lnTo>
                    <a:lnTo>
                      <a:pt x="83" y="655"/>
                    </a:lnTo>
                    <a:lnTo>
                      <a:pt x="90" y="701"/>
                    </a:lnTo>
                    <a:lnTo>
                      <a:pt x="94" y="752"/>
                    </a:lnTo>
                    <a:lnTo>
                      <a:pt x="94" y="752"/>
                    </a:lnTo>
                    <a:lnTo>
                      <a:pt x="94" y="792"/>
                    </a:lnTo>
                    <a:lnTo>
                      <a:pt x="87" y="827"/>
                    </a:lnTo>
                    <a:lnTo>
                      <a:pt x="79" y="860"/>
                    </a:lnTo>
                    <a:lnTo>
                      <a:pt x="69" y="896"/>
                    </a:lnTo>
                    <a:lnTo>
                      <a:pt x="58" y="928"/>
                    </a:lnTo>
                    <a:lnTo>
                      <a:pt x="40" y="961"/>
                    </a:lnTo>
                    <a:lnTo>
                      <a:pt x="22" y="989"/>
                    </a:lnTo>
                    <a:lnTo>
                      <a:pt x="0" y="1018"/>
                    </a:lnTo>
                    <a:lnTo>
                      <a:pt x="0" y="1018"/>
                    </a:lnTo>
                    <a:lnTo>
                      <a:pt x="123" y="889"/>
                    </a:lnTo>
                    <a:lnTo>
                      <a:pt x="241" y="752"/>
                    </a:lnTo>
                    <a:lnTo>
                      <a:pt x="357" y="608"/>
                    </a:lnTo>
                    <a:lnTo>
                      <a:pt x="465" y="460"/>
                    </a:lnTo>
                    <a:lnTo>
                      <a:pt x="465" y="460"/>
                    </a:lnTo>
                    <a:lnTo>
                      <a:pt x="443" y="432"/>
                    </a:lnTo>
                    <a:lnTo>
                      <a:pt x="425" y="396"/>
                    </a:lnTo>
                    <a:lnTo>
                      <a:pt x="411" y="360"/>
                    </a:lnTo>
                    <a:lnTo>
                      <a:pt x="396" y="324"/>
                    </a:lnTo>
                    <a:lnTo>
                      <a:pt x="396" y="324"/>
                    </a:lnTo>
                    <a:lnTo>
                      <a:pt x="389" y="280"/>
                    </a:lnTo>
                    <a:lnTo>
                      <a:pt x="382" y="241"/>
                    </a:lnTo>
                    <a:lnTo>
                      <a:pt x="382" y="198"/>
                    </a:lnTo>
                    <a:lnTo>
                      <a:pt x="385" y="158"/>
                    </a:lnTo>
                    <a:lnTo>
                      <a:pt x="393" y="115"/>
                    </a:lnTo>
                    <a:lnTo>
                      <a:pt x="403" y="75"/>
                    </a:lnTo>
                    <a:lnTo>
                      <a:pt x="421" y="36"/>
                    </a:lnTo>
                    <a:lnTo>
                      <a:pt x="44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6" name="Freeform 82"/>
              <p:cNvSpPr>
                <a:spLocks noChangeArrowheads="1"/>
              </p:cNvSpPr>
              <p:nvPr/>
            </p:nvSpPr>
            <p:spPr bwMode="auto">
              <a:xfrm>
                <a:off x="4017963" y="39719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7" name="Freeform 83"/>
              <p:cNvSpPr>
                <a:spLocks noChangeArrowheads="1"/>
              </p:cNvSpPr>
              <p:nvPr/>
            </p:nvSpPr>
            <p:spPr bwMode="auto">
              <a:xfrm>
                <a:off x="4027488" y="3895725"/>
                <a:ext cx="238125" cy="301625"/>
              </a:xfrm>
              <a:custGeom>
                <a:avLst/>
                <a:gdLst>
                  <a:gd name="T0" fmla="*/ 345 w 667"/>
                  <a:gd name="T1" fmla="*/ 579 h 843"/>
                  <a:gd name="T2" fmla="*/ 302 w 667"/>
                  <a:gd name="T3" fmla="*/ 575 h 843"/>
                  <a:gd name="T4" fmla="*/ 266 w 667"/>
                  <a:gd name="T5" fmla="*/ 557 h 843"/>
                  <a:gd name="T6" fmla="*/ 241 w 667"/>
                  <a:gd name="T7" fmla="*/ 539 h 843"/>
                  <a:gd name="T8" fmla="*/ 205 w 667"/>
                  <a:gd name="T9" fmla="*/ 492 h 843"/>
                  <a:gd name="T10" fmla="*/ 194 w 667"/>
                  <a:gd name="T11" fmla="*/ 464 h 843"/>
                  <a:gd name="T12" fmla="*/ 191 w 667"/>
                  <a:gd name="T13" fmla="*/ 403 h 843"/>
                  <a:gd name="T14" fmla="*/ 209 w 667"/>
                  <a:gd name="T15" fmla="*/ 348 h 843"/>
                  <a:gd name="T16" fmla="*/ 223 w 667"/>
                  <a:gd name="T17" fmla="*/ 330 h 843"/>
                  <a:gd name="T18" fmla="*/ 248 w 667"/>
                  <a:gd name="T19" fmla="*/ 302 h 843"/>
                  <a:gd name="T20" fmla="*/ 284 w 667"/>
                  <a:gd name="T21" fmla="*/ 280 h 843"/>
                  <a:gd name="T22" fmla="*/ 324 w 667"/>
                  <a:gd name="T23" fmla="*/ 269 h 843"/>
                  <a:gd name="T24" fmla="*/ 345 w 667"/>
                  <a:gd name="T25" fmla="*/ 269 h 843"/>
                  <a:gd name="T26" fmla="*/ 385 w 667"/>
                  <a:gd name="T27" fmla="*/ 273 h 843"/>
                  <a:gd name="T28" fmla="*/ 421 w 667"/>
                  <a:gd name="T29" fmla="*/ 291 h 843"/>
                  <a:gd name="T30" fmla="*/ 446 w 667"/>
                  <a:gd name="T31" fmla="*/ 309 h 843"/>
                  <a:gd name="T32" fmla="*/ 482 w 667"/>
                  <a:gd name="T33" fmla="*/ 356 h 843"/>
                  <a:gd name="T34" fmla="*/ 493 w 667"/>
                  <a:gd name="T35" fmla="*/ 385 h 843"/>
                  <a:gd name="T36" fmla="*/ 497 w 667"/>
                  <a:gd name="T37" fmla="*/ 446 h 843"/>
                  <a:gd name="T38" fmla="*/ 479 w 667"/>
                  <a:gd name="T39" fmla="*/ 503 h 843"/>
                  <a:gd name="T40" fmla="*/ 529 w 667"/>
                  <a:gd name="T41" fmla="*/ 413 h 843"/>
                  <a:gd name="T42" fmla="*/ 666 w 667"/>
                  <a:gd name="T43" fmla="*/ 144 h 843"/>
                  <a:gd name="T44" fmla="*/ 641 w 667"/>
                  <a:gd name="T45" fmla="*/ 118 h 843"/>
                  <a:gd name="T46" fmla="*/ 586 w 667"/>
                  <a:gd name="T47" fmla="*/ 75 h 843"/>
                  <a:gd name="T48" fmla="*/ 558 w 667"/>
                  <a:gd name="T49" fmla="*/ 57 h 843"/>
                  <a:gd name="T50" fmla="*/ 475 w 667"/>
                  <a:gd name="T51" fmla="*/ 21 h 843"/>
                  <a:gd name="T52" fmla="*/ 389 w 667"/>
                  <a:gd name="T53" fmla="*/ 0 h 843"/>
                  <a:gd name="T54" fmla="*/ 302 w 667"/>
                  <a:gd name="T55" fmla="*/ 176 h 843"/>
                  <a:gd name="T56" fmla="*/ 209 w 667"/>
                  <a:gd name="T57" fmla="*/ 348 h 843"/>
                  <a:gd name="T58" fmla="*/ 209 w 667"/>
                  <a:gd name="T59" fmla="*/ 348 h 843"/>
                  <a:gd name="T60" fmla="*/ 158 w 667"/>
                  <a:gd name="T61" fmla="*/ 431 h 843"/>
                  <a:gd name="T62" fmla="*/ 0 w 667"/>
                  <a:gd name="T63" fmla="*/ 672 h 843"/>
                  <a:gd name="T64" fmla="*/ 25 w 667"/>
                  <a:gd name="T65" fmla="*/ 709 h 843"/>
                  <a:gd name="T66" fmla="*/ 93 w 667"/>
                  <a:gd name="T67" fmla="*/ 770 h 843"/>
                  <a:gd name="T68" fmla="*/ 129 w 667"/>
                  <a:gd name="T69" fmla="*/ 795 h 843"/>
                  <a:gd name="T70" fmla="*/ 194 w 667"/>
                  <a:gd name="T71" fmla="*/ 824 h 843"/>
                  <a:gd name="T72" fmla="*/ 262 w 667"/>
                  <a:gd name="T73" fmla="*/ 842 h 843"/>
                  <a:gd name="T74" fmla="*/ 374 w 667"/>
                  <a:gd name="T75" fmla="*/ 676 h 843"/>
                  <a:gd name="T76" fmla="*/ 479 w 667"/>
                  <a:gd name="T77" fmla="*/ 503 h 843"/>
                  <a:gd name="T78" fmla="*/ 468 w 667"/>
                  <a:gd name="T79" fmla="*/ 518 h 843"/>
                  <a:gd name="T80" fmla="*/ 439 w 667"/>
                  <a:gd name="T81" fmla="*/ 547 h 843"/>
                  <a:gd name="T82" fmla="*/ 403 w 667"/>
                  <a:gd name="T83" fmla="*/ 568 h 843"/>
                  <a:gd name="T84" fmla="*/ 363 w 667"/>
                  <a:gd name="T85" fmla="*/ 579 h 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7" h="843">
                    <a:moveTo>
                      <a:pt x="345" y="579"/>
                    </a:moveTo>
                    <a:lnTo>
                      <a:pt x="345" y="579"/>
                    </a:lnTo>
                    <a:lnTo>
                      <a:pt x="324" y="579"/>
                    </a:lnTo>
                    <a:lnTo>
                      <a:pt x="302" y="575"/>
                    </a:lnTo>
                    <a:lnTo>
                      <a:pt x="284" y="568"/>
                    </a:lnTo>
                    <a:lnTo>
                      <a:pt x="266" y="557"/>
                    </a:lnTo>
                    <a:lnTo>
                      <a:pt x="266" y="557"/>
                    </a:lnTo>
                    <a:lnTo>
                      <a:pt x="241" y="539"/>
                    </a:lnTo>
                    <a:lnTo>
                      <a:pt x="219" y="518"/>
                    </a:lnTo>
                    <a:lnTo>
                      <a:pt x="205" y="492"/>
                    </a:lnTo>
                    <a:lnTo>
                      <a:pt x="194" y="464"/>
                    </a:lnTo>
                    <a:lnTo>
                      <a:pt x="194" y="464"/>
                    </a:lnTo>
                    <a:lnTo>
                      <a:pt x="191" y="435"/>
                    </a:lnTo>
                    <a:lnTo>
                      <a:pt x="191" y="403"/>
                    </a:lnTo>
                    <a:lnTo>
                      <a:pt x="198" y="374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223" y="330"/>
                    </a:lnTo>
                    <a:lnTo>
                      <a:pt x="234" y="316"/>
                    </a:lnTo>
                    <a:lnTo>
                      <a:pt x="248" y="302"/>
                    </a:lnTo>
                    <a:lnTo>
                      <a:pt x="266" y="291"/>
                    </a:lnTo>
                    <a:lnTo>
                      <a:pt x="284" y="280"/>
                    </a:lnTo>
                    <a:lnTo>
                      <a:pt x="302" y="277"/>
                    </a:lnTo>
                    <a:lnTo>
                      <a:pt x="324" y="269"/>
                    </a:lnTo>
                    <a:lnTo>
                      <a:pt x="345" y="269"/>
                    </a:lnTo>
                    <a:lnTo>
                      <a:pt x="345" y="269"/>
                    </a:lnTo>
                    <a:lnTo>
                      <a:pt x="363" y="269"/>
                    </a:lnTo>
                    <a:lnTo>
                      <a:pt x="385" y="273"/>
                    </a:lnTo>
                    <a:lnTo>
                      <a:pt x="403" y="280"/>
                    </a:lnTo>
                    <a:lnTo>
                      <a:pt x="421" y="291"/>
                    </a:lnTo>
                    <a:lnTo>
                      <a:pt x="421" y="291"/>
                    </a:lnTo>
                    <a:lnTo>
                      <a:pt x="446" y="309"/>
                    </a:lnTo>
                    <a:lnTo>
                      <a:pt x="468" y="330"/>
                    </a:lnTo>
                    <a:lnTo>
                      <a:pt x="482" y="356"/>
                    </a:lnTo>
                    <a:lnTo>
                      <a:pt x="493" y="385"/>
                    </a:lnTo>
                    <a:lnTo>
                      <a:pt x="493" y="385"/>
                    </a:lnTo>
                    <a:lnTo>
                      <a:pt x="500" y="413"/>
                    </a:lnTo>
                    <a:lnTo>
                      <a:pt x="497" y="446"/>
                    </a:lnTo>
                    <a:lnTo>
                      <a:pt x="489" y="474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529" y="413"/>
                    </a:lnTo>
                    <a:lnTo>
                      <a:pt x="576" y="323"/>
                    </a:lnTo>
                    <a:lnTo>
                      <a:pt x="666" y="144"/>
                    </a:lnTo>
                    <a:lnTo>
                      <a:pt x="666" y="144"/>
                    </a:lnTo>
                    <a:lnTo>
                      <a:pt x="641" y="118"/>
                    </a:lnTo>
                    <a:lnTo>
                      <a:pt x="615" y="97"/>
                    </a:lnTo>
                    <a:lnTo>
                      <a:pt x="586" y="75"/>
                    </a:lnTo>
                    <a:lnTo>
                      <a:pt x="558" y="57"/>
                    </a:lnTo>
                    <a:lnTo>
                      <a:pt x="558" y="57"/>
                    </a:lnTo>
                    <a:lnTo>
                      <a:pt x="518" y="35"/>
                    </a:lnTo>
                    <a:lnTo>
                      <a:pt x="475" y="21"/>
                    </a:lnTo>
                    <a:lnTo>
                      <a:pt x="432" y="7"/>
                    </a:lnTo>
                    <a:lnTo>
                      <a:pt x="389" y="0"/>
                    </a:lnTo>
                    <a:lnTo>
                      <a:pt x="389" y="0"/>
                    </a:lnTo>
                    <a:lnTo>
                      <a:pt x="302" y="176"/>
                    </a:lnTo>
                    <a:lnTo>
                      <a:pt x="255" y="262"/>
                    </a:lnTo>
                    <a:lnTo>
                      <a:pt x="209" y="348"/>
                    </a:lnTo>
                    <a:lnTo>
                      <a:pt x="93" y="280"/>
                    </a:lnTo>
                    <a:lnTo>
                      <a:pt x="209" y="348"/>
                    </a:lnTo>
                    <a:lnTo>
                      <a:pt x="209" y="348"/>
                    </a:lnTo>
                    <a:lnTo>
                      <a:pt x="158" y="431"/>
                    </a:lnTo>
                    <a:lnTo>
                      <a:pt x="108" y="514"/>
                    </a:lnTo>
                    <a:lnTo>
                      <a:pt x="0" y="672"/>
                    </a:lnTo>
                    <a:lnTo>
                      <a:pt x="0" y="672"/>
                    </a:lnTo>
                    <a:lnTo>
                      <a:pt x="25" y="709"/>
                    </a:lnTo>
                    <a:lnTo>
                      <a:pt x="57" y="741"/>
                    </a:lnTo>
                    <a:lnTo>
                      <a:pt x="93" y="770"/>
                    </a:lnTo>
                    <a:lnTo>
                      <a:pt x="129" y="795"/>
                    </a:lnTo>
                    <a:lnTo>
                      <a:pt x="129" y="795"/>
                    </a:lnTo>
                    <a:lnTo>
                      <a:pt x="162" y="809"/>
                    </a:lnTo>
                    <a:lnTo>
                      <a:pt x="194" y="824"/>
                    </a:lnTo>
                    <a:lnTo>
                      <a:pt x="227" y="834"/>
                    </a:lnTo>
                    <a:lnTo>
                      <a:pt x="262" y="842"/>
                    </a:lnTo>
                    <a:lnTo>
                      <a:pt x="262" y="842"/>
                    </a:lnTo>
                    <a:lnTo>
                      <a:pt x="374" y="676"/>
                    </a:lnTo>
                    <a:lnTo>
                      <a:pt x="428" y="589"/>
                    </a:lnTo>
                    <a:lnTo>
                      <a:pt x="479" y="503"/>
                    </a:lnTo>
                    <a:lnTo>
                      <a:pt x="479" y="503"/>
                    </a:lnTo>
                    <a:lnTo>
                      <a:pt x="468" y="518"/>
                    </a:lnTo>
                    <a:lnTo>
                      <a:pt x="453" y="536"/>
                    </a:lnTo>
                    <a:lnTo>
                      <a:pt x="439" y="547"/>
                    </a:lnTo>
                    <a:lnTo>
                      <a:pt x="421" y="557"/>
                    </a:lnTo>
                    <a:lnTo>
                      <a:pt x="403" y="568"/>
                    </a:lnTo>
                    <a:lnTo>
                      <a:pt x="385" y="575"/>
                    </a:lnTo>
                    <a:lnTo>
                      <a:pt x="363" y="579"/>
                    </a:lnTo>
                    <a:lnTo>
                      <a:pt x="345" y="579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8" name="Freeform 84"/>
              <p:cNvSpPr>
                <a:spLocks noChangeArrowheads="1"/>
              </p:cNvSpPr>
              <p:nvPr/>
            </p:nvSpPr>
            <p:spPr bwMode="auto">
              <a:xfrm>
                <a:off x="4284663" y="412432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59" name="Freeform 85"/>
              <p:cNvSpPr>
                <a:spLocks noChangeArrowheads="1"/>
              </p:cNvSpPr>
              <p:nvPr/>
            </p:nvSpPr>
            <p:spPr bwMode="auto">
              <a:xfrm>
                <a:off x="4121150" y="4076700"/>
                <a:ext cx="161925" cy="123825"/>
              </a:xfrm>
              <a:custGeom>
                <a:avLst/>
                <a:gdLst>
                  <a:gd name="T0" fmla="*/ 217 w 452"/>
                  <a:gd name="T1" fmla="*/ 0 h 350"/>
                  <a:gd name="T2" fmla="*/ 217 w 452"/>
                  <a:gd name="T3" fmla="*/ 0 h 350"/>
                  <a:gd name="T4" fmla="*/ 217 w 452"/>
                  <a:gd name="T5" fmla="*/ 0 h 350"/>
                  <a:gd name="T6" fmla="*/ 217 w 452"/>
                  <a:gd name="T7" fmla="*/ 0 h 350"/>
                  <a:gd name="T8" fmla="*/ 217 w 452"/>
                  <a:gd name="T9" fmla="*/ 0 h 350"/>
                  <a:gd name="T10" fmla="*/ 217 w 452"/>
                  <a:gd name="T11" fmla="*/ 0 h 350"/>
                  <a:gd name="T12" fmla="*/ 166 w 452"/>
                  <a:gd name="T13" fmla="*/ 86 h 350"/>
                  <a:gd name="T14" fmla="*/ 112 w 452"/>
                  <a:gd name="T15" fmla="*/ 173 h 350"/>
                  <a:gd name="T16" fmla="*/ 0 w 452"/>
                  <a:gd name="T17" fmla="*/ 339 h 350"/>
                  <a:gd name="T18" fmla="*/ 0 w 452"/>
                  <a:gd name="T19" fmla="*/ 339 h 350"/>
                  <a:gd name="T20" fmla="*/ 40 w 452"/>
                  <a:gd name="T21" fmla="*/ 346 h 350"/>
                  <a:gd name="T22" fmla="*/ 83 w 452"/>
                  <a:gd name="T23" fmla="*/ 349 h 350"/>
                  <a:gd name="T24" fmla="*/ 83 w 452"/>
                  <a:gd name="T25" fmla="*/ 349 h 350"/>
                  <a:gd name="T26" fmla="*/ 138 w 452"/>
                  <a:gd name="T27" fmla="*/ 342 h 350"/>
                  <a:gd name="T28" fmla="*/ 191 w 452"/>
                  <a:gd name="T29" fmla="*/ 331 h 350"/>
                  <a:gd name="T30" fmla="*/ 245 w 452"/>
                  <a:gd name="T31" fmla="*/ 313 h 350"/>
                  <a:gd name="T32" fmla="*/ 296 w 452"/>
                  <a:gd name="T33" fmla="*/ 292 h 350"/>
                  <a:gd name="T34" fmla="*/ 339 w 452"/>
                  <a:gd name="T35" fmla="*/ 259 h 350"/>
                  <a:gd name="T36" fmla="*/ 382 w 452"/>
                  <a:gd name="T37" fmla="*/ 224 h 350"/>
                  <a:gd name="T38" fmla="*/ 418 w 452"/>
                  <a:gd name="T39" fmla="*/ 180 h 350"/>
                  <a:gd name="T40" fmla="*/ 451 w 452"/>
                  <a:gd name="T41" fmla="*/ 133 h 350"/>
                  <a:gd name="T42" fmla="*/ 451 w 452"/>
                  <a:gd name="T43" fmla="*/ 133 h 350"/>
                  <a:gd name="T44" fmla="*/ 451 w 452"/>
                  <a:gd name="T45" fmla="*/ 133 h 350"/>
                  <a:gd name="T46" fmla="*/ 217 w 452"/>
                  <a:gd name="T47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52" h="350">
                    <a:moveTo>
                      <a:pt x="217" y="0"/>
                    </a:move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217" y="0"/>
                    </a:lnTo>
                    <a:lnTo>
                      <a:pt x="166" y="86"/>
                    </a:lnTo>
                    <a:lnTo>
                      <a:pt x="112" y="173"/>
                    </a:lnTo>
                    <a:lnTo>
                      <a:pt x="0" y="339"/>
                    </a:lnTo>
                    <a:lnTo>
                      <a:pt x="0" y="339"/>
                    </a:lnTo>
                    <a:lnTo>
                      <a:pt x="40" y="346"/>
                    </a:lnTo>
                    <a:lnTo>
                      <a:pt x="83" y="349"/>
                    </a:lnTo>
                    <a:lnTo>
                      <a:pt x="83" y="349"/>
                    </a:lnTo>
                    <a:lnTo>
                      <a:pt x="138" y="342"/>
                    </a:lnTo>
                    <a:lnTo>
                      <a:pt x="191" y="331"/>
                    </a:lnTo>
                    <a:lnTo>
                      <a:pt x="245" y="313"/>
                    </a:lnTo>
                    <a:lnTo>
                      <a:pt x="296" y="292"/>
                    </a:lnTo>
                    <a:lnTo>
                      <a:pt x="339" y="259"/>
                    </a:lnTo>
                    <a:lnTo>
                      <a:pt x="382" y="224"/>
                    </a:lnTo>
                    <a:lnTo>
                      <a:pt x="418" y="180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451" y="133"/>
                    </a:lnTo>
                    <a:lnTo>
                      <a:pt x="21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0" name="Freeform 86"/>
              <p:cNvSpPr>
                <a:spLocks noChangeArrowheads="1"/>
              </p:cNvSpPr>
              <p:nvPr/>
            </p:nvSpPr>
            <p:spPr bwMode="auto">
              <a:xfrm>
                <a:off x="4017963" y="3895725"/>
                <a:ext cx="147637" cy="123825"/>
              </a:xfrm>
              <a:custGeom>
                <a:avLst/>
                <a:gdLst>
                  <a:gd name="T0" fmla="*/ 0 w 415"/>
                  <a:gd name="T1" fmla="*/ 212 h 349"/>
                  <a:gd name="T2" fmla="*/ 118 w 415"/>
                  <a:gd name="T3" fmla="*/ 280 h 349"/>
                  <a:gd name="T4" fmla="*/ 234 w 415"/>
                  <a:gd name="T5" fmla="*/ 348 h 349"/>
                  <a:gd name="T6" fmla="*/ 234 w 415"/>
                  <a:gd name="T7" fmla="*/ 348 h 349"/>
                  <a:gd name="T8" fmla="*/ 280 w 415"/>
                  <a:gd name="T9" fmla="*/ 262 h 349"/>
                  <a:gd name="T10" fmla="*/ 327 w 415"/>
                  <a:gd name="T11" fmla="*/ 176 h 349"/>
                  <a:gd name="T12" fmla="*/ 414 w 415"/>
                  <a:gd name="T13" fmla="*/ 0 h 349"/>
                  <a:gd name="T14" fmla="*/ 414 w 415"/>
                  <a:gd name="T15" fmla="*/ 0 h 349"/>
                  <a:gd name="T16" fmla="*/ 370 w 415"/>
                  <a:gd name="T17" fmla="*/ 0 h 349"/>
                  <a:gd name="T18" fmla="*/ 370 w 415"/>
                  <a:gd name="T19" fmla="*/ 0 h 349"/>
                  <a:gd name="T20" fmla="*/ 313 w 415"/>
                  <a:gd name="T21" fmla="*/ 3 h 349"/>
                  <a:gd name="T22" fmla="*/ 259 w 415"/>
                  <a:gd name="T23" fmla="*/ 14 h 349"/>
                  <a:gd name="T24" fmla="*/ 205 w 415"/>
                  <a:gd name="T25" fmla="*/ 32 h 349"/>
                  <a:gd name="T26" fmla="*/ 158 w 415"/>
                  <a:gd name="T27" fmla="*/ 57 h 349"/>
                  <a:gd name="T28" fmla="*/ 111 w 415"/>
                  <a:gd name="T29" fmla="*/ 86 h 349"/>
                  <a:gd name="T30" fmla="*/ 68 w 415"/>
                  <a:gd name="T31" fmla="*/ 122 h 349"/>
                  <a:gd name="T32" fmla="*/ 32 w 415"/>
                  <a:gd name="T33" fmla="*/ 165 h 349"/>
                  <a:gd name="T34" fmla="*/ 0 w 415"/>
                  <a:gd name="T35" fmla="*/ 212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5" h="349">
                    <a:moveTo>
                      <a:pt x="0" y="212"/>
                    </a:moveTo>
                    <a:lnTo>
                      <a:pt x="118" y="280"/>
                    </a:lnTo>
                    <a:lnTo>
                      <a:pt x="234" y="348"/>
                    </a:lnTo>
                    <a:lnTo>
                      <a:pt x="234" y="348"/>
                    </a:lnTo>
                    <a:lnTo>
                      <a:pt x="280" y="262"/>
                    </a:lnTo>
                    <a:lnTo>
                      <a:pt x="327" y="176"/>
                    </a:lnTo>
                    <a:lnTo>
                      <a:pt x="414" y="0"/>
                    </a:lnTo>
                    <a:lnTo>
                      <a:pt x="414" y="0"/>
                    </a:lnTo>
                    <a:lnTo>
                      <a:pt x="370" y="0"/>
                    </a:lnTo>
                    <a:lnTo>
                      <a:pt x="370" y="0"/>
                    </a:lnTo>
                    <a:lnTo>
                      <a:pt x="313" y="3"/>
                    </a:lnTo>
                    <a:lnTo>
                      <a:pt x="259" y="14"/>
                    </a:lnTo>
                    <a:lnTo>
                      <a:pt x="205" y="32"/>
                    </a:lnTo>
                    <a:lnTo>
                      <a:pt x="158" y="57"/>
                    </a:lnTo>
                    <a:lnTo>
                      <a:pt x="111" y="86"/>
                    </a:lnTo>
                    <a:lnTo>
                      <a:pt x="68" y="122"/>
                    </a:lnTo>
                    <a:lnTo>
                      <a:pt x="32" y="165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1" name="Freeform 87"/>
              <p:cNvSpPr>
                <a:spLocks noChangeArrowheads="1"/>
              </p:cNvSpPr>
              <p:nvPr/>
            </p:nvSpPr>
            <p:spPr bwMode="auto">
              <a:xfrm>
                <a:off x="4200525" y="3946525"/>
                <a:ext cx="103187" cy="176213"/>
              </a:xfrm>
              <a:custGeom>
                <a:avLst/>
                <a:gdLst>
                  <a:gd name="T0" fmla="*/ 0 w 292"/>
                  <a:gd name="T1" fmla="*/ 359 h 493"/>
                  <a:gd name="T2" fmla="*/ 234 w 292"/>
                  <a:gd name="T3" fmla="*/ 492 h 493"/>
                  <a:gd name="T4" fmla="*/ 234 w 292"/>
                  <a:gd name="T5" fmla="*/ 492 h 493"/>
                  <a:gd name="T6" fmla="*/ 234 w 292"/>
                  <a:gd name="T7" fmla="*/ 492 h 493"/>
                  <a:gd name="T8" fmla="*/ 234 w 292"/>
                  <a:gd name="T9" fmla="*/ 492 h 493"/>
                  <a:gd name="T10" fmla="*/ 234 w 292"/>
                  <a:gd name="T11" fmla="*/ 492 h 493"/>
                  <a:gd name="T12" fmla="*/ 234 w 292"/>
                  <a:gd name="T13" fmla="*/ 492 h 493"/>
                  <a:gd name="T14" fmla="*/ 234 w 292"/>
                  <a:gd name="T15" fmla="*/ 492 h 493"/>
                  <a:gd name="T16" fmla="*/ 255 w 292"/>
                  <a:gd name="T17" fmla="*/ 456 h 493"/>
                  <a:gd name="T18" fmla="*/ 270 w 292"/>
                  <a:gd name="T19" fmla="*/ 417 h 493"/>
                  <a:gd name="T20" fmla="*/ 281 w 292"/>
                  <a:gd name="T21" fmla="*/ 377 h 493"/>
                  <a:gd name="T22" fmla="*/ 288 w 292"/>
                  <a:gd name="T23" fmla="*/ 338 h 493"/>
                  <a:gd name="T24" fmla="*/ 291 w 292"/>
                  <a:gd name="T25" fmla="*/ 295 h 493"/>
                  <a:gd name="T26" fmla="*/ 291 w 292"/>
                  <a:gd name="T27" fmla="*/ 255 h 493"/>
                  <a:gd name="T28" fmla="*/ 288 w 292"/>
                  <a:gd name="T29" fmla="*/ 212 h 493"/>
                  <a:gd name="T30" fmla="*/ 277 w 292"/>
                  <a:gd name="T31" fmla="*/ 168 h 493"/>
                  <a:gd name="T32" fmla="*/ 277 w 292"/>
                  <a:gd name="T33" fmla="*/ 168 h 493"/>
                  <a:gd name="T34" fmla="*/ 263 w 292"/>
                  <a:gd name="T35" fmla="*/ 122 h 493"/>
                  <a:gd name="T36" fmla="*/ 241 w 292"/>
                  <a:gd name="T37" fmla="*/ 79 h 493"/>
                  <a:gd name="T38" fmla="*/ 216 w 292"/>
                  <a:gd name="T39" fmla="*/ 39 h 493"/>
                  <a:gd name="T40" fmla="*/ 187 w 292"/>
                  <a:gd name="T41" fmla="*/ 0 h 493"/>
                  <a:gd name="T42" fmla="*/ 187 w 292"/>
                  <a:gd name="T43" fmla="*/ 0 h 493"/>
                  <a:gd name="T44" fmla="*/ 97 w 292"/>
                  <a:gd name="T45" fmla="*/ 179 h 493"/>
                  <a:gd name="T46" fmla="*/ 50 w 292"/>
                  <a:gd name="T47" fmla="*/ 269 h 493"/>
                  <a:gd name="T48" fmla="*/ 0 w 292"/>
                  <a:gd name="T49" fmla="*/ 359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2" h="493">
                    <a:moveTo>
                      <a:pt x="0" y="359"/>
                    </a:move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34" y="492"/>
                    </a:lnTo>
                    <a:lnTo>
                      <a:pt x="255" y="456"/>
                    </a:lnTo>
                    <a:lnTo>
                      <a:pt x="270" y="417"/>
                    </a:lnTo>
                    <a:lnTo>
                      <a:pt x="281" y="377"/>
                    </a:lnTo>
                    <a:lnTo>
                      <a:pt x="288" y="338"/>
                    </a:lnTo>
                    <a:lnTo>
                      <a:pt x="291" y="295"/>
                    </a:lnTo>
                    <a:lnTo>
                      <a:pt x="291" y="255"/>
                    </a:lnTo>
                    <a:lnTo>
                      <a:pt x="288" y="212"/>
                    </a:lnTo>
                    <a:lnTo>
                      <a:pt x="277" y="168"/>
                    </a:lnTo>
                    <a:lnTo>
                      <a:pt x="277" y="168"/>
                    </a:lnTo>
                    <a:lnTo>
                      <a:pt x="263" y="122"/>
                    </a:lnTo>
                    <a:lnTo>
                      <a:pt x="241" y="79"/>
                    </a:lnTo>
                    <a:lnTo>
                      <a:pt x="216" y="39"/>
                    </a:lnTo>
                    <a:lnTo>
                      <a:pt x="187" y="0"/>
                    </a:lnTo>
                    <a:lnTo>
                      <a:pt x="187" y="0"/>
                    </a:lnTo>
                    <a:lnTo>
                      <a:pt x="97" y="179"/>
                    </a:lnTo>
                    <a:lnTo>
                      <a:pt x="50" y="269"/>
                    </a:lnTo>
                    <a:lnTo>
                      <a:pt x="0" y="35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2" name="Freeform 88"/>
              <p:cNvSpPr>
                <a:spLocks noChangeArrowheads="1"/>
              </p:cNvSpPr>
              <p:nvPr/>
            </p:nvSpPr>
            <p:spPr bwMode="auto">
              <a:xfrm>
                <a:off x="3997325" y="3971925"/>
                <a:ext cx="103187" cy="165100"/>
              </a:xfrm>
              <a:custGeom>
                <a:avLst/>
                <a:gdLst>
                  <a:gd name="T0" fmla="*/ 176 w 293"/>
                  <a:gd name="T1" fmla="*/ 68 h 461"/>
                  <a:gd name="T2" fmla="*/ 58 w 293"/>
                  <a:gd name="T3" fmla="*/ 0 h 461"/>
                  <a:gd name="T4" fmla="*/ 58 w 293"/>
                  <a:gd name="T5" fmla="*/ 0 h 461"/>
                  <a:gd name="T6" fmla="*/ 58 w 293"/>
                  <a:gd name="T7" fmla="*/ 0 h 461"/>
                  <a:gd name="T8" fmla="*/ 58 w 293"/>
                  <a:gd name="T9" fmla="*/ 0 h 461"/>
                  <a:gd name="T10" fmla="*/ 39 w 293"/>
                  <a:gd name="T11" fmla="*/ 36 h 461"/>
                  <a:gd name="T12" fmla="*/ 21 w 293"/>
                  <a:gd name="T13" fmla="*/ 75 h 461"/>
                  <a:gd name="T14" fmla="*/ 11 w 293"/>
                  <a:gd name="T15" fmla="*/ 115 h 461"/>
                  <a:gd name="T16" fmla="*/ 3 w 293"/>
                  <a:gd name="T17" fmla="*/ 158 h 461"/>
                  <a:gd name="T18" fmla="*/ 0 w 293"/>
                  <a:gd name="T19" fmla="*/ 198 h 461"/>
                  <a:gd name="T20" fmla="*/ 0 w 293"/>
                  <a:gd name="T21" fmla="*/ 241 h 461"/>
                  <a:gd name="T22" fmla="*/ 7 w 293"/>
                  <a:gd name="T23" fmla="*/ 280 h 461"/>
                  <a:gd name="T24" fmla="*/ 14 w 293"/>
                  <a:gd name="T25" fmla="*/ 324 h 461"/>
                  <a:gd name="T26" fmla="*/ 14 w 293"/>
                  <a:gd name="T27" fmla="*/ 324 h 461"/>
                  <a:gd name="T28" fmla="*/ 29 w 293"/>
                  <a:gd name="T29" fmla="*/ 360 h 461"/>
                  <a:gd name="T30" fmla="*/ 43 w 293"/>
                  <a:gd name="T31" fmla="*/ 396 h 461"/>
                  <a:gd name="T32" fmla="*/ 61 w 293"/>
                  <a:gd name="T33" fmla="*/ 432 h 461"/>
                  <a:gd name="T34" fmla="*/ 83 w 293"/>
                  <a:gd name="T35" fmla="*/ 460 h 461"/>
                  <a:gd name="T36" fmla="*/ 83 w 293"/>
                  <a:gd name="T37" fmla="*/ 460 h 461"/>
                  <a:gd name="T38" fmla="*/ 191 w 293"/>
                  <a:gd name="T39" fmla="*/ 302 h 461"/>
                  <a:gd name="T40" fmla="*/ 241 w 293"/>
                  <a:gd name="T41" fmla="*/ 219 h 461"/>
                  <a:gd name="T42" fmla="*/ 292 w 293"/>
                  <a:gd name="T43" fmla="*/ 136 h 461"/>
                  <a:gd name="T44" fmla="*/ 176 w 293"/>
                  <a:gd name="T45" fmla="*/ 6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93" h="461">
                    <a:moveTo>
                      <a:pt x="176" y="68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39" y="36"/>
                    </a:lnTo>
                    <a:lnTo>
                      <a:pt x="21" y="75"/>
                    </a:lnTo>
                    <a:lnTo>
                      <a:pt x="11" y="115"/>
                    </a:lnTo>
                    <a:lnTo>
                      <a:pt x="3" y="158"/>
                    </a:lnTo>
                    <a:lnTo>
                      <a:pt x="0" y="198"/>
                    </a:lnTo>
                    <a:lnTo>
                      <a:pt x="0" y="241"/>
                    </a:lnTo>
                    <a:lnTo>
                      <a:pt x="7" y="280"/>
                    </a:lnTo>
                    <a:lnTo>
                      <a:pt x="14" y="324"/>
                    </a:lnTo>
                    <a:lnTo>
                      <a:pt x="14" y="324"/>
                    </a:lnTo>
                    <a:lnTo>
                      <a:pt x="29" y="360"/>
                    </a:lnTo>
                    <a:lnTo>
                      <a:pt x="43" y="396"/>
                    </a:lnTo>
                    <a:lnTo>
                      <a:pt x="61" y="432"/>
                    </a:lnTo>
                    <a:lnTo>
                      <a:pt x="83" y="460"/>
                    </a:lnTo>
                    <a:lnTo>
                      <a:pt x="83" y="460"/>
                    </a:lnTo>
                    <a:lnTo>
                      <a:pt x="191" y="302"/>
                    </a:lnTo>
                    <a:lnTo>
                      <a:pt x="241" y="219"/>
                    </a:lnTo>
                    <a:lnTo>
                      <a:pt x="292" y="136"/>
                    </a:lnTo>
                    <a:lnTo>
                      <a:pt x="176" y="6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3" name="Freeform 89"/>
              <p:cNvSpPr>
                <a:spLocks noChangeArrowheads="1"/>
              </p:cNvSpPr>
              <p:nvPr/>
            </p:nvSpPr>
            <p:spPr bwMode="auto">
              <a:xfrm>
                <a:off x="3536950" y="3079750"/>
                <a:ext cx="150812" cy="622300"/>
              </a:xfrm>
              <a:custGeom>
                <a:avLst/>
                <a:gdLst>
                  <a:gd name="T0" fmla="*/ 68 w 422"/>
                  <a:gd name="T1" fmla="*/ 1731 h 1732"/>
                  <a:gd name="T2" fmla="*/ 68 w 422"/>
                  <a:gd name="T3" fmla="*/ 1731 h 1732"/>
                  <a:gd name="T4" fmla="*/ 108 w 422"/>
                  <a:gd name="T5" fmla="*/ 1652 h 1732"/>
                  <a:gd name="T6" fmla="*/ 147 w 422"/>
                  <a:gd name="T7" fmla="*/ 1577 h 1732"/>
                  <a:gd name="T8" fmla="*/ 187 w 422"/>
                  <a:gd name="T9" fmla="*/ 1497 h 1732"/>
                  <a:gd name="T10" fmla="*/ 219 w 422"/>
                  <a:gd name="T11" fmla="*/ 1415 h 1732"/>
                  <a:gd name="T12" fmla="*/ 252 w 422"/>
                  <a:gd name="T13" fmla="*/ 1335 h 1732"/>
                  <a:gd name="T14" fmla="*/ 281 w 422"/>
                  <a:gd name="T15" fmla="*/ 1253 h 1732"/>
                  <a:gd name="T16" fmla="*/ 309 w 422"/>
                  <a:gd name="T17" fmla="*/ 1170 h 1732"/>
                  <a:gd name="T18" fmla="*/ 331 w 422"/>
                  <a:gd name="T19" fmla="*/ 1087 h 1732"/>
                  <a:gd name="T20" fmla="*/ 353 w 422"/>
                  <a:gd name="T21" fmla="*/ 1000 h 1732"/>
                  <a:gd name="T22" fmla="*/ 370 w 422"/>
                  <a:gd name="T23" fmla="*/ 918 h 1732"/>
                  <a:gd name="T24" fmla="*/ 385 w 422"/>
                  <a:gd name="T25" fmla="*/ 832 h 1732"/>
                  <a:gd name="T26" fmla="*/ 399 w 422"/>
                  <a:gd name="T27" fmla="*/ 745 h 1732"/>
                  <a:gd name="T28" fmla="*/ 410 w 422"/>
                  <a:gd name="T29" fmla="*/ 659 h 1732"/>
                  <a:gd name="T30" fmla="*/ 417 w 422"/>
                  <a:gd name="T31" fmla="*/ 569 h 1732"/>
                  <a:gd name="T32" fmla="*/ 421 w 422"/>
                  <a:gd name="T33" fmla="*/ 482 h 1732"/>
                  <a:gd name="T34" fmla="*/ 421 w 422"/>
                  <a:gd name="T35" fmla="*/ 396 h 1732"/>
                  <a:gd name="T36" fmla="*/ 421 w 422"/>
                  <a:gd name="T37" fmla="*/ 396 h 1732"/>
                  <a:gd name="T38" fmla="*/ 421 w 422"/>
                  <a:gd name="T39" fmla="*/ 295 h 1732"/>
                  <a:gd name="T40" fmla="*/ 414 w 422"/>
                  <a:gd name="T41" fmla="*/ 194 h 1732"/>
                  <a:gd name="T42" fmla="*/ 406 w 422"/>
                  <a:gd name="T43" fmla="*/ 97 h 1732"/>
                  <a:gd name="T44" fmla="*/ 392 w 422"/>
                  <a:gd name="T45" fmla="*/ 0 h 1732"/>
                  <a:gd name="T46" fmla="*/ 147 w 422"/>
                  <a:gd name="T47" fmla="*/ 274 h 1732"/>
                  <a:gd name="T48" fmla="*/ 147 w 422"/>
                  <a:gd name="T49" fmla="*/ 274 h 1732"/>
                  <a:gd name="T50" fmla="*/ 151 w 422"/>
                  <a:gd name="T51" fmla="*/ 396 h 1732"/>
                  <a:gd name="T52" fmla="*/ 151 w 422"/>
                  <a:gd name="T53" fmla="*/ 396 h 1732"/>
                  <a:gd name="T54" fmla="*/ 147 w 422"/>
                  <a:gd name="T55" fmla="*/ 504 h 1732"/>
                  <a:gd name="T56" fmla="*/ 140 w 422"/>
                  <a:gd name="T57" fmla="*/ 608 h 1732"/>
                  <a:gd name="T58" fmla="*/ 129 w 422"/>
                  <a:gd name="T59" fmla="*/ 716 h 1732"/>
                  <a:gd name="T60" fmla="*/ 111 w 422"/>
                  <a:gd name="T61" fmla="*/ 824 h 1732"/>
                  <a:gd name="T62" fmla="*/ 90 w 422"/>
                  <a:gd name="T63" fmla="*/ 929 h 1732"/>
                  <a:gd name="T64" fmla="*/ 64 w 422"/>
                  <a:gd name="T65" fmla="*/ 1033 h 1732"/>
                  <a:gd name="T66" fmla="*/ 36 w 422"/>
                  <a:gd name="T67" fmla="*/ 1134 h 1732"/>
                  <a:gd name="T68" fmla="*/ 0 w 422"/>
                  <a:gd name="T69" fmla="*/ 1235 h 1732"/>
                  <a:gd name="T70" fmla="*/ 0 w 422"/>
                  <a:gd name="T71" fmla="*/ 1235 h 1732"/>
                  <a:gd name="T72" fmla="*/ 21 w 422"/>
                  <a:gd name="T73" fmla="*/ 1260 h 1732"/>
                  <a:gd name="T74" fmla="*/ 43 w 422"/>
                  <a:gd name="T75" fmla="*/ 1289 h 1732"/>
                  <a:gd name="T76" fmla="*/ 61 w 422"/>
                  <a:gd name="T77" fmla="*/ 1317 h 1732"/>
                  <a:gd name="T78" fmla="*/ 75 w 422"/>
                  <a:gd name="T79" fmla="*/ 1346 h 1732"/>
                  <a:gd name="T80" fmla="*/ 86 w 422"/>
                  <a:gd name="T81" fmla="*/ 1375 h 1732"/>
                  <a:gd name="T82" fmla="*/ 97 w 422"/>
                  <a:gd name="T83" fmla="*/ 1407 h 1732"/>
                  <a:gd name="T84" fmla="*/ 108 w 422"/>
                  <a:gd name="T85" fmla="*/ 1436 h 1732"/>
                  <a:gd name="T86" fmla="*/ 111 w 422"/>
                  <a:gd name="T87" fmla="*/ 1468 h 1732"/>
                  <a:gd name="T88" fmla="*/ 115 w 422"/>
                  <a:gd name="T89" fmla="*/ 1501 h 1732"/>
                  <a:gd name="T90" fmla="*/ 119 w 422"/>
                  <a:gd name="T91" fmla="*/ 1537 h 1732"/>
                  <a:gd name="T92" fmla="*/ 115 w 422"/>
                  <a:gd name="T93" fmla="*/ 1569 h 1732"/>
                  <a:gd name="T94" fmla="*/ 111 w 422"/>
                  <a:gd name="T95" fmla="*/ 1602 h 1732"/>
                  <a:gd name="T96" fmla="*/ 104 w 422"/>
                  <a:gd name="T97" fmla="*/ 1634 h 1732"/>
                  <a:gd name="T98" fmla="*/ 93 w 422"/>
                  <a:gd name="T99" fmla="*/ 1666 h 1732"/>
                  <a:gd name="T100" fmla="*/ 82 w 422"/>
                  <a:gd name="T101" fmla="*/ 1699 h 1732"/>
                  <a:gd name="T102" fmla="*/ 68 w 422"/>
                  <a:gd name="T103" fmla="*/ 1731 h 17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2" h="1732">
                    <a:moveTo>
                      <a:pt x="68" y="1731"/>
                    </a:moveTo>
                    <a:lnTo>
                      <a:pt x="68" y="1731"/>
                    </a:lnTo>
                    <a:lnTo>
                      <a:pt x="108" y="1652"/>
                    </a:lnTo>
                    <a:lnTo>
                      <a:pt x="147" y="1577"/>
                    </a:lnTo>
                    <a:lnTo>
                      <a:pt x="187" y="1497"/>
                    </a:lnTo>
                    <a:lnTo>
                      <a:pt x="219" y="1415"/>
                    </a:lnTo>
                    <a:lnTo>
                      <a:pt x="252" y="1335"/>
                    </a:lnTo>
                    <a:lnTo>
                      <a:pt x="281" y="1253"/>
                    </a:lnTo>
                    <a:lnTo>
                      <a:pt x="309" y="1170"/>
                    </a:lnTo>
                    <a:lnTo>
                      <a:pt x="331" y="1087"/>
                    </a:lnTo>
                    <a:lnTo>
                      <a:pt x="353" y="1000"/>
                    </a:lnTo>
                    <a:lnTo>
                      <a:pt x="370" y="918"/>
                    </a:lnTo>
                    <a:lnTo>
                      <a:pt x="385" y="832"/>
                    </a:lnTo>
                    <a:lnTo>
                      <a:pt x="399" y="745"/>
                    </a:lnTo>
                    <a:lnTo>
                      <a:pt x="410" y="659"/>
                    </a:lnTo>
                    <a:lnTo>
                      <a:pt x="417" y="569"/>
                    </a:lnTo>
                    <a:lnTo>
                      <a:pt x="421" y="482"/>
                    </a:lnTo>
                    <a:lnTo>
                      <a:pt x="421" y="396"/>
                    </a:lnTo>
                    <a:lnTo>
                      <a:pt x="421" y="396"/>
                    </a:lnTo>
                    <a:lnTo>
                      <a:pt x="421" y="295"/>
                    </a:lnTo>
                    <a:lnTo>
                      <a:pt x="414" y="194"/>
                    </a:lnTo>
                    <a:lnTo>
                      <a:pt x="406" y="97"/>
                    </a:lnTo>
                    <a:lnTo>
                      <a:pt x="392" y="0"/>
                    </a:lnTo>
                    <a:lnTo>
                      <a:pt x="147" y="274"/>
                    </a:lnTo>
                    <a:lnTo>
                      <a:pt x="147" y="274"/>
                    </a:lnTo>
                    <a:lnTo>
                      <a:pt x="151" y="396"/>
                    </a:lnTo>
                    <a:lnTo>
                      <a:pt x="151" y="396"/>
                    </a:lnTo>
                    <a:lnTo>
                      <a:pt x="147" y="504"/>
                    </a:lnTo>
                    <a:lnTo>
                      <a:pt x="140" y="608"/>
                    </a:lnTo>
                    <a:lnTo>
                      <a:pt x="129" y="716"/>
                    </a:lnTo>
                    <a:lnTo>
                      <a:pt x="111" y="824"/>
                    </a:lnTo>
                    <a:lnTo>
                      <a:pt x="90" y="929"/>
                    </a:lnTo>
                    <a:lnTo>
                      <a:pt x="64" y="1033"/>
                    </a:lnTo>
                    <a:lnTo>
                      <a:pt x="36" y="1134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21" y="1260"/>
                    </a:lnTo>
                    <a:lnTo>
                      <a:pt x="43" y="1289"/>
                    </a:lnTo>
                    <a:lnTo>
                      <a:pt x="61" y="1317"/>
                    </a:lnTo>
                    <a:lnTo>
                      <a:pt x="75" y="1346"/>
                    </a:lnTo>
                    <a:lnTo>
                      <a:pt x="86" y="1375"/>
                    </a:lnTo>
                    <a:lnTo>
                      <a:pt x="97" y="1407"/>
                    </a:lnTo>
                    <a:lnTo>
                      <a:pt x="108" y="1436"/>
                    </a:lnTo>
                    <a:lnTo>
                      <a:pt x="111" y="1468"/>
                    </a:lnTo>
                    <a:lnTo>
                      <a:pt x="115" y="1501"/>
                    </a:lnTo>
                    <a:lnTo>
                      <a:pt x="119" y="1537"/>
                    </a:lnTo>
                    <a:lnTo>
                      <a:pt x="115" y="1569"/>
                    </a:lnTo>
                    <a:lnTo>
                      <a:pt x="111" y="1602"/>
                    </a:lnTo>
                    <a:lnTo>
                      <a:pt x="104" y="1634"/>
                    </a:lnTo>
                    <a:lnTo>
                      <a:pt x="93" y="1666"/>
                    </a:lnTo>
                    <a:lnTo>
                      <a:pt x="82" y="1699"/>
                    </a:lnTo>
                    <a:lnTo>
                      <a:pt x="68" y="1731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4" name="Freeform 90"/>
              <p:cNvSpPr>
                <a:spLocks noChangeArrowheads="1"/>
              </p:cNvSpPr>
              <p:nvPr/>
            </p:nvSpPr>
            <p:spPr bwMode="auto">
              <a:xfrm>
                <a:off x="3475038" y="3652838"/>
                <a:ext cx="0" cy="4763"/>
              </a:xfrm>
              <a:custGeom>
                <a:avLst/>
                <a:gdLst>
                  <a:gd name="T0" fmla="*/ 0 w 5"/>
                  <a:gd name="T1" fmla="*/ 15 h 16"/>
                  <a:gd name="T2" fmla="*/ 0 w 5"/>
                  <a:gd name="T3" fmla="*/ 15 h 16"/>
                  <a:gd name="T4" fmla="*/ 0 w 5"/>
                  <a:gd name="T5" fmla="*/ 15 h 16"/>
                  <a:gd name="T6" fmla="*/ 4 w 5"/>
                  <a:gd name="T7" fmla="*/ 0 h 16"/>
                  <a:gd name="T8" fmla="*/ 4 w 5"/>
                  <a:gd name="T9" fmla="*/ 0 h 16"/>
                  <a:gd name="T10" fmla="*/ 0 w 5"/>
                  <a:gd name="T1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16">
                    <a:moveTo>
                      <a:pt x="0" y="15"/>
                    </a:moveTo>
                    <a:lnTo>
                      <a:pt x="0" y="15"/>
                    </a:lnTo>
                    <a:lnTo>
                      <a:pt x="0" y="15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0" y="1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5" name="Freeform 91"/>
              <p:cNvSpPr>
                <a:spLocks noChangeArrowheads="1"/>
              </p:cNvSpPr>
              <p:nvPr/>
            </p:nvSpPr>
            <p:spPr bwMode="auto">
              <a:xfrm>
                <a:off x="3294063" y="3305175"/>
                <a:ext cx="180975" cy="246063"/>
              </a:xfrm>
              <a:custGeom>
                <a:avLst/>
                <a:gdLst>
                  <a:gd name="T0" fmla="*/ 367 w 505"/>
                  <a:gd name="T1" fmla="*/ 475 h 688"/>
                  <a:gd name="T2" fmla="*/ 367 w 505"/>
                  <a:gd name="T3" fmla="*/ 475 h 688"/>
                  <a:gd name="T4" fmla="*/ 396 w 505"/>
                  <a:gd name="T5" fmla="*/ 475 h 688"/>
                  <a:gd name="T6" fmla="*/ 396 w 505"/>
                  <a:gd name="T7" fmla="*/ 475 h 688"/>
                  <a:gd name="T8" fmla="*/ 432 w 505"/>
                  <a:gd name="T9" fmla="*/ 360 h 688"/>
                  <a:gd name="T10" fmla="*/ 464 w 505"/>
                  <a:gd name="T11" fmla="*/ 241 h 688"/>
                  <a:gd name="T12" fmla="*/ 486 w 505"/>
                  <a:gd name="T13" fmla="*/ 122 h 688"/>
                  <a:gd name="T14" fmla="*/ 504 w 505"/>
                  <a:gd name="T15" fmla="*/ 0 h 688"/>
                  <a:gd name="T16" fmla="*/ 122 w 505"/>
                  <a:gd name="T17" fmla="*/ 428 h 688"/>
                  <a:gd name="T18" fmla="*/ 122 w 505"/>
                  <a:gd name="T19" fmla="*/ 428 h 688"/>
                  <a:gd name="T20" fmla="*/ 93 w 505"/>
                  <a:gd name="T21" fmla="*/ 493 h 688"/>
                  <a:gd name="T22" fmla="*/ 65 w 505"/>
                  <a:gd name="T23" fmla="*/ 561 h 688"/>
                  <a:gd name="T24" fmla="*/ 32 w 505"/>
                  <a:gd name="T25" fmla="*/ 623 h 688"/>
                  <a:gd name="T26" fmla="*/ 0 w 505"/>
                  <a:gd name="T27" fmla="*/ 687 h 688"/>
                  <a:gd name="T28" fmla="*/ 0 w 505"/>
                  <a:gd name="T29" fmla="*/ 687 h 688"/>
                  <a:gd name="T30" fmla="*/ 0 w 505"/>
                  <a:gd name="T31" fmla="*/ 687 h 688"/>
                  <a:gd name="T32" fmla="*/ 32 w 505"/>
                  <a:gd name="T33" fmla="*/ 641 h 688"/>
                  <a:gd name="T34" fmla="*/ 68 w 505"/>
                  <a:gd name="T35" fmla="*/ 597 h 688"/>
                  <a:gd name="T36" fmla="*/ 108 w 505"/>
                  <a:gd name="T37" fmla="*/ 561 h 688"/>
                  <a:gd name="T38" fmla="*/ 155 w 505"/>
                  <a:gd name="T39" fmla="*/ 532 h 688"/>
                  <a:gd name="T40" fmla="*/ 205 w 505"/>
                  <a:gd name="T41" fmla="*/ 508 h 688"/>
                  <a:gd name="T42" fmla="*/ 259 w 505"/>
                  <a:gd name="T43" fmla="*/ 489 h 688"/>
                  <a:gd name="T44" fmla="*/ 313 w 505"/>
                  <a:gd name="T45" fmla="*/ 479 h 688"/>
                  <a:gd name="T46" fmla="*/ 367 w 505"/>
                  <a:gd name="T47" fmla="*/ 475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688">
                    <a:moveTo>
                      <a:pt x="367" y="475"/>
                    </a:moveTo>
                    <a:lnTo>
                      <a:pt x="367" y="475"/>
                    </a:lnTo>
                    <a:lnTo>
                      <a:pt x="396" y="475"/>
                    </a:lnTo>
                    <a:lnTo>
                      <a:pt x="396" y="475"/>
                    </a:lnTo>
                    <a:lnTo>
                      <a:pt x="432" y="360"/>
                    </a:lnTo>
                    <a:lnTo>
                      <a:pt x="464" y="241"/>
                    </a:lnTo>
                    <a:lnTo>
                      <a:pt x="486" y="122"/>
                    </a:lnTo>
                    <a:lnTo>
                      <a:pt x="504" y="0"/>
                    </a:lnTo>
                    <a:lnTo>
                      <a:pt x="122" y="428"/>
                    </a:lnTo>
                    <a:lnTo>
                      <a:pt x="122" y="428"/>
                    </a:lnTo>
                    <a:lnTo>
                      <a:pt x="93" y="493"/>
                    </a:lnTo>
                    <a:lnTo>
                      <a:pt x="65" y="561"/>
                    </a:lnTo>
                    <a:lnTo>
                      <a:pt x="32" y="623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0" y="687"/>
                    </a:lnTo>
                    <a:lnTo>
                      <a:pt x="32" y="641"/>
                    </a:lnTo>
                    <a:lnTo>
                      <a:pt x="68" y="597"/>
                    </a:lnTo>
                    <a:lnTo>
                      <a:pt x="108" y="561"/>
                    </a:lnTo>
                    <a:lnTo>
                      <a:pt x="155" y="532"/>
                    </a:lnTo>
                    <a:lnTo>
                      <a:pt x="205" y="508"/>
                    </a:lnTo>
                    <a:lnTo>
                      <a:pt x="259" y="489"/>
                    </a:lnTo>
                    <a:lnTo>
                      <a:pt x="313" y="479"/>
                    </a:lnTo>
                    <a:lnTo>
                      <a:pt x="367" y="475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6" name="Freeform 92"/>
              <p:cNvSpPr>
                <a:spLocks noChangeArrowheads="1"/>
              </p:cNvSpPr>
              <p:nvPr/>
            </p:nvSpPr>
            <p:spPr bwMode="auto">
              <a:xfrm>
                <a:off x="3471863" y="3657600"/>
                <a:ext cx="1587" cy="1588"/>
              </a:xfrm>
              <a:custGeom>
                <a:avLst/>
                <a:gdLst>
                  <a:gd name="T0" fmla="*/ 0 w 8"/>
                  <a:gd name="T1" fmla="*/ 7 h 8"/>
                  <a:gd name="T2" fmla="*/ 0 w 8"/>
                  <a:gd name="T3" fmla="*/ 7 h 8"/>
                  <a:gd name="T4" fmla="*/ 7 w 8"/>
                  <a:gd name="T5" fmla="*/ 0 h 8"/>
                  <a:gd name="T6" fmla="*/ 7 w 8"/>
                  <a:gd name="T7" fmla="*/ 0 h 8"/>
                  <a:gd name="T8" fmla="*/ 7 w 8"/>
                  <a:gd name="T9" fmla="*/ 0 h 8"/>
                  <a:gd name="T10" fmla="*/ 7 w 8"/>
                  <a:gd name="T11" fmla="*/ 0 h 8"/>
                  <a:gd name="T12" fmla="*/ 7 w 8"/>
                  <a:gd name="T13" fmla="*/ 0 h 8"/>
                  <a:gd name="T14" fmla="*/ 0 w 8"/>
                  <a:gd name="T15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0" y="7"/>
                    </a:moveTo>
                    <a:lnTo>
                      <a:pt x="0" y="7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7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7" name="Freeform 93"/>
              <p:cNvSpPr>
                <a:spLocks noChangeArrowheads="1"/>
              </p:cNvSpPr>
              <p:nvPr/>
            </p:nvSpPr>
            <p:spPr bwMode="auto">
              <a:xfrm>
                <a:off x="1955800" y="2889250"/>
                <a:ext cx="428625" cy="911225"/>
              </a:xfrm>
              <a:custGeom>
                <a:avLst/>
                <a:gdLst>
                  <a:gd name="T0" fmla="*/ 1192 w 1193"/>
                  <a:gd name="T1" fmla="*/ 2523 h 2535"/>
                  <a:gd name="T2" fmla="*/ 1192 w 1193"/>
                  <a:gd name="T3" fmla="*/ 2523 h 2535"/>
                  <a:gd name="T4" fmla="*/ 1091 w 1193"/>
                  <a:gd name="T5" fmla="*/ 2455 h 2535"/>
                  <a:gd name="T6" fmla="*/ 897 w 1193"/>
                  <a:gd name="T7" fmla="*/ 2307 h 2535"/>
                  <a:gd name="T8" fmla="*/ 727 w 1193"/>
                  <a:gd name="T9" fmla="*/ 2138 h 2535"/>
                  <a:gd name="T10" fmla="*/ 579 w 1193"/>
                  <a:gd name="T11" fmla="*/ 1947 h 2535"/>
                  <a:gd name="T12" fmla="*/ 461 w 1193"/>
                  <a:gd name="T13" fmla="*/ 1738 h 2535"/>
                  <a:gd name="T14" fmla="*/ 371 w 1193"/>
                  <a:gd name="T15" fmla="*/ 1519 h 2535"/>
                  <a:gd name="T16" fmla="*/ 306 w 1193"/>
                  <a:gd name="T17" fmla="*/ 1285 h 2535"/>
                  <a:gd name="T18" fmla="*/ 273 w 1193"/>
                  <a:gd name="T19" fmla="*/ 1047 h 2535"/>
                  <a:gd name="T20" fmla="*/ 270 w 1193"/>
                  <a:gd name="T21" fmla="*/ 925 h 2535"/>
                  <a:gd name="T22" fmla="*/ 284 w 1193"/>
                  <a:gd name="T23" fmla="*/ 680 h 2535"/>
                  <a:gd name="T24" fmla="*/ 331 w 1193"/>
                  <a:gd name="T25" fmla="*/ 446 h 2535"/>
                  <a:gd name="T26" fmla="*/ 410 w 1193"/>
                  <a:gd name="T27" fmla="*/ 216 h 2535"/>
                  <a:gd name="T28" fmla="*/ 518 w 1193"/>
                  <a:gd name="T29" fmla="*/ 0 h 2535"/>
                  <a:gd name="T30" fmla="*/ 518 w 1193"/>
                  <a:gd name="T31" fmla="*/ 0 h 2535"/>
                  <a:gd name="T32" fmla="*/ 450 w 1193"/>
                  <a:gd name="T33" fmla="*/ 90 h 2535"/>
                  <a:gd name="T34" fmla="*/ 360 w 1193"/>
                  <a:gd name="T35" fmla="*/ 158 h 2535"/>
                  <a:gd name="T36" fmla="*/ 259 w 1193"/>
                  <a:gd name="T37" fmla="*/ 198 h 2535"/>
                  <a:gd name="T38" fmla="*/ 148 w 1193"/>
                  <a:gd name="T39" fmla="*/ 213 h 2535"/>
                  <a:gd name="T40" fmla="*/ 122 w 1193"/>
                  <a:gd name="T41" fmla="*/ 213 h 2535"/>
                  <a:gd name="T42" fmla="*/ 93 w 1193"/>
                  <a:gd name="T43" fmla="*/ 299 h 2535"/>
                  <a:gd name="T44" fmla="*/ 47 w 1193"/>
                  <a:gd name="T45" fmla="*/ 475 h 2535"/>
                  <a:gd name="T46" fmla="*/ 18 w 1193"/>
                  <a:gd name="T47" fmla="*/ 652 h 2535"/>
                  <a:gd name="T48" fmla="*/ 0 w 1193"/>
                  <a:gd name="T49" fmla="*/ 831 h 2535"/>
                  <a:gd name="T50" fmla="*/ 0 w 1193"/>
                  <a:gd name="T51" fmla="*/ 925 h 2535"/>
                  <a:gd name="T52" fmla="*/ 10 w 1193"/>
                  <a:gd name="T53" fmla="*/ 1155 h 2535"/>
                  <a:gd name="T54" fmla="*/ 50 w 1193"/>
                  <a:gd name="T55" fmla="*/ 1382 h 2535"/>
                  <a:gd name="T56" fmla="*/ 111 w 1193"/>
                  <a:gd name="T57" fmla="*/ 1602 h 2535"/>
                  <a:gd name="T58" fmla="*/ 198 w 1193"/>
                  <a:gd name="T59" fmla="*/ 1814 h 2535"/>
                  <a:gd name="T60" fmla="*/ 302 w 1193"/>
                  <a:gd name="T61" fmla="*/ 2015 h 2535"/>
                  <a:gd name="T62" fmla="*/ 432 w 1193"/>
                  <a:gd name="T63" fmla="*/ 2203 h 2535"/>
                  <a:gd name="T64" fmla="*/ 579 w 1193"/>
                  <a:gd name="T65" fmla="*/ 2375 h 2535"/>
                  <a:gd name="T66" fmla="*/ 745 w 1193"/>
                  <a:gd name="T67" fmla="*/ 2534 h 2535"/>
                  <a:gd name="T68" fmla="*/ 770 w 1193"/>
                  <a:gd name="T69" fmla="*/ 2519 h 2535"/>
                  <a:gd name="T70" fmla="*/ 828 w 1193"/>
                  <a:gd name="T71" fmla="*/ 2494 h 2535"/>
                  <a:gd name="T72" fmla="*/ 885 w 1193"/>
                  <a:gd name="T73" fmla="*/ 2476 h 2535"/>
                  <a:gd name="T74" fmla="*/ 947 w 1193"/>
                  <a:gd name="T75" fmla="*/ 2465 h 2535"/>
                  <a:gd name="T76" fmla="*/ 979 w 1193"/>
                  <a:gd name="T77" fmla="*/ 2465 h 2535"/>
                  <a:gd name="T78" fmla="*/ 1091 w 1193"/>
                  <a:gd name="T79" fmla="*/ 2480 h 2535"/>
                  <a:gd name="T80" fmla="*/ 1192 w 1193"/>
                  <a:gd name="T81" fmla="*/ 2523 h 2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193" h="2535">
                    <a:moveTo>
                      <a:pt x="1192" y="2523"/>
                    </a:move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192" y="2523"/>
                    </a:lnTo>
                    <a:lnTo>
                      <a:pt x="1091" y="2455"/>
                    </a:lnTo>
                    <a:lnTo>
                      <a:pt x="990" y="2386"/>
                    </a:lnTo>
                    <a:lnTo>
                      <a:pt x="897" y="2307"/>
                    </a:lnTo>
                    <a:lnTo>
                      <a:pt x="810" y="2224"/>
                    </a:lnTo>
                    <a:lnTo>
                      <a:pt x="727" y="2138"/>
                    </a:lnTo>
                    <a:lnTo>
                      <a:pt x="652" y="2044"/>
                    </a:lnTo>
                    <a:lnTo>
                      <a:pt x="579" y="1947"/>
                    </a:lnTo>
                    <a:lnTo>
                      <a:pt x="518" y="1843"/>
                    </a:lnTo>
                    <a:lnTo>
                      <a:pt x="461" y="1738"/>
                    </a:lnTo>
                    <a:lnTo>
                      <a:pt x="410" y="1630"/>
                    </a:lnTo>
                    <a:lnTo>
                      <a:pt x="371" y="1519"/>
                    </a:lnTo>
                    <a:lnTo>
                      <a:pt x="335" y="1404"/>
                    </a:lnTo>
                    <a:lnTo>
                      <a:pt x="306" y="1285"/>
                    </a:lnTo>
                    <a:lnTo>
                      <a:pt x="288" y="1166"/>
                    </a:lnTo>
                    <a:lnTo>
                      <a:pt x="273" y="1047"/>
                    </a:lnTo>
                    <a:lnTo>
                      <a:pt x="270" y="925"/>
                    </a:lnTo>
                    <a:lnTo>
                      <a:pt x="270" y="925"/>
                    </a:lnTo>
                    <a:lnTo>
                      <a:pt x="273" y="803"/>
                    </a:lnTo>
                    <a:lnTo>
                      <a:pt x="284" y="680"/>
                    </a:lnTo>
                    <a:lnTo>
                      <a:pt x="306" y="561"/>
                    </a:lnTo>
                    <a:lnTo>
                      <a:pt x="331" y="446"/>
                    </a:lnTo>
                    <a:lnTo>
                      <a:pt x="367" y="331"/>
                    </a:lnTo>
                    <a:lnTo>
                      <a:pt x="410" y="216"/>
                    </a:lnTo>
                    <a:lnTo>
                      <a:pt x="461" y="108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518" y="0"/>
                    </a:lnTo>
                    <a:lnTo>
                      <a:pt x="486" y="47"/>
                    </a:lnTo>
                    <a:lnTo>
                      <a:pt x="450" y="90"/>
                    </a:lnTo>
                    <a:lnTo>
                      <a:pt x="407" y="126"/>
                    </a:lnTo>
                    <a:lnTo>
                      <a:pt x="360" y="158"/>
                    </a:lnTo>
                    <a:lnTo>
                      <a:pt x="310" y="180"/>
                    </a:lnTo>
                    <a:lnTo>
                      <a:pt x="259" y="198"/>
                    </a:lnTo>
                    <a:lnTo>
                      <a:pt x="205" y="209"/>
                    </a:lnTo>
                    <a:lnTo>
                      <a:pt x="148" y="213"/>
                    </a:lnTo>
                    <a:lnTo>
                      <a:pt x="148" y="213"/>
                    </a:lnTo>
                    <a:lnTo>
                      <a:pt x="122" y="213"/>
                    </a:lnTo>
                    <a:lnTo>
                      <a:pt x="122" y="213"/>
                    </a:lnTo>
                    <a:lnTo>
                      <a:pt x="93" y="299"/>
                    </a:lnTo>
                    <a:lnTo>
                      <a:pt x="68" y="385"/>
                    </a:lnTo>
                    <a:lnTo>
                      <a:pt x="47" y="475"/>
                    </a:lnTo>
                    <a:lnTo>
                      <a:pt x="28" y="561"/>
                    </a:lnTo>
                    <a:lnTo>
                      <a:pt x="18" y="652"/>
                    </a:lnTo>
                    <a:lnTo>
                      <a:pt x="7" y="741"/>
                    </a:lnTo>
                    <a:lnTo>
                      <a:pt x="0" y="831"/>
                    </a:lnTo>
                    <a:lnTo>
                      <a:pt x="0" y="925"/>
                    </a:lnTo>
                    <a:lnTo>
                      <a:pt x="0" y="925"/>
                    </a:lnTo>
                    <a:lnTo>
                      <a:pt x="4" y="1040"/>
                    </a:lnTo>
                    <a:lnTo>
                      <a:pt x="10" y="1155"/>
                    </a:lnTo>
                    <a:lnTo>
                      <a:pt x="28" y="1270"/>
                    </a:lnTo>
                    <a:lnTo>
                      <a:pt x="50" y="1382"/>
                    </a:lnTo>
                    <a:lnTo>
                      <a:pt x="79" y="1494"/>
                    </a:lnTo>
                    <a:lnTo>
                      <a:pt x="111" y="1602"/>
                    </a:lnTo>
                    <a:lnTo>
                      <a:pt x="151" y="1709"/>
                    </a:lnTo>
                    <a:lnTo>
                      <a:pt x="198" y="1814"/>
                    </a:lnTo>
                    <a:lnTo>
                      <a:pt x="248" y="1915"/>
                    </a:lnTo>
                    <a:lnTo>
                      <a:pt x="302" y="2015"/>
                    </a:lnTo>
                    <a:lnTo>
                      <a:pt x="363" y="2109"/>
                    </a:lnTo>
                    <a:lnTo>
                      <a:pt x="432" y="2203"/>
                    </a:lnTo>
                    <a:lnTo>
                      <a:pt x="504" y="2293"/>
                    </a:lnTo>
                    <a:lnTo>
                      <a:pt x="579" y="2375"/>
                    </a:lnTo>
                    <a:lnTo>
                      <a:pt x="659" y="2458"/>
                    </a:lnTo>
                    <a:lnTo>
                      <a:pt x="745" y="2534"/>
                    </a:lnTo>
                    <a:lnTo>
                      <a:pt x="745" y="2534"/>
                    </a:lnTo>
                    <a:lnTo>
                      <a:pt x="770" y="2519"/>
                    </a:lnTo>
                    <a:lnTo>
                      <a:pt x="799" y="2505"/>
                    </a:lnTo>
                    <a:lnTo>
                      <a:pt x="828" y="2494"/>
                    </a:lnTo>
                    <a:lnTo>
                      <a:pt x="857" y="2483"/>
                    </a:lnTo>
                    <a:lnTo>
                      <a:pt x="885" y="2476"/>
                    </a:lnTo>
                    <a:lnTo>
                      <a:pt x="918" y="2469"/>
                    </a:lnTo>
                    <a:lnTo>
                      <a:pt x="947" y="2465"/>
                    </a:lnTo>
                    <a:lnTo>
                      <a:pt x="979" y="2465"/>
                    </a:lnTo>
                    <a:lnTo>
                      <a:pt x="979" y="2465"/>
                    </a:lnTo>
                    <a:lnTo>
                      <a:pt x="1037" y="2469"/>
                    </a:lnTo>
                    <a:lnTo>
                      <a:pt x="1091" y="2480"/>
                    </a:lnTo>
                    <a:lnTo>
                      <a:pt x="1141" y="2498"/>
                    </a:lnTo>
                    <a:lnTo>
                      <a:pt x="1192" y="252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8" name="Freeform 94"/>
              <p:cNvSpPr>
                <a:spLocks noChangeArrowheads="1"/>
              </p:cNvSpPr>
              <p:nvPr/>
            </p:nvSpPr>
            <p:spPr bwMode="auto">
              <a:xfrm>
                <a:off x="2276475" y="3973513"/>
                <a:ext cx="3175" cy="1588"/>
              </a:xfrm>
              <a:custGeom>
                <a:avLst/>
                <a:gdLst>
                  <a:gd name="T0" fmla="*/ 0 w 15"/>
                  <a:gd name="T1" fmla="*/ 0 h 8"/>
                  <a:gd name="T2" fmla="*/ 0 w 15"/>
                  <a:gd name="T3" fmla="*/ 0 h 8"/>
                  <a:gd name="T4" fmla="*/ 14 w 15"/>
                  <a:gd name="T5" fmla="*/ 7 h 8"/>
                  <a:gd name="T6" fmla="*/ 14 w 15"/>
                  <a:gd name="T7" fmla="*/ 7 h 8"/>
                  <a:gd name="T8" fmla="*/ 14 w 15"/>
                  <a:gd name="T9" fmla="*/ 7 h 8"/>
                  <a:gd name="T10" fmla="*/ 14 w 15"/>
                  <a:gd name="T11" fmla="*/ 7 h 8"/>
                  <a:gd name="T12" fmla="*/ 14 w 15"/>
                  <a:gd name="T13" fmla="*/ 7 h 8"/>
                  <a:gd name="T14" fmla="*/ 0 w 15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8">
                    <a:moveTo>
                      <a:pt x="0" y="0"/>
                    </a:move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14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69" name="Freeform 95"/>
              <p:cNvSpPr>
                <a:spLocks noChangeArrowheads="1"/>
              </p:cNvSpPr>
              <p:nvPr/>
            </p:nvSpPr>
            <p:spPr bwMode="auto">
              <a:xfrm>
                <a:off x="2159000" y="3800475"/>
                <a:ext cx="300037" cy="238125"/>
              </a:xfrm>
              <a:custGeom>
                <a:avLst/>
                <a:gdLst>
                  <a:gd name="T0" fmla="*/ 281 w 840"/>
                  <a:gd name="T1" fmla="*/ 281 h 667"/>
                  <a:gd name="T2" fmla="*/ 306 w 840"/>
                  <a:gd name="T3" fmla="*/ 248 h 667"/>
                  <a:gd name="T4" fmla="*/ 338 w 840"/>
                  <a:gd name="T5" fmla="*/ 223 h 667"/>
                  <a:gd name="T6" fmla="*/ 375 w 840"/>
                  <a:gd name="T7" fmla="*/ 208 h 667"/>
                  <a:gd name="T8" fmla="*/ 414 w 840"/>
                  <a:gd name="T9" fmla="*/ 201 h 667"/>
                  <a:gd name="T10" fmla="*/ 436 w 840"/>
                  <a:gd name="T11" fmla="*/ 201 h 667"/>
                  <a:gd name="T12" fmla="*/ 476 w 840"/>
                  <a:gd name="T13" fmla="*/ 212 h 667"/>
                  <a:gd name="T14" fmla="*/ 494 w 840"/>
                  <a:gd name="T15" fmla="*/ 223 h 667"/>
                  <a:gd name="T16" fmla="*/ 537 w 840"/>
                  <a:gd name="T17" fmla="*/ 263 h 667"/>
                  <a:gd name="T18" fmla="*/ 565 w 840"/>
                  <a:gd name="T19" fmla="*/ 316 h 667"/>
                  <a:gd name="T20" fmla="*/ 569 w 840"/>
                  <a:gd name="T21" fmla="*/ 378 h 667"/>
                  <a:gd name="T22" fmla="*/ 547 w 840"/>
                  <a:gd name="T23" fmla="*/ 435 h 667"/>
                  <a:gd name="T24" fmla="*/ 537 w 840"/>
                  <a:gd name="T25" fmla="*/ 449 h 667"/>
                  <a:gd name="T26" fmla="*/ 508 w 840"/>
                  <a:gd name="T27" fmla="*/ 478 h 667"/>
                  <a:gd name="T28" fmla="*/ 476 w 840"/>
                  <a:gd name="T29" fmla="*/ 500 h 667"/>
                  <a:gd name="T30" fmla="*/ 436 w 840"/>
                  <a:gd name="T31" fmla="*/ 511 h 667"/>
                  <a:gd name="T32" fmla="*/ 414 w 840"/>
                  <a:gd name="T33" fmla="*/ 511 h 667"/>
                  <a:gd name="T34" fmla="*/ 346 w 840"/>
                  <a:gd name="T35" fmla="*/ 496 h 667"/>
                  <a:gd name="T36" fmla="*/ 436 w 840"/>
                  <a:gd name="T37" fmla="*/ 543 h 667"/>
                  <a:gd name="T38" fmla="*/ 616 w 840"/>
                  <a:gd name="T39" fmla="*/ 629 h 667"/>
                  <a:gd name="T40" fmla="*/ 709 w 840"/>
                  <a:gd name="T41" fmla="*/ 666 h 667"/>
                  <a:gd name="T42" fmla="*/ 767 w 840"/>
                  <a:gd name="T43" fmla="*/ 597 h 667"/>
                  <a:gd name="T44" fmla="*/ 785 w 840"/>
                  <a:gd name="T45" fmla="*/ 569 h 667"/>
                  <a:gd name="T46" fmla="*/ 825 w 840"/>
                  <a:gd name="T47" fmla="*/ 478 h 667"/>
                  <a:gd name="T48" fmla="*/ 839 w 840"/>
                  <a:gd name="T49" fmla="*/ 381 h 667"/>
                  <a:gd name="T50" fmla="*/ 749 w 840"/>
                  <a:gd name="T51" fmla="*/ 349 h 667"/>
                  <a:gd name="T52" fmla="*/ 576 w 840"/>
                  <a:gd name="T53" fmla="*/ 270 h 667"/>
                  <a:gd name="T54" fmla="*/ 494 w 840"/>
                  <a:gd name="T55" fmla="*/ 223 h 667"/>
                  <a:gd name="T56" fmla="*/ 332 w 840"/>
                  <a:gd name="T57" fmla="*/ 119 h 667"/>
                  <a:gd name="T58" fmla="*/ 180 w 840"/>
                  <a:gd name="T59" fmla="*/ 0 h 667"/>
                  <a:gd name="T60" fmla="*/ 140 w 840"/>
                  <a:gd name="T61" fmla="*/ 28 h 667"/>
                  <a:gd name="T62" fmla="*/ 72 w 840"/>
                  <a:gd name="T63" fmla="*/ 101 h 667"/>
                  <a:gd name="T64" fmla="*/ 47 w 840"/>
                  <a:gd name="T65" fmla="*/ 144 h 667"/>
                  <a:gd name="T66" fmla="*/ 18 w 840"/>
                  <a:gd name="T67" fmla="*/ 198 h 667"/>
                  <a:gd name="T68" fmla="*/ 0 w 840"/>
                  <a:gd name="T69" fmla="*/ 255 h 667"/>
                  <a:gd name="T70" fmla="*/ 158 w 840"/>
                  <a:gd name="T71" fmla="*/ 374 h 667"/>
                  <a:gd name="T72" fmla="*/ 324 w 840"/>
                  <a:gd name="T73" fmla="*/ 482 h 667"/>
                  <a:gd name="T74" fmla="*/ 303 w 840"/>
                  <a:gd name="T75" fmla="*/ 464 h 667"/>
                  <a:gd name="T76" fmla="*/ 270 w 840"/>
                  <a:gd name="T77" fmla="*/ 417 h 667"/>
                  <a:gd name="T78" fmla="*/ 259 w 840"/>
                  <a:gd name="T79" fmla="*/ 363 h 667"/>
                  <a:gd name="T80" fmla="*/ 267 w 840"/>
                  <a:gd name="T81" fmla="*/ 306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40" h="667">
                    <a:moveTo>
                      <a:pt x="281" y="281"/>
                    </a:moveTo>
                    <a:lnTo>
                      <a:pt x="281" y="281"/>
                    </a:lnTo>
                    <a:lnTo>
                      <a:pt x="292" y="263"/>
                    </a:lnTo>
                    <a:lnTo>
                      <a:pt x="306" y="248"/>
                    </a:lnTo>
                    <a:lnTo>
                      <a:pt x="320" y="234"/>
                    </a:lnTo>
                    <a:lnTo>
                      <a:pt x="338" y="223"/>
                    </a:lnTo>
                    <a:lnTo>
                      <a:pt x="356" y="212"/>
                    </a:lnTo>
                    <a:lnTo>
                      <a:pt x="375" y="208"/>
                    </a:lnTo>
                    <a:lnTo>
                      <a:pt x="396" y="201"/>
                    </a:lnTo>
                    <a:lnTo>
                      <a:pt x="414" y="201"/>
                    </a:lnTo>
                    <a:lnTo>
                      <a:pt x="414" y="201"/>
                    </a:lnTo>
                    <a:lnTo>
                      <a:pt x="436" y="201"/>
                    </a:lnTo>
                    <a:lnTo>
                      <a:pt x="454" y="208"/>
                    </a:lnTo>
                    <a:lnTo>
                      <a:pt x="476" y="212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518" y="241"/>
                    </a:lnTo>
                    <a:lnTo>
                      <a:pt x="537" y="263"/>
                    </a:lnTo>
                    <a:lnTo>
                      <a:pt x="555" y="287"/>
                    </a:lnTo>
                    <a:lnTo>
                      <a:pt x="565" y="316"/>
                    </a:lnTo>
                    <a:lnTo>
                      <a:pt x="569" y="345"/>
                    </a:lnTo>
                    <a:lnTo>
                      <a:pt x="569" y="378"/>
                    </a:lnTo>
                    <a:lnTo>
                      <a:pt x="562" y="407"/>
                    </a:lnTo>
                    <a:lnTo>
                      <a:pt x="547" y="435"/>
                    </a:lnTo>
                    <a:lnTo>
                      <a:pt x="547" y="435"/>
                    </a:lnTo>
                    <a:lnTo>
                      <a:pt x="537" y="449"/>
                    </a:lnTo>
                    <a:lnTo>
                      <a:pt x="526" y="467"/>
                    </a:lnTo>
                    <a:lnTo>
                      <a:pt x="508" y="478"/>
                    </a:lnTo>
                    <a:lnTo>
                      <a:pt x="494" y="489"/>
                    </a:lnTo>
                    <a:lnTo>
                      <a:pt x="476" y="500"/>
                    </a:lnTo>
                    <a:lnTo>
                      <a:pt x="454" y="507"/>
                    </a:lnTo>
                    <a:lnTo>
                      <a:pt x="436" y="511"/>
                    </a:lnTo>
                    <a:lnTo>
                      <a:pt x="414" y="511"/>
                    </a:lnTo>
                    <a:lnTo>
                      <a:pt x="414" y="511"/>
                    </a:lnTo>
                    <a:lnTo>
                      <a:pt x="378" y="507"/>
                    </a:lnTo>
                    <a:lnTo>
                      <a:pt x="346" y="496"/>
                    </a:lnTo>
                    <a:lnTo>
                      <a:pt x="346" y="496"/>
                    </a:lnTo>
                    <a:lnTo>
                      <a:pt x="436" y="543"/>
                    </a:lnTo>
                    <a:lnTo>
                      <a:pt x="526" y="586"/>
                    </a:lnTo>
                    <a:lnTo>
                      <a:pt x="616" y="629"/>
                    </a:lnTo>
                    <a:lnTo>
                      <a:pt x="709" y="666"/>
                    </a:lnTo>
                    <a:lnTo>
                      <a:pt x="709" y="666"/>
                    </a:lnTo>
                    <a:lnTo>
                      <a:pt x="749" y="619"/>
                    </a:lnTo>
                    <a:lnTo>
                      <a:pt x="767" y="597"/>
                    </a:lnTo>
                    <a:lnTo>
                      <a:pt x="785" y="569"/>
                    </a:lnTo>
                    <a:lnTo>
                      <a:pt x="785" y="569"/>
                    </a:lnTo>
                    <a:lnTo>
                      <a:pt x="807" y="525"/>
                    </a:lnTo>
                    <a:lnTo>
                      <a:pt x="825" y="478"/>
                    </a:lnTo>
                    <a:lnTo>
                      <a:pt x="836" y="431"/>
                    </a:lnTo>
                    <a:lnTo>
                      <a:pt x="839" y="381"/>
                    </a:lnTo>
                    <a:lnTo>
                      <a:pt x="839" y="381"/>
                    </a:lnTo>
                    <a:lnTo>
                      <a:pt x="749" y="349"/>
                    </a:lnTo>
                    <a:lnTo>
                      <a:pt x="662" y="309"/>
                    </a:lnTo>
                    <a:lnTo>
                      <a:pt x="576" y="270"/>
                    </a:lnTo>
                    <a:lnTo>
                      <a:pt x="494" y="223"/>
                    </a:lnTo>
                    <a:lnTo>
                      <a:pt x="494" y="223"/>
                    </a:lnTo>
                    <a:lnTo>
                      <a:pt x="411" y="172"/>
                    </a:lnTo>
                    <a:lnTo>
                      <a:pt x="332" y="119"/>
                    </a:lnTo>
                    <a:lnTo>
                      <a:pt x="256" y="61"/>
                    </a:lnTo>
                    <a:lnTo>
                      <a:pt x="180" y="0"/>
                    </a:lnTo>
                    <a:lnTo>
                      <a:pt x="180" y="0"/>
                    </a:lnTo>
                    <a:lnTo>
                      <a:pt x="140" y="28"/>
                    </a:lnTo>
                    <a:lnTo>
                      <a:pt x="105" y="64"/>
                    </a:lnTo>
                    <a:lnTo>
                      <a:pt x="72" y="101"/>
                    </a:lnTo>
                    <a:lnTo>
                      <a:pt x="47" y="144"/>
                    </a:lnTo>
                    <a:lnTo>
                      <a:pt x="47" y="144"/>
                    </a:lnTo>
                    <a:lnTo>
                      <a:pt x="32" y="172"/>
                    </a:lnTo>
                    <a:lnTo>
                      <a:pt x="18" y="198"/>
                    </a:lnTo>
                    <a:lnTo>
                      <a:pt x="0" y="255"/>
                    </a:lnTo>
                    <a:lnTo>
                      <a:pt x="0" y="255"/>
                    </a:lnTo>
                    <a:lnTo>
                      <a:pt x="79" y="316"/>
                    </a:lnTo>
                    <a:lnTo>
                      <a:pt x="158" y="374"/>
                    </a:lnTo>
                    <a:lnTo>
                      <a:pt x="238" y="431"/>
                    </a:lnTo>
                    <a:lnTo>
                      <a:pt x="324" y="482"/>
                    </a:lnTo>
                    <a:lnTo>
                      <a:pt x="324" y="482"/>
                    </a:lnTo>
                    <a:lnTo>
                      <a:pt x="303" y="464"/>
                    </a:lnTo>
                    <a:lnTo>
                      <a:pt x="285" y="442"/>
                    </a:lnTo>
                    <a:lnTo>
                      <a:pt x="270" y="417"/>
                    </a:lnTo>
                    <a:lnTo>
                      <a:pt x="263" y="388"/>
                    </a:lnTo>
                    <a:lnTo>
                      <a:pt x="259" y="363"/>
                    </a:lnTo>
                    <a:lnTo>
                      <a:pt x="263" y="334"/>
                    </a:lnTo>
                    <a:lnTo>
                      <a:pt x="267" y="306"/>
                    </a:lnTo>
                    <a:lnTo>
                      <a:pt x="281" y="281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0" name="Freeform 96"/>
              <p:cNvSpPr>
                <a:spLocks noChangeArrowheads="1"/>
              </p:cNvSpPr>
              <p:nvPr/>
            </p:nvSpPr>
            <p:spPr bwMode="auto">
              <a:xfrm>
                <a:off x="2227263" y="4057650"/>
                <a:ext cx="12700" cy="6350"/>
              </a:xfrm>
              <a:custGeom>
                <a:avLst/>
                <a:gdLst>
                  <a:gd name="T0" fmla="*/ 0 w 41"/>
                  <a:gd name="T1" fmla="*/ 0 h 22"/>
                  <a:gd name="T2" fmla="*/ 0 w 41"/>
                  <a:gd name="T3" fmla="*/ 0 h 22"/>
                  <a:gd name="T4" fmla="*/ 15 w 41"/>
                  <a:gd name="T5" fmla="*/ 11 h 22"/>
                  <a:gd name="T6" fmla="*/ 15 w 41"/>
                  <a:gd name="T7" fmla="*/ 11 h 22"/>
                  <a:gd name="T8" fmla="*/ 40 w 41"/>
                  <a:gd name="T9" fmla="*/ 21 h 22"/>
                  <a:gd name="T10" fmla="*/ 40 w 41"/>
                  <a:gd name="T11" fmla="*/ 21 h 22"/>
                  <a:gd name="T12" fmla="*/ 15 w 41"/>
                  <a:gd name="T13" fmla="*/ 11 h 22"/>
                  <a:gd name="T14" fmla="*/ 15 w 41"/>
                  <a:gd name="T15" fmla="*/ 11 h 22"/>
                  <a:gd name="T16" fmla="*/ 0 w 41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22">
                    <a:moveTo>
                      <a:pt x="0" y="0"/>
                    </a:moveTo>
                    <a:lnTo>
                      <a:pt x="0" y="0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40" y="21"/>
                    </a:lnTo>
                    <a:lnTo>
                      <a:pt x="40" y="21"/>
                    </a:lnTo>
                    <a:lnTo>
                      <a:pt x="15" y="11"/>
                    </a:lnTo>
                    <a:lnTo>
                      <a:pt x="15" y="1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1" name="Freeform 97"/>
              <p:cNvSpPr>
                <a:spLocks noChangeArrowheads="1"/>
              </p:cNvSpPr>
              <p:nvPr/>
            </p:nvSpPr>
            <p:spPr bwMode="auto">
              <a:xfrm>
                <a:off x="2224088" y="3776663"/>
                <a:ext cx="160337" cy="103188"/>
              </a:xfrm>
              <a:custGeom>
                <a:avLst/>
                <a:gdLst>
                  <a:gd name="T0" fmla="*/ 447 w 448"/>
                  <a:gd name="T1" fmla="*/ 58 h 293"/>
                  <a:gd name="T2" fmla="*/ 447 w 448"/>
                  <a:gd name="T3" fmla="*/ 58 h 293"/>
                  <a:gd name="T4" fmla="*/ 447 w 448"/>
                  <a:gd name="T5" fmla="*/ 58 h 293"/>
                  <a:gd name="T6" fmla="*/ 447 w 448"/>
                  <a:gd name="T7" fmla="*/ 58 h 293"/>
                  <a:gd name="T8" fmla="*/ 396 w 448"/>
                  <a:gd name="T9" fmla="*/ 33 h 293"/>
                  <a:gd name="T10" fmla="*/ 346 w 448"/>
                  <a:gd name="T11" fmla="*/ 15 h 293"/>
                  <a:gd name="T12" fmla="*/ 292 w 448"/>
                  <a:gd name="T13" fmla="*/ 4 h 293"/>
                  <a:gd name="T14" fmla="*/ 234 w 448"/>
                  <a:gd name="T15" fmla="*/ 0 h 293"/>
                  <a:gd name="T16" fmla="*/ 234 w 448"/>
                  <a:gd name="T17" fmla="*/ 0 h 293"/>
                  <a:gd name="T18" fmla="*/ 202 w 448"/>
                  <a:gd name="T19" fmla="*/ 0 h 293"/>
                  <a:gd name="T20" fmla="*/ 173 w 448"/>
                  <a:gd name="T21" fmla="*/ 4 h 293"/>
                  <a:gd name="T22" fmla="*/ 140 w 448"/>
                  <a:gd name="T23" fmla="*/ 11 h 293"/>
                  <a:gd name="T24" fmla="*/ 112 w 448"/>
                  <a:gd name="T25" fmla="*/ 18 h 293"/>
                  <a:gd name="T26" fmla="*/ 83 w 448"/>
                  <a:gd name="T27" fmla="*/ 29 h 293"/>
                  <a:gd name="T28" fmla="*/ 54 w 448"/>
                  <a:gd name="T29" fmla="*/ 40 h 293"/>
                  <a:gd name="T30" fmla="*/ 25 w 448"/>
                  <a:gd name="T31" fmla="*/ 54 h 293"/>
                  <a:gd name="T32" fmla="*/ 0 w 448"/>
                  <a:gd name="T33" fmla="*/ 69 h 293"/>
                  <a:gd name="T34" fmla="*/ 0 w 448"/>
                  <a:gd name="T35" fmla="*/ 69 h 293"/>
                  <a:gd name="T36" fmla="*/ 76 w 448"/>
                  <a:gd name="T37" fmla="*/ 130 h 293"/>
                  <a:gd name="T38" fmla="*/ 152 w 448"/>
                  <a:gd name="T39" fmla="*/ 188 h 293"/>
                  <a:gd name="T40" fmla="*/ 231 w 448"/>
                  <a:gd name="T41" fmla="*/ 241 h 293"/>
                  <a:gd name="T42" fmla="*/ 314 w 448"/>
                  <a:gd name="T43" fmla="*/ 292 h 293"/>
                  <a:gd name="T44" fmla="*/ 447 w 448"/>
                  <a:gd name="T45" fmla="*/ 58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8" h="293">
                    <a:moveTo>
                      <a:pt x="447" y="58"/>
                    </a:moveTo>
                    <a:lnTo>
                      <a:pt x="447" y="58"/>
                    </a:lnTo>
                    <a:lnTo>
                      <a:pt x="447" y="58"/>
                    </a:lnTo>
                    <a:lnTo>
                      <a:pt x="447" y="58"/>
                    </a:lnTo>
                    <a:lnTo>
                      <a:pt x="396" y="33"/>
                    </a:lnTo>
                    <a:lnTo>
                      <a:pt x="346" y="15"/>
                    </a:lnTo>
                    <a:lnTo>
                      <a:pt x="292" y="4"/>
                    </a:lnTo>
                    <a:lnTo>
                      <a:pt x="234" y="0"/>
                    </a:lnTo>
                    <a:lnTo>
                      <a:pt x="234" y="0"/>
                    </a:lnTo>
                    <a:lnTo>
                      <a:pt x="202" y="0"/>
                    </a:lnTo>
                    <a:lnTo>
                      <a:pt x="173" y="4"/>
                    </a:lnTo>
                    <a:lnTo>
                      <a:pt x="140" y="11"/>
                    </a:lnTo>
                    <a:lnTo>
                      <a:pt x="112" y="18"/>
                    </a:lnTo>
                    <a:lnTo>
                      <a:pt x="83" y="29"/>
                    </a:lnTo>
                    <a:lnTo>
                      <a:pt x="54" y="40"/>
                    </a:lnTo>
                    <a:lnTo>
                      <a:pt x="25" y="54"/>
                    </a:lnTo>
                    <a:lnTo>
                      <a:pt x="0" y="69"/>
                    </a:lnTo>
                    <a:lnTo>
                      <a:pt x="0" y="69"/>
                    </a:lnTo>
                    <a:lnTo>
                      <a:pt x="76" y="130"/>
                    </a:lnTo>
                    <a:lnTo>
                      <a:pt x="152" y="188"/>
                    </a:lnTo>
                    <a:lnTo>
                      <a:pt x="231" y="241"/>
                    </a:lnTo>
                    <a:lnTo>
                      <a:pt x="314" y="292"/>
                    </a:lnTo>
                    <a:lnTo>
                      <a:pt x="447" y="5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2" name="Freeform 98"/>
              <p:cNvSpPr>
                <a:spLocks noChangeArrowheads="1"/>
              </p:cNvSpPr>
              <p:nvPr/>
            </p:nvSpPr>
            <p:spPr bwMode="auto">
              <a:xfrm>
                <a:off x="2155825" y="3892550"/>
                <a:ext cx="123825" cy="168275"/>
              </a:xfrm>
              <a:custGeom>
                <a:avLst/>
                <a:gdLst>
                  <a:gd name="T0" fmla="*/ 349 w 350"/>
                  <a:gd name="T1" fmla="*/ 234 h 473"/>
                  <a:gd name="T2" fmla="*/ 349 w 350"/>
                  <a:gd name="T3" fmla="*/ 234 h 473"/>
                  <a:gd name="T4" fmla="*/ 349 w 350"/>
                  <a:gd name="T5" fmla="*/ 234 h 473"/>
                  <a:gd name="T6" fmla="*/ 349 w 350"/>
                  <a:gd name="T7" fmla="*/ 234 h 473"/>
                  <a:gd name="T8" fmla="*/ 335 w 350"/>
                  <a:gd name="T9" fmla="*/ 227 h 473"/>
                  <a:gd name="T10" fmla="*/ 335 w 350"/>
                  <a:gd name="T11" fmla="*/ 227 h 473"/>
                  <a:gd name="T12" fmla="*/ 249 w 350"/>
                  <a:gd name="T13" fmla="*/ 176 h 473"/>
                  <a:gd name="T14" fmla="*/ 169 w 350"/>
                  <a:gd name="T15" fmla="*/ 119 h 473"/>
                  <a:gd name="T16" fmla="*/ 90 w 350"/>
                  <a:gd name="T17" fmla="*/ 61 h 473"/>
                  <a:gd name="T18" fmla="*/ 11 w 350"/>
                  <a:gd name="T19" fmla="*/ 0 h 473"/>
                  <a:gd name="T20" fmla="*/ 11 w 350"/>
                  <a:gd name="T21" fmla="*/ 0 h 473"/>
                  <a:gd name="T22" fmla="*/ 4 w 350"/>
                  <a:gd name="T23" fmla="*/ 32 h 473"/>
                  <a:gd name="T24" fmla="*/ 0 w 350"/>
                  <a:gd name="T25" fmla="*/ 65 h 473"/>
                  <a:gd name="T26" fmla="*/ 0 w 350"/>
                  <a:gd name="T27" fmla="*/ 97 h 473"/>
                  <a:gd name="T28" fmla="*/ 0 w 350"/>
                  <a:gd name="T29" fmla="*/ 130 h 473"/>
                  <a:gd name="T30" fmla="*/ 4 w 350"/>
                  <a:gd name="T31" fmla="*/ 162 h 473"/>
                  <a:gd name="T32" fmla="*/ 11 w 350"/>
                  <a:gd name="T33" fmla="*/ 194 h 473"/>
                  <a:gd name="T34" fmla="*/ 18 w 350"/>
                  <a:gd name="T35" fmla="*/ 227 h 473"/>
                  <a:gd name="T36" fmla="*/ 29 w 350"/>
                  <a:gd name="T37" fmla="*/ 259 h 473"/>
                  <a:gd name="T38" fmla="*/ 43 w 350"/>
                  <a:gd name="T39" fmla="*/ 288 h 473"/>
                  <a:gd name="T40" fmla="*/ 58 w 350"/>
                  <a:gd name="T41" fmla="*/ 317 h 473"/>
                  <a:gd name="T42" fmla="*/ 76 w 350"/>
                  <a:gd name="T43" fmla="*/ 346 h 473"/>
                  <a:gd name="T44" fmla="*/ 98 w 350"/>
                  <a:gd name="T45" fmla="*/ 371 h 473"/>
                  <a:gd name="T46" fmla="*/ 119 w 350"/>
                  <a:gd name="T47" fmla="*/ 396 h 473"/>
                  <a:gd name="T48" fmla="*/ 144 w 350"/>
                  <a:gd name="T49" fmla="*/ 421 h 473"/>
                  <a:gd name="T50" fmla="*/ 169 w 350"/>
                  <a:gd name="T51" fmla="*/ 443 h 473"/>
                  <a:gd name="T52" fmla="*/ 198 w 350"/>
                  <a:gd name="T53" fmla="*/ 461 h 473"/>
                  <a:gd name="T54" fmla="*/ 198 w 350"/>
                  <a:gd name="T55" fmla="*/ 461 h 473"/>
                  <a:gd name="T56" fmla="*/ 213 w 350"/>
                  <a:gd name="T57" fmla="*/ 472 h 473"/>
                  <a:gd name="T58" fmla="*/ 349 w 350"/>
                  <a:gd name="T59" fmla="*/ 23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73">
                    <a:moveTo>
                      <a:pt x="349" y="234"/>
                    </a:moveTo>
                    <a:lnTo>
                      <a:pt x="349" y="234"/>
                    </a:lnTo>
                    <a:lnTo>
                      <a:pt x="349" y="234"/>
                    </a:lnTo>
                    <a:lnTo>
                      <a:pt x="349" y="234"/>
                    </a:lnTo>
                    <a:lnTo>
                      <a:pt x="335" y="227"/>
                    </a:lnTo>
                    <a:lnTo>
                      <a:pt x="335" y="227"/>
                    </a:lnTo>
                    <a:lnTo>
                      <a:pt x="249" y="176"/>
                    </a:lnTo>
                    <a:lnTo>
                      <a:pt x="169" y="119"/>
                    </a:lnTo>
                    <a:lnTo>
                      <a:pt x="90" y="61"/>
                    </a:lnTo>
                    <a:lnTo>
                      <a:pt x="11" y="0"/>
                    </a:lnTo>
                    <a:lnTo>
                      <a:pt x="11" y="0"/>
                    </a:lnTo>
                    <a:lnTo>
                      <a:pt x="4" y="32"/>
                    </a:lnTo>
                    <a:lnTo>
                      <a:pt x="0" y="65"/>
                    </a:lnTo>
                    <a:lnTo>
                      <a:pt x="0" y="97"/>
                    </a:lnTo>
                    <a:lnTo>
                      <a:pt x="0" y="130"/>
                    </a:lnTo>
                    <a:lnTo>
                      <a:pt x="4" y="162"/>
                    </a:lnTo>
                    <a:lnTo>
                      <a:pt x="11" y="194"/>
                    </a:lnTo>
                    <a:lnTo>
                      <a:pt x="18" y="227"/>
                    </a:lnTo>
                    <a:lnTo>
                      <a:pt x="29" y="259"/>
                    </a:lnTo>
                    <a:lnTo>
                      <a:pt x="43" y="288"/>
                    </a:lnTo>
                    <a:lnTo>
                      <a:pt x="58" y="317"/>
                    </a:lnTo>
                    <a:lnTo>
                      <a:pt x="76" y="346"/>
                    </a:lnTo>
                    <a:lnTo>
                      <a:pt x="98" y="371"/>
                    </a:lnTo>
                    <a:lnTo>
                      <a:pt x="119" y="396"/>
                    </a:lnTo>
                    <a:lnTo>
                      <a:pt x="144" y="421"/>
                    </a:lnTo>
                    <a:lnTo>
                      <a:pt x="169" y="443"/>
                    </a:lnTo>
                    <a:lnTo>
                      <a:pt x="198" y="461"/>
                    </a:lnTo>
                    <a:lnTo>
                      <a:pt x="198" y="461"/>
                    </a:lnTo>
                    <a:lnTo>
                      <a:pt x="213" y="472"/>
                    </a:lnTo>
                    <a:lnTo>
                      <a:pt x="349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3" name="Freeform 100"/>
              <p:cNvSpPr>
                <a:spLocks noChangeArrowheads="1"/>
              </p:cNvSpPr>
              <p:nvPr/>
            </p:nvSpPr>
            <p:spPr bwMode="auto">
              <a:xfrm>
                <a:off x="2241550" y="4040188"/>
                <a:ext cx="400050" cy="138113"/>
              </a:xfrm>
              <a:custGeom>
                <a:avLst/>
                <a:gdLst>
                  <a:gd name="T0" fmla="*/ 482 w 1117"/>
                  <a:gd name="T1" fmla="*/ 0 h 389"/>
                  <a:gd name="T2" fmla="*/ 482 w 1117"/>
                  <a:gd name="T3" fmla="*/ 0 h 389"/>
                  <a:gd name="T4" fmla="*/ 450 w 1117"/>
                  <a:gd name="T5" fmla="*/ 25 h 389"/>
                  <a:gd name="T6" fmla="*/ 418 w 1117"/>
                  <a:gd name="T7" fmla="*/ 50 h 389"/>
                  <a:gd name="T8" fmla="*/ 382 w 1117"/>
                  <a:gd name="T9" fmla="*/ 68 h 389"/>
                  <a:gd name="T10" fmla="*/ 346 w 1117"/>
                  <a:gd name="T11" fmla="*/ 86 h 389"/>
                  <a:gd name="T12" fmla="*/ 310 w 1117"/>
                  <a:gd name="T13" fmla="*/ 100 h 389"/>
                  <a:gd name="T14" fmla="*/ 270 w 1117"/>
                  <a:gd name="T15" fmla="*/ 107 h 389"/>
                  <a:gd name="T16" fmla="*/ 230 w 1117"/>
                  <a:gd name="T17" fmla="*/ 115 h 389"/>
                  <a:gd name="T18" fmla="*/ 187 w 1117"/>
                  <a:gd name="T19" fmla="*/ 118 h 389"/>
                  <a:gd name="T20" fmla="*/ 187 w 1117"/>
                  <a:gd name="T21" fmla="*/ 118 h 389"/>
                  <a:gd name="T22" fmla="*/ 140 w 1117"/>
                  <a:gd name="T23" fmla="*/ 115 h 389"/>
                  <a:gd name="T24" fmla="*/ 90 w 1117"/>
                  <a:gd name="T25" fmla="*/ 107 h 389"/>
                  <a:gd name="T26" fmla="*/ 43 w 1117"/>
                  <a:gd name="T27" fmla="*/ 93 h 389"/>
                  <a:gd name="T28" fmla="*/ 0 w 1117"/>
                  <a:gd name="T29" fmla="*/ 71 h 389"/>
                  <a:gd name="T30" fmla="*/ 0 w 1117"/>
                  <a:gd name="T31" fmla="*/ 71 h 389"/>
                  <a:gd name="T32" fmla="*/ 105 w 1117"/>
                  <a:gd name="T33" fmla="*/ 129 h 389"/>
                  <a:gd name="T34" fmla="*/ 212 w 1117"/>
                  <a:gd name="T35" fmla="*/ 183 h 389"/>
                  <a:gd name="T36" fmla="*/ 324 w 1117"/>
                  <a:gd name="T37" fmla="*/ 226 h 389"/>
                  <a:gd name="T38" fmla="*/ 435 w 1117"/>
                  <a:gd name="T39" fmla="*/ 269 h 389"/>
                  <a:gd name="T40" fmla="*/ 547 w 1117"/>
                  <a:gd name="T41" fmla="*/ 306 h 389"/>
                  <a:gd name="T42" fmla="*/ 662 w 1117"/>
                  <a:gd name="T43" fmla="*/ 338 h 389"/>
                  <a:gd name="T44" fmla="*/ 778 w 1117"/>
                  <a:gd name="T45" fmla="*/ 367 h 389"/>
                  <a:gd name="T46" fmla="*/ 897 w 1117"/>
                  <a:gd name="T47" fmla="*/ 388 h 389"/>
                  <a:gd name="T48" fmla="*/ 1116 w 1117"/>
                  <a:gd name="T49" fmla="*/ 140 h 389"/>
                  <a:gd name="T50" fmla="*/ 1116 w 1117"/>
                  <a:gd name="T51" fmla="*/ 140 h 389"/>
                  <a:gd name="T52" fmla="*/ 1033 w 1117"/>
                  <a:gd name="T53" fmla="*/ 133 h 389"/>
                  <a:gd name="T54" fmla="*/ 954 w 1117"/>
                  <a:gd name="T55" fmla="*/ 122 h 389"/>
                  <a:gd name="T56" fmla="*/ 871 w 1117"/>
                  <a:gd name="T57" fmla="*/ 107 h 389"/>
                  <a:gd name="T58" fmla="*/ 792 w 1117"/>
                  <a:gd name="T59" fmla="*/ 89 h 389"/>
                  <a:gd name="T60" fmla="*/ 713 w 1117"/>
                  <a:gd name="T61" fmla="*/ 71 h 389"/>
                  <a:gd name="T62" fmla="*/ 637 w 1117"/>
                  <a:gd name="T63" fmla="*/ 50 h 389"/>
                  <a:gd name="T64" fmla="*/ 558 w 1117"/>
                  <a:gd name="T65" fmla="*/ 25 h 389"/>
                  <a:gd name="T66" fmla="*/ 482 w 1117"/>
                  <a:gd name="T67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7" h="389">
                    <a:moveTo>
                      <a:pt x="482" y="0"/>
                    </a:moveTo>
                    <a:lnTo>
                      <a:pt x="482" y="0"/>
                    </a:lnTo>
                    <a:lnTo>
                      <a:pt x="450" y="25"/>
                    </a:lnTo>
                    <a:lnTo>
                      <a:pt x="418" y="50"/>
                    </a:lnTo>
                    <a:lnTo>
                      <a:pt x="382" y="68"/>
                    </a:lnTo>
                    <a:lnTo>
                      <a:pt x="346" y="86"/>
                    </a:lnTo>
                    <a:lnTo>
                      <a:pt x="310" y="100"/>
                    </a:lnTo>
                    <a:lnTo>
                      <a:pt x="270" y="107"/>
                    </a:lnTo>
                    <a:lnTo>
                      <a:pt x="230" y="115"/>
                    </a:lnTo>
                    <a:lnTo>
                      <a:pt x="187" y="118"/>
                    </a:lnTo>
                    <a:lnTo>
                      <a:pt x="187" y="118"/>
                    </a:lnTo>
                    <a:lnTo>
                      <a:pt x="140" y="115"/>
                    </a:lnTo>
                    <a:lnTo>
                      <a:pt x="90" y="107"/>
                    </a:lnTo>
                    <a:lnTo>
                      <a:pt x="43" y="93"/>
                    </a:lnTo>
                    <a:lnTo>
                      <a:pt x="0" y="71"/>
                    </a:lnTo>
                    <a:lnTo>
                      <a:pt x="0" y="71"/>
                    </a:lnTo>
                    <a:lnTo>
                      <a:pt x="105" y="129"/>
                    </a:lnTo>
                    <a:lnTo>
                      <a:pt x="212" y="183"/>
                    </a:lnTo>
                    <a:lnTo>
                      <a:pt x="324" y="226"/>
                    </a:lnTo>
                    <a:lnTo>
                      <a:pt x="435" y="269"/>
                    </a:lnTo>
                    <a:lnTo>
                      <a:pt x="547" y="306"/>
                    </a:lnTo>
                    <a:lnTo>
                      <a:pt x="662" y="338"/>
                    </a:lnTo>
                    <a:lnTo>
                      <a:pt x="778" y="367"/>
                    </a:lnTo>
                    <a:lnTo>
                      <a:pt x="897" y="388"/>
                    </a:lnTo>
                    <a:lnTo>
                      <a:pt x="1116" y="140"/>
                    </a:lnTo>
                    <a:lnTo>
                      <a:pt x="1116" y="140"/>
                    </a:lnTo>
                    <a:lnTo>
                      <a:pt x="1033" y="133"/>
                    </a:lnTo>
                    <a:lnTo>
                      <a:pt x="954" y="122"/>
                    </a:lnTo>
                    <a:lnTo>
                      <a:pt x="871" y="107"/>
                    </a:lnTo>
                    <a:lnTo>
                      <a:pt x="792" y="89"/>
                    </a:lnTo>
                    <a:lnTo>
                      <a:pt x="713" y="71"/>
                    </a:lnTo>
                    <a:lnTo>
                      <a:pt x="637" y="50"/>
                    </a:lnTo>
                    <a:lnTo>
                      <a:pt x="558" y="25"/>
                    </a:lnTo>
                    <a:lnTo>
                      <a:pt x="48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4" name="Freeform 101"/>
              <p:cNvSpPr>
                <a:spLocks noChangeArrowheads="1"/>
              </p:cNvSpPr>
              <p:nvPr/>
            </p:nvSpPr>
            <p:spPr bwMode="auto">
              <a:xfrm>
                <a:off x="2684463" y="3714750"/>
                <a:ext cx="866775" cy="476250"/>
              </a:xfrm>
              <a:custGeom>
                <a:avLst/>
                <a:gdLst>
                  <a:gd name="T0" fmla="*/ 2060 w 2414"/>
                  <a:gd name="T1" fmla="*/ 191 h 1326"/>
                  <a:gd name="T2" fmla="*/ 1959 w 2414"/>
                  <a:gd name="T3" fmla="*/ 177 h 1326"/>
                  <a:gd name="T4" fmla="*/ 1876 w 2414"/>
                  <a:gd name="T5" fmla="*/ 270 h 1326"/>
                  <a:gd name="T6" fmla="*/ 1700 w 2414"/>
                  <a:gd name="T7" fmla="*/ 443 h 1326"/>
                  <a:gd name="T8" fmla="*/ 1509 w 2414"/>
                  <a:gd name="T9" fmla="*/ 598 h 1326"/>
                  <a:gd name="T10" fmla="*/ 1300 w 2414"/>
                  <a:gd name="T11" fmla="*/ 731 h 1326"/>
                  <a:gd name="T12" fmla="*/ 1081 w 2414"/>
                  <a:gd name="T13" fmla="*/ 842 h 1326"/>
                  <a:gd name="T14" fmla="*/ 854 w 2414"/>
                  <a:gd name="T15" fmla="*/ 932 h 1326"/>
                  <a:gd name="T16" fmla="*/ 613 w 2414"/>
                  <a:gd name="T17" fmla="*/ 997 h 1326"/>
                  <a:gd name="T18" fmla="*/ 368 w 2414"/>
                  <a:gd name="T19" fmla="*/ 1037 h 1326"/>
                  <a:gd name="T20" fmla="*/ 0 w 2414"/>
                  <a:gd name="T21" fmla="*/ 1325 h 1326"/>
                  <a:gd name="T22" fmla="*/ 94 w 2414"/>
                  <a:gd name="T23" fmla="*/ 1325 h 1326"/>
                  <a:gd name="T24" fmla="*/ 180 w 2414"/>
                  <a:gd name="T25" fmla="*/ 1325 h 1326"/>
                  <a:gd name="T26" fmla="*/ 357 w 2414"/>
                  <a:gd name="T27" fmla="*/ 1310 h 1326"/>
                  <a:gd name="T28" fmla="*/ 533 w 2414"/>
                  <a:gd name="T29" fmla="*/ 1289 h 1326"/>
                  <a:gd name="T30" fmla="*/ 703 w 2414"/>
                  <a:gd name="T31" fmla="*/ 1252 h 1326"/>
                  <a:gd name="T32" fmla="*/ 872 w 2414"/>
                  <a:gd name="T33" fmla="*/ 1210 h 1326"/>
                  <a:gd name="T34" fmla="*/ 1037 w 2414"/>
                  <a:gd name="T35" fmla="*/ 1152 h 1326"/>
                  <a:gd name="T36" fmla="*/ 1196 w 2414"/>
                  <a:gd name="T37" fmla="*/ 1087 h 1326"/>
                  <a:gd name="T38" fmla="*/ 1351 w 2414"/>
                  <a:gd name="T39" fmla="*/ 1011 h 1326"/>
                  <a:gd name="T40" fmla="*/ 1502 w 2414"/>
                  <a:gd name="T41" fmla="*/ 925 h 1326"/>
                  <a:gd name="T42" fmla="*/ 1646 w 2414"/>
                  <a:gd name="T43" fmla="*/ 831 h 1326"/>
                  <a:gd name="T44" fmla="*/ 1786 w 2414"/>
                  <a:gd name="T45" fmla="*/ 727 h 1326"/>
                  <a:gd name="T46" fmla="*/ 1916 w 2414"/>
                  <a:gd name="T47" fmla="*/ 612 h 1326"/>
                  <a:gd name="T48" fmla="*/ 2042 w 2414"/>
                  <a:gd name="T49" fmla="*/ 490 h 1326"/>
                  <a:gd name="T50" fmla="*/ 2157 w 2414"/>
                  <a:gd name="T51" fmla="*/ 360 h 1326"/>
                  <a:gd name="T52" fmla="*/ 2269 w 2414"/>
                  <a:gd name="T53" fmla="*/ 223 h 1326"/>
                  <a:gd name="T54" fmla="*/ 2370 w 2414"/>
                  <a:gd name="T55" fmla="*/ 76 h 1326"/>
                  <a:gd name="T56" fmla="*/ 2413 w 2414"/>
                  <a:gd name="T57" fmla="*/ 0 h 1326"/>
                  <a:gd name="T58" fmla="*/ 2345 w 2414"/>
                  <a:gd name="T59" fmla="*/ 79 h 1326"/>
                  <a:gd name="T60" fmla="*/ 2262 w 2414"/>
                  <a:gd name="T61" fmla="*/ 140 h 1326"/>
                  <a:gd name="T62" fmla="*/ 2164 w 2414"/>
                  <a:gd name="T63" fmla="*/ 177 h 1326"/>
                  <a:gd name="T64" fmla="*/ 2060 w 2414"/>
                  <a:gd name="T65" fmla="*/ 191 h 1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14" h="1326">
                    <a:moveTo>
                      <a:pt x="2060" y="191"/>
                    </a:moveTo>
                    <a:lnTo>
                      <a:pt x="2060" y="191"/>
                    </a:lnTo>
                    <a:lnTo>
                      <a:pt x="2010" y="187"/>
                    </a:lnTo>
                    <a:lnTo>
                      <a:pt x="1959" y="177"/>
                    </a:lnTo>
                    <a:lnTo>
                      <a:pt x="1959" y="177"/>
                    </a:lnTo>
                    <a:lnTo>
                      <a:pt x="1876" y="270"/>
                    </a:lnTo>
                    <a:lnTo>
                      <a:pt x="1790" y="360"/>
                    </a:lnTo>
                    <a:lnTo>
                      <a:pt x="1700" y="443"/>
                    </a:lnTo>
                    <a:lnTo>
                      <a:pt x="1606" y="522"/>
                    </a:lnTo>
                    <a:lnTo>
                      <a:pt x="1509" y="598"/>
                    </a:lnTo>
                    <a:lnTo>
                      <a:pt x="1405" y="666"/>
                    </a:lnTo>
                    <a:lnTo>
                      <a:pt x="1300" y="731"/>
                    </a:lnTo>
                    <a:lnTo>
                      <a:pt x="1192" y="788"/>
                    </a:lnTo>
                    <a:lnTo>
                      <a:pt x="1081" y="842"/>
                    </a:lnTo>
                    <a:lnTo>
                      <a:pt x="969" y="889"/>
                    </a:lnTo>
                    <a:lnTo>
                      <a:pt x="854" y="932"/>
                    </a:lnTo>
                    <a:lnTo>
                      <a:pt x="735" y="968"/>
                    </a:lnTo>
                    <a:lnTo>
                      <a:pt x="613" y="997"/>
                    </a:lnTo>
                    <a:lnTo>
                      <a:pt x="494" y="1019"/>
                    </a:lnTo>
                    <a:lnTo>
                      <a:pt x="368" y="1037"/>
                    </a:lnTo>
                    <a:lnTo>
                      <a:pt x="245" y="1048"/>
                    </a:lnTo>
                    <a:lnTo>
                      <a:pt x="0" y="1325"/>
                    </a:lnTo>
                    <a:lnTo>
                      <a:pt x="0" y="1325"/>
                    </a:lnTo>
                    <a:lnTo>
                      <a:pt x="94" y="1325"/>
                    </a:lnTo>
                    <a:lnTo>
                      <a:pt x="94" y="1325"/>
                    </a:lnTo>
                    <a:lnTo>
                      <a:pt x="180" y="1325"/>
                    </a:lnTo>
                    <a:lnTo>
                      <a:pt x="271" y="1317"/>
                    </a:lnTo>
                    <a:lnTo>
                      <a:pt x="357" y="1310"/>
                    </a:lnTo>
                    <a:lnTo>
                      <a:pt x="447" y="1303"/>
                    </a:lnTo>
                    <a:lnTo>
                      <a:pt x="533" y="1289"/>
                    </a:lnTo>
                    <a:lnTo>
                      <a:pt x="620" y="1274"/>
                    </a:lnTo>
                    <a:lnTo>
                      <a:pt x="703" y="1252"/>
                    </a:lnTo>
                    <a:lnTo>
                      <a:pt x="789" y="1234"/>
                    </a:lnTo>
                    <a:lnTo>
                      <a:pt x="872" y="1210"/>
                    </a:lnTo>
                    <a:lnTo>
                      <a:pt x="955" y="1184"/>
                    </a:lnTo>
                    <a:lnTo>
                      <a:pt x="1037" y="1152"/>
                    </a:lnTo>
                    <a:lnTo>
                      <a:pt x="1117" y="1123"/>
                    </a:lnTo>
                    <a:lnTo>
                      <a:pt x="1196" y="1087"/>
                    </a:lnTo>
                    <a:lnTo>
                      <a:pt x="1275" y="1051"/>
                    </a:lnTo>
                    <a:lnTo>
                      <a:pt x="1351" y="1011"/>
                    </a:lnTo>
                    <a:lnTo>
                      <a:pt x="1426" y="968"/>
                    </a:lnTo>
                    <a:lnTo>
                      <a:pt x="1502" y="925"/>
                    </a:lnTo>
                    <a:lnTo>
                      <a:pt x="1574" y="878"/>
                    </a:lnTo>
                    <a:lnTo>
                      <a:pt x="1646" y="831"/>
                    </a:lnTo>
                    <a:lnTo>
                      <a:pt x="1718" y="778"/>
                    </a:lnTo>
                    <a:lnTo>
                      <a:pt x="1786" y="727"/>
                    </a:lnTo>
                    <a:lnTo>
                      <a:pt x="1851" y="669"/>
                    </a:lnTo>
                    <a:lnTo>
                      <a:pt x="1916" y="612"/>
                    </a:lnTo>
                    <a:lnTo>
                      <a:pt x="1981" y="554"/>
                    </a:lnTo>
                    <a:lnTo>
                      <a:pt x="2042" y="490"/>
                    </a:lnTo>
                    <a:lnTo>
                      <a:pt x="2100" y="428"/>
                    </a:lnTo>
                    <a:lnTo>
                      <a:pt x="2157" y="360"/>
                    </a:lnTo>
                    <a:lnTo>
                      <a:pt x="2215" y="292"/>
                    </a:lnTo>
                    <a:lnTo>
                      <a:pt x="2269" y="223"/>
                    </a:lnTo>
                    <a:lnTo>
                      <a:pt x="2319" y="151"/>
                    </a:lnTo>
                    <a:lnTo>
                      <a:pt x="2370" y="76"/>
                    </a:lnTo>
                    <a:lnTo>
                      <a:pt x="2413" y="0"/>
                    </a:lnTo>
                    <a:lnTo>
                      <a:pt x="2413" y="0"/>
                    </a:lnTo>
                    <a:lnTo>
                      <a:pt x="2384" y="43"/>
                    </a:lnTo>
                    <a:lnTo>
                      <a:pt x="2345" y="79"/>
                    </a:lnTo>
                    <a:lnTo>
                      <a:pt x="2305" y="112"/>
                    </a:lnTo>
                    <a:lnTo>
                      <a:pt x="2262" y="140"/>
                    </a:lnTo>
                    <a:lnTo>
                      <a:pt x="2215" y="162"/>
                    </a:lnTo>
                    <a:lnTo>
                      <a:pt x="2164" y="177"/>
                    </a:lnTo>
                    <a:lnTo>
                      <a:pt x="2114" y="187"/>
                    </a:lnTo>
                    <a:lnTo>
                      <a:pt x="2060" y="1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5" name="Freeform 102"/>
              <p:cNvSpPr>
                <a:spLocks noChangeArrowheads="1"/>
              </p:cNvSpPr>
              <p:nvPr/>
            </p:nvSpPr>
            <p:spPr bwMode="auto">
              <a:xfrm>
                <a:off x="2563813" y="4090988"/>
                <a:ext cx="207962" cy="100013"/>
              </a:xfrm>
              <a:custGeom>
                <a:avLst/>
                <a:gdLst>
                  <a:gd name="T0" fmla="*/ 428 w 580"/>
                  <a:gd name="T1" fmla="*/ 11 h 282"/>
                  <a:gd name="T2" fmla="*/ 428 w 580"/>
                  <a:gd name="T3" fmla="*/ 11 h 282"/>
                  <a:gd name="T4" fmla="*/ 324 w 580"/>
                  <a:gd name="T5" fmla="*/ 7 h 282"/>
                  <a:gd name="T6" fmla="*/ 219 w 580"/>
                  <a:gd name="T7" fmla="*/ 0 h 282"/>
                  <a:gd name="T8" fmla="*/ 0 w 580"/>
                  <a:gd name="T9" fmla="*/ 248 h 282"/>
                  <a:gd name="T10" fmla="*/ 0 w 580"/>
                  <a:gd name="T11" fmla="*/ 248 h 282"/>
                  <a:gd name="T12" fmla="*/ 83 w 580"/>
                  <a:gd name="T13" fmla="*/ 259 h 282"/>
                  <a:gd name="T14" fmla="*/ 165 w 580"/>
                  <a:gd name="T15" fmla="*/ 270 h 282"/>
                  <a:gd name="T16" fmla="*/ 248 w 580"/>
                  <a:gd name="T17" fmla="*/ 273 h 282"/>
                  <a:gd name="T18" fmla="*/ 334 w 580"/>
                  <a:gd name="T19" fmla="*/ 281 h 282"/>
                  <a:gd name="T20" fmla="*/ 579 w 580"/>
                  <a:gd name="T21" fmla="*/ 4 h 282"/>
                  <a:gd name="T22" fmla="*/ 579 w 580"/>
                  <a:gd name="T23" fmla="*/ 4 h 282"/>
                  <a:gd name="T24" fmla="*/ 504 w 580"/>
                  <a:gd name="T25" fmla="*/ 7 h 282"/>
                  <a:gd name="T26" fmla="*/ 428 w 580"/>
                  <a:gd name="T27" fmla="*/ 1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0" h="282">
                    <a:moveTo>
                      <a:pt x="428" y="11"/>
                    </a:moveTo>
                    <a:lnTo>
                      <a:pt x="428" y="11"/>
                    </a:lnTo>
                    <a:lnTo>
                      <a:pt x="324" y="7"/>
                    </a:lnTo>
                    <a:lnTo>
                      <a:pt x="219" y="0"/>
                    </a:lnTo>
                    <a:lnTo>
                      <a:pt x="0" y="248"/>
                    </a:lnTo>
                    <a:lnTo>
                      <a:pt x="0" y="248"/>
                    </a:lnTo>
                    <a:lnTo>
                      <a:pt x="83" y="259"/>
                    </a:lnTo>
                    <a:lnTo>
                      <a:pt x="165" y="270"/>
                    </a:lnTo>
                    <a:lnTo>
                      <a:pt x="248" y="273"/>
                    </a:lnTo>
                    <a:lnTo>
                      <a:pt x="334" y="281"/>
                    </a:lnTo>
                    <a:lnTo>
                      <a:pt x="579" y="4"/>
                    </a:lnTo>
                    <a:lnTo>
                      <a:pt x="579" y="4"/>
                    </a:lnTo>
                    <a:lnTo>
                      <a:pt x="504" y="7"/>
                    </a:lnTo>
                    <a:lnTo>
                      <a:pt x="428" y="1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6" name="Freeform 103"/>
              <p:cNvSpPr>
                <a:spLocks noChangeArrowheads="1"/>
              </p:cNvSpPr>
              <p:nvPr/>
            </p:nvSpPr>
            <p:spPr bwMode="auto">
              <a:xfrm>
                <a:off x="2281238" y="3976688"/>
                <a:ext cx="1587" cy="1588"/>
              </a:xfrm>
              <a:custGeom>
                <a:avLst/>
                <a:gdLst>
                  <a:gd name="T0" fmla="*/ 0 w 9"/>
                  <a:gd name="T1" fmla="*/ 0 h 8"/>
                  <a:gd name="T2" fmla="*/ 0 w 9"/>
                  <a:gd name="T3" fmla="*/ 0 h 8"/>
                  <a:gd name="T4" fmla="*/ 8 w 9"/>
                  <a:gd name="T5" fmla="*/ 7 h 8"/>
                  <a:gd name="T6" fmla="*/ 8 w 9"/>
                  <a:gd name="T7" fmla="*/ 7 h 8"/>
                  <a:gd name="T8" fmla="*/ 0 w 9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0"/>
                    </a:moveTo>
                    <a:lnTo>
                      <a:pt x="0" y="0"/>
                    </a:lnTo>
                    <a:lnTo>
                      <a:pt x="8" y="7"/>
                    </a:lnTo>
                    <a:lnTo>
                      <a:pt x="8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7" name="Freeform 104"/>
              <p:cNvSpPr>
                <a:spLocks noChangeArrowheads="1"/>
              </p:cNvSpPr>
              <p:nvPr/>
            </p:nvSpPr>
            <p:spPr bwMode="auto">
              <a:xfrm>
                <a:off x="2232025" y="3976688"/>
                <a:ext cx="180975" cy="104775"/>
              </a:xfrm>
              <a:custGeom>
                <a:avLst/>
                <a:gdLst>
                  <a:gd name="T0" fmla="*/ 507 w 508"/>
                  <a:gd name="T1" fmla="*/ 177 h 296"/>
                  <a:gd name="T2" fmla="*/ 507 w 508"/>
                  <a:gd name="T3" fmla="*/ 177 h 296"/>
                  <a:gd name="T4" fmla="*/ 414 w 508"/>
                  <a:gd name="T5" fmla="*/ 140 h 296"/>
                  <a:gd name="T6" fmla="*/ 324 w 508"/>
                  <a:gd name="T7" fmla="*/ 97 h 296"/>
                  <a:gd name="T8" fmla="*/ 234 w 508"/>
                  <a:gd name="T9" fmla="*/ 54 h 296"/>
                  <a:gd name="T10" fmla="*/ 144 w 508"/>
                  <a:gd name="T11" fmla="*/ 7 h 296"/>
                  <a:gd name="T12" fmla="*/ 144 w 508"/>
                  <a:gd name="T13" fmla="*/ 7 h 296"/>
                  <a:gd name="T14" fmla="*/ 136 w 508"/>
                  <a:gd name="T15" fmla="*/ 0 h 296"/>
                  <a:gd name="T16" fmla="*/ 0 w 508"/>
                  <a:gd name="T17" fmla="*/ 238 h 296"/>
                  <a:gd name="T18" fmla="*/ 0 w 508"/>
                  <a:gd name="T19" fmla="*/ 238 h 296"/>
                  <a:gd name="T20" fmla="*/ 25 w 508"/>
                  <a:gd name="T21" fmla="*/ 248 h 296"/>
                  <a:gd name="T22" fmla="*/ 25 w 508"/>
                  <a:gd name="T23" fmla="*/ 248 h 296"/>
                  <a:gd name="T24" fmla="*/ 68 w 508"/>
                  <a:gd name="T25" fmla="*/ 270 h 296"/>
                  <a:gd name="T26" fmla="*/ 115 w 508"/>
                  <a:gd name="T27" fmla="*/ 284 h 296"/>
                  <a:gd name="T28" fmla="*/ 165 w 508"/>
                  <a:gd name="T29" fmla="*/ 292 h 296"/>
                  <a:gd name="T30" fmla="*/ 212 w 508"/>
                  <a:gd name="T31" fmla="*/ 295 h 296"/>
                  <a:gd name="T32" fmla="*/ 212 w 508"/>
                  <a:gd name="T33" fmla="*/ 295 h 296"/>
                  <a:gd name="T34" fmla="*/ 255 w 508"/>
                  <a:gd name="T35" fmla="*/ 292 h 296"/>
                  <a:gd name="T36" fmla="*/ 295 w 508"/>
                  <a:gd name="T37" fmla="*/ 284 h 296"/>
                  <a:gd name="T38" fmla="*/ 335 w 508"/>
                  <a:gd name="T39" fmla="*/ 277 h 296"/>
                  <a:gd name="T40" fmla="*/ 371 w 508"/>
                  <a:gd name="T41" fmla="*/ 263 h 296"/>
                  <a:gd name="T42" fmla="*/ 407 w 508"/>
                  <a:gd name="T43" fmla="*/ 245 h 296"/>
                  <a:gd name="T44" fmla="*/ 443 w 508"/>
                  <a:gd name="T45" fmla="*/ 227 h 296"/>
                  <a:gd name="T46" fmla="*/ 475 w 508"/>
                  <a:gd name="T47" fmla="*/ 202 h 296"/>
                  <a:gd name="T48" fmla="*/ 507 w 508"/>
                  <a:gd name="T49" fmla="*/ 177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8" h="296">
                    <a:moveTo>
                      <a:pt x="507" y="177"/>
                    </a:moveTo>
                    <a:lnTo>
                      <a:pt x="507" y="177"/>
                    </a:lnTo>
                    <a:lnTo>
                      <a:pt x="414" y="140"/>
                    </a:lnTo>
                    <a:lnTo>
                      <a:pt x="324" y="97"/>
                    </a:lnTo>
                    <a:lnTo>
                      <a:pt x="234" y="54"/>
                    </a:lnTo>
                    <a:lnTo>
                      <a:pt x="144" y="7"/>
                    </a:lnTo>
                    <a:lnTo>
                      <a:pt x="144" y="7"/>
                    </a:lnTo>
                    <a:lnTo>
                      <a:pt x="136" y="0"/>
                    </a:lnTo>
                    <a:lnTo>
                      <a:pt x="0" y="238"/>
                    </a:lnTo>
                    <a:lnTo>
                      <a:pt x="0" y="238"/>
                    </a:lnTo>
                    <a:lnTo>
                      <a:pt x="25" y="248"/>
                    </a:lnTo>
                    <a:lnTo>
                      <a:pt x="25" y="248"/>
                    </a:lnTo>
                    <a:lnTo>
                      <a:pt x="68" y="270"/>
                    </a:lnTo>
                    <a:lnTo>
                      <a:pt x="115" y="284"/>
                    </a:lnTo>
                    <a:lnTo>
                      <a:pt x="165" y="292"/>
                    </a:lnTo>
                    <a:lnTo>
                      <a:pt x="212" y="295"/>
                    </a:lnTo>
                    <a:lnTo>
                      <a:pt x="212" y="295"/>
                    </a:lnTo>
                    <a:lnTo>
                      <a:pt x="255" y="292"/>
                    </a:lnTo>
                    <a:lnTo>
                      <a:pt x="295" y="284"/>
                    </a:lnTo>
                    <a:lnTo>
                      <a:pt x="335" y="277"/>
                    </a:lnTo>
                    <a:lnTo>
                      <a:pt x="371" y="263"/>
                    </a:lnTo>
                    <a:lnTo>
                      <a:pt x="407" y="245"/>
                    </a:lnTo>
                    <a:lnTo>
                      <a:pt x="443" y="227"/>
                    </a:lnTo>
                    <a:lnTo>
                      <a:pt x="475" y="202"/>
                    </a:lnTo>
                    <a:lnTo>
                      <a:pt x="507" y="17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8" name="Freeform 105"/>
              <p:cNvSpPr>
                <a:spLocks noChangeArrowheads="1"/>
              </p:cNvSpPr>
              <p:nvPr/>
            </p:nvSpPr>
            <p:spPr bwMode="auto">
              <a:xfrm>
                <a:off x="2386013" y="3552825"/>
                <a:ext cx="912812" cy="428625"/>
              </a:xfrm>
              <a:custGeom>
                <a:avLst/>
                <a:gdLst>
                  <a:gd name="T0" fmla="*/ 212 w 2539"/>
                  <a:gd name="T1" fmla="*/ 1069 h 1196"/>
                  <a:gd name="T2" fmla="*/ 385 w 2539"/>
                  <a:gd name="T3" fmla="*/ 1123 h 1196"/>
                  <a:gd name="T4" fmla="*/ 561 w 2539"/>
                  <a:gd name="T5" fmla="*/ 1163 h 1196"/>
                  <a:gd name="T6" fmla="*/ 742 w 2539"/>
                  <a:gd name="T7" fmla="*/ 1184 h 1196"/>
                  <a:gd name="T8" fmla="*/ 925 w 2539"/>
                  <a:gd name="T9" fmla="*/ 1195 h 1196"/>
                  <a:gd name="T10" fmla="*/ 925 w 2539"/>
                  <a:gd name="T11" fmla="*/ 1195 h 1196"/>
                  <a:gd name="T12" fmla="*/ 1040 w 2539"/>
                  <a:gd name="T13" fmla="*/ 1192 h 1196"/>
                  <a:gd name="T14" fmla="*/ 1270 w 2539"/>
                  <a:gd name="T15" fmla="*/ 1166 h 1196"/>
                  <a:gd name="T16" fmla="*/ 1494 w 2539"/>
                  <a:gd name="T17" fmla="*/ 1116 h 1196"/>
                  <a:gd name="T18" fmla="*/ 1710 w 2539"/>
                  <a:gd name="T19" fmla="*/ 1040 h 1196"/>
                  <a:gd name="T20" fmla="*/ 1915 w 2539"/>
                  <a:gd name="T21" fmla="*/ 947 h 1196"/>
                  <a:gd name="T22" fmla="*/ 2110 w 2539"/>
                  <a:gd name="T23" fmla="*/ 828 h 1196"/>
                  <a:gd name="T24" fmla="*/ 2293 w 2539"/>
                  <a:gd name="T25" fmla="*/ 691 h 1196"/>
                  <a:gd name="T26" fmla="*/ 2459 w 2539"/>
                  <a:gd name="T27" fmla="*/ 533 h 1196"/>
                  <a:gd name="T28" fmla="*/ 2538 w 2539"/>
                  <a:gd name="T29" fmla="*/ 447 h 1196"/>
                  <a:gd name="T30" fmla="*/ 2488 w 2539"/>
                  <a:gd name="T31" fmla="*/ 342 h 1196"/>
                  <a:gd name="T32" fmla="*/ 2466 w 2539"/>
                  <a:gd name="T33" fmla="*/ 227 h 1196"/>
                  <a:gd name="T34" fmla="*/ 2477 w 2539"/>
                  <a:gd name="T35" fmla="*/ 112 h 1196"/>
                  <a:gd name="T36" fmla="*/ 2509 w 2539"/>
                  <a:gd name="T37" fmla="*/ 29 h 1196"/>
                  <a:gd name="T38" fmla="*/ 2524 w 2539"/>
                  <a:gd name="T39" fmla="*/ 0 h 1196"/>
                  <a:gd name="T40" fmla="*/ 2524 w 2539"/>
                  <a:gd name="T41" fmla="*/ 0 h 1196"/>
                  <a:gd name="T42" fmla="*/ 2459 w 2539"/>
                  <a:gd name="T43" fmla="*/ 105 h 1196"/>
                  <a:gd name="T44" fmla="*/ 2308 w 2539"/>
                  <a:gd name="T45" fmla="*/ 295 h 1196"/>
                  <a:gd name="T46" fmla="*/ 2139 w 2539"/>
                  <a:gd name="T47" fmla="*/ 465 h 1196"/>
                  <a:gd name="T48" fmla="*/ 1948 w 2539"/>
                  <a:gd name="T49" fmla="*/ 612 h 1196"/>
                  <a:gd name="T50" fmla="*/ 1739 w 2539"/>
                  <a:gd name="T51" fmla="*/ 731 h 1196"/>
                  <a:gd name="T52" fmla="*/ 1519 w 2539"/>
                  <a:gd name="T53" fmla="*/ 825 h 1196"/>
                  <a:gd name="T54" fmla="*/ 1285 w 2539"/>
                  <a:gd name="T55" fmla="*/ 886 h 1196"/>
                  <a:gd name="T56" fmla="*/ 1047 w 2539"/>
                  <a:gd name="T57" fmla="*/ 918 h 1196"/>
                  <a:gd name="T58" fmla="*/ 925 w 2539"/>
                  <a:gd name="T59" fmla="*/ 922 h 1196"/>
                  <a:gd name="T60" fmla="*/ 684 w 2539"/>
                  <a:gd name="T61" fmla="*/ 907 h 1196"/>
                  <a:gd name="T62" fmla="*/ 446 w 2539"/>
                  <a:gd name="T63" fmla="*/ 860 h 1196"/>
                  <a:gd name="T64" fmla="*/ 219 w 2539"/>
                  <a:gd name="T65" fmla="*/ 781 h 1196"/>
                  <a:gd name="T66" fmla="*/ 0 w 2539"/>
                  <a:gd name="T67" fmla="*/ 677 h 1196"/>
                  <a:gd name="T68" fmla="*/ 0 w 2539"/>
                  <a:gd name="T69" fmla="*/ 677 h 1196"/>
                  <a:gd name="T70" fmla="*/ 53 w 2539"/>
                  <a:gd name="T71" fmla="*/ 709 h 1196"/>
                  <a:gd name="T72" fmla="*/ 133 w 2539"/>
                  <a:gd name="T73" fmla="*/ 796 h 1196"/>
                  <a:gd name="T74" fmla="*/ 187 w 2539"/>
                  <a:gd name="T75" fmla="*/ 900 h 1196"/>
                  <a:gd name="T76" fmla="*/ 212 w 2539"/>
                  <a:gd name="T77" fmla="*/ 1012 h 1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39" h="1196">
                    <a:moveTo>
                      <a:pt x="212" y="1069"/>
                    </a:moveTo>
                    <a:lnTo>
                      <a:pt x="212" y="1069"/>
                    </a:lnTo>
                    <a:lnTo>
                      <a:pt x="298" y="1098"/>
                    </a:lnTo>
                    <a:lnTo>
                      <a:pt x="385" y="1123"/>
                    </a:lnTo>
                    <a:lnTo>
                      <a:pt x="475" y="1145"/>
                    </a:lnTo>
                    <a:lnTo>
                      <a:pt x="561" y="1163"/>
                    </a:lnTo>
                    <a:lnTo>
                      <a:pt x="651" y="1177"/>
                    </a:lnTo>
                    <a:lnTo>
                      <a:pt x="742" y="1184"/>
                    </a:lnTo>
                    <a:lnTo>
                      <a:pt x="831" y="1192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925" y="1195"/>
                    </a:lnTo>
                    <a:lnTo>
                      <a:pt x="1040" y="1192"/>
                    </a:lnTo>
                    <a:lnTo>
                      <a:pt x="1155" y="1181"/>
                    </a:lnTo>
                    <a:lnTo>
                      <a:pt x="1270" y="1166"/>
                    </a:lnTo>
                    <a:lnTo>
                      <a:pt x="1382" y="1141"/>
                    </a:lnTo>
                    <a:lnTo>
                      <a:pt x="1494" y="1116"/>
                    </a:lnTo>
                    <a:lnTo>
                      <a:pt x="1602" y="1080"/>
                    </a:lnTo>
                    <a:lnTo>
                      <a:pt x="1710" y="1040"/>
                    </a:lnTo>
                    <a:lnTo>
                      <a:pt x="1815" y="997"/>
                    </a:lnTo>
                    <a:lnTo>
                      <a:pt x="1915" y="947"/>
                    </a:lnTo>
                    <a:lnTo>
                      <a:pt x="2016" y="889"/>
                    </a:lnTo>
                    <a:lnTo>
                      <a:pt x="2110" y="828"/>
                    </a:lnTo>
                    <a:lnTo>
                      <a:pt x="2203" y="760"/>
                    </a:lnTo>
                    <a:lnTo>
                      <a:pt x="2293" y="691"/>
                    </a:lnTo>
                    <a:lnTo>
                      <a:pt x="2380" y="612"/>
                    </a:lnTo>
                    <a:lnTo>
                      <a:pt x="2459" y="533"/>
                    </a:lnTo>
                    <a:lnTo>
                      <a:pt x="2538" y="447"/>
                    </a:lnTo>
                    <a:lnTo>
                      <a:pt x="2538" y="447"/>
                    </a:lnTo>
                    <a:lnTo>
                      <a:pt x="2509" y="396"/>
                    </a:lnTo>
                    <a:lnTo>
                      <a:pt x="2488" y="342"/>
                    </a:lnTo>
                    <a:lnTo>
                      <a:pt x="2473" y="288"/>
                    </a:lnTo>
                    <a:lnTo>
                      <a:pt x="2466" y="227"/>
                    </a:lnTo>
                    <a:lnTo>
                      <a:pt x="2470" y="169"/>
                    </a:lnTo>
                    <a:lnTo>
                      <a:pt x="2477" y="112"/>
                    </a:lnTo>
                    <a:lnTo>
                      <a:pt x="2495" y="54"/>
                    </a:lnTo>
                    <a:lnTo>
                      <a:pt x="2509" y="29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524" y="0"/>
                    </a:lnTo>
                    <a:lnTo>
                      <a:pt x="2459" y="105"/>
                    </a:lnTo>
                    <a:lnTo>
                      <a:pt x="2387" y="202"/>
                    </a:lnTo>
                    <a:lnTo>
                      <a:pt x="2308" y="295"/>
                    </a:lnTo>
                    <a:lnTo>
                      <a:pt x="2225" y="386"/>
                    </a:lnTo>
                    <a:lnTo>
                      <a:pt x="2139" y="465"/>
                    </a:lnTo>
                    <a:lnTo>
                      <a:pt x="2045" y="544"/>
                    </a:lnTo>
                    <a:lnTo>
                      <a:pt x="1948" y="612"/>
                    </a:lnTo>
                    <a:lnTo>
                      <a:pt x="1847" y="673"/>
                    </a:lnTo>
                    <a:lnTo>
                      <a:pt x="1739" y="731"/>
                    </a:lnTo>
                    <a:lnTo>
                      <a:pt x="1631" y="781"/>
                    </a:lnTo>
                    <a:lnTo>
                      <a:pt x="1519" y="825"/>
                    </a:lnTo>
                    <a:lnTo>
                      <a:pt x="1404" y="857"/>
                    </a:lnTo>
                    <a:lnTo>
                      <a:pt x="1285" y="886"/>
                    </a:lnTo>
                    <a:lnTo>
                      <a:pt x="1166" y="907"/>
                    </a:lnTo>
                    <a:lnTo>
                      <a:pt x="1047" y="918"/>
                    </a:lnTo>
                    <a:lnTo>
                      <a:pt x="925" y="922"/>
                    </a:lnTo>
                    <a:lnTo>
                      <a:pt x="925" y="922"/>
                    </a:lnTo>
                    <a:lnTo>
                      <a:pt x="803" y="918"/>
                    </a:lnTo>
                    <a:lnTo>
                      <a:pt x="684" y="907"/>
                    </a:lnTo>
                    <a:lnTo>
                      <a:pt x="565" y="886"/>
                    </a:lnTo>
                    <a:lnTo>
                      <a:pt x="446" y="860"/>
                    </a:lnTo>
                    <a:lnTo>
                      <a:pt x="331" y="825"/>
                    </a:lnTo>
                    <a:lnTo>
                      <a:pt x="219" y="781"/>
                    </a:lnTo>
                    <a:lnTo>
                      <a:pt x="108" y="731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0" y="677"/>
                    </a:lnTo>
                    <a:lnTo>
                      <a:pt x="29" y="691"/>
                    </a:lnTo>
                    <a:lnTo>
                      <a:pt x="53" y="709"/>
                    </a:lnTo>
                    <a:lnTo>
                      <a:pt x="97" y="749"/>
                    </a:lnTo>
                    <a:lnTo>
                      <a:pt x="133" y="796"/>
                    </a:lnTo>
                    <a:lnTo>
                      <a:pt x="165" y="846"/>
                    </a:lnTo>
                    <a:lnTo>
                      <a:pt x="187" y="900"/>
                    </a:lnTo>
                    <a:lnTo>
                      <a:pt x="205" y="954"/>
                    </a:lnTo>
                    <a:lnTo>
                      <a:pt x="212" y="1012"/>
                    </a:lnTo>
                    <a:lnTo>
                      <a:pt x="212" y="106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79" name="Freeform 106"/>
              <p:cNvSpPr>
                <a:spLocks noChangeArrowheads="1"/>
              </p:cNvSpPr>
              <p:nvPr/>
            </p:nvSpPr>
            <p:spPr bwMode="auto">
              <a:xfrm>
                <a:off x="2336800" y="3797300"/>
                <a:ext cx="122237" cy="139700"/>
              </a:xfrm>
              <a:custGeom>
                <a:avLst/>
                <a:gdLst>
                  <a:gd name="T0" fmla="*/ 133 w 346"/>
                  <a:gd name="T1" fmla="*/ 0 h 393"/>
                  <a:gd name="T2" fmla="*/ 0 w 346"/>
                  <a:gd name="T3" fmla="*/ 234 h 393"/>
                  <a:gd name="T4" fmla="*/ 0 w 346"/>
                  <a:gd name="T5" fmla="*/ 234 h 393"/>
                  <a:gd name="T6" fmla="*/ 82 w 346"/>
                  <a:gd name="T7" fmla="*/ 281 h 393"/>
                  <a:gd name="T8" fmla="*/ 168 w 346"/>
                  <a:gd name="T9" fmla="*/ 320 h 393"/>
                  <a:gd name="T10" fmla="*/ 255 w 346"/>
                  <a:gd name="T11" fmla="*/ 360 h 393"/>
                  <a:gd name="T12" fmla="*/ 345 w 346"/>
                  <a:gd name="T13" fmla="*/ 392 h 393"/>
                  <a:gd name="T14" fmla="*/ 345 w 346"/>
                  <a:gd name="T15" fmla="*/ 392 h 393"/>
                  <a:gd name="T16" fmla="*/ 345 w 346"/>
                  <a:gd name="T17" fmla="*/ 335 h 393"/>
                  <a:gd name="T18" fmla="*/ 338 w 346"/>
                  <a:gd name="T19" fmla="*/ 277 h 393"/>
                  <a:gd name="T20" fmla="*/ 320 w 346"/>
                  <a:gd name="T21" fmla="*/ 223 h 393"/>
                  <a:gd name="T22" fmla="*/ 298 w 346"/>
                  <a:gd name="T23" fmla="*/ 169 h 393"/>
                  <a:gd name="T24" fmla="*/ 266 w 346"/>
                  <a:gd name="T25" fmla="*/ 119 h 393"/>
                  <a:gd name="T26" fmla="*/ 230 w 346"/>
                  <a:gd name="T27" fmla="*/ 72 h 393"/>
                  <a:gd name="T28" fmla="*/ 186 w 346"/>
                  <a:gd name="T29" fmla="*/ 32 h 393"/>
                  <a:gd name="T30" fmla="*/ 162 w 346"/>
                  <a:gd name="T31" fmla="*/ 14 h 393"/>
                  <a:gd name="T32" fmla="*/ 133 w 346"/>
                  <a:gd name="T33" fmla="*/ 0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6" h="393">
                    <a:moveTo>
                      <a:pt x="133" y="0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82" y="281"/>
                    </a:lnTo>
                    <a:lnTo>
                      <a:pt x="168" y="320"/>
                    </a:lnTo>
                    <a:lnTo>
                      <a:pt x="255" y="360"/>
                    </a:lnTo>
                    <a:lnTo>
                      <a:pt x="345" y="392"/>
                    </a:lnTo>
                    <a:lnTo>
                      <a:pt x="345" y="392"/>
                    </a:lnTo>
                    <a:lnTo>
                      <a:pt x="345" y="335"/>
                    </a:lnTo>
                    <a:lnTo>
                      <a:pt x="338" y="277"/>
                    </a:lnTo>
                    <a:lnTo>
                      <a:pt x="320" y="223"/>
                    </a:lnTo>
                    <a:lnTo>
                      <a:pt x="298" y="169"/>
                    </a:lnTo>
                    <a:lnTo>
                      <a:pt x="266" y="119"/>
                    </a:lnTo>
                    <a:lnTo>
                      <a:pt x="230" y="72"/>
                    </a:lnTo>
                    <a:lnTo>
                      <a:pt x="186" y="32"/>
                    </a:lnTo>
                    <a:lnTo>
                      <a:pt x="162" y="14"/>
                    </a:lnTo>
                    <a:lnTo>
                      <a:pt x="133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0" name="Freeform 107"/>
              <p:cNvSpPr>
                <a:spLocks noChangeArrowheads="1"/>
              </p:cNvSpPr>
              <p:nvPr/>
            </p:nvSpPr>
            <p:spPr bwMode="auto">
              <a:xfrm>
                <a:off x="3552825" y="3702050"/>
                <a:ext cx="7937" cy="11113"/>
              </a:xfrm>
              <a:custGeom>
                <a:avLst/>
                <a:gdLst>
                  <a:gd name="T0" fmla="*/ 25 w 26"/>
                  <a:gd name="T1" fmla="*/ 0 h 37"/>
                  <a:gd name="T2" fmla="*/ 25 w 26"/>
                  <a:gd name="T3" fmla="*/ 0 h 37"/>
                  <a:gd name="T4" fmla="*/ 18 w 26"/>
                  <a:gd name="T5" fmla="*/ 11 h 37"/>
                  <a:gd name="T6" fmla="*/ 18 w 26"/>
                  <a:gd name="T7" fmla="*/ 11 h 37"/>
                  <a:gd name="T8" fmla="*/ 0 w 26"/>
                  <a:gd name="T9" fmla="*/ 36 h 37"/>
                  <a:gd name="T10" fmla="*/ 0 w 26"/>
                  <a:gd name="T11" fmla="*/ 36 h 37"/>
                  <a:gd name="T12" fmla="*/ 18 w 26"/>
                  <a:gd name="T13" fmla="*/ 11 h 37"/>
                  <a:gd name="T14" fmla="*/ 18 w 26"/>
                  <a:gd name="T15" fmla="*/ 11 h 37"/>
                  <a:gd name="T16" fmla="*/ 25 w 26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37">
                    <a:moveTo>
                      <a:pt x="25" y="0"/>
                    </a:moveTo>
                    <a:lnTo>
                      <a:pt x="25" y="0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18" y="11"/>
                    </a:lnTo>
                    <a:lnTo>
                      <a:pt x="18" y="11"/>
                    </a:lnTo>
                    <a:lnTo>
                      <a:pt x="2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1" name="Freeform 108"/>
              <p:cNvSpPr>
                <a:spLocks noChangeArrowheads="1"/>
              </p:cNvSpPr>
              <p:nvPr/>
            </p:nvSpPr>
            <p:spPr bwMode="auto">
              <a:xfrm>
                <a:off x="3298825" y="3476625"/>
                <a:ext cx="238125" cy="300038"/>
              </a:xfrm>
              <a:custGeom>
                <a:avLst/>
                <a:gdLst>
                  <a:gd name="T0" fmla="*/ 353 w 664"/>
                  <a:gd name="T1" fmla="*/ 580 h 840"/>
                  <a:gd name="T2" fmla="*/ 314 w 664"/>
                  <a:gd name="T3" fmla="*/ 576 h 840"/>
                  <a:gd name="T4" fmla="*/ 277 w 664"/>
                  <a:gd name="T5" fmla="*/ 558 h 840"/>
                  <a:gd name="T6" fmla="*/ 252 w 664"/>
                  <a:gd name="T7" fmla="*/ 540 h 840"/>
                  <a:gd name="T8" fmla="*/ 216 w 664"/>
                  <a:gd name="T9" fmla="*/ 493 h 840"/>
                  <a:gd name="T10" fmla="*/ 198 w 664"/>
                  <a:gd name="T11" fmla="*/ 436 h 840"/>
                  <a:gd name="T12" fmla="*/ 205 w 664"/>
                  <a:gd name="T13" fmla="*/ 378 h 840"/>
                  <a:gd name="T14" fmla="*/ 220 w 664"/>
                  <a:gd name="T15" fmla="*/ 349 h 840"/>
                  <a:gd name="T16" fmla="*/ 245 w 664"/>
                  <a:gd name="T17" fmla="*/ 317 h 840"/>
                  <a:gd name="T18" fmla="*/ 277 w 664"/>
                  <a:gd name="T19" fmla="*/ 292 h 840"/>
                  <a:gd name="T20" fmla="*/ 314 w 664"/>
                  <a:gd name="T21" fmla="*/ 277 h 840"/>
                  <a:gd name="T22" fmla="*/ 353 w 664"/>
                  <a:gd name="T23" fmla="*/ 270 h 840"/>
                  <a:gd name="T24" fmla="*/ 375 w 664"/>
                  <a:gd name="T25" fmla="*/ 270 h 840"/>
                  <a:gd name="T26" fmla="*/ 414 w 664"/>
                  <a:gd name="T27" fmla="*/ 281 h 840"/>
                  <a:gd name="T28" fmla="*/ 432 w 664"/>
                  <a:gd name="T29" fmla="*/ 292 h 840"/>
                  <a:gd name="T30" fmla="*/ 476 w 664"/>
                  <a:gd name="T31" fmla="*/ 328 h 840"/>
                  <a:gd name="T32" fmla="*/ 500 w 664"/>
                  <a:gd name="T33" fmla="*/ 378 h 840"/>
                  <a:gd name="T34" fmla="*/ 508 w 664"/>
                  <a:gd name="T35" fmla="*/ 436 h 840"/>
                  <a:gd name="T36" fmla="*/ 494 w 664"/>
                  <a:gd name="T37" fmla="*/ 489 h 840"/>
                  <a:gd name="T38" fmla="*/ 544 w 664"/>
                  <a:gd name="T39" fmla="*/ 403 h 840"/>
                  <a:gd name="T40" fmla="*/ 627 w 664"/>
                  <a:gd name="T41" fmla="*/ 223 h 840"/>
                  <a:gd name="T42" fmla="*/ 663 w 664"/>
                  <a:gd name="T43" fmla="*/ 130 h 840"/>
                  <a:gd name="T44" fmla="*/ 594 w 664"/>
                  <a:gd name="T45" fmla="*/ 72 h 840"/>
                  <a:gd name="T46" fmla="*/ 565 w 664"/>
                  <a:gd name="T47" fmla="*/ 57 h 840"/>
                  <a:gd name="T48" fmla="*/ 476 w 664"/>
                  <a:gd name="T49" fmla="*/ 18 h 840"/>
                  <a:gd name="T50" fmla="*/ 382 w 664"/>
                  <a:gd name="T51" fmla="*/ 0 h 840"/>
                  <a:gd name="T52" fmla="*/ 346 w 664"/>
                  <a:gd name="T53" fmla="*/ 90 h 840"/>
                  <a:gd name="T54" fmla="*/ 267 w 664"/>
                  <a:gd name="T55" fmla="*/ 263 h 840"/>
                  <a:gd name="T56" fmla="*/ 220 w 664"/>
                  <a:gd name="T57" fmla="*/ 349 h 840"/>
                  <a:gd name="T58" fmla="*/ 115 w 664"/>
                  <a:gd name="T59" fmla="*/ 507 h 840"/>
                  <a:gd name="T60" fmla="*/ 0 w 664"/>
                  <a:gd name="T61" fmla="*/ 659 h 840"/>
                  <a:gd name="T62" fmla="*/ 29 w 664"/>
                  <a:gd name="T63" fmla="*/ 698 h 840"/>
                  <a:gd name="T64" fmla="*/ 97 w 664"/>
                  <a:gd name="T65" fmla="*/ 766 h 840"/>
                  <a:gd name="T66" fmla="*/ 141 w 664"/>
                  <a:gd name="T67" fmla="*/ 795 h 840"/>
                  <a:gd name="T68" fmla="*/ 194 w 664"/>
                  <a:gd name="T69" fmla="*/ 821 h 840"/>
                  <a:gd name="T70" fmla="*/ 252 w 664"/>
                  <a:gd name="T71" fmla="*/ 839 h 840"/>
                  <a:gd name="T72" fmla="*/ 375 w 664"/>
                  <a:gd name="T73" fmla="*/ 680 h 840"/>
                  <a:gd name="T74" fmla="*/ 483 w 664"/>
                  <a:gd name="T75" fmla="*/ 511 h 840"/>
                  <a:gd name="T76" fmla="*/ 472 w 664"/>
                  <a:gd name="T77" fmla="*/ 525 h 840"/>
                  <a:gd name="T78" fmla="*/ 443 w 664"/>
                  <a:gd name="T79" fmla="*/ 551 h 840"/>
                  <a:gd name="T80" fmla="*/ 411 w 664"/>
                  <a:gd name="T81" fmla="*/ 569 h 840"/>
                  <a:gd name="T82" fmla="*/ 375 w 664"/>
                  <a:gd name="T83" fmla="*/ 58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4" h="840">
                    <a:moveTo>
                      <a:pt x="353" y="580"/>
                    </a:moveTo>
                    <a:lnTo>
                      <a:pt x="353" y="580"/>
                    </a:lnTo>
                    <a:lnTo>
                      <a:pt x="335" y="580"/>
                    </a:lnTo>
                    <a:lnTo>
                      <a:pt x="314" y="576"/>
                    </a:lnTo>
                    <a:lnTo>
                      <a:pt x="295" y="569"/>
                    </a:lnTo>
                    <a:lnTo>
                      <a:pt x="277" y="558"/>
                    </a:lnTo>
                    <a:lnTo>
                      <a:pt x="277" y="558"/>
                    </a:lnTo>
                    <a:lnTo>
                      <a:pt x="252" y="540"/>
                    </a:lnTo>
                    <a:lnTo>
                      <a:pt x="231" y="518"/>
                    </a:lnTo>
                    <a:lnTo>
                      <a:pt x="216" y="493"/>
                    </a:lnTo>
                    <a:lnTo>
                      <a:pt x="205" y="464"/>
                    </a:lnTo>
                    <a:lnTo>
                      <a:pt x="198" y="436"/>
                    </a:lnTo>
                    <a:lnTo>
                      <a:pt x="202" y="407"/>
                    </a:lnTo>
                    <a:lnTo>
                      <a:pt x="205" y="378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231" y="331"/>
                    </a:lnTo>
                    <a:lnTo>
                      <a:pt x="245" y="317"/>
                    </a:lnTo>
                    <a:lnTo>
                      <a:pt x="259" y="302"/>
                    </a:lnTo>
                    <a:lnTo>
                      <a:pt x="277" y="292"/>
                    </a:lnTo>
                    <a:lnTo>
                      <a:pt x="295" y="281"/>
                    </a:lnTo>
                    <a:lnTo>
                      <a:pt x="314" y="277"/>
                    </a:lnTo>
                    <a:lnTo>
                      <a:pt x="335" y="270"/>
                    </a:lnTo>
                    <a:lnTo>
                      <a:pt x="353" y="270"/>
                    </a:lnTo>
                    <a:lnTo>
                      <a:pt x="353" y="270"/>
                    </a:lnTo>
                    <a:lnTo>
                      <a:pt x="375" y="270"/>
                    </a:lnTo>
                    <a:lnTo>
                      <a:pt x="393" y="277"/>
                    </a:lnTo>
                    <a:lnTo>
                      <a:pt x="414" y="281"/>
                    </a:lnTo>
                    <a:lnTo>
                      <a:pt x="432" y="292"/>
                    </a:lnTo>
                    <a:lnTo>
                      <a:pt x="432" y="292"/>
                    </a:lnTo>
                    <a:lnTo>
                      <a:pt x="457" y="310"/>
                    </a:lnTo>
                    <a:lnTo>
                      <a:pt x="476" y="328"/>
                    </a:lnTo>
                    <a:lnTo>
                      <a:pt x="490" y="353"/>
                    </a:lnTo>
                    <a:lnTo>
                      <a:pt x="500" y="378"/>
                    </a:lnTo>
                    <a:lnTo>
                      <a:pt x="508" y="407"/>
                    </a:lnTo>
                    <a:lnTo>
                      <a:pt x="508" y="436"/>
                    </a:lnTo>
                    <a:lnTo>
                      <a:pt x="504" y="461"/>
                    </a:lnTo>
                    <a:lnTo>
                      <a:pt x="494" y="489"/>
                    </a:lnTo>
                    <a:lnTo>
                      <a:pt x="494" y="489"/>
                    </a:lnTo>
                    <a:lnTo>
                      <a:pt x="544" y="403"/>
                    </a:lnTo>
                    <a:lnTo>
                      <a:pt x="587" y="313"/>
                    </a:lnTo>
                    <a:lnTo>
                      <a:pt x="627" y="223"/>
                    </a:lnTo>
                    <a:lnTo>
                      <a:pt x="663" y="130"/>
                    </a:lnTo>
                    <a:lnTo>
                      <a:pt x="663" y="130"/>
                    </a:lnTo>
                    <a:lnTo>
                      <a:pt x="620" y="90"/>
                    </a:lnTo>
                    <a:lnTo>
                      <a:pt x="594" y="72"/>
                    </a:lnTo>
                    <a:lnTo>
                      <a:pt x="565" y="57"/>
                    </a:lnTo>
                    <a:lnTo>
                      <a:pt x="565" y="57"/>
                    </a:lnTo>
                    <a:lnTo>
                      <a:pt x="522" y="33"/>
                    </a:lnTo>
                    <a:lnTo>
                      <a:pt x="476" y="18"/>
                    </a:lnTo>
                    <a:lnTo>
                      <a:pt x="429" y="7"/>
                    </a:lnTo>
                    <a:lnTo>
                      <a:pt x="382" y="0"/>
                    </a:lnTo>
                    <a:lnTo>
                      <a:pt x="382" y="0"/>
                    </a:lnTo>
                    <a:lnTo>
                      <a:pt x="346" y="90"/>
                    </a:lnTo>
                    <a:lnTo>
                      <a:pt x="306" y="176"/>
                    </a:lnTo>
                    <a:lnTo>
                      <a:pt x="267" y="263"/>
                    </a:lnTo>
                    <a:lnTo>
                      <a:pt x="220" y="349"/>
                    </a:lnTo>
                    <a:lnTo>
                      <a:pt x="220" y="349"/>
                    </a:lnTo>
                    <a:lnTo>
                      <a:pt x="169" y="428"/>
                    </a:lnTo>
                    <a:lnTo>
                      <a:pt x="115" y="507"/>
                    </a:lnTo>
                    <a:lnTo>
                      <a:pt x="58" y="587"/>
                    </a:lnTo>
                    <a:lnTo>
                      <a:pt x="0" y="659"/>
                    </a:lnTo>
                    <a:lnTo>
                      <a:pt x="0" y="659"/>
                    </a:lnTo>
                    <a:lnTo>
                      <a:pt x="29" y="698"/>
                    </a:lnTo>
                    <a:lnTo>
                      <a:pt x="61" y="734"/>
                    </a:lnTo>
                    <a:lnTo>
                      <a:pt x="97" y="766"/>
                    </a:lnTo>
                    <a:lnTo>
                      <a:pt x="141" y="795"/>
                    </a:lnTo>
                    <a:lnTo>
                      <a:pt x="141" y="795"/>
                    </a:lnTo>
                    <a:lnTo>
                      <a:pt x="169" y="810"/>
                    </a:lnTo>
                    <a:lnTo>
                      <a:pt x="194" y="821"/>
                    </a:lnTo>
                    <a:lnTo>
                      <a:pt x="252" y="839"/>
                    </a:lnTo>
                    <a:lnTo>
                      <a:pt x="252" y="839"/>
                    </a:lnTo>
                    <a:lnTo>
                      <a:pt x="314" y="763"/>
                    </a:lnTo>
                    <a:lnTo>
                      <a:pt x="375" y="680"/>
                    </a:lnTo>
                    <a:lnTo>
                      <a:pt x="429" y="598"/>
                    </a:lnTo>
                    <a:lnTo>
                      <a:pt x="483" y="511"/>
                    </a:lnTo>
                    <a:lnTo>
                      <a:pt x="483" y="511"/>
                    </a:lnTo>
                    <a:lnTo>
                      <a:pt x="472" y="525"/>
                    </a:lnTo>
                    <a:lnTo>
                      <a:pt x="457" y="540"/>
                    </a:lnTo>
                    <a:lnTo>
                      <a:pt x="443" y="551"/>
                    </a:lnTo>
                    <a:lnTo>
                      <a:pt x="425" y="561"/>
                    </a:lnTo>
                    <a:lnTo>
                      <a:pt x="411" y="569"/>
                    </a:lnTo>
                    <a:lnTo>
                      <a:pt x="393" y="576"/>
                    </a:lnTo>
                    <a:lnTo>
                      <a:pt x="375" y="580"/>
                    </a:lnTo>
                    <a:lnTo>
                      <a:pt x="353" y="58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2" name="Freeform 109"/>
              <p:cNvSpPr>
                <a:spLocks noChangeArrowheads="1"/>
              </p:cNvSpPr>
              <p:nvPr/>
            </p:nvSpPr>
            <p:spPr bwMode="auto">
              <a:xfrm>
                <a:off x="3475038" y="3524250"/>
                <a:ext cx="103187" cy="180975"/>
              </a:xfrm>
              <a:custGeom>
                <a:avLst/>
                <a:gdLst>
                  <a:gd name="T0" fmla="*/ 0 w 293"/>
                  <a:gd name="T1" fmla="*/ 374 h 508"/>
                  <a:gd name="T2" fmla="*/ 234 w 293"/>
                  <a:gd name="T3" fmla="*/ 507 h 508"/>
                  <a:gd name="T4" fmla="*/ 234 w 293"/>
                  <a:gd name="T5" fmla="*/ 507 h 508"/>
                  <a:gd name="T6" fmla="*/ 241 w 293"/>
                  <a:gd name="T7" fmla="*/ 496 h 508"/>
                  <a:gd name="T8" fmla="*/ 241 w 293"/>
                  <a:gd name="T9" fmla="*/ 496 h 508"/>
                  <a:gd name="T10" fmla="*/ 255 w 293"/>
                  <a:gd name="T11" fmla="*/ 464 h 508"/>
                  <a:gd name="T12" fmla="*/ 266 w 293"/>
                  <a:gd name="T13" fmla="*/ 431 h 508"/>
                  <a:gd name="T14" fmla="*/ 277 w 293"/>
                  <a:gd name="T15" fmla="*/ 399 h 508"/>
                  <a:gd name="T16" fmla="*/ 284 w 293"/>
                  <a:gd name="T17" fmla="*/ 367 h 508"/>
                  <a:gd name="T18" fmla="*/ 288 w 293"/>
                  <a:gd name="T19" fmla="*/ 334 h 508"/>
                  <a:gd name="T20" fmla="*/ 292 w 293"/>
                  <a:gd name="T21" fmla="*/ 302 h 508"/>
                  <a:gd name="T22" fmla="*/ 288 w 293"/>
                  <a:gd name="T23" fmla="*/ 266 h 508"/>
                  <a:gd name="T24" fmla="*/ 284 w 293"/>
                  <a:gd name="T25" fmla="*/ 233 h 508"/>
                  <a:gd name="T26" fmla="*/ 281 w 293"/>
                  <a:gd name="T27" fmla="*/ 201 h 508"/>
                  <a:gd name="T28" fmla="*/ 270 w 293"/>
                  <a:gd name="T29" fmla="*/ 172 h 508"/>
                  <a:gd name="T30" fmla="*/ 259 w 293"/>
                  <a:gd name="T31" fmla="*/ 140 h 508"/>
                  <a:gd name="T32" fmla="*/ 248 w 293"/>
                  <a:gd name="T33" fmla="*/ 111 h 508"/>
                  <a:gd name="T34" fmla="*/ 234 w 293"/>
                  <a:gd name="T35" fmla="*/ 82 h 508"/>
                  <a:gd name="T36" fmla="*/ 216 w 293"/>
                  <a:gd name="T37" fmla="*/ 54 h 508"/>
                  <a:gd name="T38" fmla="*/ 194 w 293"/>
                  <a:gd name="T39" fmla="*/ 25 h 508"/>
                  <a:gd name="T40" fmla="*/ 173 w 293"/>
                  <a:gd name="T41" fmla="*/ 0 h 508"/>
                  <a:gd name="T42" fmla="*/ 173 w 293"/>
                  <a:gd name="T43" fmla="*/ 0 h 508"/>
                  <a:gd name="T44" fmla="*/ 137 w 293"/>
                  <a:gd name="T45" fmla="*/ 93 h 508"/>
                  <a:gd name="T46" fmla="*/ 97 w 293"/>
                  <a:gd name="T47" fmla="*/ 183 h 508"/>
                  <a:gd name="T48" fmla="*/ 54 w 293"/>
                  <a:gd name="T49" fmla="*/ 273 h 508"/>
                  <a:gd name="T50" fmla="*/ 4 w 293"/>
                  <a:gd name="T51" fmla="*/ 359 h 508"/>
                  <a:gd name="T52" fmla="*/ 4 w 293"/>
                  <a:gd name="T53" fmla="*/ 359 h 508"/>
                  <a:gd name="T54" fmla="*/ 0 w 293"/>
                  <a:gd name="T55" fmla="*/ 37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8">
                    <a:moveTo>
                      <a:pt x="0" y="374"/>
                    </a:moveTo>
                    <a:lnTo>
                      <a:pt x="234" y="507"/>
                    </a:lnTo>
                    <a:lnTo>
                      <a:pt x="234" y="507"/>
                    </a:lnTo>
                    <a:lnTo>
                      <a:pt x="241" y="496"/>
                    </a:lnTo>
                    <a:lnTo>
                      <a:pt x="241" y="496"/>
                    </a:lnTo>
                    <a:lnTo>
                      <a:pt x="255" y="464"/>
                    </a:lnTo>
                    <a:lnTo>
                      <a:pt x="266" y="431"/>
                    </a:lnTo>
                    <a:lnTo>
                      <a:pt x="277" y="399"/>
                    </a:lnTo>
                    <a:lnTo>
                      <a:pt x="284" y="367"/>
                    </a:lnTo>
                    <a:lnTo>
                      <a:pt x="288" y="334"/>
                    </a:lnTo>
                    <a:lnTo>
                      <a:pt x="292" y="302"/>
                    </a:lnTo>
                    <a:lnTo>
                      <a:pt x="288" y="266"/>
                    </a:lnTo>
                    <a:lnTo>
                      <a:pt x="284" y="233"/>
                    </a:lnTo>
                    <a:lnTo>
                      <a:pt x="281" y="201"/>
                    </a:lnTo>
                    <a:lnTo>
                      <a:pt x="270" y="172"/>
                    </a:lnTo>
                    <a:lnTo>
                      <a:pt x="259" y="140"/>
                    </a:lnTo>
                    <a:lnTo>
                      <a:pt x="248" y="111"/>
                    </a:lnTo>
                    <a:lnTo>
                      <a:pt x="234" y="82"/>
                    </a:lnTo>
                    <a:lnTo>
                      <a:pt x="216" y="54"/>
                    </a:lnTo>
                    <a:lnTo>
                      <a:pt x="194" y="25"/>
                    </a:lnTo>
                    <a:lnTo>
                      <a:pt x="173" y="0"/>
                    </a:lnTo>
                    <a:lnTo>
                      <a:pt x="173" y="0"/>
                    </a:lnTo>
                    <a:lnTo>
                      <a:pt x="137" y="93"/>
                    </a:lnTo>
                    <a:lnTo>
                      <a:pt x="97" y="183"/>
                    </a:lnTo>
                    <a:lnTo>
                      <a:pt x="54" y="273"/>
                    </a:lnTo>
                    <a:lnTo>
                      <a:pt x="4" y="359"/>
                    </a:lnTo>
                    <a:lnTo>
                      <a:pt x="4" y="359"/>
                    </a:lnTo>
                    <a:lnTo>
                      <a:pt x="0" y="37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3" name="Freeform 110"/>
              <p:cNvSpPr>
                <a:spLocks noChangeArrowheads="1"/>
              </p:cNvSpPr>
              <p:nvPr/>
            </p:nvSpPr>
            <p:spPr bwMode="auto">
              <a:xfrm>
                <a:off x="3294063" y="3476625"/>
                <a:ext cx="141287" cy="123825"/>
              </a:xfrm>
              <a:custGeom>
                <a:avLst/>
                <a:gdLst>
                  <a:gd name="T0" fmla="*/ 0 w 397"/>
                  <a:gd name="T1" fmla="*/ 212 h 350"/>
                  <a:gd name="T2" fmla="*/ 234 w 397"/>
                  <a:gd name="T3" fmla="*/ 349 h 350"/>
                  <a:gd name="T4" fmla="*/ 234 w 397"/>
                  <a:gd name="T5" fmla="*/ 349 h 350"/>
                  <a:gd name="T6" fmla="*/ 281 w 397"/>
                  <a:gd name="T7" fmla="*/ 263 h 350"/>
                  <a:gd name="T8" fmla="*/ 320 w 397"/>
                  <a:gd name="T9" fmla="*/ 176 h 350"/>
                  <a:gd name="T10" fmla="*/ 360 w 397"/>
                  <a:gd name="T11" fmla="*/ 90 h 350"/>
                  <a:gd name="T12" fmla="*/ 396 w 397"/>
                  <a:gd name="T13" fmla="*/ 0 h 350"/>
                  <a:gd name="T14" fmla="*/ 396 w 397"/>
                  <a:gd name="T15" fmla="*/ 0 h 350"/>
                  <a:gd name="T16" fmla="*/ 367 w 397"/>
                  <a:gd name="T17" fmla="*/ 0 h 350"/>
                  <a:gd name="T18" fmla="*/ 367 w 397"/>
                  <a:gd name="T19" fmla="*/ 0 h 350"/>
                  <a:gd name="T20" fmla="*/ 313 w 397"/>
                  <a:gd name="T21" fmla="*/ 4 h 350"/>
                  <a:gd name="T22" fmla="*/ 259 w 397"/>
                  <a:gd name="T23" fmla="*/ 14 h 350"/>
                  <a:gd name="T24" fmla="*/ 205 w 397"/>
                  <a:gd name="T25" fmla="*/ 33 h 350"/>
                  <a:gd name="T26" fmla="*/ 155 w 397"/>
                  <a:gd name="T27" fmla="*/ 57 h 350"/>
                  <a:gd name="T28" fmla="*/ 108 w 397"/>
                  <a:gd name="T29" fmla="*/ 86 h 350"/>
                  <a:gd name="T30" fmla="*/ 68 w 397"/>
                  <a:gd name="T31" fmla="*/ 122 h 350"/>
                  <a:gd name="T32" fmla="*/ 32 w 397"/>
                  <a:gd name="T33" fmla="*/ 166 h 350"/>
                  <a:gd name="T34" fmla="*/ 0 w 397"/>
                  <a:gd name="T35" fmla="*/ 212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50">
                    <a:moveTo>
                      <a:pt x="0" y="212"/>
                    </a:moveTo>
                    <a:lnTo>
                      <a:pt x="234" y="349"/>
                    </a:lnTo>
                    <a:lnTo>
                      <a:pt x="234" y="349"/>
                    </a:lnTo>
                    <a:lnTo>
                      <a:pt x="281" y="263"/>
                    </a:lnTo>
                    <a:lnTo>
                      <a:pt x="320" y="176"/>
                    </a:lnTo>
                    <a:lnTo>
                      <a:pt x="360" y="90"/>
                    </a:lnTo>
                    <a:lnTo>
                      <a:pt x="396" y="0"/>
                    </a:lnTo>
                    <a:lnTo>
                      <a:pt x="396" y="0"/>
                    </a:lnTo>
                    <a:lnTo>
                      <a:pt x="367" y="0"/>
                    </a:lnTo>
                    <a:lnTo>
                      <a:pt x="367" y="0"/>
                    </a:lnTo>
                    <a:lnTo>
                      <a:pt x="313" y="4"/>
                    </a:lnTo>
                    <a:lnTo>
                      <a:pt x="259" y="14"/>
                    </a:lnTo>
                    <a:lnTo>
                      <a:pt x="205" y="33"/>
                    </a:lnTo>
                    <a:lnTo>
                      <a:pt x="155" y="57"/>
                    </a:lnTo>
                    <a:lnTo>
                      <a:pt x="108" y="86"/>
                    </a:lnTo>
                    <a:lnTo>
                      <a:pt x="68" y="122"/>
                    </a:lnTo>
                    <a:lnTo>
                      <a:pt x="32" y="166"/>
                    </a:lnTo>
                    <a:lnTo>
                      <a:pt x="0" y="21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4" name="Freeform 111"/>
              <p:cNvSpPr>
                <a:spLocks noChangeArrowheads="1"/>
              </p:cNvSpPr>
              <p:nvPr/>
            </p:nvSpPr>
            <p:spPr bwMode="auto">
              <a:xfrm>
                <a:off x="3389313" y="3657600"/>
                <a:ext cx="168275" cy="123825"/>
              </a:xfrm>
              <a:custGeom>
                <a:avLst/>
                <a:gdLst>
                  <a:gd name="T0" fmla="*/ 238 w 473"/>
                  <a:gd name="T1" fmla="*/ 0 h 350"/>
                  <a:gd name="T2" fmla="*/ 238 w 473"/>
                  <a:gd name="T3" fmla="*/ 0 h 350"/>
                  <a:gd name="T4" fmla="*/ 238 w 473"/>
                  <a:gd name="T5" fmla="*/ 0 h 350"/>
                  <a:gd name="T6" fmla="*/ 238 w 473"/>
                  <a:gd name="T7" fmla="*/ 0 h 350"/>
                  <a:gd name="T8" fmla="*/ 231 w 473"/>
                  <a:gd name="T9" fmla="*/ 7 h 350"/>
                  <a:gd name="T10" fmla="*/ 231 w 473"/>
                  <a:gd name="T11" fmla="*/ 7 h 350"/>
                  <a:gd name="T12" fmla="*/ 177 w 473"/>
                  <a:gd name="T13" fmla="*/ 94 h 350"/>
                  <a:gd name="T14" fmla="*/ 123 w 473"/>
                  <a:gd name="T15" fmla="*/ 176 h 350"/>
                  <a:gd name="T16" fmla="*/ 62 w 473"/>
                  <a:gd name="T17" fmla="*/ 259 h 350"/>
                  <a:gd name="T18" fmla="*/ 0 w 473"/>
                  <a:gd name="T19" fmla="*/ 335 h 350"/>
                  <a:gd name="T20" fmla="*/ 0 w 473"/>
                  <a:gd name="T21" fmla="*/ 335 h 350"/>
                  <a:gd name="T22" fmla="*/ 51 w 473"/>
                  <a:gd name="T23" fmla="*/ 345 h 350"/>
                  <a:gd name="T24" fmla="*/ 101 w 473"/>
                  <a:gd name="T25" fmla="*/ 349 h 350"/>
                  <a:gd name="T26" fmla="*/ 101 w 473"/>
                  <a:gd name="T27" fmla="*/ 349 h 350"/>
                  <a:gd name="T28" fmla="*/ 155 w 473"/>
                  <a:gd name="T29" fmla="*/ 345 h 350"/>
                  <a:gd name="T30" fmla="*/ 205 w 473"/>
                  <a:gd name="T31" fmla="*/ 335 h 350"/>
                  <a:gd name="T32" fmla="*/ 256 w 473"/>
                  <a:gd name="T33" fmla="*/ 320 h 350"/>
                  <a:gd name="T34" fmla="*/ 303 w 473"/>
                  <a:gd name="T35" fmla="*/ 298 h 350"/>
                  <a:gd name="T36" fmla="*/ 346 w 473"/>
                  <a:gd name="T37" fmla="*/ 270 h 350"/>
                  <a:gd name="T38" fmla="*/ 386 w 473"/>
                  <a:gd name="T39" fmla="*/ 237 h 350"/>
                  <a:gd name="T40" fmla="*/ 425 w 473"/>
                  <a:gd name="T41" fmla="*/ 201 h 350"/>
                  <a:gd name="T42" fmla="*/ 454 w 473"/>
                  <a:gd name="T43" fmla="*/ 158 h 350"/>
                  <a:gd name="T44" fmla="*/ 454 w 473"/>
                  <a:gd name="T45" fmla="*/ 158 h 350"/>
                  <a:gd name="T46" fmla="*/ 472 w 473"/>
                  <a:gd name="T47" fmla="*/ 133 h 350"/>
                  <a:gd name="T48" fmla="*/ 238 w 473"/>
                  <a:gd name="T49" fmla="*/ 0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3" h="350">
                    <a:moveTo>
                      <a:pt x="238" y="0"/>
                    </a:moveTo>
                    <a:lnTo>
                      <a:pt x="238" y="0"/>
                    </a:lnTo>
                    <a:lnTo>
                      <a:pt x="238" y="0"/>
                    </a:lnTo>
                    <a:lnTo>
                      <a:pt x="238" y="0"/>
                    </a:lnTo>
                    <a:lnTo>
                      <a:pt x="231" y="7"/>
                    </a:lnTo>
                    <a:lnTo>
                      <a:pt x="231" y="7"/>
                    </a:lnTo>
                    <a:lnTo>
                      <a:pt x="177" y="94"/>
                    </a:lnTo>
                    <a:lnTo>
                      <a:pt x="123" y="176"/>
                    </a:lnTo>
                    <a:lnTo>
                      <a:pt x="62" y="259"/>
                    </a:lnTo>
                    <a:lnTo>
                      <a:pt x="0" y="335"/>
                    </a:lnTo>
                    <a:lnTo>
                      <a:pt x="0" y="335"/>
                    </a:lnTo>
                    <a:lnTo>
                      <a:pt x="51" y="345"/>
                    </a:lnTo>
                    <a:lnTo>
                      <a:pt x="101" y="349"/>
                    </a:lnTo>
                    <a:lnTo>
                      <a:pt x="101" y="349"/>
                    </a:lnTo>
                    <a:lnTo>
                      <a:pt x="155" y="345"/>
                    </a:lnTo>
                    <a:lnTo>
                      <a:pt x="205" y="335"/>
                    </a:lnTo>
                    <a:lnTo>
                      <a:pt x="256" y="320"/>
                    </a:lnTo>
                    <a:lnTo>
                      <a:pt x="303" y="298"/>
                    </a:lnTo>
                    <a:lnTo>
                      <a:pt x="346" y="270"/>
                    </a:lnTo>
                    <a:lnTo>
                      <a:pt x="386" y="237"/>
                    </a:lnTo>
                    <a:lnTo>
                      <a:pt x="425" y="201"/>
                    </a:lnTo>
                    <a:lnTo>
                      <a:pt x="454" y="158"/>
                    </a:lnTo>
                    <a:lnTo>
                      <a:pt x="454" y="158"/>
                    </a:lnTo>
                    <a:lnTo>
                      <a:pt x="472" y="133"/>
                    </a:lnTo>
                    <a:lnTo>
                      <a:pt x="23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5" name="Freeform 112"/>
              <p:cNvSpPr>
                <a:spLocks noChangeArrowheads="1"/>
              </p:cNvSpPr>
              <p:nvPr/>
            </p:nvSpPr>
            <p:spPr bwMode="auto">
              <a:xfrm>
                <a:off x="3273425" y="3552825"/>
                <a:ext cx="103187" cy="160338"/>
              </a:xfrm>
              <a:custGeom>
                <a:avLst/>
                <a:gdLst>
                  <a:gd name="T0" fmla="*/ 58 w 293"/>
                  <a:gd name="T1" fmla="*/ 0 h 448"/>
                  <a:gd name="T2" fmla="*/ 58 w 293"/>
                  <a:gd name="T3" fmla="*/ 0 h 448"/>
                  <a:gd name="T4" fmla="*/ 58 w 293"/>
                  <a:gd name="T5" fmla="*/ 0 h 448"/>
                  <a:gd name="T6" fmla="*/ 58 w 293"/>
                  <a:gd name="T7" fmla="*/ 0 h 448"/>
                  <a:gd name="T8" fmla="*/ 43 w 293"/>
                  <a:gd name="T9" fmla="*/ 29 h 448"/>
                  <a:gd name="T10" fmla="*/ 29 w 293"/>
                  <a:gd name="T11" fmla="*/ 54 h 448"/>
                  <a:gd name="T12" fmla="*/ 11 w 293"/>
                  <a:gd name="T13" fmla="*/ 112 h 448"/>
                  <a:gd name="T14" fmla="*/ 4 w 293"/>
                  <a:gd name="T15" fmla="*/ 169 h 448"/>
                  <a:gd name="T16" fmla="*/ 0 w 293"/>
                  <a:gd name="T17" fmla="*/ 227 h 448"/>
                  <a:gd name="T18" fmla="*/ 7 w 293"/>
                  <a:gd name="T19" fmla="*/ 288 h 448"/>
                  <a:gd name="T20" fmla="*/ 22 w 293"/>
                  <a:gd name="T21" fmla="*/ 342 h 448"/>
                  <a:gd name="T22" fmla="*/ 43 w 293"/>
                  <a:gd name="T23" fmla="*/ 396 h 448"/>
                  <a:gd name="T24" fmla="*/ 72 w 293"/>
                  <a:gd name="T25" fmla="*/ 447 h 448"/>
                  <a:gd name="T26" fmla="*/ 72 w 293"/>
                  <a:gd name="T27" fmla="*/ 447 h 448"/>
                  <a:gd name="T28" fmla="*/ 130 w 293"/>
                  <a:gd name="T29" fmla="*/ 375 h 448"/>
                  <a:gd name="T30" fmla="*/ 187 w 293"/>
                  <a:gd name="T31" fmla="*/ 295 h 448"/>
                  <a:gd name="T32" fmla="*/ 241 w 293"/>
                  <a:gd name="T33" fmla="*/ 216 h 448"/>
                  <a:gd name="T34" fmla="*/ 292 w 293"/>
                  <a:gd name="T35" fmla="*/ 137 h 448"/>
                  <a:gd name="T36" fmla="*/ 58 w 293"/>
                  <a:gd name="T37" fmla="*/ 0 h 4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448">
                    <a:moveTo>
                      <a:pt x="58" y="0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8" y="0"/>
                    </a:lnTo>
                    <a:lnTo>
                      <a:pt x="43" y="29"/>
                    </a:lnTo>
                    <a:lnTo>
                      <a:pt x="29" y="54"/>
                    </a:lnTo>
                    <a:lnTo>
                      <a:pt x="11" y="112"/>
                    </a:lnTo>
                    <a:lnTo>
                      <a:pt x="4" y="169"/>
                    </a:lnTo>
                    <a:lnTo>
                      <a:pt x="0" y="227"/>
                    </a:lnTo>
                    <a:lnTo>
                      <a:pt x="7" y="288"/>
                    </a:lnTo>
                    <a:lnTo>
                      <a:pt x="22" y="342"/>
                    </a:lnTo>
                    <a:lnTo>
                      <a:pt x="43" y="396"/>
                    </a:lnTo>
                    <a:lnTo>
                      <a:pt x="72" y="447"/>
                    </a:lnTo>
                    <a:lnTo>
                      <a:pt x="72" y="447"/>
                    </a:lnTo>
                    <a:lnTo>
                      <a:pt x="130" y="375"/>
                    </a:lnTo>
                    <a:lnTo>
                      <a:pt x="187" y="295"/>
                    </a:lnTo>
                    <a:lnTo>
                      <a:pt x="241" y="216"/>
                    </a:lnTo>
                    <a:lnTo>
                      <a:pt x="292" y="13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6" name="Freeform 113"/>
              <p:cNvSpPr>
                <a:spLocks noChangeArrowheads="1"/>
              </p:cNvSpPr>
              <p:nvPr/>
            </p:nvSpPr>
            <p:spPr bwMode="auto">
              <a:xfrm>
                <a:off x="1960563" y="2781300"/>
                <a:ext cx="0" cy="3175"/>
              </a:xfrm>
              <a:custGeom>
                <a:avLst/>
                <a:gdLst>
                  <a:gd name="T0" fmla="*/ 4 w 5"/>
                  <a:gd name="T1" fmla="*/ 0 h 12"/>
                  <a:gd name="T2" fmla="*/ 4 w 5"/>
                  <a:gd name="T3" fmla="*/ 0 h 12"/>
                  <a:gd name="T4" fmla="*/ 0 w 5"/>
                  <a:gd name="T5" fmla="*/ 8 h 12"/>
                  <a:gd name="T6" fmla="*/ 0 w 5"/>
                  <a:gd name="T7" fmla="*/ 8 h 12"/>
                  <a:gd name="T8" fmla="*/ 0 w 5"/>
                  <a:gd name="T9" fmla="*/ 11 h 12"/>
                  <a:gd name="T10" fmla="*/ 0 w 5"/>
                  <a:gd name="T11" fmla="*/ 11 h 12"/>
                  <a:gd name="T12" fmla="*/ 0 w 5"/>
                  <a:gd name="T13" fmla="*/ 11 h 12"/>
                  <a:gd name="T14" fmla="*/ 4 w 5"/>
                  <a:gd name="T1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12">
                    <a:moveTo>
                      <a:pt x="4" y="0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7" name="Freeform 114"/>
              <p:cNvSpPr>
                <a:spLocks noChangeArrowheads="1"/>
              </p:cNvSpPr>
              <p:nvPr/>
            </p:nvSpPr>
            <p:spPr bwMode="auto">
              <a:xfrm>
                <a:off x="3208338" y="2382838"/>
                <a:ext cx="442912" cy="665163"/>
              </a:xfrm>
              <a:custGeom>
                <a:avLst/>
                <a:gdLst>
                  <a:gd name="T0" fmla="*/ 187 w 1236"/>
                  <a:gd name="T1" fmla="*/ 464 h 1854"/>
                  <a:gd name="T2" fmla="*/ 187 w 1236"/>
                  <a:gd name="T3" fmla="*/ 464 h 1854"/>
                  <a:gd name="T4" fmla="*/ 266 w 1236"/>
                  <a:gd name="T5" fmla="*/ 532 h 1854"/>
                  <a:gd name="T6" fmla="*/ 342 w 1236"/>
                  <a:gd name="T7" fmla="*/ 605 h 1854"/>
                  <a:gd name="T8" fmla="*/ 414 w 1236"/>
                  <a:gd name="T9" fmla="*/ 680 h 1854"/>
                  <a:gd name="T10" fmla="*/ 483 w 1236"/>
                  <a:gd name="T11" fmla="*/ 756 h 1854"/>
                  <a:gd name="T12" fmla="*/ 547 w 1236"/>
                  <a:gd name="T13" fmla="*/ 835 h 1854"/>
                  <a:gd name="T14" fmla="*/ 608 w 1236"/>
                  <a:gd name="T15" fmla="*/ 918 h 1854"/>
                  <a:gd name="T16" fmla="*/ 666 w 1236"/>
                  <a:gd name="T17" fmla="*/ 1000 h 1854"/>
                  <a:gd name="T18" fmla="*/ 720 w 1236"/>
                  <a:gd name="T19" fmla="*/ 1091 h 1854"/>
                  <a:gd name="T20" fmla="*/ 770 w 1236"/>
                  <a:gd name="T21" fmla="*/ 1177 h 1854"/>
                  <a:gd name="T22" fmla="*/ 817 w 1236"/>
                  <a:gd name="T23" fmla="*/ 1270 h 1854"/>
                  <a:gd name="T24" fmla="*/ 861 w 1236"/>
                  <a:gd name="T25" fmla="*/ 1364 h 1854"/>
                  <a:gd name="T26" fmla="*/ 900 w 1236"/>
                  <a:gd name="T27" fmla="*/ 1458 h 1854"/>
                  <a:gd name="T28" fmla="*/ 936 w 1236"/>
                  <a:gd name="T29" fmla="*/ 1555 h 1854"/>
                  <a:gd name="T30" fmla="*/ 969 w 1236"/>
                  <a:gd name="T31" fmla="*/ 1652 h 1854"/>
                  <a:gd name="T32" fmla="*/ 994 w 1236"/>
                  <a:gd name="T33" fmla="*/ 1753 h 1854"/>
                  <a:gd name="T34" fmla="*/ 1019 w 1236"/>
                  <a:gd name="T35" fmla="*/ 1853 h 1854"/>
                  <a:gd name="T36" fmla="*/ 1235 w 1236"/>
                  <a:gd name="T37" fmla="*/ 1609 h 1854"/>
                  <a:gd name="T38" fmla="*/ 1235 w 1236"/>
                  <a:gd name="T39" fmla="*/ 1609 h 1854"/>
                  <a:gd name="T40" fmla="*/ 1199 w 1236"/>
                  <a:gd name="T41" fmla="*/ 1483 h 1854"/>
                  <a:gd name="T42" fmla="*/ 1156 w 1236"/>
                  <a:gd name="T43" fmla="*/ 1360 h 1854"/>
                  <a:gd name="T44" fmla="*/ 1106 w 1236"/>
                  <a:gd name="T45" fmla="*/ 1241 h 1854"/>
                  <a:gd name="T46" fmla="*/ 1052 w 1236"/>
                  <a:gd name="T47" fmla="*/ 1126 h 1854"/>
                  <a:gd name="T48" fmla="*/ 990 w 1236"/>
                  <a:gd name="T49" fmla="*/ 1011 h 1854"/>
                  <a:gd name="T50" fmla="*/ 926 w 1236"/>
                  <a:gd name="T51" fmla="*/ 900 h 1854"/>
                  <a:gd name="T52" fmla="*/ 853 w 1236"/>
                  <a:gd name="T53" fmla="*/ 792 h 1854"/>
                  <a:gd name="T54" fmla="*/ 778 w 1236"/>
                  <a:gd name="T55" fmla="*/ 691 h 1854"/>
                  <a:gd name="T56" fmla="*/ 695 w 1236"/>
                  <a:gd name="T57" fmla="*/ 590 h 1854"/>
                  <a:gd name="T58" fmla="*/ 608 w 1236"/>
                  <a:gd name="T59" fmla="*/ 493 h 1854"/>
                  <a:gd name="T60" fmla="*/ 519 w 1236"/>
                  <a:gd name="T61" fmla="*/ 399 h 1854"/>
                  <a:gd name="T62" fmla="*/ 425 w 1236"/>
                  <a:gd name="T63" fmla="*/ 309 h 1854"/>
                  <a:gd name="T64" fmla="*/ 324 w 1236"/>
                  <a:gd name="T65" fmla="*/ 227 h 1854"/>
                  <a:gd name="T66" fmla="*/ 220 w 1236"/>
                  <a:gd name="T67" fmla="*/ 147 h 1854"/>
                  <a:gd name="T68" fmla="*/ 112 w 1236"/>
                  <a:gd name="T69" fmla="*/ 72 h 1854"/>
                  <a:gd name="T70" fmla="*/ 0 w 1236"/>
                  <a:gd name="T71" fmla="*/ 0 h 1854"/>
                  <a:gd name="T72" fmla="*/ 0 w 1236"/>
                  <a:gd name="T73" fmla="*/ 0 h 1854"/>
                  <a:gd name="T74" fmla="*/ 29 w 1236"/>
                  <a:gd name="T75" fmla="*/ 22 h 1854"/>
                  <a:gd name="T76" fmla="*/ 54 w 1236"/>
                  <a:gd name="T77" fmla="*/ 43 h 1854"/>
                  <a:gd name="T78" fmla="*/ 79 w 1236"/>
                  <a:gd name="T79" fmla="*/ 65 h 1854"/>
                  <a:gd name="T80" fmla="*/ 101 w 1236"/>
                  <a:gd name="T81" fmla="*/ 90 h 1854"/>
                  <a:gd name="T82" fmla="*/ 122 w 1236"/>
                  <a:gd name="T83" fmla="*/ 119 h 1854"/>
                  <a:gd name="T84" fmla="*/ 141 w 1236"/>
                  <a:gd name="T85" fmla="*/ 144 h 1854"/>
                  <a:gd name="T86" fmla="*/ 155 w 1236"/>
                  <a:gd name="T87" fmla="*/ 176 h 1854"/>
                  <a:gd name="T88" fmla="*/ 169 w 1236"/>
                  <a:gd name="T89" fmla="*/ 205 h 1854"/>
                  <a:gd name="T90" fmla="*/ 180 w 1236"/>
                  <a:gd name="T91" fmla="*/ 237 h 1854"/>
                  <a:gd name="T92" fmla="*/ 187 w 1236"/>
                  <a:gd name="T93" fmla="*/ 266 h 1854"/>
                  <a:gd name="T94" fmla="*/ 195 w 1236"/>
                  <a:gd name="T95" fmla="*/ 299 h 1854"/>
                  <a:gd name="T96" fmla="*/ 198 w 1236"/>
                  <a:gd name="T97" fmla="*/ 331 h 1854"/>
                  <a:gd name="T98" fmla="*/ 202 w 1236"/>
                  <a:gd name="T99" fmla="*/ 367 h 1854"/>
                  <a:gd name="T100" fmla="*/ 198 w 1236"/>
                  <a:gd name="T101" fmla="*/ 399 h 1854"/>
                  <a:gd name="T102" fmla="*/ 195 w 1236"/>
                  <a:gd name="T103" fmla="*/ 432 h 1854"/>
                  <a:gd name="T104" fmla="*/ 187 w 1236"/>
                  <a:gd name="T105" fmla="*/ 464 h 1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236" h="1854">
                    <a:moveTo>
                      <a:pt x="187" y="464"/>
                    </a:moveTo>
                    <a:lnTo>
                      <a:pt x="187" y="464"/>
                    </a:lnTo>
                    <a:lnTo>
                      <a:pt x="266" y="532"/>
                    </a:lnTo>
                    <a:lnTo>
                      <a:pt x="342" y="605"/>
                    </a:lnTo>
                    <a:lnTo>
                      <a:pt x="414" y="680"/>
                    </a:lnTo>
                    <a:lnTo>
                      <a:pt x="483" y="756"/>
                    </a:lnTo>
                    <a:lnTo>
                      <a:pt x="547" y="835"/>
                    </a:lnTo>
                    <a:lnTo>
                      <a:pt x="608" y="918"/>
                    </a:lnTo>
                    <a:lnTo>
                      <a:pt x="666" y="1000"/>
                    </a:lnTo>
                    <a:lnTo>
                      <a:pt x="720" y="1091"/>
                    </a:lnTo>
                    <a:lnTo>
                      <a:pt x="770" y="1177"/>
                    </a:lnTo>
                    <a:lnTo>
                      <a:pt x="817" y="1270"/>
                    </a:lnTo>
                    <a:lnTo>
                      <a:pt x="861" y="1364"/>
                    </a:lnTo>
                    <a:lnTo>
                      <a:pt x="900" y="1458"/>
                    </a:lnTo>
                    <a:lnTo>
                      <a:pt x="936" y="1555"/>
                    </a:lnTo>
                    <a:lnTo>
                      <a:pt x="969" y="1652"/>
                    </a:lnTo>
                    <a:lnTo>
                      <a:pt x="994" y="1753"/>
                    </a:lnTo>
                    <a:lnTo>
                      <a:pt x="1019" y="1853"/>
                    </a:lnTo>
                    <a:lnTo>
                      <a:pt x="1235" y="1609"/>
                    </a:lnTo>
                    <a:lnTo>
                      <a:pt x="1235" y="1609"/>
                    </a:lnTo>
                    <a:lnTo>
                      <a:pt x="1199" y="1483"/>
                    </a:lnTo>
                    <a:lnTo>
                      <a:pt x="1156" y="1360"/>
                    </a:lnTo>
                    <a:lnTo>
                      <a:pt x="1106" y="1241"/>
                    </a:lnTo>
                    <a:lnTo>
                      <a:pt x="1052" y="1126"/>
                    </a:lnTo>
                    <a:lnTo>
                      <a:pt x="990" y="1011"/>
                    </a:lnTo>
                    <a:lnTo>
                      <a:pt x="926" y="900"/>
                    </a:lnTo>
                    <a:lnTo>
                      <a:pt x="853" y="792"/>
                    </a:lnTo>
                    <a:lnTo>
                      <a:pt x="778" y="691"/>
                    </a:lnTo>
                    <a:lnTo>
                      <a:pt x="695" y="590"/>
                    </a:lnTo>
                    <a:lnTo>
                      <a:pt x="608" y="493"/>
                    </a:lnTo>
                    <a:lnTo>
                      <a:pt x="519" y="399"/>
                    </a:lnTo>
                    <a:lnTo>
                      <a:pt x="425" y="309"/>
                    </a:lnTo>
                    <a:lnTo>
                      <a:pt x="324" y="227"/>
                    </a:lnTo>
                    <a:lnTo>
                      <a:pt x="220" y="147"/>
                    </a:lnTo>
                    <a:lnTo>
                      <a:pt x="112" y="7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9" y="22"/>
                    </a:lnTo>
                    <a:lnTo>
                      <a:pt x="54" y="43"/>
                    </a:lnTo>
                    <a:lnTo>
                      <a:pt x="79" y="65"/>
                    </a:lnTo>
                    <a:lnTo>
                      <a:pt x="101" y="90"/>
                    </a:lnTo>
                    <a:lnTo>
                      <a:pt x="122" y="119"/>
                    </a:lnTo>
                    <a:lnTo>
                      <a:pt x="141" y="144"/>
                    </a:lnTo>
                    <a:lnTo>
                      <a:pt x="155" y="176"/>
                    </a:lnTo>
                    <a:lnTo>
                      <a:pt x="169" y="205"/>
                    </a:lnTo>
                    <a:lnTo>
                      <a:pt x="180" y="237"/>
                    </a:lnTo>
                    <a:lnTo>
                      <a:pt x="187" y="266"/>
                    </a:lnTo>
                    <a:lnTo>
                      <a:pt x="195" y="299"/>
                    </a:lnTo>
                    <a:lnTo>
                      <a:pt x="198" y="331"/>
                    </a:lnTo>
                    <a:lnTo>
                      <a:pt x="202" y="367"/>
                    </a:lnTo>
                    <a:lnTo>
                      <a:pt x="198" y="399"/>
                    </a:lnTo>
                    <a:lnTo>
                      <a:pt x="195" y="432"/>
                    </a:lnTo>
                    <a:lnTo>
                      <a:pt x="187" y="46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8" name="Freeform 115"/>
              <p:cNvSpPr>
                <a:spLocks noChangeArrowheads="1"/>
              </p:cNvSpPr>
              <p:nvPr/>
            </p:nvSpPr>
            <p:spPr bwMode="auto">
              <a:xfrm>
                <a:off x="3154363" y="2465388"/>
                <a:ext cx="1587" cy="1588"/>
              </a:xfrm>
              <a:custGeom>
                <a:avLst/>
                <a:gdLst>
                  <a:gd name="T0" fmla="*/ 0 w 11"/>
                  <a:gd name="T1" fmla="*/ 0 h 8"/>
                  <a:gd name="T2" fmla="*/ 0 w 11"/>
                  <a:gd name="T3" fmla="*/ 0 h 8"/>
                  <a:gd name="T4" fmla="*/ 0 w 11"/>
                  <a:gd name="T5" fmla="*/ 0 h 8"/>
                  <a:gd name="T6" fmla="*/ 10 w 11"/>
                  <a:gd name="T7" fmla="*/ 7 h 8"/>
                  <a:gd name="T8" fmla="*/ 10 w 11"/>
                  <a:gd name="T9" fmla="*/ 7 h 8"/>
                  <a:gd name="T10" fmla="*/ 0 w 11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8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10" y="7"/>
                    </a:lnTo>
                    <a:lnTo>
                      <a:pt x="10" y="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89" name="Freeform 116"/>
              <p:cNvSpPr>
                <a:spLocks noChangeArrowheads="1"/>
              </p:cNvSpPr>
              <p:nvPr/>
            </p:nvSpPr>
            <p:spPr bwMode="auto">
              <a:xfrm>
                <a:off x="3049588" y="2641600"/>
                <a:ext cx="427037" cy="622300"/>
              </a:xfrm>
              <a:custGeom>
                <a:avLst/>
                <a:gdLst>
                  <a:gd name="T0" fmla="*/ 0 w 1189"/>
                  <a:gd name="T1" fmla="*/ 14 h 1735"/>
                  <a:gd name="T2" fmla="*/ 0 w 1189"/>
                  <a:gd name="T3" fmla="*/ 14 h 1735"/>
                  <a:gd name="T4" fmla="*/ 0 w 1189"/>
                  <a:gd name="T5" fmla="*/ 14 h 1735"/>
                  <a:gd name="T6" fmla="*/ 0 w 1189"/>
                  <a:gd name="T7" fmla="*/ 14 h 1735"/>
                  <a:gd name="T8" fmla="*/ 0 w 1189"/>
                  <a:gd name="T9" fmla="*/ 14 h 1735"/>
                  <a:gd name="T10" fmla="*/ 104 w 1189"/>
                  <a:gd name="T11" fmla="*/ 79 h 1735"/>
                  <a:gd name="T12" fmla="*/ 201 w 1189"/>
                  <a:gd name="T13" fmla="*/ 151 h 1735"/>
                  <a:gd name="T14" fmla="*/ 295 w 1189"/>
                  <a:gd name="T15" fmla="*/ 227 h 1735"/>
                  <a:gd name="T16" fmla="*/ 385 w 1189"/>
                  <a:gd name="T17" fmla="*/ 309 h 1735"/>
                  <a:gd name="T18" fmla="*/ 468 w 1189"/>
                  <a:gd name="T19" fmla="*/ 399 h 1735"/>
                  <a:gd name="T20" fmla="*/ 543 w 1189"/>
                  <a:gd name="T21" fmla="*/ 489 h 1735"/>
                  <a:gd name="T22" fmla="*/ 612 w 1189"/>
                  <a:gd name="T23" fmla="*/ 586 h 1735"/>
                  <a:gd name="T24" fmla="*/ 677 w 1189"/>
                  <a:gd name="T25" fmla="*/ 691 h 1735"/>
                  <a:gd name="T26" fmla="*/ 731 w 1189"/>
                  <a:gd name="T27" fmla="*/ 795 h 1735"/>
                  <a:gd name="T28" fmla="*/ 781 w 1189"/>
                  <a:gd name="T29" fmla="*/ 903 h 1735"/>
                  <a:gd name="T30" fmla="*/ 824 w 1189"/>
                  <a:gd name="T31" fmla="*/ 1015 h 1735"/>
                  <a:gd name="T32" fmla="*/ 860 w 1189"/>
                  <a:gd name="T33" fmla="*/ 1130 h 1735"/>
                  <a:gd name="T34" fmla="*/ 885 w 1189"/>
                  <a:gd name="T35" fmla="*/ 1248 h 1735"/>
                  <a:gd name="T36" fmla="*/ 907 w 1189"/>
                  <a:gd name="T37" fmla="*/ 1367 h 1735"/>
                  <a:gd name="T38" fmla="*/ 918 w 1189"/>
                  <a:gd name="T39" fmla="*/ 1490 h 1735"/>
                  <a:gd name="T40" fmla="*/ 922 w 1189"/>
                  <a:gd name="T41" fmla="*/ 1612 h 1735"/>
                  <a:gd name="T42" fmla="*/ 922 w 1189"/>
                  <a:gd name="T43" fmla="*/ 1612 h 1735"/>
                  <a:gd name="T44" fmla="*/ 918 w 1189"/>
                  <a:gd name="T45" fmla="*/ 1734 h 1735"/>
                  <a:gd name="T46" fmla="*/ 1188 w 1189"/>
                  <a:gd name="T47" fmla="*/ 1436 h 1735"/>
                  <a:gd name="T48" fmla="*/ 1188 w 1189"/>
                  <a:gd name="T49" fmla="*/ 1436 h 1735"/>
                  <a:gd name="T50" fmla="*/ 1174 w 1189"/>
                  <a:gd name="T51" fmla="*/ 1331 h 1735"/>
                  <a:gd name="T52" fmla="*/ 1159 w 1189"/>
                  <a:gd name="T53" fmla="*/ 1227 h 1735"/>
                  <a:gd name="T54" fmla="*/ 1138 w 1189"/>
                  <a:gd name="T55" fmla="*/ 1126 h 1735"/>
                  <a:gd name="T56" fmla="*/ 1112 w 1189"/>
                  <a:gd name="T57" fmla="*/ 1025 h 1735"/>
                  <a:gd name="T58" fmla="*/ 1080 w 1189"/>
                  <a:gd name="T59" fmla="*/ 928 h 1735"/>
                  <a:gd name="T60" fmla="*/ 1044 w 1189"/>
                  <a:gd name="T61" fmla="*/ 831 h 1735"/>
                  <a:gd name="T62" fmla="*/ 1005 w 1189"/>
                  <a:gd name="T63" fmla="*/ 734 h 1735"/>
                  <a:gd name="T64" fmla="*/ 958 w 1189"/>
                  <a:gd name="T65" fmla="*/ 644 h 1735"/>
                  <a:gd name="T66" fmla="*/ 907 w 1189"/>
                  <a:gd name="T67" fmla="*/ 554 h 1735"/>
                  <a:gd name="T68" fmla="*/ 857 w 1189"/>
                  <a:gd name="T69" fmla="*/ 464 h 1735"/>
                  <a:gd name="T70" fmla="*/ 796 w 1189"/>
                  <a:gd name="T71" fmla="*/ 381 h 1735"/>
                  <a:gd name="T72" fmla="*/ 734 w 1189"/>
                  <a:gd name="T73" fmla="*/ 298 h 1735"/>
                  <a:gd name="T74" fmla="*/ 669 w 1189"/>
                  <a:gd name="T75" fmla="*/ 219 h 1735"/>
                  <a:gd name="T76" fmla="*/ 598 w 1189"/>
                  <a:gd name="T77" fmla="*/ 140 h 1735"/>
                  <a:gd name="T78" fmla="*/ 525 w 1189"/>
                  <a:gd name="T79" fmla="*/ 68 h 1735"/>
                  <a:gd name="T80" fmla="*/ 446 w 1189"/>
                  <a:gd name="T81" fmla="*/ 0 h 1735"/>
                  <a:gd name="T82" fmla="*/ 446 w 1189"/>
                  <a:gd name="T83" fmla="*/ 0 h 1735"/>
                  <a:gd name="T84" fmla="*/ 421 w 1189"/>
                  <a:gd name="T85" fmla="*/ 14 h 1735"/>
                  <a:gd name="T86" fmla="*/ 396 w 1189"/>
                  <a:gd name="T87" fmla="*/ 29 h 1735"/>
                  <a:gd name="T88" fmla="*/ 367 w 1189"/>
                  <a:gd name="T89" fmla="*/ 43 h 1735"/>
                  <a:gd name="T90" fmla="*/ 335 w 1189"/>
                  <a:gd name="T91" fmla="*/ 50 h 1735"/>
                  <a:gd name="T92" fmla="*/ 306 w 1189"/>
                  <a:gd name="T93" fmla="*/ 61 h 1735"/>
                  <a:gd name="T94" fmla="*/ 277 w 1189"/>
                  <a:gd name="T95" fmla="*/ 65 h 1735"/>
                  <a:gd name="T96" fmla="*/ 245 w 1189"/>
                  <a:gd name="T97" fmla="*/ 68 h 1735"/>
                  <a:gd name="T98" fmla="*/ 212 w 1189"/>
                  <a:gd name="T99" fmla="*/ 68 h 1735"/>
                  <a:gd name="T100" fmla="*/ 212 w 1189"/>
                  <a:gd name="T101" fmla="*/ 68 h 1735"/>
                  <a:gd name="T102" fmla="*/ 158 w 1189"/>
                  <a:gd name="T103" fmla="*/ 65 h 1735"/>
                  <a:gd name="T104" fmla="*/ 104 w 1189"/>
                  <a:gd name="T105" fmla="*/ 54 h 1735"/>
                  <a:gd name="T106" fmla="*/ 50 w 1189"/>
                  <a:gd name="T107" fmla="*/ 36 h 1735"/>
                  <a:gd name="T108" fmla="*/ 0 w 1189"/>
                  <a:gd name="T109" fmla="*/ 14 h 1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1735">
                    <a:moveTo>
                      <a:pt x="0" y="14"/>
                    </a:move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0" y="14"/>
                    </a:lnTo>
                    <a:lnTo>
                      <a:pt x="104" y="79"/>
                    </a:lnTo>
                    <a:lnTo>
                      <a:pt x="201" y="151"/>
                    </a:lnTo>
                    <a:lnTo>
                      <a:pt x="295" y="227"/>
                    </a:lnTo>
                    <a:lnTo>
                      <a:pt x="385" y="309"/>
                    </a:lnTo>
                    <a:lnTo>
                      <a:pt x="468" y="399"/>
                    </a:lnTo>
                    <a:lnTo>
                      <a:pt x="543" y="489"/>
                    </a:lnTo>
                    <a:lnTo>
                      <a:pt x="612" y="586"/>
                    </a:lnTo>
                    <a:lnTo>
                      <a:pt x="677" y="691"/>
                    </a:lnTo>
                    <a:lnTo>
                      <a:pt x="731" y="795"/>
                    </a:lnTo>
                    <a:lnTo>
                      <a:pt x="781" y="903"/>
                    </a:lnTo>
                    <a:lnTo>
                      <a:pt x="824" y="1015"/>
                    </a:lnTo>
                    <a:lnTo>
                      <a:pt x="860" y="1130"/>
                    </a:lnTo>
                    <a:lnTo>
                      <a:pt x="885" y="1248"/>
                    </a:lnTo>
                    <a:lnTo>
                      <a:pt x="907" y="1367"/>
                    </a:lnTo>
                    <a:lnTo>
                      <a:pt x="918" y="1490"/>
                    </a:lnTo>
                    <a:lnTo>
                      <a:pt x="922" y="1612"/>
                    </a:lnTo>
                    <a:lnTo>
                      <a:pt x="922" y="1612"/>
                    </a:lnTo>
                    <a:lnTo>
                      <a:pt x="918" y="1734"/>
                    </a:lnTo>
                    <a:lnTo>
                      <a:pt x="1188" y="1436"/>
                    </a:lnTo>
                    <a:lnTo>
                      <a:pt x="1188" y="1436"/>
                    </a:lnTo>
                    <a:lnTo>
                      <a:pt x="1174" y="1331"/>
                    </a:lnTo>
                    <a:lnTo>
                      <a:pt x="1159" y="1227"/>
                    </a:lnTo>
                    <a:lnTo>
                      <a:pt x="1138" y="1126"/>
                    </a:lnTo>
                    <a:lnTo>
                      <a:pt x="1112" y="1025"/>
                    </a:lnTo>
                    <a:lnTo>
                      <a:pt x="1080" y="928"/>
                    </a:lnTo>
                    <a:lnTo>
                      <a:pt x="1044" y="831"/>
                    </a:lnTo>
                    <a:lnTo>
                      <a:pt x="1005" y="734"/>
                    </a:lnTo>
                    <a:lnTo>
                      <a:pt x="958" y="644"/>
                    </a:lnTo>
                    <a:lnTo>
                      <a:pt x="907" y="554"/>
                    </a:lnTo>
                    <a:lnTo>
                      <a:pt x="857" y="464"/>
                    </a:lnTo>
                    <a:lnTo>
                      <a:pt x="796" y="381"/>
                    </a:lnTo>
                    <a:lnTo>
                      <a:pt x="734" y="298"/>
                    </a:lnTo>
                    <a:lnTo>
                      <a:pt x="669" y="219"/>
                    </a:lnTo>
                    <a:lnTo>
                      <a:pt x="598" y="140"/>
                    </a:lnTo>
                    <a:lnTo>
                      <a:pt x="525" y="68"/>
                    </a:lnTo>
                    <a:lnTo>
                      <a:pt x="446" y="0"/>
                    </a:lnTo>
                    <a:lnTo>
                      <a:pt x="446" y="0"/>
                    </a:lnTo>
                    <a:lnTo>
                      <a:pt x="421" y="14"/>
                    </a:lnTo>
                    <a:lnTo>
                      <a:pt x="396" y="29"/>
                    </a:lnTo>
                    <a:lnTo>
                      <a:pt x="367" y="43"/>
                    </a:lnTo>
                    <a:lnTo>
                      <a:pt x="335" y="50"/>
                    </a:lnTo>
                    <a:lnTo>
                      <a:pt x="306" y="61"/>
                    </a:lnTo>
                    <a:lnTo>
                      <a:pt x="277" y="65"/>
                    </a:lnTo>
                    <a:lnTo>
                      <a:pt x="245" y="68"/>
                    </a:lnTo>
                    <a:lnTo>
                      <a:pt x="212" y="68"/>
                    </a:lnTo>
                    <a:lnTo>
                      <a:pt x="212" y="68"/>
                    </a:lnTo>
                    <a:lnTo>
                      <a:pt x="158" y="65"/>
                    </a:lnTo>
                    <a:lnTo>
                      <a:pt x="104" y="54"/>
                    </a:lnTo>
                    <a:lnTo>
                      <a:pt x="50" y="36"/>
                    </a:lnTo>
                    <a:lnTo>
                      <a:pt x="0" y="14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0" name="Freeform 117"/>
              <p:cNvSpPr>
                <a:spLocks noChangeArrowheads="1"/>
              </p:cNvSpPr>
              <p:nvPr/>
            </p:nvSpPr>
            <p:spPr bwMode="auto">
              <a:xfrm>
                <a:off x="2973388" y="2401888"/>
                <a:ext cx="300037" cy="238125"/>
              </a:xfrm>
              <a:custGeom>
                <a:avLst/>
                <a:gdLst>
                  <a:gd name="T0" fmla="*/ 795 w 839"/>
                  <a:gd name="T1" fmla="*/ 522 h 667"/>
                  <a:gd name="T2" fmla="*/ 820 w 839"/>
                  <a:gd name="T3" fmla="*/ 468 h 667"/>
                  <a:gd name="T4" fmla="*/ 838 w 839"/>
                  <a:gd name="T5" fmla="*/ 410 h 667"/>
                  <a:gd name="T6" fmla="*/ 684 w 839"/>
                  <a:gd name="T7" fmla="*/ 292 h 667"/>
                  <a:gd name="T8" fmla="*/ 514 w 839"/>
                  <a:gd name="T9" fmla="*/ 183 h 667"/>
                  <a:gd name="T10" fmla="*/ 536 w 839"/>
                  <a:gd name="T11" fmla="*/ 201 h 667"/>
                  <a:gd name="T12" fmla="*/ 568 w 839"/>
                  <a:gd name="T13" fmla="*/ 248 h 667"/>
                  <a:gd name="T14" fmla="*/ 579 w 839"/>
                  <a:gd name="T15" fmla="*/ 302 h 667"/>
                  <a:gd name="T16" fmla="*/ 572 w 839"/>
                  <a:gd name="T17" fmla="*/ 360 h 667"/>
                  <a:gd name="T18" fmla="*/ 561 w 839"/>
                  <a:gd name="T19" fmla="*/ 389 h 667"/>
                  <a:gd name="T20" fmla="*/ 536 w 839"/>
                  <a:gd name="T21" fmla="*/ 421 h 667"/>
                  <a:gd name="T22" fmla="*/ 504 w 839"/>
                  <a:gd name="T23" fmla="*/ 443 h 667"/>
                  <a:gd name="T24" fmla="*/ 464 w 839"/>
                  <a:gd name="T25" fmla="*/ 460 h 667"/>
                  <a:gd name="T26" fmla="*/ 424 w 839"/>
                  <a:gd name="T27" fmla="*/ 464 h 667"/>
                  <a:gd name="T28" fmla="*/ 406 w 839"/>
                  <a:gd name="T29" fmla="*/ 464 h 667"/>
                  <a:gd name="T30" fmla="*/ 366 w 839"/>
                  <a:gd name="T31" fmla="*/ 454 h 667"/>
                  <a:gd name="T32" fmla="*/ 348 w 839"/>
                  <a:gd name="T33" fmla="*/ 443 h 667"/>
                  <a:gd name="T34" fmla="*/ 302 w 839"/>
                  <a:gd name="T35" fmla="*/ 403 h 667"/>
                  <a:gd name="T36" fmla="*/ 277 w 839"/>
                  <a:gd name="T37" fmla="*/ 349 h 667"/>
                  <a:gd name="T38" fmla="*/ 273 w 839"/>
                  <a:gd name="T39" fmla="*/ 292 h 667"/>
                  <a:gd name="T40" fmla="*/ 291 w 839"/>
                  <a:gd name="T41" fmla="*/ 230 h 667"/>
                  <a:gd name="T42" fmla="*/ 302 w 839"/>
                  <a:gd name="T43" fmla="*/ 216 h 667"/>
                  <a:gd name="T44" fmla="*/ 331 w 839"/>
                  <a:gd name="T45" fmla="*/ 187 h 667"/>
                  <a:gd name="T46" fmla="*/ 366 w 839"/>
                  <a:gd name="T47" fmla="*/ 166 h 667"/>
                  <a:gd name="T48" fmla="*/ 406 w 839"/>
                  <a:gd name="T49" fmla="*/ 155 h 667"/>
                  <a:gd name="T50" fmla="*/ 424 w 839"/>
                  <a:gd name="T51" fmla="*/ 155 h 667"/>
                  <a:gd name="T52" fmla="*/ 493 w 839"/>
                  <a:gd name="T53" fmla="*/ 173 h 667"/>
                  <a:gd name="T54" fmla="*/ 406 w 839"/>
                  <a:gd name="T55" fmla="*/ 122 h 667"/>
                  <a:gd name="T56" fmla="*/ 226 w 839"/>
                  <a:gd name="T57" fmla="*/ 39 h 667"/>
                  <a:gd name="T58" fmla="*/ 133 w 839"/>
                  <a:gd name="T59" fmla="*/ 0 h 667"/>
                  <a:gd name="T60" fmla="*/ 71 w 839"/>
                  <a:gd name="T61" fmla="*/ 72 h 667"/>
                  <a:gd name="T62" fmla="*/ 57 w 839"/>
                  <a:gd name="T63" fmla="*/ 97 h 667"/>
                  <a:gd name="T64" fmla="*/ 17 w 839"/>
                  <a:gd name="T65" fmla="*/ 187 h 667"/>
                  <a:gd name="T66" fmla="*/ 0 w 839"/>
                  <a:gd name="T67" fmla="*/ 284 h 667"/>
                  <a:gd name="T68" fmla="*/ 89 w 839"/>
                  <a:gd name="T69" fmla="*/ 316 h 667"/>
                  <a:gd name="T70" fmla="*/ 262 w 839"/>
                  <a:gd name="T71" fmla="*/ 399 h 667"/>
                  <a:gd name="T72" fmla="*/ 348 w 839"/>
                  <a:gd name="T73" fmla="*/ 443 h 667"/>
                  <a:gd name="T74" fmla="*/ 510 w 839"/>
                  <a:gd name="T75" fmla="*/ 547 h 667"/>
                  <a:gd name="T76" fmla="*/ 658 w 839"/>
                  <a:gd name="T77" fmla="*/ 666 h 667"/>
                  <a:gd name="T78" fmla="*/ 698 w 839"/>
                  <a:gd name="T79" fmla="*/ 637 h 667"/>
                  <a:gd name="T80" fmla="*/ 766 w 839"/>
                  <a:gd name="T81" fmla="*/ 565 h 6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39" h="667">
                    <a:moveTo>
                      <a:pt x="795" y="522"/>
                    </a:moveTo>
                    <a:lnTo>
                      <a:pt x="795" y="522"/>
                    </a:lnTo>
                    <a:lnTo>
                      <a:pt x="810" y="496"/>
                    </a:lnTo>
                    <a:lnTo>
                      <a:pt x="820" y="468"/>
                    </a:lnTo>
                    <a:lnTo>
                      <a:pt x="838" y="410"/>
                    </a:lnTo>
                    <a:lnTo>
                      <a:pt x="838" y="410"/>
                    </a:lnTo>
                    <a:lnTo>
                      <a:pt x="763" y="349"/>
                    </a:lnTo>
                    <a:lnTo>
                      <a:pt x="684" y="292"/>
                    </a:lnTo>
                    <a:lnTo>
                      <a:pt x="601" y="234"/>
                    </a:lnTo>
                    <a:lnTo>
                      <a:pt x="514" y="183"/>
                    </a:lnTo>
                    <a:lnTo>
                      <a:pt x="514" y="183"/>
                    </a:lnTo>
                    <a:lnTo>
                      <a:pt x="536" y="201"/>
                    </a:lnTo>
                    <a:lnTo>
                      <a:pt x="554" y="223"/>
                    </a:lnTo>
                    <a:lnTo>
                      <a:pt x="568" y="248"/>
                    </a:lnTo>
                    <a:lnTo>
                      <a:pt x="575" y="277"/>
                    </a:lnTo>
                    <a:lnTo>
                      <a:pt x="579" y="302"/>
                    </a:lnTo>
                    <a:lnTo>
                      <a:pt x="579" y="331"/>
                    </a:lnTo>
                    <a:lnTo>
                      <a:pt x="572" y="360"/>
                    </a:lnTo>
                    <a:lnTo>
                      <a:pt x="561" y="389"/>
                    </a:lnTo>
                    <a:lnTo>
                      <a:pt x="561" y="389"/>
                    </a:lnTo>
                    <a:lnTo>
                      <a:pt x="547" y="403"/>
                    </a:lnTo>
                    <a:lnTo>
                      <a:pt x="536" y="421"/>
                    </a:lnTo>
                    <a:lnTo>
                      <a:pt x="518" y="432"/>
                    </a:lnTo>
                    <a:lnTo>
                      <a:pt x="504" y="443"/>
                    </a:lnTo>
                    <a:lnTo>
                      <a:pt x="486" y="454"/>
                    </a:lnTo>
                    <a:lnTo>
                      <a:pt x="464" y="460"/>
                    </a:lnTo>
                    <a:lnTo>
                      <a:pt x="446" y="464"/>
                    </a:lnTo>
                    <a:lnTo>
                      <a:pt x="424" y="464"/>
                    </a:lnTo>
                    <a:lnTo>
                      <a:pt x="424" y="464"/>
                    </a:lnTo>
                    <a:lnTo>
                      <a:pt x="406" y="464"/>
                    </a:lnTo>
                    <a:lnTo>
                      <a:pt x="385" y="460"/>
                    </a:lnTo>
                    <a:lnTo>
                      <a:pt x="366" y="454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324" y="425"/>
                    </a:lnTo>
                    <a:lnTo>
                      <a:pt x="302" y="403"/>
                    </a:lnTo>
                    <a:lnTo>
                      <a:pt x="287" y="378"/>
                    </a:lnTo>
                    <a:lnTo>
                      <a:pt x="277" y="349"/>
                    </a:lnTo>
                    <a:lnTo>
                      <a:pt x="269" y="320"/>
                    </a:lnTo>
                    <a:lnTo>
                      <a:pt x="273" y="292"/>
                    </a:lnTo>
                    <a:lnTo>
                      <a:pt x="277" y="259"/>
                    </a:lnTo>
                    <a:lnTo>
                      <a:pt x="291" y="230"/>
                    </a:lnTo>
                    <a:lnTo>
                      <a:pt x="291" y="230"/>
                    </a:lnTo>
                    <a:lnTo>
                      <a:pt x="302" y="216"/>
                    </a:lnTo>
                    <a:lnTo>
                      <a:pt x="316" y="198"/>
                    </a:lnTo>
                    <a:lnTo>
                      <a:pt x="331" y="187"/>
                    </a:lnTo>
                    <a:lnTo>
                      <a:pt x="348" y="176"/>
                    </a:lnTo>
                    <a:lnTo>
                      <a:pt x="366" y="166"/>
                    </a:lnTo>
                    <a:lnTo>
                      <a:pt x="385" y="158"/>
                    </a:lnTo>
                    <a:lnTo>
                      <a:pt x="406" y="155"/>
                    </a:lnTo>
                    <a:lnTo>
                      <a:pt x="424" y="155"/>
                    </a:lnTo>
                    <a:lnTo>
                      <a:pt x="424" y="155"/>
                    </a:lnTo>
                    <a:lnTo>
                      <a:pt x="460" y="158"/>
                    </a:lnTo>
                    <a:lnTo>
                      <a:pt x="493" y="173"/>
                    </a:lnTo>
                    <a:lnTo>
                      <a:pt x="493" y="173"/>
                    </a:lnTo>
                    <a:lnTo>
                      <a:pt x="406" y="122"/>
                    </a:lnTo>
                    <a:lnTo>
                      <a:pt x="316" y="79"/>
                    </a:lnTo>
                    <a:lnTo>
                      <a:pt x="226" y="39"/>
                    </a:lnTo>
                    <a:lnTo>
                      <a:pt x="133" y="0"/>
                    </a:lnTo>
                    <a:lnTo>
                      <a:pt x="133" y="0"/>
                    </a:lnTo>
                    <a:lnTo>
                      <a:pt x="89" y="47"/>
                    </a:lnTo>
                    <a:lnTo>
                      <a:pt x="71" y="72"/>
                    </a:lnTo>
                    <a:lnTo>
                      <a:pt x="57" y="97"/>
                    </a:lnTo>
                    <a:lnTo>
                      <a:pt x="57" y="97"/>
                    </a:lnTo>
                    <a:lnTo>
                      <a:pt x="32" y="140"/>
                    </a:lnTo>
                    <a:lnTo>
                      <a:pt x="17" y="187"/>
                    </a:lnTo>
                    <a:lnTo>
                      <a:pt x="6" y="234"/>
                    </a:lnTo>
                    <a:lnTo>
                      <a:pt x="0" y="284"/>
                    </a:lnTo>
                    <a:lnTo>
                      <a:pt x="0" y="284"/>
                    </a:lnTo>
                    <a:lnTo>
                      <a:pt x="89" y="316"/>
                    </a:lnTo>
                    <a:lnTo>
                      <a:pt x="176" y="356"/>
                    </a:lnTo>
                    <a:lnTo>
                      <a:pt x="262" y="399"/>
                    </a:lnTo>
                    <a:lnTo>
                      <a:pt x="348" y="443"/>
                    </a:lnTo>
                    <a:lnTo>
                      <a:pt x="348" y="443"/>
                    </a:lnTo>
                    <a:lnTo>
                      <a:pt x="431" y="493"/>
                    </a:lnTo>
                    <a:lnTo>
                      <a:pt x="510" y="547"/>
                    </a:lnTo>
                    <a:lnTo>
                      <a:pt x="586" y="604"/>
                    </a:lnTo>
                    <a:lnTo>
                      <a:pt x="658" y="666"/>
                    </a:lnTo>
                    <a:lnTo>
                      <a:pt x="658" y="666"/>
                    </a:lnTo>
                    <a:lnTo>
                      <a:pt x="698" y="637"/>
                    </a:lnTo>
                    <a:lnTo>
                      <a:pt x="734" y="601"/>
                    </a:lnTo>
                    <a:lnTo>
                      <a:pt x="766" y="565"/>
                    </a:lnTo>
                    <a:lnTo>
                      <a:pt x="795" y="5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1" name="Freeform 118"/>
              <p:cNvSpPr>
                <a:spLocks noChangeArrowheads="1"/>
              </p:cNvSpPr>
              <p:nvPr/>
            </p:nvSpPr>
            <p:spPr bwMode="auto">
              <a:xfrm>
                <a:off x="3195638" y="2374900"/>
                <a:ext cx="11112" cy="4763"/>
              </a:xfrm>
              <a:custGeom>
                <a:avLst/>
                <a:gdLst>
                  <a:gd name="T0" fmla="*/ 36 w 37"/>
                  <a:gd name="T1" fmla="*/ 18 h 19"/>
                  <a:gd name="T2" fmla="*/ 36 w 37"/>
                  <a:gd name="T3" fmla="*/ 18 h 19"/>
                  <a:gd name="T4" fmla="*/ 22 w 37"/>
                  <a:gd name="T5" fmla="*/ 11 h 19"/>
                  <a:gd name="T6" fmla="*/ 22 w 37"/>
                  <a:gd name="T7" fmla="*/ 11 h 19"/>
                  <a:gd name="T8" fmla="*/ 0 w 37"/>
                  <a:gd name="T9" fmla="*/ 0 h 19"/>
                  <a:gd name="T10" fmla="*/ 0 w 37"/>
                  <a:gd name="T11" fmla="*/ 0 h 19"/>
                  <a:gd name="T12" fmla="*/ 22 w 37"/>
                  <a:gd name="T13" fmla="*/ 14 h 19"/>
                  <a:gd name="T14" fmla="*/ 22 w 37"/>
                  <a:gd name="T15" fmla="*/ 14 h 19"/>
                  <a:gd name="T16" fmla="*/ 36 w 37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9">
                    <a:moveTo>
                      <a:pt x="36" y="18"/>
                    </a:moveTo>
                    <a:lnTo>
                      <a:pt x="36" y="18"/>
                    </a:lnTo>
                    <a:lnTo>
                      <a:pt x="22" y="11"/>
                    </a:lnTo>
                    <a:lnTo>
                      <a:pt x="22" y="11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22" y="14"/>
                    </a:lnTo>
                    <a:lnTo>
                      <a:pt x="22" y="14"/>
                    </a:lnTo>
                    <a:lnTo>
                      <a:pt x="36" y="18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2" name="Freeform 119"/>
              <p:cNvSpPr>
                <a:spLocks noChangeArrowheads="1"/>
              </p:cNvSpPr>
              <p:nvPr/>
            </p:nvSpPr>
            <p:spPr bwMode="auto">
              <a:xfrm>
                <a:off x="3154363" y="2381250"/>
                <a:ext cx="123825" cy="166688"/>
              </a:xfrm>
              <a:custGeom>
                <a:avLst/>
                <a:gdLst>
                  <a:gd name="T0" fmla="*/ 0 w 350"/>
                  <a:gd name="T1" fmla="*/ 234 h 469"/>
                  <a:gd name="T2" fmla="*/ 0 w 350"/>
                  <a:gd name="T3" fmla="*/ 234 h 469"/>
                  <a:gd name="T4" fmla="*/ 0 w 350"/>
                  <a:gd name="T5" fmla="*/ 234 h 469"/>
                  <a:gd name="T6" fmla="*/ 0 w 350"/>
                  <a:gd name="T7" fmla="*/ 234 h 469"/>
                  <a:gd name="T8" fmla="*/ 10 w 350"/>
                  <a:gd name="T9" fmla="*/ 241 h 469"/>
                  <a:gd name="T10" fmla="*/ 10 w 350"/>
                  <a:gd name="T11" fmla="*/ 241 h 469"/>
                  <a:gd name="T12" fmla="*/ 97 w 350"/>
                  <a:gd name="T13" fmla="*/ 292 h 469"/>
                  <a:gd name="T14" fmla="*/ 180 w 350"/>
                  <a:gd name="T15" fmla="*/ 350 h 469"/>
                  <a:gd name="T16" fmla="*/ 259 w 350"/>
                  <a:gd name="T17" fmla="*/ 407 h 469"/>
                  <a:gd name="T18" fmla="*/ 334 w 350"/>
                  <a:gd name="T19" fmla="*/ 468 h 469"/>
                  <a:gd name="T20" fmla="*/ 334 w 350"/>
                  <a:gd name="T21" fmla="*/ 468 h 469"/>
                  <a:gd name="T22" fmla="*/ 342 w 350"/>
                  <a:gd name="T23" fmla="*/ 436 h 469"/>
                  <a:gd name="T24" fmla="*/ 345 w 350"/>
                  <a:gd name="T25" fmla="*/ 403 h 469"/>
                  <a:gd name="T26" fmla="*/ 349 w 350"/>
                  <a:gd name="T27" fmla="*/ 371 h 469"/>
                  <a:gd name="T28" fmla="*/ 345 w 350"/>
                  <a:gd name="T29" fmla="*/ 335 h 469"/>
                  <a:gd name="T30" fmla="*/ 342 w 350"/>
                  <a:gd name="T31" fmla="*/ 303 h 469"/>
                  <a:gd name="T32" fmla="*/ 334 w 350"/>
                  <a:gd name="T33" fmla="*/ 270 h 469"/>
                  <a:gd name="T34" fmla="*/ 327 w 350"/>
                  <a:gd name="T35" fmla="*/ 241 h 469"/>
                  <a:gd name="T36" fmla="*/ 316 w 350"/>
                  <a:gd name="T37" fmla="*/ 209 h 469"/>
                  <a:gd name="T38" fmla="*/ 302 w 350"/>
                  <a:gd name="T39" fmla="*/ 180 h 469"/>
                  <a:gd name="T40" fmla="*/ 288 w 350"/>
                  <a:gd name="T41" fmla="*/ 148 h 469"/>
                  <a:gd name="T42" fmla="*/ 269 w 350"/>
                  <a:gd name="T43" fmla="*/ 123 h 469"/>
                  <a:gd name="T44" fmla="*/ 248 w 350"/>
                  <a:gd name="T45" fmla="*/ 94 h 469"/>
                  <a:gd name="T46" fmla="*/ 226 w 350"/>
                  <a:gd name="T47" fmla="*/ 69 h 469"/>
                  <a:gd name="T48" fmla="*/ 201 w 350"/>
                  <a:gd name="T49" fmla="*/ 47 h 469"/>
                  <a:gd name="T50" fmla="*/ 176 w 350"/>
                  <a:gd name="T51" fmla="*/ 26 h 469"/>
                  <a:gd name="T52" fmla="*/ 147 w 350"/>
                  <a:gd name="T53" fmla="*/ 4 h 469"/>
                  <a:gd name="T54" fmla="*/ 147 w 350"/>
                  <a:gd name="T55" fmla="*/ 4 h 469"/>
                  <a:gd name="T56" fmla="*/ 133 w 350"/>
                  <a:gd name="T57" fmla="*/ 0 h 469"/>
                  <a:gd name="T58" fmla="*/ 0 w 350"/>
                  <a:gd name="T59" fmla="*/ 234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0" h="469">
                    <a:moveTo>
                      <a:pt x="0" y="234"/>
                    </a:moveTo>
                    <a:lnTo>
                      <a:pt x="0" y="234"/>
                    </a:lnTo>
                    <a:lnTo>
                      <a:pt x="0" y="234"/>
                    </a:lnTo>
                    <a:lnTo>
                      <a:pt x="0" y="234"/>
                    </a:lnTo>
                    <a:lnTo>
                      <a:pt x="10" y="241"/>
                    </a:lnTo>
                    <a:lnTo>
                      <a:pt x="10" y="241"/>
                    </a:lnTo>
                    <a:lnTo>
                      <a:pt x="97" y="292"/>
                    </a:lnTo>
                    <a:lnTo>
                      <a:pt x="180" y="350"/>
                    </a:lnTo>
                    <a:lnTo>
                      <a:pt x="259" y="407"/>
                    </a:lnTo>
                    <a:lnTo>
                      <a:pt x="334" y="468"/>
                    </a:lnTo>
                    <a:lnTo>
                      <a:pt x="334" y="468"/>
                    </a:lnTo>
                    <a:lnTo>
                      <a:pt x="342" y="436"/>
                    </a:lnTo>
                    <a:lnTo>
                      <a:pt x="345" y="403"/>
                    </a:lnTo>
                    <a:lnTo>
                      <a:pt x="349" y="371"/>
                    </a:lnTo>
                    <a:lnTo>
                      <a:pt x="345" y="335"/>
                    </a:lnTo>
                    <a:lnTo>
                      <a:pt x="342" y="303"/>
                    </a:lnTo>
                    <a:lnTo>
                      <a:pt x="334" y="270"/>
                    </a:lnTo>
                    <a:lnTo>
                      <a:pt x="327" y="241"/>
                    </a:lnTo>
                    <a:lnTo>
                      <a:pt x="316" y="209"/>
                    </a:lnTo>
                    <a:lnTo>
                      <a:pt x="302" y="180"/>
                    </a:lnTo>
                    <a:lnTo>
                      <a:pt x="288" y="148"/>
                    </a:lnTo>
                    <a:lnTo>
                      <a:pt x="269" y="123"/>
                    </a:lnTo>
                    <a:lnTo>
                      <a:pt x="248" y="94"/>
                    </a:lnTo>
                    <a:lnTo>
                      <a:pt x="226" y="69"/>
                    </a:lnTo>
                    <a:lnTo>
                      <a:pt x="201" y="47"/>
                    </a:lnTo>
                    <a:lnTo>
                      <a:pt x="176" y="26"/>
                    </a:lnTo>
                    <a:lnTo>
                      <a:pt x="147" y="4"/>
                    </a:lnTo>
                    <a:lnTo>
                      <a:pt x="147" y="4"/>
                    </a:lnTo>
                    <a:lnTo>
                      <a:pt x="133" y="0"/>
                    </a:lnTo>
                    <a:lnTo>
                      <a:pt x="0" y="234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3" name="Freeform 120"/>
              <p:cNvSpPr>
                <a:spLocks noChangeArrowheads="1"/>
              </p:cNvSpPr>
              <p:nvPr/>
            </p:nvSpPr>
            <p:spPr bwMode="auto">
              <a:xfrm>
                <a:off x="3049588" y="2560638"/>
                <a:ext cx="158750" cy="103188"/>
              </a:xfrm>
              <a:custGeom>
                <a:avLst/>
                <a:gdLst>
                  <a:gd name="T0" fmla="*/ 0 w 447"/>
                  <a:gd name="T1" fmla="*/ 237 h 292"/>
                  <a:gd name="T2" fmla="*/ 0 w 447"/>
                  <a:gd name="T3" fmla="*/ 237 h 292"/>
                  <a:gd name="T4" fmla="*/ 0 w 447"/>
                  <a:gd name="T5" fmla="*/ 237 h 292"/>
                  <a:gd name="T6" fmla="*/ 0 w 447"/>
                  <a:gd name="T7" fmla="*/ 237 h 292"/>
                  <a:gd name="T8" fmla="*/ 50 w 447"/>
                  <a:gd name="T9" fmla="*/ 259 h 292"/>
                  <a:gd name="T10" fmla="*/ 104 w 447"/>
                  <a:gd name="T11" fmla="*/ 277 h 292"/>
                  <a:gd name="T12" fmla="*/ 158 w 447"/>
                  <a:gd name="T13" fmla="*/ 288 h 292"/>
                  <a:gd name="T14" fmla="*/ 212 w 447"/>
                  <a:gd name="T15" fmla="*/ 291 h 292"/>
                  <a:gd name="T16" fmla="*/ 212 w 447"/>
                  <a:gd name="T17" fmla="*/ 291 h 292"/>
                  <a:gd name="T18" fmla="*/ 245 w 447"/>
                  <a:gd name="T19" fmla="*/ 291 h 292"/>
                  <a:gd name="T20" fmla="*/ 277 w 447"/>
                  <a:gd name="T21" fmla="*/ 288 h 292"/>
                  <a:gd name="T22" fmla="*/ 306 w 447"/>
                  <a:gd name="T23" fmla="*/ 284 h 292"/>
                  <a:gd name="T24" fmla="*/ 335 w 447"/>
                  <a:gd name="T25" fmla="*/ 273 h 292"/>
                  <a:gd name="T26" fmla="*/ 367 w 447"/>
                  <a:gd name="T27" fmla="*/ 266 h 292"/>
                  <a:gd name="T28" fmla="*/ 396 w 447"/>
                  <a:gd name="T29" fmla="*/ 252 h 292"/>
                  <a:gd name="T30" fmla="*/ 421 w 447"/>
                  <a:gd name="T31" fmla="*/ 237 h 292"/>
                  <a:gd name="T32" fmla="*/ 446 w 447"/>
                  <a:gd name="T33" fmla="*/ 223 h 292"/>
                  <a:gd name="T34" fmla="*/ 446 w 447"/>
                  <a:gd name="T35" fmla="*/ 223 h 292"/>
                  <a:gd name="T36" fmla="*/ 374 w 447"/>
                  <a:gd name="T37" fmla="*/ 161 h 292"/>
                  <a:gd name="T38" fmla="*/ 298 w 447"/>
                  <a:gd name="T39" fmla="*/ 104 h 292"/>
                  <a:gd name="T40" fmla="*/ 219 w 447"/>
                  <a:gd name="T41" fmla="*/ 50 h 292"/>
                  <a:gd name="T42" fmla="*/ 136 w 447"/>
                  <a:gd name="T43" fmla="*/ 0 h 292"/>
                  <a:gd name="T44" fmla="*/ 0 w 447"/>
                  <a:gd name="T45" fmla="*/ 237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47" h="292">
                    <a:moveTo>
                      <a:pt x="0" y="237"/>
                    </a:moveTo>
                    <a:lnTo>
                      <a:pt x="0" y="237"/>
                    </a:lnTo>
                    <a:lnTo>
                      <a:pt x="0" y="237"/>
                    </a:lnTo>
                    <a:lnTo>
                      <a:pt x="0" y="237"/>
                    </a:lnTo>
                    <a:lnTo>
                      <a:pt x="50" y="259"/>
                    </a:lnTo>
                    <a:lnTo>
                      <a:pt x="104" y="277"/>
                    </a:lnTo>
                    <a:lnTo>
                      <a:pt x="158" y="288"/>
                    </a:lnTo>
                    <a:lnTo>
                      <a:pt x="212" y="291"/>
                    </a:lnTo>
                    <a:lnTo>
                      <a:pt x="212" y="291"/>
                    </a:lnTo>
                    <a:lnTo>
                      <a:pt x="245" y="291"/>
                    </a:lnTo>
                    <a:lnTo>
                      <a:pt x="277" y="288"/>
                    </a:lnTo>
                    <a:lnTo>
                      <a:pt x="306" y="284"/>
                    </a:lnTo>
                    <a:lnTo>
                      <a:pt x="335" y="273"/>
                    </a:lnTo>
                    <a:lnTo>
                      <a:pt x="367" y="266"/>
                    </a:lnTo>
                    <a:lnTo>
                      <a:pt x="396" y="252"/>
                    </a:lnTo>
                    <a:lnTo>
                      <a:pt x="421" y="237"/>
                    </a:lnTo>
                    <a:lnTo>
                      <a:pt x="446" y="223"/>
                    </a:lnTo>
                    <a:lnTo>
                      <a:pt x="446" y="223"/>
                    </a:lnTo>
                    <a:lnTo>
                      <a:pt x="374" y="161"/>
                    </a:lnTo>
                    <a:lnTo>
                      <a:pt x="298" y="104"/>
                    </a:lnTo>
                    <a:lnTo>
                      <a:pt x="219" y="50"/>
                    </a:lnTo>
                    <a:lnTo>
                      <a:pt x="136" y="0"/>
                    </a:lnTo>
                    <a:lnTo>
                      <a:pt x="0" y="2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4" name="Freeform 121"/>
              <p:cNvSpPr>
                <a:spLocks noChangeArrowheads="1"/>
              </p:cNvSpPr>
              <p:nvPr/>
            </p:nvSpPr>
            <p:spPr bwMode="auto">
              <a:xfrm>
                <a:off x="3151188" y="2463800"/>
                <a:ext cx="3175" cy="0"/>
              </a:xfrm>
              <a:custGeom>
                <a:avLst/>
                <a:gdLst>
                  <a:gd name="T0" fmla="*/ 11 w 12"/>
                  <a:gd name="T1" fmla="*/ 3 h 4"/>
                  <a:gd name="T2" fmla="*/ 11 w 12"/>
                  <a:gd name="T3" fmla="*/ 3 h 4"/>
                  <a:gd name="T4" fmla="*/ 0 w 12"/>
                  <a:gd name="T5" fmla="*/ 0 h 4"/>
                  <a:gd name="T6" fmla="*/ 0 w 12"/>
                  <a:gd name="T7" fmla="*/ 0 h 4"/>
                  <a:gd name="T8" fmla="*/ 11 w 1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4">
                    <a:moveTo>
                      <a:pt x="11" y="3"/>
                    </a:moveTo>
                    <a:lnTo>
                      <a:pt x="11" y="3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11" y="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5" name="Freeform 122"/>
              <p:cNvSpPr>
                <a:spLocks noChangeArrowheads="1"/>
              </p:cNvSpPr>
              <p:nvPr/>
            </p:nvSpPr>
            <p:spPr bwMode="auto">
              <a:xfrm>
                <a:off x="1882775" y="2249488"/>
                <a:ext cx="1311275" cy="474663"/>
              </a:xfrm>
              <a:custGeom>
                <a:avLst/>
                <a:gdLst>
                  <a:gd name="T0" fmla="*/ 3647 w 3648"/>
                  <a:gd name="T1" fmla="*/ 349 h 1325"/>
                  <a:gd name="T2" fmla="*/ 3492 w 3648"/>
                  <a:gd name="T3" fmla="*/ 266 h 1325"/>
                  <a:gd name="T4" fmla="*/ 3334 w 3648"/>
                  <a:gd name="T5" fmla="*/ 198 h 1325"/>
                  <a:gd name="T6" fmla="*/ 3172 w 3648"/>
                  <a:gd name="T7" fmla="*/ 137 h 1325"/>
                  <a:gd name="T8" fmla="*/ 3006 w 3648"/>
                  <a:gd name="T9" fmla="*/ 90 h 1325"/>
                  <a:gd name="T10" fmla="*/ 2837 w 3648"/>
                  <a:gd name="T11" fmla="*/ 50 h 1325"/>
                  <a:gd name="T12" fmla="*/ 2667 w 3648"/>
                  <a:gd name="T13" fmla="*/ 22 h 1325"/>
                  <a:gd name="T14" fmla="*/ 2495 w 3648"/>
                  <a:gd name="T15" fmla="*/ 7 h 1325"/>
                  <a:gd name="T16" fmla="*/ 2322 w 3648"/>
                  <a:gd name="T17" fmla="*/ 0 h 1325"/>
                  <a:gd name="T18" fmla="*/ 2232 w 3648"/>
                  <a:gd name="T19" fmla="*/ 0 h 1325"/>
                  <a:gd name="T20" fmla="*/ 2056 w 3648"/>
                  <a:gd name="T21" fmla="*/ 14 h 1325"/>
                  <a:gd name="T22" fmla="*/ 1883 w 3648"/>
                  <a:gd name="T23" fmla="*/ 36 h 1325"/>
                  <a:gd name="T24" fmla="*/ 1710 w 3648"/>
                  <a:gd name="T25" fmla="*/ 72 h 1325"/>
                  <a:gd name="T26" fmla="*/ 1541 w 3648"/>
                  <a:gd name="T27" fmla="*/ 115 h 1325"/>
                  <a:gd name="T28" fmla="*/ 1379 w 3648"/>
                  <a:gd name="T29" fmla="*/ 172 h 1325"/>
                  <a:gd name="T30" fmla="*/ 1217 w 3648"/>
                  <a:gd name="T31" fmla="*/ 237 h 1325"/>
                  <a:gd name="T32" fmla="*/ 1062 w 3648"/>
                  <a:gd name="T33" fmla="*/ 313 h 1325"/>
                  <a:gd name="T34" fmla="*/ 910 w 3648"/>
                  <a:gd name="T35" fmla="*/ 399 h 1325"/>
                  <a:gd name="T36" fmla="*/ 766 w 3648"/>
                  <a:gd name="T37" fmla="*/ 496 h 1325"/>
                  <a:gd name="T38" fmla="*/ 630 w 3648"/>
                  <a:gd name="T39" fmla="*/ 601 h 1325"/>
                  <a:gd name="T40" fmla="*/ 496 w 3648"/>
                  <a:gd name="T41" fmla="*/ 713 h 1325"/>
                  <a:gd name="T42" fmla="*/ 371 w 3648"/>
                  <a:gd name="T43" fmla="*/ 835 h 1325"/>
                  <a:gd name="T44" fmla="*/ 255 w 3648"/>
                  <a:gd name="T45" fmla="*/ 964 h 1325"/>
                  <a:gd name="T46" fmla="*/ 147 w 3648"/>
                  <a:gd name="T47" fmla="*/ 1101 h 1325"/>
                  <a:gd name="T48" fmla="*/ 46 w 3648"/>
                  <a:gd name="T49" fmla="*/ 1249 h 1325"/>
                  <a:gd name="T50" fmla="*/ 0 w 3648"/>
                  <a:gd name="T51" fmla="*/ 1324 h 1325"/>
                  <a:gd name="T52" fmla="*/ 68 w 3648"/>
                  <a:gd name="T53" fmla="*/ 1245 h 1325"/>
                  <a:gd name="T54" fmla="*/ 151 w 3648"/>
                  <a:gd name="T55" fmla="*/ 1187 h 1325"/>
                  <a:gd name="T56" fmla="*/ 248 w 3648"/>
                  <a:gd name="T57" fmla="*/ 1148 h 1325"/>
                  <a:gd name="T58" fmla="*/ 353 w 3648"/>
                  <a:gd name="T59" fmla="*/ 1137 h 1325"/>
                  <a:gd name="T60" fmla="*/ 403 w 3648"/>
                  <a:gd name="T61" fmla="*/ 1137 h 1325"/>
                  <a:gd name="T62" fmla="*/ 453 w 3648"/>
                  <a:gd name="T63" fmla="*/ 1148 h 1325"/>
                  <a:gd name="T64" fmla="*/ 637 w 3648"/>
                  <a:gd name="T65" fmla="*/ 954 h 1325"/>
                  <a:gd name="T66" fmla="*/ 839 w 3648"/>
                  <a:gd name="T67" fmla="*/ 781 h 1325"/>
                  <a:gd name="T68" fmla="*/ 1055 w 3648"/>
                  <a:gd name="T69" fmla="*/ 630 h 1325"/>
                  <a:gd name="T70" fmla="*/ 1288 w 3648"/>
                  <a:gd name="T71" fmla="*/ 504 h 1325"/>
                  <a:gd name="T72" fmla="*/ 1533 w 3648"/>
                  <a:gd name="T73" fmla="*/ 403 h 1325"/>
                  <a:gd name="T74" fmla="*/ 1789 w 3648"/>
                  <a:gd name="T75" fmla="*/ 331 h 1325"/>
                  <a:gd name="T76" fmla="*/ 2052 w 3648"/>
                  <a:gd name="T77" fmla="*/ 288 h 1325"/>
                  <a:gd name="T78" fmla="*/ 2322 w 3648"/>
                  <a:gd name="T79" fmla="*/ 270 h 1325"/>
                  <a:gd name="T80" fmla="*/ 2430 w 3648"/>
                  <a:gd name="T81" fmla="*/ 273 h 1325"/>
                  <a:gd name="T82" fmla="*/ 2643 w 3648"/>
                  <a:gd name="T83" fmla="*/ 291 h 1325"/>
                  <a:gd name="T84" fmla="*/ 2855 w 3648"/>
                  <a:gd name="T85" fmla="*/ 331 h 1325"/>
                  <a:gd name="T86" fmla="*/ 3060 w 3648"/>
                  <a:gd name="T87" fmla="*/ 389 h 1325"/>
                  <a:gd name="T88" fmla="*/ 3165 w 3648"/>
                  <a:gd name="T89" fmla="*/ 421 h 1325"/>
                  <a:gd name="T90" fmla="*/ 3226 w 3648"/>
                  <a:gd name="T91" fmla="*/ 374 h 1325"/>
                  <a:gd name="T92" fmla="*/ 3298 w 3648"/>
                  <a:gd name="T93" fmla="*/ 334 h 1325"/>
                  <a:gd name="T94" fmla="*/ 3377 w 3648"/>
                  <a:gd name="T95" fmla="*/ 313 h 1325"/>
                  <a:gd name="T96" fmla="*/ 3456 w 3648"/>
                  <a:gd name="T97" fmla="*/ 306 h 1325"/>
                  <a:gd name="T98" fmla="*/ 3507 w 3648"/>
                  <a:gd name="T99" fmla="*/ 306 h 1325"/>
                  <a:gd name="T100" fmla="*/ 3600 w 3648"/>
                  <a:gd name="T101" fmla="*/ 331 h 1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648" h="1325">
                    <a:moveTo>
                      <a:pt x="3647" y="349"/>
                    </a:moveTo>
                    <a:lnTo>
                      <a:pt x="3647" y="349"/>
                    </a:lnTo>
                    <a:lnTo>
                      <a:pt x="3571" y="306"/>
                    </a:lnTo>
                    <a:lnTo>
                      <a:pt x="3492" y="266"/>
                    </a:lnTo>
                    <a:lnTo>
                      <a:pt x="3413" y="230"/>
                    </a:lnTo>
                    <a:lnTo>
                      <a:pt x="3334" y="198"/>
                    </a:lnTo>
                    <a:lnTo>
                      <a:pt x="3255" y="166"/>
                    </a:lnTo>
                    <a:lnTo>
                      <a:pt x="3172" y="137"/>
                    </a:lnTo>
                    <a:lnTo>
                      <a:pt x="3089" y="111"/>
                    </a:lnTo>
                    <a:lnTo>
                      <a:pt x="3006" y="90"/>
                    </a:lnTo>
                    <a:lnTo>
                      <a:pt x="2923" y="68"/>
                    </a:lnTo>
                    <a:lnTo>
                      <a:pt x="2837" y="50"/>
                    </a:lnTo>
                    <a:lnTo>
                      <a:pt x="2754" y="36"/>
                    </a:lnTo>
                    <a:lnTo>
                      <a:pt x="2667" y="22"/>
                    </a:lnTo>
                    <a:lnTo>
                      <a:pt x="2581" y="14"/>
                    </a:lnTo>
                    <a:lnTo>
                      <a:pt x="2495" y="7"/>
                    </a:lnTo>
                    <a:lnTo>
                      <a:pt x="2408" y="0"/>
                    </a:lnTo>
                    <a:lnTo>
                      <a:pt x="2322" y="0"/>
                    </a:lnTo>
                    <a:lnTo>
                      <a:pt x="2322" y="0"/>
                    </a:lnTo>
                    <a:lnTo>
                      <a:pt x="2232" y="0"/>
                    </a:lnTo>
                    <a:lnTo>
                      <a:pt x="2145" y="7"/>
                    </a:lnTo>
                    <a:lnTo>
                      <a:pt x="2056" y="14"/>
                    </a:lnTo>
                    <a:lnTo>
                      <a:pt x="1969" y="25"/>
                    </a:lnTo>
                    <a:lnTo>
                      <a:pt x="1883" y="36"/>
                    </a:lnTo>
                    <a:lnTo>
                      <a:pt x="1796" y="54"/>
                    </a:lnTo>
                    <a:lnTo>
                      <a:pt x="1710" y="72"/>
                    </a:lnTo>
                    <a:lnTo>
                      <a:pt x="1627" y="93"/>
                    </a:lnTo>
                    <a:lnTo>
                      <a:pt x="1541" y="115"/>
                    </a:lnTo>
                    <a:lnTo>
                      <a:pt x="1458" y="144"/>
                    </a:lnTo>
                    <a:lnTo>
                      <a:pt x="1379" y="172"/>
                    </a:lnTo>
                    <a:lnTo>
                      <a:pt x="1296" y="205"/>
                    </a:lnTo>
                    <a:lnTo>
                      <a:pt x="1217" y="237"/>
                    </a:lnTo>
                    <a:lnTo>
                      <a:pt x="1137" y="273"/>
                    </a:lnTo>
                    <a:lnTo>
                      <a:pt x="1062" y="313"/>
                    </a:lnTo>
                    <a:lnTo>
                      <a:pt x="986" y="356"/>
                    </a:lnTo>
                    <a:lnTo>
                      <a:pt x="910" y="399"/>
                    </a:lnTo>
                    <a:lnTo>
                      <a:pt x="839" y="446"/>
                    </a:lnTo>
                    <a:lnTo>
                      <a:pt x="766" y="496"/>
                    </a:lnTo>
                    <a:lnTo>
                      <a:pt x="698" y="547"/>
                    </a:lnTo>
                    <a:lnTo>
                      <a:pt x="630" y="601"/>
                    </a:lnTo>
                    <a:lnTo>
                      <a:pt x="561" y="655"/>
                    </a:lnTo>
                    <a:lnTo>
                      <a:pt x="496" y="713"/>
                    </a:lnTo>
                    <a:lnTo>
                      <a:pt x="432" y="774"/>
                    </a:lnTo>
                    <a:lnTo>
                      <a:pt x="371" y="835"/>
                    </a:lnTo>
                    <a:lnTo>
                      <a:pt x="313" y="899"/>
                    </a:lnTo>
                    <a:lnTo>
                      <a:pt x="255" y="964"/>
                    </a:lnTo>
                    <a:lnTo>
                      <a:pt x="198" y="1033"/>
                    </a:lnTo>
                    <a:lnTo>
                      <a:pt x="147" y="1101"/>
                    </a:lnTo>
                    <a:lnTo>
                      <a:pt x="93" y="1173"/>
                    </a:lnTo>
                    <a:lnTo>
                      <a:pt x="46" y="1249"/>
                    </a:lnTo>
                    <a:lnTo>
                      <a:pt x="0" y="1324"/>
                    </a:lnTo>
                    <a:lnTo>
                      <a:pt x="0" y="1324"/>
                    </a:lnTo>
                    <a:lnTo>
                      <a:pt x="32" y="1281"/>
                    </a:lnTo>
                    <a:lnTo>
                      <a:pt x="68" y="1245"/>
                    </a:lnTo>
                    <a:lnTo>
                      <a:pt x="108" y="1213"/>
                    </a:lnTo>
                    <a:lnTo>
                      <a:pt x="151" y="1187"/>
                    </a:lnTo>
                    <a:lnTo>
                      <a:pt x="198" y="1166"/>
                    </a:lnTo>
                    <a:lnTo>
                      <a:pt x="248" y="1148"/>
                    </a:lnTo>
                    <a:lnTo>
                      <a:pt x="302" y="1141"/>
                    </a:lnTo>
                    <a:lnTo>
                      <a:pt x="353" y="1137"/>
                    </a:lnTo>
                    <a:lnTo>
                      <a:pt x="353" y="1137"/>
                    </a:lnTo>
                    <a:lnTo>
                      <a:pt x="403" y="1137"/>
                    </a:lnTo>
                    <a:lnTo>
                      <a:pt x="453" y="1148"/>
                    </a:lnTo>
                    <a:lnTo>
                      <a:pt x="453" y="1148"/>
                    </a:lnTo>
                    <a:lnTo>
                      <a:pt x="543" y="1047"/>
                    </a:lnTo>
                    <a:lnTo>
                      <a:pt x="637" y="954"/>
                    </a:lnTo>
                    <a:lnTo>
                      <a:pt x="734" y="864"/>
                    </a:lnTo>
                    <a:lnTo>
                      <a:pt x="839" y="781"/>
                    </a:lnTo>
                    <a:lnTo>
                      <a:pt x="943" y="702"/>
                    </a:lnTo>
                    <a:lnTo>
                      <a:pt x="1055" y="630"/>
                    </a:lnTo>
                    <a:lnTo>
                      <a:pt x="1170" y="565"/>
                    </a:lnTo>
                    <a:lnTo>
                      <a:pt x="1288" y="504"/>
                    </a:lnTo>
                    <a:lnTo>
                      <a:pt x="1408" y="450"/>
                    </a:lnTo>
                    <a:lnTo>
                      <a:pt x="1533" y="403"/>
                    </a:lnTo>
                    <a:lnTo>
                      <a:pt x="1659" y="363"/>
                    </a:lnTo>
                    <a:lnTo>
                      <a:pt x="1789" y="331"/>
                    </a:lnTo>
                    <a:lnTo>
                      <a:pt x="1919" y="306"/>
                    </a:lnTo>
                    <a:lnTo>
                      <a:pt x="2052" y="288"/>
                    </a:lnTo>
                    <a:lnTo>
                      <a:pt x="2185" y="273"/>
                    </a:lnTo>
                    <a:lnTo>
                      <a:pt x="2322" y="270"/>
                    </a:lnTo>
                    <a:lnTo>
                      <a:pt x="2322" y="270"/>
                    </a:lnTo>
                    <a:lnTo>
                      <a:pt x="2430" y="273"/>
                    </a:lnTo>
                    <a:lnTo>
                      <a:pt x="2538" y="281"/>
                    </a:lnTo>
                    <a:lnTo>
                      <a:pt x="2643" y="291"/>
                    </a:lnTo>
                    <a:lnTo>
                      <a:pt x="2750" y="310"/>
                    </a:lnTo>
                    <a:lnTo>
                      <a:pt x="2855" y="331"/>
                    </a:lnTo>
                    <a:lnTo>
                      <a:pt x="2959" y="356"/>
                    </a:lnTo>
                    <a:lnTo>
                      <a:pt x="3060" y="389"/>
                    </a:lnTo>
                    <a:lnTo>
                      <a:pt x="3165" y="421"/>
                    </a:lnTo>
                    <a:lnTo>
                      <a:pt x="3165" y="421"/>
                    </a:lnTo>
                    <a:lnTo>
                      <a:pt x="3194" y="396"/>
                    </a:lnTo>
                    <a:lnTo>
                      <a:pt x="3226" y="374"/>
                    </a:lnTo>
                    <a:lnTo>
                      <a:pt x="3262" y="352"/>
                    </a:lnTo>
                    <a:lnTo>
                      <a:pt x="3298" y="334"/>
                    </a:lnTo>
                    <a:lnTo>
                      <a:pt x="3337" y="320"/>
                    </a:lnTo>
                    <a:lnTo>
                      <a:pt x="3377" y="313"/>
                    </a:lnTo>
                    <a:lnTo>
                      <a:pt x="3417" y="306"/>
                    </a:lnTo>
                    <a:lnTo>
                      <a:pt x="3456" y="306"/>
                    </a:lnTo>
                    <a:lnTo>
                      <a:pt x="3456" y="306"/>
                    </a:lnTo>
                    <a:lnTo>
                      <a:pt x="3507" y="306"/>
                    </a:lnTo>
                    <a:lnTo>
                      <a:pt x="3554" y="316"/>
                    </a:lnTo>
                    <a:lnTo>
                      <a:pt x="3600" y="331"/>
                    </a:lnTo>
                    <a:lnTo>
                      <a:pt x="3647" y="349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6" name="Freeform 123"/>
              <p:cNvSpPr>
                <a:spLocks noChangeArrowheads="1"/>
              </p:cNvSpPr>
              <p:nvPr/>
            </p:nvSpPr>
            <p:spPr bwMode="auto">
              <a:xfrm>
                <a:off x="3021013" y="2360613"/>
                <a:ext cx="180975" cy="103188"/>
              </a:xfrm>
              <a:custGeom>
                <a:avLst/>
                <a:gdLst>
                  <a:gd name="T0" fmla="*/ 371 w 505"/>
                  <a:gd name="T1" fmla="*/ 291 h 292"/>
                  <a:gd name="T2" fmla="*/ 504 w 505"/>
                  <a:gd name="T3" fmla="*/ 57 h 292"/>
                  <a:gd name="T4" fmla="*/ 504 w 505"/>
                  <a:gd name="T5" fmla="*/ 57 h 292"/>
                  <a:gd name="T6" fmla="*/ 482 w 505"/>
                  <a:gd name="T7" fmla="*/ 43 h 292"/>
                  <a:gd name="T8" fmla="*/ 482 w 505"/>
                  <a:gd name="T9" fmla="*/ 43 h 292"/>
                  <a:gd name="T10" fmla="*/ 435 w 505"/>
                  <a:gd name="T11" fmla="*/ 25 h 292"/>
                  <a:gd name="T12" fmla="*/ 389 w 505"/>
                  <a:gd name="T13" fmla="*/ 10 h 292"/>
                  <a:gd name="T14" fmla="*/ 342 w 505"/>
                  <a:gd name="T15" fmla="*/ 0 h 292"/>
                  <a:gd name="T16" fmla="*/ 291 w 505"/>
                  <a:gd name="T17" fmla="*/ 0 h 292"/>
                  <a:gd name="T18" fmla="*/ 291 w 505"/>
                  <a:gd name="T19" fmla="*/ 0 h 292"/>
                  <a:gd name="T20" fmla="*/ 252 w 505"/>
                  <a:gd name="T21" fmla="*/ 0 h 292"/>
                  <a:gd name="T22" fmla="*/ 212 w 505"/>
                  <a:gd name="T23" fmla="*/ 7 h 292"/>
                  <a:gd name="T24" fmla="*/ 172 w 505"/>
                  <a:gd name="T25" fmla="*/ 14 h 292"/>
                  <a:gd name="T26" fmla="*/ 133 w 505"/>
                  <a:gd name="T27" fmla="*/ 28 h 292"/>
                  <a:gd name="T28" fmla="*/ 97 w 505"/>
                  <a:gd name="T29" fmla="*/ 46 h 292"/>
                  <a:gd name="T30" fmla="*/ 61 w 505"/>
                  <a:gd name="T31" fmla="*/ 68 h 292"/>
                  <a:gd name="T32" fmla="*/ 29 w 505"/>
                  <a:gd name="T33" fmla="*/ 90 h 292"/>
                  <a:gd name="T34" fmla="*/ 0 w 505"/>
                  <a:gd name="T35" fmla="*/ 115 h 292"/>
                  <a:gd name="T36" fmla="*/ 0 w 505"/>
                  <a:gd name="T37" fmla="*/ 115 h 292"/>
                  <a:gd name="T38" fmla="*/ 93 w 505"/>
                  <a:gd name="T39" fmla="*/ 154 h 292"/>
                  <a:gd name="T40" fmla="*/ 183 w 505"/>
                  <a:gd name="T41" fmla="*/ 194 h 292"/>
                  <a:gd name="T42" fmla="*/ 273 w 505"/>
                  <a:gd name="T43" fmla="*/ 237 h 292"/>
                  <a:gd name="T44" fmla="*/ 360 w 505"/>
                  <a:gd name="T45" fmla="*/ 288 h 292"/>
                  <a:gd name="T46" fmla="*/ 360 w 505"/>
                  <a:gd name="T47" fmla="*/ 288 h 292"/>
                  <a:gd name="T48" fmla="*/ 371 w 505"/>
                  <a:gd name="T49" fmla="*/ 291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05" h="292">
                    <a:moveTo>
                      <a:pt x="371" y="291"/>
                    </a:moveTo>
                    <a:lnTo>
                      <a:pt x="504" y="57"/>
                    </a:lnTo>
                    <a:lnTo>
                      <a:pt x="504" y="57"/>
                    </a:lnTo>
                    <a:lnTo>
                      <a:pt x="482" y="43"/>
                    </a:lnTo>
                    <a:lnTo>
                      <a:pt x="482" y="43"/>
                    </a:lnTo>
                    <a:lnTo>
                      <a:pt x="435" y="25"/>
                    </a:lnTo>
                    <a:lnTo>
                      <a:pt x="389" y="10"/>
                    </a:lnTo>
                    <a:lnTo>
                      <a:pt x="342" y="0"/>
                    </a:lnTo>
                    <a:lnTo>
                      <a:pt x="291" y="0"/>
                    </a:lnTo>
                    <a:lnTo>
                      <a:pt x="291" y="0"/>
                    </a:lnTo>
                    <a:lnTo>
                      <a:pt x="252" y="0"/>
                    </a:lnTo>
                    <a:lnTo>
                      <a:pt x="212" y="7"/>
                    </a:lnTo>
                    <a:lnTo>
                      <a:pt x="172" y="14"/>
                    </a:lnTo>
                    <a:lnTo>
                      <a:pt x="133" y="28"/>
                    </a:lnTo>
                    <a:lnTo>
                      <a:pt x="97" y="46"/>
                    </a:lnTo>
                    <a:lnTo>
                      <a:pt x="61" y="68"/>
                    </a:lnTo>
                    <a:lnTo>
                      <a:pt x="29" y="90"/>
                    </a:lnTo>
                    <a:lnTo>
                      <a:pt x="0" y="115"/>
                    </a:lnTo>
                    <a:lnTo>
                      <a:pt x="0" y="115"/>
                    </a:lnTo>
                    <a:lnTo>
                      <a:pt x="93" y="154"/>
                    </a:lnTo>
                    <a:lnTo>
                      <a:pt x="183" y="194"/>
                    </a:lnTo>
                    <a:lnTo>
                      <a:pt x="273" y="237"/>
                    </a:lnTo>
                    <a:lnTo>
                      <a:pt x="360" y="288"/>
                    </a:lnTo>
                    <a:lnTo>
                      <a:pt x="360" y="288"/>
                    </a:lnTo>
                    <a:lnTo>
                      <a:pt x="371" y="29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7" name="Freeform 124"/>
              <p:cNvSpPr>
                <a:spLocks noChangeArrowheads="1"/>
              </p:cNvSpPr>
              <p:nvPr/>
            </p:nvSpPr>
            <p:spPr bwMode="auto">
              <a:xfrm>
                <a:off x="2138363" y="2460625"/>
                <a:ext cx="911225" cy="427038"/>
              </a:xfrm>
              <a:custGeom>
                <a:avLst/>
                <a:gdLst>
                  <a:gd name="T0" fmla="*/ 2323 w 2536"/>
                  <a:gd name="T1" fmla="*/ 122 h 1192"/>
                  <a:gd name="T2" fmla="*/ 2149 w 2536"/>
                  <a:gd name="T3" fmla="*/ 68 h 1192"/>
                  <a:gd name="T4" fmla="*/ 1973 w 2536"/>
                  <a:gd name="T5" fmla="*/ 29 h 1192"/>
                  <a:gd name="T6" fmla="*/ 1793 w 2536"/>
                  <a:gd name="T7" fmla="*/ 7 h 1192"/>
                  <a:gd name="T8" fmla="*/ 1613 w 2536"/>
                  <a:gd name="T9" fmla="*/ 0 h 1192"/>
                  <a:gd name="T10" fmla="*/ 1494 w 2536"/>
                  <a:gd name="T11" fmla="*/ 0 h 1192"/>
                  <a:gd name="T12" fmla="*/ 1268 w 2536"/>
                  <a:gd name="T13" fmla="*/ 29 h 1192"/>
                  <a:gd name="T14" fmla="*/ 1041 w 2536"/>
                  <a:gd name="T15" fmla="*/ 75 h 1192"/>
                  <a:gd name="T16" fmla="*/ 824 w 2536"/>
                  <a:gd name="T17" fmla="*/ 151 h 1192"/>
                  <a:gd name="T18" fmla="*/ 619 w 2536"/>
                  <a:gd name="T19" fmla="*/ 248 h 1192"/>
                  <a:gd name="T20" fmla="*/ 425 w 2536"/>
                  <a:gd name="T21" fmla="*/ 363 h 1192"/>
                  <a:gd name="T22" fmla="*/ 245 w 2536"/>
                  <a:gd name="T23" fmla="*/ 504 h 1192"/>
                  <a:gd name="T24" fmla="*/ 75 w 2536"/>
                  <a:gd name="T25" fmla="*/ 658 h 1192"/>
                  <a:gd name="T26" fmla="*/ 0 w 2536"/>
                  <a:gd name="T27" fmla="*/ 745 h 1192"/>
                  <a:gd name="T28" fmla="*/ 50 w 2536"/>
                  <a:gd name="T29" fmla="*/ 849 h 1192"/>
                  <a:gd name="T30" fmla="*/ 68 w 2536"/>
                  <a:gd name="T31" fmla="*/ 964 h 1192"/>
                  <a:gd name="T32" fmla="*/ 57 w 2536"/>
                  <a:gd name="T33" fmla="*/ 1080 h 1192"/>
                  <a:gd name="T34" fmla="*/ 29 w 2536"/>
                  <a:gd name="T35" fmla="*/ 1166 h 1192"/>
                  <a:gd name="T36" fmla="*/ 14 w 2536"/>
                  <a:gd name="T37" fmla="*/ 1191 h 1192"/>
                  <a:gd name="T38" fmla="*/ 14 w 2536"/>
                  <a:gd name="T39" fmla="*/ 1191 h 1192"/>
                  <a:gd name="T40" fmla="*/ 79 w 2536"/>
                  <a:gd name="T41" fmla="*/ 1087 h 1192"/>
                  <a:gd name="T42" fmla="*/ 227 w 2536"/>
                  <a:gd name="T43" fmla="*/ 896 h 1192"/>
                  <a:gd name="T44" fmla="*/ 399 w 2536"/>
                  <a:gd name="T45" fmla="*/ 727 h 1192"/>
                  <a:gd name="T46" fmla="*/ 590 w 2536"/>
                  <a:gd name="T47" fmla="*/ 579 h 1192"/>
                  <a:gd name="T48" fmla="*/ 796 w 2536"/>
                  <a:gd name="T49" fmla="*/ 460 h 1192"/>
                  <a:gd name="T50" fmla="*/ 1015 w 2536"/>
                  <a:gd name="T51" fmla="*/ 367 h 1192"/>
                  <a:gd name="T52" fmla="*/ 1249 w 2536"/>
                  <a:gd name="T53" fmla="*/ 306 h 1192"/>
                  <a:gd name="T54" fmla="*/ 1491 w 2536"/>
                  <a:gd name="T55" fmla="*/ 274 h 1192"/>
                  <a:gd name="T56" fmla="*/ 1613 w 2536"/>
                  <a:gd name="T57" fmla="*/ 270 h 1192"/>
                  <a:gd name="T58" fmla="*/ 1854 w 2536"/>
                  <a:gd name="T59" fmla="*/ 284 h 1192"/>
                  <a:gd name="T60" fmla="*/ 2092 w 2536"/>
                  <a:gd name="T61" fmla="*/ 331 h 1192"/>
                  <a:gd name="T62" fmla="*/ 2319 w 2536"/>
                  <a:gd name="T63" fmla="*/ 410 h 1192"/>
                  <a:gd name="T64" fmla="*/ 2535 w 2536"/>
                  <a:gd name="T65" fmla="*/ 518 h 1192"/>
                  <a:gd name="T66" fmla="*/ 2535 w 2536"/>
                  <a:gd name="T67" fmla="*/ 518 h 1192"/>
                  <a:gd name="T68" fmla="*/ 2485 w 2536"/>
                  <a:gd name="T69" fmla="*/ 482 h 1192"/>
                  <a:gd name="T70" fmla="*/ 2402 w 2536"/>
                  <a:gd name="T71" fmla="*/ 396 h 1192"/>
                  <a:gd name="T72" fmla="*/ 2347 w 2536"/>
                  <a:gd name="T73" fmla="*/ 292 h 1192"/>
                  <a:gd name="T74" fmla="*/ 2323 w 2536"/>
                  <a:gd name="T75" fmla="*/ 180 h 1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36" h="1192">
                    <a:moveTo>
                      <a:pt x="2323" y="122"/>
                    </a:moveTo>
                    <a:lnTo>
                      <a:pt x="2323" y="122"/>
                    </a:lnTo>
                    <a:lnTo>
                      <a:pt x="2236" y="93"/>
                    </a:lnTo>
                    <a:lnTo>
                      <a:pt x="2149" y="68"/>
                    </a:lnTo>
                    <a:lnTo>
                      <a:pt x="2063" y="47"/>
                    </a:lnTo>
                    <a:lnTo>
                      <a:pt x="1973" y="29"/>
                    </a:lnTo>
                    <a:lnTo>
                      <a:pt x="1883" y="14"/>
                    </a:lnTo>
                    <a:lnTo>
                      <a:pt x="1793" y="7"/>
                    </a:lnTo>
                    <a:lnTo>
                      <a:pt x="1703" y="0"/>
                    </a:lnTo>
                    <a:lnTo>
                      <a:pt x="1613" y="0"/>
                    </a:lnTo>
                    <a:lnTo>
                      <a:pt x="1613" y="0"/>
                    </a:lnTo>
                    <a:lnTo>
                      <a:pt x="1494" y="0"/>
                    </a:lnTo>
                    <a:lnTo>
                      <a:pt x="1379" y="11"/>
                    </a:lnTo>
                    <a:lnTo>
                      <a:pt x="1268" y="29"/>
                    </a:lnTo>
                    <a:lnTo>
                      <a:pt x="1152" y="50"/>
                    </a:lnTo>
                    <a:lnTo>
                      <a:pt x="1041" y="75"/>
                    </a:lnTo>
                    <a:lnTo>
                      <a:pt x="932" y="112"/>
                    </a:lnTo>
                    <a:lnTo>
                      <a:pt x="824" y="151"/>
                    </a:lnTo>
                    <a:lnTo>
                      <a:pt x="720" y="198"/>
                    </a:lnTo>
                    <a:lnTo>
                      <a:pt x="619" y="248"/>
                    </a:lnTo>
                    <a:lnTo>
                      <a:pt x="522" y="302"/>
                    </a:lnTo>
                    <a:lnTo>
                      <a:pt x="425" y="363"/>
                    </a:lnTo>
                    <a:lnTo>
                      <a:pt x="331" y="432"/>
                    </a:lnTo>
                    <a:lnTo>
                      <a:pt x="245" y="504"/>
                    </a:lnTo>
                    <a:lnTo>
                      <a:pt x="158" y="579"/>
                    </a:lnTo>
                    <a:lnTo>
                      <a:pt x="75" y="658"/>
                    </a:lnTo>
                    <a:lnTo>
                      <a:pt x="0" y="745"/>
                    </a:lnTo>
                    <a:lnTo>
                      <a:pt x="0" y="745"/>
                    </a:lnTo>
                    <a:lnTo>
                      <a:pt x="29" y="795"/>
                    </a:lnTo>
                    <a:lnTo>
                      <a:pt x="50" y="849"/>
                    </a:lnTo>
                    <a:lnTo>
                      <a:pt x="65" y="907"/>
                    </a:lnTo>
                    <a:lnTo>
                      <a:pt x="68" y="964"/>
                    </a:lnTo>
                    <a:lnTo>
                      <a:pt x="68" y="1022"/>
                    </a:lnTo>
                    <a:lnTo>
                      <a:pt x="57" y="1080"/>
                    </a:lnTo>
                    <a:lnTo>
                      <a:pt x="39" y="1137"/>
                    </a:lnTo>
                    <a:lnTo>
                      <a:pt x="29" y="1166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14" y="1191"/>
                    </a:lnTo>
                    <a:lnTo>
                      <a:pt x="79" y="1087"/>
                    </a:lnTo>
                    <a:lnTo>
                      <a:pt x="151" y="990"/>
                    </a:lnTo>
                    <a:lnTo>
                      <a:pt x="227" y="896"/>
                    </a:lnTo>
                    <a:lnTo>
                      <a:pt x="310" y="810"/>
                    </a:lnTo>
                    <a:lnTo>
                      <a:pt x="399" y="727"/>
                    </a:lnTo>
                    <a:lnTo>
                      <a:pt x="490" y="651"/>
                    </a:lnTo>
                    <a:lnTo>
                      <a:pt x="590" y="579"/>
                    </a:lnTo>
                    <a:lnTo>
                      <a:pt x="691" y="518"/>
                    </a:lnTo>
                    <a:lnTo>
                      <a:pt x="796" y="460"/>
                    </a:lnTo>
                    <a:lnTo>
                      <a:pt x="903" y="410"/>
                    </a:lnTo>
                    <a:lnTo>
                      <a:pt x="1015" y="367"/>
                    </a:lnTo>
                    <a:lnTo>
                      <a:pt x="1130" y="334"/>
                    </a:lnTo>
                    <a:lnTo>
                      <a:pt x="1249" y="306"/>
                    </a:lnTo>
                    <a:lnTo>
                      <a:pt x="1368" y="284"/>
                    </a:lnTo>
                    <a:lnTo>
                      <a:pt x="1491" y="274"/>
                    </a:lnTo>
                    <a:lnTo>
                      <a:pt x="1613" y="270"/>
                    </a:lnTo>
                    <a:lnTo>
                      <a:pt x="1613" y="270"/>
                    </a:lnTo>
                    <a:lnTo>
                      <a:pt x="1732" y="274"/>
                    </a:lnTo>
                    <a:lnTo>
                      <a:pt x="1854" y="284"/>
                    </a:lnTo>
                    <a:lnTo>
                      <a:pt x="1973" y="306"/>
                    </a:lnTo>
                    <a:lnTo>
                      <a:pt x="2092" y="331"/>
                    </a:lnTo>
                    <a:lnTo>
                      <a:pt x="2207" y="367"/>
                    </a:lnTo>
                    <a:lnTo>
                      <a:pt x="2319" y="410"/>
                    </a:lnTo>
                    <a:lnTo>
                      <a:pt x="2427" y="460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35" y="518"/>
                    </a:lnTo>
                    <a:lnTo>
                      <a:pt x="2509" y="500"/>
                    </a:lnTo>
                    <a:lnTo>
                      <a:pt x="2485" y="482"/>
                    </a:lnTo>
                    <a:lnTo>
                      <a:pt x="2441" y="442"/>
                    </a:lnTo>
                    <a:lnTo>
                      <a:pt x="2402" y="396"/>
                    </a:lnTo>
                    <a:lnTo>
                      <a:pt x="2373" y="345"/>
                    </a:lnTo>
                    <a:lnTo>
                      <a:pt x="2347" y="292"/>
                    </a:lnTo>
                    <a:lnTo>
                      <a:pt x="2333" y="237"/>
                    </a:lnTo>
                    <a:lnTo>
                      <a:pt x="2323" y="180"/>
                    </a:lnTo>
                    <a:lnTo>
                      <a:pt x="2323" y="122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8" name="Freeform 125"/>
              <p:cNvSpPr>
                <a:spLocks noChangeArrowheads="1"/>
              </p:cNvSpPr>
              <p:nvPr/>
            </p:nvSpPr>
            <p:spPr bwMode="auto">
              <a:xfrm>
                <a:off x="2973388" y="2503488"/>
                <a:ext cx="123825" cy="141288"/>
              </a:xfrm>
              <a:custGeom>
                <a:avLst/>
                <a:gdLst>
                  <a:gd name="T0" fmla="*/ 212 w 349"/>
                  <a:gd name="T1" fmla="*/ 396 h 397"/>
                  <a:gd name="T2" fmla="*/ 348 w 349"/>
                  <a:gd name="T3" fmla="*/ 159 h 397"/>
                  <a:gd name="T4" fmla="*/ 348 w 349"/>
                  <a:gd name="T5" fmla="*/ 159 h 397"/>
                  <a:gd name="T6" fmla="*/ 262 w 349"/>
                  <a:gd name="T7" fmla="*/ 115 h 397"/>
                  <a:gd name="T8" fmla="*/ 176 w 349"/>
                  <a:gd name="T9" fmla="*/ 72 h 397"/>
                  <a:gd name="T10" fmla="*/ 89 w 349"/>
                  <a:gd name="T11" fmla="*/ 32 h 397"/>
                  <a:gd name="T12" fmla="*/ 0 w 349"/>
                  <a:gd name="T13" fmla="*/ 0 h 397"/>
                  <a:gd name="T14" fmla="*/ 0 w 349"/>
                  <a:gd name="T15" fmla="*/ 0 h 397"/>
                  <a:gd name="T16" fmla="*/ 0 w 349"/>
                  <a:gd name="T17" fmla="*/ 58 h 397"/>
                  <a:gd name="T18" fmla="*/ 10 w 349"/>
                  <a:gd name="T19" fmla="*/ 115 h 397"/>
                  <a:gd name="T20" fmla="*/ 24 w 349"/>
                  <a:gd name="T21" fmla="*/ 170 h 397"/>
                  <a:gd name="T22" fmla="*/ 50 w 349"/>
                  <a:gd name="T23" fmla="*/ 223 h 397"/>
                  <a:gd name="T24" fmla="*/ 79 w 349"/>
                  <a:gd name="T25" fmla="*/ 274 h 397"/>
                  <a:gd name="T26" fmla="*/ 118 w 349"/>
                  <a:gd name="T27" fmla="*/ 320 h 397"/>
                  <a:gd name="T28" fmla="*/ 162 w 349"/>
                  <a:gd name="T29" fmla="*/ 360 h 397"/>
                  <a:gd name="T30" fmla="*/ 186 w 349"/>
                  <a:gd name="T31" fmla="*/ 378 h 397"/>
                  <a:gd name="T32" fmla="*/ 212 w 349"/>
                  <a:gd name="T33" fmla="*/ 396 h 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49" h="397">
                    <a:moveTo>
                      <a:pt x="212" y="396"/>
                    </a:moveTo>
                    <a:lnTo>
                      <a:pt x="348" y="159"/>
                    </a:lnTo>
                    <a:lnTo>
                      <a:pt x="348" y="159"/>
                    </a:lnTo>
                    <a:lnTo>
                      <a:pt x="262" y="115"/>
                    </a:lnTo>
                    <a:lnTo>
                      <a:pt x="176" y="72"/>
                    </a:lnTo>
                    <a:lnTo>
                      <a:pt x="89" y="32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58"/>
                    </a:lnTo>
                    <a:lnTo>
                      <a:pt x="10" y="115"/>
                    </a:lnTo>
                    <a:lnTo>
                      <a:pt x="24" y="170"/>
                    </a:lnTo>
                    <a:lnTo>
                      <a:pt x="50" y="223"/>
                    </a:lnTo>
                    <a:lnTo>
                      <a:pt x="79" y="274"/>
                    </a:lnTo>
                    <a:lnTo>
                      <a:pt x="118" y="320"/>
                    </a:lnTo>
                    <a:lnTo>
                      <a:pt x="162" y="360"/>
                    </a:lnTo>
                    <a:lnTo>
                      <a:pt x="186" y="378"/>
                    </a:lnTo>
                    <a:lnTo>
                      <a:pt x="212" y="39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199" name="Freeform 126"/>
              <p:cNvSpPr>
                <a:spLocks noChangeArrowheads="1"/>
              </p:cNvSpPr>
              <p:nvPr/>
            </p:nvSpPr>
            <p:spPr bwMode="auto">
              <a:xfrm>
                <a:off x="1746250" y="2740025"/>
                <a:ext cx="150812" cy="481013"/>
              </a:xfrm>
              <a:custGeom>
                <a:avLst/>
                <a:gdLst>
                  <a:gd name="T0" fmla="*/ 356 w 422"/>
                  <a:gd name="T1" fmla="*/ 0 h 1340"/>
                  <a:gd name="T2" fmla="*/ 356 w 422"/>
                  <a:gd name="T3" fmla="*/ 0 h 1340"/>
                  <a:gd name="T4" fmla="*/ 313 w 422"/>
                  <a:gd name="T5" fmla="*/ 76 h 1340"/>
                  <a:gd name="T6" fmla="*/ 273 w 422"/>
                  <a:gd name="T7" fmla="*/ 155 h 1340"/>
                  <a:gd name="T8" fmla="*/ 237 w 422"/>
                  <a:gd name="T9" fmla="*/ 234 h 1340"/>
                  <a:gd name="T10" fmla="*/ 201 w 422"/>
                  <a:gd name="T11" fmla="*/ 313 h 1340"/>
                  <a:gd name="T12" fmla="*/ 169 w 422"/>
                  <a:gd name="T13" fmla="*/ 396 h 1340"/>
                  <a:gd name="T14" fmla="*/ 140 w 422"/>
                  <a:gd name="T15" fmla="*/ 479 h 1340"/>
                  <a:gd name="T16" fmla="*/ 115 w 422"/>
                  <a:gd name="T17" fmla="*/ 562 h 1340"/>
                  <a:gd name="T18" fmla="*/ 89 w 422"/>
                  <a:gd name="T19" fmla="*/ 645 h 1340"/>
                  <a:gd name="T20" fmla="*/ 68 w 422"/>
                  <a:gd name="T21" fmla="*/ 731 h 1340"/>
                  <a:gd name="T22" fmla="*/ 50 w 422"/>
                  <a:gd name="T23" fmla="*/ 813 h 1340"/>
                  <a:gd name="T24" fmla="*/ 36 w 422"/>
                  <a:gd name="T25" fmla="*/ 900 h 1340"/>
                  <a:gd name="T26" fmla="*/ 25 w 422"/>
                  <a:gd name="T27" fmla="*/ 986 h 1340"/>
                  <a:gd name="T28" fmla="*/ 14 w 422"/>
                  <a:gd name="T29" fmla="*/ 1076 h 1340"/>
                  <a:gd name="T30" fmla="*/ 7 w 422"/>
                  <a:gd name="T31" fmla="*/ 1163 h 1340"/>
                  <a:gd name="T32" fmla="*/ 3 w 422"/>
                  <a:gd name="T33" fmla="*/ 1249 h 1340"/>
                  <a:gd name="T34" fmla="*/ 0 w 422"/>
                  <a:gd name="T35" fmla="*/ 1339 h 1340"/>
                  <a:gd name="T36" fmla="*/ 273 w 422"/>
                  <a:gd name="T37" fmla="*/ 1339 h 1340"/>
                  <a:gd name="T38" fmla="*/ 273 w 422"/>
                  <a:gd name="T39" fmla="*/ 1339 h 1340"/>
                  <a:gd name="T40" fmla="*/ 273 w 422"/>
                  <a:gd name="T41" fmla="*/ 1231 h 1340"/>
                  <a:gd name="T42" fmla="*/ 280 w 422"/>
                  <a:gd name="T43" fmla="*/ 1123 h 1340"/>
                  <a:gd name="T44" fmla="*/ 295 w 422"/>
                  <a:gd name="T45" fmla="*/ 1015 h 1340"/>
                  <a:gd name="T46" fmla="*/ 309 w 422"/>
                  <a:gd name="T47" fmla="*/ 911 h 1340"/>
                  <a:gd name="T48" fmla="*/ 331 w 422"/>
                  <a:gd name="T49" fmla="*/ 803 h 1340"/>
                  <a:gd name="T50" fmla="*/ 356 w 422"/>
                  <a:gd name="T51" fmla="*/ 698 h 1340"/>
                  <a:gd name="T52" fmla="*/ 388 w 422"/>
                  <a:gd name="T53" fmla="*/ 598 h 1340"/>
                  <a:gd name="T54" fmla="*/ 421 w 422"/>
                  <a:gd name="T55" fmla="*/ 497 h 1340"/>
                  <a:gd name="T56" fmla="*/ 421 w 422"/>
                  <a:gd name="T57" fmla="*/ 497 h 1340"/>
                  <a:gd name="T58" fmla="*/ 399 w 422"/>
                  <a:gd name="T59" fmla="*/ 472 h 1340"/>
                  <a:gd name="T60" fmla="*/ 381 w 422"/>
                  <a:gd name="T61" fmla="*/ 443 h 1340"/>
                  <a:gd name="T62" fmla="*/ 363 w 422"/>
                  <a:gd name="T63" fmla="*/ 414 h 1340"/>
                  <a:gd name="T64" fmla="*/ 349 w 422"/>
                  <a:gd name="T65" fmla="*/ 386 h 1340"/>
                  <a:gd name="T66" fmla="*/ 334 w 422"/>
                  <a:gd name="T67" fmla="*/ 357 h 1340"/>
                  <a:gd name="T68" fmla="*/ 324 w 422"/>
                  <a:gd name="T69" fmla="*/ 324 h 1340"/>
                  <a:gd name="T70" fmla="*/ 316 w 422"/>
                  <a:gd name="T71" fmla="*/ 295 h 1340"/>
                  <a:gd name="T72" fmla="*/ 309 w 422"/>
                  <a:gd name="T73" fmla="*/ 263 h 1340"/>
                  <a:gd name="T74" fmla="*/ 305 w 422"/>
                  <a:gd name="T75" fmla="*/ 227 h 1340"/>
                  <a:gd name="T76" fmla="*/ 305 w 422"/>
                  <a:gd name="T77" fmla="*/ 195 h 1340"/>
                  <a:gd name="T78" fmla="*/ 305 w 422"/>
                  <a:gd name="T79" fmla="*/ 162 h 1340"/>
                  <a:gd name="T80" fmla="*/ 313 w 422"/>
                  <a:gd name="T81" fmla="*/ 130 h 1340"/>
                  <a:gd name="T82" fmla="*/ 320 w 422"/>
                  <a:gd name="T83" fmla="*/ 98 h 1340"/>
                  <a:gd name="T84" fmla="*/ 327 w 422"/>
                  <a:gd name="T85" fmla="*/ 65 h 1340"/>
                  <a:gd name="T86" fmla="*/ 342 w 422"/>
                  <a:gd name="T87" fmla="*/ 33 h 1340"/>
                  <a:gd name="T88" fmla="*/ 356 w 422"/>
                  <a:gd name="T89" fmla="*/ 0 h 1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22" h="1340">
                    <a:moveTo>
                      <a:pt x="356" y="0"/>
                    </a:moveTo>
                    <a:lnTo>
                      <a:pt x="356" y="0"/>
                    </a:lnTo>
                    <a:lnTo>
                      <a:pt x="313" y="76"/>
                    </a:lnTo>
                    <a:lnTo>
                      <a:pt x="273" y="155"/>
                    </a:lnTo>
                    <a:lnTo>
                      <a:pt x="237" y="234"/>
                    </a:lnTo>
                    <a:lnTo>
                      <a:pt x="201" y="313"/>
                    </a:lnTo>
                    <a:lnTo>
                      <a:pt x="169" y="396"/>
                    </a:lnTo>
                    <a:lnTo>
                      <a:pt x="140" y="479"/>
                    </a:lnTo>
                    <a:lnTo>
                      <a:pt x="115" y="562"/>
                    </a:lnTo>
                    <a:lnTo>
                      <a:pt x="89" y="645"/>
                    </a:lnTo>
                    <a:lnTo>
                      <a:pt x="68" y="731"/>
                    </a:lnTo>
                    <a:lnTo>
                      <a:pt x="50" y="813"/>
                    </a:lnTo>
                    <a:lnTo>
                      <a:pt x="36" y="900"/>
                    </a:lnTo>
                    <a:lnTo>
                      <a:pt x="25" y="986"/>
                    </a:lnTo>
                    <a:lnTo>
                      <a:pt x="14" y="1076"/>
                    </a:lnTo>
                    <a:lnTo>
                      <a:pt x="7" y="1163"/>
                    </a:lnTo>
                    <a:lnTo>
                      <a:pt x="3" y="1249"/>
                    </a:lnTo>
                    <a:lnTo>
                      <a:pt x="0" y="1339"/>
                    </a:lnTo>
                    <a:lnTo>
                      <a:pt x="273" y="1339"/>
                    </a:lnTo>
                    <a:lnTo>
                      <a:pt x="273" y="1339"/>
                    </a:lnTo>
                    <a:lnTo>
                      <a:pt x="273" y="1231"/>
                    </a:lnTo>
                    <a:lnTo>
                      <a:pt x="280" y="1123"/>
                    </a:lnTo>
                    <a:lnTo>
                      <a:pt x="295" y="1015"/>
                    </a:lnTo>
                    <a:lnTo>
                      <a:pt x="309" y="911"/>
                    </a:lnTo>
                    <a:lnTo>
                      <a:pt x="331" y="803"/>
                    </a:lnTo>
                    <a:lnTo>
                      <a:pt x="356" y="698"/>
                    </a:lnTo>
                    <a:lnTo>
                      <a:pt x="388" y="598"/>
                    </a:lnTo>
                    <a:lnTo>
                      <a:pt x="421" y="497"/>
                    </a:lnTo>
                    <a:lnTo>
                      <a:pt x="421" y="497"/>
                    </a:lnTo>
                    <a:lnTo>
                      <a:pt x="399" y="472"/>
                    </a:lnTo>
                    <a:lnTo>
                      <a:pt x="381" y="443"/>
                    </a:lnTo>
                    <a:lnTo>
                      <a:pt x="363" y="414"/>
                    </a:lnTo>
                    <a:lnTo>
                      <a:pt x="349" y="386"/>
                    </a:lnTo>
                    <a:lnTo>
                      <a:pt x="334" y="357"/>
                    </a:lnTo>
                    <a:lnTo>
                      <a:pt x="324" y="324"/>
                    </a:lnTo>
                    <a:lnTo>
                      <a:pt x="316" y="295"/>
                    </a:lnTo>
                    <a:lnTo>
                      <a:pt x="309" y="263"/>
                    </a:lnTo>
                    <a:lnTo>
                      <a:pt x="305" y="227"/>
                    </a:lnTo>
                    <a:lnTo>
                      <a:pt x="305" y="195"/>
                    </a:lnTo>
                    <a:lnTo>
                      <a:pt x="305" y="162"/>
                    </a:lnTo>
                    <a:lnTo>
                      <a:pt x="313" y="130"/>
                    </a:lnTo>
                    <a:lnTo>
                      <a:pt x="320" y="98"/>
                    </a:lnTo>
                    <a:lnTo>
                      <a:pt x="327" y="65"/>
                    </a:lnTo>
                    <a:lnTo>
                      <a:pt x="342" y="33"/>
                    </a:lnTo>
                    <a:lnTo>
                      <a:pt x="356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0" name="Freeform 127"/>
              <p:cNvSpPr>
                <a:spLocks noChangeArrowheads="1"/>
              </p:cNvSpPr>
              <p:nvPr/>
            </p:nvSpPr>
            <p:spPr bwMode="auto">
              <a:xfrm>
                <a:off x="1958975" y="2784475"/>
                <a:ext cx="1587" cy="3175"/>
              </a:xfrm>
              <a:custGeom>
                <a:avLst/>
                <a:gdLst>
                  <a:gd name="T0" fmla="*/ 7 w 8"/>
                  <a:gd name="T1" fmla="*/ 0 h 12"/>
                  <a:gd name="T2" fmla="*/ 7 w 8"/>
                  <a:gd name="T3" fmla="*/ 0 h 12"/>
                  <a:gd name="T4" fmla="*/ 7 w 8"/>
                  <a:gd name="T5" fmla="*/ 0 h 12"/>
                  <a:gd name="T6" fmla="*/ 0 w 8"/>
                  <a:gd name="T7" fmla="*/ 11 h 12"/>
                  <a:gd name="T8" fmla="*/ 0 w 8"/>
                  <a:gd name="T9" fmla="*/ 11 h 12"/>
                  <a:gd name="T10" fmla="*/ 7 w 8"/>
                  <a:gd name="T1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12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0" y="11"/>
                    </a:lnTo>
                    <a:lnTo>
                      <a:pt x="0" y="11"/>
                    </a:lnTo>
                    <a:lnTo>
                      <a:pt x="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1" name="Freeform 128"/>
              <p:cNvSpPr>
                <a:spLocks noChangeArrowheads="1"/>
              </p:cNvSpPr>
              <p:nvPr/>
            </p:nvSpPr>
            <p:spPr bwMode="auto">
              <a:xfrm>
                <a:off x="1898650" y="2663825"/>
                <a:ext cx="238125" cy="300038"/>
              </a:xfrm>
              <a:custGeom>
                <a:avLst/>
                <a:gdLst>
                  <a:gd name="T0" fmla="*/ 310 w 667"/>
                  <a:gd name="T1" fmla="*/ 259 h 840"/>
                  <a:gd name="T2" fmla="*/ 349 w 667"/>
                  <a:gd name="T3" fmla="*/ 263 h 840"/>
                  <a:gd name="T4" fmla="*/ 389 w 667"/>
                  <a:gd name="T5" fmla="*/ 281 h 840"/>
                  <a:gd name="T6" fmla="*/ 414 w 667"/>
                  <a:gd name="T7" fmla="*/ 299 h 840"/>
                  <a:gd name="T8" fmla="*/ 450 w 667"/>
                  <a:gd name="T9" fmla="*/ 345 h 840"/>
                  <a:gd name="T10" fmla="*/ 464 w 667"/>
                  <a:gd name="T11" fmla="*/ 403 h 840"/>
                  <a:gd name="T12" fmla="*/ 457 w 667"/>
                  <a:gd name="T13" fmla="*/ 464 h 840"/>
                  <a:gd name="T14" fmla="*/ 443 w 667"/>
                  <a:gd name="T15" fmla="*/ 493 h 840"/>
                  <a:gd name="T16" fmla="*/ 421 w 667"/>
                  <a:gd name="T17" fmla="*/ 525 h 840"/>
                  <a:gd name="T18" fmla="*/ 389 w 667"/>
                  <a:gd name="T19" fmla="*/ 547 h 840"/>
                  <a:gd name="T20" fmla="*/ 349 w 667"/>
                  <a:gd name="T21" fmla="*/ 565 h 840"/>
                  <a:gd name="T22" fmla="*/ 310 w 667"/>
                  <a:gd name="T23" fmla="*/ 569 h 840"/>
                  <a:gd name="T24" fmla="*/ 288 w 667"/>
                  <a:gd name="T25" fmla="*/ 569 h 840"/>
                  <a:gd name="T26" fmla="*/ 252 w 667"/>
                  <a:gd name="T27" fmla="*/ 558 h 840"/>
                  <a:gd name="T28" fmla="*/ 234 w 667"/>
                  <a:gd name="T29" fmla="*/ 547 h 840"/>
                  <a:gd name="T30" fmla="*/ 187 w 667"/>
                  <a:gd name="T31" fmla="*/ 511 h 840"/>
                  <a:gd name="T32" fmla="*/ 162 w 667"/>
                  <a:gd name="T33" fmla="*/ 460 h 840"/>
                  <a:gd name="T34" fmla="*/ 155 w 667"/>
                  <a:gd name="T35" fmla="*/ 403 h 840"/>
                  <a:gd name="T36" fmla="*/ 169 w 667"/>
                  <a:gd name="T37" fmla="*/ 349 h 840"/>
                  <a:gd name="T38" fmla="*/ 122 w 667"/>
                  <a:gd name="T39" fmla="*/ 436 h 840"/>
                  <a:gd name="T40" fmla="*/ 39 w 667"/>
                  <a:gd name="T41" fmla="*/ 615 h 840"/>
                  <a:gd name="T42" fmla="*/ 0 w 667"/>
                  <a:gd name="T43" fmla="*/ 709 h 840"/>
                  <a:gd name="T44" fmla="*/ 72 w 667"/>
                  <a:gd name="T45" fmla="*/ 766 h 840"/>
                  <a:gd name="T46" fmla="*/ 97 w 667"/>
                  <a:gd name="T47" fmla="*/ 784 h 840"/>
                  <a:gd name="T48" fmla="*/ 187 w 667"/>
                  <a:gd name="T49" fmla="*/ 820 h 840"/>
                  <a:gd name="T50" fmla="*/ 284 w 667"/>
                  <a:gd name="T51" fmla="*/ 839 h 840"/>
                  <a:gd name="T52" fmla="*/ 317 w 667"/>
                  <a:gd name="T53" fmla="*/ 748 h 840"/>
                  <a:gd name="T54" fmla="*/ 399 w 667"/>
                  <a:gd name="T55" fmla="*/ 576 h 840"/>
                  <a:gd name="T56" fmla="*/ 446 w 667"/>
                  <a:gd name="T57" fmla="*/ 493 h 840"/>
                  <a:gd name="T58" fmla="*/ 547 w 667"/>
                  <a:gd name="T59" fmla="*/ 331 h 840"/>
                  <a:gd name="T60" fmla="*/ 666 w 667"/>
                  <a:gd name="T61" fmla="*/ 180 h 840"/>
                  <a:gd name="T62" fmla="*/ 637 w 667"/>
                  <a:gd name="T63" fmla="*/ 140 h 840"/>
                  <a:gd name="T64" fmla="*/ 565 w 667"/>
                  <a:gd name="T65" fmla="*/ 72 h 840"/>
                  <a:gd name="T66" fmla="*/ 522 w 667"/>
                  <a:gd name="T67" fmla="*/ 43 h 840"/>
                  <a:gd name="T68" fmla="*/ 468 w 667"/>
                  <a:gd name="T69" fmla="*/ 18 h 840"/>
                  <a:gd name="T70" fmla="*/ 410 w 667"/>
                  <a:gd name="T71" fmla="*/ 0 h 840"/>
                  <a:gd name="T72" fmla="*/ 291 w 667"/>
                  <a:gd name="T73" fmla="*/ 158 h 840"/>
                  <a:gd name="T74" fmla="*/ 180 w 667"/>
                  <a:gd name="T75" fmla="*/ 327 h 840"/>
                  <a:gd name="T76" fmla="*/ 194 w 667"/>
                  <a:gd name="T77" fmla="*/ 313 h 840"/>
                  <a:gd name="T78" fmla="*/ 219 w 667"/>
                  <a:gd name="T79" fmla="*/ 288 h 840"/>
                  <a:gd name="T80" fmla="*/ 255 w 667"/>
                  <a:gd name="T81" fmla="*/ 270 h 840"/>
                  <a:gd name="T82" fmla="*/ 291 w 667"/>
                  <a:gd name="T83" fmla="*/ 25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67" h="840">
                    <a:moveTo>
                      <a:pt x="310" y="259"/>
                    </a:moveTo>
                    <a:lnTo>
                      <a:pt x="310" y="259"/>
                    </a:lnTo>
                    <a:lnTo>
                      <a:pt x="331" y="259"/>
                    </a:lnTo>
                    <a:lnTo>
                      <a:pt x="349" y="263"/>
                    </a:lnTo>
                    <a:lnTo>
                      <a:pt x="371" y="270"/>
                    </a:lnTo>
                    <a:lnTo>
                      <a:pt x="389" y="281"/>
                    </a:lnTo>
                    <a:lnTo>
                      <a:pt x="389" y="281"/>
                    </a:lnTo>
                    <a:lnTo>
                      <a:pt x="414" y="299"/>
                    </a:lnTo>
                    <a:lnTo>
                      <a:pt x="432" y="320"/>
                    </a:lnTo>
                    <a:lnTo>
                      <a:pt x="450" y="345"/>
                    </a:lnTo>
                    <a:lnTo>
                      <a:pt x="461" y="374"/>
                    </a:lnTo>
                    <a:lnTo>
                      <a:pt x="464" y="403"/>
                    </a:lnTo>
                    <a:lnTo>
                      <a:pt x="464" y="432"/>
                    </a:lnTo>
                    <a:lnTo>
                      <a:pt x="457" y="464"/>
                    </a:lnTo>
                    <a:lnTo>
                      <a:pt x="443" y="493"/>
                    </a:lnTo>
                    <a:lnTo>
                      <a:pt x="443" y="493"/>
                    </a:lnTo>
                    <a:lnTo>
                      <a:pt x="432" y="507"/>
                    </a:lnTo>
                    <a:lnTo>
                      <a:pt x="421" y="525"/>
                    </a:lnTo>
                    <a:lnTo>
                      <a:pt x="403" y="536"/>
                    </a:lnTo>
                    <a:lnTo>
                      <a:pt x="389" y="547"/>
                    </a:lnTo>
                    <a:lnTo>
                      <a:pt x="371" y="558"/>
                    </a:lnTo>
                    <a:lnTo>
                      <a:pt x="349" y="565"/>
                    </a:lnTo>
                    <a:lnTo>
                      <a:pt x="331" y="569"/>
                    </a:lnTo>
                    <a:lnTo>
                      <a:pt x="310" y="569"/>
                    </a:lnTo>
                    <a:lnTo>
                      <a:pt x="310" y="569"/>
                    </a:lnTo>
                    <a:lnTo>
                      <a:pt x="288" y="569"/>
                    </a:lnTo>
                    <a:lnTo>
                      <a:pt x="270" y="565"/>
                    </a:lnTo>
                    <a:lnTo>
                      <a:pt x="252" y="558"/>
                    </a:lnTo>
                    <a:lnTo>
                      <a:pt x="234" y="547"/>
                    </a:lnTo>
                    <a:lnTo>
                      <a:pt x="234" y="547"/>
                    </a:lnTo>
                    <a:lnTo>
                      <a:pt x="209" y="533"/>
                    </a:lnTo>
                    <a:lnTo>
                      <a:pt x="187" y="511"/>
                    </a:lnTo>
                    <a:lnTo>
                      <a:pt x="172" y="486"/>
                    </a:lnTo>
                    <a:lnTo>
                      <a:pt x="162" y="460"/>
                    </a:lnTo>
                    <a:lnTo>
                      <a:pt x="155" y="432"/>
                    </a:lnTo>
                    <a:lnTo>
                      <a:pt x="155" y="403"/>
                    </a:lnTo>
                    <a:lnTo>
                      <a:pt x="158" y="374"/>
                    </a:lnTo>
                    <a:lnTo>
                      <a:pt x="169" y="349"/>
                    </a:lnTo>
                    <a:lnTo>
                      <a:pt x="169" y="349"/>
                    </a:lnTo>
                    <a:lnTo>
                      <a:pt x="122" y="436"/>
                    </a:lnTo>
                    <a:lnTo>
                      <a:pt x="79" y="525"/>
                    </a:lnTo>
                    <a:lnTo>
                      <a:pt x="39" y="615"/>
                    </a:lnTo>
                    <a:lnTo>
                      <a:pt x="0" y="709"/>
                    </a:lnTo>
                    <a:lnTo>
                      <a:pt x="0" y="709"/>
                    </a:lnTo>
                    <a:lnTo>
                      <a:pt x="47" y="748"/>
                    </a:lnTo>
                    <a:lnTo>
                      <a:pt x="72" y="766"/>
                    </a:lnTo>
                    <a:lnTo>
                      <a:pt x="97" y="784"/>
                    </a:lnTo>
                    <a:lnTo>
                      <a:pt x="97" y="784"/>
                    </a:lnTo>
                    <a:lnTo>
                      <a:pt x="140" y="806"/>
                    </a:lnTo>
                    <a:lnTo>
                      <a:pt x="187" y="820"/>
                    </a:lnTo>
                    <a:lnTo>
                      <a:pt x="234" y="835"/>
                    </a:lnTo>
                    <a:lnTo>
                      <a:pt x="284" y="839"/>
                    </a:lnTo>
                    <a:lnTo>
                      <a:pt x="284" y="839"/>
                    </a:lnTo>
                    <a:lnTo>
                      <a:pt x="317" y="748"/>
                    </a:lnTo>
                    <a:lnTo>
                      <a:pt x="356" y="662"/>
                    </a:lnTo>
                    <a:lnTo>
                      <a:pt x="399" y="576"/>
                    </a:lnTo>
                    <a:lnTo>
                      <a:pt x="446" y="493"/>
                    </a:lnTo>
                    <a:lnTo>
                      <a:pt x="446" y="493"/>
                    </a:lnTo>
                    <a:lnTo>
                      <a:pt x="493" y="410"/>
                    </a:lnTo>
                    <a:lnTo>
                      <a:pt x="547" y="331"/>
                    </a:lnTo>
                    <a:lnTo>
                      <a:pt x="605" y="252"/>
                    </a:lnTo>
                    <a:lnTo>
                      <a:pt x="666" y="180"/>
                    </a:lnTo>
                    <a:lnTo>
                      <a:pt x="666" y="180"/>
                    </a:lnTo>
                    <a:lnTo>
                      <a:pt x="637" y="140"/>
                    </a:lnTo>
                    <a:lnTo>
                      <a:pt x="605" y="104"/>
                    </a:lnTo>
                    <a:lnTo>
                      <a:pt x="565" y="72"/>
                    </a:lnTo>
                    <a:lnTo>
                      <a:pt x="522" y="43"/>
                    </a:lnTo>
                    <a:lnTo>
                      <a:pt x="522" y="43"/>
                    </a:lnTo>
                    <a:lnTo>
                      <a:pt x="497" y="32"/>
                    </a:lnTo>
                    <a:lnTo>
                      <a:pt x="468" y="18"/>
                    </a:lnTo>
                    <a:lnTo>
                      <a:pt x="410" y="0"/>
                    </a:lnTo>
                    <a:lnTo>
                      <a:pt x="410" y="0"/>
                    </a:lnTo>
                    <a:lnTo>
                      <a:pt x="349" y="79"/>
                    </a:lnTo>
                    <a:lnTo>
                      <a:pt x="291" y="158"/>
                    </a:lnTo>
                    <a:lnTo>
                      <a:pt x="234" y="241"/>
                    </a:lnTo>
                    <a:lnTo>
                      <a:pt x="180" y="327"/>
                    </a:lnTo>
                    <a:lnTo>
                      <a:pt x="180" y="327"/>
                    </a:lnTo>
                    <a:lnTo>
                      <a:pt x="194" y="313"/>
                    </a:lnTo>
                    <a:lnTo>
                      <a:pt x="205" y="299"/>
                    </a:lnTo>
                    <a:lnTo>
                      <a:pt x="219" y="288"/>
                    </a:lnTo>
                    <a:lnTo>
                      <a:pt x="237" y="277"/>
                    </a:lnTo>
                    <a:lnTo>
                      <a:pt x="255" y="270"/>
                    </a:lnTo>
                    <a:lnTo>
                      <a:pt x="273" y="263"/>
                    </a:lnTo>
                    <a:lnTo>
                      <a:pt x="291" y="259"/>
                    </a:lnTo>
                    <a:lnTo>
                      <a:pt x="310" y="259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2" name="Freeform 129"/>
              <p:cNvSpPr>
                <a:spLocks noChangeArrowheads="1"/>
              </p:cNvSpPr>
              <p:nvPr/>
            </p:nvSpPr>
            <p:spPr bwMode="auto">
              <a:xfrm>
                <a:off x="1874838" y="2727325"/>
                <a:ext cx="6350" cy="11113"/>
              </a:xfrm>
              <a:custGeom>
                <a:avLst/>
                <a:gdLst>
                  <a:gd name="T0" fmla="*/ 22 w 23"/>
                  <a:gd name="T1" fmla="*/ 0 h 37"/>
                  <a:gd name="T2" fmla="*/ 22 w 23"/>
                  <a:gd name="T3" fmla="*/ 0 h 37"/>
                  <a:gd name="T4" fmla="*/ 7 w 23"/>
                  <a:gd name="T5" fmla="*/ 25 h 37"/>
                  <a:gd name="T6" fmla="*/ 7 w 23"/>
                  <a:gd name="T7" fmla="*/ 25 h 37"/>
                  <a:gd name="T8" fmla="*/ 0 w 23"/>
                  <a:gd name="T9" fmla="*/ 36 h 37"/>
                  <a:gd name="T10" fmla="*/ 0 w 23"/>
                  <a:gd name="T11" fmla="*/ 36 h 37"/>
                  <a:gd name="T12" fmla="*/ 7 w 23"/>
                  <a:gd name="T13" fmla="*/ 25 h 37"/>
                  <a:gd name="T14" fmla="*/ 7 w 23"/>
                  <a:gd name="T15" fmla="*/ 25 h 37"/>
                  <a:gd name="T16" fmla="*/ 22 w 23"/>
                  <a:gd name="T17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7">
                    <a:moveTo>
                      <a:pt x="22" y="0"/>
                    </a:moveTo>
                    <a:lnTo>
                      <a:pt x="22" y="0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7" y="25"/>
                    </a:lnTo>
                    <a:lnTo>
                      <a:pt x="7" y="25"/>
                    </a:lnTo>
                    <a:lnTo>
                      <a:pt x="2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3" name="Freeform 130"/>
              <p:cNvSpPr>
                <a:spLocks noChangeArrowheads="1"/>
              </p:cNvSpPr>
              <p:nvPr/>
            </p:nvSpPr>
            <p:spPr bwMode="auto">
              <a:xfrm>
                <a:off x="1876425" y="2659063"/>
                <a:ext cx="166687" cy="123825"/>
              </a:xfrm>
              <a:custGeom>
                <a:avLst/>
                <a:gdLst>
                  <a:gd name="T0" fmla="*/ 15 w 469"/>
                  <a:gd name="T1" fmla="*/ 187 h 350"/>
                  <a:gd name="T2" fmla="*/ 15 w 469"/>
                  <a:gd name="T3" fmla="*/ 187 h 350"/>
                  <a:gd name="T4" fmla="*/ 0 w 469"/>
                  <a:gd name="T5" fmla="*/ 212 h 350"/>
                  <a:gd name="T6" fmla="*/ 234 w 469"/>
                  <a:gd name="T7" fmla="*/ 349 h 350"/>
                  <a:gd name="T8" fmla="*/ 234 w 469"/>
                  <a:gd name="T9" fmla="*/ 349 h 350"/>
                  <a:gd name="T10" fmla="*/ 234 w 469"/>
                  <a:gd name="T11" fmla="*/ 346 h 350"/>
                  <a:gd name="T12" fmla="*/ 234 w 469"/>
                  <a:gd name="T13" fmla="*/ 346 h 350"/>
                  <a:gd name="T14" fmla="*/ 238 w 469"/>
                  <a:gd name="T15" fmla="*/ 338 h 350"/>
                  <a:gd name="T16" fmla="*/ 238 w 469"/>
                  <a:gd name="T17" fmla="*/ 338 h 350"/>
                  <a:gd name="T18" fmla="*/ 292 w 469"/>
                  <a:gd name="T19" fmla="*/ 252 h 350"/>
                  <a:gd name="T20" fmla="*/ 349 w 469"/>
                  <a:gd name="T21" fmla="*/ 169 h 350"/>
                  <a:gd name="T22" fmla="*/ 407 w 469"/>
                  <a:gd name="T23" fmla="*/ 90 h 350"/>
                  <a:gd name="T24" fmla="*/ 468 w 469"/>
                  <a:gd name="T25" fmla="*/ 11 h 350"/>
                  <a:gd name="T26" fmla="*/ 468 w 469"/>
                  <a:gd name="T27" fmla="*/ 11 h 350"/>
                  <a:gd name="T28" fmla="*/ 418 w 469"/>
                  <a:gd name="T29" fmla="*/ 0 h 350"/>
                  <a:gd name="T30" fmla="*/ 368 w 469"/>
                  <a:gd name="T31" fmla="*/ 0 h 350"/>
                  <a:gd name="T32" fmla="*/ 368 w 469"/>
                  <a:gd name="T33" fmla="*/ 0 h 350"/>
                  <a:gd name="T34" fmla="*/ 317 w 469"/>
                  <a:gd name="T35" fmla="*/ 4 h 350"/>
                  <a:gd name="T36" fmla="*/ 263 w 469"/>
                  <a:gd name="T37" fmla="*/ 11 h 350"/>
                  <a:gd name="T38" fmla="*/ 213 w 469"/>
                  <a:gd name="T39" fmla="*/ 29 h 350"/>
                  <a:gd name="T40" fmla="*/ 166 w 469"/>
                  <a:gd name="T41" fmla="*/ 50 h 350"/>
                  <a:gd name="T42" fmla="*/ 123 w 469"/>
                  <a:gd name="T43" fmla="*/ 76 h 350"/>
                  <a:gd name="T44" fmla="*/ 83 w 469"/>
                  <a:gd name="T45" fmla="*/ 108 h 350"/>
                  <a:gd name="T46" fmla="*/ 47 w 469"/>
                  <a:gd name="T47" fmla="*/ 144 h 350"/>
                  <a:gd name="T48" fmla="*/ 15 w 469"/>
                  <a:gd name="T49" fmla="*/ 187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69" h="350">
                    <a:moveTo>
                      <a:pt x="15" y="187"/>
                    </a:moveTo>
                    <a:lnTo>
                      <a:pt x="15" y="187"/>
                    </a:lnTo>
                    <a:lnTo>
                      <a:pt x="0" y="212"/>
                    </a:lnTo>
                    <a:lnTo>
                      <a:pt x="234" y="349"/>
                    </a:lnTo>
                    <a:lnTo>
                      <a:pt x="234" y="349"/>
                    </a:lnTo>
                    <a:lnTo>
                      <a:pt x="234" y="346"/>
                    </a:lnTo>
                    <a:lnTo>
                      <a:pt x="234" y="346"/>
                    </a:lnTo>
                    <a:lnTo>
                      <a:pt x="238" y="338"/>
                    </a:lnTo>
                    <a:lnTo>
                      <a:pt x="238" y="338"/>
                    </a:lnTo>
                    <a:lnTo>
                      <a:pt x="292" y="252"/>
                    </a:lnTo>
                    <a:lnTo>
                      <a:pt x="349" y="169"/>
                    </a:lnTo>
                    <a:lnTo>
                      <a:pt x="407" y="90"/>
                    </a:lnTo>
                    <a:lnTo>
                      <a:pt x="468" y="11"/>
                    </a:lnTo>
                    <a:lnTo>
                      <a:pt x="468" y="11"/>
                    </a:lnTo>
                    <a:lnTo>
                      <a:pt x="418" y="0"/>
                    </a:lnTo>
                    <a:lnTo>
                      <a:pt x="368" y="0"/>
                    </a:lnTo>
                    <a:lnTo>
                      <a:pt x="368" y="0"/>
                    </a:lnTo>
                    <a:lnTo>
                      <a:pt x="317" y="4"/>
                    </a:lnTo>
                    <a:lnTo>
                      <a:pt x="263" y="11"/>
                    </a:lnTo>
                    <a:lnTo>
                      <a:pt x="213" y="29"/>
                    </a:lnTo>
                    <a:lnTo>
                      <a:pt x="166" y="50"/>
                    </a:lnTo>
                    <a:lnTo>
                      <a:pt x="123" y="76"/>
                    </a:lnTo>
                    <a:lnTo>
                      <a:pt x="83" y="108"/>
                    </a:lnTo>
                    <a:lnTo>
                      <a:pt x="47" y="144"/>
                    </a:lnTo>
                    <a:lnTo>
                      <a:pt x="15" y="18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4" name="Freeform 131"/>
              <p:cNvSpPr>
                <a:spLocks noChangeArrowheads="1"/>
              </p:cNvSpPr>
              <p:nvPr/>
            </p:nvSpPr>
            <p:spPr bwMode="auto">
              <a:xfrm>
                <a:off x="2058988" y="2727325"/>
                <a:ext cx="103187" cy="158750"/>
              </a:xfrm>
              <a:custGeom>
                <a:avLst/>
                <a:gdLst>
                  <a:gd name="T0" fmla="*/ 234 w 289"/>
                  <a:gd name="T1" fmla="*/ 446 h 447"/>
                  <a:gd name="T2" fmla="*/ 234 w 289"/>
                  <a:gd name="T3" fmla="*/ 446 h 447"/>
                  <a:gd name="T4" fmla="*/ 234 w 289"/>
                  <a:gd name="T5" fmla="*/ 446 h 447"/>
                  <a:gd name="T6" fmla="*/ 234 w 289"/>
                  <a:gd name="T7" fmla="*/ 446 h 447"/>
                  <a:gd name="T8" fmla="*/ 249 w 289"/>
                  <a:gd name="T9" fmla="*/ 421 h 447"/>
                  <a:gd name="T10" fmla="*/ 259 w 289"/>
                  <a:gd name="T11" fmla="*/ 392 h 447"/>
                  <a:gd name="T12" fmla="*/ 277 w 289"/>
                  <a:gd name="T13" fmla="*/ 335 h 447"/>
                  <a:gd name="T14" fmla="*/ 288 w 289"/>
                  <a:gd name="T15" fmla="*/ 277 h 447"/>
                  <a:gd name="T16" fmla="*/ 288 w 289"/>
                  <a:gd name="T17" fmla="*/ 219 h 447"/>
                  <a:gd name="T18" fmla="*/ 285 w 289"/>
                  <a:gd name="T19" fmla="*/ 162 h 447"/>
                  <a:gd name="T20" fmla="*/ 270 w 289"/>
                  <a:gd name="T21" fmla="*/ 104 h 447"/>
                  <a:gd name="T22" fmla="*/ 249 w 289"/>
                  <a:gd name="T23" fmla="*/ 50 h 447"/>
                  <a:gd name="T24" fmla="*/ 220 w 289"/>
                  <a:gd name="T25" fmla="*/ 0 h 447"/>
                  <a:gd name="T26" fmla="*/ 220 w 289"/>
                  <a:gd name="T27" fmla="*/ 0 h 447"/>
                  <a:gd name="T28" fmla="*/ 159 w 289"/>
                  <a:gd name="T29" fmla="*/ 72 h 447"/>
                  <a:gd name="T30" fmla="*/ 101 w 289"/>
                  <a:gd name="T31" fmla="*/ 151 h 447"/>
                  <a:gd name="T32" fmla="*/ 47 w 289"/>
                  <a:gd name="T33" fmla="*/ 230 h 447"/>
                  <a:gd name="T34" fmla="*/ 0 w 289"/>
                  <a:gd name="T35" fmla="*/ 313 h 447"/>
                  <a:gd name="T36" fmla="*/ 234 w 289"/>
                  <a:gd name="T37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9" h="447">
                    <a:moveTo>
                      <a:pt x="234" y="446"/>
                    </a:moveTo>
                    <a:lnTo>
                      <a:pt x="234" y="446"/>
                    </a:lnTo>
                    <a:lnTo>
                      <a:pt x="234" y="446"/>
                    </a:lnTo>
                    <a:lnTo>
                      <a:pt x="234" y="446"/>
                    </a:lnTo>
                    <a:lnTo>
                      <a:pt x="249" y="421"/>
                    </a:lnTo>
                    <a:lnTo>
                      <a:pt x="259" y="392"/>
                    </a:lnTo>
                    <a:lnTo>
                      <a:pt x="277" y="335"/>
                    </a:lnTo>
                    <a:lnTo>
                      <a:pt x="288" y="277"/>
                    </a:lnTo>
                    <a:lnTo>
                      <a:pt x="288" y="219"/>
                    </a:lnTo>
                    <a:lnTo>
                      <a:pt x="285" y="162"/>
                    </a:lnTo>
                    <a:lnTo>
                      <a:pt x="270" y="104"/>
                    </a:lnTo>
                    <a:lnTo>
                      <a:pt x="249" y="50"/>
                    </a:lnTo>
                    <a:lnTo>
                      <a:pt x="220" y="0"/>
                    </a:lnTo>
                    <a:lnTo>
                      <a:pt x="220" y="0"/>
                    </a:lnTo>
                    <a:lnTo>
                      <a:pt x="159" y="72"/>
                    </a:lnTo>
                    <a:lnTo>
                      <a:pt x="101" y="151"/>
                    </a:lnTo>
                    <a:lnTo>
                      <a:pt x="47" y="230"/>
                    </a:lnTo>
                    <a:lnTo>
                      <a:pt x="0" y="313"/>
                    </a:lnTo>
                    <a:lnTo>
                      <a:pt x="234" y="44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5" name="Freeform 132"/>
              <p:cNvSpPr>
                <a:spLocks noChangeArrowheads="1"/>
              </p:cNvSpPr>
              <p:nvPr/>
            </p:nvSpPr>
            <p:spPr bwMode="auto">
              <a:xfrm>
                <a:off x="1855788" y="2735263"/>
                <a:ext cx="103187" cy="180975"/>
              </a:xfrm>
              <a:custGeom>
                <a:avLst/>
                <a:gdLst>
                  <a:gd name="T0" fmla="*/ 292 w 293"/>
                  <a:gd name="T1" fmla="*/ 137 h 509"/>
                  <a:gd name="T2" fmla="*/ 58 w 293"/>
                  <a:gd name="T3" fmla="*/ 0 h 509"/>
                  <a:gd name="T4" fmla="*/ 58 w 293"/>
                  <a:gd name="T5" fmla="*/ 0 h 509"/>
                  <a:gd name="T6" fmla="*/ 51 w 293"/>
                  <a:gd name="T7" fmla="*/ 11 h 509"/>
                  <a:gd name="T8" fmla="*/ 51 w 293"/>
                  <a:gd name="T9" fmla="*/ 11 h 509"/>
                  <a:gd name="T10" fmla="*/ 37 w 293"/>
                  <a:gd name="T11" fmla="*/ 44 h 509"/>
                  <a:gd name="T12" fmla="*/ 22 w 293"/>
                  <a:gd name="T13" fmla="*/ 76 h 509"/>
                  <a:gd name="T14" fmla="*/ 15 w 293"/>
                  <a:gd name="T15" fmla="*/ 109 h 509"/>
                  <a:gd name="T16" fmla="*/ 8 w 293"/>
                  <a:gd name="T17" fmla="*/ 141 h 509"/>
                  <a:gd name="T18" fmla="*/ 0 w 293"/>
                  <a:gd name="T19" fmla="*/ 173 h 509"/>
                  <a:gd name="T20" fmla="*/ 0 w 293"/>
                  <a:gd name="T21" fmla="*/ 206 h 509"/>
                  <a:gd name="T22" fmla="*/ 0 w 293"/>
                  <a:gd name="T23" fmla="*/ 238 h 509"/>
                  <a:gd name="T24" fmla="*/ 4 w 293"/>
                  <a:gd name="T25" fmla="*/ 274 h 509"/>
                  <a:gd name="T26" fmla="*/ 11 w 293"/>
                  <a:gd name="T27" fmla="*/ 306 h 509"/>
                  <a:gd name="T28" fmla="*/ 19 w 293"/>
                  <a:gd name="T29" fmla="*/ 335 h 509"/>
                  <a:gd name="T30" fmla="*/ 29 w 293"/>
                  <a:gd name="T31" fmla="*/ 368 h 509"/>
                  <a:gd name="T32" fmla="*/ 44 w 293"/>
                  <a:gd name="T33" fmla="*/ 397 h 509"/>
                  <a:gd name="T34" fmla="*/ 58 w 293"/>
                  <a:gd name="T35" fmla="*/ 425 h 509"/>
                  <a:gd name="T36" fmla="*/ 76 w 293"/>
                  <a:gd name="T37" fmla="*/ 454 h 509"/>
                  <a:gd name="T38" fmla="*/ 94 w 293"/>
                  <a:gd name="T39" fmla="*/ 483 h 509"/>
                  <a:gd name="T40" fmla="*/ 116 w 293"/>
                  <a:gd name="T41" fmla="*/ 508 h 509"/>
                  <a:gd name="T42" fmla="*/ 116 w 293"/>
                  <a:gd name="T43" fmla="*/ 508 h 509"/>
                  <a:gd name="T44" fmla="*/ 155 w 293"/>
                  <a:gd name="T45" fmla="*/ 414 h 509"/>
                  <a:gd name="T46" fmla="*/ 195 w 293"/>
                  <a:gd name="T47" fmla="*/ 324 h 509"/>
                  <a:gd name="T48" fmla="*/ 238 w 293"/>
                  <a:gd name="T49" fmla="*/ 235 h 509"/>
                  <a:gd name="T50" fmla="*/ 285 w 293"/>
                  <a:gd name="T51" fmla="*/ 148 h 509"/>
                  <a:gd name="T52" fmla="*/ 285 w 293"/>
                  <a:gd name="T53" fmla="*/ 148 h 509"/>
                  <a:gd name="T54" fmla="*/ 292 w 293"/>
                  <a:gd name="T55" fmla="*/ 137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3" h="509">
                    <a:moveTo>
                      <a:pt x="292" y="137"/>
                    </a:moveTo>
                    <a:lnTo>
                      <a:pt x="58" y="0"/>
                    </a:lnTo>
                    <a:lnTo>
                      <a:pt x="58" y="0"/>
                    </a:lnTo>
                    <a:lnTo>
                      <a:pt x="51" y="11"/>
                    </a:lnTo>
                    <a:lnTo>
                      <a:pt x="51" y="11"/>
                    </a:lnTo>
                    <a:lnTo>
                      <a:pt x="37" y="44"/>
                    </a:lnTo>
                    <a:lnTo>
                      <a:pt x="22" y="76"/>
                    </a:lnTo>
                    <a:lnTo>
                      <a:pt x="15" y="109"/>
                    </a:lnTo>
                    <a:lnTo>
                      <a:pt x="8" y="141"/>
                    </a:lnTo>
                    <a:lnTo>
                      <a:pt x="0" y="173"/>
                    </a:lnTo>
                    <a:lnTo>
                      <a:pt x="0" y="206"/>
                    </a:lnTo>
                    <a:lnTo>
                      <a:pt x="0" y="238"/>
                    </a:lnTo>
                    <a:lnTo>
                      <a:pt x="4" y="274"/>
                    </a:lnTo>
                    <a:lnTo>
                      <a:pt x="11" y="306"/>
                    </a:lnTo>
                    <a:lnTo>
                      <a:pt x="19" y="335"/>
                    </a:lnTo>
                    <a:lnTo>
                      <a:pt x="29" y="368"/>
                    </a:lnTo>
                    <a:lnTo>
                      <a:pt x="44" y="397"/>
                    </a:lnTo>
                    <a:lnTo>
                      <a:pt x="58" y="425"/>
                    </a:lnTo>
                    <a:lnTo>
                      <a:pt x="76" y="454"/>
                    </a:lnTo>
                    <a:lnTo>
                      <a:pt x="94" y="483"/>
                    </a:lnTo>
                    <a:lnTo>
                      <a:pt x="116" y="508"/>
                    </a:lnTo>
                    <a:lnTo>
                      <a:pt x="116" y="508"/>
                    </a:lnTo>
                    <a:lnTo>
                      <a:pt x="155" y="414"/>
                    </a:lnTo>
                    <a:lnTo>
                      <a:pt x="195" y="324"/>
                    </a:lnTo>
                    <a:lnTo>
                      <a:pt x="238" y="235"/>
                    </a:lnTo>
                    <a:lnTo>
                      <a:pt x="285" y="148"/>
                    </a:lnTo>
                    <a:lnTo>
                      <a:pt x="285" y="148"/>
                    </a:lnTo>
                    <a:lnTo>
                      <a:pt x="292" y="137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6" name="Freeform 133"/>
              <p:cNvSpPr>
                <a:spLocks noChangeArrowheads="1"/>
              </p:cNvSpPr>
              <p:nvPr/>
            </p:nvSpPr>
            <p:spPr bwMode="auto">
              <a:xfrm>
                <a:off x="2000250" y="2840038"/>
                <a:ext cx="141287" cy="123825"/>
              </a:xfrm>
              <a:custGeom>
                <a:avLst/>
                <a:gdLst>
                  <a:gd name="T0" fmla="*/ 396 w 397"/>
                  <a:gd name="T1" fmla="*/ 133 h 347"/>
                  <a:gd name="T2" fmla="*/ 162 w 397"/>
                  <a:gd name="T3" fmla="*/ 0 h 347"/>
                  <a:gd name="T4" fmla="*/ 162 w 397"/>
                  <a:gd name="T5" fmla="*/ 0 h 347"/>
                  <a:gd name="T6" fmla="*/ 115 w 397"/>
                  <a:gd name="T7" fmla="*/ 83 h 347"/>
                  <a:gd name="T8" fmla="*/ 72 w 397"/>
                  <a:gd name="T9" fmla="*/ 169 h 347"/>
                  <a:gd name="T10" fmla="*/ 33 w 397"/>
                  <a:gd name="T11" fmla="*/ 255 h 347"/>
                  <a:gd name="T12" fmla="*/ 0 w 397"/>
                  <a:gd name="T13" fmla="*/ 346 h 347"/>
                  <a:gd name="T14" fmla="*/ 0 w 397"/>
                  <a:gd name="T15" fmla="*/ 346 h 347"/>
                  <a:gd name="T16" fmla="*/ 26 w 397"/>
                  <a:gd name="T17" fmla="*/ 346 h 347"/>
                  <a:gd name="T18" fmla="*/ 26 w 397"/>
                  <a:gd name="T19" fmla="*/ 346 h 347"/>
                  <a:gd name="T20" fmla="*/ 83 w 397"/>
                  <a:gd name="T21" fmla="*/ 342 h 347"/>
                  <a:gd name="T22" fmla="*/ 137 w 397"/>
                  <a:gd name="T23" fmla="*/ 331 h 347"/>
                  <a:gd name="T24" fmla="*/ 188 w 397"/>
                  <a:gd name="T25" fmla="*/ 313 h 347"/>
                  <a:gd name="T26" fmla="*/ 238 w 397"/>
                  <a:gd name="T27" fmla="*/ 291 h 347"/>
                  <a:gd name="T28" fmla="*/ 285 w 397"/>
                  <a:gd name="T29" fmla="*/ 259 h 347"/>
                  <a:gd name="T30" fmla="*/ 328 w 397"/>
                  <a:gd name="T31" fmla="*/ 223 h 347"/>
                  <a:gd name="T32" fmla="*/ 364 w 397"/>
                  <a:gd name="T33" fmla="*/ 180 h 347"/>
                  <a:gd name="T34" fmla="*/ 396 w 397"/>
                  <a:gd name="T35" fmla="*/ 133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347">
                    <a:moveTo>
                      <a:pt x="396" y="133"/>
                    </a:moveTo>
                    <a:lnTo>
                      <a:pt x="162" y="0"/>
                    </a:lnTo>
                    <a:lnTo>
                      <a:pt x="162" y="0"/>
                    </a:lnTo>
                    <a:lnTo>
                      <a:pt x="115" y="83"/>
                    </a:lnTo>
                    <a:lnTo>
                      <a:pt x="72" y="169"/>
                    </a:lnTo>
                    <a:lnTo>
                      <a:pt x="33" y="255"/>
                    </a:lnTo>
                    <a:lnTo>
                      <a:pt x="0" y="346"/>
                    </a:lnTo>
                    <a:lnTo>
                      <a:pt x="0" y="346"/>
                    </a:lnTo>
                    <a:lnTo>
                      <a:pt x="26" y="346"/>
                    </a:lnTo>
                    <a:lnTo>
                      <a:pt x="26" y="346"/>
                    </a:lnTo>
                    <a:lnTo>
                      <a:pt x="83" y="342"/>
                    </a:lnTo>
                    <a:lnTo>
                      <a:pt x="137" y="331"/>
                    </a:lnTo>
                    <a:lnTo>
                      <a:pt x="188" y="313"/>
                    </a:lnTo>
                    <a:lnTo>
                      <a:pt x="238" y="291"/>
                    </a:lnTo>
                    <a:lnTo>
                      <a:pt x="285" y="259"/>
                    </a:lnTo>
                    <a:lnTo>
                      <a:pt x="328" y="223"/>
                    </a:lnTo>
                    <a:lnTo>
                      <a:pt x="364" y="180"/>
                    </a:lnTo>
                    <a:lnTo>
                      <a:pt x="396" y="13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7" name="Freeform 138"/>
              <p:cNvSpPr>
                <a:spLocks noChangeArrowheads="1"/>
              </p:cNvSpPr>
              <p:nvPr/>
            </p:nvSpPr>
            <p:spPr bwMode="auto">
              <a:xfrm>
                <a:off x="2266950" y="4889500"/>
                <a:ext cx="493712" cy="134938"/>
              </a:xfrm>
              <a:custGeom>
                <a:avLst/>
                <a:gdLst>
                  <a:gd name="T0" fmla="*/ 205 w 1376"/>
                  <a:gd name="T1" fmla="*/ 0 h 379"/>
                  <a:gd name="T2" fmla="*/ 0 w 1376"/>
                  <a:gd name="T3" fmla="*/ 230 h 379"/>
                  <a:gd name="T4" fmla="*/ 0 w 1376"/>
                  <a:gd name="T5" fmla="*/ 230 h 379"/>
                  <a:gd name="T6" fmla="*/ 112 w 1376"/>
                  <a:gd name="T7" fmla="*/ 259 h 379"/>
                  <a:gd name="T8" fmla="*/ 227 w 1376"/>
                  <a:gd name="T9" fmla="*/ 280 h 379"/>
                  <a:gd name="T10" fmla="*/ 339 w 1376"/>
                  <a:gd name="T11" fmla="*/ 306 h 379"/>
                  <a:gd name="T12" fmla="*/ 454 w 1376"/>
                  <a:gd name="T13" fmla="*/ 324 h 379"/>
                  <a:gd name="T14" fmla="*/ 569 w 1376"/>
                  <a:gd name="T15" fmla="*/ 342 h 379"/>
                  <a:gd name="T16" fmla="*/ 684 w 1376"/>
                  <a:gd name="T17" fmla="*/ 356 h 379"/>
                  <a:gd name="T18" fmla="*/ 799 w 1376"/>
                  <a:gd name="T19" fmla="*/ 367 h 379"/>
                  <a:gd name="T20" fmla="*/ 914 w 1376"/>
                  <a:gd name="T21" fmla="*/ 378 h 379"/>
                  <a:gd name="T22" fmla="*/ 1375 w 1376"/>
                  <a:gd name="T23" fmla="*/ 111 h 379"/>
                  <a:gd name="T24" fmla="*/ 1375 w 1376"/>
                  <a:gd name="T25" fmla="*/ 111 h 379"/>
                  <a:gd name="T26" fmla="*/ 1228 w 1376"/>
                  <a:gd name="T27" fmla="*/ 111 h 379"/>
                  <a:gd name="T28" fmla="*/ 1080 w 1376"/>
                  <a:gd name="T29" fmla="*/ 111 h 379"/>
                  <a:gd name="T30" fmla="*/ 932 w 1376"/>
                  <a:gd name="T31" fmla="*/ 104 h 379"/>
                  <a:gd name="T32" fmla="*/ 788 w 1376"/>
                  <a:gd name="T33" fmla="*/ 90 h 379"/>
                  <a:gd name="T34" fmla="*/ 641 w 1376"/>
                  <a:gd name="T35" fmla="*/ 75 h 379"/>
                  <a:gd name="T36" fmla="*/ 497 w 1376"/>
                  <a:gd name="T37" fmla="*/ 54 h 379"/>
                  <a:gd name="T38" fmla="*/ 349 w 1376"/>
                  <a:gd name="T39" fmla="*/ 29 h 379"/>
                  <a:gd name="T40" fmla="*/ 205 w 1376"/>
                  <a:gd name="T41" fmla="*/ 0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76" h="379">
                    <a:moveTo>
                      <a:pt x="205" y="0"/>
                    </a:moveTo>
                    <a:lnTo>
                      <a:pt x="0" y="230"/>
                    </a:lnTo>
                    <a:lnTo>
                      <a:pt x="0" y="230"/>
                    </a:lnTo>
                    <a:lnTo>
                      <a:pt x="112" y="259"/>
                    </a:lnTo>
                    <a:lnTo>
                      <a:pt x="227" y="280"/>
                    </a:lnTo>
                    <a:lnTo>
                      <a:pt x="339" y="306"/>
                    </a:lnTo>
                    <a:lnTo>
                      <a:pt x="454" y="324"/>
                    </a:lnTo>
                    <a:lnTo>
                      <a:pt x="569" y="342"/>
                    </a:lnTo>
                    <a:lnTo>
                      <a:pt x="684" y="356"/>
                    </a:lnTo>
                    <a:lnTo>
                      <a:pt x="799" y="367"/>
                    </a:lnTo>
                    <a:lnTo>
                      <a:pt x="914" y="378"/>
                    </a:lnTo>
                    <a:lnTo>
                      <a:pt x="1375" y="111"/>
                    </a:lnTo>
                    <a:lnTo>
                      <a:pt x="1375" y="111"/>
                    </a:lnTo>
                    <a:lnTo>
                      <a:pt x="1228" y="111"/>
                    </a:lnTo>
                    <a:lnTo>
                      <a:pt x="1080" y="111"/>
                    </a:lnTo>
                    <a:lnTo>
                      <a:pt x="932" y="104"/>
                    </a:lnTo>
                    <a:lnTo>
                      <a:pt x="788" y="90"/>
                    </a:lnTo>
                    <a:lnTo>
                      <a:pt x="641" y="75"/>
                    </a:lnTo>
                    <a:lnTo>
                      <a:pt x="497" y="54"/>
                    </a:lnTo>
                    <a:lnTo>
                      <a:pt x="349" y="29"/>
                    </a:lnTo>
                    <a:lnTo>
                      <a:pt x="205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8" name="Freeform 139"/>
              <p:cNvSpPr>
                <a:spLocks noChangeArrowheads="1"/>
              </p:cNvSpPr>
              <p:nvPr/>
            </p:nvSpPr>
            <p:spPr bwMode="auto">
              <a:xfrm>
                <a:off x="2787650" y="4702175"/>
                <a:ext cx="831850" cy="323850"/>
              </a:xfrm>
              <a:custGeom>
                <a:avLst/>
                <a:gdLst>
                  <a:gd name="T0" fmla="*/ 2316 w 2317"/>
                  <a:gd name="T1" fmla="*/ 233 h 904"/>
                  <a:gd name="T2" fmla="*/ 2182 w 2317"/>
                  <a:gd name="T3" fmla="*/ 0 h 904"/>
                  <a:gd name="T4" fmla="*/ 2182 w 2317"/>
                  <a:gd name="T5" fmla="*/ 0 h 904"/>
                  <a:gd name="T6" fmla="*/ 2085 w 2317"/>
                  <a:gd name="T7" fmla="*/ 50 h 904"/>
                  <a:gd name="T8" fmla="*/ 1992 w 2317"/>
                  <a:gd name="T9" fmla="*/ 100 h 904"/>
                  <a:gd name="T10" fmla="*/ 1895 w 2317"/>
                  <a:gd name="T11" fmla="*/ 151 h 904"/>
                  <a:gd name="T12" fmla="*/ 1797 w 2317"/>
                  <a:gd name="T13" fmla="*/ 198 h 904"/>
                  <a:gd name="T14" fmla="*/ 1700 w 2317"/>
                  <a:gd name="T15" fmla="*/ 241 h 904"/>
                  <a:gd name="T16" fmla="*/ 1599 w 2317"/>
                  <a:gd name="T17" fmla="*/ 280 h 904"/>
                  <a:gd name="T18" fmla="*/ 1498 w 2317"/>
                  <a:gd name="T19" fmla="*/ 320 h 904"/>
                  <a:gd name="T20" fmla="*/ 1397 w 2317"/>
                  <a:gd name="T21" fmla="*/ 356 h 904"/>
                  <a:gd name="T22" fmla="*/ 1297 w 2317"/>
                  <a:gd name="T23" fmla="*/ 392 h 904"/>
                  <a:gd name="T24" fmla="*/ 1196 w 2317"/>
                  <a:gd name="T25" fmla="*/ 424 h 904"/>
                  <a:gd name="T26" fmla="*/ 1095 w 2317"/>
                  <a:gd name="T27" fmla="*/ 453 h 904"/>
                  <a:gd name="T28" fmla="*/ 991 w 2317"/>
                  <a:gd name="T29" fmla="*/ 482 h 904"/>
                  <a:gd name="T30" fmla="*/ 890 w 2317"/>
                  <a:gd name="T31" fmla="*/ 507 h 904"/>
                  <a:gd name="T32" fmla="*/ 785 w 2317"/>
                  <a:gd name="T33" fmla="*/ 528 h 904"/>
                  <a:gd name="T34" fmla="*/ 681 w 2317"/>
                  <a:gd name="T35" fmla="*/ 550 h 904"/>
                  <a:gd name="T36" fmla="*/ 577 w 2317"/>
                  <a:gd name="T37" fmla="*/ 568 h 904"/>
                  <a:gd name="T38" fmla="*/ 0 w 2317"/>
                  <a:gd name="T39" fmla="*/ 903 h 904"/>
                  <a:gd name="T40" fmla="*/ 0 w 2317"/>
                  <a:gd name="T41" fmla="*/ 903 h 904"/>
                  <a:gd name="T42" fmla="*/ 151 w 2317"/>
                  <a:gd name="T43" fmla="*/ 892 h 904"/>
                  <a:gd name="T44" fmla="*/ 303 w 2317"/>
                  <a:gd name="T45" fmla="*/ 881 h 904"/>
                  <a:gd name="T46" fmla="*/ 454 w 2317"/>
                  <a:gd name="T47" fmla="*/ 863 h 904"/>
                  <a:gd name="T48" fmla="*/ 605 w 2317"/>
                  <a:gd name="T49" fmla="*/ 842 h 904"/>
                  <a:gd name="T50" fmla="*/ 757 w 2317"/>
                  <a:gd name="T51" fmla="*/ 813 h 904"/>
                  <a:gd name="T52" fmla="*/ 904 w 2317"/>
                  <a:gd name="T53" fmla="*/ 784 h 904"/>
                  <a:gd name="T54" fmla="*/ 1052 w 2317"/>
                  <a:gd name="T55" fmla="*/ 748 h 904"/>
                  <a:gd name="T56" fmla="*/ 1200 w 2317"/>
                  <a:gd name="T57" fmla="*/ 709 h 904"/>
                  <a:gd name="T58" fmla="*/ 1344 w 2317"/>
                  <a:gd name="T59" fmla="*/ 662 h 904"/>
                  <a:gd name="T60" fmla="*/ 1488 w 2317"/>
                  <a:gd name="T61" fmla="*/ 615 h 904"/>
                  <a:gd name="T62" fmla="*/ 1632 w 2317"/>
                  <a:gd name="T63" fmla="*/ 561 h 904"/>
                  <a:gd name="T64" fmla="*/ 1772 w 2317"/>
                  <a:gd name="T65" fmla="*/ 503 h 904"/>
                  <a:gd name="T66" fmla="*/ 1909 w 2317"/>
                  <a:gd name="T67" fmla="*/ 442 h 904"/>
                  <a:gd name="T68" fmla="*/ 2049 w 2317"/>
                  <a:gd name="T69" fmla="*/ 377 h 904"/>
                  <a:gd name="T70" fmla="*/ 2182 w 2317"/>
                  <a:gd name="T71" fmla="*/ 306 h 904"/>
                  <a:gd name="T72" fmla="*/ 2316 w 2317"/>
                  <a:gd name="T73" fmla="*/ 233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17" h="904">
                    <a:moveTo>
                      <a:pt x="2316" y="233"/>
                    </a:moveTo>
                    <a:lnTo>
                      <a:pt x="2182" y="0"/>
                    </a:lnTo>
                    <a:lnTo>
                      <a:pt x="2182" y="0"/>
                    </a:lnTo>
                    <a:lnTo>
                      <a:pt x="2085" y="50"/>
                    </a:lnTo>
                    <a:lnTo>
                      <a:pt x="1992" y="100"/>
                    </a:lnTo>
                    <a:lnTo>
                      <a:pt x="1895" y="151"/>
                    </a:lnTo>
                    <a:lnTo>
                      <a:pt x="1797" y="198"/>
                    </a:lnTo>
                    <a:lnTo>
                      <a:pt x="1700" y="241"/>
                    </a:lnTo>
                    <a:lnTo>
                      <a:pt x="1599" y="280"/>
                    </a:lnTo>
                    <a:lnTo>
                      <a:pt x="1498" y="320"/>
                    </a:lnTo>
                    <a:lnTo>
                      <a:pt x="1397" y="356"/>
                    </a:lnTo>
                    <a:lnTo>
                      <a:pt x="1297" y="392"/>
                    </a:lnTo>
                    <a:lnTo>
                      <a:pt x="1196" y="424"/>
                    </a:lnTo>
                    <a:lnTo>
                      <a:pt x="1095" y="453"/>
                    </a:lnTo>
                    <a:lnTo>
                      <a:pt x="991" y="482"/>
                    </a:lnTo>
                    <a:lnTo>
                      <a:pt x="890" y="507"/>
                    </a:lnTo>
                    <a:lnTo>
                      <a:pt x="785" y="528"/>
                    </a:lnTo>
                    <a:lnTo>
                      <a:pt x="681" y="550"/>
                    </a:lnTo>
                    <a:lnTo>
                      <a:pt x="577" y="568"/>
                    </a:lnTo>
                    <a:lnTo>
                      <a:pt x="0" y="903"/>
                    </a:lnTo>
                    <a:lnTo>
                      <a:pt x="0" y="903"/>
                    </a:lnTo>
                    <a:lnTo>
                      <a:pt x="151" y="892"/>
                    </a:lnTo>
                    <a:lnTo>
                      <a:pt x="303" y="881"/>
                    </a:lnTo>
                    <a:lnTo>
                      <a:pt x="454" y="863"/>
                    </a:lnTo>
                    <a:lnTo>
                      <a:pt x="605" y="842"/>
                    </a:lnTo>
                    <a:lnTo>
                      <a:pt x="757" y="813"/>
                    </a:lnTo>
                    <a:lnTo>
                      <a:pt x="904" y="784"/>
                    </a:lnTo>
                    <a:lnTo>
                      <a:pt x="1052" y="748"/>
                    </a:lnTo>
                    <a:lnTo>
                      <a:pt x="1200" y="709"/>
                    </a:lnTo>
                    <a:lnTo>
                      <a:pt x="1344" y="662"/>
                    </a:lnTo>
                    <a:lnTo>
                      <a:pt x="1488" y="615"/>
                    </a:lnTo>
                    <a:lnTo>
                      <a:pt x="1632" y="561"/>
                    </a:lnTo>
                    <a:lnTo>
                      <a:pt x="1772" y="503"/>
                    </a:lnTo>
                    <a:lnTo>
                      <a:pt x="1909" y="442"/>
                    </a:lnTo>
                    <a:lnTo>
                      <a:pt x="2049" y="377"/>
                    </a:lnTo>
                    <a:lnTo>
                      <a:pt x="2182" y="306"/>
                    </a:lnTo>
                    <a:lnTo>
                      <a:pt x="2316" y="233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09" name="Freeform 140"/>
              <p:cNvSpPr>
                <a:spLocks noChangeArrowheads="1"/>
              </p:cNvSpPr>
              <p:nvPr/>
            </p:nvSpPr>
            <p:spPr bwMode="auto">
              <a:xfrm>
                <a:off x="2595563" y="4906963"/>
                <a:ext cx="398462" cy="120650"/>
              </a:xfrm>
              <a:custGeom>
                <a:avLst/>
                <a:gdLst>
                  <a:gd name="T0" fmla="*/ 379 w 1111"/>
                  <a:gd name="T1" fmla="*/ 339 h 340"/>
                  <a:gd name="T2" fmla="*/ 379 w 1111"/>
                  <a:gd name="T3" fmla="*/ 339 h 340"/>
                  <a:gd name="T4" fmla="*/ 533 w 1111"/>
                  <a:gd name="T5" fmla="*/ 335 h 340"/>
                  <a:gd name="T6" fmla="*/ 1110 w 1111"/>
                  <a:gd name="T7" fmla="*/ 0 h 340"/>
                  <a:gd name="T8" fmla="*/ 1110 w 1111"/>
                  <a:gd name="T9" fmla="*/ 0 h 340"/>
                  <a:gd name="T10" fmla="*/ 948 w 1111"/>
                  <a:gd name="T11" fmla="*/ 25 h 340"/>
                  <a:gd name="T12" fmla="*/ 785 w 1111"/>
                  <a:gd name="T13" fmla="*/ 43 h 340"/>
                  <a:gd name="T14" fmla="*/ 623 w 1111"/>
                  <a:gd name="T15" fmla="*/ 54 h 340"/>
                  <a:gd name="T16" fmla="*/ 461 w 1111"/>
                  <a:gd name="T17" fmla="*/ 61 h 340"/>
                  <a:gd name="T18" fmla="*/ 0 w 1111"/>
                  <a:gd name="T19" fmla="*/ 328 h 340"/>
                  <a:gd name="T20" fmla="*/ 0 w 1111"/>
                  <a:gd name="T21" fmla="*/ 328 h 340"/>
                  <a:gd name="T22" fmla="*/ 166 w 1111"/>
                  <a:gd name="T23" fmla="*/ 335 h 340"/>
                  <a:gd name="T24" fmla="*/ 332 w 1111"/>
                  <a:gd name="T25" fmla="*/ 339 h 340"/>
                  <a:gd name="T26" fmla="*/ 332 w 1111"/>
                  <a:gd name="T27" fmla="*/ 339 h 340"/>
                  <a:gd name="T28" fmla="*/ 379 w 1111"/>
                  <a:gd name="T2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11" h="340">
                    <a:moveTo>
                      <a:pt x="379" y="339"/>
                    </a:moveTo>
                    <a:lnTo>
                      <a:pt x="379" y="339"/>
                    </a:lnTo>
                    <a:lnTo>
                      <a:pt x="533" y="335"/>
                    </a:lnTo>
                    <a:lnTo>
                      <a:pt x="1110" y="0"/>
                    </a:lnTo>
                    <a:lnTo>
                      <a:pt x="1110" y="0"/>
                    </a:lnTo>
                    <a:lnTo>
                      <a:pt x="948" y="25"/>
                    </a:lnTo>
                    <a:lnTo>
                      <a:pt x="785" y="43"/>
                    </a:lnTo>
                    <a:lnTo>
                      <a:pt x="623" y="54"/>
                    </a:lnTo>
                    <a:lnTo>
                      <a:pt x="461" y="61"/>
                    </a:lnTo>
                    <a:lnTo>
                      <a:pt x="0" y="328"/>
                    </a:lnTo>
                    <a:lnTo>
                      <a:pt x="0" y="328"/>
                    </a:lnTo>
                    <a:lnTo>
                      <a:pt x="166" y="335"/>
                    </a:lnTo>
                    <a:lnTo>
                      <a:pt x="332" y="339"/>
                    </a:lnTo>
                    <a:lnTo>
                      <a:pt x="332" y="339"/>
                    </a:lnTo>
                    <a:lnTo>
                      <a:pt x="379" y="33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0" name="Freeform 141"/>
              <p:cNvSpPr>
                <a:spLocks noChangeArrowheads="1"/>
              </p:cNvSpPr>
              <p:nvPr/>
            </p:nvSpPr>
            <p:spPr bwMode="auto">
              <a:xfrm>
                <a:off x="2049463" y="4822825"/>
                <a:ext cx="184150" cy="117475"/>
              </a:xfrm>
              <a:custGeom>
                <a:avLst/>
                <a:gdLst>
                  <a:gd name="T0" fmla="*/ 194 w 516"/>
                  <a:gd name="T1" fmla="*/ 0 h 332"/>
                  <a:gd name="T2" fmla="*/ 0 w 516"/>
                  <a:gd name="T3" fmla="*/ 216 h 332"/>
                  <a:gd name="T4" fmla="*/ 0 w 516"/>
                  <a:gd name="T5" fmla="*/ 216 h 332"/>
                  <a:gd name="T6" fmla="*/ 158 w 516"/>
                  <a:gd name="T7" fmla="*/ 277 h 332"/>
                  <a:gd name="T8" fmla="*/ 317 w 516"/>
                  <a:gd name="T9" fmla="*/ 331 h 332"/>
                  <a:gd name="T10" fmla="*/ 515 w 516"/>
                  <a:gd name="T11" fmla="*/ 105 h 332"/>
                  <a:gd name="T12" fmla="*/ 515 w 516"/>
                  <a:gd name="T13" fmla="*/ 105 h 332"/>
                  <a:gd name="T14" fmla="*/ 353 w 516"/>
                  <a:gd name="T15" fmla="*/ 58 h 332"/>
                  <a:gd name="T16" fmla="*/ 194 w 516"/>
                  <a:gd name="T17" fmla="*/ 0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6" h="332">
                    <a:moveTo>
                      <a:pt x="194" y="0"/>
                    </a:moveTo>
                    <a:lnTo>
                      <a:pt x="0" y="216"/>
                    </a:lnTo>
                    <a:lnTo>
                      <a:pt x="0" y="216"/>
                    </a:lnTo>
                    <a:lnTo>
                      <a:pt x="158" y="277"/>
                    </a:lnTo>
                    <a:lnTo>
                      <a:pt x="317" y="331"/>
                    </a:lnTo>
                    <a:lnTo>
                      <a:pt x="515" y="105"/>
                    </a:lnTo>
                    <a:lnTo>
                      <a:pt x="515" y="105"/>
                    </a:lnTo>
                    <a:lnTo>
                      <a:pt x="353" y="58"/>
                    </a:lnTo>
                    <a:lnTo>
                      <a:pt x="194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1" name="Freeform 142"/>
              <p:cNvSpPr>
                <a:spLocks noChangeArrowheads="1"/>
              </p:cNvSpPr>
              <p:nvPr/>
            </p:nvSpPr>
            <p:spPr bwMode="auto">
              <a:xfrm>
                <a:off x="2163763" y="4860925"/>
                <a:ext cx="176212" cy="109538"/>
              </a:xfrm>
              <a:custGeom>
                <a:avLst/>
                <a:gdLst>
                  <a:gd name="T0" fmla="*/ 198 w 494"/>
                  <a:gd name="T1" fmla="*/ 0 h 310"/>
                  <a:gd name="T2" fmla="*/ 0 w 494"/>
                  <a:gd name="T3" fmla="*/ 226 h 310"/>
                  <a:gd name="T4" fmla="*/ 0 w 494"/>
                  <a:gd name="T5" fmla="*/ 226 h 310"/>
                  <a:gd name="T6" fmla="*/ 144 w 494"/>
                  <a:gd name="T7" fmla="*/ 270 h 310"/>
                  <a:gd name="T8" fmla="*/ 288 w 494"/>
                  <a:gd name="T9" fmla="*/ 309 h 310"/>
                  <a:gd name="T10" fmla="*/ 493 w 494"/>
                  <a:gd name="T11" fmla="*/ 79 h 310"/>
                  <a:gd name="T12" fmla="*/ 493 w 494"/>
                  <a:gd name="T13" fmla="*/ 79 h 310"/>
                  <a:gd name="T14" fmla="*/ 345 w 494"/>
                  <a:gd name="T15" fmla="*/ 43 h 310"/>
                  <a:gd name="T16" fmla="*/ 198 w 494"/>
                  <a:gd name="T17" fmla="*/ 0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4" h="310">
                    <a:moveTo>
                      <a:pt x="198" y="0"/>
                    </a:moveTo>
                    <a:lnTo>
                      <a:pt x="0" y="226"/>
                    </a:lnTo>
                    <a:lnTo>
                      <a:pt x="0" y="226"/>
                    </a:lnTo>
                    <a:lnTo>
                      <a:pt x="144" y="270"/>
                    </a:lnTo>
                    <a:lnTo>
                      <a:pt x="288" y="309"/>
                    </a:lnTo>
                    <a:lnTo>
                      <a:pt x="493" y="79"/>
                    </a:lnTo>
                    <a:lnTo>
                      <a:pt x="493" y="79"/>
                    </a:lnTo>
                    <a:lnTo>
                      <a:pt x="345" y="43"/>
                    </a:lnTo>
                    <a:lnTo>
                      <a:pt x="19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2" name="Freeform 145"/>
              <p:cNvSpPr>
                <a:spLocks noChangeArrowheads="1"/>
              </p:cNvSpPr>
              <p:nvPr/>
            </p:nvSpPr>
            <p:spPr bwMode="auto">
              <a:xfrm>
                <a:off x="909638" y="2317750"/>
                <a:ext cx="407987" cy="2012950"/>
              </a:xfrm>
              <a:custGeom>
                <a:avLst/>
                <a:gdLst>
                  <a:gd name="T0" fmla="*/ 270 w 1139"/>
                  <a:gd name="T1" fmla="*/ 2512 h 5597"/>
                  <a:gd name="T2" fmla="*/ 281 w 1139"/>
                  <a:gd name="T3" fmla="*/ 2199 h 5597"/>
                  <a:gd name="T4" fmla="*/ 310 w 1139"/>
                  <a:gd name="T5" fmla="*/ 1889 h 5597"/>
                  <a:gd name="T6" fmla="*/ 360 w 1139"/>
                  <a:gd name="T7" fmla="*/ 1583 h 5597"/>
                  <a:gd name="T8" fmla="*/ 432 w 1139"/>
                  <a:gd name="T9" fmla="*/ 1281 h 5597"/>
                  <a:gd name="T10" fmla="*/ 522 w 1139"/>
                  <a:gd name="T11" fmla="*/ 986 h 5597"/>
                  <a:gd name="T12" fmla="*/ 630 w 1139"/>
                  <a:gd name="T13" fmla="*/ 694 h 5597"/>
                  <a:gd name="T14" fmla="*/ 760 w 1139"/>
                  <a:gd name="T15" fmla="*/ 410 h 5597"/>
                  <a:gd name="T16" fmla="*/ 907 w 1139"/>
                  <a:gd name="T17" fmla="*/ 137 h 5597"/>
                  <a:gd name="T18" fmla="*/ 670 w 1139"/>
                  <a:gd name="T19" fmla="*/ 0 h 5597"/>
                  <a:gd name="T20" fmla="*/ 515 w 1139"/>
                  <a:gd name="T21" fmla="*/ 291 h 5597"/>
                  <a:gd name="T22" fmla="*/ 378 w 1139"/>
                  <a:gd name="T23" fmla="*/ 590 h 5597"/>
                  <a:gd name="T24" fmla="*/ 263 w 1139"/>
                  <a:gd name="T25" fmla="*/ 900 h 5597"/>
                  <a:gd name="T26" fmla="*/ 169 w 1139"/>
                  <a:gd name="T27" fmla="*/ 1213 h 5597"/>
                  <a:gd name="T28" fmla="*/ 93 w 1139"/>
                  <a:gd name="T29" fmla="*/ 1530 h 5597"/>
                  <a:gd name="T30" fmla="*/ 40 w 1139"/>
                  <a:gd name="T31" fmla="*/ 1853 h 5597"/>
                  <a:gd name="T32" fmla="*/ 7 w 1139"/>
                  <a:gd name="T33" fmla="*/ 2181 h 5597"/>
                  <a:gd name="T34" fmla="*/ 0 w 1139"/>
                  <a:gd name="T35" fmla="*/ 2512 h 5597"/>
                  <a:gd name="T36" fmla="*/ 0 w 1139"/>
                  <a:gd name="T37" fmla="*/ 2674 h 5597"/>
                  <a:gd name="T38" fmla="*/ 22 w 1139"/>
                  <a:gd name="T39" fmla="*/ 2998 h 5597"/>
                  <a:gd name="T40" fmla="*/ 65 w 1139"/>
                  <a:gd name="T41" fmla="*/ 3318 h 5597"/>
                  <a:gd name="T42" fmla="*/ 126 w 1139"/>
                  <a:gd name="T43" fmla="*/ 3635 h 5597"/>
                  <a:gd name="T44" fmla="*/ 209 w 1139"/>
                  <a:gd name="T45" fmla="*/ 3948 h 5597"/>
                  <a:gd name="T46" fmla="*/ 313 w 1139"/>
                  <a:gd name="T47" fmla="*/ 4254 h 5597"/>
                  <a:gd name="T48" fmla="*/ 432 w 1139"/>
                  <a:gd name="T49" fmla="*/ 4552 h 5597"/>
                  <a:gd name="T50" fmla="*/ 576 w 1139"/>
                  <a:gd name="T51" fmla="*/ 4844 h 5597"/>
                  <a:gd name="T52" fmla="*/ 652 w 1139"/>
                  <a:gd name="T53" fmla="*/ 4988 h 5597"/>
                  <a:gd name="T54" fmla="*/ 842 w 1139"/>
                  <a:gd name="T55" fmla="*/ 5301 h 5597"/>
                  <a:gd name="T56" fmla="*/ 1059 w 1139"/>
                  <a:gd name="T57" fmla="*/ 5596 h 5597"/>
                  <a:gd name="T58" fmla="*/ 1138 w 1139"/>
                  <a:gd name="T59" fmla="*/ 5240 h 5597"/>
                  <a:gd name="T60" fmla="*/ 940 w 1139"/>
                  <a:gd name="T61" fmla="*/ 4938 h 5597"/>
                  <a:gd name="T62" fmla="*/ 767 w 1139"/>
                  <a:gd name="T63" fmla="*/ 4621 h 5597"/>
                  <a:gd name="T64" fmla="*/ 619 w 1139"/>
                  <a:gd name="T65" fmla="*/ 4293 h 5597"/>
                  <a:gd name="T66" fmla="*/ 497 w 1139"/>
                  <a:gd name="T67" fmla="*/ 3952 h 5597"/>
                  <a:gd name="T68" fmla="*/ 400 w 1139"/>
                  <a:gd name="T69" fmla="*/ 3602 h 5597"/>
                  <a:gd name="T70" fmla="*/ 328 w 1139"/>
                  <a:gd name="T71" fmla="*/ 3243 h 5597"/>
                  <a:gd name="T72" fmla="*/ 284 w 1139"/>
                  <a:gd name="T73" fmla="*/ 2879 h 5597"/>
                  <a:gd name="T74" fmla="*/ 270 w 1139"/>
                  <a:gd name="T75" fmla="*/ 2512 h 5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9" h="5597">
                    <a:moveTo>
                      <a:pt x="270" y="2512"/>
                    </a:moveTo>
                    <a:lnTo>
                      <a:pt x="270" y="2512"/>
                    </a:lnTo>
                    <a:lnTo>
                      <a:pt x="274" y="2354"/>
                    </a:lnTo>
                    <a:lnTo>
                      <a:pt x="281" y="2199"/>
                    </a:lnTo>
                    <a:lnTo>
                      <a:pt x="292" y="2044"/>
                    </a:lnTo>
                    <a:lnTo>
                      <a:pt x="310" y="1889"/>
                    </a:lnTo>
                    <a:lnTo>
                      <a:pt x="331" y="1738"/>
                    </a:lnTo>
                    <a:lnTo>
                      <a:pt x="360" y="1583"/>
                    </a:lnTo>
                    <a:lnTo>
                      <a:pt x="393" y="1432"/>
                    </a:lnTo>
                    <a:lnTo>
                      <a:pt x="432" y="1281"/>
                    </a:lnTo>
                    <a:lnTo>
                      <a:pt x="472" y="1134"/>
                    </a:lnTo>
                    <a:lnTo>
                      <a:pt x="522" y="986"/>
                    </a:lnTo>
                    <a:lnTo>
                      <a:pt x="573" y="838"/>
                    </a:lnTo>
                    <a:lnTo>
                      <a:pt x="630" y="694"/>
                    </a:lnTo>
                    <a:lnTo>
                      <a:pt x="691" y="550"/>
                    </a:lnTo>
                    <a:lnTo>
                      <a:pt x="760" y="410"/>
                    </a:lnTo>
                    <a:lnTo>
                      <a:pt x="828" y="270"/>
                    </a:lnTo>
                    <a:lnTo>
                      <a:pt x="907" y="137"/>
                    </a:lnTo>
                    <a:lnTo>
                      <a:pt x="670" y="0"/>
                    </a:lnTo>
                    <a:lnTo>
                      <a:pt x="670" y="0"/>
                    </a:lnTo>
                    <a:lnTo>
                      <a:pt x="591" y="144"/>
                    </a:lnTo>
                    <a:lnTo>
                      <a:pt x="515" y="291"/>
                    </a:lnTo>
                    <a:lnTo>
                      <a:pt x="443" y="439"/>
                    </a:lnTo>
                    <a:lnTo>
                      <a:pt x="378" y="590"/>
                    </a:lnTo>
                    <a:lnTo>
                      <a:pt x="320" y="745"/>
                    </a:lnTo>
                    <a:lnTo>
                      <a:pt x="263" y="900"/>
                    </a:lnTo>
                    <a:lnTo>
                      <a:pt x="213" y="1054"/>
                    </a:lnTo>
                    <a:lnTo>
                      <a:pt x="169" y="1213"/>
                    </a:lnTo>
                    <a:lnTo>
                      <a:pt x="130" y="1371"/>
                    </a:lnTo>
                    <a:lnTo>
                      <a:pt x="93" y="1530"/>
                    </a:lnTo>
                    <a:lnTo>
                      <a:pt x="65" y="1692"/>
                    </a:lnTo>
                    <a:lnTo>
                      <a:pt x="40" y="1853"/>
                    </a:lnTo>
                    <a:lnTo>
                      <a:pt x="22" y="2019"/>
                    </a:lnTo>
                    <a:lnTo>
                      <a:pt x="7" y="2181"/>
                    </a:lnTo>
                    <a:lnTo>
                      <a:pt x="0" y="2346"/>
                    </a:lnTo>
                    <a:lnTo>
                      <a:pt x="0" y="2512"/>
                    </a:lnTo>
                    <a:lnTo>
                      <a:pt x="0" y="2512"/>
                    </a:lnTo>
                    <a:lnTo>
                      <a:pt x="0" y="2674"/>
                    </a:lnTo>
                    <a:lnTo>
                      <a:pt x="11" y="2836"/>
                    </a:lnTo>
                    <a:lnTo>
                      <a:pt x="22" y="2998"/>
                    </a:lnTo>
                    <a:lnTo>
                      <a:pt x="40" y="3156"/>
                    </a:lnTo>
                    <a:lnTo>
                      <a:pt x="65" y="3318"/>
                    </a:lnTo>
                    <a:lnTo>
                      <a:pt x="93" y="3477"/>
                    </a:lnTo>
                    <a:lnTo>
                      <a:pt x="126" y="3635"/>
                    </a:lnTo>
                    <a:lnTo>
                      <a:pt x="166" y="3790"/>
                    </a:lnTo>
                    <a:lnTo>
                      <a:pt x="209" y="3948"/>
                    </a:lnTo>
                    <a:lnTo>
                      <a:pt x="259" y="4099"/>
                    </a:lnTo>
                    <a:lnTo>
                      <a:pt x="313" y="4254"/>
                    </a:lnTo>
                    <a:lnTo>
                      <a:pt x="371" y="4405"/>
                    </a:lnTo>
                    <a:lnTo>
                      <a:pt x="432" y="4552"/>
                    </a:lnTo>
                    <a:lnTo>
                      <a:pt x="500" y="4700"/>
                    </a:lnTo>
                    <a:lnTo>
                      <a:pt x="576" y="4844"/>
                    </a:lnTo>
                    <a:lnTo>
                      <a:pt x="652" y="4988"/>
                    </a:lnTo>
                    <a:lnTo>
                      <a:pt x="652" y="4988"/>
                    </a:lnTo>
                    <a:lnTo>
                      <a:pt x="745" y="5146"/>
                    </a:lnTo>
                    <a:lnTo>
                      <a:pt x="842" y="5301"/>
                    </a:lnTo>
                    <a:lnTo>
                      <a:pt x="947" y="5449"/>
                    </a:lnTo>
                    <a:lnTo>
                      <a:pt x="1059" y="5596"/>
                    </a:lnTo>
                    <a:lnTo>
                      <a:pt x="1138" y="5240"/>
                    </a:lnTo>
                    <a:lnTo>
                      <a:pt x="1138" y="5240"/>
                    </a:lnTo>
                    <a:lnTo>
                      <a:pt x="1037" y="5093"/>
                    </a:lnTo>
                    <a:lnTo>
                      <a:pt x="940" y="4938"/>
                    </a:lnTo>
                    <a:lnTo>
                      <a:pt x="850" y="4779"/>
                    </a:lnTo>
                    <a:lnTo>
                      <a:pt x="767" y="4621"/>
                    </a:lnTo>
                    <a:lnTo>
                      <a:pt x="691" y="4459"/>
                    </a:lnTo>
                    <a:lnTo>
                      <a:pt x="619" y="4293"/>
                    </a:lnTo>
                    <a:lnTo>
                      <a:pt x="555" y="4124"/>
                    </a:lnTo>
                    <a:lnTo>
                      <a:pt x="497" y="3952"/>
                    </a:lnTo>
                    <a:lnTo>
                      <a:pt x="443" y="3779"/>
                    </a:lnTo>
                    <a:lnTo>
                      <a:pt x="400" y="3602"/>
                    </a:lnTo>
                    <a:lnTo>
                      <a:pt x="360" y="3422"/>
                    </a:lnTo>
                    <a:lnTo>
                      <a:pt x="328" y="3243"/>
                    </a:lnTo>
                    <a:lnTo>
                      <a:pt x="302" y="3063"/>
                    </a:lnTo>
                    <a:lnTo>
                      <a:pt x="284" y="2879"/>
                    </a:lnTo>
                    <a:lnTo>
                      <a:pt x="274" y="2695"/>
                    </a:lnTo>
                    <a:lnTo>
                      <a:pt x="270" y="25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3" name="Freeform 146"/>
              <p:cNvSpPr>
                <a:spLocks noChangeArrowheads="1"/>
              </p:cNvSpPr>
              <p:nvPr/>
            </p:nvSpPr>
            <p:spPr bwMode="auto">
              <a:xfrm>
                <a:off x="1370013" y="4305300"/>
                <a:ext cx="115887" cy="215900"/>
              </a:xfrm>
              <a:custGeom>
                <a:avLst/>
                <a:gdLst>
                  <a:gd name="T0" fmla="*/ 72 w 325"/>
                  <a:gd name="T1" fmla="*/ 0 h 602"/>
                  <a:gd name="T2" fmla="*/ 0 w 325"/>
                  <a:gd name="T3" fmla="*/ 335 h 602"/>
                  <a:gd name="T4" fmla="*/ 0 w 325"/>
                  <a:gd name="T5" fmla="*/ 335 h 602"/>
                  <a:gd name="T6" fmla="*/ 126 w 325"/>
                  <a:gd name="T7" fmla="*/ 472 h 602"/>
                  <a:gd name="T8" fmla="*/ 256 w 325"/>
                  <a:gd name="T9" fmla="*/ 601 h 602"/>
                  <a:gd name="T10" fmla="*/ 324 w 325"/>
                  <a:gd name="T11" fmla="*/ 285 h 602"/>
                  <a:gd name="T12" fmla="*/ 324 w 325"/>
                  <a:gd name="T13" fmla="*/ 285 h 602"/>
                  <a:gd name="T14" fmla="*/ 198 w 325"/>
                  <a:gd name="T15" fmla="*/ 144 h 602"/>
                  <a:gd name="T16" fmla="*/ 72 w 325"/>
                  <a:gd name="T17" fmla="*/ 0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602">
                    <a:moveTo>
                      <a:pt x="72" y="0"/>
                    </a:moveTo>
                    <a:lnTo>
                      <a:pt x="0" y="335"/>
                    </a:lnTo>
                    <a:lnTo>
                      <a:pt x="0" y="335"/>
                    </a:lnTo>
                    <a:lnTo>
                      <a:pt x="126" y="472"/>
                    </a:lnTo>
                    <a:lnTo>
                      <a:pt x="256" y="601"/>
                    </a:lnTo>
                    <a:lnTo>
                      <a:pt x="324" y="285"/>
                    </a:lnTo>
                    <a:lnTo>
                      <a:pt x="324" y="285"/>
                    </a:lnTo>
                    <a:lnTo>
                      <a:pt x="198" y="144"/>
                    </a:lnTo>
                    <a:lnTo>
                      <a:pt x="72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4" name="Freeform 147"/>
              <p:cNvSpPr>
                <a:spLocks noChangeArrowheads="1"/>
              </p:cNvSpPr>
              <p:nvPr/>
            </p:nvSpPr>
            <p:spPr bwMode="auto">
              <a:xfrm>
                <a:off x="1546225" y="4487863"/>
                <a:ext cx="476250" cy="369888"/>
              </a:xfrm>
              <a:custGeom>
                <a:avLst/>
                <a:gdLst>
                  <a:gd name="T0" fmla="*/ 879 w 1326"/>
                  <a:gd name="T1" fmla="*/ 594 h 1034"/>
                  <a:gd name="T2" fmla="*/ 879 w 1326"/>
                  <a:gd name="T3" fmla="*/ 594 h 1034"/>
                  <a:gd name="T4" fmla="*/ 767 w 1326"/>
                  <a:gd name="T5" fmla="*/ 529 h 1034"/>
                  <a:gd name="T6" fmla="*/ 662 w 1326"/>
                  <a:gd name="T7" fmla="*/ 460 h 1034"/>
                  <a:gd name="T8" fmla="*/ 555 w 1326"/>
                  <a:gd name="T9" fmla="*/ 388 h 1034"/>
                  <a:gd name="T10" fmla="*/ 454 w 1326"/>
                  <a:gd name="T11" fmla="*/ 316 h 1034"/>
                  <a:gd name="T12" fmla="*/ 353 w 1326"/>
                  <a:gd name="T13" fmla="*/ 241 h 1034"/>
                  <a:gd name="T14" fmla="*/ 255 w 1326"/>
                  <a:gd name="T15" fmla="*/ 162 h 1034"/>
                  <a:gd name="T16" fmla="*/ 158 w 1326"/>
                  <a:gd name="T17" fmla="*/ 83 h 1034"/>
                  <a:gd name="T18" fmla="*/ 65 w 1326"/>
                  <a:gd name="T19" fmla="*/ 0 h 1034"/>
                  <a:gd name="T20" fmla="*/ 0 w 1326"/>
                  <a:gd name="T21" fmla="*/ 302 h 1034"/>
                  <a:gd name="T22" fmla="*/ 0 w 1326"/>
                  <a:gd name="T23" fmla="*/ 302 h 1034"/>
                  <a:gd name="T24" fmla="*/ 87 w 1326"/>
                  <a:gd name="T25" fmla="*/ 377 h 1034"/>
                  <a:gd name="T26" fmla="*/ 173 w 1326"/>
                  <a:gd name="T27" fmla="*/ 446 h 1034"/>
                  <a:gd name="T28" fmla="*/ 267 w 1326"/>
                  <a:gd name="T29" fmla="*/ 515 h 1034"/>
                  <a:gd name="T30" fmla="*/ 356 w 1326"/>
                  <a:gd name="T31" fmla="*/ 583 h 1034"/>
                  <a:gd name="T32" fmla="*/ 450 w 1326"/>
                  <a:gd name="T33" fmla="*/ 648 h 1034"/>
                  <a:gd name="T34" fmla="*/ 547 w 1326"/>
                  <a:gd name="T35" fmla="*/ 709 h 1034"/>
                  <a:gd name="T36" fmla="*/ 644 w 1326"/>
                  <a:gd name="T37" fmla="*/ 770 h 1034"/>
                  <a:gd name="T38" fmla="*/ 742 w 1326"/>
                  <a:gd name="T39" fmla="*/ 827 h 1034"/>
                  <a:gd name="T40" fmla="*/ 742 w 1326"/>
                  <a:gd name="T41" fmla="*/ 827 h 1034"/>
                  <a:gd name="T42" fmla="*/ 839 w 1326"/>
                  <a:gd name="T43" fmla="*/ 881 h 1034"/>
                  <a:gd name="T44" fmla="*/ 936 w 1326"/>
                  <a:gd name="T45" fmla="*/ 936 h 1034"/>
                  <a:gd name="T46" fmla="*/ 1037 w 1326"/>
                  <a:gd name="T47" fmla="*/ 986 h 1034"/>
                  <a:gd name="T48" fmla="*/ 1134 w 1326"/>
                  <a:gd name="T49" fmla="*/ 1033 h 1034"/>
                  <a:gd name="T50" fmla="*/ 1325 w 1326"/>
                  <a:gd name="T51" fmla="*/ 820 h 1034"/>
                  <a:gd name="T52" fmla="*/ 1325 w 1326"/>
                  <a:gd name="T53" fmla="*/ 820 h 1034"/>
                  <a:gd name="T54" fmla="*/ 1210 w 1326"/>
                  <a:gd name="T55" fmla="*/ 766 h 1034"/>
                  <a:gd name="T56" fmla="*/ 1098 w 1326"/>
                  <a:gd name="T57" fmla="*/ 712 h 1034"/>
                  <a:gd name="T58" fmla="*/ 986 w 1326"/>
                  <a:gd name="T59" fmla="*/ 655 h 1034"/>
                  <a:gd name="T60" fmla="*/ 879 w 1326"/>
                  <a:gd name="T61" fmla="*/ 594 h 10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326" h="1034">
                    <a:moveTo>
                      <a:pt x="879" y="594"/>
                    </a:moveTo>
                    <a:lnTo>
                      <a:pt x="879" y="594"/>
                    </a:lnTo>
                    <a:lnTo>
                      <a:pt x="767" y="529"/>
                    </a:lnTo>
                    <a:lnTo>
                      <a:pt x="662" y="460"/>
                    </a:lnTo>
                    <a:lnTo>
                      <a:pt x="555" y="388"/>
                    </a:lnTo>
                    <a:lnTo>
                      <a:pt x="454" y="316"/>
                    </a:lnTo>
                    <a:lnTo>
                      <a:pt x="353" y="241"/>
                    </a:lnTo>
                    <a:lnTo>
                      <a:pt x="255" y="162"/>
                    </a:lnTo>
                    <a:lnTo>
                      <a:pt x="158" y="83"/>
                    </a:lnTo>
                    <a:lnTo>
                      <a:pt x="65" y="0"/>
                    </a:lnTo>
                    <a:lnTo>
                      <a:pt x="0" y="302"/>
                    </a:lnTo>
                    <a:lnTo>
                      <a:pt x="0" y="302"/>
                    </a:lnTo>
                    <a:lnTo>
                      <a:pt x="87" y="377"/>
                    </a:lnTo>
                    <a:lnTo>
                      <a:pt x="173" y="446"/>
                    </a:lnTo>
                    <a:lnTo>
                      <a:pt x="267" y="515"/>
                    </a:lnTo>
                    <a:lnTo>
                      <a:pt x="356" y="583"/>
                    </a:lnTo>
                    <a:lnTo>
                      <a:pt x="450" y="648"/>
                    </a:lnTo>
                    <a:lnTo>
                      <a:pt x="547" y="709"/>
                    </a:lnTo>
                    <a:lnTo>
                      <a:pt x="644" y="770"/>
                    </a:lnTo>
                    <a:lnTo>
                      <a:pt x="742" y="827"/>
                    </a:lnTo>
                    <a:lnTo>
                      <a:pt x="742" y="827"/>
                    </a:lnTo>
                    <a:lnTo>
                      <a:pt x="839" y="881"/>
                    </a:lnTo>
                    <a:lnTo>
                      <a:pt x="936" y="936"/>
                    </a:lnTo>
                    <a:lnTo>
                      <a:pt x="1037" y="986"/>
                    </a:lnTo>
                    <a:lnTo>
                      <a:pt x="1134" y="1033"/>
                    </a:lnTo>
                    <a:lnTo>
                      <a:pt x="1325" y="820"/>
                    </a:lnTo>
                    <a:lnTo>
                      <a:pt x="1325" y="820"/>
                    </a:lnTo>
                    <a:lnTo>
                      <a:pt x="1210" y="766"/>
                    </a:lnTo>
                    <a:lnTo>
                      <a:pt x="1098" y="712"/>
                    </a:lnTo>
                    <a:lnTo>
                      <a:pt x="986" y="655"/>
                    </a:lnTo>
                    <a:lnTo>
                      <a:pt x="879" y="594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5" name="Freeform 148"/>
              <p:cNvSpPr>
                <a:spLocks noChangeArrowheads="1"/>
              </p:cNvSpPr>
              <p:nvPr/>
            </p:nvSpPr>
            <p:spPr bwMode="auto">
              <a:xfrm>
                <a:off x="1462088" y="4408488"/>
                <a:ext cx="106362" cy="187325"/>
              </a:xfrm>
              <a:custGeom>
                <a:avLst/>
                <a:gdLst>
                  <a:gd name="T0" fmla="*/ 68 w 300"/>
                  <a:gd name="T1" fmla="*/ 0 h 526"/>
                  <a:gd name="T2" fmla="*/ 0 w 300"/>
                  <a:gd name="T3" fmla="*/ 316 h 526"/>
                  <a:gd name="T4" fmla="*/ 0 w 300"/>
                  <a:gd name="T5" fmla="*/ 316 h 526"/>
                  <a:gd name="T6" fmla="*/ 115 w 300"/>
                  <a:gd name="T7" fmla="*/ 424 h 526"/>
                  <a:gd name="T8" fmla="*/ 234 w 300"/>
                  <a:gd name="T9" fmla="*/ 525 h 526"/>
                  <a:gd name="T10" fmla="*/ 299 w 300"/>
                  <a:gd name="T11" fmla="*/ 223 h 526"/>
                  <a:gd name="T12" fmla="*/ 299 w 300"/>
                  <a:gd name="T13" fmla="*/ 223 h 526"/>
                  <a:gd name="T14" fmla="*/ 183 w 300"/>
                  <a:gd name="T15" fmla="*/ 115 h 526"/>
                  <a:gd name="T16" fmla="*/ 68 w 300"/>
                  <a:gd name="T17" fmla="*/ 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0" h="526">
                    <a:moveTo>
                      <a:pt x="68" y="0"/>
                    </a:moveTo>
                    <a:lnTo>
                      <a:pt x="0" y="316"/>
                    </a:lnTo>
                    <a:lnTo>
                      <a:pt x="0" y="316"/>
                    </a:lnTo>
                    <a:lnTo>
                      <a:pt x="115" y="424"/>
                    </a:lnTo>
                    <a:lnTo>
                      <a:pt x="234" y="525"/>
                    </a:lnTo>
                    <a:lnTo>
                      <a:pt x="299" y="223"/>
                    </a:lnTo>
                    <a:lnTo>
                      <a:pt x="299" y="223"/>
                    </a:lnTo>
                    <a:lnTo>
                      <a:pt x="183" y="115"/>
                    </a:lnTo>
                    <a:lnTo>
                      <a:pt x="6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6" name="Freeform 149"/>
              <p:cNvSpPr>
                <a:spLocks noChangeArrowheads="1"/>
              </p:cNvSpPr>
              <p:nvPr/>
            </p:nvSpPr>
            <p:spPr bwMode="auto">
              <a:xfrm>
                <a:off x="1290638" y="4203700"/>
                <a:ext cx="103187" cy="222250"/>
              </a:xfrm>
              <a:custGeom>
                <a:avLst/>
                <a:gdLst>
                  <a:gd name="T0" fmla="*/ 79 w 292"/>
                  <a:gd name="T1" fmla="*/ 0 h 620"/>
                  <a:gd name="T2" fmla="*/ 0 w 292"/>
                  <a:gd name="T3" fmla="*/ 356 h 620"/>
                  <a:gd name="T4" fmla="*/ 0 w 292"/>
                  <a:gd name="T5" fmla="*/ 356 h 620"/>
                  <a:gd name="T6" fmla="*/ 108 w 292"/>
                  <a:gd name="T7" fmla="*/ 489 h 620"/>
                  <a:gd name="T8" fmla="*/ 219 w 292"/>
                  <a:gd name="T9" fmla="*/ 619 h 620"/>
                  <a:gd name="T10" fmla="*/ 291 w 292"/>
                  <a:gd name="T11" fmla="*/ 284 h 620"/>
                  <a:gd name="T12" fmla="*/ 291 w 292"/>
                  <a:gd name="T13" fmla="*/ 284 h 620"/>
                  <a:gd name="T14" fmla="*/ 183 w 292"/>
                  <a:gd name="T15" fmla="*/ 144 h 620"/>
                  <a:gd name="T16" fmla="*/ 79 w 292"/>
                  <a:gd name="T17" fmla="*/ 0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2" h="620">
                    <a:moveTo>
                      <a:pt x="79" y="0"/>
                    </a:moveTo>
                    <a:lnTo>
                      <a:pt x="0" y="356"/>
                    </a:lnTo>
                    <a:lnTo>
                      <a:pt x="0" y="356"/>
                    </a:lnTo>
                    <a:lnTo>
                      <a:pt x="108" y="489"/>
                    </a:lnTo>
                    <a:lnTo>
                      <a:pt x="219" y="619"/>
                    </a:lnTo>
                    <a:lnTo>
                      <a:pt x="291" y="284"/>
                    </a:lnTo>
                    <a:lnTo>
                      <a:pt x="291" y="284"/>
                    </a:lnTo>
                    <a:lnTo>
                      <a:pt x="183" y="144"/>
                    </a:lnTo>
                    <a:lnTo>
                      <a:pt x="7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7" name="Freeform 150"/>
              <p:cNvSpPr>
                <a:spLocks noChangeArrowheads="1"/>
              </p:cNvSpPr>
              <p:nvPr/>
            </p:nvSpPr>
            <p:spPr bwMode="auto">
              <a:xfrm>
                <a:off x="1954213" y="4783138"/>
                <a:ext cx="163512" cy="115888"/>
              </a:xfrm>
              <a:custGeom>
                <a:avLst/>
                <a:gdLst>
                  <a:gd name="T0" fmla="*/ 191 w 458"/>
                  <a:gd name="T1" fmla="*/ 0 h 325"/>
                  <a:gd name="T2" fmla="*/ 0 w 458"/>
                  <a:gd name="T3" fmla="*/ 213 h 325"/>
                  <a:gd name="T4" fmla="*/ 0 w 458"/>
                  <a:gd name="T5" fmla="*/ 213 h 325"/>
                  <a:gd name="T6" fmla="*/ 133 w 458"/>
                  <a:gd name="T7" fmla="*/ 270 h 325"/>
                  <a:gd name="T8" fmla="*/ 263 w 458"/>
                  <a:gd name="T9" fmla="*/ 324 h 325"/>
                  <a:gd name="T10" fmla="*/ 457 w 458"/>
                  <a:gd name="T11" fmla="*/ 108 h 325"/>
                  <a:gd name="T12" fmla="*/ 457 w 458"/>
                  <a:gd name="T13" fmla="*/ 108 h 325"/>
                  <a:gd name="T14" fmla="*/ 324 w 458"/>
                  <a:gd name="T15" fmla="*/ 58 h 325"/>
                  <a:gd name="T16" fmla="*/ 191 w 458"/>
                  <a:gd name="T17" fmla="*/ 0 h 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8" h="325">
                    <a:moveTo>
                      <a:pt x="191" y="0"/>
                    </a:moveTo>
                    <a:lnTo>
                      <a:pt x="0" y="213"/>
                    </a:lnTo>
                    <a:lnTo>
                      <a:pt x="0" y="213"/>
                    </a:lnTo>
                    <a:lnTo>
                      <a:pt x="133" y="270"/>
                    </a:lnTo>
                    <a:lnTo>
                      <a:pt x="263" y="324"/>
                    </a:lnTo>
                    <a:lnTo>
                      <a:pt x="457" y="108"/>
                    </a:lnTo>
                    <a:lnTo>
                      <a:pt x="457" y="108"/>
                    </a:lnTo>
                    <a:lnTo>
                      <a:pt x="324" y="58"/>
                    </a:lnTo>
                    <a:lnTo>
                      <a:pt x="19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8" name="Freeform 151"/>
              <p:cNvSpPr>
                <a:spLocks noChangeArrowheads="1"/>
              </p:cNvSpPr>
              <p:nvPr/>
            </p:nvSpPr>
            <p:spPr bwMode="auto">
              <a:xfrm>
                <a:off x="1130300" y="2241550"/>
                <a:ext cx="306387" cy="306388"/>
              </a:xfrm>
              <a:custGeom>
                <a:avLst/>
                <a:gdLst>
                  <a:gd name="T0" fmla="*/ 371 w 855"/>
                  <a:gd name="T1" fmla="*/ 845 h 854"/>
                  <a:gd name="T2" fmla="*/ 267 w 855"/>
                  <a:gd name="T3" fmla="*/ 817 h 854"/>
                  <a:gd name="T4" fmla="*/ 180 w 855"/>
                  <a:gd name="T5" fmla="*/ 770 h 854"/>
                  <a:gd name="T6" fmla="*/ 115 w 855"/>
                  <a:gd name="T7" fmla="*/ 716 h 854"/>
                  <a:gd name="T8" fmla="*/ 65 w 855"/>
                  <a:gd name="T9" fmla="*/ 651 h 854"/>
                  <a:gd name="T10" fmla="*/ 29 w 855"/>
                  <a:gd name="T11" fmla="*/ 576 h 854"/>
                  <a:gd name="T12" fmla="*/ 7 w 855"/>
                  <a:gd name="T13" fmla="*/ 493 h 854"/>
                  <a:gd name="T14" fmla="*/ 0 w 855"/>
                  <a:gd name="T15" fmla="*/ 410 h 854"/>
                  <a:gd name="T16" fmla="*/ 11 w 855"/>
                  <a:gd name="T17" fmla="*/ 327 h 854"/>
                  <a:gd name="T18" fmla="*/ 40 w 855"/>
                  <a:gd name="T19" fmla="*/ 248 h 854"/>
                  <a:gd name="T20" fmla="*/ 90 w 855"/>
                  <a:gd name="T21" fmla="*/ 165 h 854"/>
                  <a:gd name="T22" fmla="*/ 170 w 855"/>
                  <a:gd name="T23" fmla="*/ 86 h 854"/>
                  <a:gd name="T24" fmla="*/ 263 w 855"/>
                  <a:gd name="T25" fmla="*/ 32 h 854"/>
                  <a:gd name="T26" fmla="*/ 371 w 855"/>
                  <a:gd name="T27" fmla="*/ 3 h 854"/>
                  <a:gd name="T28" fmla="*/ 483 w 855"/>
                  <a:gd name="T29" fmla="*/ 3 h 854"/>
                  <a:gd name="T30" fmla="*/ 591 w 855"/>
                  <a:gd name="T31" fmla="*/ 32 h 854"/>
                  <a:gd name="T32" fmla="*/ 677 w 855"/>
                  <a:gd name="T33" fmla="*/ 79 h 854"/>
                  <a:gd name="T34" fmla="*/ 742 w 855"/>
                  <a:gd name="T35" fmla="*/ 136 h 854"/>
                  <a:gd name="T36" fmla="*/ 792 w 855"/>
                  <a:gd name="T37" fmla="*/ 201 h 854"/>
                  <a:gd name="T38" fmla="*/ 828 w 855"/>
                  <a:gd name="T39" fmla="*/ 277 h 854"/>
                  <a:gd name="T40" fmla="*/ 850 w 855"/>
                  <a:gd name="T41" fmla="*/ 356 h 854"/>
                  <a:gd name="T42" fmla="*/ 854 w 855"/>
                  <a:gd name="T43" fmla="*/ 435 h 854"/>
                  <a:gd name="T44" fmla="*/ 843 w 855"/>
                  <a:gd name="T45" fmla="*/ 518 h 854"/>
                  <a:gd name="T46" fmla="*/ 818 w 855"/>
                  <a:gd name="T47" fmla="*/ 601 h 854"/>
                  <a:gd name="T48" fmla="*/ 767 w 855"/>
                  <a:gd name="T49" fmla="*/ 683 h 854"/>
                  <a:gd name="T50" fmla="*/ 688 w 855"/>
                  <a:gd name="T51" fmla="*/ 762 h 854"/>
                  <a:gd name="T52" fmla="*/ 591 w 855"/>
                  <a:gd name="T53" fmla="*/ 817 h 854"/>
                  <a:gd name="T54" fmla="*/ 483 w 855"/>
                  <a:gd name="T55" fmla="*/ 845 h 854"/>
                  <a:gd name="T56" fmla="*/ 429 w 855"/>
                  <a:gd name="T57" fmla="*/ 270 h 854"/>
                  <a:gd name="T58" fmla="*/ 389 w 855"/>
                  <a:gd name="T59" fmla="*/ 273 h 854"/>
                  <a:gd name="T60" fmla="*/ 350 w 855"/>
                  <a:gd name="T61" fmla="*/ 291 h 854"/>
                  <a:gd name="T62" fmla="*/ 317 w 855"/>
                  <a:gd name="T63" fmla="*/ 316 h 854"/>
                  <a:gd name="T64" fmla="*/ 295 w 855"/>
                  <a:gd name="T65" fmla="*/ 349 h 854"/>
                  <a:gd name="T66" fmla="*/ 274 w 855"/>
                  <a:gd name="T67" fmla="*/ 403 h 854"/>
                  <a:gd name="T68" fmla="*/ 277 w 855"/>
                  <a:gd name="T69" fmla="*/ 464 h 854"/>
                  <a:gd name="T70" fmla="*/ 306 w 855"/>
                  <a:gd name="T71" fmla="*/ 518 h 854"/>
                  <a:gd name="T72" fmla="*/ 350 w 855"/>
                  <a:gd name="T73" fmla="*/ 558 h 854"/>
                  <a:gd name="T74" fmla="*/ 389 w 855"/>
                  <a:gd name="T75" fmla="*/ 576 h 854"/>
                  <a:gd name="T76" fmla="*/ 429 w 855"/>
                  <a:gd name="T77" fmla="*/ 579 h 854"/>
                  <a:gd name="T78" fmla="*/ 468 w 855"/>
                  <a:gd name="T79" fmla="*/ 576 h 854"/>
                  <a:gd name="T80" fmla="*/ 504 w 855"/>
                  <a:gd name="T81" fmla="*/ 558 h 854"/>
                  <a:gd name="T82" fmla="*/ 536 w 855"/>
                  <a:gd name="T83" fmla="*/ 536 h 854"/>
                  <a:gd name="T84" fmla="*/ 562 w 855"/>
                  <a:gd name="T85" fmla="*/ 503 h 854"/>
                  <a:gd name="T86" fmla="*/ 583 w 855"/>
                  <a:gd name="T87" fmla="*/ 442 h 854"/>
                  <a:gd name="T88" fmla="*/ 576 w 855"/>
                  <a:gd name="T89" fmla="*/ 385 h 854"/>
                  <a:gd name="T90" fmla="*/ 551 w 855"/>
                  <a:gd name="T91" fmla="*/ 331 h 854"/>
                  <a:gd name="T92" fmla="*/ 504 w 855"/>
                  <a:gd name="T93" fmla="*/ 291 h 854"/>
                  <a:gd name="T94" fmla="*/ 468 w 855"/>
                  <a:gd name="T95" fmla="*/ 273 h 854"/>
                  <a:gd name="T96" fmla="*/ 429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9" y="853"/>
                    </a:moveTo>
                    <a:lnTo>
                      <a:pt x="371" y="845"/>
                    </a:lnTo>
                    <a:lnTo>
                      <a:pt x="317" y="835"/>
                    </a:lnTo>
                    <a:lnTo>
                      <a:pt x="267" y="817"/>
                    </a:lnTo>
                    <a:lnTo>
                      <a:pt x="216" y="795"/>
                    </a:lnTo>
                    <a:lnTo>
                      <a:pt x="180" y="770"/>
                    </a:lnTo>
                    <a:lnTo>
                      <a:pt x="148" y="745"/>
                    </a:lnTo>
                    <a:lnTo>
                      <a:pt x="115" y="716"/>
                    </a:lnTo>
                    <a:lnTo>
                      <a:pt x="90" y="683"/>
                    </a:lnTo>
                    <a:lnTo>
                      <a:pt x="65" y="651"/>
                    </a:lnTo>
                    <a:lnTo>
                      <a:pt x="47" y="615"/>
                    </a:lnTo>
                    <a:lnTo>
                      <a:pt x="29" y="576"/>
                    </a:lnTo>
                    <a:lnTo>
                      <a:pt x="14" y="536"/>
                    </a:lnTo>
                    <a:lnTo>
                      <a:pt x="7" y="493"/>
                    </a:lnTo>
                    <a:lnTo>
                      <a:pt x="4" y="453"/>
                    </a:lnTo>
                    <a:lnTo>
                      <a:pt x="0" y="410"/>
                    </a:lnTo>
                    <a:lnTo>
                      <a:pt x="4" y="370"/>
                    </a:lnTo>
                    <a:lnTo>
                      <a:pt x="11" y="327"/>
                    </a:lnTo>
                    <a:lnTo>
                      <a:pt x="25" y="288"/>
                    </a:lnTo>
                    <a:lnTo>
                      <a:pt x="40" y="248"/>
                    </a:lnTo>
                    <a:lnTo>
                      <a:pt x="58" y="212"/>
                    </a:lnTo>
                    <a:lnTo>
                      <a:pt x="90" y="165"/>
                    </a:lnTo>
                    <a:lnTo>
                      <a:pt x="126" y="122"/>
                    </a:lnTo>
                    <a:lnTo>
                      <a:pt x="170" y="86"/>
                    </a:lnTo>
                    <a:lnTo>
                      <a:pt x="216" y="57"/>
                    </a:lnTo>
                    <a:lnTo>
                      <a:pt x="263" y="32"/>
                    </a:lnTo>
                    <a:lnTo>
                      <a:pt x="317" y="14"/>
                    </a:lnTo>
                    <a:lnTo>
                      <a:pt x="371" y="3"/>
                    </a:lnTo>
                    <a:lnTo>
                      <a:pt x="429" y="0"/>
                    </a:lnTo>
                    <a:lnTo>
                      <a:pt x="483" y="3"/>
                    </a:lnTo>
                    <a:lnTo>
                      <a:pt x="536" y="14"/>
                    </a:lnTo>
                    <a:lnTo>
                      <a:pt x="591" y="32"/>
                    </a:lnTo>
                    <a:lnTo>
                      <a:pt x="641" y="57"/>
                    </a:lnTo>
                    <a:lnTo>
                      <a:pt x="677" y="79"/>
                    </a:lnTo>
                    <a:lnTo>
                      <a:pt x="710" y="108"/>
                    </a:lnTo>
                    <a:lnTo>
                      <a:pt x="742" y="136"/>
                    </a:lnTo>
                    <a:lnTo>
                      <a:pt x="767" y="169"/>
                    </a:lnTo>
                    <a:lnTo>
                      <a:pt x="792" y="201"/>
                    </a:lnTo>
                    <a:lnTo>
                      <a:pt x="810" y="237"/>
                    </a:lnTo>
                    <a:lnTo>
                      <a:pt x="828" y="277"/>
                    </a:lnTo>
                    <a:lnTo>
                      <a:pt x="839" y="313"/>
                    </a:lnTo>
                    <a:lnTo>
                      <a:pt x="850" y="356"/>
                    </a:lnTo>
                    <a:lnTo>
                      <a:pt x="854" y="396"/>
                    </a:lnTo>
                    <a:lnTo>
                      <a:pt x="854" y="435"/>
                    </a:lnTo>
                    <a:lnTo>
                      <a:pt x="850" y="478"/>
                    </a:lnTo>
                    <a:lnTo>
                      <a:pt x="843" y="518"/>
                    </a:lnTo>
                    <a:lnTo>
                      <a:pt x="832" y="558"/>
                    </a:lnTo>
                    <a:lnTo>
                      <a:pt x="818" y="601"/>
                    </a:lnTo>
                    <a:lnTo>
                      <a:pt x="796" y="637"/>
                    </a:lnTo>
                    <a:lnTo>
                      <a:pt x="767" y="683"/>
                    </a:lnTo>
                    <a:lnTo>
                      <a:pt x="727" y="727"/>
                    </a:lnTo>
                    <a:lnTo>
                      <a:pt x="688" y="762"/>
                    </a:lnTo>
                    <a:lnTo>
                      <a:pt x="641" y="795"/>
                    </a:lnTo>
                    <a:lnTo>
                      <a:pt x="591" y="817"/>
                    </a:lnTo>
                    <a:lnTo>
                      <a:pt x="540" y="835"/>
                    </a:lnTo>
                    <a:lnTo>
                      <a:pt x="483" y="845"/>
                    </a:lnTo>
                    <a:lnTo>
                      <a:pt x="429" y="853"/>
                    </a:lnTo>
                    <a:close/>
                    <a:moveTo>
                      <a:pt x="429" y="270"/>
                    </a:moveTo>
                    <a:lnTo>
                      <a:pt x="407" y="270"/>
                    </a:lnTo>
                    <a:lnTo>
                      <a:pt x="389" y="273"/>
                    </a:lnTo>
                    <a:lnTo>
                      <a:pt x="368" y="280"/>
                    </a:lnTo>
                    <a:lnTo>
                      <a:pt x="350" y="291"/>
                    </a:lnTo>
                    <a:lnTo>
                      <a:pt x="335" y="302"/>
                    </a:lnTo>
                    <a:lnTo>
                      <a:pt x="317" y="316"/>
                    </a:lnTo>
                    <a:lnTo>
                      <a:pt x="306" y="331"/>
                    </a:lnTo>
                    <a:lnTo>
                      <a:pt x="295" y="349"/>
                    </a:lnTo>
                    <a:lnTo>
                      <a:pt x="281" y="374"/>
                    </a:lnTo>
                    <a:lnTo>
                      <a:pt x="274" y="403"/>
                    </a:lnTo>
                    <a:lnTo>
                      <a:pt x="274" y="435"/>
                    </a:lnTo>
                    <a:lnTo>
                      <a:pt x="277" y="464"/>
                    </a:lnTo>
                    <a:lnTo>
                      <a:pt x="288" y="493"/>
                    </a:lnTo>
                    <a:lnTo>
                      <a:pt x="306" y="518"/>
                    </a:lnTo>
                    <a:lnTo>
                      <a:pt x="324" y="539"/>
                    </a:lnTo>
                    <a:lnTo>
                      <a:pt x="350" y="558"/>
                    </a:lnTo>
                    <a:lnTo>
                      <a:pt x="368" y="568"/>
                    </a:lnTo>
                    <a:lnTo>
                      <a:pt x="389" y="576"/>
                    </a:lnTo>
                    <a:lnTo>
                      <a:pt x="407" y="579"/>
                    </a:lnTo>
                    <a:lnTo>
                      <a:pt x="429" y="579"/>
                    </a:lnTo>
                    <a:lnTo>
                      <a:pt x="447" y="579"/>
                    </a:lnTo>
                    <a:lnTo>
                      <a:pt x="468" y="576"/>
                    </a:lnTo>
                    <a:lnTo>
                      <a:pt x="486" y="568"/>
                    </a:lnTo>
                    <a:lnTo>
                      <a:pt x="504" y="558"/>
                    </a:lnTo>
                    <a:lnTo>
                      <a:pt x="522" y="547"/>
                    </a:lnTo>
                    <a:lnTo>
                      <a:pt x="536" y="536"/>
                    </a:lnTo>
                    <a:lnTo>
                      <a:pt x="551" y="518"/>
                    </a:lnTo>
                    <a:lnTo>
                      <a:pt x="562" y="503"/>
                    </a:lnTo>
                    <a:lnTo>
                      <a:pt x="576" y="475"/>
                    </a:lnTo>
                    <a:lnTo>
                      <a:pt x="583" y="442"/>
                    </a:lnTo>
                    <a:lnTo>
                      <a:pt x="583" y="414"/>
                    </a:lnTo>
                    <a:lnTo>
                      <a:pt x="576" y="385"/>
                    </a:lnTo>
                    <a:lnTo>
                      <a:pt x="565" y="356"/>
                    </a:lnTo>
                    <a:lnTo>
                      <a:pt x="551" y="331"/>
                    </a:lnTo>
                    <a:lnTo>
                      <a:pt x="530" y="309"/>
                    </a:lnTo>
                    <a:lnTo>
                      <a:pt x="504" y="291"/>
                    </a:lnTo>
                    <a:lnTo>
                      <a:pt x="486" y="280"/>
                    </a:lnTo>
                    <a:lnTo>
                      <a:pt x="468" y="273"/>
                    </a:lnTo>
                    <a:lnTo>
                      <a:pt x="447" y="270"/>
                    </a:lnTo>
                    <a:lnTo>
                      <a:pt x="429" y="270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19" name="Freeform 152"/>
              <p:cNvSpPr>
                <a:spLocks noChangeArrowheads="1"/>
              </p:cNvSpPr>
              <p:nvPr/>
            </p:nvSpPr>
            <p:spPr bwMode="auto">
              <a:xfrm>
                <a:off x="3392488" y="4500563"/>
                <a:ext cx="306387" cy="306388"/>
              </a:xfrm>
              <a:custGeom>
                <a:avLst/>
                <a:gdLst>
                  <a:gd name="T0" fmla="*/ 371 w 855"/>
                  <a:gd name="T1" fmla="*/ 849 h 854"/>
                  <a:gd name="T2" fmla="*/ 263 w 855"/>
                  <a:gd name="T3" fmla="*/ 821 h 854"/>
                  <a:gd name="T4" fmla="*/ 166 w 855"/>
                  <a:gd name="T5" fmla="*/ 763 h 854"/>
                  <a:gd name="T6" fmla="*/ 87 w 855"/>
                  <a:gd name="T7" fmla="*/ 687 h 854"/>
                  <a:gd name="T8" fmla="*/ 36 w 855"/>
                  <a:gd name="T9" fmla="*/ 601 h 854"/>
                  <a:gd name="T10" fmla="*/ 11 w 855"/>
                  <a:gd name="T11" fmla="*/ 522 h 854"/>
                  <a:gd name="T12" fmla="*/ 0 w 855"/>
                  <a:gd name="T13" fmla="*/ 439 h 854"/>
                  <a:gd name="T14" fmla="*/ 4 w 855"/>
                  <a:gd name="T15" fmla="*/ 356 h 854"/>
                  <a:gd name="T16" fmla="*/ 26 w 855"/>
                  <a:gd name="T17" fmla="*/ 277 h 854"/>
                  <a:gd name="T18" fmla="*/ 61 w 855"/>
                  <a:gd name="T19" fmla="*/ 205 h 854"/>
                  <a:gd name="T20" fmla="*/ 112 w 855"/>
                  <a:gd name="T21" fmla="*/ 137 h 854"/>
                  <a:gd name="T22" fmla="*/ 177 w 855"/>
                  <a:gd name="T23" fmla="*/ 83 h 854"/>
                  <a:gd name="T24" fmla="*/ 263 w 855"/>
                  <a:gd name="T25" fmla="*/ 33 h 854"/>
                  <a:gd name="T26" fmla="*/ 371 w 855"/>
                  <a:gd name="T27" fmla="*/ 4 h 854"/>
                  <a:gd name="T28" fmla="*/ 483 w 855"/>
                  <a:gd name="T29" fmla="*/ 4 h 854"/>
                  <a:gd name="T30" fmla="*/ 591 w 855"/>
                  <a:gd name="T31" fmla="*/ 33 h 854"/>
                  <a:gd name="T32" fmla="*/ 685 w 855"/>
                  <a:gd name="T33" fmla="*/ 90 h 854"/>
                  <a:gd name="T34" fmla="*/ 764 w 855"/>
                  <a:gd name="T35" fmla="*/ 166 h 854"/>
                  <a:gd name="T36" fmla="*/ 814 w 855"/>
                  <a:gd name="T37" fmla="*/ 252 h 854"/>
                  <a:gd name="T38" fmla="*/ 843 w 855"/>
                  <a:gd name="T39" fmla="*/ 331 h 854"/>
                  <a:gd name="T40" fmla="*/ 854 w 855"/>
                  <a:gd name="T41" fmla="*/ 414 h 854"/>
                  <a:gd name="T42" fmla="*/ 847 w 855"/>
                  <a:gd name="T43" fmla="*/ 497 h 854"/>
                  <a:gd name="T44" fmla="*/ 825 w 855"/>
                  <a:gd name="T45" fmla="*/ 576 h 854"/>
                  <a:gd name="T46" fmla="*/ 789 w 855"/>
                  <a:gd name="T47" fmla="*/ 651 h 854"/>
                  <a:gd name="T48" fmla="*/ 739 w 855"/>
                  <a:gd name="T49" fmla="*/ 716 h 854"/>
                  <a:gd name="T50" fmla="*/ 674 w 855"/>
                  <a:gd name="T51" fmla="*/ 774 h 854"/>
                  <a:gd name="T52" fmla="*/ 591 w 855"/>
                  <a:gd name="T53" fmla="*/ 821 h 854"/>
                  <a:gd name="T54" fmla="*/ 483 w 855"/>
                  <a:gd name="T55" fmla="*/ 849 h 854"/>
                  <a:gd name="T56" fmla="*/ 425 w 855"/>
                  <a:gd name="T57" fmla="*/ 270 h 854"/>
                  <a:gd name="T58" fmla="*/ 386 w 855"/>
                  <a:gd name="T59" fmla="*/ 277 h 854"/>
                  <a:gd name="T60" fmla="*/ 350 w 855"/>
                  <a:gd name="T61" fmla="*/ 292 h 854"/>
                  <a:gd name="T62" fmla="*/ 303 w 855"/>
                  <a:gd name="T63" fmla="*/ 335 h 854"/>
                  <a:gd name="T64" fmla="*/ 278 w 855"/>
                  <a:gd name="T65" fmla="*/ 385 h 854"/>
                  <a:gd name="T66" fmla="*/ 270 w 855"/>
                  <a:gd name="T67" fmla="*/ 446 h 854"/>
                  <a:gd name="T68" fmla="*/ 292 w 855"/>
                  <a:gd name="T69" fmla="*/ 504 h 854"/>
                  <a:gd name="T70" fmla="*/ 317 w 855"/>
                  <a:gd name="T71" fmla="*/ 536 h 854"/>
                  <a:gd name="T72" fmla="*/ 350 w 855"/>
                  <a:gd name="T73" fmla="*/ 562 h 854"/>
                  <a:gd name="T74" fmla="*/ 386 w 855"/>
                  <a:gd name="T75" fmla="*/ 576 h 854"/>
                  <a:gd name="T76" fmla="*/ 425 w 855"/>
                  <a:gd name="T77" fmla="*/ 583 h 854"/>
                  <a:gd name="T78" fmla="*/ 465 w 855"/>
                  <a:gd name="T79" fmla="*/ 576 h 854"/>
                  <a:gd name="T80" fmla="*/ 504 w 855"/>
                  <a:gd name="T81" fmla="*/ 562 h 854"/>
                  <a:gd name="T82" fmla="*/ 548 w 855"/>
                  <a:gd name="T83" fmla="*/ 522 h 854"/>
                  <a:gd name="T84" fmla="*/ 577 w 855"/>
                  <a:gd name="T85" fmla="*/ 468 h 854"/>
                  <a:gd name="T86" fmla="*/ 580 w 855"/>
                  <a:gd name="T87" fmla="*/ 407 h 854"/>
                  <a:gd name="T88" fmla="*/ 562 w 855"/>
                  <a:gd name="T89" fmla="*/ 349 h 854"/>
                  <a:gd name="T90" fmla="*/ 537 w 855"/>
                  <a:gd name="T91" fmla="*/ 317 h 854"/>
                  <a:gd name="T92" fmla="*/ 504 w 855"/>
                  <a:gd name="T93" fmla="*/ 292 h 854"/>
                  <a:gd name="T94" fmla="*/ 465 w 855"/>
                  <a:gd name="T95" fmla="*/ 277 h 854"/>
                  <a:gd name="T96" fmla="*/ 425 w 855"/>
                  <a:gd name="T97" fmla="*/ 270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55" h="854">
                    <a:moveTo>
                      <a:pt x="425" y="853"/>
                    </a:moveTo>
                    <a:lnTo>
                      <a:pt x="371" y="849"/>
                    </a:lnTo>
                    <a:lnTo>
                      <a:pt x="314" y="839"/>
                    </a:lnTo>
                    <a:lnTo>
                      <a:pt x="263" y="821"/>
                    </a:lnTo>
                    <a:lnTo>
                      <a:pt x="213" y="795"/>
                    </a:lnTo>
                    <a:lnTo>
                      <a:pt x="166" y="763"/>
                    </a:lnTo>
                    <a:lnTo>
                      <a:pt x="126" y="727"/>
                    </a:lnTo>
                    <a:lnTo>
                      <a:pt x="87" y="687"/>
                    </a:lnTo>
                    <a:lnTo>
                      <a:pt x="58" y="641"/>
                    </a:lnTo>
                    <a:lnTo>
                      <a:pt x="36" y="601"/>
                    </a:lnTo>
                    <a:lnTo>
                      <a:pt x="22" y="562"/>
                    </a:lnTo>
                    <a:lnTo>
                      <a:pt x="11" y="522"/>
                    </a:lnTo>
                    <a:lnTo>
                      <a:pt x="4" y="479"/>
                    </a:lnTo>
                    <a:lnTo>
                      <a:pt x="0" y="439"/>
                    </a:lnTo>
                    <a:lnTo>
                      <a:pt x="0" y="396"/>
                    </a:lnTo>
                    <a:lnTo>
                      <a:pt x="4" y="356"/>
                    </a:lnTo>
                    <a:lnTo>
                      <a:pt x="15" y="317"/>
                    </a:lnTo>
                    <a:lnTo>
                      <a:pt x="26" y="277"/>
                    </a:lnTo>
                    <a:lnTo>
                      <a:pt x="44" y="241"/>
                    </a:lnTo>
                    <a:lnTo>
                      <a:pt x="61" y="205"/>
                    </a:lnTo>
                    <a:lnTo>
                      <a:pt x="87" y="169"/>
                    </a:lnTo>
                    <a:lnTo>
                      <a:pt x="112" y="137"/>
                    </a:lnTo>
                    <a:lnTo>
                      <a:pt x="144" y="108"/>
                    </a:lnTo>
                    <a:lnTo>
                      <a:pt x="177" y="83"/>
                    </a:lnTo>
                    <a:lnTo>
                      <a:pt x="213" y="58"/>
                    </a:lnTo>
                    <a:lnTo>
                      <a:pt x="263" y="33"/>
                    </a:lnTo>
                    <a:lnTo>
                      <a:pt x="317" y="15"/>
                    </a:lnTo>
                    <a:lnTo>
                      <a:pt x="371" y="4"/>
                    </a:lnTo>
                    <a:lnTo>
                      <a:pt x="425" y="0"/>
                    </a:lnTo>
                    <a:lnTo>
                      <a:pt x="483" y="4"/>
                    </a:lnTo>
                    <a:lnTo>
                      <a:pt x="537" y="15"/>
                    </a:lnTo>
                    <a:lnTo>
                      <a:pt x="591" y="33"/>
                    </a:lnTo>
                    <a:lnTo>
                      <a:pt x="638" y="58"/>
                    </a:lnTo>
                    <a:lnTo>
                      <a:pt x="685" y="90"/>
                    </a:lnTo>
                    <a:lnTo>
                      <a:pt x="728" y="126"/>
                    </a:lnTo>
                    <a:lnTo>
                      <a:pt x="764" y="166"/>
                    </a:lnTo>
                    <a:lnTo>
                      <a:pt x="796" y="212"/>
                    </a:lnTo>
                    <a:lnTo>
                      <a:pt x="814" y="252"/>
                    </a:lnTo>
                    <a:lnTo>
                      <a:pt x="828" y="292"/>
                    </a:lnTo>
                    <a:lnTo>
                      <a:pt x="843" y="331"/>
                    </a:lnTo>
                    <a:lnTo>
                      <a:pt x="850" y="371"/>
                    </a:lnTo>
                    <a:lnTo>
                      <a:pt x="854" y="414"/>
                    </a:lnTo>
                    <a:lnTo>
                      <a:pt x="850" y="454"/>
                    </a:lnTo>
                    <a:lnTo>
                      <a:pt x="847" y="497"/>
                    </a:lnTo>
                    <a:lnTo>
                      <a:pt x="839" y="536"/>
                    </a:lnTo>
                    <a:lnTo>
                      <a:pt x="825" y="576"/>
                    </a:lnTo>
                    <a:lnTo>
                      <a:pt x="807" y="616"/>
                    </a:lnTo>
                    <a:lnTo>
                      <a:pt x="789" y="651"/>
                    </a:lnTo>
                    <a:lnTo>
                      <a:pt x="764" y="687"/>
                    </a:lnTo>
                    <a:lnTo>
                      <a:pt x="739" y="716"/>
                    </a:lnTo>
                    <a:lnTo>
                      <a:pt x="706" y="745"/>
                    </a:lnTo>
                    <a:lnTo>
                      <a:pt x="674" y="774"/>
                    </a:lnTo>
                    <a:lnTo>
                      <a:pt x="638" y="795"/>
                    </a:lnTo>
                    <a:lnTo>
                      <a:pt x="591" y="821"/>
                    </a:lnTo>
                    <a:lnTo>
                      <a:pt x="537" y="839"/>
                    </a:lnTo>
                    <a:lnTo>
                      <a:pt x="483" y="849"/>
                    </a:lnTo>
                    <a:lnTo>
                      <a:pt x="425" y="853"/>
                    </a:lnTo>
                    <a:close/>
                    <a:moveTo>
                      <a:pt x="425" y="270"/>
                    </a:moveTo>
                    <a:lnTo>
                      <a:pt x="407" y="274"/>
                    </a:lnTo>
                    <a:lnTo>
                      <a:pt x="386" y="277"/>
                    </a:lnTo>
                    <a:lnTo>
                      <a:pt x="368" y="284"/>
                    </a:lnTo>
                    <a:lnTo>
                      <a:pt x="350" y="292"/>
                    </a:lnTo>
                    <a:lnTo>
                      <a:pt x="324" y="310"/>
                    </a:lnTo>
                    <a:lnTo>
                      <a:pt x="303" y="335"/>
                    </a:lnTo>
                    <a:lnTo>
                      <a:pt x="288" y="360"/>
                    </a:lnTo>
                    <a:lnTo>
                      <a:pt x="278" y="385"/>
                    </a:lnTo>
                    <a:lnTo>
                      <a:pt x="270" y="418"/>
                    </a:lnTo>
                    <a:lnTo>
                      <a:pt x="270" y="446"/>
                    </a:lnTo>
                    <a:lnTo>
                      <a:pt x="278" y="475"/>
                    </a:lnTo>
                    <a:lnTo>
                      <a:pt x="292" y="504"/>
                    </a:lnTo>
                    <a:lnTo>
                      <a:pt x="303" y="522"/>
                    </a:lnTo>
                    <a:lnTo>
                      <a:pt x="317" y="536"/>
                    </a:lnTo>
                    <a:lnTo>
                      <a:pt x="332" y="551"/>
                    </a:lnTo>
                    <a:lnTo>
                      <a:pt x="350" y="562"/>
                    </a:lnTo>
                    <a:lnTo>
                      <a:pt x="368" y="569"/>
                    </a:lnTo>
                    <a:lnTo>
                      <a:pt x="386" y="576"/>
                    </a:lnTo>
                    <a:lnTo>
                      <a:pt x="407" y="580"/>
                    </a:lnTo>
                    <a:lnTo>
                      <a:pt x="425" y="583"/>
                    </a:lnTo>
                    <a:lnTo>
                      <a:pt x="447" y="580"/>
                    </a:lnTo>
                    <a:lnTo>
                      <a:pt x="465" y="576"/>
                    </a:lnTo>
                    <a:lnTo>
                      <a:pt x="486" y="569"/>
                    </a:lnTo>
                    <a:lnTo>
                      <a:pt x="504" y="562"/>
                    </a:lnTo>
                    <a:lnTo>
                      <a:pt x="530" y="544"/>
                    </a:lnTo>
                    <a:lnTo>
                      <a:pt x="548" y="522"/>
                    </a:lnTo>
                    <a:lnTo>
                      <a:pt x="566" y="497"/>
                    </a:lnTo>
                    <a:lnTo>
                      <a:pt x="577" y="468"/>
                    </a:lnTo>
                    <a:lnTo>
                      <a:pt x="580" y="436"/>
                    </a:lnTo>
                    <a:lnTo>
                      <a:pt x="580" y="407"/>
                    </a:lnTo>
                    <a:lnTo>
                      <a:pt x="573" y="378"/>
                    </a:lnTo>
                    <a:lnTo>
                      <a:pt x="562" y="349"/>
                    </a:lnTo>
                    <a:lnTo>
                      <a:pt x="548" y="331"/>
                    </a:lnTo>
                    <a:lnTo>
                      <a:pt x="537" y="317"/>
                    </a:lnTo>
                    <a:lnTo>
                      <a:pt x="519" y="302"/>
                    </a:lnTo>
                    <a:lnTo>
                      <a:pt x="504" y="292"/>
                    </a:lnTo>
                    <a:lnTo>
                      <a:pt x="486" y="284"/>
                    </a:lnTo>
                    <a:lnTo>
                      <a:pt x="465" y="277"/>
                    </a:lnTo>
                    <a:lnTo>
                      <a:pt x="447" y="274"/>
                    </a:lnTo>
                    <a:lnTo>
                      <a:pt x="425" y="270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CA7DE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5" name="Rounded Rectangle 14"/>
            <p:cNvSpPr/>
            <p:nvPr/>
          </p:nvSpPr>
          <p:spPr>
            <a:xfrm>
              <a:off x="9477445" y="5014213"/>
              <a:ext cx="2267979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Explore,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enrich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grpSp>
          <p:nvGrpSpPr>
            <p:cNvPr id="16" name="Group 101"/>
            <p:cNvGrpSpPr>
              <a:grpSpLocks/>
            </p:cNvGrpSpPr>
            <p:nvPr/>
          </p:nvGrpSpPr>
          <p:grpSpPr bwMode="auto">
            <a:xfrm>
              <a:off x="3412380" y="2730284"/>
              <a:ext cx="2588057" cy="2588056"/>
              <a:chOff x="5426" y="857"/>
              <a:chExt cx="1375" cy="1375"/>
            </a:xfrm>
          </p:grpSpPr>
          <p:sp>
            <p:nvSpPr>
              <p:cNvPr id="61" name="Freeform 102"/>
              <p:cNvSpPr>
                <a:spLocks noChangeArrowheads="1"/>
              </p:cNvSpPr>
              <p:nvPr/>
            </p:nvSpPr>
            <p:spPr bwMode="auto">
              <a:xfrm>
                <a:off x="5988" y="1419"/>
                <a:ext cx="251" cy="251"/>
              </a:xfrm>
              <a:custGeom>
                <a:avLst/>
                <a:gdLst>
                  <a:gd name="T0" fmla="*/ 471 w 1111"/>
                  <a:gd name="T1" fmla="*/ 6 h 1112"/>
                  <a:gd name="T2" fmla="*/ 365 w 1111"/>
                  <a:gd name="T3" fmla="*/ 34 h 1112"/>
                  <a:gd name="T4" fmla="*/ 268 w 1111"/>
                  <a:gd name="T5" fmla="*/ 81 h 1112"/>
                  <a:gd name="T6" fmla="*/ 182 w 1111"/>
                  <a:gd name="T7" fmla="*/ 144 h 1112"/>
                  <a:gd name="T8" fmla="*/ 111 w 1111"/>
                  <a:gd name="T9" fmla="*/ 224 h 1112"/>
                  <a:gd name="T10" fmla="*/ 56 w 1111"/>
                  <a:gd name="T11" fmla="*/ 314 h 1112"/>
                  <a:gd name="T12" fmla="*/ 18 w 1111"/>
                  <a:gd name="T13" fmla="*/ 417 h 1112"/>
                  <a:gd name="T14" fmla="*/ 0 w 1111"/>
                  <a:gd name="T15" fmla="*/ 527 h 1112"/>
                  <a:gd name="T16" fmla="*/ 7 w 1111"/>
                  <a:gd name="T17" fmla="*/ 640 h 1112"/>
                  <a:gd name="T18" fmla="*/ 35 w 1111"/>
                  <a:gd name="T19" fmla="*/ 746 h 1112"/>
                  <a:gd name="T20" fmla="*/ 80 w 1111"/>
                  <a:gd name="T21" fmla="*/ 843 h 1112"/>
                  <a:gd name="T22" fmla="*/ 145 w 1111"/>
                  <a:gd name="T23" fmla="*/ 929 h 1112"/>
                  <a:gd name="T24" fmla="*/ 223 w 1111"/>
                  <a:gd name="T25" fmla="*/ 1000 h 1112"/>
                  <a:gd name="T26" fmla="*/ 315 w 1111"/>
                  <a:gd name="T27" fmla="*/ 1055 h 1112"/>
                  <a:gd name="T28" fmla="*/ 417 w 1111"/>
                  <a:gd name="T29" fmla="*/ 1093 h 1112"/>
                  <a:gd name="T30" fmla="*/ 528 w 1111"/>
                  <a:gd name="T31" fmla="*/ 1109 h 1112"/>
                  <a:gd name="T32" fmla="*/ 639 w 1111"/>
                  <a:gd name="T33" fmla="*/ 1104 h 1112"/>
                  <a:gd name="T34" fmla="*/ 746 w 1111"/>
                  <a:gd name="T35" fmla="*/ 1076 h 1112"/>
                  <a:gd name="T36" fmla="*/ 842 w 1111"/>
                  <a:gd name="T37" fmla="*/ 1029 h 1112"/>
                  <a:gd name="T38" fmla="*/ 928 w 1111"/>
                  <a:gd name="T39" fmla="*/ 966 h 1112"/>
                  <a:gd name="T40" fmla="*/ 999 w 1111"/>
                  <a:gd name="T41" fmla="*/ 887 h 1112"/>
                  <a:gd name="T42" fmla="*/ 1056 w 1111"/>
                  <a:gd name="T43" fmla="*/ 796 h 1112"/>
                  <a:gd name="T44" fmla="*/ 1093 w 1111"/>
                  <a:gd name="T45" fmla="*/ 694 h 1112"/>
                  <a:gd name="T46" fmla="*/ 1110 w 1111"/>
                  <a:gd name="T47" fmla="*/ 583 h 1112"/>
                  <a:gd name="T48" fmla="*/ 1103 w 1111"/>
                  <a:gd name="T49" fmla="*/ 472 h 1112"/>
                  <a:gd name="T50" fmla="*/ 1077 w 1111"/>
                  <a:gd name="T51" fmla="*/ 365 h 1112"/>
                  <a:gd name="T52" fmla="*/ 1030 w 1111"/>
                  <a:gd name="T53" fmla="*/ 267 h 1112"/>
                  <a:gd name="T54" fmla="*/ 965 w 1111"/>
                  <a:gd name="T55" fmla="*/ 183 h 1112"/>
                  <a:gd name="T56" fmla="*/ 887 w 1111"/>
                  <a:gd name="T57" fmla="*/ 110 h 1112"/>
                  <a:gd name="T58" fmla="*/ 795 w 1111"/>
                  <a:gd name="T59" fmla="*/ 55 h 1112"/>
                  <a:gd name="T60" fmla="*/ 694 w 1111"/>
                  <a:gd name="T61" fmla="*/ 18 h 1112"/>
                  <a:gd name="T62" fmla="*/ 584 w 1111"/>
                  <a:gd name="T63" fmla="*/ 1 h 1112"/>
                  <a:gd name="T64" fmla="*/ 501 w 1111"/>
                  <a:gd name="T65" fmla="*/ 817 h 1112"/>
                  <a:gd name="T66" fmla="*/ 406 w 1111"/>
                  <a:gd name="T67" fmla="*/ 776 h 1112"/>
                  <a:gd name="T68" fmla="*/ 333 w 1111"/>
                  <a:gd name="T69" fmla="*/ 705 h 1112"/>
                  <a:gd name="T70" fmla="*/ 294 w 1111"/>
                  <a:gd name="T71" fmla="*/ 610 h 1112"/>
                  <a:gd name="T72" fmla="*/ 294 w 1111"/>
                  <a:gd name="T73" fmla="*/ 501 h 1112"/>
                  <a:gd name="T74" fmla="*/ 333 w 1111"/>
                  <a:gd name="T75" fmla="*/ 407 h 1112"/>
                  <a:gd name="T76" fmla="*/ 406 w 1111"/>
                  <a:gd name="T77" fmla="*/ 334 h 1112"/>
                  <a:gd name="T78" fmla="*/ 501 w 1111"/>
                  <a:gd name="T79" fmla="*/ 293 h 1112"/>
                  <a:gd name="T80" fmla="*/ 609 w 1111"/>
                  <a:gd name="T81" fmla="*/ 293 h 1112"/>
                  <a:gd name="T82" fmla="*/ 704 w 1111"/>
                  <a:gd name="T83" fmla="*/ 334 h 1112"/>
                  <a:gd name="T84" fmla="*/ 777 w 1111"/>
                  <a:gd name="T85" fmla="*/ 407 h 1112"/>
                  <a:gd name="T86" fmla="*/ 816 w 1111"/>
                  <a:gd name="T87" fmla="*/ 501 h 1112"/>
                  <a:gd name="T88" fmla="*/ 816 w 1111"/>
                  <a:gd name="T89" fmla="*/ 610 h 1112"/>
                  <a:gd name="T90" fmla="*/ 777 w 1111"/>
                  <a:gd name="T91" fmla="*/ 705 h 1112"/>
                  <a:gd name="T92" fmla="*/ 704 w 1111"/>
                  <a:gd name="T93" fmla="*/ 776 h 1112"/>
                  <a:gd name="T94" fmla="*/ 609 w 1111"/>
                  <a:gd name="T95" fmla="*/ 817 h 1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11" h="1112">
                    <a:moveTo>
                      <a:pt x="555" y="0"/>
                    </a:moveTo>
                    <a:lnTo>
                      <a:pt x="528" y="1"/>
                    </a:lnTo>
                    <a:lnTo>
                      <a:pt x="498" y="3"/>
                    </a:lnTo>
                    <a:lnTo>
                      <a:pt x="471" y="6"/>
                    </a:lnTo>
                    <a:lnTo>
                      <a:pt x="443" y="11"/>
                    </a:lnTo>
                    <a:lnTo>
                      <a:pt x="417" y="18"/>
                    </a:lnTo>
                    <a:lnTo>
                      <a:pt x="390" y="26"/>
                    </a:lnTo>
                    <a:lnTo>
                      <a:pt x="365" y="34"/>
                    </a:lnTo>
                    <a:lnTo>
                      <a:pt x="339" y="44"/>
                    </a:lnTo>
                    <a:lnTo>
                      <a:pt x="315" y="55"/>
                    </a:lnTo>
                    <a:lnTo>
                      <a:pt x="291" y="68"/>
                    </a:lnTo>
                    <a:lnTo>
                      <a:pt x="268" y="81"/>
                    </a:lnTo>
                    <a:lnTo>
                      <a:pt x="245" y="96"/>
                    </a:lnTo>
                    <a:lnTo>
                      <a:pt x="223" y="110"/>
                    </a:lnTo>
                    <a:lnTo>
                      <a:pt x="202" y="128"/>
                    </a:lnTo>
                    <a:lnTo>
                      <a:pt x="182" y="144"/>
                    </a:lnTo>
                    <a:lnTo>
                      <a:pt x="163" y="164"/>
                    </a:lnTo>
                    <a:lnTo>
                      <a:pt x="145" y="183"/>
                    </a:lnTo>
                    <a:lnTo>
                      <a:pt x="127" y="203"/>
                    </a:lnTo>
                    <a:lnTo>
                      <a:pt x="111" y="224"/>
                    </a:lnTo>
                    <a:lnTo>
                      <a:pt x="95" y="245"/>
                    </a:lnTo>
                    <a:lnTo>
                      <a:pt x="80" y="267"/>
                    </a:lnTo>
                    <a:lnTo>
                      <a:pt x="67" y="292"/>
                    </a:lnTo>
                    <a:lnTo>
                      <a:pt x="56" y="314"/>
                    </a:lnTo>
                    <a:lnTo>
                      <a:pt x="44" y="340"/>
                    </a:lnTo>
                    <a:lnTo>
                      <a:pt x="35" y="365"/>
                    </a:lnTo>
                    <a:lnTo>
                      <a:pt x="25" y="391"/>
                    </a:lnTo>
                    <a:lnTo>
                      <a:pt x="18" y="417"/>
                    </a:lnTo>
                    <a:lnTo>
                      <a:pt x="12" y="444"/>
                    </a:lnTo>
                    <a:lnTo>
                      <a:pt x="7" y="472"/>
                    </a:lnTo>
                    <a:lnTo>
                      <a:pt x="4" y="499"/>
                    </a:lnTo>
                    <a:lnTo>
                      <a:pt x="0" y="527"/>
                    </a:lnTo>
                    <a:lnTo>
                      <a:pt x="0" y="556"/>
                    </a:lnTo>
                    <a:lnTo>
                      <a:pt x="0" y="583"/>
                    </a:lnTo>
                    <a:lnTo>
                      <a:pt x="4" y="613"/>
                    </a:lnTo>
                    <a:lnTo>
                      <a:pt x="7" y="640"/>
                    </a:lnTo>
                    <a:lnTo>
                      <a:pt x="12" y="668"/>
                    </a:lnTo>
                    <a:lnTo>
                      <a:pt x="18" y="694"/>
                    </a:lnTo>
                    <a:lnTo>
                      <a:pt x="25" y="720"/>
                    </a:lnTo>
                    <a:lnTo>
                      <a:pt x="35" y="746"/>
                    </a:lnTo>
                    <a:lnTo>
                      <a:pt x="44" y="772"/>
                    </a:lnTo>
                    <a:lnTo>
                      <a:pt x="56" y="796"/>
                    </a:lnTo>
                    <a:lnTo>
                      <a:pt x="67" y="820"/>
                    </a:lnTo>
                    <a:lnTo>
                      <a:pt x="80" y="843"/>
                    </a:lnTo>
                    <a:lnTo>
                      <a:pt x="95" y="866"/>
                    </a:lnTo>
                    <a:lnTo>
                      <a:pt x="111" y="887"/>
                    </a:lnTo>
                    <a:lnTo>
                      <a:pt x="127" y="908"/>
                    </a:lnTo>
                    <a:lnTo>
                      <a:pt x="145" y="929"/>
                    </a:lnTo>
                    <a:lnTo>
                      <a:pt x="163" y="948"/>
                    </a:lnTo>
                    <a:lnTo>
                      <a:pt x="182" y="966"/>
                    </a:lnTo>
                    <a:lnTo>
                      <a:pt x="202" y="984"/>
                    </a:lnTo>
                    <a:lnTo>
                      <a:pt x="223" y="1000"/>
                    </a:lnTo>
                    <a:lnTo>
                      <a:pt x="245" y="1015"/>
                    </a:lnTo>
                    <a:lnTo>
                      <a:pt x="268" y="1029"/>
                    </a:lnTo>
                    <a:lnTo>
                      <a:pt x="291" y="1044"/>
                    </a:lnTo>
                    <a:lnTo>
                      <a:pt x="315" y="1055"/>
                    </a:lnTo>
                    <a:lnTo>
                      <a:pt x="339" y="1067"/>
                    </a:lnTo>
                    <a:lnTo>
                      <a:pt x="365" y="1076"/>
                    </a:lnTo>
                    <a:lnTo>
                      <a:pt x="390" y="1084"/>
                    </a:lnTo>
                    <a:lnTo>
                      <a:pt x="417" y="1093"/>
                    </a:lnTo>
                    <a:lnTo>
                      <a:pt x="443" y="1099"/>
                    </a:lnTo>
                    <a:lnTo>
                      <a:pt x="471" y="1104"/>
                    </a:lnTo>
                    <a:lnTo>
                      <a:pt x="498" y="1107"/>
                    </a:lnTo>
                    <a:lnTo>
                      <a:pt x="528" y="1109"/>
                    </a:lnTo>
                    <a:lnTo>
                      <a:pt x="555" y="1111"/>
                    </a:lnTo>
                    <a:lnTo>
                      <a:pt x="584" y="1109"/>
                    </a:lnTo>
                    <a:lnTo>
                      <a:pt x="612" y="1107"/>
                    </a:lnTo>
                    <a:lnTo>
                      <a:pt x="639" y="1104"/>
                    </a:lnTo>
                    <a:lnTo>
                      <a:pt x="667" y="1099"/>
                    </a:lnTo>
                    <a:lnTo>
                      <a:pt x="694" y="1093"/>
                    </a:lnTo>
                    <a:lnTo>
                      <a:pt x="720" y="1084"/>
                    </a:lnTo>
                    <a:lnTo>
                      <a:pt x="746" y="1076"/>
                    </a:lnTo>
                    <a:lnTo>
                      <a:pt x="771" y="1067"/>
                    </a:lnTo>
                    <a:lnTo>
                      <a:pt x="795" y="1055"/>
                    </a:lnTo>
                    <a:lnTo>
                      <a:pt x="819" y="1044"/>
                    </a:lnTo>
                    <a:lnTo>
                      <a:pt x="842" y="1029"/>
                    </a:lnTo>
                    <a:lnTo>
                      <a:pt x="865" y="1015"/>
                    </a:lnTo>
                    <a:lnTo>
                      <a:pt x="887" y="1000"/>
                    </a:lnTo>
                    <a:lnTo>
                      <a:pt x="908" y="984"/>
                    </a:lnTo>
                    <a:lnTo>
                      <a:pt x="928" y="966"/>
                    </a:lnTo>
                    <a:lnTo>
                      <a:pt x="947" y="948"/>
                    </a:lnTo>
                    <a:lnTo>
                      <a:pt x="965" y="929"/>
                    </a:lnTo>
                    <a:lnTo>
                      <a:pt x="983" y="908"/>
                    </a:lnTo>
                    <a:lnTo>
                      <a:pt x="999" y="887"/>
                    </a:lnTo>
                    <a:lnTo>
                      <a:pt x="1015" y="866"/>
                    </a:lnTo>
                    <a:lnTo>
                      <a:pt x="1030" y="843"/>
                    </a:lnTo>
                    <a:lnTo>
                      <a:pt x="1043" y="820"/>
                    </a:lnTo>
                    <a:lnTo>
                      <a:pt x="1056" y="796"/>
                    </a:lnTo>
                    <a:lnTo>
                      <a:pt x="1066" y="772"/>
                    </a:lnTo>
                    <a:lnTo>
                      <a:pt x="1077" y="746"/>
                    </a:lnTo>
                    <a:lnTo>
                      <a:pt x="1085" y="720"/>
                    </a:lnTo>
                    <a:lnTo>
                      <a:pt x="1093" y="694"/>
                    </a:lnTo>
                    <a:lnTo>
                      <a:pt x="1098" y="668"/>
                    </a:lnTo>
                    <a:lnTo>
                      <a:pt x="1103" y="640"/>
                    </a:lnTo>
                    <a:lnTo>
                      <a:pt x="1108" y="613"/>
                    </a:lnTo>
                    <a:lnTo>
                      <a:pt x="1110" y="583"/>
                    </a:lnTo>
                    <a:lnTo>
                      <a:pt x="1110" y="556"/>
                    </a:lnTo>
                    <a:lnTo>
                      <a:pt x="1110" y="527"/>
                    </a:lnTo>
                    <a:lnTo>
                      <a:pt x="1108" y="499"/>
                    </a:lnTo>
                    <a:lnTo>
                      <a:pt x="1103" y="472"/>
                    </a:lnTo>
                    <a:lnTo>
                      <a:pt x="1098" y="444"/>
                    </a:lnTo>
                    <a:lnTo>
                      <a:pt x="1093" y="417"/>
                    </a:lnTo>
                    <a:lnTo>
                      <a:pt x="1085" y="391"/>
                    </a:lnTo>
                    <a:lnTo>
                      <a:pt x="1077" y="365"/>
                    </a:lnTo>
                    <a:lnTo>
                      <a:pt x="1066" y="340"/>
                    </a:lnTo>
                    <a:lnTo>
                      <a:pt x="1056" y="314"/>
                    </a:lnTo>
                    <a:lnTo>
                      <a:pt x="1043" y="292"/>
                    </a:lnTo>
                    <a:lnTo>
                      <a:pt x="1030" y="267"/>
                    </a:lnTo>
                    <a:lnTo>
                      <a:pt x="1015" y="245"/>
                    </a:lnTo>
                    <a:lnTo>
                      <a:pt x="999" y="224"/>
                    </a:lnTo>
                    <a:lnTo>
                      <a:pt x="983" y="203"/>
                    </a:lnTo>
                    <a:lnTo>
                      <a:pt x="965" y="183"/>
                    </a:lnTo>
                    <a:lnTo>
                      <a:pt x="947" y="164"/>
                    </a:lnTo>
                    <a:lnTo>
                      <a:pt x="928" y="144"/>
                    </a:lnTo>
                    <a:lnTo>
                      <a:pt x="908" y="128"/>
                    </a:lnTo>
                    <a:lnTo>
                      <a:pt x="887" y="110"/>
                    </a:lnTo>
                    <a:lnTo>
                      <a:pt x="865" y="96"/>
                    </a:lnTo>
                    <a:lnTo>
                      <a:pt x="842" y="81"/>
                    </a:lnTo>
                    <a:lnTo>
                      <a:pt x="819" y="68"/>
                    </a:lnTo>
                    <a:lnTo>
                      <a:pt x="795" y="55"/>
                    </a:lnTo>
                    <a:lnTo>
                      <a:pt x="771" y="44"/>
                    </a:lnTo>
                    <a:lnTo>
                      <a:pt x="746" y="34"/>
                    </a:lnTo>
                    <a:lnTo>
                      <a:pt x="720" y="26"/>
                    </a:lnTo>
                    <a:lnTo>
                      <a:pt x="694" y="18"/>
                    </a:lnTo>
                    <a:lnTo>
                      <a:pt x="667" y="11"/>
                    </a:lnTo>
                    <a:lnTo>
                      <a:pt x="639" y="6"/>
                    </a:lnTo>
                    <a:lnTo>
                      <a:pt x="612" y="3"/>
                    </a:lnTo>
                    <a:lnTo>
                      <a:pt x="584" y="1"/>
                    </a:lnTo>
                    <a:lnTo>
                      <a:pt x="555" y="0"/>
                    </a:lnTo>
                    <a:close/>
                    <a:moveTo>
                      <a:pt x="555" y="822"/>
                    </a:moveTo>
                    <a:lnTo>
                      <a:pt x="528" y="822"/>
                    </a:lnTo>
                    <a:lnTo>
                      <a:pt x="501" y="817"/>
                    </a:lnTo>
                    <a:lnTo>
                      <a:pt x="476" y="811"/>
                    </a:lnTo>
                    <a:lnTo>
                      <a:pt x="451" y="801"/>
                    </a:lnTo>
                    <a:lnTo>
                      <a:pt x="428" y="789"/>
                    </a:lnTo>
                    <a:lnTo>
                      <a:pt x="406" y="776"/>
                    </a:lnTo>
                    <a:lnTo>
                      <a:pt x="385" y="762"/>
                    </a:lnTo>
                    <a:lnTo>
                      <a:pt x="367" y="744"/>
                    </a:lnTo>
                    <a:lnTo>
                      <a:pt x="349" y="725"/>
                    </a:lnTo>
                    <a:lnTo>
                      <a:pt x="333" y="705"/>
                    </a:lnTo>
                    <a:lnTo>
                      <a:pt x="320" y="683"/>
                    </a:lnTo>
                    <a:lnTo>
                      <a:pt x="309" y="660"/>
                    </a:lnTo>
                    <a:lnTo>
                      <a:pt x="300" y="635"/>
                    </a:lnTo>
                    <a:lnTo>
                      <a:pt x="294" y="610"/>
                    </a:lnTo>
                    <a:lnTo>
                      <a:pt x="289" y="582"/>
                    </a:lnTo>
                    <a:lnTo>
                      <a:pt x="288" y="556"/>
                    </a:lnTo>
                    <a:lnTo>
                      <a:pt x="289" y="529"/>
                    </a:lnTo>
                    <a:lnTo>
                      <a:pt x="294" y="501"/>
                    </a:lnTo>
                    <a:lnTo>
                      <a:pt x="300" y="477"/>
                    </a:lnTo>
                    <a:lnTo>
                      <a:pt x="309" y="452"/>
                    </a:lnTo>
                    <a:lnTo>
                      <a:pt x="320" y="428"/>
                    </a:lnTo>
                    <a:lnTo>
                      <a:pt x="333" y="407"/>
                    </a:lnTo>
                    <a:lnTo>
                      <a:pt x="349" y="386"/>
                    </a:lnTo>
                    <a:lnTo>
                      <a:pt x="367" y="366"/>
                    </a:lnTo>
                    <a:lnTo>
                      <a:pt x="385" y="348"/>
                    </a:lnTo>
                    <a:lnTo>
                      <a:pt x="406" y="334"/>
                    </a:lnTo>
                    <a:lnTo>
                      <a:pt x="428" y="321"/>
                    </a:lnTo>
                    <a:lnTo>
                      <a:pt x="451" y="310"/>
                    </a:lnTo>
                    <a:lnTo>
                      <a:pt x="476" y="300"/>
                    </a:lnTo>
                    <a:lnTo>
                      <a:pt x="501" y="293"/>
                    </a:lnTo>
                    <a:lnTo>
                      <a:pt x="528" y="290"/>
                    </a:lnTo>
                    <a:lnTo>
                      <a:pt x="555" y="289"/>
                    </a:lnTo>
                    <a:lnTo>
                      <a:pt x="582" y="290"/>
                    </a:lnTo>
                    <a:lnTo>
                      <a:pt x="609" y="293"/>
                    </a:lnTo>
                    <a:lnTo>
                      <a:pt x="634" y="300"/>
                    </a:lnTo>
                    <a:lnTo>
                      <a:pt x="659" y="310"/>
                    </a:lnTo>
                    <a:lnTo>
                      <a:pt x="683" y="321"/>
                    </a:lnTo>
                    <a:lnTo>
                      <a:pt x="704" y="334"/>
                    </a:lnTo>
                    <a:lnTo>
                      <a:pt x="725" y="348"/>
                    </a:lnTo>
                    <a:lnTo>
                      <a:pt x="745" y="366"/>
                    </a:lnTo>
                    <a:lnTo>
                      <a:pt x="761" y="386"/>
                    </a:lnTo>
                    <a:lnTo>
                      <a:pt x="777" y="407"/>
                    </a:lnTo>
                    <a:lnTo>
                      <a:pt x="790" y="428"/>
                    </a:lnTo>
                    <a:lnTo>
                      <a:pt x="801" y="452"/>
                    </a:lnTo>
                    <a:lnTo>
                      <a:pt x="810" y="477"/>
                    </a:lnTo>
                    <a:lnTo>
                      <a:pt x="816" y="501"/>
                    </a:lnTo>
                    <a:lnTo>
                      <a:pt x="821" y="529"/>
                    </a:lnTo>
                    <a:lnTo>
                      <a:pt x="822" y="556"/>
                    </a:lnTo>
                    <a:lnTo>
                      <a:pt x="821" y="582"/>
                    </a:lnTo>
                    <a:lnTo>
                      <a:pt x="816" y="610"/>
                    </a:lnTo>
                    <a:lnTo>
                      <a:pt x="810" y="635"/>
                    </a:lnTo>
                    <a:lnTo>
                      <a:pt x="801" y="660"/>
                    </a:lnTo>
                    <a:lnTo>
                      <a:pt x="790" y="683"/>
                    </a:lnTo>
                    <a:lnTo>
                      <a:pt x="777" y="705"/>
                    </a:lnTo>
                    <a:lnTo>
                      <a:pt x="761" y="725"/>
                    </a:lnTo>
                    <a:lnTo>
                      <a:pt x="745" y="744"/>
                    </a:lnTo>
                    <a:lnTo>
                      <a:pt x="725" y="762"/>
                    </a:lnTo>
                    <a:lnTo>
                      <a:pt x="704" y="776"/>
                    </a:lnTo>
                    <a:lnTo>
                      <a:pt x="683" y="789"/>
                    </a:lnTo>
                    <a:lnTo>
                      <a:pt x="659" y="801"/>
                    </a:lnTo>
                    <a:lnTo>
                      <a:pt x="634" y="811"/>
                    </a:lnTo>
                    <a:lnTo>
                      <a:pt x="609" y="817"/>
                    </a:lnTo>
                    <a:lnTo>
                      <a:pt x="582" y="822"/>
                    </a:lnTo>
                    <a:lnTo>
                      <a:pt x="555" y="82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2" name="Freeform 103"/>
              <p:cNvSpPr>
                <a:spLocks noChangeArrowheads="1"/>
              </p:cNvSpPr>
              <p:nvPr/>
            </p:nvSpPr>
            <p:spPr bwMode="auto">
              <a:xfrm>
                <a:off x="5857" y="1279"/>
                <a:ext cx="508" cy="532"/>
              </a:xfrm>
              <a:custGeom>
                <a:avLst/>
                <a:gdLst>
                  <a:gd name="T0" fmla="*/ 1995 w 2243"/>
                  <a:gd name="T1" fmla="*/ 1386 h 2350"/>
                  <a:gd name="T2" fmla="*/ 1899 w 2243"/>
                  <a:gd name="T3" fmla="*/ 1619 h 2350"/>
                  <a:gd name="T4" fmla="*/ 1746 w 2243"/>
                  <a:gd name="T5" fmla="*/ 1814 h 2350"/>
                  <a:gd name="T6" fmla="*/ 1544 w 2243"/>
                  <a:gd name="T7" fmla="*/ 1960 h 2350"/>
                  <a:gd name="T8" fmla="*/ 1305 w 2243"/>
                  <a:gd name="T9" fmla="*/ 2044 h 2350"/>
                  <a:gd name="T10" fmla="*/ 1087 w 2243"/>
                  <a:gd name="T11" fmla="*/ 2060 h 2350"/>
                  <a:gd name="T12" fmla="*/ 827 w 2243"/>
                  <a:gd name="T13" fmla="*/ 2008 h 2350"/>
                  <a:gd name="T14" fmla="*/ 602 w 2243"/>
                  <a:gd name="T15" fmla="*/ 1885 h 2350"/>
                  <a:gd name="T16" fmla="*/ 422 w 2243"/>
                  <a:gd name="T17" fmla="*/ 1705 h 2350"/>
                  <a:gd name="T18" fmla="*/ 299 w 2243"/>
                  <a:gd name="T19" fmla="*/ 1480 h 2350"/>
                  <a:gd name="T20" fmla="*/ 245 w 2243"/>
                  <a:gd name="T21" fmla="*/ 1220 h 2350"/>
                  <a:gd name="T22" fmla="*/ 263 w 2243"/>
                  <a:gd name="T23" fmla="*/ 995 h 2350"/>
                  <a:gd name="T24" fmla="*/ 352 w 2243"/>
                  <a:gd name="T25" fmla="*/ 752 h 2350"/>
                  <a:gd name="T26" fmla="*/ 504 w 2243"/>
                  <a:gd name="T27" fmla="*/ 547 h 2350"/>
                  <a:gd name="T28" fmla="*/ 709 w 2243"/>
                  <a:gd name="T29" fmla="*/ 395 h 2350"/>
                  <a:gd name="T30" fmla="*/ 954 w 2243"/>
                  <a:gd name="T31" fmla="*/ 306 h 2350"/>
                  <a:gd name="T32" fmla="*/ 1177 w 2243"/>
                  <a:gd name="T33" fmla="*/ 288 h 2350"/>
                  <a:gd name="T34" fmla="*/ 1430 w 2243"/>
                  <a:gd name="T35" fmla="*/ 338 h 2350"/>
                  <a:gd name="T36" fmla="*/ 1652 w 2243"/>
                  <a:gd name="T37" fmla="*/ 457 h 2350"/>
                  <a:gd name="T38" fmla="*/ 1832 w 2243"/>
                  <a:gd name="T39" fmla="*/ 630 h 2350"/>
                  <a:gd name="T40" fmla="*/ 1957 w 2243"/>
                  <a:gd name="T41" fmla="*/ 847 h 2350"/>
                  <a:gd name="T42" fmla="*/ 2016 w 2243"/>
                  <a:gd name="T43" fmla="*/ 1099 h 2350"/>
                  <a:gd name="T44" fmla="*/ 2042 w 2243"/>
                  <a:gd name="T45" fmla="*/ 1034 h 2350"/>
                  <a:gd name="T46" fmla="*/ 2119 w 2243"/>
                  <a:gd name="T47" fmla="*/ 893 h 2350"/>
                  <a:gd name="T48" fmla="*/ 2242 w 2243"/>
                  <a:gd name="T49" fmla="*/ 789 h 2350"/>
                  <a:gd name="T50" fmla="*/ 2149 w 2243"/>
                  <a:gd name="T51" fmla="*/ 585 h 2350"/>
                  <a:gd name="T52" fmla="*/ 1988 w 2243"/>
                  <a:gd name="T53" fmla="*/ 369 h 2350"/>
                  <a:gd name="T54" fmla="*/ 1784 w 2243"/>
                  <a:gd name="T55" fmla="*/ 197 h 2350"/>
                  <a:gd name="T56" fmla="*/ 1542 w 2243"/>
                  <a:gd name="T57" fmla="*/ 74 h 2350"/>
                  <a:gd name="T58" fmla="*/ 1275 w 2243"/>
                  <a:gd name="T59" fmla="*/ 8 h 2350"/>
                  <a:gd name="T60" fmla="*/ 1032 w 2243"/>
                  <a:gd name="T61" fmla="*/ 3 h 2350"/>
                  <a:gd name="T62" fmla="*/ 748 w 2243"/>
                  <a:gd name="T63" fmla="*/ 65 h 2350"/>
                  <a:gd name="T64" fmla="*/ 493 w 2243"/>
                  <a:gd name="T65" fmla="*/ 189 h 2350"/>
                  <a:gd name="T66" fmla="*/ 276 w 2243"/>
                  <a:gd name="T67" fmla="*/ 369 h 2350"/>
                  <a:gd name="T68" fmla="*/ 109 w 2243"/>
                  <a:gd name="T69" fmla="*/ 596 h 2350"/>
                  <a:gd name="T70" fmla="*/ 0 w 2243"/>
                  <a:gd name="T71" fmla="*/ 859 h 2350"/>
                  <a:gd name="T72" fmla="*/ 122 w 2243"/>
                  <a:gd name="T73" fmla="*/ 950 h 2350"/>
                  <a:gd name="T74" fmla="*/ 218 w 2243"/>
                  <a:gd name="T75" fmla="*/ 1105 h 2350"/>
                  <a:gd name="T76" fmla="*/ 245 w 2243"/>
                  <a:gd name="T77" fmla="*/ 1261 h 2350"/>
                  <a:gd name="T78" fmla="*/ 214 w 2243"/>
                  <a:gd name="T79" fmla="*/ 1425 h 2350"/>
                  <a:gd name="T80" fmla="*/ 130 w 2243"/>
                  <a:gd name="T81" fmla="*/ 1561 h 2350"/>
                  <a:gd name="T82" fmla="*/ 67 w 2243"/>
                  <a:gd name="T83" fmla="*/ 1671 h 2350"/>
                  <a:gd name="T84" fmla="*/ 200 w 2243"/>
                  <a:gd name="T85" fmla="*/ 1888 h 2350"/>
                  <a:gd name="T86" fmla="*/ 375 w 2243"/>
                  <a:gd name="T87" fmla="*/ 2072 h 2350"/>
                  <a:gd name="T88" fmla="*/ 586 w 2243"/>
                  <a:gd name="T89" fmla="*/ 2214 h 2350"/>
                  <a:gd name="T90" fmla="*/ 826 w 2243"/>
                  <a:gd name="T91" fmla="*/ 2308 h 2350"/>
                  <a:gd name="T92" fmla="*/ 1087 w 2243"/>
                  <a:gd name="T93" fmla="*/ 2349 h 2350"/>
                  <a:gd name="T94" fmla="*/ 1320 w 2243"/>
                  <a:gd name="T95" fmla="*/ 2334 h 2350"/>
                  <a:gd name="T96" fmla="*/ 1583 w 2243"/>
                  <a:gd name="T97" fmla="*/ 2260 h 2350"/>
                  <a:gd name="T98" fmla="*/ 1816 w 2243"/>
                  <a:gd name="T99" fmla="*/ 2128 h 2350"/>
                  <a:gd name="T100" fmla="*/ 2014 w 2243"/>
                  <a:gd name="T101" fmla="*/ 1950 h 2350"/>
                  <a:gd name="T102" fmla="*/ 2166 w 2243"/>
                  <a:gd name="T103" fmla="*/ 1731 h 2350"/>
                  <a:gd name="T104" fmla="*/ 2217 w 2243"/>
                  <a:gd name="T105" fmla="*/ 1553 h 2350"/>
                  <a:gd name="T106" fmla="*/ 2102 w 2243"/>
                  <a:gd name="T107" fmla="*/ 1442 h 2350"/>
                  <a:gd name="T108" fmla="*/ 2032 w 2243"/>
                  <a:gd name="T109" fmla="*/ 1297 h 2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3" h="2350">
                    <a:moveTo>
                      <a:pt x="2019" y="1214"/>
                    </a:moveTo>
                    <a:lnTo>
                      <a:pt x="2019" y="1214"/>
                    </a:lnTo>
                    <a:lnTo>
                      <a:pt x="2016" y="1258"/>
                    </a:lnTo>
                    <a:lnTo>
                      <a:pt x="2011" y="1302"/>
                    </a:lnTo>
                    <a:lnTo>
                      <a:pt x="2003" y="1344"/>
                    </a:lnTo>
                    <a:lnTo>
                      <a:pt x="1995" y="1386"/>
                    </a:lnTo>
                    <a:lnTo>
                      <a:pt x="1983" y="1426"/>
                    </a:lnTo>
                    <a:lnTo>
                      <a:pt x="1970" y="1467"/>
                    </a:lnTo>
                    <a:lnTo>
                      <a:pt x="1954" y="1506"/>
                    </a:lnTo>
                    <a:lnTo>
                      <a:pt x="1938" y="1545"/>
                    </a:lnTo>
                    <a:lnTo>
                      <a:pt x="1920" y="1582"/>
                    </a:lnTo>
                    <a:lnTo>
                      <a:pt x="1899" y="1619"/>
                    </a:lnTo>
                    <a:lnTo>
                      <a:pt x="1878" y="1655"/>
                    </a:lnTo>
                    <a:lnTo>
                      <a:pt x="1855" y="1689"/>
                    </a:lnTo>
                    <a:lnTo>
                      <a:pt x="1829" y="1721"/>
                    </a:lnTo>
                    <a:lnTo>
                      <a:pt x="1803" y="1754"/>
                    </a:lnTo>
                    <a:lnTo>
                      <a:pt x="1776" y="1785"/>
                    </a:lnTo>
                    <a:lnTo>
                      <a:pt x="1746" y="1814"/>
                    </a:lnTo>
                    <a:lnTo>
                      <a:pt x="1716" y="1843"/>
                    </a:lnTo>
                    <a:lnTo>
                      <a:pt x="1683" y="1869"/>
                    </a:lnTo>
                    <a:lnTo>
                      <a:pt x="1651" y="1893"/>
                    </a:lnTo>
                    <a:lnTo>
                      <a:pt x="1617" y="1918"/>
                    </a:lnTo>
                    <a:lnTo>
                      <a:pt x="1581" y="1939"/>
                    </a:lnTo>
                    <a:lnTo>
                      <a:pt x="1544" y="1960"/>
                    </a:lnTo>
                    <a:lnTo>
                      <a:pt x="1506" y="1979"/>
                    </a:lnTo>
                    <a:lnTo>
                      <a:pt x="1469" y="1995"/>
                    </a:lnTo>
                    <a:lnTo>
                      <a:pt x="1429" y="2010"/>
                    </a:lnTo>
                    <a:lnTo>
                      <a:pt x="1388" y="2023"/>
                    </a:lnTo>
                    <a:lnTo>
                      <a:pt x="1348" y="2034"/>
                    </a:lnTo>
                    <a:lnTo>
                      <a:pt x="1305" y="2044"/>
                    </a:lnTo>
                    <a:lnTo>
                      <a:pt x="1263" y="2052"/>
                    </a:lnTo>
                    <a:lnTo>
                      <a:pt x="1220" y="2057"/>
                    </a:lnTo>
                    <a:lnTo>
                      <a:pt x="1176" y="2060"/>
                    </a:lnTo>
                    <a:lnTo>
                      <a:pt x="1132" y="2062"/>
                    </a:lnTo>
                    <a:lnTo>
                      <a:pt x="1132" y="2062"/>
                    </a:lnTo>
                    <a:lnTo>
                      <a:pt x="1087" y="2060"/>
                    </a:lnTo>
                    <a:lnTo>
                      <a:pt x="1041" y="2057"/>
                    </a:lnTo>
                    <a:lnTo>
                      <a:pt x="997" y="2050"/>
                    </a:lnTo>
                    <a:lnTo>
                      <a:pt x="954" y="2044"/>
                    </a:lnTo>
                    <a:lnTo>
                      <a:pt x="910" y="2034"/>
                    </a:lnTo>
                    <a:lnTo>
                      <a:pt x="869" y="2021"/>
                    </a:lnTo>
                    <a:lnTo>
                      <a:pt x="827" y="2008"/>
                    </a:lnTo>
                    <a:lnTo>
                      <a:pt x="787" y="1992"/>
                    </a:lnTo>
                    <a:lnTo>
                      <a:pt x="748" y="1974"/>
                    </a:lnTo>
                    <a:lnTo>
                      <a:pt x="709" y="1955"/>
                    </a:lnTo>
                    <a:lnTo>
                      <a:pt x="673" y="1932"/>
                    </a:lnTo>
                    <a:lnTo>
                      <a:pt x="636" y="1909"/>
                    </a:lnTo>
                    <a:lnTo>
                      <a:pt x="602" y="1885"/>
                    </a:lnTo>
                    <a:lnTo>
                      <a:pt x="568" y="1859"/>
                    </a:lnTo>
                    <a:lnTo>
                      <a:pt x="535" y="1830"/>
                    </a:lnTo>
                    <a:lnTo>
                      <a:pt x="504" y="1801"/>
                    </a:lnTo>
                    <a:lnTo>
                      <a:pt x="475" y="1770"/>
                    </a:lnTo>
                    <a:lnTo>
                      <a:pt x="448" y="1738"/>
                    </a:lnTo>
                    <a:lnTo>
                      <a:pt x="422" y="1705"/>
                    </a:lnTo>
                    <a:lnTo>
                      <a:pt x="396" y="1669"/>
                    </a:lnTo>
                    <a:lnTo>
                      <a:pt x="373" y="1634"/>
                    </a:lnTo>
                    <a:lnTo>
                      <a:pt x="352" y="1596"/>
                    </a:lnTo>
                    <a:lnTo>
                      <a:pt x="333" y="1559"/>
                    </a:lnTo>
                    <a:lnTo>
                      <a:pt x="315" y="1519"/>
                    </a:lnTo>
                    <a:lnTo>
                      <a:pt x="299" y="1480"/>
                    </a:lnTo>
                    <a:lnTo>
                      <a:pt x="284" y="1438"/>
                    </a:lnTo>
                    <a:lnTo>
                      <a:pt x="273" y="1395"/>
                    </a:lnTo>
                    <a:lnTo>
                      <a:pt x="263" y="1353"/>
                    </a:lnTo>
                    <a:lnTo>
                      <a:pt x="255" y="1310"/>
                    </a:lnTo>
                    <a:lnTo>
                      <a:pt x="250" y="1264"/>
                    </a:lnTo>
                    <a:lnTo>
                      <a:pt x="245" y="1220"/>
                    </a:lnTo>
                    <a:lnTo>
                      <a:pt x="245" y="1175"/>
                    </a:lnTo>
                    <a:lnTo>
                      <a:pt x="245" y="1175"/>
                    </a:lnTo>
                    <a:lnTo>
                      <a:pt x="245" y="1128"/>
                    </a:lnTo>
                    <a:lnTo>
                      <a:pt x="250" y="1084"/>
                    </a:lnTo>
                    <a:lnTo>
                      <a:pt x="255" y="1039"/>
                    </a:lnTo>
                    <a:lnTo>
                      <a:pt x="263" y="995"/>
                    </a:lnTo>
                    <a:lnTo>
                      <a:pt x="273" y="953"/>
                    </a:lnTo>
                    <a:lnTo>
                      <a:pt x="284" y="911"/>
                    </a:lnTo>
                    <a:lnTo>
                      <a:pt x="299" y="870"/>
                    </a:lnTo>
                    <a:lnTo>
                      <a:pt x="315" y="830"/>
                    </a:lnTo>
                    <a:lnTo>
                      <a:pt x="333" y="791"/>
                    </a:lnTo>
                    <a:lnTo>
                      <a:pt x="352" y="752"/>
                    </a:lnTo>
                    <a:lnTo>
                      <a:pt x="373" y="715"/>
                    </a:lnTo>
                    <a:lnTo>
                      <a:pt x="396" y="679"/>
                    </a:lnTo>
                    <a:lnTo>
                      <a:pt x="422" y="643"/>
                    </a:lnTo>
                    <a:lnTo>
                      <a:pt x="448" y="611"/>
                    </a:lnTo>
                    <a:lnTo>
                      <a:pt x="475" y="578"/>
                    </a:lnTo>
                    <a:lnTo>
                      <a:pt x="504" y="547"/>
                    </a:lnTo>
                    <a:lnTo>
                      <a:pt x="535" y="518"/>
                    </a:lnTo>
                    <a:lnTo>
                      <a:pt x="568" y="489"/>
                    </a:lnTo>
                    <a:lnTo>
                      <a:pt x="602" y="463"/>
                    </a:lnTo>
                    <a:lnTo>
                      <a:pt x="636" y="439"/>
                    </a:lnTo>
                    <a:lnTo>
                      <a:pt x="673" y="416"/>
                    </a:lnTo>
                    <a:lnTo>
                      <a:pt x="709" y="395"/>
                    </a:lnTo>
                    <a:lnTo>
                      <a:pt x="748" y="374"/>
                    </a:lnTo>
                    <a:lnTo>
                      <a:pt x="787" y="356"/>
                    </a:lnTo>
                    <a:lnTo>
                      <a:pt x="827" y="342"/>
                    </a:lnTo>
                    <a:lnTo>
                      <a:pt x="869" y="327"/>
                    </a:lnTo>
                    <a:lnTo>
                      <a:pt x="910" y="316"/>
                    </a:lnTo>
                    <a:lnTo>
                      <a:pt x="954" y="306"/>
                    </a:lnTo>
                    <a:lnTo>
                      <a:pt x="997" y="298"/>
                    </a:lnTo>
                    <a:lnTo>
                      <a:pt x="1041" y="291"/>
                    </a:lnTo>
                    <a:lnTo>
                      <a:pt x="1087" y="288"/>
                    </a:lnTo>
                    <a:lnTo>
                      <a:pt x="1132" y="287"/>
                    </a:lnTo>
                    <a:lnTo>
                      <a:pt x="1132" y="287"/>
                    </a:lnTo>
                    <a:lnTo>
                      <a:pt x="1177" y="288"/>
                    </a:lnTo>
                    <a:lnTo>
                      <a:pt x="1221" y="291"/>
                    </a:lnTo>
                    <a:lnTo>
                      <a:pt x="1265" y="296"/>
                    </a:lnTo>
                    <a:lnTo>
                      <a:pt x="1307" y="304"/>
                    </a:lnTo>
                    <a:lnTo>
                      <a:pt x="1349" y="314"/>
                    </a:lnTo>
                    <a:lnTo>
                      <a:pt x="1390" y="325"/>
                    </a:lnTo>
                    <a:lnTo>
                      <a:pt x="1430" y="338"/>
                    </a:lnTo>
                    <a:lnTo>
                      <a:pt x="1471" y="355"/>
                    </a:lnTo>
                    <a:lnTo>
                      <a:pt x="1508" y="371"/>
                    </a:lnTo>
                    <a:lnTo>
                      <a:pt x="1547" y="390"/>
                    </a:lnTo>
                    <a:lnTo>
                      <a:pt x="1583" y="410"/>
                    </a:lnTo>
                    <a:lnTo>
                      <a:pt x="1618" y="432"/>
                    </a:lnTo>
                    <a:lnTo>
                      <a:pt x="1652" y="457"/>
                    </a:lnTo>
                    <a:lnTo>
                      <a:pt x="1687" y="481"/>
                    </a:lnTo>
                    <a:lnTo>
                      <a:pt x="1717" y="509"/>
                    </a:lnTo>
                    <a:lnTo>
                      <a:pt x="1748" y="536"/>
                    </a:lnTo>
                    <a:lnTo>
                      <a:pt x="1777" y="567"/>
                    </a:lnTo>
                    <a:lnTo>
                      <a:pt x="1806" y="598"/>
                    </a:lnTo>
                    <a:lnTo>
                      <a:pt x="1832" y="630"/>
                    </a:lnTo>
                    <a:lnTo>
                      <a:pt x="1857" y="664"/>
                    </a:lnTo>
                    <a:lnTo>
                      <a:pt x="1881" y="698"/>
                    </a:lnTo>
                    <a:lnTo>
                      <a:pt x="1902" y="734"/>
                    </a:lnTo>
                    <a:lnTo>
                      <a:pt x="1922" y="771"/>
                    </a:lnTo>
                    <a:lnTo>
                      <a:pt x="1941" y="809"/>
                    </a:lnTo>
                    <a:lnTo>
                      <a:pt x="1957" y="847"/>
                    </a:lnTo>
                    <a:lnTo>
                      <a:pt x="1972" y="888"/>
                    </a:lnTo>
                    <a:lnTo>
                      <a:pt x="1985" y="929"/>
                    </a:lnTo>
                    <a:lnTo>
                      <a:pt x="1995" y="969"/>
                    </a:lnTo>
                    <a:lnTo>
                      <a:pt x="2004" y="1011"/>
                    </a:lnTo>
                    <a:lnTo>
                      <a:pt x="2011" y="1055"/>
                    </a:lnTo>
                    <a:lnTo>
                      <a:pt x="2016" y="1099"/>
                    </a:lnTo>
                    <a:lnTo>
                      <a:pt x="2019" y="1143"/>
                    </a:lnTo>
                    <a:lnTo>
                      <a:pt x="2019" y="1143"/>
                    </a:lnTo>
                    <a:lnTo>
                      <a:pt x="2022" y="1115"/>
                    </a:lnTo>
                    <a:lnTo>
                      <a:pt x="2027" y="1087"/>
                    </a:lnTo>
                    <a:lnTo>
                      <a:pt x="2033" y="1060"/>
                    </a:lnTo>
                    <a:lnTo>
                      <a:pt x="2042" y="1034"/>
                    </a:lnTo>
                    <a:lnTo>
                      <a:pt x="2051" y="1008"/>
                    </a:lnTo>
                    <a:lnTo>
                      <a:pt x="2063" y="984"/>
                    </a:lnTo>
                    <a:lnTo>
                      <a:pt x="2074" y="959"/>
                    </a:lnTo>
                    <a:lnTo>
                      <a:pt x="2088" y="937"/>
                    </a:lnTo>
                    <a:lnTo>
                      <a:pt x="2103" y="914"/>
                    </a:lnTo>
                    <a:lnTo>
                      <a:pt x="2119" y="893"/>
                    </a:lnTo>
                    <a:lnTo>
                      <a:pt x="2137" y="874"/>
                    </a:lnTo>
                    <a:lnTo>
                      <a:pt x="2157" y="854"/>
                    </a:lnTo>
                    <a:lnTo>
                      <a:pt x="2176" y="836"/>
                    </a:lnTo>
                    <a:lnTo>
                      <a:pt x="2197" y="820"/>
                    </a:lnTo>
                    <a:lnTo>
                      <a:pt x="2220" y="804"/>
                    </a:lnTo>
                    <a:lnTo>
                      <a:pt x="2242" y="789"/>
                    </a:lnTo>
                    <a:lnTo>
                      <a:pt x="2242" y="789"/>
                    </a:lnTo>
                    <a:lnTo>
                      <a:pt x="2226" y="747"/>
                    </a:lnTo>
                    <a:lnTo>
                      <a:pt x="2208" y="705"/>
                    </a:lnTo>
                    <a:lnTo>
                      <a:pt x="2191" y="664"/>
                    </a:lnTo>
                    <a:lnTo>
                      <a:pt x="2170" y="624"/>
                    </a:lnTo>
                    <a:lnTo>
                      <a:pt x="2149" y="585"/>
                    </a:lnTo>
                    <a:lnTo>
                      <a:pt x="2124" y="546"/>
                    </a:lnTo>
                    <a:lnTo>
                      <a:pt x="2100" y="509"/>
                    </a:lnTo>
                    <a:lnTo>
                      <a:pt x="2074" y="473"/>
                    </a:lnTo>
                    <a:lnTo>
                      <a:pt x="2046" y="437"/>
                    </a:lnTo>
                    <a:lnTo>
                      <a:pt x="2017" y="403"/>
                    </a:lnTo>
                    <a:lnTo>
                      <a:pt x="1988" y="369"/>
                    </a:lnTo>
                    <a:lnTo>
                      <a:pt x="1956" y="338"/>
                    </a:lnTo>
                    <a:lnTo>
                      <a:pt x="1923" y="308"/>
                    </a:lnTo>
                    <a:lnTo>
                      <a:pt x="1891" y="277"/>
                    </a:lnTo>
                    <a:lnTo>
                      <a:pt x="1855" y="249"/>
                    </a:lnTo>
                    <a:lnTo>
                      <a:pt x="1819" y="222"/>
                    </a:lnTo>
                    <a:lnTo>
                      <a:pt x="1784" y="197"/>
                    </a:lnTo>
                    <a:lnTo>
                      <a:pt x="1745" y="173"/>
                    </a:lnTo>
                    <a:lnTo>
                      <a:pt x="1706" y="150"/>
                    </a:lnTo>
                    <a:lnTo>
                      <a:pt x="1667" y="128"/>
                    </a:lnTo>
                    <a:lnTo>
                      <a:pt x="1626" y="108"/>
                    </a:lnTo>
                    <a:lnTo>
                      <a:pt x="1584" y="90"/>
                    </a:lnTo>
                    <a:lnTo>
                      <a:pt x="1542" y="74"/>
                    </a:lnTo>
                    <a:lnTo>
                      <a:pt x="1500" y="58"/>
                    </a:lnTo>
                    <a:lnTo>
                      <a:pt x="1456" y="45"/>
                    </a:lnTo>
                    <a:lnTo>
                      <a:pt x="1411" y="34"/>
                    </a:lnTo>
                    <a:lnTo>
                      <a:pt x="1367" y="22"/>
                    </a:lnTo>
                    <a:lnTo>
                      <a:pt x="1320" y="14"/>
                    </a:lnTo>
                    <a:lnTo>
                      <a:pt x="1275" y="8"/>
                    </a:lnTo>
                    <a:lnTo>
                      <a:pt x="1228" y="3"/>
                    </a:lnTo>
                    <a:lnTo>
                      <a:pt x="1181" y="0"/>
                    </a:lnTo>
                    <a:lnTo>
                      <a:pt x="1132" y="0"/>
                    </a:lnTo>
                    <a:lnTo>
                      <a:pt x="1132" y="0"/>
                    </a:lnTo>
                    <a:lnTo>
                      <a:pt x="1082" y="1"/>
                    </a:lnTo>
                    <a:lnTo>
                      <a:pt x="1032" y="3"/>
                    </a:lnTo>
                    <a:lnTo>
                      <a:pt x="983" y="9"/>
                    </a:lnTo>
                    <a:lnTo>
                      <a:pt x="934" y="16"/>
                    </a:lnTo>
                    <a:lnTo>
                      <a:pt x="887" y="26"/>
                    </a:lnTo>
                    <a:lnTo>
                      <a:pt x="840" y="37"/>
                    </a:lnTo>
                    <a:lnTo>
                      <a:pt x="793" y="50"/>
                    </a:lnTo>
                    <a:lnTo>
                      <a:pt x="748" y="65"/>
                    </a:lnTo>
                    <a:lnTo>
                      <a:pt x="702" y="81"/>
                    </a:lnTo>
                    <a:lnTo>
                      <a:pt x="659" y="99"/>
                    </a:lnTo>
                    <a:lnTo>
                      <a:pt x="615" y="119"/>
                    </a:lnTo>
                    <a:lnTo>
                      <a:pt x="574" y="141"/>
                    </a:lnTo>
                    <a:lnTo>
                      <a:pt x="532" y="165"/>
                    </a:lnTo>
                    <a:lnTo>
                      <a:pt x="493" y="189"/>
                    </a:lnTo>
                    <a:lnTo>
                      <a:pt x="454" y="215"/>
                    </a:lnTo>
                    <a:lnTo>
                      <a:pt x="415" y="244"/>
                    </a:lnTo>
                    <a:lnTo>
                      <a:pt x="380" y="274"/>
                    </a:lnTo>
                    <a:lnTo>
                      <a:pt x="344" y="304"/>
                    </a:lnTo>
                    <a:lnTo>
                      <a:pt x="310" y="337"/>
                    </a:lnTo>
                    <a:lnTo>
                      <a:pt x="276" y="369"/>
                    </a:lnTo>
                    <a:lnTo>
                      <a:pt x="245" y="405"/>
                    </a:lnTo>
                    <a:lnTo>
                      <a:pt x="214" y="441"/>
                    </a:lnTo>
                    <a:lnTo>
                      <a:pt x="187" y="478"/>
                    </a:lnTo>
                    <a:lnTo>
                      <a:pt x="159" y="517"/>
                    </a:lnTo>
                    <a:lnTo>
                      <a:pt x="133" y="556"/>
                    </a:lnTo>
                    <a:lnTo>
                      <a:pt x="109" y="596"/>
                    </a:lnTo>
                    <a:lnTo>
                      <a:pt x="86" y="638"/>
                    </a:lnTo>
                    <a:lnTo>
                      <a:pt x="67" y="681"/>
                    </a:lnTo>
                    <a:lnTo>
                      <a:pt x="47" y="724"/>
                    </a:lnTo>
                    <a:lnTo>
                      <a:pt x="30" y="768"/>
                    </a:lnTo>
                    <a:lnTo>
                      <a:pt x="13" y="813"/>
                    </a:lnTo>
                    <a:lnTo>
                      <a:pt x="0" y="859"/>
                    </a:lnTo>
                    <a:lnTo>
                      <a:pt x="0" y="859"/>
                    </a:lnTo>
                    <a:lnTo>
                      <a:pt x="26" y="875"/>
                    </a:lnTo>
                    <a:lnTo>
                      <a:pt x="52" y="891"/>
                    </a:lnTo>
                    <a:lnTo>
                      <a:pt x="76" y="909"/>
                    </a:lnTo>
                    <a:lnTo>
                      <a:pt x="99" y="929"/>
                    </a:lnTo>
                    <a:lnTo>
                      <a:pt x="122" y="950"/>
                    </a:lnTo>
                    <a:lnTo>
                      <a:pt x="141" y="972"/>
                    </a:lnTo>
                    <a:lnTo>
                      <a:pt x="161" y="997"/>
                    </a:lnTo>
                    <a:lnTo>
                      <a:pt x="177" y="1023"/>
                    </a:lnTo>
                    <a:lnTo>
                      <a:pt x="193" y="1048"/>
                    </a:lnTo>
                    <a:lnTo>
                      <a:pt x="206" y="1076"/>
                    </a:lnTo>
                    <a:lnTo>
                      <a:pt x="218" y="1105"/>
                    </a:lnTo>
                    <a:lnTo>
                      <a:pt x="227" y="1134"/>
                    </a:lnTo>
                    <a:lnTo>
                      <a:pt x="235" y="1165"/>
                    </a:lnTo>
                    <a:lnTo>
                      <a:pt x="242" y="1196"/>
                    </a:lnTo>
                    <a:lnTo>
                      <a:pt x="245" y="1229"/>
                    </a:lnTo>
                    <a:lnTo>
                      <a:pt x="245" y="1261"/>
                    </a:lnTo>
                    <a:lnTo>
                      <a:pt x="245" y="1261"/>
                    </a:lnTo>
                    <a:lnTo>
                      <a:pt x="245" y="1288"/>
                    </a:lnTo>
                    <a:lnTo>
                      <a:pt x="242" y="1318"/>
                    </a:lnTo>
                    <a:lnTo>
                      <a:pt x="237" y="1345"/>
                    </a:lnTo>
                    <a:lnTo>
                      <a:pt x="232" y="1371"/>
                    </a:lnTo>
                    <a:lnTo>
                      <a:pt x="224" y="1399"/>
                    </a:lnTo>
                    <a:lnTo>
                      <a:pt x="214" y="1425"/>
                    </a:lnTo>
                    <a:lnTo>
                      <a:pt x="205" y="1449"/>
                    </a:lnTo>
                    <a:lnTo>
                      <a:pt x="192" y="1473"/>
                    </a:lnTo>
                    <a:lnTo>
                      <a:pt x="179" y="1496"/>
                    </a:lnTo>
                    <a:lnTo>
                      <a:pt x="164" y="1519"/>
                    </a:lnTo>
                    <a:lnTo>
                      <a:pt x="148" y="1540"/>
                    </a:lnTo>
                    <a:lnTo>
                      <a:pt x="130" y="1561"/>
                    </a:lnTo>
                    <a:lnTo>
                      <a:pt x="112" y="1580"/>
                    </a:lnTo>
                    <a:lnTo>
                      <a:pt x="93" y="1598"/>
                    </a:lnTo>
                    <a:lnTo>
                      <a:pt x="72" y="1616"/>
                    </a:lnTo>
                    <a:lnTo>
                      <a:pt x="49" y="1632"/>
                    </a:lnTo>
                    <a:lnTo>
                      <a:pt x="49" y="1632"/>
                    </a:lnTo>
                    <a:lnTo>
                      <a:pt x="67" y="1671"/>
                    </a:lnTo>
                    <a:lnTo>
                      <a:pt x="86" y="1708"/>
                    </a:lnTo>
                    <a:lnTo>
                      <a:pt x="106" y="1747"/>
                    </a:lnTo>
                    <a:lnTo>
                      <a:pt x="127" y="1783"/>
                    </a:lnTo>
                    <a:lnTo>
                      <a:pt x="149" y="1819"/>
                    </a:lnTo>
                    <a:lnTo>
                      <a:pt x="174" y="1854"/>
                    </a:lnTo>
                    <a:lnTo>
                      <a:pt x="200" y="1888"/>
                    </a:lnTo>
                    <a:lnTo>
                      <a:pt x="226" y="1921"/>
                    </a:lnTo>
                    <a:lnTo>
                      <a:pt x="253" y="1953"/>
                    </a:lnTo>
                    <a:lnTo>
                      <a:pt x="282" y="1984"/>
                    </a:lnTo>
                    <a:lnTo>
                      <a:pt x="312" y="2015"/>
                    </a:lnTo>
                    <a:lnTo>
                      <a:pt x="342" y="2044"/>
                    </a:lnTo>
                    <a:lnTo>
                      <a:pt x="375" y="2072"/>
                    </a:lnTo>
                    <a:lnTo>
                      <a:pt x="407" y="2099"/>
                    </a:lnTo>
                    <a:lnTo>
                      <a:pt x="441" y="2123"/>
                    </a:lnTo>
                    <a:lnTo>
                      <a:pt x="475" y="2148"/>
                    </a:lnTo>
                    <a:lnTo>
                      <a:pt x="511" y="2172"/>
                    </a:lnTo>
                    <a:lnTo>
                      <a:pt x="548" y="2193"/>
                    </a:lnTo>
                    <a:lnTo>
                      <a:pt x="586" y="2214"/>
                    </a:lnTo>
                    <a:lnTo>
                      <a:pt x="623" y="2234"/>
                    </a:lnTo>
                    <a:lnTo>
                      <a:pt x="662" y="2251"/>
                    </a:lnTo>
                    <a:lnTo>
                      <a:pt x="702" y="2268"/>
                    </a:lnTo>
                    <a:lnTo>
                      <a:pt x="743" y="2282"/>
                    </a:lnTo>
                    <a:lnTo>
                      <a:pt x="783" y="2297"/>
                    </a:lnTo>
                    <a:lnTo>
                      <a:pt x="826" y="2308"/>
                    </a:lnTo>
                    <a:lnTo>
                      <a:pt x="868" y="2320"/>
                    </a:lnTo>
                    <a:lnTo>
                      <a:pt x="910" y="2328"/>
                    </a:lnTo>
                    <a:lnTo>
                      <a:pt x="954" y="2336"/>
                    </a:lnTo>
                    <a:lnTo>
                      <a:pt x="997" y="2342"/>
                    </a:lnTo>
                    <a:lnTo>
                      <a:pt x="1041" y="2346"/>
                    </a:lnTo>
                    <a:lnTo>
                      <a:pt x="1087" y="2349"/>
                    </a:lnTo>
                    <a:lnTo>
                      <a:pt x="1132" y="2349"/>
                    </a:lnTo>
                    <a:lnTo>
                      <a:pt x="1132" y="2349"/>
                    </a:lnTo>
                    <a:lnTo>
                      <a:pt x="1179" y="2349"/>
                    </a:lnTo>
                    <a:lnTo>
                      <a:pt x="1228" y="2346"/>
                    </a:lnTo>
                    <a:lnTo>
                      <a:pt x="1273" y="2341"/>
                    </a:lnTo>
                    <a:lnTo>
                      <a:pt x="1320" y="2334"/>
                    </a:lnTo>
                    <a:lnTo>
                      <a:pt x="1365" y="2326"/>
                    </a:lnTo>
                    <a:lnTo>
                      <a:pt x="1409" y="2316"/>
                    </a:lnTo>
                    <a:lnTo>
                      <a:pt x="1455" y="2305"/>
                    </a:lnTo>
                    <a:lnTo>
                      <a:pt x="1497" y="2290"/>
                    </a:lnTo>
                    <a:lnTo>
                      <a:pt x="1541" y="2276"/>
                    </a:lnTo>
                    <a:lnTo>
                      <a:pt x="1583" y="2260"/>
                    </a:lnTo>
                    <a:lnTo>
                      <a:pt x="1623" y="2242"/>
                    </a:lnTo>
                    <a:lnTo>
                      <a:pt x="1664" y="2222"/>
                    </a:lnTo>
                    <a:lnTo>
                      <a:pt x="1703" y="2201"/>
                    </a:lnTo>
                    <a:lnTo>
                      <a:pt x="1742" y="2179"/>
                    </a:lnTo>
                    <a:lnTo>
                      <a:pt x="1779" y="2154"/>
                    </a:lnTo>
                    <a:lnTo>
                      <a:pt x="1816" y="2128"/>
                    </a:lnTo>
                    <a:lnTo>
                      <a:pt x="1852" y="2102"/>
                    </a:lnTo>
                    <a:lnTo>
                      <a:pt x="1886" y="2075"/>
                    </a:lnTo>
                    <a:lnTo>
                      <a:pt x="1920" y="2046"/>
                    </a:lnTo>
                    <a:lnTo>
                      <a:pt x="1952" y="2015"/>
                    </a:lnTo>
                    <a:lnTo>
                      <a:pt x="1983" y="1984"/>
                    </a:lnTo>
                    <a:lnTo>
                      <a:pt x="2014" y="1950"/>
                    </a:lnTo>
                    <a:lnTo>
                      <a:pt x="2042" y="1916"/>
                    </a:lnTo>
                    <a:lnTo>
                      <a:pt x="2069" y="1882"/>
                    </a:lnTo>
                    <a:lnTo>
                      <a:pt x="2097" y="1846"/>
                    </a:lnTo>
                    <a:lnTo>
                      <a:pt x="2121" y="1809"/>
                    </a:lnTo>
                    <a:lnTo>
                      <a:pt x="2144" y="1770"/>
                    </a:lnTo>
                    <a:lnTo>
                      <a:pt x="2166" y="1731"/>
                    </a:lnTo>
                    <a:lnTo>
                      <a:pt x="2188" y="1692"/>
                    </a:lnTo>
                    <a:lnTo>
                      <a:pt x="2205" y="1652"/>
                    </a:lnTo>
                    <a:lnTo>
                      <a:pt x="2223" y="1610"/>
                    </a:lnTo>
                    <a:lnTo>
                      <a:pt x="2239" y="1567"/>
                    </a:lnTo>
                    <a:lnTo>
                      <a:pt x="2239" y="1567"/>
                    </a:lnTo>
                    <a:lnTo>
                      <a:pt x="2217" y="1553"/>
                    </a:lnTo>
                    <a:lnTo>
                      <a:pt x="2196" y="1538"/>
                    </a:lnTo>
                    <a:lnTo>
                      <a:pt x="2174" y="1520"/>
                    </a:lnTo>
                    <a:lnTo>
                      <a:pt x="2155" y="1503"/>
                    </a:lnTo>
                    <a:lnTo>
                      <a:pt x="2136" y="1483"/>
                    </a:lnTo>
                    <a:lnTo>
                      <a:pt x="2118" y="1464"/>
                    </a:lnTo>
                    <a:lnTo>
                      <a:pt x="2102" y="1442"/>
                    </a:lnTo>
                    <a:lnTo>
                      <a:pt x="2087" y="1420"/>
                    </a:lnTo>
                    <a:lnTo>
                      <a:pt x="2072" y="1397"/>
                    </a:lnTo>
                    <a:lnTo>
                      <a:pt x="2061" y="1373"/>
                    </a:lnTo>
                    <a:lnTo>
                      <a:pt x="2050" y="1348"/>
                    </a:lnTo>
                    <a:lnTo>
                      <a:pt x="2040" y="1322"/>
                    </a:lnTo>
                    <a:lnTo>
                      <a:pt x="2032" y="1297"/>
                    </a:lnTo>
                    <a:lnTo>
                      <a:pt x="2025" y="1269"/>
                    </a:lnTo>
                    <a:lnTo>
                      <a:pt x="2022" y="1241"/>
                    </a:lnTo>
                    <a:lnTo>
                      <a:pt x="2019" y="121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3" name="Freeform 104"/>
              <p:cNvSpPr>
                <a:spLocks noChangeArrowheads="1"/>
              </p:cNvSpPr>
              <p:nvPr/>
            </p:nvSpPr>
            <p:spPr bwMode="auto">
              <a:xfrm>
                <a:off x="6380" y="1541"/>
                <a:ext cx="0" cy="11"/>
              </a:xfrm>
              <a:custGeom>
                <a:avLst/>
                <a:gdLst>
                  <a:gd name="T0" fmla="*/ 3 w 4"/>
                  <a:gd name="T1" fmla="*/ 50 h 51"/>
                  <a:gd name="T2" fmla="*/ 3 w 4"/>
                  <a:gd name="T3" fmla="*/ 50 h 51"/>
                  <a:gd name="T4" fmla="*/ 3 w 4"/>
                  <a:gd name="T5" fmla="*/ 21 h 51"/>
                  <a:gd name="T6" fmla="*/ 3 w 4"/>
                  <a:gd name="T7" fmla="*/ 21 h 51"/>
                  <a:gd name="T8" fmla="*/ 3 w 4"/>
                  <a:gd name="T9" fmla="*/ 0 h 51"/>
                  <a:gd name="T10" fmla="*/ 3 w 4"/>
                  <a:gd name="T11" fmla="*/ 0 h 51"/>
                  <a:gd name="T12" fmla="*/ 2 w 4"/>
                  <a:gd name="T13" fmla="*/ 13 h 51"/>
                  <a:gd name="T14" fmla="*/ 0 w 4"/>
                  <a:gd name="T15" fmla="*/ 26 h 51"/>
                  <a:gd name="T16" fmla="*/ 0 w 4"/>
                  <a:gd name="T17" fmla="*/ 26 h 51"/>
                  <a:gd name="T18" fmla="*/ 2 w 4"/>
                  <a:gd name="T19" fmla="*/ 37 h 51"/>
                  <a:gd name="T20" fmla="*/ 3 w 4"/>
                  <a:gd name="T21" fmla="*/ 5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51">
                    <a:moveTo>
                      <a:pt x="3" y="50"/>
                    </a:moveTo>
                    <a:lnTo>
                      <a:pt x="3" y="50"/>
                    </a:lnTo>
                    <a:lnTo>
                      <a:pt x="3" y="21"/>
                    </a:lnTo>
                    <a:lnTo>
                      <a:pt x="3" y="21"/>
                    </a:lnTo>
                    <a:lnTo>
                      <a:pt x="3" y="0"/>
                    </a:lnTo>
                    <a:lnTo>
                      <a:pt x="3" y="0"/>
                    </a:lnTo>
                    <a:lnTo>
                      <a:pt x="2" y="13"/>
                    </a:lnTo>
                    <a:lnTo>
                      <a:pt x="0" y="26"/>
                    </a:lnTo>
                    <a:lnTo>
                      <a:pt x="0" y="26"/>
                    </a:lnTo>
                    <a:lnTo>
                      <a:pt x="2" y="37"/>
                    </a:lnTo>
                    <a:lnTo>
                      <a:pt x="3" y="5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4" name="Freeform 105"/>
              <p:cNvSpPr>
                <a:spLocks noChangeArrowheads="1"/>
              </p:cNvSpPr>
              <p:nvPr/>
            </p:nvSpPr>
            <p:spPr bwMode="auto">
              <a:xfrm>
                <a:off x="6174" y="1945"/>
                <a:ext cx="16" cy="2"/>
              </a:xfrm>
              <a:custGeom>
                <a:avLst/>
                <a:gdLst>
                  <a:gd name="T0" fmla="*/ 0 w 73"/>
                  <a:gd name="T1" fmla="*/ 12 h 13"/>
                  <a:gd name="T2" fmla="*/ 0 w 73"/>
                  <a:gd name="T3" fmla="*/ 12 h 13"/>
                  <a:gd name="T4" fmla="*/ 72 w 73"/>
                  <a:gd name="T5" fmla="*/ 0 h 13"/>
                  <a:gd name="T6" fmla="*/ 72 w 73"/>
                  <a:gd name="T7" fmla="*/ 0 h 13"/>
                  <a:gd name="T8" fmla="*/ 64 w 73"/>
                  <a:gd name="T9" fmla="*/ 0 h 13"/>
                  <a:gd name="T10" fmla="*/ 64 w 73"/>
                  <a:gd name="T11" fmla="*/ 0 h 13"/>
                  <a:gd name="T12" fmla="*/ 48 w 73"/>
                  <a:gd name="T13" fmla="*/ 0 h 13"/>
                  <a:gd name="T14" fmla="*/ 31 w 73"/>
                  <a:gd name="T15" fmla="*/ 3 h 13"/>
                  <a:gd name="T16" fmla="*/ 15 w 73"/>
                  <a:gd name="T17" fmla="*/ 7 h 13"/>
                  <a:gd name="T18" fmla="*/ 0 w 73"/>
                  <a:gd name="T1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3" h="13">
                    <a:moveTo>
                      <a:pt x="0" y="12"/>
                    </a:moveTo>
                    <a:lnTo>
                      <a:pt x="0" y="12"/>
                    </a:lnTo>
                    <a:lnTo>
                      <a:pt x="72" y="0"/>
                    </a:lnTo>
                    <a:lnTo>
                      <a:pt x="72" y="0"/>
                    </a:lnTo>
                    <a:lnTo>
                      <a:pt x="64" y="0"/>
                    </a:lnTo>
                    <a:lnTo>
                      <a:pt x="64" y="0"/>
                    </a:lnTo>
                    <a:lnTo>
                      <a:pt x="48" y="0"/>
                    </a:lnTo>
                    <a:lnTo>
                      <a:pt x="31" y="3"/>
                    </a:lnTo>
                    <a:lnTo>
                      <a:pt x="15" y="7"/>
                    </a:lnTo>
                    <a:lnTo>
                      <a:pt x="0" y="12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5" name="Freeform 106"/>
              <p:cNvSpPr>
                <a:spLocks noChangeArrowheads="1"/>
              </p:cNvSpPr>
              <p:nvPr/>
            </p:nvSpPr>
            <p:spPr bwMode="auto">
              <a:xfrm>
                <a:off x="5707" y="1138"/>
                <a:ext cx="813" cy="812"/>
              </a:xfrm>
              <a:custGeom>
                <a:avLst/>
                <a:gdLst>
                  <a:gd name="T0" fmla="*/ 2894 w 3590"/>
                  <a:gd name="T1" fmla="*/ 431 h 3587"/>
                  <a:gd name="T2" fmla="*/ 2601 w 3590"/>
                  <a:gd name="T3" fmla="*/ 190 h 3587"/>
                  <a:gd name="T4" fmla="*/ 2028 w 3590"/>
                  <a:gd name="T5" fmla="*/ 15 h 3587"/>
                  <a:gd name="T6" fmla="*/ 1612 w 3590"/>
                  <a:gd name="T7" fmla="*/ 8 h 3587"/>
                  <a:gd name="T8" fmla="*/ 1262 w 3590"/>
                  <a:gd name="T9" fmla="*/ 80 h 3587"/>
                  <a:gd name="T10" fmla="*/ 941 w 3590"/>
                  <a:gd name="T11" fmla="*/ 216 h 3587"/>
                  <a:gd name="T12" fmla="*/ 654 w 3590"/>
                  <a:gd name="T13" fmla="*/ 411 h 3587"/>
                  <a:gd name="T14" fmla="*/ 411 w 3590"/>
                  <a:gd name="T15" fmla="*/ 654 h 3587"/>
                  <a:gd name="T16" fmla="*/ 218 w 3590"/>
                  <a:gd name="T17" fmla="*/ 939 h 3587"/>
                  <a:gd name="T18" fmla="*/ 81 w 3590"/>
                  <a:gd name="T19" fmla="*/ 1262 h 3587"/>
                  <a:gd name="T20" fmla="*/ 10 w 3590"/>
                  <a:gd name="T21" fmla="*/ 1612 h 3587"/>
                  <a:gd name="T22" fmla="*/ 5 w 3590"/>
                  <a:gd name="T23" fmla="*/ 1928 h 3587"/>
                  <a:gd name="T24" fmla="*/ 64 w 3590"/>
                  <a:gd name="T25" fmla="*/ 2270 h 3587"/>
                  <a:gd name="T26" fmla="*/ 184 w 3590"/>
                  <a:gd name="T27" fmla="*/ 2586 h 3587"/>
                  <a:gd name="T28" fmla="*/ 438 w 3590"/>
                  <a:gd name="T29" fmla="*/ 2967 h 3587"/>
                  <a:gd name="T30" fmla="*/ 884 w 3590"/>
                  <a:gd name="T31" fmla="*/ 3339 h 3587"/>
                  <a:gd name="T32" fmla="*/ 1189 w 3590"/>
                  <a:gd name="T33" fmla="*/ 3483 h 3587"/>
                  <a:gd name="T34" fmla="*/ 1521 w 3590"/>
                  <a:gd name="T35" fmla="*/ 3568 h 3587"/>
                  <a:gd name="T36" fmla="*/ 1727 w 3590"/>
                  <a:gd name="T37" fmla="*/ 3509 h 3587"/>
                  <a:gd name="T38" fmla="*/ 1871 w 3590"/>
                  <a:gd name="T39" fmla="*/ 3347 h 3587"/>
                  <a:gd name="T40" fmla="*/ 1895 w 3590"/>
                  <a:gd name="T41" fmla="*/ 3297 h 3587"/>
                  <a:gd name="T42" fmla="*/ 1500 w 3590"/>
                  <a:gd name="T43" fmla="*/ 3271 h 3587"/>
                  <a:gd name="T44" fmla="*/ 1072 w 3590"/>
                  <a:gd name="T45" fmla="*/ 3115 h 3587"/>
                  <a:gd name="T46" fmla="*/ 715 w 3590"/>
                  <a:gd name="T47" fmla="*/ 2844 h 3587"/>
                  <a:gd name="T48" fmla="*/ 453 w 3590"/>
                  <a:gd name="T49" fmla="*/ 2481 h 3587"/>
                  <a:gd name="T50" fmla="*/ 235 w 3590"/>
                  <a:gd name="T51" fmla="*/ 2272 h 3587"/>
                  <a:gd name="T52" fmla="*/ 38 w 3590"/>
                  <a:gd name="T53" fmla="*/ 2038 h 3587"/>
                  <a:gd name="T54" fmla="*/ 23 w 3590"/>
                  <a:gd name="T55" fmla="*/ 1771 h 3587"/>
                  <a:gd name="T56" fmla="*/ 172 w 3590"/>
                  <a:gd name="T57" fmla="*/ 1534 h 3587"/>
                  <a:gd name="T58" fmla="*/ 362 w 3590"/>
                  <a:gd name="T59" fmla="*/ 1326 h 3587"/>
                  <a:gd name="T60" fmla="*/ 594 w 3590"/>
                  <a:gd name="T61" fmla="*/ 885 h 3587"/>
                  <a:gd name="T62" fmla="*/ 954 w 3590"/>
                  <a:gd name="T63" fmla="*/ 545 h 3587"/>
                  <a:gd name="T64" fmla="*/ 1409 w 3590"/>
                  <a:gd name="T65" fmla="*/ 338 h 3587"/>
                  <a:gd name="T66" fmla="*/ 1858 w 3590"/>
                  <a:gd name="T67" fmla="*/ 289 h 3587"/>
                  <a:gd name="T68" fmla="*/ 2338 w 3590"/>
                  <a:gd name="T69" fmla="*/ 389 h 3587"/>
                  <a:gd name="T70" fmla="*/ 2750 w 3590"/>
                  <a:gd name="T71" fmla="*/ 629 h 3587"/>
                  <a:gd name="T72" fmla="*/ 3063 w 3590"/>
                  <a:gd name="T73" fmla="*/ 983 h 3587"/>
                  <a:gd name="T74" fmla="*/ 3239 w 3590"/>
                  <a:gd name="T75" fmla="*/ 1364 h 3587"/>
                  <a:gd name="T76" fmla="*/ 3482 w 3590"/>
                  <a:gd name="T77" fmla="*/ 1521 h 3587"/>
                  <a:gd name="T78" fmla="*/ 3579 w 3590"/>
                  <a:gd name="T79" fmla="*/ 1800 h 3587"/>
                  <a:gd name="T80" fmla="*/ 3503 w 3590"/>
                  <a:gd name="T81" fmla="*/ 2050 h 3587"/>
                  <a:gd name="T82" fmla="*/ 3271 w 3590"/>
                  <a:gd name="T83" fmla="*/ 2226 h 3587"/>
                  <a:gd name="T84" fmla="*/ 3117 w 3590"/>
                  <a:gd name="T85" fmla="*/ 2515 h 3587"/>
                  <a:gd name="T86" fmla="*/ 2883 w 3590"/>
                  <a:gd name="T87" fmla="*/ 2836 h 3587"/>
                  <a:gd name="T88" fmla="*/ 2573 w 3590"/>
                  <a:gd name="T89" fmla="*/ 3083 h 3587"/>
                  <a:gd name="T90" fmla="*/ 2205 w 3590"/>
                  <a:gd name="T91" fmla="*/ 3243 h 3587"/>
                  <a:gd name="T92" fmla="*/ 2207 w 3590"/>
                  <a:gd name="T93" fmla="*/ 3276 h 3587"/>
                  <a:gd name="T94" fmla="*/ 2396 w 3590"/>
                  <a:gd name="T95" fmla="*/ 3359 h 3587"/>
                  <a:gd name="T96" fmla="*/ 2606 w 3590"/>
                  <a:gd name="T97" fmla="*/ 3394 h 3587"/>
                  <a:gd name="T98" fmla="*/ 3029 w 3590"/>
                  <a:gd name="T99" fmla="*/ 3096 h 3587"/>
                  <a:gd name="T100" fmla="*/ 3349 w 3590"/>
                  <a:gd name="T101" fmla="*/ 2690 h 3587"/>
                  <a:gd name="T102" fmla="*/ 3543 w 3590"/>
                  <a:gd name="T103" fmla="*/ 2200 h 3587"/>
                  <a:gd name="T104" fmla="*/ 3589 w 3590"/>
                  <a:gd name="T105" fmla="*/ 1741 h 3587"/>
                  <a:gd name="T106" fmla="*/ 3530 w 3590"/>
                  <a:gd name="T107" fmla="*/ 1336 h 3587"/>
                  <a:gd name="T108" fmla="*/ 3407 w 3590"/>
                  <a:gd name="T109" fmla="*/ 1009 h 3587"/>
                  <a:gd name="T110" fmla="*/ 3255 w 3590"/>
                  <a:gd name="T111" fmla="*/ 1012 h 3587"/>
                  <a:gd name="T112" fmla="*/ 3089 w 3590"/>
                  <a:gd name="T113" fmla="*/ 952 h 3587"/>
                  <a:gd name="T114" fmla="*/ 2964 w 3590"/>
                  <a:gd name="T115" fmla="*/ 835 h 3587"/>
                  <a:gd name="T116" fmla="*/ 2888 w 3590"/>
                  <a:gd name="T117" fmla="*/ 680 h 3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590" h="3587">
                    <a:moveTo>
                      <a:pt x="2873" y="566"/>
                    </a:moveTo>
                    <a:lnTo>
                      <a:pt x="2873" y="566"/>
                    </a:lnTo>
                    <a:lnTo>
                      <a:pt x="2875" y="543"/>
                    </a:lnTo>
                    <a:lnTo>
                      <a:pt x="2876" y="521"/>
                    </a:lnTo>
                    <a:lnTo>
                      <a:pt x="2880" y="496"/>
                    </a:lnTo>
                    <a:lnTo>
                      <a:pt x="2883" y="475"/>
                    </a:lnTo>
                    <a:lnTo>
                      <a:pt x="2888" y="453"/>
                    </a:lnTo>
                    <a:lnTo>
                      <a:pt x="2894" y="431"/>
                    </a:lnTo>
                    <a:lnTo>
                      <a:pt x="2902" y="411"/>
                    </a:lnTo>
                    <a:lnTo>
                      <a:pt x="2910" y="389"/>
                    </a:lnTo>
                    <a:lnTo>
                      <a:pt x="2910" y="389"/>
                    </a:lnTo>
                    <a:lnTo>
                      <a:pt x="2852" y="344"/>
                    </a:lnTo>
                    <a:lnTo>
                      <a:pt x="2792" y="302"/>
                    </a:lnTo>
                    <a:lnTo>
                      <a:pt x="2731" y="263"/>
                    </a:lnTo>
                    <a:lnTo>
                      <a:pt x="2666" y="226"/>
                    </a:lnTo>
                    <a:lnTo>
                      <a:pt x="2601" y="190"/>
                    </a:lnTo>
                    <a:lnTo>
                      <a:pt x="2534" y="159"/>
                    </a:lnTo>
                    <a:lnTo>
                      <a:pt x="2466" y="130"/>
                    </a:lnTo>
                    <a:lnTo>
                      <a:pt x="2396" y="102"/>
                    </a:lnTo>
                    <a:lnTo>
                      <a:pt x="2325" y="80"/>
                    </a:lnTo>
                    <a:lnTo>
                      <a:pt x="2252" y="59"/>
                    </a:lnTo>
                    <a:lnTo>
                      <a:pt x="2179" y="41"/>
                    </a:lnTo>
                    <a:lnTo>
                      <a:pt x="2105" y="26"/>
                    </a:lnTo>
                    <a:lnTo>
                      <a:pt x="2028" y="15"/>
                    </a:lnTo>
                    <a:lnTo>
                      <a:pt x="1951" y="7"/>
                    </a:lnTo>
                    <a:lnTo>
                      <a:pt x="1874" y="2"/>
                    </a:lnTo>
                    <a:lnTo>
                      <a:pt x="1795" y="0"/>
                    </a:lnTo>
                    <a:lnTo>
                      <a:pt x="1795" y="0"/>
                    </a:lnTo>
                    <a:lnTo>
                      <a:pt x="1750" y="0"/>
                    </a:lnTo>
                    <a:lnTo>
                      <a:pt x="1703" y="2"/>
                    </a:lnTo>
                    <a:lnTo>
                      <a:pt x="1657" y="5"/>
                    </a:lnTo>
                    <a:lnTo>
                      <a:pt x="1612" y="8"/>
                    </a:lnTo>
                    <a:lnTo>
                      <a:pt x="1566" y="13"/>
                    </a:lnTo>
                    <a:lnTo>
                      <a:pt x="1523" y="20"/>
                    </a:lnTo>
                    <a:lnTo>
                      <a:pt x="1477" y="28"/>
                    </a:lnTo>
                    <a:lnTo>
                      <a:pt x="1433" y="36"/>
                    </a:lnTo>
                    <a:lnTo>
                      <a:pt x="1390" y="46"/>
                    </a:lnTo>
                    <a:lnTo>
                      <a:pt x="1348" y="55"/>
                    </a:lnTo>
                    <a:lnTo>
                      <a:pt x="1304" y="68"/>
                    </a:lnTo>
                    <a:lnTo>
                      <a:pt x="1262" y="80"/>
                    </a:lnTo>
                    <a:lnTo>
                      <a:pt x="1219" y="94"/>
                    </a:lnTo>
                    <a:lnTo>
                      <a:pt x="1179" y="109"/>
                    </a:lnTo>
                    <a:lnTo>
                      <a:pt x="1138" y="123"/>
                    </a:lnTo>
                    <a:lnTo>
                      <a:pt x="1098" y="141"/>
                    </a:lnTo>
                    <a:lnTo>
                      <a:pt x="1057" y="157"/>
                    </a:lnTo>
                    <a:lnTo>
                      <a:pt x="1018" y="177"/>
                    </a:lnTo>
                    <a:lnTo>
                      <a:pt x="978" y="196"/>
                    </a:lnTo>
                    <a:lnTo>
                      <a:pt x="941" y="216"/>
                    </a:lnTo>
                    <a:lnTo>
                      <a:pt x="902" y="237"/>
                    </a:lnTo>
                    <a:lnTo>
                      <a:pt x="864" y="260"/>
                    </a:lnTo>
                    <a:lnTo>
                      <a:pt x="829" y="282"/>
                    </a:lnTo>
                    <a:lnTo>
                      <a:pt x="791" y="307"/>
                    </a:lnTo>
                    <a:lnTo>
                      <a:pt x="757" y="331"/>
                    </a:lnTo>
                    <a:lnTo>
                      <a:pt x="722" y="357"/>
                    </a:lnTo>
                    <a:lnTo>
                      <a:pt x="688" y="383"/>
                    </a:lnTo>
                    <a:lnTo>
                      <a:pt x="654" y="411"/>
                    </a:lnTo>
                    <a:lnTo>
                      <a:pt x="621" y="438"/>
                    </a:lnTo>
                    <a:lnTo>
                      <a:pt x="589" y="466"/>
                    </a:lnTo>
                    <a:lnTo>
                      <a:pt x="558" y="496"/>
                    </a:lnTo>
                    <a:lnTo>
                      <a:pt x="527" y="526"/>
                    </a:lnTo>
                    <a:lnTo>
                      <a:pt x="496" y="556"/>
                    </a:lnTo>
                    <a:lnTo>
                      <a:pt x="467" y="589"/>
                    </a:lnTo>
                    <a:lnTo>
                      <a:pt x="438" y="621"/>
                    </a:lnTo>
                    <a:lnTo>
                      <a:pt x="411" y="654"/>
                    </a:lnTo>
                    <a:lnTo>
                      <a:pt x="383" y="688"/>
                    </a:lnTo>
                    <a:lnTo>
                      <a:pt x="357" y="722"/>
                    </a:lnTo>
                    <a:lnTo>
                      <a:pt x="331" y="756"/>
                    </a:lnTo>
                    <a:lnTo>
                      <a:pt x="307" y="791"/>
                    </a:lnTo>
                    <a:lnTo>
                      <a:pt x="284" y="827"/>
                    </a:lnTo>
                    <a:lnTo>
                      <a:pt x="260" y="864"/>
                    </a:lnTo>
                    <a:lnTo>
                      <a:pt x="239" y="902"/>
                    </a:lnTo>
                    <a:lnTo>
                      <a:pt x="218" y="939"/>
                    </a:lnTo>
                    <a:lnTo>
                      <a:pt x="196" y="978"/>
                    </a:lnTo>
                    <a:lnTo>
                      <a:pt x="177" y="1017"/>
                    </a:lnTo>
                    <a:lnTo>
                      <a:pt x="159" y="1056"/>
                    </a:lnTo>
                    <a:lnTo>
                      <a:pt x="141" y="1096"/>
                    </a:lnTo>
                    <a:lnTo>
                      <a:pt x="125" y="1137"/>
                    </a:lnTo>
                    <a:lnTo>
                      <a:pt x="109" y="1177"/>
                    </a:lnTo>
                    <a:lnTo>
                      <a:pt x="94" y="1219"/>
                    </a:lnTo>
                    <a:lnTo>
                      <a:pt x="81" y="1262"/>
                    </a:lnTo>
                    <a:lnTo>
                      <a:pt x="68" y="1304"/>
                    </a:lnTo>
                    <a:lnTo>
                      <a:pt x="57" y="1346"/>
                    </a:lnTo>
                    <a:lnTo>
                      <a:pt x="46" y="1390"/>
                    </a:lnTo>
                    <a:lnTo>
                      <a:pt x="36" y="1433"/>
                    </a:lnTo>
                    <a:lnTo>
                      <a:pt x="28" y="1477"/>
                    </a:lnTo>
                    <a:lnTo>
                      <a:pt x="21" y="1521"/>
                    </a:lnTo>
                    <a:lnTo>
                      <a:pt x="15" y="1566"/>
                    </a:lnTo>
                    <a:lnTo>
                      <a:pt x="10" y="1612"/>
                    </a:lnTo>
                    <a:lnTo>
                      <a:pt x="5" y="1657"/>
                    </a:lnTo>
                    <a:lnTo>
                      <a:pt x="2" y="1703"/>
                    </a:lnTo>
                    <a:lnTo>
                      <a:pt x="0" y="1748"/>
                    </a:lnTo>
                    <a:lnTo>
                      <a:pt x="0" y="1795"/>
                    </a:lnTo>
                    <a:lnTo>
                      <a:pt x="0" y="1795"/>
                    </a:lnTo>
                    <a:lnTo>
                      <a:pt x="0" y="1839"/>
                    </a:lnTo>
                    <a:lnTo>
                      <a:pt x="2" y="1884"/>
                    </a:lnTo>
                    <a:lnTo>
                      <a:pt x="5" y="1928"/>
                    </a:lnTo>
                    <a:lnTo>
                      <a:pt x="8" y="1972"/>
                    </a:lnTo>
                    <a:lnTo>
                      <a:pt x="13" y="2015"/>
                    </a:lnTo>
                    <a:lnTo>
                      <a:pt x="20" y="2058"/>
                    </a:lnTo>
                    <a:lnTo>
                      <a:pt x="26" y="2101"/>
                    </a:lnTo>
                    <a:lnTo>
                      <a:pt x="34" y="2144"/>
                    </a:lnTo>
                    <a:lnTo>
                      <a:pt x="42" y="2186"/>
                    </a:lnTo>
                    <a:lnTo>
                      <a:pt x="52" y="2228"/>
                    </a:lnTo>
                    <a:lnTo>
                      <a:pt x="64" y="2270"/>
                    </a:lnTo>
                    <a:lnTo>
                      <a:pt x="75" y="2311"/>
                    </a:lnTo>
                    <a:lnTo>
                      <a:pt x="88" y="2351"/>
                    </a:lnTo>
                    <a:lnTo>
                      <a:pt x="102" y="2392"/>
                    </a:lnTo>
                    <a:lnTo>
                      <a:pt x="117" y="2431"/>
                    </a:lnTo>
                    <a:lnTo>
                      <a:pt x="132" y="2471"/>
                    </a:lnTo>
                    <a:lnTo>
                      <a:pt x="149" y="2510"/>
                    </a:lnTo>
                    <a:lnTo>
                      <a:pt x="166" y="2547"/>
                    </a:lnTo>
                    <a:lnTo>
                      <a:pt x="184" y="2586"/>
                    </a:lnTo>
                    <a:lnTo>
                      <a:pt x="203" y="2623"/>
                    </a:lnTo>
                    <a:lnTo>
                      <a:pt x="222" y="2661"/>
                    </a:lnTo>
                    <a:lnTo>
                      <a:pt x="243" y="2696"/>
                    </a:lnTo>
                    <a:lnTo>
                      <a:pt x="265" y="2732"/>
                    </a:lnTo>
                    <a:lnTo>
                      <a:pt x="287" y="2768"/>
                    </a:lnTo>
                    <a:lnTo>
                      <a:pt x="334" y="2837"/>
                    </a:lnTo>
                    <a:lnTo>
                      <a:pt x="384" y="2904"/>
                    </a:lnTo>
                    <a:lnTo>
                      <a:pt x="438" y="2967"/>
                    </a:lnTo>
                    <a:lnTo>
                      <a:pt x="493" y="3029"/>
                    </a:lnTo>
                    <a:lnTo>
                      <a:pt x="553" y="3088"/>
                    </a:lnTo>
                    <a:lnTo>
                      <a:pt x="613" y="3144"/>
                    </a:lnTo>
                    <a:lnTo>
                      <a:pt x="678" y="3198"/>
                    </a:lnTo>
                    <a:lnTo>
                      <a:pt x="744" y="3248"/>
                    </a:lnTo>
                    <a:lnTo>
                      <a:pt x="812" y="3295"/>
                    </a:lnTo>
                    <a:lnTo>
                      <a:pt x="848" y="3318"/>
                    </a:lnTo>
                    <a:lnTo>
                      <a:pt x="884" y="3339"/>
                    </a:lnTo>
                    <a:lnTo>
                      <a:pt x="920" y="3360"/>
                    </a:lnTo>
                    <a:lnTo>
                      <a:pt x="957" y="3380"/>
                    </a:lnTo>
                    <a:lnTo>
                      <a:pt x="994" y="3399"/>
                    </a:lnTo>
                    <a:lnTo>
                      <a:pt x="1033" y="3419"/>
                    </a:lnTo>
                    <a:lnTo>
                      <a:pt x="1070" y="3436"/>
                    </a:lnTo>
                    <a:lnTo>
                      <a:pt x="1109" y="3453"/>
                    </a:lnTo>
                    <a:lnTo>
                      <a:pt x="1148" y="3467"/>
                    </a:lnTo>
                    <a:lnTo>
                      <a:pt x="1189" y="3483"/>
                    </a:lnTo>
                    <a:lnTo>
                      <a:pt x="1229" y="3496"/>
                    </a:lnTo>
                    <a:lnTo>
                      <a:pt x="1270" y="3509"/>
                    </a:lnTo>
                    <a:lnTo>
                      <a:pt x="1310" y="3522"/>
                    </a:lnTo>
                    <a:lnTo>
                      <a:pt x="1351" y="3534"/>
                    </a:lnTo>
                    <a:lnTo>
                      <a:pt x="1393" y="3543"/>
                    </a:lnTo>
                    <a:lnTo>
                      <a:pt x="1435" y="3551"/>
                    </a:lnTo>
                    <a:lnTo>
                      <a:pt x="1477" y="3559"/>
                    </a:lnTo>
                    <a:lnTo>
                      <a:pt x="1521" y="3568"/>
                    </a:lnTo>
                    <a:lnTo>
                      <a:pt x="1563" y="3574"/>
                    </a:lnTo>
                    <a:lnTo>
                      <a:pt x="1607" y="3579"/>
                    </a:lnTo>
                    <a:lnTo>
                      <a:pt x="1651" y="3582"/>
                    </a:lnTo>
                    <a:lnTo>
                      <a:pt x="1695" y="3586"/>
                    </a:lnTo>
                    <a:lnTo>
                      <a:pt x="1695" y="3586"/>
                    </a:lnTo>
                    <a:lnTo>
                      <a:pt x="1704" y="3559"/>
                    </a:lnTo>
                    <a:lnTo>
                      <a:pt x="1716" y="3534"/>
                    </a:lnTo>
                    <a:lnTo>
                      <a:pt x="1727" y="3509"/>
                    </a:lnTo>
                    <a:lnTo>
                      <a:pt x="1740" y="3485"/>
                    </a:lnTo>
                    <a:lnTo>
                      <a:pt x="1756" y="3462"/>
                    </a:lnTo>
                    <a:lnTo>
                      <a:pt x="1772" y="3440"/>
                    </a:lnTo>
                    <a:lnTo>
                      <a:pt x="1788" y="3419"/>
                    </a:lnTo>
                    <a:lnTo>
                      <a:pt x="1808" y="3399"/>
                    </a:lnTo>
                    <a:lnTo>
                      <a:pt x="1827" y="3381"/>
                    </a:lnTo>
                    <a:lnTo>
                      <a:pt x="1849" y="3363"/>
                    </a:lnTo>
                    <a:lnTo>
                      <a:pt x="1871" y="3347"/>
                    </a:lnTo>
                    <a:lnTo>
                      <a:pt x="1894" y="3332"/>
                    </a:lnTo>
                    <a:lnTo>
                      <a:pt x="1918" y="3318"/>
                    </a:lnTo>
                    <a:lnTo>
                      <a:pt x="1942" y="3307"/>
                    </a:lnTo>
                    <a:lnTo>
                      <a:pt x="1968" y="3297"/>
                    </a:lnTo>
                    <a:lnTo>
                      <a:pt x="1994" y="3287"/>
                    </a:lnTo>
                    <a:lnTo>
                      <a:pt x="1994" y="3287"/>
                    </a:lnTo>
                    <a:lnTo>
                      <a:pt x="1946" y="3294"/>
                    </a:lnTo>
                    <a:lnTo>
                      <a:pt x="1895" y="3297"/>
                    </a:lnTo>
                    <a:lnTo>
                      <a:pt x="1845" y="3300"/>
                    </a:lnTo>
                    <a:lnTo>
                      <a:pt x="1795" y="3300"/>
                    </a:lnTo>
                    <a:lnTo>
                      <a:pt x="1795" y="3300"/>
                    </a:lnTo>
                    <a:lnTo>
                      <a:pt x="1735" y="3300"/>
                    </a:lnTo>
                    <a:lnTo>
                      <a:pt x="1675" y="3295"/>
                    </a:lnTo>
                    <a:lnTo>
                      <a:pt x="1617" y="3290"/>
                    </a:lnTo>
                    <a:lnTo>
                      <a:pt x="1558" y="3282"/>
                    </a:lnTo>
                    <a:lnTo>
                      <a:pt x="1500" y="3271"/>
                    </a:lnTo>
                    <a:lnTo>
                      <a:pt x="1443" y="3260"/>
                    </a:lnTo>
                    <a:lnTo>
                      <a:pt x="1388" y="3245"/>
                    </a:lnTo>
                    <a:lnTo>
                      <a:pt x="1333" y="3229"/>
                    </a:lnTo>
                    <a:lnTo>
                      <a:pt x="1279" y="3209"/>
                    </a:lnTo>
                    <a:lnTo>
                      <a:pt x="1226" y="3188"/>
                    </a:lnTo>
                    <a:lnTo>
                      <a:pt x="1172" y="3166"/>
                    </a:lnTo>
                    <a:lnTo>
                      <a:pt x="1122" y="3141"/>
                    </a:lnTo>
                    <a:lnTo>
                      <a:pt x="1072" y="3115"/>
                    </a:lnTo>
                    <a:lnTo>
                      <a:pt x="1023" y="3088"/>
                    </a:lnTo>
                    <a:lnTo>
                      <a:pt x="975" y="3057"/>
                    </a:lnTo>
                    <a:lnTo>
                      <a:pt x="928" y="3027"/>
                    </a:lnTo>
                    <a:lnTo>
                      <a:pt x="882" y="2993"/>
                    </a:lnTo>
                    <a:lnTo>
                      <a:pt x="839" y="2959"/>
                    </a:lnTo>
                    <a:lnTo>
                      <a:pt x="796" y="2922"/>
                    </a:lnTo>
                    <a:lnTo>
                      <a:pt x="754" y="2885"/>
                    </a:lnTo>
                    <a:lnTo>
                      <a:pt x="715" y="2844"/>
                    </a:lnTo>
                    <a:lnTo>
                      <a:pt x="676" y="2803"/>
                    </a:lnTo>
                    <a:lnTo>
                      <a:pt x="639" y="2761"/>
                    </a:lnTo>
                    <a:lnTo>
                      <a:pt x="605" y="2717"/>
                    </a:lnTo>
                    <a:lnTo>
                      <a:pt x="571" y="2672"/>
                    </a:lnTo>
                    <a:lnTo>
                      <a:pt x="539" y="2627"/>
                    </a:lnTo>
                    <a:lnTo>
                      <a:pt x="508" y="2578"/>
                    </a:lnTo>
                    <a:lnTo>
                      <a:pt x="480" y="2529"/>
                    </a:lnTo>
                    <a:lnTo>
                      <a:pt x="453" y="2481"/>
                    </a:lnTo>
                    <a:lnTo>
                      <a:pt x="428" y="2429"/>
                    </a:lnTo>
                    <a:lnTo>
                      <a:pt x="406" y="2377"/>
                    </a:lnTo>
                    <a:lnTo>
                      <a:pt x="384" y="2323"/>
                    </a:lnTo>
                    <a:lnTo>
                      <a:pt x="384" y="2323"/>
                    </a:lnTo>
                    <a:lnTo>
                      <a:pt x="344" y="2315"/>
                    </a:lnTo>
                    <a:lnTo>
                      <a:pt x="307" y="2304"/>
                    </a:lnTo>
                    <a:lnTo>
                      <a:pt x="271" y="2289"/>
                    </a:lnTo>
                    <a:lnTo>
                      <a:pt x="235" y="2272"/>
                    </a:lnTo>
                    <a:lnTo>
                      <a:pt x="203" y="2250"/>
                    </a:lnTo>
                    <a:lnTo>
                      <a:pt x="172" y="2226"/>
                    </a:lnTo>
                    <a:lnTo>
                      <a:pt x="143" y="2200"/>
                    </a:lnTo>
                    <a:lnTo>
                      <a:pt x="117" y="2173"/>
                    </a:lnTo>
                    <a:lnTo>
                      <a:pt x="93" y="2142"/>
                    </a:lnTo>
                    <a:lnTo>
                      <a:pt x="72" y="2110"/>
                    </a:lnTo>
                    <a:lnTo>
                      <a:pt x="52" y="2076"/>
                    </a:lnTo>
                    <a:lnTo>
                      <a:pt x="38" y="2038"/>
                    </a:lnTo>
                    <a:lnTo>
                      <a:pt x="25" y="2001"/>
                    </a:lnTo>
                    <a:lnTo>
                      <a:pt x="16" y="1962"/>
                    </a:lnTo>
                    <a:lnTo>
                      <a:pt x="10" y="1922"/>
                    </a:lnTo>
                    <a:lnTo>
                      <a:pt x="8" y="1881"/>
                    </a:lnTo>
                    <a:lnTo>
                      <a:pt x="8" y="1881"/>
                    </a:lnTo>
                    <a:lnTo>
                      <a:pt x="10" y="1842"/>
                    </a:lnTo>
                    <a:lnTo>
                      <a:pt x="15" y="1806"/>
                    </a:lnTo>
                    <a:lnTo>
                      <a:pt x="23" y="1771"/>
                    </a:lnTo>
                    <a:lnTo>
                      <a:pt x="33" y="1735"/>
                    </a:lnTo>
                    <a:lnTo>
                      <a:pt x="46" y="1703"/>
                    </a:lnTo>
                    <a:lnTo>
                      <a:pt x="60" y="1670"/>
                    </a:lnTo>
                    <a:lnTo>
                      <a:pt x="78" y="1639"/>
                    </a:lnTo>
                    <a:lnTo>
                      <a:pt x="99" y="1610"/>
                    </a:lnTo>
                    <a:lnTo>
                      <a:pt x="122" y="1583"/>
                    </a:lnTo>
                    <a:lnTo>
                      <a:pt x="146" y="1557"/>
                    </a:lnTo>
                    <a:lnTo>
                      <a:pt x="172" y="1534"/>
                    </a:lnTo>
                    <a:lnTo>
                      <a:pt x="200" y="1513"/>
                    </a:lnTo>
                    <a:lnTo>
                      <a:pt x="229" y="1494"/>
                    </a:lnTo>
                    <a:lnTo>
                      <a:pt x="261" y="1476"/>
                    </a:lnTo>
                    <a:lnTo>
                      <a:pt x="294" y="1461"/>
                    </a:lnTo>
                    <a:lnTo>
                      <a:pt x="328" y="1450"/>
                    </a:lnTo>
                    <a:lnTo>
                      <a:pt x="328" y="1450"/>
                    </a:lnTo>
                    <a:lnTo>
                      <a:pt x="344" y="1388"/>
                    </a:lnTo>
                    <a:lnTo>
                      <a:pt x="362" y="1326"/>
                    </a:lnTo>
                    <a:lnTo>
                      <a:pt x="383" y="1267"/>
                    </a:lnTo>
                    <a:lnTo>
                      <a:pt x="406" y="1208"/>
                    </a:lnTo>
                    <a:lnTo>
                      <a:pt x="431" y="1151"/>
                    </a:lnTo>
                    <a:lnTo>
                      <a:pt x="461" y="1095"/>
                    </a:lnTo>
                    <a:lnTo>
                      <a:pt x="490" y="1041"/>
                    </a:lnTo>
                    <a:lnTo>
                      <a:pt x="522" y="988"/>
                    </a:lnTo>
                    <a:lnTo>
                      <a:pt x="556" y="936"/>
                    </a:lnTo>
                    <a:lnTo>
                      <a:pt x="594" y="885"/>
                    </a:lnTo>
                    <a:lnTo>
                      <a:pt x="633" y="837"/>
                    </a:lnTo>
                    <a:lnTo>
                      <a:pt x="673" y="790"/>
                    </a:lnTo>
                    <a:lnTo>
                      <a:pt x="715" y="744"/>
                    </a:lnTo>
                    <a:lnTo>
                      <a:pt x="759" y="701"/>
                    </a:lnTo>
                    <a:lnTo>
                      <a:pt x="804" y="658"/>
                    </a:lnTo>
                    <a:lnTo>
                      <a:pt x="853" y="620"/>
                    </a:lnTo>
                    <a:lnTo>
                      <a:pt x="902" y="581"/>
                    </a:lnTo>
                    <a:lnTo>
                      <a:pt x="954" y="545"/>
                    </a:lnTo>
                    <a:lnTo>
                      <a:pt x="1005" y="511"/>
                    </a:lnTo>
                    <a:lnTo>
                      <a:pt x="1059" y="480"/>
                    </a:lnTo>
                    <a:lnTo>
                      <a:pt x="1114" y="449"/>
                    </a:lnTo>
                    <a:lnTo>
                      <a:pt x="1171" y="423"/>
                    </a:lnTo>
                    <a:lnTo>
                      <a:pt x="1228" y="397"/>
                    </a:lnTo>
                    <a:lnTo>
                      <a:pt x="1287" y="375"/>
                    </a:lnTo>
                    <a:lnTo>
                      <a:pt x="1348" y="355"/>
                    </a:lnTo>
                    <a:lnTo>
                      <a:pt x="1409" y="338"/>
                    </a:lnTo>
                    <a:lnTo>
                      <a:pt x="1471" y="323"/>
                    </a:lnTo>
                    <a:lnTo>
                      <a:pt x="1534" y="310"/>
                    </a:lnTo>
                    <a:lnTo>
                      <a:pt x="1599" y="300"/>
                    </a:lnTo>
                    <a:lnTo>
                      <a:pt x="1664" y="294"/>
                    </a:lnTo>
                    <a:lnTo>
                      <a:pt x="1729" y="289"/>
                    </a:lnTo>
                    <a:lnTo>
                      <a:pt x="1795" y="287"/>
                    </a:lnTo>
                    <a:lnTo>
                      <a:pt x="1795" y="287"/>
                    </a:lnTo>
                    <a:lnTo>
                      <a:pt x="1858" y="289"/>
                    </a:lnTo>
                    <a:lnTo>
                      <a:pt x="1922" y="292"/>
                    </a:lnTo>
                    <a:lnTo>
                      <a:pt x="1983" y="299"/>
                    </a:lnTo>
                    <a:lnTo>
                      <a:pt x="2045" y="308"/>
                    </a:lnTo>
                    <a:lnTo>
                      <a:pt x="2106" y="320"/>
                    </a:lnTo>
                    <a:lnTo>
                      <a:pt x="2166" y="333"/>
                    </a:lnTo>
                    <a:lnTo>
                      <a:pt x="2225" y="349"/>
                    </a:lnTo>
                    <a:lnTo>
                      <a:pt x="2281" y="368"/>
                    </a:lnTo>
                    <a:lnTo>
                      <a:pt x="2338" y="389"/>
                    </a:lnTo>
                    <a:lnTo>
                      <a:pt x="2395" y="412"/>
                    </a:lnTo>
                    <a:lnTo>
                      <a:pt x="2448" y="436"/>
                    </a:lnTo>
                    <a:lnTo>
                      <a:pt x="2502" y="464"/>
                    </a:lnTo>
                    <a:lnTo>
                      <a:pt x="2555" y="493"/>
                    </a:lnTo>
                    <a:lnTo>
                      <a:pt x="2606" y="524"/>
                    </a:lnTo>
                    <a:lnTo>
                      <a:pt x="2654" y="556"/>
                    </a:lnTo>
                    <a:lnTo>
                      <a:pt x="2703" y="592"/>
                    </a:lnTo>
                    <a:lnTo>
                      <a:pt x="2750" y="629"/>
                    </a:lnTo>
                    <a:lnTo>
                      <a:pt x="2795" y="667"/>
                    </a:lnTo>
                    <a:lnTo>
                      <a:pt x="2839" y="707"/>
                    </a:lnTo>
                    <a:lnTo>
                      <a:pt x="2880" y="749"/>
                    </a:lnTo>
                    <a:lnTo>
                      <a:pt x="2920" y="793"/>
                    </a:lnTo>
                    <a:lnTo>
                      <a:pt x="2959" y="839"/>
                    </a:lnTo>
                    <a:lnTo>
                      <a:pt x="2996" y="885"/>
                    </a:lnTo>
                    <a:lnTo>
                      <a:pt x="3030" y="932"/>
                    </a:lnTo>
                    <a:lnTo>
                      <a:pt x="3063" y="983"/>
                    </a:lnTo>
                    <a:lnTo>
                      <a:pt x="3094" y="1033"/>
                    </a:lnTo>
                    <a:lnTo>
                      <a:pt x="3123" y="1085"/>
                    </a:lnTo>
                    <a:lnTo>
                      <a:pt x="3151" y="1138"/>
                    </a:lnTo>
                    <a:lnTo>
                      <a:pt x="3175" y="1194"/>
                    </a:lnTo>
                    <a:lnTo>
                      <a:pt x="3200" y="1249"/>
                    </a:lnTo>
                    <a:lnTo>
                      <a:pt x="3219" y="1305"/>
                    </a:lnTo>
                    <a:lnTo>
                      <a:pt x="3239" y="1364"/>
                    </a:lnTo>
                    <a:lnTo>
                      <a:pt x="3239" y="1364"/>
                    </a:lnTo>
                    <a:lnTo>
                      <a:pt x="3274" y="1374"/>
                    </a:lnTo>
                    <a:lnTo>
                      <a:pt x="3310" y="1386"/>
                    </a:lnTo>
                    <a:lnTo>
                      <a:pt x="3342" y="1403"/>
                    </a:lnTo>
                    <a:lnTo>
                      <a:pt x="3375" y="1422"/>
                    </a:lnTo>
                    <a:lnTo>
                      <a:pt x="3404" y="1443"/>
                    </a:lnTo>
                    <a:lnTo>
                      <a:pt x="3432" y="1467"/>
                    </a:lnTo>
                    <a:lnTo>
                      <a:pt x="3457" y="1494"/>
                    </a:lnTo>
                    <a:lnTo>
                      <a:pt x="3482" y="1521"/>
                    </a:lnTo>
                    <a:lnTo>
                      <a:pt x="3503" y="1550"/>
                    </a:lnTo>
                    <a:lnTo>
                      <a:pt x="3522" y="1583"/>
                    </a:lnTo>
                    <a:lnTo>
                      <a:pt x="3540" y="1615"/>
                    </a:lnTo>
                    <a:lnTo>
                      <a:pt x="3553" y="1649"/>
                    </a:lnTo>
                    <a:lnTo>
                      <a:pt x="3564" y="1685"/>
                    </a:lnTo>
                    <a:lnTo>
                      <a:pt x="3573" y="1722"/>
                    </a:lnTo>
                    <a:lnTo>
                      <a:pt x="3577" y="1761"/>
                    </a:lnTo>
                    <a:lnTo>
                      <a:pt x="3579" y="1800"/>
                    </a:lnTo>
                    <a:lnTo>
                      <a:pt x="3579" y="1800"/>
                    </a:lnTo>
                    <a:lnTo>
                      <a:pt x="3577" y="1839"/>
                    </a:lnTo>
                    <a:lnTo>
                      <a:pt x="3573" y="1878"/>
                    </a:lnTo>
                    <a:lnTo>
                      <a:pt x="3564" y="1915"/>
                    </a:lnTo>
                    <a:lnTo>
                      <a:pt x="3553" y="1951"/>
                    </a:lnTo>
                    <a:lnTo>
                      <a:pt x="3539" y="1985"/>
                    </a:lnTo>
                    <a:lnTo>
                      <a:pt x="3522" y="2019"/>
                    </a:lnTo>
                    <a:lnTo>
                      <a:pt x="3503" y="2050"/>
                    </a:lnTo>
                    <a:lnTo>
                      <a:pt x="3482" y="2079"/>
                    </a:lnTo>
                    <a:lnTo>
                      <a:pt x="3457" y="2108"/>
                    </a:lnTo>
                    <a:lnTo>
                      <a:pt x="3430" y="2134"/>
                    </a:lnTo>
                    <a:lnTo>
                      <a:pt x="3402" y="2157"/>
                    </a:lnTo>
                    <a:lnTo>
                      <a:pt x="3371" y="2178"/>
                    </a:lnTo>
                    <a:lnTo>
                      <a:pt x="3341" y="2197"/>
                    </a:lnTo>
                    <a:lnTo>
                      <a:pt x="3307" y="2213"/>
                    </a:lnTo>
                    <a:lnTo>
                      <a:pt x="3271" y="2226"/>
                    </a:lnTo>
                    <a:lnTo>
                      <a:pt x="3235" y="2236"/>
                    </a:lnTo>
                    <a:lnTo>
                      <a:pt x="3235" y="2236"/>
                    </a:lnTo>
                    <a:lnTo>
                      <a:pt x="3219" y="2285"/>
                    </a:lnTo>
                    <a:lnTo>
                      <a:pt x="3201" y="2333"/>
                    </a:lnTo>
                    <a:lnTo>
                      <a:pt x="3183" y="2380"/>
                    </a:lnTo>
                    <a:lnTo>
                      <a:pt x="3162" y="2426"/>
                    </a:lnTo>
                    <a:lnTo>
                      <a:pt x="3141" y="2471"/>
                    </a:lnTo>
                    <a:lnTo>
                      <a:pt x="3117" y="2515"/>
                    </a:lnTo>
                    <a:lnTo>
                      <a:pt x="3093" y="2559"/>
                    </a:lnTo>
                    <a:lnTo>
                      <a:pt x="3067" y="2601"/>
                    </a:lnTo>
                    <a:lnTo>
                      <a:pt x="3039" y="2643"/>
                    </a:lnTo>
                    <a:lnTo>
                      <a:pt x="3011" y="2683"/>
                    </a:lnTo>
                    <a:lnTo>
                      <a:pt x="2982" y="2724"/>
                    </a:lnTo>
                    <a:lnTo>
                      <a:pt x="2949" y="2761"/>
                    </a:lnTo>
                    <a:lnTo>
                      <a:pt x="2917" y="2800"/>
                    </a:lnTo>
                    <a:lnTo>
                      <a:pt x="2883" y="2836"/>
                    </a:lnTo>
                    <a:lnTo>
                      <a:pt x="2849" y="2871"/>
                    </a:lnTo>
                    <a:lnTo>
                      <a:pt x="2813" y="2905"/>
                    </a:lnTo>
                    <a:lnTo>
                      <a:pt x="2776" y="2938"/>
                    </a:lnTo>
                    <a:lnTo>
                      <a:pt x="2737" y="2970"/>
                    </a:lnTo>
                    <a:lnTo>
                      <a:pt x="2698" y="3001"/>
                    </a:lnTo>
                    <a:lnTo>
                      <a:pt x="2658" y="3030"/>
                    </a:lnTo>
                    <a:lnTo>
                      <a:pt x="2615" y="3057"/>
                    </a:lnTo>
                    <a:lnTo>
                      <a:pt x="2573" y="3083"/>
                    </a:lnTo>
                    <a:lnTo>
                      <a:pt x="2531" y="3109"/>
                    </a:lnTo>
                    <a:lnTo>
                      <a:pt x="2486" y="3133"/>
                    </a:lnTo>
                    <a:lnTo>
                      <a:pt x="2442" y="3154"/>
                    </a:lnTo>
                    <a:lnTo>
                      <a:pt x="2395" y="3175"/>
                    </a:lnTo>
                    <a:lnTo>
                      <a:pt x="2350" y="3195"/>
                    </a:lnTo>
                    <a:lnTo>
                      <a:pt x="2301" y="3213"/>
                    </a:lnTo>
                    <a:lnTo>
                      <a:pt x="2254" y="3229"/>
                    </a:lnTo>
                    <a:lnTo>
                      <a:pt x="2205" y="3243"/>
                    </a:lnTo>
                    <a:lnTo>
                      <a:pt x="2155" y="3256"/>
                    </a:lnTo>
                    <a:lnTo>
                      <a:pt x="2105" y="3269"/>
                    </a:lnTo>
                    <a:lnTo>
                      <a:pt x="2105" y="3269"/>
                    </a:lnTo>
                    <a:lnTo>
                      <a:pt x="2126" y="3268"/>
                    </a:lnTo>
                    <a:lnTo>
                      <a:pt x="2126" y="3268"/>
                    </a:lnTo>
                    <a:lnTo>
                      <a:pt x="2153" y="3269"/>
                    </a:lnTo>
                    <a:lnTo>
                      <a:pt x="2179" y="3271"/>
                    </a:lnTo>
                    <a:lnTo>
                      <a:pt x="2207" y="3276"/>
                    </a:lnTo>
                    <a:lnTo>
                      <a:pt x="2233" y="3281"/>
                    </a:lnTo>
                    <a:lnTo>
                      <a:pt x="2259" y="3289"/>
                    </a:lnTo>
                    <a:lnTo>
                      <a:pt x="2283" y="3297"/>
                    </a:lnTo>
                    <a:lnTo>
                      <a:pt x="2307" y="3307"/>
                    </a:lnTo>
                    <a:lnTo>
                      <a:pt x="2330" y="3318"/>
                    </a:lnTo>
                    <a:lnTo>
                      <a:pt x="2353" y="3329"/>
                    </a:lnTo>
                    <a:lnTo>
                      <a:pt x="2375" y="3344"/>
                    </a:lnTo>
                    <a:lnTo>
                      <a:pt x="2396" y="3359"/>
                    </a:lnTo>
                    <a:lnTo>
                      <a:pt x="2416" y="3375"/>
                    </a:lnTo>
                    <a:lnTo>
                      <a:pt x="2435" y="3393"/>
                    </a:lnTo>
                    <a:lnTo>
                      <a:pt x="2453" y="3410"/>
                    </a:lnTo>
                    <a:lnTo>
                      <a:pt x="2471" y="3430"/>
                    </a:lnTo>
                    <a:lnTo>
                      <a:pt x="2486" y="3449"/>
                    </a:lnTo>
                    <a:lnTo>
                      <a:pt x="2486" y="3449"/>
                    </a:lnTo>
                    <a:lnTo>
                      <a:pt x="2547" y="3423"/>
                    </a:lnTo>
                    <a:lnTo>
                      <a:pt x="2606" y="3394"/>
                    </a:lnTo>
                    <a:lnTo>
                      <a:pt x="2664" y="3363"/>
                    </a:lnTo>
                    <a:lnTo>
                      <a:pt x="2719" y="3331"/>
                    </a:lnTo>
                    <a:lnTo>
                      <a:pt x="2774" y="3297"/>
                    </a:lnTo>
                    <a:lnTo>
                      <a:pt x="2829" y="3260"/>
                    </a:lnTo>
                    <a:lnTo>
                      <a:pt x="2881" y="3222"/>
                    </a:lnTo>
                    <a:lnTo>
                      <a:pt x="2932" y="3182"/>
                    </a:lnTo>
                    <a:lnTo>
                      <a:pt x="2982" y="3140"/>
                    </a:lnTo>
                    <a:lnTo>
                      <a:pt x="3029" y="3096"/>
                    </a:lnTo>
                    <a:lnTo>
                      <a:pt x="3075" y="3050"/>
                    </a:lnTo>
                    <a:lnTo>
                      <a:pt x="3119" y="3005"/>
                    </a:lnTo>
                    <a:lnTo>
                      <a:pt x="3162" y="2956"/>
                    </a:lnTo>
                    <a:lnTo>
                      <a:pt x="3203" y="2905"/>
                    </a:lnTo>
                    <a:lnTo>
                      <a:pt x="3243" y="2854"/>
                    </a:lnTo>
                    <a:lnTo>
                      <a:pt x="3281" y="2800"/>
                    </a:lnTo>
                    <a:lnTo>
                      <a:pt x="3316" y="2745"/>
                    </a:lnTo>
                    <a:lnTo>
                      <a:pt x="3349" y="2690"/>
                    </a:lnTo>
                    <a:lnTo>
                      <a:pt x="3381" y="2633"/>
                    </a:lnTo>
                    <a:lnTo>
                      <a:pt x="3410" y="2575"/>
                    </a:lnTo>
                    <a:lnTo>
                      <a:pt x="3438" y="2515"/>
                    </a:lnTo>
                    <a:lnTo>
                      <a:pt x="3464" y="2453"/>
                    </a:lnTo>
                    <a:lnTo>
                      <a:pt x="3487" y="2392"/>
                    </a:lnTo>
                    <a:lnTo>
                      <a:pt x="3508" y="2330"/>
                    </a:lnTo>
                    <a:lnTo>
                      <a:pt x="3527" y="2265"/>
                    </a:lnTo>
                    <a:lnTo>
                      <a:pt x="3543" y="2200"/>
                    </a:lnTo>
                    <a:lnTo>
                      <a:pt x="3556" y="2135"/>
                    </a:lnTo>
                    <a:lnTo>
                      <a:pt x="3568" y="2069"/>
                    </a:lnTo>
                    <a:lnTo>
                      <a:pt x="3577" y="2001"/>
                    </a:lnTo>
                    <a:lnTo>
                      <a:pt x="3584" y="1933"/>
                    </a:lnTo>
                    <a:lnTo>
                      <a:pt x="3587" y="1863"/>
                    </a:lnTo>
                    <a:lnTo>
                      <a:pt x="3589" y="1795"/>
                    </a:lnTo>
                    <a:lnTo>
                      <a:pt x="3589" y="1795"/>
                    </a:lnTo>
                    <a:lnTo>
                      <a:pt x="3589" y="1741"/>
                    </a:lnTo>
                    <a:lnTo>
                      <a:pt x="3586" y="1690"/>
                    </a:lnTo>
                    <a:lnTo>
                      <a:pt x="3582" y="1638"/>
                    </a:lnTo>
                    <a:lnTo>
                      <a:pt x="3577" y="1586"/>
                    </a:lnTo>
                    <a:lnTo>
                      <a:pt x="3571" y="1536"/>
                    </a:lnTo>
                    <a:lnTo>
                      <a:pt x="3563" y="1485"/>
                    </a:lnTo>
                    <a:lnTo>
                      <a:pt x="3553" y="1435"/>
                    </a:lnTo>
                    <a:lnTo>
                      <a:pt x="3542" y="1385"/>
                    </a:lnTo>
                    <a:lnTo>
                      <a:pt x="3530" y="1336"/>
                    </a:lnTo>
                    <a:lnTo>
                      <a:pt x="3516" y="1287"/>
                    </a:lnTo>
                    <a:lnTo>
                      <a:pt x="3501" y="1239"/>
                    </a:lnTo>
                    <a:lnTo>
                      <a:pt x="3485" y="1192"/>
                    </a:lnTo>
                    <a:lnTo>
                      <a:pt x="3467" y="1145"/>
                    </a:lnTo>
                    <a:lnTo>
                      <a:pt x="3449" y="1099"/>
                    </a:lnTo>
                    <a:lnTo>
                      <a:pt x="3428" y="1054"/>
                    </a:lnTo>
                    <a:lnTo>
                      <a:pt x="3407" y="1009"/>
                    </a:lnTo>
                    <a:lnTo>
                      <a:pt x="3407" y="1009"/>
                    </a:lnTo>
                    <a:lnTo>
                      <a:pt x="3388" y="1012"/>
                    </a:lnTo>
                    <a:lnTo>
                      <a:pt x="3367" y="1015"/>
                    </a:lnTo>
                    <a:lnTo>
                      <a:pt x="3344" y="1017"/>
                    </a:lnTo>
                    <a:lnTo>
                      <a:pt x="3323" y="1017"/>
                    </a:lnTo>
                    <a:lnTo>
                      <a:pt x="3323" y="1017"/>
                    </a:lnTo>
                    <a:lnTo>
                      <a:pt x="3300" y="1017"/>
                    </a:lnTo>
                    <a:lnTo>
                      <a:pt x="3277" y="1015"/>
                    </a:lnTo>
                    <a:lnTo>
                      <a:pt x="3255" y="1012"/>
                    </a:lnTo>
                    <a:lnTo>
                      <a:pt x="3232" y="1007"/>
                    </a:lnTo>
                    <a:lnTo>
                      <a:pt x="3211" y="1002"/>
                    </a:lnTo>
                    <a:lnTo>
                      <a:pt x="3190" y="997"/>
                    </a:lnTo>
                    <a:lnTo>
                      <a:pt x="3169" y="989"/>
                    </a:lnTo>
                    <a:lnTo>
                      <a:pt x="3148" y="981"/>
                    </a:lnTo>
                    <a:lnTo>
                      <a:pt x="3128" y="973"/>
                    </a:lnTo>
                    <a:lnTo>
                      <a:pt x="3109" y="962"/>
                    </a:lnTo>
                    <a:lnTo>
                      <a:pt x="3089" y="952"/>
                    </a:lnTo>
                    <a:lnTo>
                      <a:pt x="3072" y="941"/>
                    </a:lnTo>
                    <a:lnTo>
                      <a:pt x="3054" y="928"/>
                    </a:lnTo>
                    <a:lnTo>
                      <a:pt x="3038" y="915"/>
                    </a:lnTo>
                    <a:lnTo>
                      <a:pt x="3021" y="900"/>
                    </a:lnTo>
                    <a:lnTo>
                      <a:pt x="3006" y="885"/>
                    </a:lnTo>
                    <a:lnTo>
                      <a:pt x="2991" y="869"/>
                    </a:lnTo>
                    <a:lnTo>
                      <a:pt x="2977" y="853"/>
                    </a:lnTo>
                    <a:lnTo>
                      <a:pt x="2964" y="835"/>
                    </a:lnTo>
                    <a:lnTo>
                      <a:pt x="2951" y="817"/>
                    </a:lnTo>
                    <a:lnTo>
                      <a:pt x="2940" y="800"/>
                    </a:lnTo>
                    <a:lnTo>
                      <a:pt x="2928" y="782"/>
                    </a:lnTo>
                    <a:lnTo>
                      <a:pt x="2919" y="762"/>
                    </a:lnTo>
                    <a:lnTo>
                      <a:pt x="2909" y="741"/>
                    </a:lnTo>
                    <a:lnTo>
                      <a:pt x="2901" y="722"/>
                    </a:lnTo>
                    <a:lnTo>
                      <a:pt x="2894" y="701"/>
                    </a:lnTo>
                    <a:lnTo>
                      <a:pt x="2888" y="680"/>
                    </a:lnTo>
                    <a:lnTo>
                      <a:pt x="2883" y="657"/>
                    </a:lnTo>
                    <a:lnTo>
                      <a:pt x="2880" y="636"/>
                    </a:lnTo>
                    <a:lnTo>
                      <a:pt x="2876" y="613"/>
                    </a:lnTo>
                    <a:lnTo>
                      <a:pt x="2875" y="590"/>
                    </a:lnTo>
                    <a:lnTo>
                      <a:pt x="2873" y="566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6" name="Freeform 107"/>
              <p:cNvSpPr>
                <a:spLocks noChangeArrowheads="1"/>
              </p:cNvSpPr>
              <p:nvPr/>
            </p:nvSpPr>
            <p:spPr bwMode="auto">
              <a:xfrm>
                <a:off x="5566" y="998"/>
                <a:ext cx="1095" cy="1094"/>
              </a:xfrm>
              <a:custGeom>
                <a:avLst/>
                <a:gdLst>
                  <a:gd name="T0" fmla="*/ 3706 w 4832"/>
                  <a:gd name="T1" fmla="*/ 373 h 4830"/>
                  <a:gd name="T2" fmla="*/ 3175 w 4832"/>
                  <a:gd name="T3" fmla="*/ 122 h 4830"/>
                  <a:gd name="T4" fmla="*/ 2596 w 4832"/>
                  <a:gd name="T5" fmla="*/ 7 h 4830"/>
                  <a:gd name="T6" fmla="*/ 2163 w 4832"/>
                  <a:gd name="T7" fmla="*/ 119 h 4830"/>
                  <a:gd name="T8" fmla="*/ 1878 w 4832"/>
                  <a:gd name="T9" fmla="*/ 350 h 4830"/>
                  <a:gd name="T10" fmla="*/ 1594 w 4832"/>
                  <a:gd name="T11" fmla="*/ 333 h 4830"/>
                  <a:gd name="T12" fmla="*/ 1341 w 4832"/>
                  <a:gd name="T13" fmla="*/ 252 h 4830"/>
                  <a:gd name="T14" fmla="*/ 830 w 4832"/>
                  <a:gd name="T15" fmla="*/ 685 h 4830"/>
                  <a:gd name="T16" fmla="*/ 834 w 4832"/>
                  <a:gd name="T17" fmla="*/ 923 h 4830"/>
                  <a:gd name="T18" fmla="*/ 732 w 4832"/>
                  <a:gd name="T19" fmla="*/ 1113 h 4830"/>
                  <a:gd name="T20" fmla="*/ 553 w 4832"/>
                  <a:gd name="T21" fmla="*/ 1233 h 4830"/>
                  <a:gd name="T22" fmla="*/ 325 w 4832"/>
                  <a:gd name="T23" fmla="*/ 1254 h 4830"/>
                  <a:gd name="T24" fmla="*/ 60 w 4832"/>
                  <a:gd name="T25" fmla="*/ 1883 h 4830"/>
                  <a:gd name="T26" fmla="*/ 7 w 4832"/>
                  <a:gd name="T27" fmla="*/ 2596 h 4830"/>
                  <a:gd name="T28" fmla="*/ 122 w 4832"/>
                  <a:gd name="T29" fmla="*/ 3174 h 4830"/>
                  <a:gd name="T30" fmla="*/ 373 w 4832"/>
                  <a:gd name="T31" fmla="*/ 3704 h 4830"/>
                  <a:gd name="T32" fmla="*/ 751 w 4832"/>
                  <a:gd name="T33" fmla="*/ 4164 h 4830"/>
                  <a:gd name="T34" fmla="*/ 1228 w 4832"/>
                  <a:gd name="T35" fmla="*/ 4518 h 4830"/>
                  <a:gd name="T36" fmla="*/ 1769 w 4832"/>
                  <a:gd name="T37" fmla="*/ 4743 h 4830"/>
                  <a:gd name="T38" fmla="*/ 2356 w 4832"/>
                  <a:gd name="T39" fmla="*/ 4829 h 4830"/>
                  <a:gd name="T40" fmla="*/ 2867 w 4832"/>
                  <a:gd name="T41" fmla="*/ 4789 h 4830"/>
                  <a:gd name="T42" fmla="*/ 3339 w 4832"/>
                  <a:gd name="T43" fmla="*/ 4647 h 4830"/>
                  <a:gd name="T44" fmla="*/ 3774 w 4832"/>
                  <a:gd name="T45" fmla="*/ 4412 h 4830"/>
                  <a:gd name="T46" fmla="*/ 3863 w 4832"/>
                  <a:gd name="T47" fmla="*/ 4158 h 4830"/>
                  <a:gd name="T48" fmla="*/ 3918 w 4832"/>
                  <a:gd name="T49" fmla="*/ 3944 h 4830"/>
                  <a:gd name="T50" fmla="*/ 4062 w 4832"/>
                  <a:gd name="T51" fmla="*/ 3785 h 4830"/>
                  <a:gd name="T52" fmla="*/ 4268 w 4832"/>
                  <a:gd name="T53" fmla="*/ 3710 h 4830"/>
                  <a:gd name="T54" fmla="*/ 4610 w 4832"/>
                  <a:gd name="T55" fmla="*/ 3425 h 4830"/>
                  <a:gd name="T56" fmla="*/ 4824 w 4832"/>
                  <a:gd name="T57" fmla="*/ 2591 h 4830"/>
                  <a:gd name="T58" fmla="*/ 4784 w 4832"/>
                  <a:gd name="T59" fmla="*/ 1941 h 4830"/>
                  <a:gd name="T60" fmla="*/ 4600 w 4832"/>
                  <a:gd name="T61" fmla="*/ 1383 h 4830"/>
                  <a:gd name="T62" fmla="*/ 4284 w 4832"/>
                  <a:gd name="T63" fmla="*/ 886 h 4830"/>
                  <a:gd name="T64" fmla="*/ 3143 w 4832"/>
                  <a:gd name="T65" fmla="*/ 4550 h 4830"/>
                  <a:gd name="T66" fmla="*/ 2829 w 4832"/>
                  <a:gd name="T67" fmla="*/ 4782 h 4830"/>
                  <a:gd name="T68" fmla="*/ 2560 w 4832"/>
                  <a:gd name="T69" fmla="*/ 4750 h 4830"/>
                  <a:gd name="T70" fmla="*/ 2343 w 4832"/>
                  <a:gd name="T71" fmla="*/ 4540 h 4830"/>
                  <a:gd name="T72" fmla="*/ 1829 w 4832"/>
                  <a:gd name="T73" fmla="*/ 4459 h 4830"/>
                  <a:gd name="T74" fmla="*/ 1362 w 4832"/>
                  <a:gd name="T75" fmla="*/ 4262 h 4830"/>
                  <a:gd name="T76" fmla="*/ 960 w 4832"/>
                  <a:gd name="T77" fmla="*/ 3963 h 4830"/>
                  <a:gd name="T78" fmla="*/ 639 w 4832"/>
                  <a:gd name="T79" fmla="*/ 3582 h 4830"/>
                  <a:gd name="T80" fmla="*/ 412 w 4832"/>
                  <a:gd name="T81" fmla="*/ 3132 h 4830"/>
                  <a:gd name="T82" fmla="*/ 299 w 4832"/>
                  <a:gd name="T83" fmla="*/ 2628 h 4830"/>
                  <a:gd name="T84" fmla="*/ 313 w 4832"/>
                  <a:gd name="T85" fmla="*/ 2092 h 4830"/>
                  <a:gd name="T86" fmla="*/ 456 w 4832"/>
                  <a:gd name="T87" fmla="*/ 1588 h 4830"/>
                  <a:gd name="T88" fmla="*/ 712 w 4832"/>
                  <a:gd name="T89" fmla="*/ 1143 h 4830"/>
                  <a:gd name="T90" fmla="*/ 1064 w 4832"/>
                  <a:gd name="T91" fmla="*/ 775 h 4830"/>
                  <a:gd name="T92" fmla="*/ 1495 w 4832"/>
                  <a:gd name="T93" fmla="*/ 498 h 4830"/>
                  <a:gd name="T94" fmla="*/ 1988 w 4832"/>
                  <a:gd name="T95" fmla="*/ 331 h 4830"/>
                  <a:gd name="T96" fmla="*/ 2512 w 4832"/>
                  <a:gd name="T97" fmla="*/ 291 h 4830"/>
                  <a:gd name="T98" fmla="*/ 2972 w 4832"/>
                  <a:gd name="T99" fmla="*/ 362 h 4830"/>
                  <a:gd name="T100" fmla="*/ 3550 w 4832"/>
                  <a:gd name="T101" fmla="*/ 616 h 4830"/>
                  <a:gd name="T102" fmla="*/ 3921 w 4832"/>
                  <a:gd name="T103" fmla="*/ 738 h 4830"/>
                  <a:gd name="T104" fmla="*/ 4138 w 4832"/>
                  <a:gd name="T105" fmla="*/ 782 h 4830"/>
                  <a:gd name="T106" fmla="*/ 4304 w 4832"/>
                  <a:gd name="T107" fmla="*/ 918 h 4830"/>
                  <a:gd name="T108" fmla="*/ 4388 w 4832"/>
                  <a:gd name="T109" fmla="*/ 1119 h 4830"/>
                  <a:gd name="T110" fmla="*/ 4328 w 4832"/>
                  <a:gd name="T111" fmla="*/ 1421 h 4830"/>
                  <a:gd name="T112" fmla="*/ 4495 w 4832"/>
                  <a:gd name="T113" fmla="*/ 1972 h 4830"/>
                  <a:gd name="T114" fmla="*/ 4527 w 4832"/>
                  <a:gd name="T115" fmla="*/ 2664 h 4830"/>
                  <a:gd name="T116" fmla="*/ 4288 w 4832"/>
                  <a:gd name="T117" fmla="*/ 3425 h 4830"/>
                  <a:gd name="T118" fmla="*/ 3796 w 4832"/>
                  <a:gd name="T119" fmla="*/ 4031 h 4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32" h="4830">
                    <a:moveTo>
                      <a:pt x="4122" y="707"/>
                    </a:moveTo>
                    <a:lnTo>
                      <a:pt x="4080" y="665"/>
                    </a:lnTo>
                    <a:lnTo>
                      <a:pt x="4036" y="624"/>
                    </a:lnTo>
                    <a:lnTo>
                      <a:pt x="3991" y="586"/>
                    </a:lnTo>
                    <a:lnTo>
                      <a:pt x="3945" y="547"/>
                    </a:lnTo>
                    <a:lnTo>
                      <a:pt x="3898" y="509"/>
                    </a:lnTo>
                    <a:lnTo>
                      <a:pt x="3851" y="474"/>
                    </a:lnTo>
                    <a:lnTo>
                      <a:pt x="3803" y="438"/>
                    </a:lnTo>
                    <a:lnTo>
                      <a:pt x="3754" y="406"/>
                    </a:lnTo>
                    <a:lnTo>
                      <a:pt x="3706" y="373"/>
                    </a:lnTo>
                    <a:lnTo>
                      <a:pt x="3655" y="342"/>
                    </a:lnTo>
                    <a:lnTo>
                      <a:pt x="3603" y="312"/>
                    </a:lnTo>
                    <a:lnTo>
                      <a:pt x="3552" y="284"/>
                    </a:lnTo>
                    <a:lnTo>
                      <a:pt x="3500" y="257"/>
                    </a:lnTo>
                    <a:lnTo>
                      <a:pt x="3448" y="231"/>
                    </a:lnTo>
                    <a:lnTo>
                      <a:pt x="3394" y="206"/>
                    </a:lnTo>
                    <a:lnTo>
                      <a:pt x="3339" y="184"/>
                    </a:lnTo>
                    <a:lnTo>
                      <a:pt x="3286" y="161"/>
                    </a:lnTo>
                    <a:lnTo>
                      <a:pt x="3231" y="141"/>
                    </a:lnTo>
                    <a:lnTo>
                      <a:pt x="3175" y="122"/>
                    </a:lnTo>
                    <a:lnTo>
                      <a:pt x="3119" y="104"/>
                    </a:lnTo>
                    <a:lnTo>
                      <a:pt x="3062" y="88"/>
                    </a:lnTo>
                    <a:lnTo>
                      <a:pt x="3006" y="73"/>
                    </a:lnTo>
                    <a:lnTo>
                      <a:pt x="2949" y="59"/>
                    </a:lnTo>
                    <a:lnTo>
                      <a:pt x="2891" y="47"/>
                    </a:lnTo>
                    <a:lnTo>
                      <a:pt x="2833" y="36"/>
                    </a:lnTo>
                    <a:lnTo>
                      <a:pt x="2774" y="26"/>
                    </a:lnTo>
                    <a:lnTo>
                      <a:pt x="2716" y="18"/>
                    </a:lnTo>
                    <a:lnTo>
                      <a:pt x="2656" y="12"/>
                    </a:lnTo>
                    <a:lnTo>
                      <a:pt x="2596" y="7"/>
                    </a:lnTo>
                    <a:lnTo>
                      <a:pt x="2536" y="4"/>
                    </a:lnTo>
                    <a:lnTo>
                      <a:pt x="2476" y="2"/>
                    </a:lnTo>
                    <a:lnTo>
                      <a:pt x="2416" y="0"/>
                    </a:lnTo>
                    <a:lnTo>
                      <a:pt x="2362" y="2"/>
                    </a:lnTo>
                    <a:lnTo>
                      <a:pt x="2307" y="4"/>
                    </a:lnTo>
                    <a:lnTo>
                      <a:pt x="2254" y="5"/>
                    </a:lnTo>
                    <a:lnTo>
                      <a:pt x="2200" y="10"/>
                    </a:lnTo>
                    <a:lnTo>
                      <a:pt x="2191" y="47"/>
                    </a:lnTo>
                    <a:lnTo>
                      <a:pt x="2178" y="83"/>
                    </a:lnTo>
                    <a:lnTo>
                      <a:pt x="2163" y="119"/>
                    </a:lnTo>
                    <a:lnTo>
                      <a:pt x="2144" y="151"/>
                    </a:lnTo>
                    <a:lnTo>
                      <a:pt x="2123" y="182"/>
                    </a:lnTo>
                    <a:lnTo>
                      <a:pt x="2100" y="211"/>
                    </a:lnTo>
                    <a:lnTo>
                      <a:pt x="2074" y="239"/>
                    </a:lnTo>
                    <a:lnTo>
                      <a:pt x="2045" y="263"/>
                    </a:lnTo>
                    <a:lnTo>
                      <a:pt x="2016" y="286"/>
                    </a:lnTo>
                    <a:lnTo>
                      <a:pt x="1983" y="307"/>
                    </a:lnTo>
                    <a:lnTo>
                      <a:pt x="1949" y="323"/>
                    </a:lnTo>
                    <a:lnTo>
                      <a:pt x="1915" y="338"/>
                    </a:lnTo>
                    <a:lnTo>
                      <a:pt x="1878" y="350"/>
                    </a:lnTo>
                    <a:lnTo>
                      <a:pt x="1840" y="359"/>
                    </a:lnTo>
                    <a:lnTo>
                      <a:pt x="1802" y="363"/>
                    </a:lnTo>
                    <a:lnTo>
                      <a:pt x="1761" y="365"/>
                    </a:lnTo>
                    <a:lnTo>
                      <a:pt x="1737" y="365"/>
                    </a:lnTo>
                    <a:lnTo>
                      <a:pt x="1711" y="362"/>
                    </a:lnTo>
                    <a:lnTo>
                      <a:pt x="1686" y="359"/>
                    </a:lnTo>
                    <a:lnTo>
                      <a:pt x="1664" y="354"/>
                    </a:lnTo>
                    <a:lnTo>
                      <a:pt x="1639" y="349"/>
                    </a:lnTo>
                    <a:lnTo>
                      <a:pt x="1617" y="341"/>
                    </a:lnTo>
                    <a:lnTo>
                      <a:pt x="1594" y="333"/>
                    </a:lnTo>
                    <a:lnTo>
                      <a:pt x="1573" y="325"/>
                    </a:lnTo>
                    <a:lnTo>
                      <a:pt x="1552" y="313"/>
                    </a:lnTo>
                    <a:lnTo>
                      <a:pt x="1531" y="302"/>
                    </a:lnTo>
                    <a:lnTo>
                      <a:pt x="1511" y="289"/>
                    </a:lnTo>
                    <a:lnTo>
                      <a:pt x="1492" y="276"/>
                    </a:lnTo>
                    <a:lnTo>
                      <a:pt x="1474" y="261"/>
                    </a:lnTo>
                    <a:lnTo>
                      <a:pt x="1456" y="245"/>
                    </a:lnTo>
                    <a:lnTo>
                      <a:pt x="1440" y="229"/>
                    </a:lnTo>
                    <a:lnTo>
                      <a:pt x="1424" y="213"/>
                    </a:lnTo>
                    <a:lnTo>
                      <a:pt x="1341" y="252"/>
                    </a:lnTo>
                    <a:lnTo>
                      <a:pt x="1258" y="295"/>
                    </a:lnTo>
                    <a:lnTo>
                      <a:pt x="1179" y="341"/>
                    </a:lnTo>
                    <a:lnTo>
                      <a:pt x="1100" y="389"/>
                    </a:lnTo>
                    <a:lnTo>
                      <a:pt x="1023" y="441"/>
                    </a:lnTo>
                    <a:lnTo>
                      <a:pt x="949" y="496"/>
                    </a:lnTo>
                    <a:lnTo>
                      <a:pt x="876" y="555"/>
                    </a:lnTo>
                    <a:lnTo>
                      <a:pt x="805" y="616"/>
                    </a:lnTo>
                    <a:lnTo>
                      <a:pt x="814" y="639"/>
                    </a:lnTo>
                    <a:lnTo>
                      <a:pt x="824" y="662"/>
                    </a:lnTo>
                    <a:lnTo>
                      <a:pt x="830" y="685"/>
                    </a:lnTo>
                    <a:lnTo>
                      <a:pt x="837" y="709"/>
                    </a:lnTo>
                    <a:lnTo>
                      <a:pt x="842" y="733"/>
                    </a:lnTo>
                    <a:lnTo>
                      <a:pt x="845" y="759"/>
                    </a:lnTo>
                    <a:lnTo>
                      <a:pt x="848" y="783"/>
                    </a:lnTo>
                    <a:lnTo>
                      <a:pt x="848" y="809"/>
                    </a:lnTo>
                    <a:lnTo>
                      <a:pt x="848" y="834"/>
                    </a:lnTo>
                    <a:lnTo>
                      <a:pt x="847" y="856"/>
                    </a:lnTo>
                    <a:lnTo>
                      <a:pt x="843" y="879"/>
                    </a:lnTo>
                    <a:lnTo>
                      <a:pt x="839" y="900"/>
                    </a:lnTo>
                    <a:lnTo>
                      <a:pt x="834" y="923"/>
                    </a:lnTo>
                    <a:lnTo>
                      <a:pt x="829" y="944"/>
                    </a:lnTo>
                    <a:lnTo>
                      <a:pt x="821" y="965"/>
                    </a:lnTo>
                    <a:lnTo>
                      <a:pt x="813" y="984"/>
                    </a:lnTo>
                    <a:lnTo>
                      <a:pt x="805" y="1005"/>
                    </a:lnTo>
                    <a:lnTo>
                      <a:pt x="795" y="1025"/>
                    </a:lnTo>
                    <a:lnTo>
                      <a:pt x="783" y="1043"/>
                    </a:lnTo>
                    <a:lnTo>
                      <a:pt x="772" y="1062"/>
                    </a:lnTo>
                    <a:lnTo>
                      <a:pt x="759" y="1078"/>
                    </a:lnTo>
                    <a:lnTo>
                      <a:pt x="746" y="1096"/>
                    </a:lnTo>
                    <a:lnTo>
                      <a:pt x="732" y="1113"/>
                    </a:lnTo>
                    <a:lnTo>
                      <a:pt x="717" y="1129"/>
                    </a:lnTo>
                    <a:lnTo>
                      <a:pt x="701" y="1143"/>
                    </a:lnTo>
                    <a:lnTo>
                      <a:pt x="685" y="1158"/>
                    </a:lnTo>
                    <a:lnTo>
                      <a:pt x="667" y="1171"/>
                    </a:lnTo>
                    <a:lnTo>
                      <a:pt x="651" y="1184"/>
                    </a:lnTo>
                    <a:lnTo>
                      <a:pt x="631" y="1195"/>
                    </a:lnTo>
                    <a:lnTo>
                      <a:pt x="613" y="1206"/>
                    </a:lnTo>
                    <a:lnTo>
                      <a:pt x="594" y="1216"/>
                    </a:lnTo>
                    <a:lnTo>
                      <a:pt x="573" y="1224"/>
                    </a:lnTo>
                    <a:lnTo>
                      <a:pt x="553" y="1233"/>
                    </a:lnTo>
                    <a:lnTo>
                      <a:pt x="532" y="1241"/>
                    </a:lnTo>
                    <a:lnTo>
                      <a:pt x="511" y="1245"/>
                    </a:lnTo>
                    <a:lnTo>
                      <a:pt x="488" y="1250"/>
                    </a:lnTo>
                    <a:lnTo>
                      <a:pt x="467" y="1255"/>
                    </a:lnTo>
                    <a:lnTo>
                      <a:pt x="445" y="1258"/>
                    </a:lnTo>
                    <a:lnTo>
                      <a:pt x="422" y="1260"/>
                    </a:lnTo>
                    <a:lnTo>
                      <a:pt x="397" y="1260"/>
                    </a:lnTo>
                    <a:lnTo>
                      <a:pt x="373" y="1260"/>
                    </a:lnTo>
                    <a:lnTo>
                      <a:pt x="349" y="1257"/>
                    </a:lnTo>
                    <a:lnTo>
                      <a:pt x="325" y="1254"/>
                    </a:lnTo>
                    <a:lnTo>
                      <a:pt x="300" y="1249"/>
                    </a:lnTo>
                    <a:lnTo>
                      <a:pt x="265" y="1317"/>
                    </a:lnTo>
                    <a:lnTo>
                      <a:pt x="231" y="1383"/>
                    </a:lnTo>
                    <a:lnTo>
                      <a:pt x="200" y="1453"/>
                    </a:lnTo>
                    <a:lnTo>
                      <a:pt x="171" y="1523"/>
                    </a:lnTo>
                    <a:lnTo>
                      <a:pt x="145" y="1592"/>
                    </a:lnTo>
                    <a:lnTo>
                      <a:pt x="120" y="1664"/>
                    </a:lnTo>
                    <a:lnTo>
                      <a:pt x="98" y="1737"/>
                    </a:lnTo>
                    <a:lnTo>
                      <a:pt x="77" y="1810"/>
                    </a:lnTo>
                    <a:lnTo>
                      <a:pt x="60" y="1883"/>
                    </a:lnTo>
                    <a:lnTo>
                      <a:pt x="44" y="1957"/>
                    </a:lnTo>
                    <a:lnTo>
                      <a:pt x="31" y="2032"/>
                    </a:lnTo>
                    <a:lnTo>
                      <a:pt x="20" y="2108"/>
                    </a:lnTo>
                    <a:lnTo>
                      <a:pt x="12" y="2184"/>
                    </a:lnTo>
                    <a:lnTo>
                      <a:pt x="5" y="2260"/>
                    </a:lnTo>
                    <a:lnTo>
                      <a:pt x="2" y="2338"/>
                    </a:lnTo>
                    <a:lnTo>
                      <a:pt x="0" y="2416"/>
                    </a:lnTo>
                    <a:lnTo>
                      <a:pt x="2" y="2476"/>
                    </a:lnTo>
                    <a:lnTo>
                      <a:pt x="4" y="2536"/>
                    </a:lnTo>
                    <a:lnTo>
                      <a:pt x="7" y="2596"/>
                    </a:lnTo>
                    <a:lnTo>
                      <a:pt x="13" y="2656"/>
                    </a:lnTo>
                    <a:lnTo>
                      <a:pt x="20" y="2714"/>
                    </a:lnTo>
                    <a:lnTo>
                      <a:pt x="28" y="2774"/>
                    </a:lnTo>
                    <a:lnTo>
                      <a:pt x="36" y="2833"/>
                    </a:lnTo>
                    <a:lnTo>
                      <a:pt x="47" y="2891"/>
                    </a:lnTo>
                    <a:lnTo>
                      <a:pt x="59" y="2948"/>
                    </a:lnTo>
                    <a:lnTo>
                      <a:pt x="73" y="3006"/>
                    </a:lnTo>
                    <a:lnTo>
                      <a:pt x="88" y="3062"/>
                    </a:lnTo>
                    <a:lnTo>
                      <a:pt x="104" y="3119"/>
                    </a:lnTo>
                    <a:lnTo>
                      <a:pt x="122" y="3174"/>
                    </a:lnTo>
                    <a:lnTo>
                      <a:pt x="141" y="3229"/>
                    </a:lnTo>
                    <a:lnTo>
                      <a:pt x="162" y="3284"/>
                    </a:lnTo>
                    <a:lnTo>
                      <a:pt x="184" y="3339"/>
                    </a:lnTo>
                    <a:lnTo>
                      <a:pt x="206" y="3393"/>
                    </a:lnTo>
                    <a:lnTo>
                      <a:pt x="231" y="3446"/>
                    </a:lnTo>
                    <a:lnTo>
                      <a:pt x="257" y="3500"/>
                    </a:lnTo>
                    <a:lnTo>
                      <a:pt x="284" y="3552"/>
                    </a:lnTo>
                    <a:lnTo>
                      <a:pt x="312" y="3603"/>
                    </a:lnTo>
                    <a:lnTo>
                      <a:pt x="342" y="3654"/>
                    </a:lnTo>
                    <a:lnTo>
                      <a:pt x="373" y="3704"/>
                    </a:lnTo>
                    <a:lnTo>
                      <a:pt x="406" y="3754"/>
                    </a:lnTo>
                    <a:lnTo>
                      <a:pt x="438" y="3803"/>
                    </a:lnTo>
                    <a:lnTo>
                      <a:pt x="474" y="3850"/>
                    </a:lnTo>
                    <a:lnTo>
                      <a:pt x="509" y="3898"/>
                    </a:lnTo>
                    <a:lnTo>
                      <a:pt x="547" y="3944"/>
                    </a:lnTo>
                    <a:lnTo>
                      <a:pt x="586" y="3991"/>
                    </a:lnTo>
                    <a:lnTo>
                      <a:pt x="624" y="4035"/>
                    </a:lnTo>
                    <a:lnTo>
                      <a:pt x="667" y="4078"/>
                    </a:lnTo>
                    <a:lnTo>
                      <a:pt x="709" y="4122"/>
                    </a:lnTo>
                    <a:lnTo>
                      <a:pt x="751" y="4164"/>
                    </a:lnTo>
                    <a:lnTo>
                      <a:pt x="795" y="4205"/>
                    </a:lnTo>
                    <a:lnTo>
                      <a:pt x="840" y="4245"/>
                    </a:lnTo>
                    <a:lnTo>
                      <a:pt x="886" y="4284"/>
                    </a:lnTo>
                    <a:lnTo>
                      <a:pt x="933" y="4322"/>
                    </a:lnTo>
                    <a:lnTo>
                      <a:pt x="980" y="4357"/>
                    </a:lnTo>
                    <a:lnTo>
                      <a:pt x="1028" y="4391"/>
                    </a:lnTo>
                    <a:lnTo>
                      <a:pt x="1077" y="4425"/>
                    </a:lnTo>
                    <a:lnTo>
                      <a:pt x="1127" y="4458"/>
                    </a:lnTo>
                    <a:lnTo>
                      <a:pt x="1177" y="4489"/>
                    </a:lnTo>
                    <a:lnTo>
                      <a:pt x="1228" y="4518"/>
                    </a:lnTo>
                    <a:lnTo>
                      <a:pt x="1279" y="4547"/>
                    </a:lnTo>
                    <a:lnTo>
                      <a:pt x="1331" y="4573"/>
                    </a:lnTo>
                    <a:lnTo>
                      <a:pt x="1383" y="4599"/>
                    </a:lnTo>
                    <a:lnTo>
                      <a:pt x="1437" y="4623"/>
                    </a:lnTo>
                    <a:lnTo>
                      <a:pt x="1492" y="4647"/>
                    </a:lnTo>
                    <a:lnTo>
                      <a:pt x="1545" y="4669"/>
                    </a:lnTo>
                    <a:lnTo>
                      <a:pt x="1600" y="4690"/>
                    </a:lnTo>
                    <a:lnTo>
                      <a:pt x="1657" y="4708"/>
                    </a:lnTo>
                    <a:lnTo>
                      <a:pt x="1712" y="4725"/>
                    </a:lnTo>
                    <a:lnTo>
                      <a:pt x="1769" y="4743"/>
                    </a:lnTo>
                    <a:lnTo>
                      <a:pt x="1826" y="4758"/>
                    </a:lnTo>
                    <a:lnTo>
                      <a:pt x="1884" y="4771"/>
                    </a:lnTo>
                    <a:lnTo>
                      <a:pt x="1941" y="4784"/>
                    </a:lnTo>
                    <a:lnTo>
                      <a:pt x="1999" y="4793"/>
                    </a:lnTo>
                    <a:lnTo>
                      <a:pt x="2058" y="4803"/>
                    </a:lnTo>
                    <a:lnTo>
                      <a:pt x="2118" y="4811"/>
                    </a:lnTo>
                    <a:lnTo>
                      <a:pt x="2176" y="4818"/>
                    </a:lnTo>
                    <a:lnTo>
                      <a:pt x="2236" y="4823"/>
                    </a:lnTo>
                    <a:lnTo>
                      <a:pt x="2296" y="4826"/>
                    </a:lnTo>
                    <a:lnTo>
                      <a:pt x="2356" y="4829"/>
                    </a:lnTo>
                    <a:lnTo>
                      <a:pt x="2416" y="4829"/>
                    </a:lnTo>
                    <a:lnTo>
                      <a:pt x="2466" y="4829"/>
                    </a:lnTo>
                    <a:lnTo>
                      <a:pt x="2518" y="4827"/>
                    </a:lnTo>
                    <a:lnTo>
                      <a:pt x="2568" y="4824"/>
                    </a:lnTo>
                    <a:lnTo>
                      <a:pt x="2619" y="4821"/>
                    </a:lnTo>
                    <a:lnTo>
                      <a:pt x="2669" y="4816"/>
                    </a:lnTo>
                    <a:lnTo>
                      <a:pt x="2717" y="4811"/>
                    </a:lnTo>
                    <a:lnTo>
                      <a:pt x="2768" y="4805"/>
                    </a:lnTo>
                    <a:lnTo>
                      <a:pt x="2816" y="4797"/>
                    </a:lnTo>
                    <a:lnTo>
                      <a:pt x="2867" y="4789"/>
                    </a:lnTo>
                    <a:lnTo>
                      <a:pt x="2915" y="4779"/>
                    </a:lnTo>
                    <a:lnTo>
                      <a:pt x="2964" y="4767"/>
                    </a:lnTo>
                    <a:lnTo>
                      <a:pt x="3011" y="4756"/>
                    </a:lnTo>
                    <a:lnTo>
                      <a:pt x="3059" y="4743"/>
                    </a:lnTo>
                    <a:lnTo>
                      <a:pt x="3106" y="4730"/>
                    </a:lnTo>
                    <a:lnTo>
                      <a:pt x="3154" y="4716"/>
                    </a:lnTo>
                    <a:lnTo>
                      <a:pt x="3200" y="4699"/>
                    </a:lnTo>
                    <a:lnTo>
                      <a:pt x="3247" y="4683"/>
                    </a:lnTo>
                    <a:lnTo>
                      <a:pt x="3294" y="4665"/>
                    </a:lnTo>
                    <a:lnTo>
                      <a:pt x="3339" y="4647"/>
                    </a:lnTo>
                    <a:lnTo>
                      <a:pt x="3385" y="4628"/>
                    </a:lnTo>
                    <a:lnTo>
                      <a:pt x="3430" y="4607"/>
                    </a:lnTo>
                    <a:lnTo>
                      <a:pt x="3474" y="4586"/>
                    </a:lnTo>
                    <a:lnTo>
                      <a:pt x="3519" y="4565"/>
                    </a:lnTo>
                    <a:lnTo>
                      <a:pt x="3563" y="4540"/>
                    </a:lnTo>
                    <a:lnTo>
                      <a:pt x="3605" y="4518"/>
                    </a:lnTo>
                    <a:lnTo>
                      <a:pt x="3649" y="4492"/>
                    </a:lnTo>
                    <a:lnTo>
                      <a:pt x="3691" y="4466"/>
                    </a:lnTo>
                    <a:lnTo>
                      <a:pt x="3733" y="4440"/>
                    </a:lnTo>
                    <a:lnTo>
                      <a:pt x="3774" y="4412"/>
                    </a:lnTo>
                    <a:lnTo>
                      <a:pt x="3814" y="4383"/>
                    </a:lnTo>
                    <a:lnTo>
                      <a:pt x="3855" y="4354"/>
                    </a:lnTo>
                    <a:lnTo>
                      <a:pt x="3895" y="4323"/>
                    </a:lnTo>
                    <a:lnTo>
                      <a:pt x="3881" y="4284"/>
                    </a:lnTo>
                    <a:lnTo>
                      <a:pt x="3876" y="4265"/>
                    </a:lnTo>
                    <a:lnTo>
                      <a:pt x="3871" y="4244"/>
                    </a:lnTo>
                    <a:lnTo>
                      <a:pt x="3868" y="4223"/>
                    </a:lnTo>
                    <a:lnTo>
                      <a:pt x="3866" y="4202"/>
                    </a:lnTo>
                    <a:lnTo>
                      <a:pt x="3864" y="4180"/>
                    </a:lnTo>
                    <a:lnTo>
                      <a:pt x="3863" y="4158"/>
                    </a:lnTo>
                    <a:lnTo>
                      <a:pt x="3864" y="4135"/>
                    </a:lnTo>
                    <a:lnTo>
                      <a:pt x="3866" y="4112"/>
                    </a:lnTo>
                    <a:lnTo>
                      <a:pt x="3868" y="4090"/>
                    </a:lnTo>
                    <a:lnTo>
                      <a:pt x="3872" y="4069"/>
                    </a:lnTo>
                    <a:lnTo>
                      <a:pt x="3877" y="4046"/>
                    </a:lnTo>
                    <a:lnTo>
                      <a:pt x="3884" y="4025"/>
                    </a:lnTo>
                    <a:lnTo>
                      <a:pt x="3890" y="4004"/>
                    </a:lnTo>
                    <a:lnTo>
                      <a:pt x="3898" y="3983"/>
                    </a:lnTo>
                    <a:lnTo>
                      <a:pt x="3908" y="3963"/>
                    </a:lnTo>
                    <a:lnTo>
                      <a:pt x="3918" y="3944"/>
                    </a:lnTo>
                    <a:lnTo>
                      <a:pt x="3929" y="3926"/>
                    </a:lnTo>
                    <a:lnTo>
                      <a:pt x="3941" y="3907"/>
                    </a:lnTo>
                    <a:lnTo>
                      <a:pt x="3952" y="3889"/>
                    </a:lnTo>
                    <a:lnTo>
                      <a:pt x="3967" y="3872"/>
                    </a:lnTo>
                    <a:lnTo>
                      <a:pt x="3980" y="3856"/>
                    </a:lnTo>
                    <a:lnTo>
                      <a:pt x="3996" y="3840"/>
                    </a:lnTo>
                    <a:lnTo>
                      <a:pt x="4010" y="3826"/>
                    </a:lnTo>
                    <a:lnTo>
                      <a:pt x="4026" y="3811"/>
                    </a:lnTo>
                    <a:lnTo>
                      <a:pt x="4044" y="3798"/>
                    </a:lnTo>
                    <a:lnTo>
                      <a:pt x="4062" y="3785"/>
                    </a:lnTo>
                    <a:lnTo>
                      <a:pt x="4080" y="3774"/>
                    </a:lnTo>
                    <a:lnTo>
                      <a:pt x="4099" y="3762"/>
                    </a:lnTo>
                    <a:lnTo>
                      <a:pt x="4119" y="3753"/>
                    </a:lnTo>
                    <a:lnTo>
                      <a:pt x="4138" y="3744"/>
                    </a:lnTo>
                    <a:lnTo>
                      <a:pt x="4160" y="3736"/>
                    </a:lnTo>
                    <a:lnTo>
                      <a:pt x="4179" y="3728"/>
                    </a:lnTo>
                    <a:lnTo>
                      <a:pt x="4202" y="3723"/>
                    </a:lnTo>
                    <a:lnTo>
                      <a:pt x="4223" y="3717"/>
                    </a:lnTo>
                    <a:lnTo>
                      <a:pt x="4245" y="3714"/>
                    </a:lnTo>
                    <a:lnTo>
                      <a:pt x="4268" y="3710"/>
                    </a:lnTo>
                    <a:lnTo>
                      <a:pt x="4291" y="3709"/>
                    </a:lnTo>
                    <a:lnTo>
                      <a:pt x="4314" y="3709"/>
                    </a:lnTo>
                    <a:lnTo>
                      <a:pt x="4348" y="3710"/>
                    </a:lnTo>
                    <a:lnTo>
                      <a:pt x="4380" y="3714"/>
                    </a:lnTo>
                    <a:lnTo>
                      <a:pt x="4412" y="3720"/>
                    </a:lnTo>
                    <a:lnTo>
                      <a:pt x="4443" y="3728"/>
                    </a:lnTo>
                    <a:lnTo>
                      <a:pt x="4489" y="3654"/>
                    </a:lnTo>
                    <a:lnTo>
                      <a:pt x="4532" y="3579"/>
                    </a:lnTo>
                    <a:lnTo>
                      <a:pt x="4573" y="3503"/>
                    </a:lnTo>
                    <a:lnTo>
                      <a:pt x="4610" y="3425"/>
                    </a:lnTo>
                    <a:lnTo>
                      <a:pt x="4644" y="3347"/>
                    </a:lnTo>
                    <a:lnTo>
                      <a:pt x="4677" y="3266"/>
                    </a:lnTo>
                    <a:lnTo>
                      <a:pt x="4706" y="3185"/>
                    </a:lnTo>
                    <a:lnTo>
                      <a:pt x="4732" y="3102"/>
                    </a:lnTo>
                    <a:lnTo>
                      <a:pt x="4754" y="3021"/>
                    </a:lnTo>
                    <a:lnTo>
                      <a:pt x="4774" y="2936"/>
                    </a:lnTo>
                    <a:lnTo>
                      <a:pt x="4792" y="2852"/>
                    </a:lnTo>
                    <a:lnTo>
                      <a:pt x="4805" y="2766"/>
                    </a:lnTo>
                    <a:lnTo>
                      <a:pt x="4816" y="2679"/>
                    </a:lnTo>
                    <a:lnTo>
                      <a:pt x="4824" y="2591"/>
                    </a:lnTo>
                    <a:lnTo>
                      <a:pt x="4829" y="2504"/>
                    </a:lnTo>
                    <a:lnTo>
                      <a:pt x="4831" y="2416"/>
                    </a:lnTo>
                    <a:lnTo>
                      <a:pt x="4829" y="2354"/>
                    </a:lnTo>
                    <a:lnTo>
                      <a:pt x="4827" y="2294"/>
                    </a:lnTo>
                    <a:lnTo>
                      <a:pt x="4824" y="2234"/>
                    </a:lnTo>
                    <a:lnTo>
                      <a:pt x="4819" y="2176"/>
                    </a:lnTo>
                    <a:lnTo>
                      <a:pt x="4811" y="2116"/>
                    </a:lnTo>
                    <a:lnTo>
                      <a:pt x="4805" y="2058"/>
                    </a:lnTo>
                    <a:lnTo>
                      <a:pt x="4795" y="1999"/>
                    </a:lnTo>
                    <a:lnTo>
                      <a:pt x="4784" y="1941"/>
                    </a:lnTo>
                    <a:lnTo>
                      <a:pt x="4772" y="1883"/>
                    </a:lnTo>
                    <a:lnTo>
                      <a:pt x="4758" y="1826"/>
                    </a:lnTo>
                    <a:lnTo>
                      <a:pt x="4743" y="1769"/>
                    </a:lnTo>
                    <a:lnTo>
                      <a:pt x="4727" y="1712"/>
                    </a:lnTo>
                    <a:lnTo>
                      <a:pt x="4709" y="1656"/>
                    </a:lnTo>
                    <a:lnTo>
                      <a:pt x="4690" y="1600"/>
                    </a:lnTo>
                    <a:lnTo>
                      <a:pt x="4670" y="1545"/>
                    </a:lnTo>
                    <a:lnTo>
                      <a:pt x="4647" y="1490"/>
                    </a:lnTo>
                    <a:lnTo>
                      <a:pt x="4625" y="1437"/>
                    </a:lnTo>
                    <a:lnTo>
                      <a:pt x="4600" y="1383"/>
                    </a:lnTo>
                    <a:lnTo>
                      <a:pt x="4574" y="1330"/>
                    </a:lnTo>
                    <a:lnTo>
                      <a:pt x="4547" y="1278"/>
                    </a:lnTo>
                    <a:lnTo>
                      <a:pt x="4519" y="1228"/>
                    </a:lnTo>
                    <a:lnTo>
                      <a:pt x="4489" y="1176"/>
                    </a:lnTo>
                    <a:lnTo>
                      <a:pt x="4458" y="1125"/>
                    </a:lnTo>
                    <a:lnTo>
                      <a:pt x="4425" y="1077"/>
                    </a:lnTo>
                    <a:lnTo>
                      <a:pt x="4393" y="1028"/>
                    </a:lnTo>
                    <a:lnTo>
                      <a:pt x="4357" y="980"/>
                    </a:lnTo>
                    <a:lnTo>
                      <a:pt x="4322" y="933"/>
                    </a:lnTo>
                    <a:lnTo>
                      <a:pt x="4284" y="886"/>
                    </a:lnTo>
                    <a:lnTo>
                      <a:pt x="4245" y="840"/>
                    </a:lnTo>
                    <a:lnTo>
                      <a:pt x="4207" y="795"/>
                    </a:lnTo>
                    <a:lnTo>
                      <a:pt x="4164" y="751"/>
                    </a:lnTo>
                    <a:lnTo>
                      <a:pt x="4122" y="707"/>
                    </a:lnTo>
                    <a:close/>
                    <a:moveTo>
                      <a:pt x="3192" y="4395"/>
                    </a:moveTo>
                    <a:lnTo>
                      <a:pt x="3188" y="4416"/>
                    </a:lnTo>
                    <a:lnTo>
                      <a:pt x="3185" y="4437"/>
                    </a:lnTo>
                    <a:lnTo>
                      <a:pt x="3174" y="4476"/>
                    </a:lnTo>
                    <a:lnTo>
                      <a:pt x="3161" y="4515"/>
                    </a:lnTo>
                    <a:lnTo>
                      <a:pt x="3143" y="4550"/>
                    </a:lnTo>
                    <a:lnTo>
                      <a:pt x="3122" y="4584"/>
                    </a:lnTo>
                    <a:lnTo>
                      <a:pt x="3099" y="4617"/>
                    </a:lnTo>
                    <a:lnTo>
                      <a:pt x="3073" y="4647"/>
                    </a:lnTo>
                    <a:lnTo>
                      <a:pt x="3044" y="4675"/>
                    </a:lnTo>
                    <a:lnTo>
                      <a:pt x="3014" y="4701"/>
                    </a:lnTo>
                    <a:lnTo>
                      <a:pt x="2982" y="4724"/>
                    </a:lnTo>
                    <a:lnTo>
                      <a:pt x="2946" y="4743"/>
                    </a:lnTo>
                    <a:lnTo>
                      <a:pt x="2909" y="4759"/>
                    </a:lnTo>
                    <a:lnTo>
                      <a:pt x="2870" y="4772"/>
                    </a:lnTo>
                    <a:lnTo>
                      <a:pt x="2829" y="4782"/>
                    </a:lnTo>
                    <a:lnTo>
                      <a:pt x="2810" y="4785"/>
                    </a:lnTo>
                    <a:lnTo>
                      <a:pt x="2789" y="4787"/>
                    </a:lnTo>
                    <a:lnTo>
                      <a:pt x="2768" y="4789"/>
                    </a:lnTo>
                    <a:lnTo>
                      <a:pt x="2747" y="4790"/>
                    </a:lnTo>
                    <a:lnTo>
                      <a:pt x="2714" y="4789"/>
                    </a:lnTo>
                    <a:lnTo>
                      <a:pt x="2682" y="4785"/>
                    </a:lnTo>
                    <a:lnTo>
                      <a:pt x="2649" y="4779"/>
                    </a:lnTo>
                    <a:lnTo>
                      <a:pt x="2620" y="4771"/>
                    </a:lnTo>
                    <a:lnTo>
                      <a:pt x="2589" y="4761"/>
                    </a:lnTo>
                    <a:lnTo>
                      <a:pt x="2560" y="4750"/>
                    </a:lnTo>
                    <a:lnTo>
                      <a:pt x="2533" y="4735"/>
                    </a:lnTo>
                    <a:lnTo>
                      <a:pt x="2507" y="4720"/>
                    </a:lnTo>
                    <a:lnTo>
                      <a:pt x="2481" y="4703"/>
                    </a:lnTo>
                    <a:lnTo>
                      <a:pt x="2457" y="4685"/>
                    </a:lnTo>
                    <a:lnTo>
                      <a:pt x="2434" y="4664"/>
                    </a:lnTo>
                    <a:lnTo>
                      <a:pt x="2413" y="4641"/>
                    </a:lnTo>
                    <a:lnTo>
                      <a:pt x="2393" y="4618"/>
                    </a:lnTo>
                    <a:lnTo>
                      <a:pt x="2375" y="4594"/>
                    </a:lnTo>
                    <a:lnTo>
                      <a:pt x="2359" y="4568"/>
                    </a:lnTo>
                    <a:lnTo>
                      <a:pt x="2343" y="4540"/>
                    </a:lnTo>
                    <a:lnTo>
                      <a:pt x="2291" y="4537"/>
                    </a:lnTo>
                    <a:lnTo>
                      <a:pt x="2238" y="4534"/>
                    </a:lnTo>
                    <a:lnTo>
                      <a:pt x="2186" y="4529"/>
                    </a:lnTo>
                    <a:lnTo>
                      <a:pt x="2132" y="4523"/>
                    </a:lnTo>
                    <a:lnTo>
                      <a:pt x="2080" y="4515"/>
                    </a:lnTo>
                    <a:lnTo>
                      <a:pt x="2030" y="4506"/>
                    </a:lnTo>
                    <a:lnTo>
                      <a:pt x="1978" y="4497"/>
                    </a:lnTo>
                    <a:lnTo>
                      <a:pt x="1928" y="4485"/>
                    </a:lnTo>
                    <a:lnTo>
                      <a:pt x="1878" y="4472"/>
                    </a:lnTo>
                    <a:lnTo>
                      <a:pt x="1829" y="4459"/>
                    </a:lnTo>
                    <a:lnTo>
                      <a:pt x="1779" y="4445"/>
                    </a:lnTo>
                    <a:lnTo>
                      <a:pt x="1730" y="4429"/>
                    </a:lnTo>
                    <a:lnTo>
                      <a:pt x="1683" y="4411"/>
                    </a:lnTo>
                    <a:lnTo>
                      <a:pt x="1634" y="4393"/>
                    </a:lnTo>
                    <a:lnTo>
                      <a:pt x="1588" y="4373"/>
                    </a:lnTo>
                    <a:lnTo>
                      <a:pt x="1542" y="4354"/>
                    </a:lnTo>
                    <a:lnTo>
                      <a:pt x="1497" y="4333"/>
                    </a:lnTo>
                    <a:lnTo>
                      <a:pt x="1451" y="4310"/>
                    </a:lnTo>
                    <a:lnTo>
                      <a:pt x="1406" y="4286"/>
                    </a:lnTo>
                    <a:lnTo>
                      <a:pt x="1362" y="4262"/>
                    </a:lnTo>
                    <a:lnTo>
                      <a:pt x="1318" y="4236"/>
                    </a:lnTo>
                    <a:lnTo>
                      <a:pt x="1276" y="4210"/>
                    </a:lnTo>
                    <a:lnTo>
                      <a:pt x="1234" y="4182"/>
                    </a:lnTo>
                    <a:lnTo>
                      <a:pt x="1192" y="4153"/>
                    </a:lnTo>
                    <a:lnTo>
                      <a:pt x="1151" y="4124"/>
                    </a:lnTo>
                    <a:lnTo>
                      <a:pt x="1113" y="4095"/>
                    </a:lnTo>
                    <a:lnTo>
                      <a:pt x="1074" y="4062"/>
                    </a:lnTo>
                    <a:lnTo>
                      <a:pt x="1035" y="4031"/>
                    </a:lnTo>
                    <a:lnTo>
                      <a:pt x="997" y="3997"/>
                    </a:lnTo>
                    <a:lnTo>
                      <a:pt x="960" y="3963"/>
                    </a:lnTo>
                    <a:lnTo>
                      <a:pt x="924" y="3929"/>
                    </a:lnTo>
                    <a:lnTo>
                      <a:pt x="889" y="3894"/>
                    </a:lnTo>
                    <a:lnTo>
                      <a:pt x="855" y="3858"/>
                    </a:lnTo>
                    <a:lnTo>
                      <a:pt x="821" y="3821"/>
                    </a:lnTo>
                    <a:lnTo>
                      <a:pt x="788" y="3782"/>
                    </a:lnTo>
                    <a:lnTo>
                      <a:pt x="756" y="3744"/>
                    </a:lnTo>
                    <a:lnTo>
                      <a:pt x="725" y="3704"/>
                    </a:lnTo>
                    <a:lnTo>
                      <a:pt x="696" y="3665"/>
                    </a:lnTo>
                    <a:lnTo>
                      <a:pt x="667" y="3623"/>
                    </a:lnTo>
                    <a:lnTo>
                      <a:pt x="639" y="3582"/>
                    </a:lnTo>
                    <a:lnTo>
                      <a:pt x="612" y="3540"/>
                    </a:lnTo>
                    <a:lnTo>
                      <a:pt x="586" y="3496"/>
                    </a:lnTo>
                    <a:lnTo>
                      <a:pt x="560" y="3453"/>
                    </a:lnTo>
                    <a:lnTo>
                      <a:pt x="535" y="3409"/>
                    </a:lnTo>
                    <a:lnTo>
                      <a:pt x="513" y="3363"/>
                    </a:lnTo>
                    <a:lnTo>
                      <a:pt x="490" y="3318"/>
                    </a:lnTo>
                    <a:lnTo>
                      <a:pt x="469" y="3273"/>
                    </a:lnTo>
                    <a:lnTo>
                      <a:pt x="449" y="3226"/>
                    </a:lnTo>
                    <a:lnTo>
                      <a:pt x="430" y="3179"/>
                    </a:lnTo>
                    <a:lnTo>
                      <a:pt x="412" y="3132"/>
                    </a:lnTo>
                    <a:lnTo>
                      <a:pt x="396" y="3083"/>
                    </a:lnTo>
                    <a:lnTo>
                      <a:pt x="381" y="3035"/>
                    </a:lnTo>
                    <a:lnTo>
                      <a:pt x="367" y="2985"/>
                    </a:lnTo>
                    <a:lnTo>
                      <a:pt x="354" y="2936"/>
                    </a:lnTo>
                    <a:lnTo>
                      <a:pt x="341" y="2886"/>
                    </a:lnTo>
                    <a:lnTo>
                      <a:pt x="329" y="2834"/>
                    </a:lnTo>
                    <a:lnTo>
                      <a:pt x="321" y="2784"/>
                    </a:lnTo>
                    <a:lnTo>
                      <a:pt x="312" y="2732"/>
                    </a:lnTo>
                    <a:lnTo>
                      <a:pt x="305" y="2680"/>
                    </a:lnTo>
                    <a:lnTo>
                      <a:pt x="299" y="2628"/>
                    </a:lnTo>
                    <a:lnTo>
                      <a:pt x="295" y="2575"/>
                    </a:lnTo>
                    <a:lnTo>
                      <a:pt x="292" y="2523"/>
                    </a:lnTo>
                    <a:lnTo>
                      <a:pt x="289" y="2470"/>
                    </a:lnTo>
                    <a:lnTo>
                      <a:pt x="289" y="2416"/>
                    </a:lnTo>
                    <a:lnTo>
                      <a:pt x="289" y="2361"/>
                    </a:lnTo>
                    <a:lnTo>
                      <a:pt x="292" y="2306"/>
                    </a:lnTo>
                    <a:lnTo>
                      <a:pt x="295" y="2252"/>
                    </a:lnTo>
                    <a:lnTo>
                      <a:pt x="300" y="2199"/>
                    </a:lnTo>
                    <a:lnTo>
                      <a:pt x="305" y="2145"/>
                    </a:lnTo>
                    <a:lnTo>
                      <a:pt x="313" y="2092"/>
                    </a:lnTo>
                    <a:lnTo>
                      <a:pt x="321" y="2040"/>
                    </a:lnTo>
                    <a:lnTo>
                      <a:pt x="333" y="1988"/>
                    </a:lnTo>
                    <a:lnTo>
                      <a:pt x="344" y="1936"/>
                    </a:lnTo>
                    <a:lnTo>
                      <a:pt x="355" y="1884"/>
                    </a:lnTo>
                    <a:lnTo>
                      <a:pt x="370" y="1834"/>
                    </a:lnTo>
                    <a:lnTo>
                      <a:pt x="385" y="1784"/>
                    </a:lnTo>
                    <a:lnTo>
                      <a:pt x="401" y="1734"/>
                    </a:lnTo>
                    <a:lnTo>
                      <a:pt x="419" y="1685"/>
                    </a:lnTo>
                    <a:lnTo>
                      <a:pt x="436" y="1636"/>
                    </a:lnTo>
                    <a:lnTo>
                      <a:pt x="456" y="1588"/>
                    </a:lnTo>
                    <a:lnTo>
                      <a:pt x="477" y="1541"/>
                    </a:lnTo>
                    <a:lnTo>
                      <a:pt x="498" y="1494"/>
                    </a:lnTo>
                    <a:lnTo>
                      <a:pt x="522" y="1448"/>
                    </a:lnTo>
                    <a:lnTo>
                      <a:pt x="545" y="1403"/>
                    </a:lnTo>
                    <a:lnTo>
                      <a:pt x="571" y="1357"/>
                    </a:lnTo>
                    <a:lnTo>
                      <a:pt x="597" y="1314"/>
                    </a:lnTo>
                    <a:lnTo>
                      <a:pt x="624" y="1270"/>
                    </a:lnTo>
                    <a:lnTo>
                      <a:pt x="652" y="1228"/>
                    </a:lnTo>
                    <a:lnTo>
                      <a:pt x="681" y="1186"/>
                    </a:lnTo>
                    <a:lnTo>
                      <a:pt x="712" y="1143"/>
                    </a:lnTo>
                    <a:lnTo>
                      <a:pt x="743" y="1103"/>
                    </a:lnTo>
                    <a:lnTo>
                      <a:pt x="775" y="1064"/>
                    </a:lnTo>
                    <a:lnTo>
                      <a:pt x="808" y="1023"/>
                    </a:lnTo>
                    <a:lnTo>
                      <a:pt x="842" y="986"/>
                    </a:lnTo>
                    <a:lnTo>
                      <a:pt x="878" y="949"/>
                    </a:lnTo>
                    <a:lnTo>
                      <a:pt x="913" y="912"/>
                    </a:lnTo>
                    <a:lnTo>
                      <a:pt x="949" y="876"/>
                    </a:lnTo>
                    <a:lnTo>
                      <a:pt x="986" y="842"/>
                    </a:lnTo>
                    <a:lnTo>
                      <a:pt x="1025" y="808"/>
                    </a:lnTo>
                    <a:lnTo>
                      <a:pt x="1064" y="775"/>
                    </a:lnTo>
                    <a:lnTo>
                      <a:pt x="1103" y="743"/>
                    </a:lnTo>
                    <a:lnTo>
                      <a:pt x="1143" y="712"/>
                    </a:lnTo>
                    <a:lnTo>
                      <a:pt x="1186" y="681"/>
                    </a:lnTo>
                    <a:lnTo>
                      <a:pt x="1228" y="652"/>
                    </a:lnTo>
                    <a:lnTo>
                      <a:pt x="1270" y="624"/>
                    </a:lnTo>
                    <a:lnTo>
                      <a:pt x="1314" y="597"/>
                    </a:lnTo>
                    <a:lnTo>
                      <a:pt x="1357" y="571"/>
                    </a:lnTo>
                    <a:lnTo>
                      <a:pt x="1403" y="545"/>
                    </a:lnTo>
                    <a:lnTo>
                      <a:pt x="1448" y="521"/>
                    </a:lnTo>
                    <a:lnTo>
                      <a:pt x="1495" y="498"/>
                    </a:lnTo>
                    <a:lnTo>
                      <a:pt x="1542" y="477"/>
                    </a:lnTo>
                    <a:lnTo>
                      <a:pt x="1589" y="456"/>
                    </a:lnTo>
                    <a:lnTo>
                      <a:pt x="1636" y="436"/>
                    </a:lnTo>
                    <a:lnTo>
                      <a:pt x="1685" y="417"/>
                    </a:lnTo>
                    <a:lnTo>
                      <a:pt x="1735" y="401"/>
                    </a:lnTo>
                    <a:lnTo>
                      <a:pt x="1784" y="385"/>
                    </a:lnTo>
                    <a:lnTo>
                      <a:pt x="1834" y="368"/>
                    </a:lnTo>
                    <a:lnTo>
                      <a:pt x="1886" y="355"/>
                    </a:lnTo>
                    <a:lnTo>
                      <a:pt x="1936" y="342"/>
                    </a:lnTo>
                    <a:lnTo>
                      <a:pt x="1988" y="331"/>
                    </a:lnTo>
                    <a:lnTo>
                      <a:pt x="2040" y="321"/>
                    </a:lnTo>
                    <a:lnTo>
                      <a:pt x="2093" y="313"/>
                    </a:lnTo>
                    <a:lnTo>
                      <a:pt x="2145" y="305"/>
                    </a:lnTo>
                    <a:lnTo>
                      <a:pt x="2199" y="299"/>
                    </a:lnTo>
                    <a:lnTo>
                      <a:pt x="2252" y="294"/>
                    </a:lnTo>
                    <a:lnTo>
                      <a:pt x="2307" y="291"/>
                    </a:lnTo>
                    <a:lnTo>
                      <a:pt x="2361" y="289"/>
                    </a:lnTo>
                    <a:lnTo>
                      <a:pt x="2416" y="289"/>
                    </a:lnTo>
                    <a:lnTo>
                      <a:pt x="2465" y="289"/>
                    </a:lnTo>
                    <a:lnTo>
                      <a:pt x="2512" y="291"/>
                    </a:lnTo>
                    <a:lnTo>
                      <a:pt x="2559" y="294"/>
                    </a:lnTo>
                    <a:lnTo>
                      <a:pt x="2606" y="297"/>
                    </a:lnTo>
                    <a:lnTo>
                      <a:pt x="2653" y="302"/>
                    </a:lnTo>
                    <a:lnTo>
                      <a:pt x="2700" y="307"/>
                    </a:lnTo>
                    <a:lnTo>
                      <a:pt x="2747" y="313"/>
                    </a:lnTo>
                    <a:lnTo>
                      <a:pt x="2792" y="321"/>
                    </a:lnTo>
                    <a:lnTo>
                      <a:pt x="2837" y="329"/>
                    </a:lnTo>
                    <a:lnTo>
                      <a:pt x="2883" y="339"/>
                    </a:lnTo>
                    <a:lnTo>
                      <a:pt x="2928" y="350"/>
                    </a:lnTo>
                    <a:lnTo>
                      <a:pt x="2972" y="362"/>
                    </a:lnTo>
                    <a:lnTo>
                      <a:pt x="3016" y="375"/>
                    </a:lnTo>
                    <a:lnTo>
                      <a:pt x="3059" y="388"/>
                    </a:lnTo>
                    <a:lnTo>
                      <a:pt x="3102" y="402"/>
                    </a:lnTo>
                    <a:lnTo>
                      <a:pt x="3145" y="417"/>
                    </a:lnTo>
                    <a:lnTo>
                      <a:pt x="3188" y="433"/>
                    </a:lnTo>
                    <a:lnTo>
                      <a:pt x="3231" y="451"/>
                    </a:lnTo>
                    <a:lnTo>
                      <a:pt x="3313" y="487"/>
                    </a:lnTo>
                    <a:lnTo>
                      <a:pt x="3394" y="527"/>
                    </a:lnTo>
                    <a:lnTo>
                      <a:pt x="3472" y="569"/>
                    </a:lnTo>
                    <a:lnTo>
                      <a:pt x="3550" y="616"/>
                    </a:lnTo>
                    <a:lnTo>
                      <a:pt x="3625" y="667"/>
                    </a:lnTo>
                    <a:lnTo>
                      <a:pt x="3696" y="719"/>
                    </a:lnTo>
                    <a:lnTo>
                      <a:pt x="3767" y="774"/>
                    </a:lnTo>
                    <a:lnTo>
                      <a:pt x="3787" y="766"/>
                    </a:lnTo>
                    <a:lnTo>
                      <a:pt x="3809" y="759"/>
                    </a:lnTo>
                    <a:lnTo>
                      <a:pt x="3830" y="753"/>
                    </a:lnTo>
                    <a:lnTo>
                      <a:pt x="3851" y="748"/>
                    </a:lnTo>
                    <a:lnTo>
                      <a:pt x="3874" y="743"/>
                    </a:lnTo>
                    <a:lnTo>
                      <a:pt x="3897" y="740"/>
                    </a:lnTo>
                    <a:lnTo>
                      <a:pt x="3921" y="738"/>
                    </a:lnTo>
                    <a:lnTo>
                      <a:pt x="3944" y="738"/>
                    </a:lnTo>
                    <a:lnTo>
                      <a:pt x="3967" y="738"/>
                    </a:lnTo>
                    <a:lnTo>
                      <a:pt x="3989" y="740"/>
                    </a:lnTo>
                    <a:lnTo>
                      <a:pt x="4012" y="743"/>
                    </a:lnTo>
                    <a:lnTo>
                      <a:pt x="4035" y="746"/>
                    </a:lnTo>
                    <a:lnTo>
                      <a:pt x="4056" y="751"/>
                    </a:lnTo>
                    <a:lnTo>
                      <a:pt x="4077" y="757"/>
                    </a:lnTo>
                    <a:lnTo>
                      <a:pt x="4098" y="766"/>
                    </a:lnTo>
                    <a:lnTo>
                      <a:pt x="4119" y="774"/>
                    </a:lnTo>
                    <a:lnTo>
                      <a:pt x="4138" y="782"/>
                    </a:lnTo>
                    <a:lnTo>
                      <a:pt x="4158" y="791"/>
                    </a:lnTo>
                    <a:lnTo>
                      <a:pt x="4177" y="803"/>
                    </a:lnTo>
                    <a:lnTo>
                      <a:pt x="4195" y="814"/>
                    </a:lnTo>
                    <a:lnTo>
                      <a:pt x="4213" y="827"/>
                    </a:lnTo>
                    <a:lnTo>
                      <a:pt x="4231" y="840"/>
                    </a:lnTo>
                    <a:lnTo>
                      <a:pt x="4247" y="855"/>
                    </a:lnTo>
                    <a:lnTo>
                      <a:pt x="4262" y="869"/>
                    </a:lnTo>
                    <a:lnTo>
                      <a:pt x="4276" y="886"/>
                    </a:lnTo>
                    <a:lnTo>
                      <a:pt x="4291" y="902"/>
                    </a:lnTo>
                    <a:lnTo>
                      <a:pt x="4304" y="918"/>
                    </a:lnTo>
                    <a:lnTo>
                      <a:pt x="4317" y="936"/>
                    </a:lnTo>
                    <a:lnTo>
                      <a:pt x="4328" y="954"/>
                    </a:lnTo>
                    <a:lnTo>
                      <a:pt x="4339" y="973"/>
                    </a:lnTo>
                    <a:lnTo>
                      <a:pt x="4349" y="993"/>
                    </a:lnTo>
                    <a:lnTo>
                      <a:pt x="4359" y="1012"/>
                    </a:lnTo>
                    <a:lnTo>
                      <a:pt x="4367" y="1033"/>
                    </a:lnTo>
                    <a:lnTo>
                      <a:pt x="4373" y="1054"/>
                    </a:lnTo>
                    <a:lnTo>
                      <a:pt x="4380" y="1075"/>
                    </a:lnTo>
                    <a:lnTo>
                      <a:pt x="4385" y="1096"/>
                    </a:lnTo>
                    <a:lnTo>
                      <a:pt x="4388" y="1119"/>
                    </a:lnTo>
                    <a:lnTo>
                      <a:pt x="4391" y="1142"/>
                    </a:lnTo>
                    <a:lnTo>
                      <a:pt x="4393" y="1164"/>
                    </a:lnTo>
                    <a:lnTo>
                      <a:pt x="4395" y="1187"/>
                    </a:lnTo>
                    <a:lnTo>
                      <a:pt x="4393" y="1224"/>
                    </a:lnTo>
                    <a:lnTo>
                      <a:pt x="4388" y="1258"/>
                    </a:lnTo>
                    <a:lnTo>
                      <a:pt x="4382" y="1294"/>
                    </a:lnTo>
                    <a:lnTo>
                      <a:pt x="4372" y="1326"/>
                    </a:lnTo>
                    <a:lnTo>
                      <a:pt x="4361" y="1359"/>
                    </a:lnTo>
                    <a:lnTo>
                      <a:pt x="4346" y="1391"/>
                    </a:lnTo>
                    <a:lnTo>
                      <a:pt x="4328" y="1421"/>
                    </a:lnTo>
                    <a:lnTo>
                      <a:pt x="4310" y="1450"/>
                    </a:lnTo>
                    <a:lnTo>
                      <a:pt x="4338" y="1503"/>
                    </a:lnTo>
                    <a:lnTo>
                      <a:pt x="4362" y="1560"/>
                    </a:lnTo>
                    <a:lnTo>
                      <a:pt x="4386" y="1617"/>
                    </a:lnTo>
                    <a:lnTo>
                      <a:pt x="4409" y="1673"/>
                    </a:lnTo>
                    <a:lnTo>
                      <a:pt x="4430" y="1732"/>
                    </a:lnTo>
                    <a:lnTo>
                      <a:pt x="4448" y="1790"/>
                    </a:lnTo>
                    <a:lnTo>
                      <a:pt x="4466" y="1850"/>
                    </a:lnTo>
                    <a:lnTo>
                      <a:pt x="4482" y="1910"/>
                    </a:lnTo>
                    <a:lnTo>
                      <a:pt x="4495" y="1972"/>
                    </a:lnTo>
                    <a:lnTo>
                      <a:pt x="4508" y="2033"/>
                    </a:lnTo>
                    <a:lnTo>
                      <a:pt x="4518" y="2095"/>
                    </a:lnTo>
                    <a:lnTo>
                      <a:pt x="4527" y="2158"/>
                    </a:lnTo>
                    <a:lnTo>
                      <a:pt x="4534" y="2221"/>
                    </a:lnTo>
                    <a:lnTo>
                      <a:pt x="4539" y="2286"/>
                    </a:lnTo>
                    <a:lnTo>
                      <a:pt x="4542" y="2351"/>
                    </a:lnTo>
                    <a:lnTo>
                      <a:pt x="4542" y="2416"/>
                    </a:lnTo>
                    <a:lnTo>
                      <a:pt x="4540" y="2499"/>
                    </a:lnTo>
                    <a:lnTo>
                      <a:pt x="4536" y="2583"/>
                    </a:lnTo>
                    <a:lnTo>
                      <a:pt x="4527" y="2664"/>
                    </a:lnTo>
                    <a:lnTo>
                      <a:pt x="4516" y="2745"/>
                    </a:lnTo>
                    <a:lnTo>
                      <a:pt x="4503" y="2826"/>
                    </a:lnTo>
                    <a:lnTo>
                      <a:pt x="4485" y="2906"/>
                    </a:lnTo>
                    <a:lnTo>
                      <a:pt x="4466" y="2983"/>
                    </a:lnTo>
                    <a:lnTo>
                      <a:pt x="4443" y="3059"/>
                    </a:lnTo>
                    <a:lnTo>
                      <a:pt x="4417" y="3135"/>
                    </a:lnTo>
                    <a:lnTo>
                      <a:pt x="4388" y="3209"/>
                    </a:lnTo>
                    <a:lnTo>
                      <a:pt x="4357" y="3282"/>
                    </a:lnTo>
                    <a:lnTo>
                      <a:pt x="4323" y="3354"/>
                    </a:lnTo>
                    <a:lnTo>
                      <a:pt x="4288" y="3425"/>
                    </a:lnTo>
                    <a:lnTo>
                      <a:pt x="4249" y="3493"/>
                    </a:lnTo>
                    <a:lnTo>
                      <a:pt x="4207" y="3560"/>
                    </a:lnTo>
                    <a:lnTo>
                      <a:pt x="4163" y="3625"/>
                    </a:lnTo>
                    <a:lnTo>
                      <a:pt x="4117" y="3689"/>
                    </a:lnTo>
                    <a:lnTo>
                      <a:pt x="4069" y="3751"/>
                    </a:lnTo>
                    <a:lnTo>
                      <a:pt x="4018" y="3811"/>
                    </a:lnTo>
                    <a:lnTo>
                      <a:pt x="3967" y="3869"/>
                    </a:lnTo>
                    <a:lnTo>
                      <a:pt x="3911" y="3924"/>
                    </a:lnTo>
                    <a:lnTo>
                      <a:pt x="3855" y="3980"/>
                    </a:lnTo>
                    <a:lnTo>
                      <a:pt x="3796" y="4031"/>
                    </a:lnTo>
                    <a:lnTo>
                      <a:pt x="3736" y="4080"/>
                    </a:lnTo>
                    <a:lnTo>
                      <a:pt x="3673" y="4129"/>
                    </a:lnTo>
                    <a:lnTo>
                      <a:pt x="3610" y="4174"/>
                    </a:lnTo>
                    <a:lnTo>
                      <a:pt x="3543" y="4216"/>
                    </a:lnTo>
                    <a:lnTo>
                      <a:pt x="3477" y="4257"/>
                    </a:lnTo>
                    <a:lnTo>
                      <a:pt x="3407" y="4296"/>
                    </a:lnTo>
                    <a:lnTo>
                      <a:pt x="3337" y="4331"/>
                    </a:lnTo>
                    <a:lnTo>
                      <a:pt x="3265" y="4364"/>
                    </a:lnTo>
                    <a:lnTo>
                      <a:pt x="3192" y="4395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7" name="Freeform 108"/>
              <p:cNvSpPr>
                <a:spLocks noChangeArrowheads="1"/>
              </p:cNvSpPr>
              <p:nvPr/>
            </p:nvSpPr>
            <p:spPr bwMode="auto">
              <a:xfrm>
                <a:off x="5426" y="857"/>
                <a:ext cx="1376" cy="1376"/>
              </a:xfrm>
              <a:custGeom>
                <a:avLst/>
                <a:gdLst>
                  <a:gd name="T0" fmla="*/ 4655 w 6070"/>
                  <a:gd name="T1" fmla="*/ 467 h 6070"/>
                  <a:gd name="T2" fmla="*/ 3989 w 6070"/>
                  <a:gd name="T3" fmla="*/ 152 h 6070"/>
                  <a:gd name="T4" fmla="*/ 3261 w 6070"/>
                  <a:gd name="T5" fmla="*/ 8 h 6070"/>
                  <a:gd name="T6" fmla="*/ 2511 w 6070"/>
                  <a:gd name="T7" fmla="*/ 44 h 6070"/>
                  <a:gd name="T8" fmla="*/ 1805 w 6070"/>
                  <a:gd name="T9" fmla="*/ 258 h 6070"/>
                  <a:gd name="T10" fmla="*/ 1170 w 6070"/>
                  <a:gd name="T11" fmla="*/ 639 h 6070"/>
                  <a:gd name="T12" fmla="*/ 639 w 6070"/>
                  <a:gd name="T13" fmla="*/ 1170 h 6070"/>
                  <a:gd name="T14" fmla="*/ 258 w 6070"/>
                  <a:gd name="T15" fmla="*/ 1805 h 6070"/>
                  <a:gd name="T16" fmla="*/ 44 w 6070"/>
                  <a:gd name="T17" fmla="*/ 2511 h 6070"/>
                  <a:gd name="T18" fmla="*/ 8 w 6070"/>
                  <a:gd name="T19" fmla="*/ 3259 h 6070"/>
                  <a:gd name="T20" fmla="*/ 152 w 6070"/>
                  <a:gd name="T21" fmla="*/ 3989 h 6070"/>
                  <a:gd name="T22" fmla="*/ 467 w 6070"/>
                  <a:gd name="T23" fmla="*/ 4654 h 6070"/>
                  <a:gd name="T24" fmla="*/ 944 w 6070"/>
                  <a:gd name="T25" fmla="*/ 5232 h 6070"/>
                  <a:gd name="T26" fmla="*/ 1542 w 6070"/>
                  <a:gd name="T27" fmla="*/ 5677 h 6070"/>
                  <a:gd name="T28" fmla="*/ 2221 w 6070"/>
                  <a:gd name="T29" fmla="*/ 5959 h 6070"/>
                  <a:gd name="T30" fmla="*/ 2959 w 6070"/>
                  <a:gd name="T31" fmla="*/ 6067 h 6070"/>
                  <a:gd name="T32" fmla="*/ 3704 w 6070"/>
                  <a:gd name="T33" fmla="*/ 5994 h 6070"/>
                  <a:gd name="T34" fmla="*/ 4398 w 6070"/>
                  <a:gd name="T35" fmla="*/ 5746 h 6070"/>
                  <a:gd name="T36" fmla="*/ 5014 w 6070"/>
                  <a:gd name="T37" fmla="*/ 5335 h 6070"/>
                  <a:gd name="T38" fmla="*/ 5519 w 6070"/>
                  <a:gd name="T39" fmla="*/ 4779 h 6070"/>
                  <a:gd name="T40" fmla="*/ 5866 w 6070"/>
                  <a:gd name="T41" fmla="*/ 4127 h 6070"/>
                  <a:gd name="T42" fmla="*/ 6046 w 6070"/>
                  <a:gd name="T43" fmla="*/ 3410 h 6070"/>
                  <a:gd name="T44" fmla="*/ 6046 w 6070"/>
                  <a:gd name="T45" fmla="*/ 2659 h 6070"/>
                  <a:gd name="T46" fmla="*/ 5866 w 6070"/>
                  <a:gd name="T47" fmla="*/ 1941 h 6070"/>
                  <a:gd name="T48" fmla="*/ 5519 w 6070"/>
                  <a:gd name="T49" fmla="*/ 1290 h 6070"/>
                  <a:gd name="T50" fmla="*/ 4882 w 6070"/>
                  <a:gd name="T51" fmla="*/ 5224 h 6070"/>
                  <a:gd name="T52" fmla="*/ 4560 w 6070"/>
                  <a:gd name="T53" fmla="*/ 5317 h 6070"/>
                  <a:gd name="T54" fmla="*/ 4060 w 6070"/>
                  <a:gd name="T55" fmla="*/ 5583 h 6070"/>
                  <a:gd name="T56" fmla="*/ 3507 w 6070"/>
                  <a:gd name="T57" fmla="*/ 5740 h 6070"/>
                  <a:gd name="T58" fmla="*/ 2894 w 6070"/>
                  <a:gd name="T59" fmla="*/ 5777 h 6070"/>
                  <a:gd name="T60" fmla="*/ 2219 w 6070"/>
                  <a:gd name="T61" fmla="*/ 5657 h 6070"/>
                  <a:gd name="T62" fmla="*/ 1612 w 6070"/>
                  <a:gd name="T63" fmla="*/ 5383 h 6070"/>
                  <a:gd name="T64" fmla="*/ 1093 w 6070"/>
                  <a:gd name="T65" fmla="*/ 4975 h 6070"/>
                  <a:gd name="T66" fmla="*/ 686 w 6070"/>
                  <a:gd name="T67" fmla="*/ 4457 h 6070"/>
                  <a:gd name="T68" fmla="*/ 412 w 6070"/>
                  <a:gd name="T69" fmla="*/ 3850 h 6070"/>
                  <a:gd name="T70" fmla="*/ 292 w 6070"/>
                  <a:gd name="T71" fmla="*/ 3175 h 6070"/>
                  <a:gd name="T72" fmla="*/ 381 w 6070"/>
                  <a:gd name="T73" fmla="*/ 2323 h 6070"/>
                  <a:gd name="T74" fmla="*/ 611 w 6070"/>
                  <a:gd name="T75" fmla="*/ 1624 h 6070"/>
                  <a:gd name="T76" fmla="*/ 576 w 6070"/>
                  <a:gd name="T77" fmla="*/ 1339 h 6070"/>
                  <a:gd name="T78" fmla="*/ 670 w 6070"/>
                  <a:gd name="T79" fmla="*/ 1143 h 6070"/>
                  <a:gd name="T80" fmla="*/ 842 w 6070"/>
                  <a:gd name="T81" fmla="*/ 1015 h 6070"/>
                  <a:gd name="T82" fmla="*/ 1060 w 6070"/>
                  <a:gd name="T83" fmla="*/ 981 h 6070"/>
                  <a:gd name="T84" fmla="*/ 1441 w 6070"/>
                  <a:gd name="T85" fmla="*/ 798 h 6070"/>
                  <a:gd name="T86" fmla="*/ 1931 w 6070"/>
                  <a:gd name="T87" fmla="*/ 519 h 6070"/>
                  <a:gd name="T88" fmla="*/ 1989 w 6070"/>
                  <a:gd name="T89" fmla="*/ 311 h 6070"/>
                  <a:gd name="T90" fmla="*/ 2134 w 6070"/>
                  <a:gd name="T91" fmla="*/ 159 h 6070"/>
                  <a:gd name="T92" fmla="*/ 2335 w 6070"/>
                  <a:gd name="T93" fmla="*/ 86 h 6070"/>
                  <a:gd name="T94" fmla="*/ 2604 w 6070"/>
                  <a:gd name="T95" fmla="*/ 144 h 6070"/>
                  <a:gd name="T96" fmla="*/ 2899 w 6070"/>
                  <a:gd name="T97" fmla="*/ 290 h 6070"/>
                  <a:gd name="T98" fmla="*/ 3587 w 6070"/>
                  <a:gd name="T99" fmla="*/ 344 h 6070"/>
                  <a:gd name="T100" fmla="*/ 4224 w 6070"/>
                  <a:gd name="T101" fmla="*/ 559 h 6070"/>
                  <a:gd name="T102" fmla="*/ 4780 w 6070"/>
                  <a:gd name="T103" fmla="*/ 916 h 6070"/>
                  <a:gd name="T104" fmla="*/ 5236 w 6070"/>
                  <a:gd name="T105" fmla="*/ 1393 h 6070"/>
                  <a:gd name="T106" fmla="*/ 5565 w 6070"/>
                  <a:gd name="T107" fmla="*/ 1967 h 6070"/>
                  <a:gd name="T108" fmla="*/ 5750 w 6070"/>
                  <a:gd name="T109" fmla="*/ 2617 h 6070"/>
                  <a:gd name="T110" fmla="*/ 5774 w 6070"/>
                  <a:gd name="T111" fmla="*/ 3242 h 6070"/>
                  <a:gd name="T112" fmla="*/ 5516 w 6070"/>
                  <a:gd name="T113" fmla="*/ 4211 h 6070"/>
                  <a:gd name="T114" fmla="*/ 5378 w 6070"/>
                  <a:gd name="T115" fmla="*/ 4717 h 6070"/>
                  <a:gd name="T116" fmla="*/ 5347 w 6070"/>
                  <a:gd name="T117" fmla="*/ 4952 h 6070"/>
                  <a:gd name="T118" fmla="*/ 5218 w 6070"/>
                  <a:gd name="T119" fmla="*/ 5125 h 6070"/>
                  <a:gd name="T120" fmla="*/ 5023 w 6070"/>
                  <a:gd name="T121" fmla="*/ 5218 h 6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070" h="6070">
                    <a:moveTo>
                      <a:pt x="5181" y="888"/>
                    </a:moveTo>
                    <a:lnTo>
                      <a:pt x="5125" y="835"/>
                    </a:lnTo>
                    <a:lnTo>
                      <a:pt x="5070" y="785"/>
                    </a:lnTo>
                    <a:lnTo>
                      <a:pt x="5014" y="734"/>
                    </a:lnTo>
                    <a:lnTo>
                      <a:pt x="4957" y="686"/>
                    </a:lnTo>
                    <a:lnTo>
                      <a:pt x="4899" y="639"/>
                    </a:lnTo>
                    <a:lnTo>
                      <a:pt x="4838" y="593"/>
                    </a:lnTo>
                    <a:lnTo>
                      <a:pt x="4779" y="550"/>
                    </a:lnTo>
                    <a:lnTo>
                      <a:pt x="4717" y="507"/>
                    </a:lnTo>
                    <a:lnTo>
                      <a:pt x="4655" y="467"/>
                    </a:lnTo>
                    <a:lnTo>
                      <a:pt x="4592" y="428"/>
                    </a:lnTo>
                    <a:lnTo>
                      <a:pt x="4527" y="391"/>
                    </a:lnTo>
                    <a:lnTo>
                      <a:pt x="4462" y="355"/>
                    </a:lnTo>
                    <a:lnTo>
                      <a:pt x="4398" y="321"/>
                    </a:lnTo>
                    <a:lnTo>
                      <a:pt x="4331" y="289"/>
                    </a:lnTo>
                    <a:lnTo>
                      <a:pt x="4264" y="258"/>
                    </a:lnTo>
                    <a:lnTo>
                      <a:pt x="4196" y="229"/>
                    </a:lnTo>
                    <a:lnTo>
                      <a:pt x="4128" y="201"/>
                    </a:lnTo>
                    <a:lnTo>
                      <a:pt x="4059" y="177"/>
                    </a:lnTo>
                    <a:lnTo>
                      <a:pt x="3989" y="152"/>
                    </a:lnTo>
                    <a:lnTo>
                      <a:pt x="3918" y="130"/>
                    </a:lnTo>
                    <a:lnTo>
                      <a:pt x="3848" y="109"/>
                    </a:lnTo>
                    <a:lnTo>
                      <a:pt x="3775" y="91"/>
                    </a:lnTo>
                    <a:lnTo>
                      <a:pt x="3704" y="73"/>
                    </a:lnTo>
                    <a:lnTo>
                      <a:pt x="3631" y="58"/>
                    </a:lnTo>
                    <a:lnTo>
                      <a:pt x="3558" y="44"/>
                    </a:lnTo>
                    <a:lnTo>
                      <a:pt x="3485" y="32"/>
                    </a:lnTo>
                    <a:lnTo>
                      <a:pt x="3410" y="23"/>
                    </a:lnTo>
                    <a:lnTo>
                      <a:pt x="3335" y="15"/>
                    </a:lnTo>
                    <a:lnTo>
                      <a:pt x="3261" y="8"/>
                    </a:lnTo>
                    <a:lnTo>
                      <a:pt x="3185" y="3"/>
                    </a:lnTo>
                    <a:lnTo>
                      <a:pt x="3110" y="0"/>
                    </a:lnTo>
                    <a:lnTo>
                      <a:pt x="3035" y="0"/>
                    </a:lnTo>
                    <a:lnTo>
                      <a:pt x="2959" y="0"/>
                    </a:lnTo>
                    <a:lnTo>
                      <a:pt x="2884" y="3"/>
                    </a:lnTo>
                    <a:lnTo>
                      <a:pt x="2808" y="8"/>
                    </a:lnTo>
                    <a:lnTo>
                      <a:pt x="2734" y="15"/>
                    </a:lnTo>
                    <a:lnTo>
                      <a:pt x="2659" y="23"/>
                    </a:lnTo>
                    <a:lnTo>
                      <a:pt x="2586" y="32"/>
                    </a:lnTo>
                    <a:lnTo>
                      <a:pt x="2511" y="44"/>
                    </a:lnTo>
                    <a:lnTo>
                      <a:pt x="2438" y="58"/>
                    </a:lnTo>
                    <a:lnTo>
                      <a:pt x="2365" y="73"/>
                    </a:lnTo>
                    <a:lnTo>
                      <a:pt x="2294" y="91"/>
                    </a:lnTo>
                    <a:lnTo>
                      <a:pt x="2221" y="109"/>
                    </a:lnTo>
                    <a:lnTo>
                      <a:pt x="2151" y="130"/>
                    </a:lnTo>
                    <a:lnTo>
                      <a:pt x="2080" y="152"/>
                    </a:lnTo>
                    <a:lnTo>
                      <a:pt x="2010" y="177"/>
                    </a:lnTo>
                    <a:lnTo>
                      <a:pt x="1941" y="201"/>
                    </a:lnTo>
                    <a:lnTo>
                      <a:pt x="1873" y="229"/>
                    </a:lnTo>
                    <a:lnTo>
                      <a:pt x="1805" y="258"/>
                    </a:lnTo>
                    <a:lnTo>
                      <a:pt x="1738" y="289"/>
                    </a:lnTo>
                    <a:lnTo>
                      <a:pt x="1671" y="321"/>
                    </a:lnTo>
                    <a:lnTo>
                      <a:pt x="1607" y="355"/>
                    </a:lnTo>
                    <a:lnTo>
                      <a:pt x="1542" y="391"/>
                    </a:lnTo>
                    <a:lnTo>
                      <a:pt x="1477" y="428"/>
                    </a:lnTo>
                    <a:lnTo>
                      <a:pt x="1414" y="467"/>
                    </a:lnTo>
                    <a:lnTo>
                      <a:pt x="1352" y="507"/>
                    </a:lnTo>
                    <a:lnTo>
                      <a:pt x="1290" y="550"/>
                    </a:lnTo>
                    <a:lnTo>
                      <a:pt x="1231" y="593"/>
                    </a:lnTo>
                    <a:lnTo>
                      <a:pt x="1170" y="639"/>
                    </a:lnTo>
                    <a:lnTo>
                      <a:pt x="1112" y="686"/>
                    </a:lnTo>
                    <a:lnTo>
                      <a:pt x="1055" y="734"/>
                    </a:lnTo>
                    <a:lnTo>
                      <a:pt x="999" y="785"/>
                    </a:lnTo>
                    <a:lnTo>
                      <a:pt x="944" y="835"/>
                    </a:lnTo>
                    <a:lnTo>
                      <a:pt x="888" y="888"/>
                    </a:lnTo>
                    <a:lnTo>
                      <a:pt x="835" y="942"/>
                    </a:lnTo>
                    <a:lnTo>
                      <a:pt x="785" y="999"/>
                    </a:lnTo>
                    <a:lnTo>
                      <a:pt x="734" y="1054"/>
                    </a:lnTo>
                    <a:lnTo>
                      <a:pt x="686" y="1112"/>
                    </a:lnTo>
                    <a:lnTo>
                      <a:pt x="639" y="1170"/>
                    </a:lnTo>
                    <a:lnTo>
                      <a:pt x="593" y="1231"/>
                    </a:lnTo>
                    <a:lnTo>
                      <a:pt x="550" y="1290"/>
                    </a:lnTo>
                    <a:lnTo>
                      <a:pt x="507" y="1352"/>
                    </a:lnTo>
                    <a:lnTo>
                      <a:pt x="467" y="1414"/>
                    </a:lnTo>
                    <a:lnTo>
                      <a:pt x="428" y="1477"/>
                    </a:lnTo>
                    <a:lnTo>
                      <a:pt x="391" y="1540"/>
                    </a:lnTo>
                    <a:lnTo>
                      <a:pt x="355" y="1605"/>
                    </a:lnTo>
                    <a:lnTo>
                      <a:pt x="321" y="1671"/>
                    </a:lnTo>
                    <a:lnTo>
                      <a:pt x="289" y="1738"/>
                    </a:lnTo>
                    <a:lnTo>
                      <a:pt x="258" y="1805"/>
                    </a:lnTo>
                    <a:lnTo>
                      <a:pt x="229" y="1873"/>
                    </a:lnTo>
                    <a:lnTo>
                      <a:pt x="203" y="1941"/>
                    </a:lnTo>
                    <a:lnTo>
                      <a:pt x="177" y="2010"/>
                    </a:lnTo>
                    <a:lnTo>
                      <a:pt x="152" y="2080"/>
                    </a:lnTo>
                    <a:lnTo>
                      <a:pt x="130" y="2150"/>
                    </a:lnTo>
                    <a:lnTo>
                      <a:pt x="109" y="2221"/>
                    </a:lnTo>
                    <a:lnTo>
                      <a:pt x="91" y="2292"/>
                    </a:lnTo>
                    <a:lnTo>
                      <a:pt x="73" y="2365"/>
                    </a:lnTo>
                    <a:lnTo>
                      <a:pt x="58" y="2438"/>
                    </a:lnTo>
                    <a:lnTo>
                      <a:pt x="44" y="2511"/>
                    </a:lnTo>
                    <a:lnTo>
                      <a:pt x="32" y="2584"/>
                    </a:lnTo>
                    <a:lnTo>
                      <a:pt x="23" y="2659"/>
                    </a:lnTo>
                    <a:lnTo>
                      <a:pt x="15" y="2734"/>
                    </a:lnTo>
                    <a:lnTo>
                      <a:pt x="8" y="2808"/>
                    </a:lnTo>
                    <a:lnTo>
                      <a:pt x="3" y="2883"/>
                    </a:lnTo>
                    <a:lnTo>
                      <a:pt x="0" y="2959"/>
                    </a:lnTo>
                    <a:lnTo>
                      <a:pt x="0" y="3035"/>
                    </a:lnTo>
                    <a:lnTo>
                      <a:pt x="0" y="3109"/>
                    </a:lnTo>
                    <a:lnTo>
                      <a:pt x="3" y="3185"/>
                    </a:lnTo>
                    <a:lnTo>
                      <a:pt x="8" y="3259"/>
                    </a:lnTo>
                    <a:lnTo>
                      <a:pt x="15" y="3335"/>
                    </a:lnTo>
                    <a:lnTo>
                      <a:pt x="23" y="3410"/>
                    </a:lnTo>
                    <a:lnTo>
                      <a:pt x="32" y="3483"/>
                    </a:lnTo>
                    <a:lnTo>
                      <a:pt x="44" y="3558"/>
                    </a:lnTo>
                    <a:lnTo>
                      <a:pt x="58" y="3631"/>
                    </a:lnTo>
                    <a:lnTo>
                      <a:pt x="73" y="3704"/>
                    </a:lnTo>
                    <a:lnTo>
                      <a:pt x="91" y="3775"/>
                    </a:lnTo>
                    <a:lnTo>
                      <a:pt x="109" y="3846"/>
                    </a:lnTo>
                    <a:lnTo>
                      <a:pt x="130" y="3918"/>
                    </a:lnTo>
                    <a:lnTo>
                      <a:pt x="152" y="3989"/>
                    </a:lnTo>
                    <a:lnTo>
                      <a:pt x="177" y="4059"/>
                    </a:lnTo>
                    <a:lnTo>
                      <a:pt x="203" y="4127"/>
                    </a:lnTo>
                    <a:lnTo>
                      <a:pt x="229" y="4196"/>
                    </a:lnTo>
                    <a:lnTo>
                      <a:pt x="258" y="4263"/>
                    </a:lnTo>
                    <a:lnTo>
                      <a:pt x="289" y="4331"/>
                    </a:lnTo>
                    <a:lnTo>
                      <a:pt x="321" y="4398"/>
                    </a:lnTo>
                    <a:lnTo>
                      <a:pt x="355" y="4462"/>
                    </a:lnTo>
                    <a:lnTo>
                      <a:pt x="391" y="4527"/>
                    </a:lnTo>
                    <a:lnTo>
                      <a:pt x="428" y="4592"/>
                    </a:lnTo>
                    <a:lnTo>
                      <a:pt x="467" y="4654"/>
                    </a:lnTo>
                    <a:lnTo>
                      <a:pt x="507" y="4717"/>
                    </a:lnTo>
                    <a:lnTo>
                      <a:pt x="550" y="4779"/>
                    </a:lnTo>
                    <a:lnTo>
                      <a:pt x="593" y="4838"/>
                    </a:lnTo>
                    <a:lnTo>
                      <a:pt x="639" y="4899"/>
                    </a:lnTo>
                    <a:lnTo>
                      <a:pt x="686" y="4957"/>
                    </a:lnTo>
                    <a:lnTo>
                      <a:pt x="734" y="5014"/>
                    </a:lnTo>
                    <a:lnTo>
                      <a:pt x="785" y="5070"/>
                    </a:lnTo>
                    <a:lnTo>
                      <a:pt x="835" y="5125"/>
                    </a:lnTo>
                    <a:lnTo>
                      <a:pt x="888" y="5181"/>
                    </a:lnTo>
                    <a:lnTo>
                      <a:pt x="944" y="5232"/>
                    </a:lnTo>
                    <a:lnTo>
                      <a:pt x="999" y="5284"/>
                    </a:lnTo>
                    <a:lnTo>
                      <a:pt x="1055" y="5335"/>
                    </a:lnTo>
                    <a:lnTo>
                      <a:pt x="1112" y="5383"/>
                    </a:lnTo>
                    <a:lnTo>
                      <a:pt x="1170" y="5429"/>
                    </a:lnTo>
                    <a:lnTo>
                      <a:pt x="1231" y="5474"/>
                    </a:lnTo>
                    <a:lnTo>
                      <a:pt x="1290" y="5518"/>
                    </a:lnTo>
                    <a:lnTo>
                      <a:pt x="1352" y="5560"/>
                    </a:lnTo>
                    <a:lnTo>
                      <a:pt x="1414" y="5600"/>
                    </a:lnTo>
                    <a:lnTo>
                      <a:pt x="1477" y="5639"/>
                    </a:lnTo>
                    <a:lnTo>
                      <a:pt x="1542" y="5677"/>
                    </a:lnTo>
                    <a:lnTo>
                      <a:pt x="1607" y="5712"/>
                    </a:lnTo>
                    <a:lnTo>
                      <a:pt x="1671" y="5746"/>
                    </a:lnTo>
                    <a:lnTo>
                      <a:pt x="1738" y="5779"/>
                    </a:lnTo>
                    <a:lnTo>
                      <a:pt x="1805" y="5810"/>
                    </a:lnTo>
                    <a:lnTo>
                      <a:pt x="1873" y="5839"/>
                    </a:lnTo>
                    <a:lnTo>
                      <a:pt x="1941" y="5866"/>
                    </a:lnTo>
                    <a:lnTo>
                      <a:pt x="2010" y="5892"/>
                    </a:lnTo>
                    <a:lnTo>
                      <a:pt x="2080" y="5917"/>
                    </a:lnTo>
                    <a:lnTo>
                      <a:pt x="2151" y="5939"/>
                    </a:lnTo>
                    <a:lnTo>
                      <a:pt x="2221" y="5959"/>
                    </a:lnTo>
                    <a:lnTo>
                      <a:pt x="2294" y="5978"/>
                    </a:lnTo>
                    <a:lnTo>
                      <a:pt x="2365" y="5994"/>
                    </a:lnTo>
                    <a:lnTo>
                      <a:pt x="2438" y="6011"/>
                    </a:lnTo>
                    <a:lnTo>
                      <a:pt x="2511" y="6024"/>
                    </a:lnTo>
                    <a:lnTo>
                      <a:pt x="2584" y="6035"/>
                    </a:lnTo>
                    <a:lnTo>
                      <a:pt x="2659" y="6046"/>
                    </a:lnTo>
                    <a:lnTo>
                      <a:pt x="2734" y="6054"/>
                    </a:lnTo>
                    <a:lnTo>
                      <a:pt x="2808" y="6061"/>
                    </a:lnTo>
                    <a:lnTo>
                      <a:pt x="2884" y="6066"/>
                    </a:lnTo>
                    <a:lnTo>
                      <a:pt x="2959" y="6067"/>
                    </a:lnTo>
                    <a:lnTo>
                      <a:pt x="3035" y="6069"/>
                    </a:lnTo>
                    <a:lnTo>
                      <a:pt x="3110" y="6067"/>
                    </a:lnTo>
                    <a:lnTo>
                      <a:pt x="3186" y="6066"/>
                    </a:lnTo>
                    <a:lnTo>
                      <a:pt x="3261" y="6061"/>
                    </a:lnTo>
                    <a:lnTo>
                      <a:pt x="3335" y="6054"/>
                    </a:lnTo>
                    <a:lnTo>
                      <a:pt x="3410" y="6046"/>
                    </a:lnTo>
                    <a:lnTo>
                      <a:pt x="3485" y="6035"/>
                    </a:lnTo>
                    <a:lnTo>
                      <a:pt x="3558" y="6024"/>
                    </a:lnTo>
                    <a:lnTo>
                      <a:pt x="3631" y="6011"/>
                    </a:lnTo>
                    <a:lnTo>
                      <a:pt x="3704" y="5994"/>
                    </a:lnTo>
                    <a:lnTo>
                      <a:pt x="3775" y="5978"/>
                    </a:lnTo>
                    <a:lnTo>
                      <a:pt x="3848" y="5959"/>
                    </a:lnTo>
                    <a:lnTo>
                      <a:pt x="3918" y="5939"/>
                    </a:lnTo>
                    <a:lnTo>
                      <a:pt x="3989" y="5917"/>
                    </a:lnTo>
                    <a:lnTo>
                      <a:pt x="4059" y="5892"/>
                    </a:lnTo>
                    <a:lnTo>
                      <a:pt x="4128" y="5866"/>
                    </a:lnTo>
                    <a:lnTo>
                      <a:pt x="4196" y="5839"/>
                    </a:lnTo>
                    <a:lnTo>
                      <a:pt x="4264" y="5810"/>
                    </a:lnTo>
                    <a:lnTo>
                      <a:pt x="4331" y="5779"/>
                    </a:lnTo>
                    <a:lnTo>
                      <a:pt x="4398" y="5746"/>
                    </a:lnTo>
                    <a:lnTo>
                      <a:pt x="4462" y="5712"/>
                    </a:lnTo>
                    <a:lnTo>
                      <a:pt x="4527" y="5677"/>
                    </a:lnTo>
                    <a:lnTo>
                      <a:pt x="4592" y="5639"/>
                    </a:lnTo>
                    <a:lnTo>
                      <a:pt x="4655" y="5600"/>
                    </a:lnTo>
                    <a:lnTo>
                      <a:pt x="4717" y="5560"/>
                    </a:lnTo>
                    <a:lnTo>
                      <a:pt x="4779" y="5518"/>
                    </a:lnTo>
                    <a:lnTo>
                      <a:pt x="4838" y="5474"/>
                    </a:lnTo>
                    <a:lnTo>
                      <a:pt x="4899" y="5429"/>
                    </a:lnTo>
                    <a:lnTo>
                      <a:pt x="4957" y="5383"/>
                    </a:lnTo>
                    <a:lnTo>
                      <a:pt x="5014" y="5335"/>
                    </a:lnTo>
                    <a:lnTo>
                      <a:pt x="5070" y="5284"/>
                    </a:lnTo>
                    <a:lnTo>
                      <a:pt x="5125" y="5232"/>
                    </a:lnTo>
                    <a:lnTo>
                      <a:pt x="5181" y="5181"/>
                    </a:lnTo>
                    <a:lnTo>
                      <a:pt x="5234" y="5125"/>
                    </a:lnTo>
                    <a:lnTo>
                      <a:pt x="5284" y="5070"/>
                    </a:lnTo>
                    <a:lnTo>
                      <a:pt x="5335" y="5014"/>
                    </a:lnTo>
                    <a:lnTo>
                      <a:pt x="5383" y="4957"/>
                    </a:lnTo>
                    <a:lnTo>
                      <a:pt x="5430" y="4899"/>
                    </a:lnTo>
                    <a:lnTo>
                      <a:pt x="5476" y="4838"/>
                    </a:lnTo>
                    <a:lnTo>
                      <a:pt x="5519" y="4779"/>
                    </a:lnTo>
                    <a:lnTo>
                      <a:pt x="5562" y="4717"/>
                    </a:lnTo>
                    <a:lnTo>
                      <a:pt x="5602" y="4654"/>
                    </a:lnTo>
                    <a:lnTo>
                      <a:pt x="5641" y="4592"/>
                    </a:lnTo>
                    <a:lnTo>
                      <a:pt x="5678" y="4527"/>
                    </a:lnTo>
                    <a:lnTo>
                      <a:pt x="5714" y="4462"/>
                    </a:lnTo>
                    <a:lnTo>
                      <a:pt x="5748" y="4398"/>
                    </a:lnTo>
                    <a:lnTo>
                      <a:pt x="5780" y="4331"/>
                    </a:lnTo>
                    <a:lnTo>
                      <a:pt x="5811" y="4263"/>
                    </a:lnTo>
                    <a:lnTo>
                      <a:pt x="5840" y="4196"/>
                    </a:lnTo>
                    <a:lnTo>
                      <a:pt x="5866" y="4127"/>
                    </a:lnTo>
                    <a:lnTo>
                      <a:pt x="5892" y="4059"/>
                    </a:lnTo>
                    <a:lnTo>
                      <a:pt x="5917" y="3989"/>
                    </a:lnTo>
                    <a:lnTo>
                      <a:pt x="5939" y="3918"/>
                    </a:lnTo>
                    <a:lnTo>
                      <a:pt x="5960" y="3846"/>
                    </a:lnTo>
                    <a:lnTo>
                      <a:pt x="5978" y="3775"/>
                    </a:lnTo>
                    <a:lnTo>
                      <a:pt x="5996" y="3704"/>
                    </a:lnTo>
                    <a:lnTo>
                      <a:pt x="6011" y="3631"/>
                    </a:lnTo>
                    <a:lnTo>
                      <a:pt x="6025" y="3558"/>
                    </a:lnTo>
                    <a:lnTo>
                      <a:pt x="6037" y="3483"/>
                    </a:lnTo>
                    <a:lnTo>
                      <a:pt x="6046" y="3410"/>
                    </a:lnTo>
                    <a:lnTo>
                      <a:pt x="6054" y="3335"/>
                    </a:lnTo>
                    <a:lnTo>
                      <a:pt x="6061" y="3259"/>
                    </a:lnTo>
                    <a:lnTo>
                      <a:pt x="6066" y="3185"/>
                    </a:lnTo>
                    <a:lnTo>
                      <a:pt x="6069" y="3109"/>
                    </a:lnTo>
                    <a:lnTo>
                      <a:pt x="6069" y="3035"/>
                    </a:lnTo>
                    <a:lnTo>
                      <a:pt x="6069" y="2959"/>
                    </a:lnTo>
                    <a:lnTo>
                      <a:pt x="6066" y="2883"/>
                    </a:lnTo>
                    <a:lnTo>
                      <a:pt x="6061" y="2808"/>
                    </a:lnTo>
                    <a:lnTo>
                      <a:pt x="6054" y="2734"/>
                    </a:lnTo>
                    <a:lnTo>
                      <a:pt x="6046" y="2659"/>
                    </a:lnTo>
                    <a:lnTo>
                      <a:pt x="6037" y="2584"/>
                    </a:lnTo>
                    <a:lnTo>
                      <a:pt x="6025" y="2511"/>
                    </a:lnTo>
                    <a:lnTo>
                      <a:pt x="6011" y="2438"/>
                    </a:lnTo>
                    <a:lnTo>
                      <a:pt x="5996" y="2365"/>
                    </a:lnTo>
                    <a:lnTo>
                      <a:pt x="5978" y="2292"/>
                    </a:lnTo>
                    <a:lnTo>
                      <a:pt x="5960" y="2221"/>
                    </a:lnTo>
                    <a:lnTo>
                      <a:pt x="5939" y="2150"/>
                    </a:lnTo>
                    <a:lnTo>
                      <a:pt x="5917" y="2080"/>
                    </a:lnTo>
                    <a:lnTo>
                      <a:pt x="5892" y="2010"/>
                    </a:lnTo>
                    <a:lnTo>
                      <a:pt x="5866" y="1941"/>
                    </a:lnTo>
                    <a:lnTo>
                      <a:pt x="5840" y="1873"/>
                    </a:lnTo>
                    <a:lnTo>
                      <a:pt x="5811" y="1805"/>
                    </a:lnTo>
                    <a:lnTo>
                      <a:pt x="5780" y="1738"/>
                    </a:lnTo>
                    <a:lnTo>
                      <a:pt x="5748" y="1671"/>
                    </a:lnTo>
                    <a:lnTo>
                      <a:pt x="5714" y="1605"/>
                    </a:lnTo>
                    <a:lnTo>
                      <a:pt x="5678" y="1540"/>
                    </a:lnTo>
                    <a:lnTo>
                      <a:pt x="5641" y="1477"/>
                    </a:lnTo>
                    <a:lnTo>
                      <a:pt x="5602" y="1414"/>
                    </a:lnTo>
                    <a:lnTo>
                      <a:pt x="5562" y="1352"/>
                    </a:lnTo>
                    <a:lnTo>
                      <a:pt x="5519" y="1290"/>
                    </a:lnTo>
                    <a:lnTo>
                      <a:pt x="5476" y="1231"/>
                    </a:lnTo>
                    <a:lnTo>
                      <a:pt x="5430" y="1170"/>
                    </a:lnTo>
                    <a:lnTo>
                      <a:pt x="5383" y="1112"/>
                    </a:lnTo>
                    <a:lnTo>
                      <a:pt x="5335" y="1054"/>
                    </a:lnTo>
                    <a:lnTo>
                      <a:pt x="5284" y="999"/>
                    </a:lnTo>
                    <a:lnTo>
                      <a:pt x="5232" y="942"/>
                    </a:lnTo>
                    <a:lnTo>
                      <a:pt x="5181" y="888"/>
                    </a:lnTo>
                    <a:close/>
                    <a:moveTo>
                      <a:pt x="4933" y="5227"/>
                    </a:moveTo>
                    <a:lnTo>
                      <a:pt x="4907" y="5227"/>
                    </a:lnTo>
                    <a:lnTo>
                      <a:pt x="4882" y="5224"/>
                    </a:lnTo>
                    <a:lnTo>
                      <a:pt x="4856" y="5221"/>
                    </a:lnTo>
                    <a:lnTo>
                      <a:pt x="4832" y="5216"/>
                    </a:lnTo>
                    <a:lnTo>
                      <a:pt x="4809" y="5210"/>
                    </a:lnTo>
                    <a:lnTo>
                      <a:pt x="4785" y="5203"/>
                    </a:lnTo>
                    <a:lnTo>
                      <a:pt x="4762" y="5195"/>
                    </a:lnTo>
                    <a:lnTo>
                      <a:pt x="4741" y="5185"/>
                    </a:lnTo>
                    <a:lnTo>
                      <a:pt x="4696" y="5219"/>
                    </a:lnTo>
                    <a:lnTo>
                      <a:pt x="4652" y="5254"/>
                    </a:lnTo>
                    <a:lnTo>
                      <a:pt x="4605" y="5286"/>
                    </a:lnTo>
                    <a:lnTo>
                      <a:pt x="4560" y="5317"/>
                    </a:lnTo>
                    <a:lnTo>
                      <a:pt x="4513" y="5349"/>
                    </a:lnTo>
                    <a:lnTo>
                      <a:pt x="4464" y="5378"/>
                    </a:lnTo>
                    <a:lnTo>
                      <a:pt x="4415" y="5408"/>
                    </a:lnTo>
                    <a:lnTo>
                      <a:pt x="4367" y="5435"/>
                    </a:lnTo>
                    <a:lnTo>
                      <a:pt x="4318" y="5463"/>
                    </a:lnTo>
                    <a:lnTo>
                      <a:pt x="4266" y="5489"/>
                    </a:lnTo>
                    <a:lnTo>
                      <a:pt x="4216" y="5513"/>
                    </a:lnTo>
                    <a:lnTo>
                      <a:pt x="4164" y="5537"/>
                    </a:lnTo>
                    <a:lnTo>
                      <a:pt x="4112" y="5560"/>
                    </a:lnTo>
                    <a:lnTo>
                      <a:pt x="4060" y="5583"/>
                    </a:lnTo>
                    <a:lnTo>
                      <a:pt x="4007" y="5604"/>
                    </a:lnTo>
                    <a:lnTo>
                      <a:pt x="3953" y="5623"/>
                    </a:lnTo>
                    <a:lnTo>
                      <a:pt x="3900" y="5641"/>
                    </a:lnTo>
                    <a:lnTo>
                      <a:pt x="3845" y="5659"/>
                    </a:lnTo>
                    <a:lnTo>
                      <a:pt x="3789" y="5675"/>
                    </a:lnTo>
                    <a:lnTo>
                      <a:pt x="3734" y="5691"/>
                    </a:lnTo>
                    <a:lnTo>
                      <a:pt x="3678" y="5704"/>
                    </a:lnTo>
                    <a:lnTo>
                      <a:pt x="3621" y="5717"/>
                    </a:lnTo>
                    <a:lnTo>
                      <a:pt x="3564" y="5730"/>
                    </a:lnTo>
                    <a:lnTo>
                      <a:pt x="3507" y="5740"/>
                    </a:lnTo>
                    <a:lnTo>
                      <a:pt x="3449" y="5750"/>
                    </a:lnTo>
                    <a:lnTo>
                      <a:pt x="3391" y="5758"/>
                    </a:lnTo>
                    <a:lnTo>
                      <a:pt x="3332" y="5764"/>
                    </a:lnTo>
                    <a:lnTo>
                      <a:pt x="3274" y="5771"/>
                    </a:lnTo>
                    <a:lnTo>
                      <a:pt x="3214" y="5776"/>
                    </a:lnTo>
                    <a:lnTo>
                      <a:pt x="3154" y="5779"/>
                    </a:lnTo>
                    <a:lnTo>
                      <a:pt x="3094" y="5780"/>
                    </a:lnTo>
                    <a:lnTo>
                      <a:pt x="3035" y="5780"/>
                    </a:lnTo>
                    <a:lnTo>
                      <a:pt x="2964" y="5780"/>
                    </a:lnTo>
                    <a:lnTo>
                      <a:pt x="2894" y="5777"/>
                    </a:lnTo>
                    <a:lnTo>
                      <a:pt x="2824" y="5772"/>
                    </a:lnTo>
                    <a:lnTo>
                      <a:pt x="2754" y="5767"/>
                    </a:lnTo>
                    <a:lnTo>
                      <a:pt x="2686" y="5759"/>
                    </a:lnTo>
                    <a:lnTo>
                      <a:pt x="2617" y="5750"/>
                    </a:lnTo>
                    <a:lnTo>
                      <a:pt x="2550" y="5738"/>
                    </a:lnTo>
                    <a:lnTo>
                      <a:pt x="2482" y="5725"/>
                    </a:lnTo>
                    <a:lnTo>
                      <a:pt x="2416" y="5711"/>
                    </a:lnTo>
                    <a:lnTo>
                      <a:pt x="2349" y="5694"/>
                    </a:lnTo>
                    <a:lnTo>
                      <a:pt x="2284" y="5677"/>
                    </a:lnTo>
                    <a:lnTo>
                      <a:pt x="2219" y="5657"/>
                    </a:lnTo>
                    <a:lnTo>
                      <a:pt x="2155" y="5636"/>
                    </a:lnTo>
                    <a:lnTo>
                      <a:pt x="2091" y="5613"/>
                    </a:lnTo>
                    <a:lnTo>
                      <a:pt x="2028" y="5591"/>
                    </a:lnTo>
                    <a:lnTo>
                      <a:pt x="1967" y="5565"/>
                    </a:lnTo>
                    <a:lnTo>
                      <a:pt x="1905" y="5537"/>
                    </a:lnTo>
                    <a:lnTo>
                      <a:pt x="1845" y="5510"/>
                    </a:lnTo>
                    <a:lnTo>
                      <a:pt x="1785" y="5481"/>
                    </a:lnTo>
                    <a:lnTo>
                      <a:pt x="1727" y="5448"/>
                    </a:lnTo>
                    <a:lnTo>
                      <a:pt x="1668" y="5416"/>
                    </a:lnTo>
                    <a:lnTo>
                      <a:pt x="1612" y="5383"/>
                    </a:lnTo>
                    <a:lnTo>
                      <a:pt x="1555" y="5347"/>
                    </a:lnTo>
                    <a:lnTo>
                      <a:pt x="1500" y="5310"/>
                    </a:lnTo>
                    <a:lnTo>
                      <a:pt x="1446" y="5273"/>
                    </a:lnTo>
                    <a:lnTo>
                      <a:pt x="1393" y="5234"/>
                    </a:lnTo>
                    <a:lnTo>
                      <a:pt x="1339" y="5193"/>
                    </a:lnTo>
                    <a:lnTo>
                      <a:pt x="1289" y="5153"/>
                    </a:lnTo>
                    <a:lnTo>
                      <a:pt x="1239" y="5111"/>
                    </a:lnTo>
                    <a:lnTo>
                      <a:pt x="1188" y="5067"/>
                    </a:lnTo>
                    <a:lnTo>
                      <a:pt x="1140" y="5022"/>
                    </a:lnTo>
                    <a:lnTo>
                      <a:pt x="1093" y="4975"/>
                    </a:lnTo>
                    <a:lnTo>
                      <a:pt x="1047" y="4928"/>
                    </a:lnTo>
                    <a:lnTo>
                      <a:pt x="1002" y="4879"/>
                    </a:lnTo>
                    <a:lnTo>
                      <a:pt x="958" y="4830"/>
                    </a:lnTo>
                    <a:lnTo>
                      <a:pt x="916" y="4780"/>
                    </a:lnTo>
                    <a:lnTo>
                      <a:pt x="874" y="4728"/>
                    </a:lnTo>
                    <a:lnTo>
                      <a:pt x="833" y="4676"/>
                    </a:lnTo>
                    <a:lnTo>
                      <a:pt x="794" y="4623"/>
                    </a:lnTo>
                    <a:lnTo>
                      <a:pt x="757" y="4568"/>
                    </a:lnTo>
                    <a:lnTo>
                      <a:pt x="722" y="4513"/>
                    </a:lnTo>
                    <a:lnTo>
                      <a:pt x="686" y="4457"/>
                    </a:lnTo>
                    <a:lnTo>
                      <a:pt x="652" y="4399"/>
                    </a:lnTo>
                    <a:lnTo>
                      <a:pt x="619" y="4342"/>
                    </a:lnTo>
                    <a:lnTo>
                      <a:pt x="588" y="4282"/>
                    </a:lnTo>
                    <a:lnTo>
                      <a:pt x="559" y="4224"/>
                    </a:lnTo>
                    <a:lnTo>
                      <a:pt x="530" y="4162"/>
                    </a:lnTo>
                    <a:lnTo>
                      <a:pt x="504" y="4102"/>
                    </a:lnTo>
                    <a:lnTo>
                      <a:pt x="478" y="4039"/>
                    </a:lnTo>
                    <a:lnTo>
                      <a:pt x="454" y="3978"/>
                    </a:lnTo>
                    <a:lnTo>
                      <a:pt x="433" y="3914"/>
                    </a:lnTo>
                    <a:lnTo>
                      <a:pt x="412" y="3850"/>
                    </a:lnTo>
                    <a:lnTo>
                      <a:pt x="392" y="3785"/>
                    </a:lnTo>
                    <a:lnTo>
                      <a:pt x="375" y="3720"/>
                    </a:lnTo>
                    <a:lnTo>
                      <a:pt x="358" y="3653"/>
                    </a:lnTo>
                    <a:lnTo>
                      <a:pt x="344" y="3587"/>
                    </a:lnTo>
                    <a:lnTo>
                      <a:pt x="331" y="3519"/>
                    </a:lnTo>
                    <a:lnTo>
                      <a:pt x="319" y="3451"/>
                    </a:lnTo>
                    <a:lnTo>
                      <a:pt x="310" y="3383"/>
                    </a:lnTo>
                    <a:lnTo>
                      <a:pt x="302" y="3315"/>
                    </a:lnTo>
                    <a:lnTo>
                      <a:pt x="295" y="3245"/>
                    </a:lnTo>
                    <a:lnTo>
                      <a:pt x="292" y="3175"/>
                    </a:lnTo>
                    <a:lnTo>
                      <a:pt x="289" y="3104"/>
                    </a:lnTo>
                    <a:lnTo>
                      <a:pt x="287" y="3035"/>
                    </a:lnTo>
                    <a:lnTo>
                      <a:pt x="289" y="2943"/>
                    </a:lnTo>
                    <a:lnTo>
                      <a:pt x="293" y="2852"/>
                    </a:lnTo>
                    <a:lnTo>
                      <a:pt x="302" y="2761"/>
                    </a:lnTo>
                    <a:lnTo>
                      <a:pt x="311" y="2672"/>
                    </a:lnTo>
                    <a:lnTo>
                      <a:pt x="324" y="2583"/>
                    </a:lnTo>
                    <a:lnTo>
                      <a:pt x="341" y="2495"/>
                    </a:lnTo>
                    <a:lnTo>
                      <a:pt x="360" y="2409"/>
                    </a:lnTo>
                    <a:lnTo>
                      <a:pt x="381" y="2323"/>
                    </a:lnTo>
                    <a:lnTo>
                      <a:pt x="405" y="2239"/>
                    </a:lnTo>
                    <a:lnTo>
                      <a:pt x="431" y="2155"/>
                    </a:lnTo>
                    <a:lnTo>
                      <a:pt x="460" y="2074"/>
                    </a:lnTo>
                    <a:lnTo>
                      <a:pt x="493" y="1993"/>
                    </a:lnTo>
                    <a:lnTo>
                      <a:pt x="527" y="1913"/>
                    </a:lnTo>
                    <a:lnTo>
                      <a:pt x="564" y="1834"/>
                    </a:lnTo>
                    <a:lnTo>
                      <a:pt x="603" y="1757"/>
                    </a:lnTo>
                    <a:lnTo>
                      <a:pt x="645" y="1681"/>
                    </a:lnTo>
                    <a:lnTo>
                      <a:pt x="627" y="1654"/>
                    </a:lnTo>
                    <a:lnTo>
                      <a:pt x="611" y="1624"/>
                    </a:lnTo>
                    <a:lnTo>
                      <a:pt x="598" y="1594"/>
                    </a:lnTo>
                    <a:lnTo>
                      <a:pt x="587" y="1563"/>
                    </a:lnTo>
                    <a:lnTo>
                      <a:pt x="579" y="1531"/>
                    </a:lnTo>
                    <a:lnTo>
                      <a:pt x="572" y="1498"/>
                    </a:lnTo>
                    <a:lnTo>
                      <a:pt x="569" y="1464"/>
                    </a:lnTo>
                    <a:lnTo>
                      <a:pt x="568" y="1428"/>
                    </a:lnTo>
                    <a:lnTo>
                      <a:pt x="568" y="1406"/>
                    </a:lnTo>
                    <a:lnTo>
                      <a:pt x="569" y="1383"/>
                    </a:lnTo>
                    <a:lnTo>
                      <a:pt x="572" y="1360"/>
                    </a:lnTo>
                    <a:lnTo>
                      <a:pt x="576" y="1339"/>
                    </a:lnTo>
                    <a:lnTo>
                      <a:pt x="582" y="1316"/>
                    </a:lnTo>
                    <a:lnTo>
                      <a:pt x="587" y="1295"/>
                    </a:lnTo>
                    <a:lnTo>
                      <a:pt x="595" y="1274"/>
                    </a:lnTo>
                    <a:lnTo>
                      <a:pt x="603" y="1253"/>
                    </a:lnTo>
                    <a:lnTo>
                      <a:pt x="611" y="1234"/>
                    </a:lnTo>
                    <a:lnTo>
                      <a:pt x="621" y="1214"/>
                    </a:lnTo>
                    <a:lnTo>
                      <a:pt x="632" y="1197"/>
                    </a:lnTo>
                    <a:lnTo>
                      <a:pt x="644" y="1177"/>
                    </a:lnTo>
                    <a:lnTo>
                      <a:pt x="657" y="1159"/>
                    </a:lnTo>
                    <a:lnTo>
                      <a:pt x="670" y="1143"/>
                    </a:lnTo>
                    <a:lnTo>
                      <a:pt x="684" y="1127"/>
                    </a:lnTo>
                    <a:lnTo>
                      <a:pt x="699" y="1111"/>
                    </a:lnTo>
                    <a:lnTo>
                      <a:pt x="715" y="1096"/>
                    </a:lnTo>
                    <a:lnTo>
                      <a:pt x="731" y="1081"/>
                    </a:lnTo>
                    <a:lnTo>
                      <a:pt x="747" y="1068"/>
                    </a:lnTo>
                    <a:lnTo>
                      <a:pt x="765" y="1055"/>
                    </a:lnTo>
                    <a:lnTo>
                      <a:pt x="785" y="1044"/>
                    </a:lnTo>
                    <a:lnTo>
                      <a:pt x="803" y="1033"/>
                    </a:lnTo>
                    <a:lnTo>
                      <a:pt x="822" y="1023"/>
                    </a:lnTo>
                    <a:lnTo>
                      <a:pt x="842" y="1015"/>
                    </a:lnTo>
                    <a:lnTo>
                      <a:pt x="862" y="1007"/>
                    </a:lnTo>
                    <a:lnTo>
                      <a:pt x="884" y="999"/>
                    </a:lnTo>
                    <a:lnTo>
                      <a:pt x="905" y="994"/>
                    </a:lnTo>
                    <a:lnTo>
                      <a:pt x="926" y="987"/>
                    </a:lnTo>
                    <a:lnTo>
                      <a:pt x="948" y="984"/>
                    </a:lnTo>
                    <a:lnTo>
                      <a:pt x="971" y="981"/>
                    </a:lnTo>
                    <a:lnTo>
                      <a:pt x="994" y="979"/>
                    </a:lnTo>
                    <a:lnTo>
                      <a:pt x="1016" y="979"/>
                    </a:lnTo>
                    <a:lnTo>
                      <a:pt x="1039" y="979"/>
                    </a:lnTo>
                    <a:lnTo>
                      <a:pt x="1060" y="981"/>
                    </a:lnTo>
                    <a:lnTo>
                      <a:pt x="1081" y="984"/>
                    </a:lnTo>
                    <a:lnTo>
                      <a:pt x="1101" y="987"/>
                    </a:lnTo>
                    <a:lnTo>
                      <a:pt x="1141" y="997"/>
                    </a:lnTo>
                    <a:lnTo>
                      <a:pt x="1180" y="1010"/>
                    </a:lnTo>
                    <a:lnTo>
                      <a:pt x="1222" y="973"/>
                    </a:lnTo>
                    <a:lnTo>
                      <a:pt x="1265" y="935"/>
                    </a:lnTo>
                    <a:lnTo>
                      <a:pt x="1307" y="900"/>
                    </a:lnTo>
                    <a:lnTo>
                      <a:pt x="1352" y="866"/>
                    </a:lnTo>
                    <a:lnTo>
                      <a:pt x="1396" y="832"/>
                    </a:lnTo>
                    <a:lnTo>
                      <a:pt x="1441" y="798"/>
                    </a:lnTo>
                    <a:lnTo>
                      <a:pt x="1487" y="765"/>
                    </a:lnTo>
                    <a:lnTo>
                      <a:pt x="1534" y="734"/>
                    </a:lnTo>
                    <a:lnTo>
                      <a:pt x="1581" y="704"/>
                    </a:lnTo>
                    <a:lnTo>
                      <a:pt x="1629" y="674"/>
                    </a:lnTo>
                    <a:lnTo>
                      <a:pt x="1678" y="647"/>
                    </a:lnTo>
                    <a:lnTo>
                      <a:pt x="1727" y="619"/>
                    </a:lnTo>
                    <a:lnTo>
                      <a:pt x="1777" y="593"/>
                    </a:lnTo>
                    <a:lnTo>
                      <a:pt x="1827" y="568"/>
                    </a:lnTo>
                    <a:lnTo>
                      <a:pt x="1879" y="543"/>
                    </a:lnTo>
                    <a:lnTo>
                      <a:pt x="1931" y="519"/>
                    </a:lnTo>
                    <a:lnTo>
                      <a:pt x="1931" y="498"/>
                    </a:lnTo>
                    <a:lnTo>
                      <a:pt x="1934" y="475"/>
                    </a:lnTo>
                    <a:lnTo>
                      <a:pt x="1937" y="452"/>
                    </a:lnTo>
                    <a:lnTo>
                      <a:pt x="1942" y="431"/>
                    </a:lnTo>
                    <a:lnTo>
                      <a:pt x="1947" y="410"/>
                    </a:lnTo>
                    <a:lnTo>
                      <a:pt x="1954" y="389"/>
                    </a:lnTo>
                    <a:lnTo>
                      <a:pt x="1962" y="370"/>
                    </a:lnTo>
                    <a:lnTo>
                      <a:pt x="1970" y="350"/>
                    </a:lnTo>
                    <a:lnTo>
                      <a:pt x="1979" y="331"/>
                    </a:lnTo>
                    <a:lnTo>
                      <a:pt x="1989" y="311"/>
                    </a:lnTo>
                    <a:lnTo>
                      <a:pt x="2001" y="293"/>
                    </a:lnTo>
                    <a:lnTo>
                      <a:pt x="2012" y="276"/>
                    </a:lnTo>
                    <a:lnTo>
                      <a:pt x="2025" y="258"/>
                    </a:lnTo>
                    <a:lnTo>
                      <a:pt x="2038" y="241"/>
                    </a:lnTo>
                    <a:lnTo>
                      <a:pt x="2052" y="227"/>
                    </a:lnTo>
                    <a:lnTo>
                      <a:pt x="2067" y="211"/>
                    </a:lnTo>
                    <a:lnTo>
                      <a:pt x="2082" y="196"/>
                    </a:lnTo>
                    <a:lnTo>
                      <a:pt x="2098" y="183"/>
                    </a:lnTo>
                    <a:lnTo>
                      <a:pt x="2116" y="170"/>
                    </a:lnTo>
                    <a:lnTo>
                      <a:pt x="2134" y="159"/>
                    </a:lnTo>
                    <a:lnTo>
                      <a:pt x="2151" y="148"/>
                    </a:lnTo>
                    <a:lnTo>
                      <a:pt x="2169" y="136"/>
                    </a:lnTo>
                    <a:lnTo>
                      <a:pt x="2189" y="126"/>
                    </a:lnTo>
                    <a:lnTo>
                      <a:pt x="2208" y="118"/>
                    </a:lnTo>
                    <a:lnTo>
                      <a:pt x="2228" y="110"/>
                    </a:lnTo>
                    <a:lnTo>
                      <a:pt x="2249" y="104"/>
                    </a:lnTo>
                    <a:lnTo>
                      <a:pt x="2270" y="97"/>
                    </a:lnTo>
                    <a:lnTo>
                      <a:pt x="2291" y="92"/>
                    </a:lnTo>
                    <a:lnTo>
                      <a:pt x="2314" y="89"/>
                    </a:lnTo>
                    <a:lnTo>
                      <a:pt x="2335" y="86"/>
                    </a:lnTo>
                    <a:lnTo>
                      <a:pt x="2357" y="84"/>
                    </a:lnTo>
                    <a:lnTo>
                      <a:pt x="2380" y="84"/>
                    </a:lnTo>
                    <a:lnTo>
                      <a:pt x="2411" y="84"/>
                    </a:lnTo>
                    <a:lnTo>
                      <a:pt x="2440" y="87"/>
                    </a:lnTo>
                    <a:lnTo>
                      <a:pt x="2469" y="92"/>
                    </a:lnTo>
                    <a:lnTo>
                      <a:pt x="2498" y="99"/>
                    </a:lnTo>
                    <a:lnTo>
                      <a:pt x="2526" y="109"/>
                    </a:lnTo>
                    <a:lnTo>
                      <a:pt x="2552" y="118"/>
                    </a:lnTo>
                    <a:lnTo>
                      <a:pt x="2580" y="130"/>
                    </a:lnTo>
                    <a:lnTo>
                      <a:pt x="2604" y="144"/>
                    </a:lnTo>
                    <a:lnTo>
                      <a:pt x="2628" y="159"/>
                    </a:lnTo>
                    <a:lnTo>
                      <a:pt x="2651" y="175"/>
                    </a:lnTo>
                    <a:lnTo>
                      <a:pt x="2673" y="193"/>
                    </a:lnTo>
                    <a:lnTo>
                      <a:pt x="2695" y="212"/>
                    </a:lnTo>
                    <a:lnTo>
                      <a:pt x="2714" y="232"/>
                    </a:lnTo>
                    <a:lnTo>
                      <a:pt x="2732" y="255"/>
                    </a:lnTo>
                    <a:lnTo>
                      <a:pt x="2750" y="277"/>
                    </a:lnTo>
                    <a:lnTo>
                      <a:pt x="2764" y="300"/>
                    </a:lnTo>
                    <a:lnTo>
                      <a:pt x="2832" y="295"/>
                    </a:lnTo>
                    <a:lnTo>
                      <a:pt x="2899" y="290"/>
                    </a:lnTo>
                    <a:lnTo>
                      <a:pt x="2967" y="289"/>
                    </a:lnTo>
                    <a:lnTo>
                      <a:pt x="3035" y="287"/>
                    </a:lnTo>
                    <a:lnTo>
                      <a:pt x="3105" y="289"/>
                    </a:lnTo>
                    <a:lnTo>
                      <a:pt x="3175" y="290"/>
                    </a:lnTo>
                    <a:lnTo>
                      <a:pt x="3245" y="295"/>
                    </a:lnTo>
                    <a:lnTo>
                      <a:pt x="3315" y="302"/>
                    </a:lnTo>
                    <a:lnTo>
                      <a:pt x="3384" y="310"/>
                    </a:lnTo>
                    <a:lnTo>
                      <a:pt x="3452" y="319"/>
                    </a:lnTo>
                    <a:lnTo>
                      <a:pt x="3520" y="331"/>
                    </a:lnTo>
                    <a:lnTo>
                      <a:pt x="3587" y="344"/>
                    </a:lnTo>
                    <a:lnTo>
                      <a:pt x="3653" y="358"/>
                    </a:lnTo>
                    <a:lnTo>
                      <a:pt x="3720" y="375"/>
                    </a:lnTo>
                    <a:lnTo>
                      <a:pt x="3785" y="392"/>
                    </a:lnTo>
                    <a:lnTo>
                      <a:pt x="3850" y="412"/>
                    </a:lnTo>
                    <a:lnTo>
                      <a:pt x="3914" y="431"/>
                    </a:lnTo>
                    <a:lnTo>
                      <a:pt x="3978" y="454"/>
                    </a:lnTo>
                    <a:lnTo>
                      <a:pt x="4041" y="478"/>
                    </a:lnTo>
                    <a:lnTo>
                      <a:pt x="4102" y="504"/>
                    </a:lnTo>
                    <a:lnTo>
                      <a:pt x="4164" y="530"/>
                    </a:lnTo>
                    <a:lnTo>
                      <a:pt x="4224" y="559"/>
                    </a:lnTo>
                    <a:lnTo>
                      <a:pt x="4284" y="588"/>
                    </a:lnTo>
                    <a:lnTo>
                      <a:pt x="4342" y="619"/>
                    </a:lnTo>
                    <a:lnTo>
                      <a:pt x="4401" y="652"/>
                    </a:lnTo>
                    <a:lnTo>
                      <a:pt x="4457" y="686"/>
                    </a:lnTo>
                    <a:lnTo>
                      <a:pt x="4514" y="722"/>
                    </a:lnTo>
                    <a:lnTo>
                      <a:pt x="4569" y="757"/>
                    </a:lnTo>
                    <a:lnTo>
                      <a:pt x="4623" y="794"/>
                    </a:lnTo>
                    <a:lnTo>
                      <a:pt x="4676" y="833"/>
                    </a:lnTo>
                    <a:lnTo>
                      <a:pt x="4730" y="874"/>
                    </a:lnTo>
                    <a:lnTo>
                      <a:pt x="4780" y="916"/>
                    </a:lnTo>
                    <a:lnTo>
                      <a:pt x="4830" y="958"/>
                    </a:lnTo>
                    <a:lnTo>
                      <a:pt x="4881" y="1002"/>
                    </a:lnTo>
                    <a:lnTo>
                      <a:pt x="4929" y="1047"/>
                    </a:lnTo>
                    <a:lnTo>
                      <a:pt x="4976" y="1093"/>
                    </a:lnTo>
                    <a:lnTo>
                      <a:pt x="5022" y="1140"/>
                    </a:lnTo>
                    <a:lnTo>
                      <a:pt x="5067" y="1188"/>
                    </a:lnTo>
                    <a:lnTo>
                      <a:pt x="5111" y="1237"/>
                    </a:lnTo>
                    <a:lnTo>
                      <a:pt x="5153" y="1287"/>
                    </a:lnTo>
                    <a:lnTo>
                      <a:pt x="5195" y="1339"/>
                    </a:lnTo>
                    <a:lnTo>
                      <a:pt x="5236" y="1393"/>
                    </a:lnTo>
                    <a:lnTo>
                      <a:pt x="5275" y="1444"/>
                    </a:lnTo>
                    <a:lnTo>
                      <a:pt x="5312" y="1500"/>
                    </a:lnTo>
                    <a:lnTo>
                      <a:pt x="5347" y="1555"/>
                    </a:lnTo>
                    <a:lnTo>
                      <a:pt x="5383" y="1612"/>
                    </a:lnTo>
                    <a:lnTo>
                      <a:pt x="5417" y="1668"/>
                    </a:lnTo>
                    <a:lnTo>
                      <a:pt x="5450" y="1727"/>
                    </a:lnTo>
                    <a:lnTo>
                      <a:pt x="5481" y="1785"/>
                    </a:lnTo>
                    <a:lnTo>
                      <a:pt x="5510" y="1845"/>
                    </a:lnTo>
                    <a:lnTo>
                      <a:pt x="5539" y="1905"/>
                    </a:lnTo>
                    <a:lnTo>
                      <a:pt x="5565" y="1967"/>
                    </a:lnTo>
                    <a:lnTo>
                      <a:pt x="5591" y="2028"/>
                    </a:lnTo>
                    <a:lnTo>
                      <a:pt x="5615" y="2091"/>
                    </a:lnTo>
                    <a:lnTo>
                      <a:pt x="5636" y="2155"/>
                    </a:lnTo>
                    <a:lnTo>
                      <a:pt x="5657" y="2218"/>
                    </a:lnTo>
                    <a:lnTo>
                      <a:pt x="5677" y="2283"/>
                    </a:lnTo>
                    <a:lnTo>
                      <a:pt x="5694" y="2349"/>
                    </a:lnTo>
                    <a:lnTo>
                      <a:pt x="5711" y="2414"/>
                    </a:lnTo>
                    <a:lnTo>
                      <a:pt x="5725" y="2482"/>
                    </a:lnTo>
                    <a:lnTo>
                      <a:pt x="5738" y="2549"/>
                    </a:lnTo>
                    <a:lnTo>
                      <a:pt x="5750" y="2617"/>
                    </a:lnTo>
                    <a:lnTo>
                      <a:pt x="5759" y="2685"/>
                    </a:lnTo>
                    <a:lnTo>
                      <a:pt x="5767" y="2754"/>
                    </a:lnTo>
                    <a:lnTo>
                      <a:pt x="5774" y="2823"/>
                    </a:lnTo>
                    <a:lnTo>
                      <a:pt x="5777" y="2894"/>
                    </a:lnTo>
                    <a:lnTo>
                      <a:pt x="5780" y="2964"/>
                    </a:lnTo>
                    <a:lnTo>
                      <a:pt x="5782" y="3035"/>
                    </a:lnTo>
                    <a:lnTo>
                      <a:pt x="5780" y="3086"/>
                    </a:lnTo>
                    <a:lnTo>
                      <a:pt x="5779" y="3138"/>
                    </a:lnTo>
                    <a:lnTo>
                      <a:pt x="5777" y="3190"/>
                    </a:lnTo>
                    <a:lnTo>
                      <a:pt x="5774" y="3242"/>
                    </a:lnTo>
                    <a:lnTo>
                      <a:pt x="5764" y="3345"/>
                    </a:lnTo>
                    <a:lnTo>
                      <a:pt x="5751" y="3446"/>
                    </a:lnTo>
                    <a:lnTo>
                      <a:pt x="5733" y="3546"/>
                    </a:lnTo>
                    <a:lnTo>
                      <a:pt x="5712" y="3645"/>
                    </a:lnTo>
                    <a:lnTo>
                      <a:pt x="5688" y="3744"/>
                    </a:lnTo>
                    <a:lnTo>
                      <a:pt x="5660" y="3840"/>
                    </a:lnTo>
                    <a:lnTo>
                      <a:pt x="5630" y="3935"/>
                    </a:lnTo>
                    <a:lnTo>
                      <a:pt x="5596" y="4028"/>
                    </a:lnTo>
                    <a:lnTo>
                      <a:pt x="5557" y="4120"/>
                    </a:lnTo>
                    <a:lnTo>
                      <a:pt x="5516" y="4211"/>
                    </a:lnTo>
                    <a:lnTo>
                      <a:pt x="5472" y="4299"/>
                    </a:lnTo>
                    <a:lnTo>
                      <a:pt x="5425" y="4386"/>
                    </a:lnTo>
                    <a:lnTo>
                      <a:pt x="5375" y="4470"/>
                    </a:lnTo>
                    <a:lnTo>
                      <a:pt x="5322" y="4553"/>
                    </a:lnTo>
                    <a:lnTo>
                      <a:pt x="5336" y="4577"/>
                    </a:lnTo>
                    <a:lnTo>
                      <a:pt x="5347" y="4605"/>
                    </a:lnTo>
                    <a:lnTo>
                      <a:pt x="5357" y="4631"/>
                    </a:lnTo>
                    <a:lnTo>
                      <a:pt x="5367" y="4659"/>
                    </a:lnTo>
                    <a:lnTo>
                      <a:pt x="5373" y="4688"/>
                    </a:lnTo>
                    <a:lnTo>
                      <a:pt x="5378" y="4717"/>
                    </a:lnTo>
                    <a:lnTo>
                      <a:pt x="5382" y="4748"/>
                    </a:lnTo>
                    <a:lnTo>
                      <a:pt x="5383" y="4777"/>
                    </a:lnTo>
                    <a:lnTo>
                      <a:pt x="5382" y="4801"/>
                    </a:lnTo>
                    <a:lnTo>
                      <a:pt x="5380" y="4824"/>
                    </a:lnTo>
                    <a:lnTo>
                      <a:pt x="5377" y="4847"/>
                    </a:lnTo>
                    <a:lnTo>
                      <a:pt x="5373" y="4868"/>
                    </a:lnTo>
                    <a:lnTo>
                      <a:pt x="5369" y="4890"/>
                    </a:lnTo>
                    <a:lnTo>
                      <a:pt x="5362" y="4911"/>
                    </a:lnTo>
                    <a:lnTo>
                      <a:pt x="5356" y="4933"/>
                    </a:lnTo>
                    <a:lnTo>
                      <a:pt x="5347" y="4952"/>
                    </a:lnTo>
                    <a:lnTo>
                      <a:pt x="5338" y="4973"/>
                    </a:lnTo>
                    <a:lnTo>
                      <a:pt x="5328" y="4992"/>
                    </a:lnTo>
                    <a:lnTo>
                      <a:pt x="5317" y="5010"/>
                    </a:lnTo>
                    <a:lnTo>
                      <a:pt x="5305" y="5030"/>
                    </a:lnTo>
                    <a:lnTo>
                      <a:pt x="5292" y="5046"/>
                    </a:lnTo>
                    <a:lnTo>
                      <a:pt x="5279" y="5064"/>
                    </a:lnTo>
                    <a:lnTo>
                      <a:pt x="5265" y="5080"/>
                    </a:lnTo>
                    <a:lnTo>
                      <a:pt x="5250" y="5096"/>
                    </a:lnTo>
                    <a:lnTo>
                      <a:pt x="5234" y="5111"/>
                    </a:lnTo>
                    <a:lnTo>
                      <a:pt x="5218" y="5125"/>
                    </a:lnTo>
                    <a:lnTo>
                      <a:pt x="5202" y="5138"/>
                    </a:lnTo>
                    <a:lnTo>
                      <a:pt x="5184" y="5151"/>
                    </a:lnTo>
                    <a:lnTo>
                      <a:pt x="5166" y="5163"/>
                    </a:lnTo>
                    <a:lnTo>
                      <a:pt x="5146" y="5174"/>
                    </a:lnTo>
                    <a:lnTo>
                      <a:pt x="5127" y="5184"/>
                    </a:lnTo>
                    <a:lnTo>
                      <a:pt x="5108" y="5192"/>
                    </a:lnTo>
                    <a:lnTo>
                      <a:pt x="5087" y="5200"/>
                    </a:lnTo>
                    <a:lnTo>
                      <a:pt x="5065" y="5208"/>
                    </a:lnTo>
                    <a:lnTo>
                      <a:pt x="5044" y="5213"/>
                    </a:lnTo>
                    <a:lnTo>
                      <a:pt x="5023" y="5218"/>
                    </a:lnTo>
                    <a:lnTo>
                      <a:pt x="5001" y="5223"/>
                    </a:lnTo>
                    <a:lnTo>
                      <a:pt x="4978" y="5226"/>
                    </a:lnTo>
                    <a:lnTo>
                      <a:pt x="4955" y="5227"/>
                    </a:lnTo>
                    <a:lnTo>
                      <a:pt x="4933" y="5227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8" name="Freeform 109"/>
              <p:cNvSpPr>
                <a:spLocks noChangeArrowheads="1"/>
              </p:cNvSpPr>
              <p:nvPr/>
            </p:nvSpPr>
            <p:spPr bwMode="auto">
              <a:xfrm>
                <a:off x="6365" y="1444"/>
                <a:ext cx="90" cy="203"/>
              </a:xfrm>
              <a:custGeom>
                <a:avLst/>
                <a:gdLst>
                  <a:gd name="T0" fmla="*/ 18 w 402"/>
                  <a:gd name="T1" fmla="*/ 104 h 901"/>
                  <a:gd name="T2" fmla="*/ 49 w 402"/>
                  <a:gd name="T3" fmla="*/ 238 h 901"/>
                  <a:gd name="T4" fmla="*/ 67 w 402"/>
                  <a:gd name="T5" fmla="*/ 378 h 901"/>
                  <a:gd name="T6" fmla="*/ 70 w 402"/>
                  <a:gd name="T7" fmla="*/ 410 h 901"/>
                  <a:gd name="T8" fmla="*/ 86 w 402"/>
                  <a:gd name="T9" fmla="*/ 371 h 901"/>
                  <a:gd name="T10" fmla="*/ 112 w 402"/>
                  <a:gd name="T11" fmla="*/ 337 h 901"/>
                  <a:gd name="T12" fmla="*/ 145 w 402"/>
                  <a:gd name="T13" fmla="*/ 311 h 901"/>
                  <a:gd name="T14" fmla="*/ 184 w 402"/>
                  <a:gd name="T15" fmla="*/ 294 h 901"/>
                  <a:gd name="T16" fmla="*/ 227 w 402"/>
                  <a:gd name="T17" fmla="*/ 289 h 901"/>
                  <a:gd name="T18" fmla="*/ 261 w 402"/>
                  <a:gd name="T19" fmla="*/ 292 h 901"/>
                  <a:gd name="T20" fmla="*/ 305 w 402"/>
                  <a:gd name="T21" fmla="*/ 308 h 901"/>
                  <a:gd name="T22" fmla="*/ 342 w 402"/>
                  <a:gd name="T23" fmla="*/ 336 h 901"/>
                  <a:gd name="T24" fmla="*/ 370 w 402"/>
                  <a:gd name="T25" fmla="*/ 373 h 901"/>
                  <a:gd name="T26" fmla="*/ 386 w 402"/>
                  <a:gd name="T27" fmla="*/ 419 h 901"/>
                  <a:gd name="T28" fmla="*/ 391 w 402"/>
                  <a:gd name="T29" fmla="*/ 451 h 901"/>
                  <a:gd name="T30" fmla="*/ 383 w 402"/>
                  <a:gd name="T31" fmla="*/ 498 h 901"/>
                  <a:gd name="T32" fmla="*/ 362 w 402"/>
                  <a:gd name="T33" fmla="*/ 542 h 901"/>
                  <a:gd name="T34" fmla="*/ 331 w 402"/>
                  <a:gd name="T35" fmla="*/ 576 h 901"/>
                  <a:gd name="T36" fmla="*/ 291 w 402"/>
                  <a:gd name="T37" fmla="*/ 600 h 901"/>
                  <a:gd name="T38" fmla="*/ 245 w 402"/>
                  <a:gd name="T39" fmla="*/ 611 h 901"/>
                  <a:gd name="T40" fmla="*/ 213 w 402"/>
                  <a:gd name="T41" fmla="*/ 611 h 901"/>
                  <a:gd name="T42" fmla="*/ 171 w 402"/>
                  <a:gd name="T43" fmla="*/ 602 h 901"/>
                  <a:gd name="T44" fmla="*/ 133 w 402"/>
                  <a:gd name="T45" fmla="*/ 582 h 901"/>
                  <a:gd name="T46" fmla="*/ 103 w 402"/>
                  <a:gd name="T47" fmla="*/ 553 h 901"/>
                  <a:gd name="T48" fmla="*/ 80 w 402"/>
                  <a:gd name="T49" fmla="*/ 517 h 901"/>
                  <a:gd name="T50" fmla="*/ 68 w 402"/>
                  <a:gd name="T51" fmla="*/ 475 h 901"/>
                  <a:gd name="T52" fmla="*/ 62 w 402"/>
                  <a:gd name="T53" fmla="*/ 569 h 901"/>
                  <a:gd name="T54" fmla="*/ 39 w 402"/>
                  <a:gd name="T55" fmla="*/ 707 h 901"/>
                  <a:gd name="T56" fmla="*/ 0 w 402"/>
                  <a:gd name="T57" fmla="*/ 838 h 901"/>
                  <a:gd name="T58" fmla="*/ 52 w 402"/>
                  <a:gd name="T59" fmla="*/ 864 h 901"/>
                  <a:gd name="T60" fmla="*/ 137 w 402"/>
                  <a:gd name="T61" fmla="*/ 892 h 901"/>
                  <a:gd name="T62" fmla="*/ 227 w 402"/>
                  <a:gd name="T63" fmla="*/ 900 h 901"/>
                  <a:gd name="T64" fmla="*/ 282 w 402"/>
                  <a:gd name="T65" fmla="*/ 897 h 901"/>
                  <a:gd name="T66" fmla="*/ 334 w 402"/>
                  <a:gd name="T67" fmla="*/ 887 h 901"/>
                  <a:gd name="T68" fmla="*/ 375 w 402"/>
                  <a:gd name="T69" fmla="*/ 727 h 901"/>
                  <a:gd name="T70" fmla="*/ 396 w 402"/>
                  <a:gd name="T71" fmla="*/ 559 h 901"/>
                  <a:gd name="T72" fmla="*/ 401 w 402"/>
                  <a:gd name="T73" fmla="*/ 446 h 901"/>
                  <a:gd name="T74" fmla="*/ 391 w 402"/>
                  <a:gd name="T75" fmla="*/ 279 h 901"/>
                  <a:gd name="T76" fmla="*/ 365 w 402"/>
                  <a:gd name="T77" fmla="*/ 118 h 901"/>
                  <a:gd name="T78" fmla="*/ 338 w 402"/>
                  <a:gd name="T79" fmla="*/ 15 h 901"/>
                  <a:gd name="T80" fmla="*/ 257 w 402"/>
                  <a:gd name="T81" fmla="*/ 2 h 901"/>
                  <a:gd name="T82" fmla="*/ 198 w 402"/>
                  <a:gd name="T83" fmla="*/ 2 h 901"/>
                  <a:gd name="T84" fmla="*/ 111 w 402"/>
                  <a:gd name="T85" fmla="*/ 16 h 901"/>
                  <a:gd name="T86" fmla="*/ 28 w 402"/>
                  <a:gd name="T87" fmla="*/ 47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2" h="901">
                    <a:moveTo>
                      <a:pt x="3" y="60"/>
                    </a:moveTo>
                    <a:lnTo>
                      <a:pt x="3" y="60"/>
                    </a:lnTo>
                    <a:lnTo>
                      <a:pt x="18" y="104"/>
                    </a:lnTo>
                    <a:lnTo>
                      <a:pt x="30" y="148"/>
                    </a:lnTo>
                    <a:lnTo>
                      <a:pt x="41" y="193"/>
                    </a:lnTo>
                    <a:lnTo>
                      <a:pt x="49" y="238"/>
                    </a:lnTo>
                    <a:lnTo>
                      <a:pt x="57" y="284"/>
                    </a:lnTo>
                    <a:lnTo>
                      <a:pt x="62" y="331"/>
                    </a:lnTo>
                    <a:lnTo>
                      <a:pt x="67" y="378"/>
                    </a:lnTo>
                    <a:lnTo>
                      <a:pt x="68" y="425"/>
                    </a:lnTo>
                    <a:lnTo>
                      <a:pt x="68" y="425"/>
                    </a:lnTo>
                    <a:lnTo>
                      <a:pt x="70" y="410"/>
                    </a:lnTo>
                    <a:lnTo>
                      <a:pt x="75" y="397"/>
                    </a:lnTo>
                    <a:lnTo>
                      <a:pt x="80" y="384"/>
                    </a:lnTo>
                    <a:lnTo>
                      <a:pt x="86" y="371"/>
                    </a:lnTo>
                    <a:lnTo>
                      <a:pt x="94" y="358"/>
                    </a:lnTo>
                    <a:lnTo>
                      <a:pt x="103" y="347"/>
                    </a:lnTo>
                    <a:lnTo>
                      <a:pt x="112" y="337"/>
                    </a:lnTo>
                    <a:lnTo>
                      <a:pt x="122" y="328"/>
                    </a:lnTo>
                    <a:lnTo>
                      <a:pt x="133" y="319"/>
                    </a:lnTo>
                    <a:lnTo>
                      <a:pt x="145" y="311"/>
                    </a:lnTo>
                    <a:lnTo>
                      <a:pt x="158" y="305"/>
                    </a:lnTo>
                    <a:lnTo>
                      <a:pt x="171" y="299"/>
                    </a:lnTo>
                    <a:lnTo>
                      <a:pt x="184" y="294"/>
                    </a:lnTo>
                    <a:lnTo>
                      <a:pt x="198" y="290"/>
                    </a:lnTo>
                    <a:lnTo>
                      <a:pt x="213" y="289"/>
                    </a:lnTo>
                    <a:lnTo>
                      <a:pt x="227" y="289"/>
                    </a:lnTo>
                    <a:lnTo>
                      <a:pt x="227" y="289"/>
                    </a:lnTo>
                    <a:lnTo>
                      <a:pt x="245" y="289"/>
                    </a:lnTo>
                    <a:lnTo>
                      <a:pt x="261" y="292"/>
                    </a:lnTo>
                    <a:lnTo>
                      <a:pt x="276" y="295"/>
                    </a:lnTo>
                    <a:lnTo>
                      <a:pt x="291" y="302"/>
                    </a:lnTo>
                    <a:lnTo>
                      <a:pt x="305" y="308"/>
                    </a:lnTo>
                    <a:lnTo>
                      <a:pt x="318" y="316"/>
                    </a:lnTo>
                    <a:lnTo>
                      <a:pt x="331" y="326"/>
                    </a:lnTo>
                    <a:lnTo>
                      <a:pt x="342" y="336"/>
                    </a:lnTo>
                    <a:lnTo>
                      <a:pt x="354" y="347"/>
                    </a:lnTo>
                    <a:lnTo>
                      <a:pt x="362" y="360"/>
                    </a:lnTo>
                    <a:lnTo>
                      <a:pt x="370" y="373"/>
                    </a:lnTo>
                    <a:lnTo>
                      <a:pt x="378" y="388"/>
                    </a:lnTo>
                    <a:lnTo>
                      <a:pt x="383" y="402"/>
                    </a:lnTo>
                    <a:lnTo>
                      <a:pt x="386" y="419"/>
                    </a:lnTo>
                    <a:lnTo>
                      <a:pt x="389" y="435"/>
                    </a:lnTo>
                    <a:lnTo>
                      <a:pt x="391" y="451"/>
                    </a:lnTo>
                    <a:lnTo>
                      <a:pt x="391" y="451"/>
                    </a:lnTo>
                    <a:lnTo>
                      <a:pt x="389" y="467"/>
                    </a:lnTo>
                    <a:lnTo>
                      <a:pt x="386" y="483"/>
                    </a:lnTo>
                    <a:lnTo>
                      <a:pt x="383" y="498"/>
                    </a:lnTo>
                    <a:lnTo>
                      <a:pt x="378" y="514"/>
                    </a:lnTo>
                    <a:lnTo>
                      <a:pt x="370" y="527"/>
                    </a:lnTo>
                    <a:lnTo>
                      <a:pt x="362" y="542"/>
                    </a:lnTo>
                    <a:lnTo>
                      <a:pt x="354" y="553"/>
                    </a:lnTo>
                    <a:lnTo>
                      <a:pt x="342" y="566"/>
                    </a:lnTo>
                    <a:lnTo>
                      <a:pt x="331" y="576"/>
                    </a:lnTo>
                    <a:lnTo>
                      <a:pt x="318" y="585"/>
                    </a:lnTo>
                    <a:lnTo>
                      <a:pt x="305" y="593"/>
                    </a:lnTo>
                    <a:lnTo>
                      <a:pt x="291" y="600"/>
                    </a:lnTo>
                    <a:lnTo>
                      <a:pt x="276" y="605"/>
                    </a:lnTo>
                    <a:lnTo>
                      <a:pt x="261" y="610"/>
                    </a:lnTo>
                    <a:lnTo>
                      <a:pt x="245" y="611"/>
                    </a:lnTo>
                    <a:lnTo>
                      <a:pt x="227" y="613"/>
                    </a:lnTo>
                    <a:lnTo>
                      <a:pt x="227" y="613"/>
                    </a:lnTo>
                    <a:lnTo>
                      <a:pt x="213" y="611"/>
                    </a:lnTo>
                    <a:lnTo>
                      <a:pt x="198" y="610"/>
                    </a:lnTo>
                    <a:lnTo>
                      <a:pt x="184" y="607"/>
                    </a:lnTo>
                    <a:lnTo>
                      <a:pt x="171" y="602"/>
                    </a:lnTo>
                    <a:lnTo>
                      <a:pt x="158" y="597"/>
                    </a:lnTo>
                    <a:lnTo>
                      <a:pt x="145" y="590"/>
                    </a:lnTo>
                    <a:lnTo>
                      <a:pt x="133" y="582"/>
                    </a:lnTo>
                    <a:lnTo>
                      <a:pt x="122" y="573"/>
                    </a:lnTo>
                    <a:lnTo>
                      <a:pt x="112" y="563"/>
                    </a:lnTo>
                    <a:lnTo>
                      <a:pt x="103" y="553"/>
                    </a:lnTo>
                    <a:lnTo>
                      <a:pt x="94" y="542"/>
                    </a:lnTo>
                    <a:lnTo>
                      <a:pt x="86" y="529"/>
                    </a:lnTo>
                    <a:lnTo>
                      <a:pt x="80" y="517"/>
                    </a:lnTo>
                    <a:lnTo>
                      <a:pt x="75" y="503"/>
                    </a:lnTo>
                    <a:lnTo>
                      <a:pt x="70" y="490"/>
                    </a:lnTo>
                    <a:lnTo>
                      <a:pt x="68" y="475"/>
                    </a:lnTo>
                    <a:lnTo>
                      <a:pt x="68" y="475"/>
                    </a:lnTo>
                    <a:lnTo>
                      <a:pt x="65" y="522"/>
                    </a:lnTo>
                    <a:lnTo>
                      <a:pt x="62" y="569"/>
                    </a:lnTo>
                    <a:lnTo>
                      <a:pt x="55" y="616"/>
                    </a:lnTo>
                    <a:lnTo>
                      <a:pt x="47" y="662"/>
                    </a:lnTo>
                    <a:lnTo>
                      <a:pt x="39" y="707"/>
                    </a:lnTo>
                    <a:lnTo>
                      <a:pt x="28" y="751"/>
                    </a:lnTo>
                    <a:lnTo>
                      <a:pt x="15" y="795"/>
                    </a:lnTo>
                    <a:lnTo>
                      <a:pt x="0" y="838"/>
                    </a:lnTo>
                    <a:lnTo>
                      <a:pt x="0" y="838"/>
                    </a:lnTo>
                    <a:lnTo>
                      <a:pt x="26" y="853"/>
                    </a:lnTo>
                    <a:lnTo>
                      <a:pt x="52" y="864"/>
                    </a:lnTo>
                    <a:lnTo>
                      <a:pt x="80" y="876"/>
                    </a:lnTo>
                    <a:lnTo>
                      <a:pt x="107" y="884"/>
                    </a:lnTo>
                    <a:lnTo>
                      <a:pt x="137" y="892"/>
                    </a:lnTo>
                    <a:lnTo>
                      <a:pt x="167" y="897"/>
                    </a:lnTo>
                    <a:lnTo>
                      <a:pt x="196" y="900"/>
                    </a:lnTo>
                    <a:lnTo>
                      <a:pt x="227" y="900"/>
                    </a:lnTo>
                    <a:lnTo>
                      <a:pt x="227" y="900"/>
                    </a:lnTo>
                    <a:lnTo>
                      <a:pt x="255" y="900"/>
                    </a:lnTo>
                    <a:lnTo>
                      <a:pt x="282" y="897"/>
                    </a:lnTo>
                    <a:lnTo>
                      <a:pt x="308" y="893"/>
                    </a:lnTo>
                    <a:lnTo>
                      <a:pt x="334" y="887"/>
                    </a:lnTo>
                    <a:lnTo>
                      <a:pt x="334" y="887"/>
                    </a:lnTo>
                    <a:lnTo>
                      <a:pt x="349" y="835"/>
                    </a:lnTo>
                    <a:lnTo>
                      <a:pt x="363" y="782"/>
                    </a:lnTo>
                    <a:lnTo>
                      <a:pt x="375" y="727"/>
                    </a:lnTo>
                    <a:lnTo>
                      <a:pt x="383" y="671"/>
                    </a:lnTo>
                    <a:lnTo>
                      <a:pt x="391" y="616"/>
                    </a:lnTo>
                    <a:lnTo>
                      <a:pt x="396" y="559"/>
                    </a:lnTo>
                    <a:lnTo>
                      <a:pt x="399" y="503"/>
                    </a:lnTo>
                    <a:lnTo>
                      <a:pt x="401" y="446"/>
                    </a:lnTo>
                    <a:lnTo>
                      <a:pt x="401" y="446"/>
                    </a:lnTo>
                    <a:lnTo>
                      <a:pt x="399" y="389"/>
                    </a:lnTo>
                    <a:lnTo>
                      <a:pt x="396" y="334"/>
                    </a:lnTo>
                    <a:lnTo>
                      <a:pt x="391" y="279"/>
                    </a:lnTo>
                    <a:lnTo>
                      <a:pt x="385" y="226"/>
                    </a:lnTo>
                    <a:lnTo>
                      <a:pt x="375" y="170"/>
                    </a:lnTo>
                    <a:lnTo>
                      <a:pt x="365" y="118"/>
                    </a:lnTo>
                    <a:lnTo>
                      <a:pt x="352" y="65"/>
                    </a:lnTo>
                    <a:lnTo>
                      <a:pt x="338" y="15"/>
                    </a:lnTo>
                    <a:lnTo>
                      <a:pt x="338" y="15"/>
                    </a:lnTo>
                    <a:lnTo>
                      <a:pt x="312" y="8"/>
                    </a:lnTo>
                    <a:lnTo>
                      <a:pt x="284" y="3"/>
                    </a:lnTo>
                    <a:lnTo>
                      <a:pt x="257" y="2"/>
                    </a:lnTo>
                    <a:lnTo>
                      <a:pt x="227" y="0"/>
                    </a:lnTo>
                    <a:lnTo>
                      <a:pt x="227" y="0"/>
                    </a:lnTo>
                    <a:lnTo>
                      <a:pt x="198" y="2"/>
                    </a:lnTo>
                    <a:lnTo>
                      <a:pt x="167" y="5"/>
                    </a:lnTo>
                    <a:lnTo>
                      <a:pt x="138" y="10"/>
                    </a:lnTo>
                    <a:lnTo>
                      <a:pt x="111" y="16"/>
                    </a:lnTo>
                    <a:lnTo>
                      <a:pt x="81" y="25"/>
                    </a:lnTo>
                    <a:lnTo>
                      <a:pt x="55" y="36"/>
                    </a:lnTo>
                    <a:lnTo>
                      <a:pt x="28" y="47"/>
                    </a:lnTo>
                    <a:lnTo>
                      <a:pt x="3" y="6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9" name="Freeform 110"/>
              <p:cNvSpPr>
                <a:spLocks noChangeArrowheads="1"/>
              </p:cNvSpPr>
              <p:nvPr/>
            </p:nvSpPr>
            <p:spPr bwMode="auto">
              <a:xfrm>
                <a:off x="6314" y="1538"/>
                <a:ext cx="0" cy="15"/>
              </a:xfrm>
              <a:custGeom>
                <a:avLst/>
                <a:gdLst>
                  <a:gd name="T0" fmla="*/ 2 w 3"/>
                  <a:gd name="T1" fmla="*/ 71 h 72"/>
                  <a:gd name="T2" fmla="*/ 2 w 3"/>
                  <a:gd name="T3" fmla="*/ 71 h 72"/>
                  <a:gd name="T4" fmla="*/ 2 w 3"/>
                  <a:gd name="T5" fmla="*/ 32 h 72"/>
                  <a:gd name="T6" fmla="*/ 2 w 3"/>
                  <a:gd name="T7" fmla="*/ 32 h 72"/>
                  <a:gd name="T8" fmla="*/ 2 w 3"/>
                  <a:gd name="T9" fmla="*/ 0 h 72"/>
                  <a:gd name="T10" fmla="*/ 2 w 3"/>
                  <a:gd name="T11" fmla="*/ 0 h 72"/>
                  <a:gd name="T12" fmla="*/ 0 w 3"/>
                  <a:gd name="T13" fmla="*/ 37 h 72"/>
                  <a:gd name="T14" fmla="*/ 0 w 3"/>
                  <a:gd name="T15" fmla="*/ 37 h 72"/>
                  <a:gd name="T16" fmla="*/ 2 w 3"/>
                  <a:gd name="T17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72">
                    <a:moveTo>
                      <a:pt x="2" y="71"/>
                    </a:moveTo>
                    <a:lnTo>
                      <a:pt x="2" y="71"/>
                    </a:lnTo>
                    <a:lnTo>
                      <a:pt x="2" y="32"/>
                    </a:lnTo>
                    <a:lnTo>
                      <a:pt x="2" y="32"/>
                    </a:lnTo>
                    <a:lnTo>
                      <a:pt x="2" y="0"/>
                    </a:lnTo>
                    <a:lnTo>
                      <a:pt x="2" y="0"/>
                    </a:lnTo>
                    <a:lnTo>
                      <a:pt x="0" y="37"/>
                    </a:lnTo>
                    <a:lnTo>
                      <a:pt x="0" y="37"/>
                    </a:lnTo>
                    <a:lnTo>
                      <a:pt x="2" y="7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0" name="Freeform 111"/>
              <p:cNvSpPr>
                <a:spLocks noChangeArrowheads="1"/>
              </p:cNvSpPr>
              <p:nvPr/>
            </p:nvSpPr>
            <p:spPr bwMode="auto">
              <a:xfrm>
                <a:off x="6315" y="1458"/>
                <a:ext cx="65" cy="176"/>
              </a:xfrm>
              <a:custGeom>
                <a:avLst/>
                <a:gdLst>
                  <a:gd name="T0" fmla="*/ 285 w 289"/>
                  <a:gd name="T1" fmla="*/ 391 h 779"/>
                  <a:gd name="T2" fmla="*/ 285 w 289"/>
                  <a:gd name="T3" fmla="*/ 391 h 779"/>
                  <a:gd name="T4" fmla="*/ 287 w 289"/>
                  <a:gd name="T5" fmla="*/ 378 h 779"/>
                  <a:gd name="T6" fmla="*/ 288 w 289"/>
                  <a:gd name="T7" fmla="*/ 365 h 779"/>
                  <a:gd name="T8" fmla="*/ 288 w 289"/>
                  <a:gd name="T9" fmla="*/ 365 h 779"/>
                  <a:gd name="T10" fmla="*/ 287 w 289"/>
                  <a:gd name="T11" fmla="*/ 318 h 779"/>
                  <a:gd name="T12" fmla="*/ 282 w 289"/>
                  <a:gd name="T13" fmla="*/ 271 h 779"/>
                  <a:gd name="T14" fmla="*/ 277 w 289"/>
                  <a:gd name="T15" fmla="*/ 224 h 779"/>
                  <a:gd name="T16" fmla="*/ 269 w 289"/>
                  <a:gd name="T17" fmla="*/ 178 h 779"/>
                  <a:gd name="T18" fmla="*/ 261 w 289"/>
                  <a:gd name="T19" fmla="*/ 133 h 779"/>
                  <a:gd name="T20" fmla="*/ 250 w 289"/>
                  <a:gd name="T21" fmla="*/ 88 h 779"/>
                  <a:gd name="T22" fmla="*/ 238 w 289"/>
                  <a:gd name="T23" fmla="*/ 44 h 779"/>
                  <a:gd name="T24" fmla="*/ 223 w 289"/>
                  <a:gd name="T25" fmla="*/ 0 h 779"/>
                  <a:gd name="T26" fmla="*/ 223 w 289"/>
                  <a:gd name="T27" fmla="*/ 0 h 779"/>
                  <a:gd name="T28" fmla="*/ 201 w 289"/>
                  <a:gd name="T29" fmla="*/ 15 h 779"/>
                  <a:gd name="T30" fmla="*/ 178 w 289"/>
                  <a:gd name="T31" fmla="*/ 31 h 779"/>
                  <a:gd name="T32" fmla="*/ 157 w 289"/>
                  <a:gd name="T33" fmla="*/ 47 h 779"/>
                  <a:gd name="T34" fmla="*/ 138 w 289"/>
                  <a:gd name="T35" fmla="*/ 65 h 779"/>
                  <a:gd name="T36" fmla="*/ 118 w 289"/>
                  <a:gd name="T37" fmla="*/ 85 h 779"/>
                  <a:gd name="T38" fmla="*/ 100 w 289"/>
                  <a:gd name="T39" fmla="*/ 104 h 779"/>
                  <a:gd name="T40" fmla="*/ 84 w 289"/>
                  <a:gd name="T41" fmla="*/ 125 h 779"/>
                  <a:gd name="T42" fmla="*/ 69 w 289"/>
                  <a:gd name="T43" fmla="*/ 148 h 779"/>
                  <a:gd name="T44" fmla="*/ 55 w 289"/>
                  <a:gd name="T45" fmla="*/ 170 h 779"/>
                  <a:gd name="T46" fmla="*/ 44 w 289"/>
                  <a:gd name="T47" fmla="*/ 195 h 779"/>
                  <a:gd name="T48" fmla="*/ 32 w 289"/>
                  <a:gd name="T49" fmla="*/ 219 h 779"/>
                  <a:gd name="T50" fmla="*/ 23 w 289"/>
                  <a:gd name="T51" fmla="*/ 245 h 779"/>
                  <a:gd name="T52" fmla="*/ 14 w 289"/>
                  <a:gd name="T53" fmla="*/ 271 h 779"/>
                  <a:gd name="T54" fmla="*/ 8 w 289"/>
                  <a:gd name="T55" fmla="*/ 298 h 779"/>
                  <a:gd name="T56" fmla="*/ 3 w 289"/>
                  <a:gd name="T57" fmla="*/ 326 h 779"/>
                  <a:gd name="T58" fmla="*/ 0 w 289"/>
                  <a:gd name="T59" fmla="*/ 354 h 779"/>
                  <a:gd name="T60" fmla="*/ 0 w 289"/>
                  <a:gd name="T61" fmla="*/ 354 h 779"/>
                  <a:gd name="T62" fmla="*/ 0 w 289"/>
                  <a:gd name="T63" fmla="*/ 386 h 779"/>
                  <a:gd name="T64" fmla="*/ 0 w 289"/>
                  <a:gd name="T65" fmla="*/ 386 h 779"/>
                  <a:gd name="T66" fmla="*/ 0 w 289"/>
                  <a:gd name="T67" fmla="*/ 425 h 779"/>
                  <a:gd name="T68" fmla="*/ 0 w 289"/>
                  <a:gd name="T69" fmla="*/ 425 h 779"/>
                  <a:gd name="T70" fmla="*/ 3 w 289"/>
                  <a:gd name="T71" fmla="*/ 452 h 779"/>
                  <a:gd name="T72" fmla="*/ 6 w 289"/>
                  <a:gd name="T73" fmla="*/ 480 h 779"/>
                  <a:gd name="T74" fmla="*/ 13 w 289"/>
                  <a:gd name="T75" fmla="*/ 508 h 779"/>
                  <a:gd name="T76" fmla="*/ 21 w 289"/>
                  <a:gd name="T77" fmla="*/ 533 h 779"/>
                  <a:gd name="T78" fmla="*/ 31 w 289"/>
                  <a:gd name="T79" fmla="*/ 559 h 779"/>
                  <a:gd name="T80" fmla="*/ 42 w 289"/>
                  <a:gd name="T81" fmla="*/ 584 h 779"/>
                  <a:gd name="T82" fmla="*/ 53 w 289"/>
                  <a:gd name="T83" fmla="*/ 608 h 779"/>
                  <a:gd name="T84" fmla="*/ 68 w 289"/>
                  <a:gd name="T85" fmla="*/ 631 h 779"/>
                  <a:gd name="T86" fmla="*/ 83 w 289"/>
                  <a:gd name="T87" fmla="*/ 653 h 779"/>
                  <a:gd name="T88" fmla="*/ 99 w 289"/>
                  <a:gd name="T89" fmla="*/ 675 h 779"/>
                  <a:gd name="T90" fmla="*/ 117 w 289"/>
                  <a:gd name="T91" fmla="*/ 694 h 779"/>
                  <a:gd name="T92" fmla="*/ 136 w 289"/>
                  <a:gd name="T93" fmla="*/ 714 h 779"/>
                  <a:gd name="T94" fmla="*/ 155 w 289"/>
                  <a:gd name="T95" fmla="*/ 731 h 779"/>
                  <a:gd name="T96" fmla="*/ 177 w 289"/>
                  <a:gd name="T97" fmla="*/ 749 h 779"/>
                  <a:gd name="T98" fmla="*/ 198 w 289"/>
                  <a:gd name="T99" fmla="*/ 764 h 779"/>
                  <a:gd name="T100" fmla="*/ 220 w 289"/>
                  <a:gd name="T101" fmla="*/ 778 h 779"/>
                  <a:gd name="T102" fmla="*/ 220 w 289"/>
                  <a:gd name="T103" fmla="*/ 778 h 779"/>
                  <a:gd name="T104" fmla="*/ 235 w 289"/>
                  <a:gd name="T105" fmla="*/ 735 h 779"/>
                  <a:gd name="T106" fmla="*/ 248 w 289"/>
                  <a:gd name="T107" fmla="*/ 691 h 779"/>
                  <a:gd name="T108" fmla="*/ 259 w 289"/>
                  <a:gd name="T109" fmla="*/ 647 h 779"/>
                  <a:gd name="T110" fmla="*/ 267 w 289"/>
                  <a:gd name="T111" fmla="*/ 602 h 779"/>
                  <a:gd name="T112" fmla="*/ 275 w 289"/>
                  <a:gd name="T113" fmla="*/ 556 h 779"/>
                  <a:gd name="T114" fmla="*/ 282 w 289"/>
                  <a:gd name="T115" fmla="*/ 509 h 779"/>
                  <a:gd name="T116" fmla="*/ 285 w 289"/>
                  <a:gd name="T117" fmla="*/ 462 h 779"/>
                  <a:gd name="T118" fmla="*/ 288 w 289"/>
                  <a:gd name="T119" fmla="*/ 415 h 779"/>
                  <a:gd name="T120" fmla="*/ 288 w 289"/>
                  <a:gd name="T121" fmla="*/ 415 h 779"/>
                  <a:gd name="T122" fmla="*/ 287 w 289"/>
                  <a:gd name="T123" fmla="*/ 402 h 779"/>
                  <a:gd name="T124" fmla="*/ 285 w 289"/>
                  <a:gd name="T125" fmla="*/ 391 h 7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9" h="779">
                    <a:moveTo>
                      <a:pt x="285" y="391"/>
                    </a:moveTo>
                    <a:lnTo>
                      <a:pt x="285" y="391"/>
                    </a:lnTo>
                    <a:lnTo>
                      <a:pt x="287" y="378"/>
                    </a:lnTo>
                    <a:lnTo>
                      <a:pt x="288" y="365"/>
                    </a:lnTo>
                    <a:lnTo>
                      <a:pt x="288" y="365"/>
                    </a:lnTo>
                    <a:lnTo>
                      <a:pt x="287" y="318"/>
                    </a:lnTo>
                    <a:lnTo>
                      <a:pt x="282" y="271"/>
                    </a:lnTo>
                    <a:lnTo>
                      <a:pt x="277" y="224"/>
                    </a:lnTo>
                    <a:lnTo>
                      <a:pt x="269" y="178"/>
                    </a:lnTo>
                    <a:lnTo>
                      <a:pt x="261" y="133"/>
                    </a:lnTo>
                    <a:lnTo>
                      <a:pt x="250" y="88"/>
                    </a:lnTo>
                    <a:lnTo>
                      <a:pt x="238" y="44"/>
                    </a:lnTo>
                    <a:lnTo>
                      <a:pt x="223" y="0"/>
                    </a:lnTo>
                    <a:lnTo>
                      <a:pt x="223" y="0"/>
                    </a:lnTo>
                    <a:lnTo>
                      <a:pt x="201" y="15"/>
                    </a:lnTo>
                    <a:lnTo>
                      <a:pt x="178" y="31"/>
                    </a:lnTo>
                    <a:lnTo>
                      <a:pt x="157" y="47"/>
                    </a:lnTo>
                    <a:lnTo>
                      <a:pt x="138" y="65"/>
                    </a:lnTo>
                    <a:lnTo>
                      <a:pt x="118" y="85"/>
                    </a:lnTo>
                    <a:lnTo>
                      <a:pt x="100" y="104"/>
                    </a:lnTo>
                    <a:lnTo>
                      <a:pt x="84" y="125"/>
                    </a:lnTo>
                    <a:lnTo>
                      <a:pt x="69" y="148"/>
                    </a:lnTo>
                    <a:lnTo>
                      <a:pt x="55" y="170"/>
                    </a:lnTo>
                    <a:lnTo>
                      <a:pt x="44" y="195"/>
                    </a:lnTo>
                    <a:lnTo>
                      <a:pt x="32" y="219"/>
                    </a:lnTo>
                    <a:lnTo>
                      <a:pt x="23" y="245"/>
                    </a:lnTo>
                    <a:lnTo>
                      <a:pt x="14" y="271"/>
                    </a:lnTo>
                    <a:lnTo>
                      <a:pt x="8" y="298"/>
                    </a:lnTo>
                    <a:lnTo>
                      <a:pt x="3" y="326"/>
                    </a:lnTo>
                    <a:lnTo>
                      <a:pt x="0" y="354"/>
                    </a:lnTo>
                    <a:lnTo>
                      <a:pt x="0" y="354"/>
                    </a:lnTo>
                    <a:lnTo>
                      <a:pt x="0" y="386"/>
                    </a:lnTo>
                    <a:lnTo>
                      <a:pt x="0" y="386"/>
                    </a:lnTo>
                    <a:lnTo>
                      <a:pt x="0" y="425"/>
                    </a:lnTo>
                    <a:lnTo>
                      <a:pt x="0" y="425"/>
                    </a:lnTo>
                    <a:lnTo>
                      <a:pt x="3" y="452"/>
                    </a:lnTo>
                    <a:lnTo>
                      <a:pt x="6" y="480"/>
                    </a:lnTo>
                    <a:lnTo>
                      <a:pt x="13" y="508"/>
                    </a:lnTo>
                    <a:lnTo>
                      <a:pt x="21" y="533"/>
                    </a:lnTo>
                    <a:lnTo>
                      <a:pt x="31" y="559"/>
                    </a:lnTo>
                    <a:lnTo>
                      <a:pt x="42" y="584"/>
                    </a:lnTo>
                    <a:lnTo>
                      <a:pt x="53" y="608"/>
                    </a:lnTo>
                    <a:lnTo>
                      <a:pt x="68" y="631"/>
                    </a:lnTo>
                    <a:lnTo>
                      <a:pt x="83" y="653"/>
                    </a:lnTo>
                    <a:lnTo>
                      <a:pt x="99" y="675"/>
                    </a:lnTo>
                    <a:lnTo>
                      <a:pt x="117" y="694"/>
                    </a:lnTo>
                    <a:lnTo>
                      <a:pt x="136" y="714"/>
                    </a:lnTo>
                    <a:lnTo>
                      <a:pt x="155" y="731"/>
                    </a:lnTo>
                    <a:lnTo>
                      <a:pt x="177" y="749"/>
                    </a:lnTo>
                    <a:lnTo>
                      <a:pt x="198" y="764"/>
                    </a:lnTo>
                    <a:lnTo>
                      <a:pt x="220" y="778"/>
                    </a:lnTo>
                    <a:lnTo>
                      <a:pt x="220" y="778"/>
                    </a:lnTo>
                    <a:lnTo>
                      <a:pt x="235" y="735"/>
                    </a:lnTo>
                    <a:lnTo>
                      <a:pt x="248" y="691"/>
                    </a:lnTo>
                    <a:lnTo>
                      <a:pt x="259" y="647"/>
                    </a:lnTo>
                    <a:lnTo>
                      <a:pt x="267" y="602"/>
                    </a:lnTo>
                    <a:lnTo>
                      <a:pt x="275" y="556"/>
                    </a:lnTo>
                    <a:lnTo>
                      <a:pt x="282" y="509"/>
                    </a:lnTo>
                    <a:lnTo>
                      <a:pt x="285" y="462"/>
                    </a:lnTo>
                    <a:lnTo>
                      <a:pt x="288" y="415"/>
                    </a:lnTo>
                    <a:lnTo>
                      <a:pt x="288" y="415"/>
                    </a:lnTo>
                    <a:lnTo>
                      <a:pt x="287" y="402"/>
                    </a:lnTo>
                    <a:lnTo>
                      <a:pt x="285" y="39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1" name="Freeform 112"/>
              <p:cNvSpPr>
                <a:spLocks noChangeArrowheads="1"/>
              </p:cNvSpPr>
              <p:nvPr/>
            </p:nvSpPr>
            <p:spPr bwMode="auto">
              <a:xfrm>
                <a:off x="6441" y="1448"/>
                <a:ext cx="77" cy="197"/>
              </a:xfrm>
              <a:custGeom>
                <a:avLst/>
                <a:gdLst>
                  <a:gd name="T0" fmla="*/ 0 w 345"/>
                  <a:gd name="T1" fmla="*/ 872 h 873"/>
                  <a:gd name="T2" fmla="*/ 0 w 345"/>
                  <a:gd name="T3" fmla="*/ 872 h 873"/>
                  <a:gd name="T4" fmla="*/ 36 w 345"/>
                  <a:gd name="T5" fmla="*/ 862 h 873"/>
                  <a:gd name="T6" fmla="*/ 72 w 345"/>
                  <a:gd name="T7" fmla="*/ 849 h 873"/>
                  <a:gd name="T8" fmla="*/ 106 w 345"/>
                  <a:gd name="T9" fmla="*/ 833 h 873"/>
                  <a:gd name="T10" fmla="*/ 136 w 345"/>
                  <a:gd name="T11" fmla="*/ 814 h 873"/>
                  <a:gd name="T12" fmla="*/ 167 w 345"/>
                  <a:gd name="T13" fmla="*/ 793 h 873"/>
                  <a:gd name="T14" fmla="*/ 195 w 345"/>
                  <a:gd name="T15" fmla="*/ 770 h 873"/>
                  <a:gd name="T16" fmla="*/ 222 w 345"/>
                  <a:gd name="T17" fmla="*/ 744 h 873"/>
                  <a:gd name="T18" fmla="*/ 247 w 345"/>
                  <a:gd name="T19" fmla="*/ 715 h 873"/>
                  <a:gd name="T20" fmla="*/ 268 w 345"/>
                  <a:gd name="T21" fmla="*/ 686 h 873"/>
                  <a:gd name="T22" fmla="*/ 287 w 345"/>
                  <a:gd name="T23" fmla="*/ 655 h 873"/>
                  <a:gd name="T24" fmla="*/ 304 w 345"/>
                  <a:gd name="T25" fmla="*/ 621 h 873"/>
                  <a:gd name="T26" fmla="*/ 318 w 345"/>
                  <a:gd name="T27" fmla="*/ 587 h 873"/>
                  <a:gd name="T28" fmla="*/ 329 w 345"/>
                  <a:gd name="T29" fmla="*/ 551 h 873"/>
                  <a:gd name="T30" fmla="*/ 338 w 345"/>
                  <a:gd name="T31" fmla="*/ 514 h 873"/>
                  <a:gd name="T32" fmla="*/ 342 w 345"/>
                  <a:gd name="T33" fmla="*/ 475 h 873"/>
                  <a:gd name="T34" fmla="*/ 344 w 345"/>
                  <a:gd name="T35" fmla="*/ 436 h 873"/>
                  <a:gd name="T36" fmla="*/ 344 w 345"/>
                  <a:gd name="T37" fmla="*/ 436 h 873"/>
                  <a:gd name="T38" fmla="*/ 342 w 345"/>
                  <a:gd name="T39" fmla="*/ 397 h 873"/>
                  <a:gd name="T40" fmla="*/ 338 w 345"/>
                  <a:gd name="T41" fmla="*/ 358 h 873"/>
                  <a:gd name="T42" fmla="*/ 329 w 345"/>
                  <a:gd name="T43" fmla="*/ 321 h 873"/>
                  <a:gd name="T44" fmla="*/ 318 w 345"/>
                  <a:gd name="T45" fmla="*/ 285 h 873"/>
                  <a:gd name="T46" fmla="*/ 305 w 345"/>
                  <a:gd name="T47" fmla="*/ 251 h 873"/>
                  <a:gd name="T48" fmla="*/ 287 w 345"/>
                  <a:gd name="T49" fmla="*/ 219 h 873"/>
                  <a:gd name="T50" fmla="*/ 268 w 345"/>
                  <a:gd name="T51" fmla="*/ 186 h 873"/>
                  <a:gd name="T52" fmla="*/ 247 w 345"/>
                  <a:gd name="T53" fmla="*/ 157 h 873"/>
                  <a:gd name="T54" fmla="*/ 222 w 345"/>
                  <a:gd name="T55" fmla="*/ 130 h 873"/>
                  <a:gd name="T56" fmla="*/ 197 w 345"/>
                  <a:gd name="T57" fmla="*/ 103 h 873"/>
                  <a:gd name="T58" fmla="*/ 169 w 345"/>
                  <a:gd name="T59" fmla="*/ 79 h 873"/>
                  <a:gd name="T60" fmla="*/ 140 w 345"/>
                  <a:gd name="T61" fmla="*/ 58 h 873"/>
                  <a:gd name="T62" fmla="*/ 107 w 345"/>
                  <a:gd name="T63" fmla="*/ 39 h 873"/>
                  <a:gd name="T64" fmla="*/ 75 w 345"/>
                  <a:gd name="T65" fmla="*/ 22 h 873"/>
                  <a:gd name="T66" fmla="*/ 39 w 345"/>
                  <a:gd name="T67" fmla="*/ 10 h 873"/>
                  <a:gd name="T68" fmla="*/ 4 w 345"/>
                  <a:gd name="T69" fmla="*/ 0 h 873"/>
                  <a:gd name="T70" fmla="*/ 4 w 345"/>
                  <a:gd name="T71" fmla="*/ 0 h 873"/>
                  <a:gd name="T72" fmla="*/ 18 w 345"/>
                  <a:gd name="T73" fmla="*/ 50 h 873"/>
                  <a:gd name="T74" fmla="*/ 31 w 345"/>
                  <a:gd name="T75" fmla="*/ 103 h 873"/>
                  <a:gd name="T76" fmla="*/ 41 w 345"/>
                  <a:gd name="T77" fmla="*/ 155 h 873"/>
                  <a:gd name="T78" fmla="*/ 51 w 345"/>
                  <a:gd name="T79" fmla="*/ 211 h 873"/>
                  <a:gd name="T80" fmla="*/ 57 w 345"/>
                  <a:gd name="T81" fmla="*/ 264 h 873"/>
                  <a:gd name="T82" fmla="*/ 62 w 345"/>
                  <a:gd name="T83" fmla="*/ 319 h 873"/>
                  <a:gd name="T84" fmla="*/ 65 w 345"/>
                  <a:gd name="T85" fmla="*/ 374 h 873"/>
                  <a:gd name="T86" fmla="*/ 67 w 345"/>
                  <a:gd name="T87" fmla="*/ 431 h 873"/>
                  <a:gd name="T88" fmla="*/ 67 w 345"/>
                  <a:gd name="T89" fmla="*/ 431 h 873"/>
                  <a:gd name="T90" fmla="*/ 65 w 345"/>
                  <a:gd name="T91" fmla="*/ 488 h 873"/>
                  <a:gd name="T92" fmla="*/ 62 w 345"/>
                  <a:gd name="T93" fmla="*/ 544 h 873"/>
                  <a:gd name="T94" fmla="*/ 57 w 345"/>
                  <a:gd name="T95" fmla="*/ 601 h 873"/>
                  <a:gd name="T96" fmla="*/ 49 w 345"/>
                  <a:gd name="T97" fmla="*/ 656 h 873"/>
                  <a:gd name="T98" fmla="*/ 41 w 345"/>
                  <a:gd name="T99" fmla="*/ 712 h 873"/>
                  <a:gd name="T100" fmla="*/ 29 w 345"/>
                  <a:gd name="T101" fmla="*/ 767 h 873"/>
                  <a:gd name="T102" fmla="*/ 15 w 345"/>
                  <a:gd name="T103" fmla="*/ 820 h 873"/>
                  <a:gd name="T104" fmla="*/ 0 w 345"/>
                  <a:gd name="T105" fmla="*/ 872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45" h="873">
                    <a:moveTo>
                      <a:pt x="0" y="872"/>
                    </a:moveTo>
                    <a:lnTo>
                      <a:pt x="0" y="872"/>
                    </a:lnTo>
                    <a:lnTo>
                      <a:pt x="36" y="862"/>
                    </a:lnTo>
                    <a:lnTo>
                      <a:pt x="72" y="849"/>
                    </a:lnTo>
                    <a:lnTo>
                      <a:pt x="106" y="833"/>
                    </a:lnTo>
                    <a:lnTo>
                      <a:pt x="136" y="814"/>
                    </a:lnTo>
                    <a:lnTo>
                      <a:pt x="167" y="793"/>
                    </a:lnTo>
                    <a:lnTo>
                      <a:pt x="195" y="770"/>
                    </a:lnTo>
                    <a:lnTo>
                      <a:pt x="222" y="744"/>
                    </a:lnTo>
                    <a:lnTo>
                      <a:pt x="247" y="715"/>
                    </a:lnTo>
                    <a:lnTo>
                      <a:pt x="268" y="686"/>
                    </a:lnTo>
                    <a:lnTo>
                      <a:pt x="287" y="655"/>
                    </a:lnTo>
                    <a:lnTo>
                      <a:pt x="304" y="621"/>
                    </a:lnTo>
                    <a:lnTo>
                      <a:pt x="318" y="587"/>
                    </a:lnTo>
                    <a:lnTo>
                      <a:pt x="329" y="551"/>
                    </a:lnTo>
                    <a:lnTo>
                      <a:pt x="338" y="514"/>
                    </a:lnTo>
                    <a:lnTo>
                      <a:pt x="342" y="475"/>
                    </a:lnTo>
                    <a:lnTo>
                      <a:pt x="344" y="436"/>
                    </a:lnTo>
                    <a:lnTo>
                      <a:pt x="344" y="436"/>
                    </a:lnTo>
                    <a:lnTo>
                      <a:pt x="342" y="397"/>
                    </a:lnTo>
                    <a:lnTo>
                      <a:pt x="338" y="358"/>
                    </a:lnTo>
                    <a:lnTo>
                      <a:pt x="329" y="321"/>
                    </a:lnTo>
                    <a:lnTo>
                      <a:pt x="318" y="285"/>
                    </a:lnTo>
                    <a:lnTo>
                      <a:pt x="305" y="251"/>
                    </a:lnTo>
                    <a:lnTo>
                      <a:pt x="287" y="219"/>
                    </a:lnTo>
                    <a:lnTo>
                      <a:pt x="268" y="186"/>
                    </a:lnTo>
                    <a:lnTo>
                      <a:pt x="247" y="157"/>
                    </a:lnTo>
                    <a:lnTo>
                      <a:pt x="222" y="130"/>
                    </a:lnTo>
                    <a:lnTo>
                      <a:pt x="197" y="103"/>
                    </a:lnTo>
                    <a:lnTo>
                      <a:pt x="169" y="79"/>
                    </a:lnTo>
                    <a:lnTo>
                      <a:pt x="140" y="58"/>
                    </a:lnTo>
                    <a:lnTo>
                      <a:pt x="107" y="39"/>
                    </a:lnTo>
                    <a:lnTo>
                      <a:pt x="75" y="22"/>
                    </a:lnTo>
                    <a:lnTo>
                      <a:pt x="39" y="10"/>
                    </a:lnTo>
                    <a:lnTo>
                      <a:pt x="4" y="0"/>
                    </a:lnTo>
                    <a:lnTo>
                      <a:pt x="4" y="0"/>
                    </a:lnTo>
                    <a:lnTo>
                      <a:pt x="18" y="50"/>
                    </a:lnTo>
                    <a:lnTo>
                      <a:pt x="31" y="103"/>
                    </a:lnTo>
                    <a:lnTo>
                      <a:pt x="41" y="155"/>
                    </a:lnTo>
                    <a:lnTo>
                      <a:pt x="51" y="211"/>
                    </a:lnTo>
                    <a:lnTo>
                      <a:pt x="57" y="264"/>
                    </a:lnTo>
                    <a:lnTo>
                      <a:pt x="62" y="319"/>
                    </a:lnTo>
                    <a:lnTo>
                      <a:pt x="65" y="374"/>
                    </a:lnTo>
                    <a:lnTo>
                      <a:pt x="67" y="431"/>
                    </a:lnTo>
                    <a:lnTo>
                      <a:pt x="67" y="431"/>
                    </a:lnTo>
                    <a:lnTo>
                      <a:pt x="65" y="488"/>
                    </a:lnTo>
                    <a:lnTo>
                      <a:pt x="62" y="544"/>
                    </a:lnTo>
                    <a:lnTo>
                      <a:pt x="57" y="601"/>
                    </a:lnTo>
                    <a:lnTo>
                      <a:pt x="49" y="656"/>
                    </a:lnTo>
                    <a:lnTo>
                      <a:pt x="41" y="712"/>
                    </a:lnTo>
                    <a:lnTo>
                      <a:pt x="29" y="767"/>
                    </a:lnTo>
                    <a:lnTo>
                      <a:pt x="15" y="820"/>
                    </a:lnTo>
                    <a:lnTo>
                      <a:pt x="0" y="87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2" name="Freeform 113"/>
              <p:cNvSpPr>
                <a:spLocks noChangeArrowheads="1"/>
              </p:cNvSpPr>
              <p:nvPr/>
            </p:nvSpPr>
            <p:spPr bwMode="auto">
              <a:xfrm>
                <a:off x="6367" y="1173"/>
                <a:ext cx="176" cy="193"/>
              </a:xfrm>
              <a:custGeom>
                <a:avLst/>
                <a:gdLst>
                  <a:gd name="T0" fmla="*/ 77 w 781"/>
                  <a:gd name="T1" fmla="*/ 300 h 857"/>
                  <a:gd name="T2" fmla="*/ 185 w 781"/>
                  <a:gd name="T3" fmla="*/ 405 h 857"/>
                  <a:gd name="T4" fmla="*/ 284 w 781"/>
                  <a:gd name="T5" fmla="*/ 517 h 857"/>
                  <a:gd name="T6" fmla="*/ 373 w 781"/>
                  <a:gd name="T7" fmla="*/ 638 h 857"/>
                  <a:gd name="T8" fmla="*/ 453 w 781"/>
                  <a:gd name="T9" fmla="*/ 767 h 857"/>
                  <a:gd name="T10" fmla="*/ 521 w 781"/>
                  <a:gd name="T11" fmla="*/ 851 h 857"/>
                  <a:gd name="T12" fmla="*/ 582 w 781"/>
                  <a:gd name="T13" fmla="*/ 831 h 857"/>
                  <a:gd name="T14" fmla="*/ 639 w 781"/>
                  <a:gd name="T15" fmla="*/ 802 h 857"/>
                  <a:gd name="T16" fmla="*/ 693 w 781"/>
                  <a:gd name="T17" fmla="*/ 767 h 857"/>
                  <a:gd name="T18" fmla="*/ 740 w 781"/>
                  <a:gd name="T19" fmla="*/ 724 h 857"/>
                  <a:gd name="T20" fmla="*/ 780 w 781"/>
                  <a:gd name="T21" fmla="*/ 676 h 857"/>
                  <a:gd name="T22" fmla="*/ 699 w 781"/>
                  <a:gd name="T23" fmla="*/ 532 h 857"/>
                  <a:gd name="T24" fmla="*/ 608 w 781"/>
                  <a:gd name="T25" fmla="*/ 395 h 857"/>
                  <a:gd name="T26" fmla="*/ 508 w 781"/>
                  <a:gd name="T27" fmla="*/ 267 h 857"/>
                  <a:gd name="T28" fmla="*/ 398 w 781"/>
                  <a:gd name="T29" fmla="*/ 147 h 857"/>
                  <a:gd name="T30" fmla="*/ 278 w 781"/>
                  <a:gd name="T31" fmla="*/ 35 h 857"/>
                  <a:gd name="T32" fmla="*/ 198 w 781"/>
                  <a:gd name="T33" fmla="*/ 19 h 857"/>
                  <a:gd name="T34" fmla="*/ 145 w 781"/>
                  <a:gd name="T35" fmla="*/ 53 h 857"/>
                  <a:gd name="T36" fmla="*/ 96 w 781"/>
                  <a:gd name="T37" fmla="*/ 95 h 857"/>
                  <a:gd name="T38" fmla="*/ 54 w 781"/>
                  <a:gd name="T39" fmla="*/ 144 h 857"/>
                  <a:gd name="T40" fmla="*/ 20 w 781"/>
                  <a:gd name="T41" fmla="*/ 197 h 857"/>
                  <a:gd name="T42" fmla="*/ 414 w 781"/>
                  <a:gd name="T43" fmla="*/ 251 h 857"/>
                  <a:gd name="T44" fmla="*/ 462 w 781"/>
                  <a:gd name="T45" fmla="*/ 259 h 857"/>
                  <a:gd name="T46" fmla="*/ 505 w 781"/>
                  <a:gd name="T47" fmla="*/ 278 h 857"/>
                  <a:gd name="T48" fmla="*/ 539 w 781"/>
                  <a:gd name="T49" fmla="*/ 311 h 857"/>
                  <a:gd name="T50" fmla="*/ 563 w 781"/>
                  <a:gd name="T51" fmla="*/ 350 h 857"/>
                  <a:gd name="T52" fmla="*/ 576 w 781"/>
                  <a:gd name="T53" fmla="*/ 397 h 857"/>
                  <a:gd name="T54" fmla="*/ 573 w 781"/>
                  <a:gd name="T55" fmla="*/ 446 h 857"/>
                  <a:gd name="T56" fmla="*/ 557 w 781"/>
                  <a:gd name="T57" fmla="*/ 491 h 857"/>
                  <a:gd name="T58" fmla="*/ 529 w 781"/>
                  <a:gd name="T59" fmla="*/ 528 h 857"/>
                  <a:gd name="T60" fmla="*/ 492 w 781"/>
                  <a:gd name="T61" fmla="*/ 556 h 857"/>
                  <a:gd name="T62" fmla="*/ 446 w 781"/>
                  <a:gd name="T63" fmla="*/ 572 h 857"/>
                  <a:gd name="T64" fmla="*/ 398 w 781"/>
                  <a:gd name="T65" fmla="*/ 575 h 857"/>
                  <a:gd name="T66" fmla="*/ 351 w 781"/>
                  <a:gd name="T67" fmla="*/ 564 h 857"/>
                  <a:gd name="T68" fmla="*/ 310 w 781"/>
                  <a:gd name="T69" fmla="*/ 540 h 857"/>
                  <a:gd name="T70" fmla="*/ 279 w 781"/>
                  <a:gd name="T71" fmla="*/ 504 h 857"/>
                  <a:gd name="T72" fmla="*/ 258 w 781"/>
                  <a:gd name="T73" fmla="*/ 462 h 857"/>
                  <a:gd name="T74" fmla="*/ 252 w 781"/>
                  <a:gd name="T75" fmla="*/ 413 h 857"/>
                  <a:gd name="T76" fmla="*/ 258 w 781"/>
                  <a:gd name="T77" fmla="*/ 366 h 857"/>
                  <a:gd name="T78" fmla="*/ 279 w 781"/>
                  <a:gd name="T79" fmla="*/ 322 h 857"/>
                  <a:gd name="T80" fmla="*/ 310 w 781"/>
                  <a:gd name="T81" fmla="*/ 288 h 857"/>
                  <a:gd name="T82" fmla="*/ 351 w 781"/>
                  <a:gd name="T83" fmla="*/ 264 h 857"/>
                  <a:gd name="T84" fmla="*/ 398 w 781"/>
                  <a:gd name="T85" fmla="*/ 253 h 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781" h="857">
                    <a:moveTo>
                      <a:pt x="0" y="236"/>
                    </a:moveTo>
                    <a:lnTo>
                      <a:pt x="39" y="267"/>
                    </a:lnTo>
                    <a:lnTo>
                      <a:pt x="77" y="300"/>
                    </a:lnTo>
                    <a:lnTo>
                      <a:pt x="114" y="334"/>
                    </a:lnTo>
                    <a:lnTo>
                      <a:pt x="150" y="369"/>
                    </a:lnTo>
                    <a:lnTo>
                      <a:pt x="185" y="405"/>
                    </a:lnTo>
                    <a:lnTo>
                      <a:pt x="219" y="441"/>
                    </a:lnTo>
                    <a:lnTo>
                      <a:pt x="252" y="480"/>
                    </a:lnTo>
                    <a:lnTo>
                      <a:pt x="284" y="517"/>
                    </a:lnTo>
                    <a:lnTo>
                      <a:pt x="315" y="557"/>
                    </a:lnTo>
                    <a:lnTo>
                      <a:pt x="344" y="596"/>
                    </a:lnTo>
                    <a:lnTo>
                      <a:pt x="373" y="638"/>
                    </a:lnTo>
                    <a:lnTo>
                      <a:pt x="401" y="681"/>
                    </a:lnTo>
                    <a:lnTo>
                      <a:pt x="427" y="723"/>
                    </a:lnTo>
                    <a:lnTo>
                      <a:pt x="453" y="767"/>
                    </a:lnTo>
                    <a:lnTo>
                      <a:pt x="476" y="810"/>
                    </a:lnTo>
                    <a:lnTo>
                      <a:pt x="498" y="856"/>
                    </a:lnTo>
                    <a:lnTo>
                      <a:pt x="521" y="851"/>
                    </a:lnTo>
                    <a:lnTo>
                      <a:pt x="542" y="846"/>
                    </a:lnTo>
                    <a:lnTo>
                      <a:pt x="561" y="840"/>
                    </a:lnTo>
                    <a:lnTo>
                      <a:pt x="582" y="831"/>
                    </a:lnTo>
                    <a:lnTo>
                      <a:pt x="602" y="823"/>
                    </a:lnTo>
                    <a:lnTo>
                      <a:pt x="621" y="814"/>
                    </a:lnTo>
                    <a:lnTo>
                      <a:pt x="639" y="802"/>
                    </a:lnTo>
                    <a:lnTo>
                      <a:pt x="659" y="791"/>
                    </a:lnTo>
                    <a:lnTo>
                      <a:pt x="675" y="779"/>
                    </a:lnTo>
                    <a:lnTo>
                      <a:pt x="693" y="767"/>
                    </a:lnTo>
                    <a:lnTo>
                      <a:pt x="709" y="754"/>
                    </a:lnTo>
                    <a:lnTo>
                      <a:pt x="725" y="739"/>
                    </a:lnTo>
                    <a:lnTo>
                      <a:pt x="740" y="724"/>
                    </a:lnTo>
                    <a:lnTo>
                      <a:pt x="754" y="708"/>
                    </a:lnTo>
                    <a:lnTo>
                      <a:pt x="767" y="692"/>
                    </a:lnTo>
                    <a:lnTo>
                      <a:pt x="780" y="676"/>
                    </a:lnTo>
                    <a:lnTo>
                      <a:pt x="754" y="627"/>
                    </a:lnTo>
                    <a:lnTo>
                      <a:pt x="727" y="578"/>
                    </a:lnTo>
                    <a:lnTo>
                      <a:pt x="699" y="532"/>
                    </a:lnTo>
                    <a:lnTo>
                      <a:pt x="670" y="486"/>
                    </a:lnTo>
                    <a:lnTo>
                      <a:pt x="639" y="441"/>
                    </a:lnTo>
                    <a:lnTo>
                      <a:pt x="608" y="395"/>
                    </a:lnTo>
                    <a:lnTo>
                      <a:pt x="576" y="351"/>
                    </a:lnTo>
                    <a:lnTo>
                      <a:pt x="542" y="309"/>
                    </a:lnTo>
                    <a:lnTo>
                      <a:pt x="508" y="267"/>
                    </a:lnTo>
                    <a:lnTo>
                      <a:pt x="472" y="227"/>
                    </a:lnTo>
                    <a:lnTo>
                      <a:pt x="435" y="186"/>
                    </a:lnTo>
                    <a:lnTo>
                      <a:pt x="398" y="147"/>
                    </a:lnTo>
                    <a:lnTo>
                      <a:pt x="359" y="108"/>
                    </a:lnTo>
                    <a:lnTo>
                      <a:pt x="318" y="71"/>
                    </a:lnTo>
                    <a:lnTo>
                      <a:pt x="278" y="35"/>
                    </a:lnTo>
                    <a:lnTo>
                      <a:pt x="237" y="0"/>
                    </a:lnTo>
                    <a:lnTo>
                      <a:pt x="218" y="9"/>
                    </a:lnTo>
                    <a:lnTo>
                      <a:pt x="198" y="19"/>
                    </a:lnTo>
                    <a:lnTo>
                      <a:pt x="179" y="29"/>
                    </a:lnTo>
                    <a:lnTo>
                      <a:pt x="161" y="42"/>
                    </a:lnTo>
                    <a:lnTo>
                      <a:pt x="145" y="53"/>
                    </a:lnTo>
                    <a:lnTo>
                      <a:pt x="127" y="66"/>
                    </a:lnTo>
                    <a:lnTo>
                      <a:pt x="111" y="81"/>
                    </a:lnTo>
                    <a:lnTo>
                      <a:pt x="96" y="95"/>
                    </a:lnTo>
                    <a:lnTo>
                      <a:pt x="81" y="112"/>
                    </a:lnTo>
                    <a:lnTo>
                      <a:pt x="67" y="126"/>
                    </a:lnTo>
                    <a:lnTo>
                      <a:pt x="54" y="144"/>
                    </a:lnTo>
                    <a:lnTo>
                      <a:pt x="41" y="160"/>
                    </a:lnTo>
                    <a:lnTo>
                      <a:pt x="30" y="180"/>
                    </a:lnTo>
                    <a:lnTo>
                      <a:pt x="20" y="197"/>
                    </a:lnTo>
                    <a:lnTo>
                      <a:pt x="10" y="217"/>
                    </a:lnTo>
                    <a:lnTo>
                      <a:pt x="0" y="236"/>
                    </a:lnTo>
                    <a:close/>
                    <a:moveTo>
                      <a:pt x="414" y="251"/>
                    </a:moveTo>
                    <a:lnTo>
                      <a:pt x="430" y="253"/>
                    </a:lnTo>
                    <a:lnTo>
                      <a:pt x="446" y="254"/>
                    </a:lnTo>
                    <a:lnTo>
                      <a:pt x="462" y="259"/>
                    </a:lnTo>
                    <a:lnTo>
                      <a:pt x="477" y="264"/>
                    </a:lnTo>
                    <a:lnTo>
                      <a:pt x="492" y="270"/>
                    </a:lnTo>
                    <a:lnTo>
                      <a:pt x="505" y="278"/>
                    </a:lnTo>
                    <a:lnTo>
                      <a:pt x="518" y="288"/>
                    </a:lnTo>
                    <a:lnTo>
                      <a:pt x="529" y="300"/>
                    </a:lnTo>
                    <a:lnTo>
                      <a:pt x="539" y="311"/>
                    </a:lnTo>
                    <a:lnTo>
                      <a:pt x="548" y="322"/>
                    </a:lnTo>
                    <a:lnTo>
                      <a:pt x="557" y="337"/>
                    </a:lnTo>
                    <a:lnTo>
                      <a:pt x="563" y="350"/>
                    </a:lnTo>
                    <a:lnTo>
                      <a:pt x="569" y="366"/>
                    </a:lnTo>
                    <a:lnTo>
                      <a:pt x="573" y="381"/>
                    </a:lnTo>
                    <a:lnTo>
                      <a:pt x="576" y="397"/>
                    </a:lnTo>
                    <a:lnTo>
                      <a:pt x="576" y="413"/>
                    </a:lnTo>
                    <a:lnTo>
                      <a:pt x="576" y="431"/>
                    </a:lnTo>
                    <a:lnTo>
                      <a:pt x="573" y="446"/>
                    </a:lnTo>
                    <a:lnTo>
                      <a:pt x="569" y="462"/>
                    </a:lnTo>
                    <a:lnTo>
                      <a:pt x="563" y="476"/>
                    </a:lnTo>
                    <a:lnTo>
                      <a:pt x="557" y="491"/>
                    </a:lnTo>
                    <a:lnTo>
                      <a:pt x="548" y="504"/>
                    </a:lnTo>
                    <a:lnTo>
                      <a:pt x="539" y="517"/>
                    </a:lnTo>
                    <a:lnTo>
                      <a:pt x="529" y="528"/>
                    </a:lnTo>
                    <a:lnTo>
                      <a:pt x="518" y="540"/>
                    </a:lnTo>
                    <a:lnTo>
                      <a:pt x="505" y="548"/>
                    </a:lnTo>
                    <a:lnTo>
                      <a:pt x="492" y="556"/>
                    </a:lnTo>
                    <a:lnTo>
                      <a:pt x="477" y="564"/>
                    </a:lnTo>
                    <a:lnTo>
                      <a:pt x="462" y="569"/>
                    </a:lnTo>
                    <a:lnTo>
                      <a:pt x="446" y="572"/>
                    </a:lnTo>
                    <a:lnTo>
                      <a:pt x="430" y="575"/>
                    </a:lnTo>
                    <a:lnTo>
                      <a:pt x="414" y="577"/>
                    </a:lnTo>
                    <a:lnTo>
                      <a:pt x="398" y="575"/>
                    </a:lnTo>
                    <a:lnTo>
                      <a:pt x="381" y="572"/>
                    </a:lnTo>
                    <a:lnTo>
                      <a:pt x="365" y="569"/>
                    </a:lnTo>
                    <a:lnTo>
                      <a:pt x="351" y="564"/>
                    </a:lnTo>
                    <a:lnTo>
                      <a:pt x="336" y="556"/>
                    </a:lnTo>
                    <a:lnTo>
                      <a:pt x="323" y="548"/>
                    </a:lnTo>
                    <a:lnTo>
                      <a:pt x="310" y="540"/>
                    </a:lnTo>
                    <a:lnTo>
                      <a:pt x="299" y="528"/>
                    </a:lnTo>
                    <a:lnTo>
                      <a:pt x="289" y="517"/>
                    </a:lnTo>
                    <a:lnTo>
                      <a:pt x="279" y="504"/>
                    </a:lnTo>
                    <a:lnTo>
                      <a:pt x="271" y="491"/>
                    </a:lnTo>
                    <a:lnTo>
                      <a:pt x="265" y="476"/>
                    </a:lnTo>
                    <a:lnTo>
                      <a:pt x="258" y="462"/>
                    </a:lnTo>
                    <a:lnTo>
                      <a:pt x="255" y="446"/>
                    </a:lnTo>
                    <a:lnTo>
                      <a:pt x="252" y="431"/>
                    </a:lnTo>
                    <a:lnTo>
                      <a:pt x="252" y="413"/>
                    </a:lnTo>
                    <a:lnTo>
                      <a:pt x="252" y="397"/>
                    </a:lnTo>
                    <a:lnTo>
                      <a:pt x="255" y="381"/>
                    </a:lnTo>
                    <a:lnTo>
                      <a:pt x="258" y="366"/>
                    </a:lnTo>
                    <a:lnTo>
                      <a:pt x="265" y="350"/>
                    </a:lnTo>
                    <a:lnTo>
                      <a:pt x="271" y="337"/>
                    </a:lnTo>
                    <a:lnTo>
                      <a:pt x="279" y="322"/>
                    </a:lnTo>
                    <a:lnTo>
                      <a:pt x="289" y="311"/>
                    </a:lnTo>
                    <a:lnTo>
                      <a:pt x="299" y="300"/>
                    </a:lnTo>
                    <a:lnTo>
                      <a:pt x="310" y="288"/>
                    </a:lnTo>
                    <a:lnTo>
                      <a:pt x="323" y="278"/>
                    </a:lnTo>
                    <a:lnTo>
                      <a:pt x="336" y="270"/>
                    </a:lnTo>
                    <a:lnTo>
                      <a:pt x="351" y="264"/>
                    </a:lnTo>
                    <a:lnTo>
                      <a:pt x="365" y="259"/>
                    </a:lnTo>
                    <a:lnTo>
                      <a:pt x="381" y="254"/>
                    </a:lnTo>
                    <a:lnTo>
                      <a:pt x="398" y="253"/>
                    </a:lnTo>
                    <a:lnTo>
                      <a:pt x="414" y="251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3" name="Freeform 114"/>
              <p:cNvSpPr>
                <a:spLocks noChangeArrowheads="1"/>
              </p:cNvSpPr>
              <p:nvPr/>
            </p:nvSpPr>
            <p:spPr bwMode="auto">
              <a:xfrm>
                <a:off x="6358" y="1227"/>
                <a:ext cx="121" cy="142"/>
              </a:xfrm>
              <a:custGeom>
                <a:avLst/>
                <a:gdLst>
                  <a:gd name="T0" fmla="*/ 37 w 536"/>
                  <a:gd name="T1" fmla="*/ 0 h 629"/>
                  <a:gd name="T2" fmla="*/ 21 w 536"/>
                  <a:gd name="T3" fmla="*/ 42 h 629"/>
                  <a:gd name="T4" fmla="*/ 10 w 536"/>
                  <a:gd name="T5" fmla="*/ 86 h 629"/>
                  <a:gd name="T6" fmla="*/ 3 w 536"/>
                  <a:gd name="T7" fmla="*/ 132 h 629"/>
                  <a:gd name="T8" fmla="*/ 0 w 536"/>
                  <a:gd name="T9" fmla="*/ 177 h 629"/>
                  <a:gd name="T10" fmla="*/ 2 w 536"/>
                  <a:gd name="T11" fmla="*/ 201 h 629"/>
                  <a:gd name="T12" fmla="*/ 7 w 536"/>
                  <a:gd name="T13" fmla="*/ 247 h 629"/>
                  <a:gd name="T14" fmla="*/ 15 w 536"/>
                  <a:gd name="T15" fmla="*/ 291 h 629"/>
                  <a:gd name="T16" fmla="*/ 28 w 536"/>
                  <a:gd name="T17" fmla="*/ 333 h 629"/>
                  <a:gd name="T18" fmla="*/ 46 w 536"/>
                  <a:gd name="T19" fmla="*/ 373 h 629"/>
                  <a:gd name="T20" fmla="*/ 67 w 536"/>
                  <a:gd name="T21" fmla="*/ 411 h 629"/>
                  <a:gd name="T22" fmla="*/ 91 w 536"/>
                  <a:gd name="T23" fmla="*/ 446 h 629"/>
                  <a:gd name="T24" fmla="*/ 118 w 536"/>
                  <a:gd name="T25" fmla="*/ 480 h 629"/>
                  <a:gd name="T26" fmla="*/ 148 w 536"/>
                  <a:gd name="T27" fmla="*/ 511 h 629"/>
                  <a:gd name="T28" fmla="*/ 182 w 536"/>
                  <a:gd name="T29" fmla="*/ 539 h 629"/>
                  <a:gd name="T30" fmla="*/ 217 w 536"/>
                  <a:gd name="T31" fmla="*/ 563 h 629"/>
                  <a:gd name="T32" fmla="*/ 256 w 536"/>
                  <a:gd name="T33" fmla="*/ 584 h 629"/>
                  <a:gd name="T34" fmla="*/ 297 w 536"/>
                  <a:gd name="T35" fmla="*/ 600 h 629"/>
                  <a:gd name="T36" fmla="*/ 339 w 536"/>
                  <a:gd name="T37" fmla="*/ 613 h 629"/>
                  <a:gd name="T38" fmla="*/ 383 w 536"/>
                  <a:gd name="T39" fmla="*/ 623 h 629"/>
                  <a:gd name="T40" fmla="*/ 428 w 536"/>
                  <a:gd name="T41" fmla="*/ 628 h 629"/>
                  <a:gd name="T42" fmla="*/ 451 w 536"/>
                  <a:gd name="T43" fmla="*/ 628 h 629"/>
                  <a:gd name="T44" fmla="*/ 495 w 536"/>
                  <a:gd name="T45" fmla="*/ 626 h 629"/>
                  <a:gd name="T46" fmla="*/ 535 w 536"/>
                  <a:gd name="T47" fmla="*/ 620 h 629"/>
                  <a:gd name="T48" fmla="*/ 513 w 536"/>
                  <a:gd name="T49" fmla="*/ 574 h 629"/>
                  <a:gd name="T50" fmla="*/ 464 w 536"/>
                  <a:gd name="T51" fmla="*/ 487 h 629"/>
                  <a:gd name="T52" fmla="*/ 410 w 536"/>
                  <a:gd name="T53" fmla="*/ 402 h 629"/>
                  <a:gd name="T54" fmla="*/ 352 w 536"/>
                  <a:gd name="T55" fmla="*/ 321 h 629"/>
                  <a:gd name="T56" fmla="*/ 289 w 536"/>
                  <a:gd name="T57" fmla="*/ 244 h 629"/>
                  <a:gd name="T58" fmla="*/ 222 w 536"/>
                  <a:gd name="T59" fmla="*/ 169 h 629"/>
                  <a:gd name="T60" fmla="*/ 151 w 536"/>
                  <a:gd name="T61" fmla="*/ 98 h 629"/>
                  <a:gd name="T62" fmla="*/ 76 w 536"/>
                  <a:gd name="T63" fmla="*/ 31 h 6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36" h="629">
                    <a:moveTo>
                      <a:pt x="37" y="0"/>
                    </a:moveTo>
                    <a:lnTo>
                      <a:pt x="37" y="0"/>
                    </a:lnTo>
                    <a:lnTo>
                      <a:pt x="29" y="22"/>
                    </a:lnTo>
                    <a:lnTo>
                      <a:pt x="21" y="42"/>
                    </a:lnTo>
                    <a:lnTo>
                      <a:pt x="15" y="64"/>
                    </a:lnTo>
                    <a:lnTo>
                      <a:pt x="10" y="86"/>
                    </a:lnTo>
                    <a:lnTo>
                      <a:pt x="7" y="107"/>
                    </a:lnTo>
                    <a:lnTo>
                      <a:pt x="3" y="132"/>
                    </a:lnTo>
                    <a:lnTo>
                      <a:pt x="2" y="154"/>
                    </a:lnTo>
                    <a:lnTo>
                      <a:pt x="0" y="177"/>
                    </a:lnTo>
                    <a:lnTo>
                      <a:pt x="0" y="177"/>
                    </a:lnTo>
                    <a:lnTo>
                      <a:pt x="2" y="201"/>
                    </a:lnTo>
                    <a:lnTo>
                      <a:pt x="3" y="224"/>
                    </a:lnTo>
                    <a:lnTo>
                      <a:pt x="7" y="247"/>
                    </a:lnTo>
                    <a:lnTo>
                      <a:pt x="10" y="268"/>
                    </a:lnTo>
                    <a:lnTo>
                      <a:pt x="15" y="291"/>
                    </a:lnTo>
                    <a:lnTo>
                      <a:pt x="21" y="312"/>
                    </a:lnTo>
                    <a:lnTo>
                      <a:pt x="28" y="333"/>
                    </a:lnTo>
                    <a:lnTo>
                      <a:pt x="36" y="352"/>
                    </a:lnTo>
                    <a:lnTo>
                      <a:pt x="46" y="373"/>
                    </a:lnTo>
                    <a:lnTo>
                      <a:pt x="55" y="393"/>
                    </a:lnTo>
                    <a:lnTo>
                      <a:pt x="67" y="411"/>
                    </a:lnTo>
                    <a:lnTo>
                      <a:pt x="78" y="428"/>
                    </a:lnTo>
                    <a:lnTo>
                      <a:pt x="91" y="446"/>
                    </a:lnTo>
                    <a:lnTo>
                      <a:pt x="104" y="464"/>
                    </a:lnTo>
                    <a:lnTo>
                      <a:pt x="118" y="480"/>
                    </a:lnTo>
                    <a:lnTo>
                      <a:pt x="133" y="496"/>
                    </a:lnTo>
                    <a:lnTo>
                      <a:pt x="148" y="511"/>
                    </a:lnTo>
                    <a:lnTo>
                      <a:pt x="166" y="526"/>
                    </a:lnTo>
                    <a:lnTo>
                      <a:pt x="182" y="539"/>
                    </a:lnTo>
                    <a:lnTo>
                      <a:pt x="200" y="552"/>
                    </a:lnTo>
                    <a:lnTo>
                      <a:pt x="217" y="563"/>
                    </a:lnTo>
                    <a:lnTo>
                      <a:pt x="237" y="573"/>
                    </a:lnTo>
                    <a:lnTo>
                      <a:pt x="256" y="584"/>
                    </a:lnTo>
                    <a:lnTo>
                      <a:pt x="276" y="592"/>
                    </a:lnTo>
                    <a:lnTo>
                      <a:pt x="297" y="600"/>
                    </a:lnTo>
                    <a:lnTo>
                      <a:pt x="318" y="608"/>
                    </a:lnTo>
                    <a:lnTo>
                      <a:pt x="339" y="613"/>
                    </a:lnTo>
                    <a:lnTo>
                      <a:pt x="360" y="618"/>
                    </a:lnTo>
                    <a:lnTo>
                      <a:pt x="383" y="623"/>
                    </a:lnTo>
                    <a:lnTo>
                      <a:pt x="405" y="626"/>
                    </a:lnTo>
                    <a:lnTo>
                      <a:pt x="428" y="628"/>
                    </a:lnTo>
                    <a:lnTo>
                      <a:pt x="451" y="628"/>
                    </a:lnTo>
                    <a:lnTo>
                      <a:pt x="451" y="628"/>
                    </a:lnTo>
                    <a:lnTo>
                      <a:pt x="472" y="628"/>
                    </a:lnTo>
                    <a:lnTo>
                      <a:pt x="495" y="626"/>
                    </a:lnTo>
                    <a:lnTo>
                      <a:pt x="516" y="623"/>
                    </a:lnTo>
                    <a:lnTo>
                      <a:pt x="535" y="620"/>
                    </a:lnTo>
                    <a:lnTo>
                      <a:pt x="535" y="620"/>
                    </a:lnTo>
                    <a:lnTo>
                      <a:pt x="513" y="574"/>
                    </a:lnTo>
                    <a:lnTo>
                      <a:pt x="490" y="531"/>
                    </a:lnTo>
                    <a:lnTo>
                      <a:pt x="464" y="487"/>
                    </a:lnTo>
                    <a:lnTo>
                      <a:pt x="438" y="445"/>
                    </a:lnTo>
                    <a:lnTo>
                      <a:pt x="410" y="402"/>
                    </a:lnTo>
                    <a:lnTo>
                      <a:pt x="381" y="360"/>
                    </a:lnTo>
                    <a:lnTo>
                      <a:pt x="352" y="321"/>
                    </a:lnTo>
                    <a:lnTo>
                      <a:pt x="321" y="281"/>
                    </a:lnTo>
                    <a:lnTo>
                      <a:pt x="289" y="244"/>
                    </a:lnTo>
                    <a:lnTo>
                      <a:pt x="256" y="205"/>
                    </a:lnTo>
                    <a:lnTo>
                      <a:pt x="222" y="169"/>
                    </a:lnTo>
                    <a:lnTo>
                      <a:pt x="187" y="133"/>
                    </a:lnTo>
                    <a:lnTo>
                      <a:pt x="151" y="98"/>
                    </a:lnTo>
                    <a:lnTo>
                      <a:pt x="114" y="64"/>
                    </a:lnTo>
                    <a:lnTo>
                      <a:pt x="76" y="31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4" name="Freeform 115"/>
              <p:cNvSpPr>
                <a:spLocks noChangeArrowheads="1"/>
              </p:cNvSpPr>
              <p:nvPr/>
            </p:nvSpPr>
            <p:spPr bwMode="auto">
              <a:xfrm>
                <a:off x="6420" y="1165"/>
                <a:ext cx="142" cy="161"/>
              </a:xfrm>
              <a:custGeom>
                <a:avLst/>
                <a:gdLst>
                  <a:gd name="T0" fmla="*/ 543 w 629"/>
                  <a:gd name="T1" fmla="*/ 712 h 713"/>
                  <a:gd name="T2" fmla="*/ 579 w 629"/>
                  <a:gd name="T3" fmla="*/ 653 h 713"/>
                  <a:gd name="T4" fmla="*/ 605 w 629"/>
                  <a:gd name="T5" fmla="*/ 588 h 713"/>
                  <a:gd name="T6" fmla="*/ 621 w 629"/>
                  <a:gd name="T7" fmla="*/ 520 h 713"/>
                  <a:gd name="T8" fmla="*/ 628 w 629"/>
                  <a:gd name="T9" fmla="*/ 449 h 713"/>
                  <a:gd name="T10" fmla="*/ 626 w 629"/>
                  <a:gd name="T11" fmla="*/ 426 h 713"/>
                  <a:gd name="T12" fmla="*/ 621 w 629"/>
                  <a:gd name="T13" fmla="*/ 381 h 713"/>
                  <a:gd name="T14" fmla="*/ 613 w 629"/>
                  <a:gd name="T15" fmla="*/ 337 h 713"/>
                  <a:gd name="T16" fmla="*/ 600 w 629"/>
                  <a:gd name="T17" fmla="*/ 295 h 713"/>
                  <a:gd name="T18" fmla="*/ 582 w 629"/>
                  <a:gd name="T19" fmla="*/ 255 h 713"/>
                  <a:gd name="T20" fmla="*/ 561 w 629"/>
                  <a:gd name="T21" fmla="*/ 216 h 713"/>
                  <a:gd name="T22" fmla="*/ 537 w 629"/>
                  <a:gd name="T23" fmla="*/ 180 h 713"/>
                  <a:gd name="T24" fmla="*/ 509 w 629"/>
                  <a:gd name="T25" fmla="*/ 148 h 713"/>
                  <a:gd name="T26" fmla="*/ 480 w 629"/>
                  <a:gd name="T27" fmla="*/ 117 h 713"/>
                  <a:gd name="T28" fmla="*/ 446 w 629"/>
                  <a:gd name="T29" fmla="*/ 89 h 713"/>
                  <a:gd name="T30" fmla="*/ 410 w 629"/>
                  <a:gd name="T31" fmla="*/ 65 h 713"/>
                  <a:gd name="T32" fmla="*/ 371 w 629"/>
                  <a:gd name="T33" fmla="*/ 44 h 713"/>
                  <a:gd name="T34" fmla="*/ 331 w 629"/>
                  <a:gd name="T35" fmla="*/ 28 h 713"/>
                  <a:gd name="T36" fmla="*/ 289 w 629"/>
                  <a:gd name="T37" fmla="*/ 13 h 713"/>
                  <a:gd name="T38" fmla="*/ 245 w 629"/>
                  <a:gd name="T39" fmla="*/ 5 h 713"/>
                  <a:gd name="T40" fmla="*/ 200 w 629"/>
                  <a:gd name="T41" fmla="*/ 0 h 713"/>
                  <a:gd name="T42" fmla="*/ 177 w 629"/>
                  <a:gd name="T43" fmla="*/ 0 h 713"/>
                  <a:gd name="T44" fmla="*/ 130 w 629"/>
                  <a:gd name="T45" fmla="*/ 2 h 713"/>
                  <a:gd name="T46" fmla="*/ 84 w 629"/>
                  <a:gd name="T47" fmla="*/ 10 h 713"/>
                  <a:gd name="T48" fmla="*/ 42 w 629"/>
                  <a:gd name="T49" fmla="*/ 21 h 713"/>
                  <a:gd name="T50" fmla="*/ 0 w 629"/>
                  <a:gd name="T51" fmla="*/ 36 h 713"/>
                  <a:gd name="T52" fmla="*/ 41 w 629"/>
                  <a:gd name="T53" fmla="*/ 71 h 713"/>
                  <a:gd name="T54" fmla="*/ 122 w 629"/>
                  <a:gd name="T55" fmla="*/ 144 h 713"/>
                  <a:gd name="T56" fmla="*/ 198 w 629"/>
                  <a:gd name="T57" fmla="*/ 222 h 713"/>
                  <a:gd name="T58" fmla="*/ 271 w 629"/>
                  <a:gd name="T59" fmla="*/ 303 h 713"/>
                  <a:gd name="T60" fmla="*/ 339 w 629"/>
                  <a:gd name="T61" fmla="*/ 387 h 713"/>
                  <a:gd name="T62" fmla="*/ 402 w 629"/>
                  <a:gd name="T63" fmla="*/ 477 h 713"/>
                  <a:gd name="T64" fmla="*/ 462 w 629"/>
                  <a:gd name="T65" fmla="*/ 568 h 713"/>
                  <a:gd name="T66" fmla="*/ 517 w 629"/>
                  <a:gd name="T67" fmla="*/ 663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29" h="713">
                    <a:moveTo>
                      <a:pt x="543" y="712"/>
                    </a:moveTo>
                    <a:lnTo>
                      <a:pt x="543" y="712"/>
                    </a:lnTo>
                    <a:lnTo>
                      <a:pt x="561" y="683"/>
                    </a:lnTo>
                    <a:lnTo>
                      <a:pt x="579" y="653"/>
                    </a:lnTo>
                    <a:lnTo>
                      <a:pt x="594" y="621"/>
                    </a:lnTo>
                    <a:lnTo>
                      <a:pt x="605" y="588"/>
                    </a:lnTo>
                    <a:lnTo>
                      <a:pt x="615" y="556"/>
                    </a:lnTo>
                    <a:lnTo>
                      <a:pt x="621" y="520"/>
                    </a:lnTo>
                    <a:lnTo>
                      <a:pt x="626" y="486"/>
                    </a:lnTo>
                    <a:lnTo>
                      <a:pt x="628" y="449"/>
                    </a:lnTo>
                    <a:lnTo>
                      <a:pt x="628" y="449"/>
                    </a:lnTo>
                    <a:lnTo>
                      <a:pt x="626" y="426"/>
                    </a:lnTo>
                    <a:lnTo>
                      <a:pt x="624" y="404"/>
                    </a:lnTo>
                    <a:lnTo>
                      <a:pt x="621" y="381"/>
                    </a:lnTo>
                    <a:lnTo>
                      <a:pt x="618" y="358"/>
                    </a:lnTo>
                    <a:lnTo>
                      <a:pt x="613" y="337"/>
                    </a:lnTo>
                    <a:lnTo>
                      <a:pt x="606" y="316"/>
                    </a:lnTo>
                    <a:lnTo>
                      <a:pt x="600" y="295"/>
                    </a:lnTo>
                    <a:lnTo>
                      <a:pt x="592" y="274"/>
                    </a:lnTo>
                    <a:lnTo>
                      <a:pt x="582" y="255"/>
                    </a:lnTo>
                    <a:lnTo>
                      <a:pt x="572" y="235"/>
                    </a:lnTo>
                    <a:lnTo>
                      <a:pt x="561" y="216"/>
                    </a:lnTo>
                    <a:lnTo>
                      <a:pt x="550" y="198"/>
                    </a:lnTo>
                    <a:lnTo>
                      <a:pt x="537" y="180"/>
                    </a:lnTo>
                    <a:lnTo>
                      <a:pt x="524" y="164"/>
                    </a:lnTo>
                    <a:lnTo>
                      <a:pt x="509" y="148"/>
                    </a:lnTo>
                    <a:lnTo>
                      <a:pt x="495" y="131"/>
                    </a:lnTo>
                    <a:lnTo>
                      <a:pt x="480" y="117"/>
                    </a:lnTo>
                    <a:lnTo>
                      <a:pt x="464" y="102"/>
                    </a:lnTo>
                    <a:lnTo>
                      <a:pt x="446" y="89"/>
                    </a:lnTo>
                    <a:lnTo>
                      <a:pt x="428" y="76"/>
                    </a:lnTo>
                    <a:lnTo>
                      <a:pt x="410" y="65"/>
                    </a:lnTo>
                    <a:lnTo>
                      <a:pt x="391" y="53"/>
                    </a:lnTo>
                    <a:lnTo>
                      <a:pt x="371" y="44"/>
                    </a:lnTo>
                    <a:lnTo>
                      <a:pt x="352" y="36"/>
                    </a:lnTo>
                    <a:lnTo>
                      <a:pt x="331" y="28"/>
                    </a:lnTo>
                    <a:lnTo>
                      <a:pt x="310" y="19"/>
                    </a:lnTo>
                    <a:lnTo>
                      <a:pt x="289" y="13"/>
                    </a:lnTo>
                    <a:lnTo>
                      <a:pt x="268" y="8"/>
                    </a:lnTo>
                    <a:lnTo>
                      <a:pt x="245" y="5"/>
                    </a:lnTo>
                    <a:lnTo>
                      <a:pt x="222" y="2"/>
                    </a:lnTo>
                    <a:lnTo>
                      <a:pt x="200" y="0"/>
                    </a:lnTo>
                    <a:lnTo>
                      <a:pt x="177" y="0"/>
                    </a:lnTo>
                    <a:lnTo>
                      <a:pt x="177" y="0"/>
                    </a:lnTo>
                    <a:lnTo>
                      <a:pt x="154" y="0"/>
                    </a:lnTo>
                    <a:lnTo>
                      <a:pt x="130" y="2"/>
                    </a:lnTo>
                    <a:lnTo>
                      <a:pt x="107" y="5"/>
                    </a:lnTo>
                    <a:lnTo>
                      <a:pt x="84" y="10"/>
                    </a:lnTo>
                    <a:lnTo>
                      <a:pt x="63" y="15"/>
                    </a:lnTo>
                    <a:lnTo>
                      <a:pt x="42" y="21"/>
                    </a:lnTo>
                    <a:lnTo>
                      <a:pt x="20" y="28"/>
                    </a:lnTo>
                    <a:lnTo>
                      <a:pt x="0" y="36"/>
                    </a:lnTo>
                    <a:lnTo>
                      <a:pt x="0" y="36"/>
                    </a:lnTo>
                    <a:lnTo>
                      <a:pt x="41" y="71"/>
                    </a:lnTo>
                    <a:lnTo>
                      <a:pt x="81" y="107"/>
                    </a:lnTo>
                    <a:lnTo>
                      <a:pt x="122" y="144"/>
                    </a:lnTo>
                    <a:lnTo>
                      <a:pt x="161" y="183"/>
                    </a:lnTo>
                    <a:lnTo>
                      <a:pt x="198" y="222"/>
                    </a:lnTo>
                    <a:lnTo>
                      <a:pt x="235" y="263"/>
                    </a:lnTo>
                    <a:lnTo>
                      <a:pt x="271" y="303"/>
                    </a:lnTo>
                    <a:lnTo>
                      <a:pt x="305" y="345"/>
                    </a:lnTo>
                    <a:lnTo>
                      <a:pt x="339" y="387"/>
                    </a:lnTo>
                    <a:lnTo>
                      <a:pt x="371" y="431"/>
                    </a:lnTo>
                    <a:lnTo>
                      <a:pt x="402" y="477"/>
                    </a:lnTo>
                    <a:lnTo>
                      <a:pt x="433" y="522"/>
                    </a:lnTo>
                    <a:lnTo>
                      <a:pt x="462" y="568"/>
                    </a:lnTo>
                    <a:lnTo>
                      <a:pt x="490" y="614"/>
                    </a:lnTo>
                    <a:lnTo>
                      <a:pt x="517" y="663"/>
                    </a:lnTo>
                    <a:lnTo>
                      <a:pt x="543" y="71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5" name="Freeform 116"/>
              <p:cNvSpPr>
                <a:spLocks noChangeArrowheads="1"/>
              </p:cNvSpPr>
              <p:nvPr/>
            </p:nvSpPr>
            <p:spPr bwMode="auto">
              <a:xfrm>
                <a:off x="6159" y="1880"/>
                <a:ext cx="24" cy="3"/>
              </a:xfrm>
              <a:custGeom>
                <a:avLst/>
                <a:gdLst>
                  <a:gd name="T0" fmla="*/ 0 w 112"/>
                  <a:gd name="T1" fmla="*/ 18 h 19"/>
                  <a:gd name="T2" fmla="*/ 0 w 112"/>
                  <a:gd name="T3" fmla="*/ 18 h 19"/>
                  <a:gd name="T4" fmla="*/ 56 w 112"/>
                  <a:gd name="T5" fmla="*/ 10 h 19"/>
                  <a:gd name="T6" fmla="*/ 111 w 112"/>
                  <a:gd name="T7" fmla="*/ 0 h 19"/>
                  <a:gd name="T8" fmla="*/ 111 w 112"/>
                  <a:gd name="T9" fmla="*/ 0 h 19"/>
                  <a:gd name="T10" fmla="*/ 83 w 112"/>
                  <a:gd name="T11" fmla="*/ 2 h 19"/>
                  <a:gd name="T12" fmla="*/ 56 w 112"/>
                  <a:gd name="T13" fmla="*/ 5 h 19"/>
                  <a:gd name="T14" fmla="*/ 28 w 112"/>
                  <a:gd name="T15" fmla="*/ 12 h 19"/>
                  <a:gd name="T16" fmla="*/ 0 w 112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9">
                    <a:moveTo>
                      <a:pt x="0" y="18"/>
                    </a:moveTo>
                    <a:lnTo>
                      <a:pt x="0" y="18"/>
                    </a:lnTo>
                    <a:lnTo>
                      <a:pt x="56" y="10"/>
                    </a:lnTo>
                    <a:lnTo>
                      <a:pt x="111" y="0"/>
                    </a:lnTo>
                    <a:lnTo>
                      <a:pt x="111" y="0"/>
                    </a:lnTo>
                    <a:lnTo>
                      <a:pt x="83" y="2"/>
                    </a:lnTo>
                    <a:lnTo>
                      <a:pt x="56" y="5"/>
                    </a:lnTo>
                    <a:lnTo>
                      <a:pt x="28" y="12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6" name="Freeform 117"/>
              <p:cNvSpPr>
                <a:spLocks noChangeArrowheads="1"/>
              </p:cNvSpPr>
              <p:nvPr/>
            </p:nvSpPr>
            <p:spPr bwMode="auto">
              <a:xfrm>
                <a:off x="6087" y="1921"/>
                <a:ext cx="203" cy="106"/>
              </a:xfrm>
              <a:custGeom>
                <a:avLst/>
                <a:gdLst>
                  <a:gd name="T0" fmla="*/ 811 w 901"/>
                  <a:gd name="T1" fmla="*/ 0 h 473"/>
                  <a:gd name="T2" fmla="*/ 726 w 901"/>
                  <a:gd name="T3" fmla="*/ 34 h 473"/>
                  <a:gd name="T4" fmla="*/ 639 w 901"/>
                  <a:gd name="T5" fmla="*/ 64 h 473"/>
                  <a:gd name="T6" fmla="*/ 550 w 901"/>
                  <a:gd name="T7" fmla="*/ 88 h 473"/>
                  <a:gd name="T8" fmla="*/ 459 w 901"/>
                  <a:gd name="T9" fmla="*/ 107 h 473"/>
                  <a:gd name="T10" fmla="*/ 475 w 901"/>
                  <a:gd name="T11" fmla="*/ 109 h 473"/>
                  <a:gd name="T12" fmla="*/ 504 w 901"/>
                  <a:gd name="T13" fmla="*/ 117 h 473"/>
                  <a:gd name="T14" fmla="*/ 532 w 901"/>
                  <a:gd name="T15" fmla="*/ 130 h 473"/>
                  <a:gd name="T16" fmla="*/ 556 w 901"/>
                  <a:gd name="T17" fmla="*/ 146 h 473"/>
                  <a:gd name="T18" fmla="*/ 577 w 901"/>
                  <a:gd name="T19" fmla="*/ 169 h 473"/>
                  <a:gd name="T20" fmla="*/ 593 w 901"/>
                  <a:gd name="T21" fmla="*/ 195 h 473"/>
                  <a:gd name="T22" fmla="*/ 606 w 901"/>
                  <a:gd name="T23" fmla="*/ 222 h 473"/>
                  <a:gd name="T24" fmla="*/ 611 w 901"/>
                  <a:gd name="T25" fmla="*/ 253 h 473"/>
                  <a:gd name="T26" fmla="*/ 613 w 901"/>
                  <a:gd name="T27" fmla="*/ 269 h 473"/>
                  <a:gd name="T28" fmla="*/ 610 w 901"/>
                  <a:gd name="T29" fmla="*/ 302 h 473"/>
                  <a:gd name="T30" fmla="*/ 600 w 901"/>
                  <a:gd name="T31" fmla="*/ 333 h 473"/>
                  <a:gd name="T32" fmla="*/ 585 w 901"/>
                  <a:gd name="T33" fmla="*/ 360 h 473"/>
                  <a:gd name="T34" fmla="*/ 564 w 901"/>
                  <a:gd name="T35" fmla="*/ 384 h 473"/>
                  <a:gd name="T36" fmla="*/ 541 w 901"/>
                  <a:gd name="T37" fmla="*/ 404 h 473"/>
                  <a:gd name="T38" fmla="*/ 514 w 901"/>
                  <a:gd name="T39" fmla="*/ 419 h 473"/>
                  <a:gd name="T40" fmla="*/ 483 w 901"/>
                  <a:gd name="T41" fmla="*/ 428 h 473"/>
                  <a:gd name="T42" fmla="*/ 451 w 901"/>
                  <a:gd name="T43" fmla="*/ 432 h 473"/>
                  <a:gd name="T44" fmla="*/ 435 w 901"/>
                  <a:gd name="T45" fmla="*/ 430 h 473"/>
                  <a:gd name="T46" fmla="*/ 402 w 901"/>
                  <a:gd name="T47" fmla="*/ 425 h 473"/>
                  <a:gd name="T48" fmla="*/ 373 w 901"/>
                  <a:gd name="T49" fmla="*/ 412 h 473"/>
                  <a:gd name="T50" fmla="*/ 347 w 901"/>
                  <a:gd name="T51" fmla="*/ 394 h 473"/>
                  <a:gd name="T52" fmla="*/ 324 w 901"/>
                  <a:gd name="T53" fmla="*/ 373 h 473"/>
                  <a:gd name="T54" fmla="*/ 308 w 901"/>
                  <a:gd name="T55" fmla="*/ 347 h 473"/>
                  <a:gd name="T56" fmla="*/ 295 w 901"/>
                  <a:gd name="T57" fmla="*/ 318 h 473"/>
                  <a:gd name="T58" fmla="*/ 289 w 901"/>
                  <a:gd name="T59" fmla="*/ 286 h 473"/>
                  <a:gd name="T60" fmla="*/ 289 w 901"/>
                  <a:gd name="T61" fmla="*/ 269 h 473"/>
                  <a:gd name="T62" fmla="*/ 295 w 901"/>
                  <a:gd name="T63" fmla="*/ 221 h 473"/>
                  <a:gd name="T64" fmla="*/ 316 w 901"/>
                  <a:gd name="T65" fmla="*/ 179 h 473"/>
                  <a:gd name="T66" fmla="*/ 347 w 901"/>
                  <a:gd name="T67" fmla="*/ 145 h 473"/>
                  <a:gd name="T68" fmla="*/ 387 w 901"/>
                  <a:gd name="T69" fmla="*/ 119 h 473"/>
                  <a:gd name="T70" fmla="*/ 321 w 901"/>
                  <a:gd name="T71" fmla="*/ 128 h 473"/>
                  <a:gd name="T72" fmla="*/ 188 w 901"/>
                  <a:gd name="T73" fmla="*/ 138 h 473"/>
                  <a:gd name="T74" fmla="*/ 120 w 901"/>
                  <a:gd name="T75" fmla="*/ 140 h 473"/>
                  <a:gd name="T76" fmla="*/ 20 w 901"/>
                  <a:gd name="T77" fmla="*/ 137 h 473"/>
                  <a:gd name="T78" fmla="*/ 11 w 901"/>
                  <a:gd name="T79" fmla="*/ 169 h 473"/>
                  <a:gd name="T80" fmla="*/ 2 w 901"/>
                  <a:gd name="T81" fmla="*/ 235 h 473"/>
                  <a:gd name="T82" fmla="*/ 0 w 901"/>
                  <a:gd name="T83" fmla="*/ 269 h 473"/>
                  <a:gd name="T84" fmla="*/ 3 w 901"/>
                  <a:gd name="T85" fmla="*/ 323 h 473"/>
                  <a:gd name="T86" fmla="*/ 13 w 901"/>
                  <a:gd name="T87" fmla="*/ 375 h 473"/>
                  <a:gd name="T88" fmla="*/ 28 w 901"/>
                  <a:gd name="T89" fmla="*/ 423 h 473"/>
                  <a:gd name="T90" fmla="*/ 47 w 901"/>
                  <a:gd name="T91" fmla="*/ 470 h 473"/>
                  <a:gd name="T92" fmla="*/ 120 w 901"/>
                  <a:gd name="T93" fmla="*/ 472 h 473"/>
                  <a:gd name="T94" fmla="*/ 172 w 901"/>
                  <a:gd name="T95" fmla="*/ 470 h 473"/>
                  <a:gd name="T96" fmla="*/ 272 w 901"/>
                  <a:gd name="T97" fmla="*/ 466 h 473"/>
                  <a:gd name="T98" fmla="*/ 373 w 901"/>
                  <a:gd name="T99" fmla="*/ 457 h 473"/>
                  <a:gd name="T100" fmla="*/ 472 w 901"/>
                  <a:gd name="T101" fmla="*/ 443 h 473"/>
                  <a:gd name="T102" fmla="*/ 569 w 901"/>
                  <a:gd name="T103" fmla="*/ 423 h 473"/>
                  <a:gd name="T104" fmla="*/ 665 w 901"/>
                  <a:gd name="T105" fmla="*/ 401 h 473"/>
                  <a:gd name="T106" fmla="*/ 759 w 901"/>
                  <a:gd name="T107" fmla="*/ 373 h 473"/>
                  <a:gd name="T108" fmla="*/ 851 w 901"/>
                  <a:gd name="T109" fmla="*/ 342 h 473"/>
                  <a:gd name="T110" fmla="*/ 897 w 901"/>
                  <a:gd name="T111" fmla="*/ 325 h 473"/>
                  <a:gd name="T112" fmla="*/ 900 w 901"/>
                  <a:gd name="T113" fmla="*/ 269 h 473"/>
                  <a:gd name="T114" fmla="*/ 898 w 901"/>
                  <a:gd name="T115" fmla="*/ 232 h 473"/>
                  <a:gd name="T116" fmla="*/ 887 w 901"/>
                  <a:gd name="T117" fmla="*/ 161 h 473"/>
                  <a:gd name="T118" fmla="*/ 864 w 901"/>
                  <a:gd name="T119" fmla="*/ 93 h 473"/>
                  <a:gd name="T120" fmla="*/ 832 w 901"/>
                  <a:gd name="T121" fmla="*/ 29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01" h="473">
                    <a:moveTo>
                      <a:pt x="811" y="0"/>
                    </a:moveTo>
                    <a:lnTo>
                      <a:pt x="811" y="0"/>
                    </a:lnTo>
                    <a:lnTo>
                      <a:pt x="768" y="18"/>
                    </a:lnTo>
                    <a:lnTo>
                      <a:pt x="726" y="34"/>
                    </a:lnTo>
                    <a:lnTo>
                      <a:pt x="683" y="49"/>
                    </a:lnTo>
                    <a:lnTo>
                      <a:pt x="639" y="64"/>
                    </a:lnTo>
                    <a:lnTo>
                      <a:pt x="595" y="75"/>
                    </a:lnTo>
                    <a:lnTo>
                      <a:pt x="550" y="88"/>
                    </a:lnTo>
                    <a:lnTo>
                      <a:pt x="504" y="98"/>
                    </a:lnTo>
                    <a:lnTo>
                      <a:pt x="459" y="107"/>
                    </a:lnTo>
                    <a:lnTo>
                      <a:pt x="459" y="107"/>
                    </a:lnTo>
                    <a:lnTo>
                      <a:pt x="475" y="109"/>
                    </a:lnTo>
                    <a:lnTo>
                      <a:pt x="490" y="112"/>
                    </a:lnTo>
                    <a:lnTo>
                      <a:pt x="504" y="117"/>
                    </a:lnTo>
                    <a:lnTo>
                      <a:pt x="519" y="122"/>
                    </a:lnTo>
                    <a:lnTo>
                      <a:pt x="532" y="130"/>
                    </a:lnTo>
                    <a:lnTo>
                      <a:pt x="545" y="138"/>
                    </a:lnTo>
                    <a:lnTo>
                      <a:pt x="556" y="146"/>
                    </a:lnTo>
                    <a:lnTo>
                      <a:pt x="567" y="158"/>
                    </a:lnTo>
                    <a:lnTo>
                      <a:pt x="577" y="169"/>
                    </a:lnTo>
                    <a:lnTo>
                      <a:pt x="587" y="180"/>
                    </a:lnTo>
                    <a:lnTo>
                      <a:pt x="593" y="195"/>
                    </a:lnTo>
                    <a:lnTo>
                      <a:pt x="600" y="208"/>
                    </a:lnTo>
                    <a:lnTo>
                      <a:pt x="606" y="222"/>
                    </a:lnTo>
                    <a:lnTo>
                      <a:pt x="610" y="237"/>
                    </a:lnTo>
                    <a:lnTo>
                      <a:pt x="611" y="253"/>
                    </a:lnTo>
                    <a:lnTo>
                      <a:pt x="613" y="269"/>
                    </a:lnTo>
                    <a:lnTo>
                      <a:pt x="613" y="269"/>
                    </a:lnTo>
                    <a:lnTo>
                      <a:pt x="611" y="286"/>
                    </a:lnTo>
                    <a:lnTo>
                      <a:pt x="610" y="302"/>
                    </a:lnTo>
                    <a:lnTo>
                      <a:pt x="605" y="318"/>
                    </a:lnTo>
                    <a:lnTo>
                      <a:pt x="600" y="333"/>
                    </a:lnTo>
                    <a:lnTo>
                      <a:pt x="593" y="347"/>
                    </a:lnTo>
                    <a:lnTo>
                      <a:pt x="585" y="360"/>
                    </a:lnTo>
                    <a:lnTo>
                      <a:pt x="575" y="373"/>
                    </a:lnTo>
                    <a:lnTo>
                      <a:pt x="564" y="384"/>
                    </a:lnTo>
                    <a:lnTo>
                      <a:pt x="553" y="394"/>
                    </a:lnTo>
                    <a:lnTo>
                      <a:pt x="541" y="404"/>
                    </a:lnTo>
                    <a:lnTo>
                      <a:pt x="527" y="412"/>
                    </a:lnTo>
                    <a:lnTo>
                      <a:pt x="514" y="419"/>
                    </a:lnTo>
                    <a:lnTo>
                      <a:pt x="498" y="425"/>
                    </a:lnTo>
                    <a:lnTo>
                      <a:pt x="483" y="428"/>
                    </a:lnTo>
                    <a:lnTo>
                      <a:pt x="467" y="430"/>
                    </a:lnTo>
                    <a:lnTo>
                      <a:pt x="451" y="432"/>
                    </a:lnTo>
                    <a:lnTo>
                      <a:pt x="451" y="432"/>
                    </a:lnTo>
                    <a:lnTo>
                      <a:pt x="435" y="430"/>
                    </a:lnTo>
                    <a:lnTo>
                      <a:pt x="418" y="428"/>
                    </a:lnTo>
                    <a:lnTo>
                      <a:pt x="402" y="425"/>
                    </a:lnTo>
                    <a:lnTo>
                      <a:pt x="387" y="419"/>
                    </a:lnTo>
                    <a:lnTo>
                      <a:pt x="373" y="412"/>
                    </a:lnTo>
                    <a:lnTo>
                      <a:pt x="360" y="404"/>
                    </a:lnTo>
                    <a:lnTo>
                      <a:pt x="347" y="394"/>
                    </a:lnTo>
                    <a:lnTo>
                      <a:pt x="336" y="384"/>
                    </a:lnTo>
                    <a:lnTo>
                      <a:pt x="324" y="373"/>
                    </a:lnTo>
                    <a:lnTo>
                      <a:pt x="316" y="360"/>
                    </a:lnTo>
                    <a:lnTo>
                      <a:pt x="308" y="347"/>
                    </a:lnTo>
                    <a:lnTo>
                      <a:pt x="300" y="333"/>
                    </a:lnTo>
                    <a:lnTo>
                      <a:pt x="295" y="318"/>
                    </a:lnTo>
                    <a:lnTo>
                      <a:pt x="292" y="302"/>
                    </a:lnTo>
                    <a:lnTo>
                      <a:pt x="289" y="286"/>
                    </a:lnTo>
                    <a:lnTo>
                      <a:pt x="289" y="269"/>
                    </a:lnTo>
                    <a:lnTo>
                      <a:pt x="289" y="269"/>
                    </a:lnTo>
                    <a:lnTo>
                      <a:pt x="290" y="245"/>
                    </a:lnTo>
                    <a:lnTo>
                      <a:pt x="295" y="221"/>
                    </a:lnTo>
                    <a:lnTo>
                      <a:pt x="305" y="198"/>
                    </a:lnTo>
                    <a:lnTo>
                      <a:pt x="316" y="179"/>
                    </a:lnTo>
                    <a:lnTo>
                      <a:pt x="331" y="159"/>
                    </a:lnTo>
                    <a:lnTo>
                      <a:pt x="347" y="145"/>
                    </a:lnTo>
                    <a:lnTo>
                      <a:pt x="366" y="130"/>
                    </a:lnTo>
                    <a:lnTo>
                      <a:pt x="387" y="119"/>
                    </a:lnTo>
                    <a:lnTo>
                      <a:pt x="387" y="119"/>
                    </a:lnTo>
                    <a:lnTo>
                      <a:pt x="321" y="128"/>
                    </a:lnTo>
                    <a:lnTo>
                      <a:pt x="255" y="135"/>
                    </a:lnTo>
                    <a:lnTo>
                      <a:pt x="188" y="138"/>
                    </a:lnTo>
                    <a:lnTo>
                      <a:pt x="120" y="140"/>
                    </a:lnTo>
                    <a:lnTo>
                      <a:pt x="120" y="140"/>
                    </a:lnTo>
                    <a:lnTo>
                      <a:pt x="70" y="138"/>
                    </a:lnTo>
                    <a:lnTo>
                      <a:pt x="20" y="137"/>
                    </a:lnTo>
                    <a:lnTo>
                      <a:pt x="20" y="137"/>
                    </a:lnTo>
                    <a:lnTo>
                      <a:pt x="11" y="169"/>
                    </a:lnTo>
                    <a:lnTo>
                      <a:pt x="5" y="201"/>
                    </a:lnTo>
                    <a:lnTo>
                      <a:pt x="2" y="235"/>
                    </a:lnTo>
                    <a:lnTo>
                      <a:pt x="0" y="269"/>
                    </a:lnTo>
                    <a:lnTo>
                      <a:pt x="0" y="269"/>
                    </a:lnTo>
                    <a:lnTo>
                      <a:pt x="2" y="297"/>
                    </a:lnTo>
                    <a:lnTo>
                      <a:pt x="3" y="323"/>
                    </a:lnTo>
                    <a:lnTo>
                      <a:pt x="7" y="349"/>
                    </a:lnTo>
                    <a:lnTo>
                      <a:pt x="13" y="375"/>
                    </a:lnTo>
                    <a:lnTo>
                      <a:pt x="20" y="399"/>
                    </a:lnTo>
                    <a:lnTo>
                      <a:pt x="28" y="423"/>
                    </a:lnTo>
                    <a:lnTo>
                      <a:pt x="37" y="448"/>
                    </a:lnTo>
                    <a:lnTo>
                      <a:pt x="47" y="470"/>
                    </a:lnTo>
                    <a:lnTo>
                      <a:pt x="47" y="470"/>
                    </a:lnTo>
                    <a:lnTo>
                      <a:pt x="120" y="472"/>
                    </a:lnTo>
                    <a:lnTo>
                      <a:pt x="120" y="472"/>
                    </a:lnTo>
                    <a:lnTo>
                      <a:pt x="172" y="470"/>
                    </a:lnTo>
                    <a:lnTo>
                      <a:pt x="222" y="469"/>
                    </a:lnTo>
                    <a:lnTo>
                      <a:pt x="272" y="466"/>
                    </a:lnTo>
                    <a:lnTo>
                      <a:pt x="323" y="462"/>
                    </a:lnTo>
                    <a:lnTo>
                      <a:pt x="373" y="457"/>
                    </a:lnTo>
                    <a:lnTo>
                      <a:pt x="423" y="451"/>
                    </a:lnTo>
                    <a:lnTo>
                      <a:pt x="472" y="443"/>
                    </a:lnTo>
                    <a:lnTo>
                      <a:pt x="520" y="433"/>
                    </a:lnTo>
                    <a:lnTo>
                      <a:pt x="569" y="423"/>
                    </a:lnTo>
                    <a:lnTo>
                      <a:pt x="618" y="414"/>
                    </a:lnTo>
                    <a:lnTo>
                      <a:pt x="665" y="401"/>
                    </a:lnTo>
                    <a:lnTo>
                      <a:pt x="712" y="388"/>
                    </a:lnTo>
                    <a:lnTo>
                      <a:pt x="759" y="373"/>
                    </a:lnTo>
                    <a:lnTo>
                      <a:pt x="806" y="359"/>
                    </a:lnTo>
                    <a:lnTo>
                      <a:pt x="851" y="342"/>
                    </a:lnTo>
                    <a:lnTo>
                      <a:pt x="897" y="325"/>
                    </a:lnTo>
                    <a:lnTo>
                      <a:pt x="897" y="325"/>
                    </a:lnTo>
                    <a:lnTo>
                      <a:pt x="900" y="297"/>
                    </a:lnTo>
                    <a:lnTo>
                      <a:pt x="900" y="269"/>
                    </a:lnTo>
                    <a:lnTo>
                      <a:pt x="900" y="269"/>
                    </a:lnTo>
                    <a:lnTo>
                      <a:pt x="898" y="232"/>
                    </a:lnTo>
                    <a:lnTo>
                      <a:pt x="895" y="195"/>
                    </a:lnTo>
                    <a:lnTo>
                      <a:pt x="887" y="161"/>
                    </a:lnTo>
                    <a:lnTo>
                      <a:pt x="877" y="125"/>
                    </a:lnTo>
                    <a:lnTo>
                      <a:pt x="864" y="93"/>
                    </a:lnTo>
                    <a:lnTo>
                      <a:pt x="850" y="60"/>
                    </a:lnTo>
                    <a:lnTo>
                      <a:pt x="832" y="29"/>
                    </a:lnTo>
                    <a:lnTo>
                      <a:pt x="811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7" name="Freeform 118"/>
              <p:cNvSpPr>
                <a:spLocks noChangeArrowheads="1"/>
              </p:cNvSpPr>
              <p:nvPr/>
            </p:nvSpPr>
            <p:spPr bwMode="auto">
              <a:xfrm>
                <a:off x="6091" y="1879"/>
                <a:ext cx="179" cy="72"/>
              </a:xfrm>
              <a:custGeom>
                <a:avLst/>
                <a:gdLst>
                  <a:gd name="T0" fmla="*/ 431 w 792"/>
                  <a:gd name="T1" fmla="*/ 0 h 322"/>
                  <a:gd name="T2" fmla="*/ 410 w 792"/>
                  <a:gd name="T3" fmla="*/ 1 h 322"/>
                  <a:gd name="T4" fmla="*/ 299 w 792"/>
                  <a:gd name="T5" fmla="*/ 19 h 322"/>
                  <a:gd name="T6" fmla="*/ 273 w 792"/>
                  <a:gd name="T7" fmla="*/ 29 h 322"/>
                  <a:gd name="T8" fmla="*/ 223 w 792"/>
                  <a:gd name="T9" fmla="*/ 50 h 322"/>
                  <a:gd name="T10" fmla="*/ 176 w 792"/>
                  <a:gd name="T11" fmla="*/ 79 h 322"/>
                  <a:gd name="T12" fmla="*/ 132 w 792"/>
                  <a:gd name="T13" fmla="*/ 113 h 322"/>
                  <a:gd name="T14" fmla="*/ 93 w 792"/>
                  <a:gd name="T15" fmla="*/ 151 h 322"/>
                  <a:gd name="T16" fmla="*/ 61 w 792"/>
                  <a:gd name="T17" fmla="*/ 194 h 322"/>
                  <a:gd name="T18" fmla="*/ 32 w 792"/>
                  <a:gd name="T19" fmla="*/ 241 h 322"/>
                  <a:gd name="T20" fmla="*/ 9 w 792"/>
                  <a:gd name="T21" fmla="*/ 291 h 322"/>
                  <a:gd name="T22" fmla="*/ 0 w 792"/>
                  <a:gd name="T23" fmla="*/ 318 h 322"/>
                  <a:gd name="T24" fmla="*/ 100 w 792"/>
                  <a:gd name="T25" fmla="*/ 321 h 322"/>
                  <a:gd name="T26" fmla="*/ 168 w 792"/>
                  <a:gd name="T27" fmla="*/ 319 h 322"/>
                  <a:gd name="T28" fmla="*/ 301 w 792"/>
                  <a:gd name="T29" fmla="*/ 309 h 322"/>
                  <a:gd name="T30" fmla="*/ 367 w 792"/>
                  <a:gd name="T31" fmla="*/ 300 h 322"/>
                  <a:gd name="T32" fmla="*/ 398 w 792"/>
                  <a:gd name="T33" fmla="*/ 291 h 322"/>
                  <a:gd name="T34" fmla="*/ 431 w 792"/>
                  <a:gd name="T35" fmla="*/ 288 h 322"/>
                  <a:gd name="T36" fmla="*/ 439 w 792"/>
                  <a:gd name="T37" fmla="*/ 288 h 322"/>
                  <a:gd name="T38" fmla="*/ 484 w 792"/>
                  <a:gd name="T39" fmla="*/ 279 h 322"/>
                  <a:gd name="T40" fmla="*/ 575 w 792"/>
                  <a:gd name="T41" fmla="*/ 256 h 322"/>
                  <a:gd name="T42" fmla="*/ 663 w 792"/>
                  <a:gd name="T43" fmla="*/ 230 h 322"/>
                  <a:gd name="T44" fmla="*/ 748 w 792"/>
                  <a:gd name="T45" fmla="*/ 199 h 322"/>
                  <a:gd name="T46" fmla="*/ 791 w 792"/>
                  <a:gd name="T47" fmla="*/ 181 h 322"/>
                  <a:gd name="T48" fmla="*/ 758 w 792"/>
                  <a:gd name="T49" fmla="*/ 142 h 322"/>
                  <a:gd name="T50" fmla="*/ 721 w 792"/>
                  <a:gd name="T51" fmla="*/ 107 h 322"/>
                  <a:gd name="T52" fmla="*/ 680 w 792"/>
                  <a:gd name="T53" fmla="*/ 76 h 322"/>
                  <a:gd name="T54" fmla="*/ 635 w 792"/>
                  <a:gd name="T55" fmla="*/ 50 h 322"/>
                  <a:gd name="T56" fmla="*/ 588 w 792"/>
                  <a:gd name="T57" fmla="*/ 29 h 322"/>
                  <a:gd name="T58" fmla="*/ 538 w 792"/>
                  <a:gd name="T59" fmla="*/ 13 h 322"/>
                  <a:gd name="T60" fmla="*/ 484 w 792"/>
                  <a:gd name="T61" fmla="*/ 3 h 322"/>
                  <a:gd name="T62" fmla="*/ 431 w 792"/>
                  <a:gd name="T63" fmla="*/ 0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2" h="322">
                    <a:moveTo>
                      <a:pt x="431" y="0"/>
                    </a:moveTo>
                    <a:lnTo>
                      <a:pt x="431" y="0"/>
                    </a:lnTo>
                    <a:lnTo>
                      <a:pt x="410" y="1"/>
                    </a:lnTo>
                    <a:lnTo>
                      <a:pt x="410" y="1"/>
                    </a:lnTo>
                    <a:lnTo>
                      <a:pt x="355" y="11"/>
                    </a:lnTo>
                    <a:lnTo>
                      <a:pt x="299" y="19"/>
                    </a:lnTo>
                    <a:lnTo>
                      <a:pt x="299" y="19"/>
                    </a:lnTo>
                    <a:lnTo>
                      <a:pt x="273" y="29"/>
                    </a:lnTo>
                    <a:lnTo>
                      <a:pt x="247" y="39"/>
                    </a:lnTo>
                    <a:lnTo>
                      <a:pt x="223" y="50"/>
                    </a:lnTo>
                    <a:lnTo>
                      <a:pt x="199" y="64"/>
                    </a:lnTo>
                    <a:lnTo>
                      <a:pt x="176" y="79"/>
                    </a:lnTo>
                    <a:lnTo>
                      <a:pt x="154" y="95"/>
                    </a:lnTo>
                    <a:lnTo>
                      <a:pt x="132" y="113"/>
                    </a:lnTo>
                    <a:lnTo>
                      <a:pt x="113" y="131"/>
                    </a:lnTo>
                    <a:lnTo>
                      <a:pt x="93" y="151"/>
                    </a:lnTo>
                    <a:lnTo>
                      <a:pt x="77" y="172"/>
                    </a:lnTo>
                    <a:lnTo>
                      <a:pt x="61" y="194"/>
                    </a:lnTo>
                    <a:lnTo>
                      <a:pt x="45" y="217"/>
                    </a:lnTo>
                    <a:lnTo>
                      <a:pt x="32" y="241"/>
                    </a:lnTo>
                    <a:lnTo>
                      <a:pt x="21" y="266"/>
                    </a:lnTo>
                    <a:lnTo>
                      <a:pt x="9" y="291"/>
                    </a:lnTo>
                    <a:lnTo>
                      <a:pt x="0" y="318"/>
                    </a:lnTo>
                    <a:lnTo>
                      <a:pt x="0" y="318"/>
                    </a:lnTo>
                    <a:lnTo>
                      <a:pt x="50" y="319"/>
                    </a:lnTo>
                    <a:lnTo>
                      <a:pt x="100" y="321"/>
                    </a:lnTo>
                    <a:lnTo>
                      <a:pt x="100" y="321"/>
                    </a:lnTo>
                    <a:lnTo>
                      <a:pt x="168" y="319"/>
                    </a:lnTo>
                    <a:lnTo>
                      <a:pt x="235" y="316"/>
                    </a:lnTo>
                    <a:lnTo>
                      <a:pt x="301" y="309"/>
                    </a:lnTo>
                    <a:lnTo>
                      <a:pt x="367" y="300"/>
                    </a:lnTo>
                    <a:lnTo>
                      <a:pt x="367" y="300"/>
                    </a:lnTo>
                    <a:lnTo>
                      <a:pt x="382" y="295"/>
                    </a:lnTo>
                    <a:lnTo>
                      <a:pt x="398" y="291"/>
                    </a:lnTo>
                    <a:lnTo>
                      <a:pt x="415" y="288"/>
                    </a:lnTo>
                    <a:lnTo>
                      <a:pt x="431" y="288"/>
                    </a:lnTo>
                    <a:lnTo>
                      <a:pt x="431" y="288"/>
                    </a:lnTo>
                    <a:lnTo>
                      <a:pt x="439" y="288"/>
                    </a:lnTo>
                    <a:lnTo>
                      <a:pt x="439" y="288"/>
                    </a:lnTo>
                    <a:lnTo>
                      <a:pt x="484" y="279"/>
                    </a:lnTo>
                    <a:lnTo>
                      <a:pt x="530" y="269"/>
                    </a:lnTo>
                    <a:lnTo>
                      <a:pt x="575" y="256"/>
                    </a:lnTo>
                    <a:lnTo>
                      <a:pt x="619" y="245"/>
                    </a:lnTo>
                    <a:lnTo>
                      <a:pt x="663" y="230"/>
                    </a:lnTo>
                    <a:lnTo>
                      <a:pt x="706" y="215"/>
                    </a:lnTo>
                    <a:lnTo>
                      <a:pt x="748" y="199"/>
                    </a:lnTo>
                    <a:lnTo>
                      <a:pt x="791" y="181"/>
                    </a:lnTo>
                    <a:lnTo>
                      <a:pt x="791" y="181"/>
                    </a:lnTo>
                    <a:lnTo>
                      <a:pt x="776" y="162"/>
                    </a:lnTo>
                    <a:lnTo>
                      <a:pt x="758" y="142"/>
                    </a:lnTo>
                    <a:lnTo>
                      <a:pt x="740" y="125"/>
                    </a:lnTo>
                    <a:lnTo>
                      <a:pt x="721" y="107"/>
                    </a:lnTo>
                    <a:lnTo>
                      <a:pt x="701" y="91"/>
                    </a:lnTo>
                    <a:lnTo>
                      <a:pt x="680" y="76"/>
                    </a:lnTo>
                    <a:lnTo>
                      <a:pt x="658" y="61"/>
                    </a:lnTo>
                    <a:lnTo>
                      <a:pt x="635" y="50"/>
                    </a:lnTo>
                    <a:lnTo>
                      <a:pt x="612" y="39"/>
                    </a:lnTo>
                    <a:lnTo>
                      <a:pt x="588" y="29"/>
                    </a:lnTo>
                    <a:lnTo>
                      <a:pt x="564" y="21"/>
                    </a:lnTo>
                    <a:lnTo>
                      <a:pt x="538" y="13"/>
                    </a:lnTo>
                    <a:lnTo>
                      <a:pt x="512" y="8"/>
                    </a:lnTo>
                    <a:lnTo>
                      <a:pt x="484" y="3"/>
                    </a:lnTo>
                    <a:lnTo>
                      <a:pt x="458" y="1"/>
                    </a:lnTo>
                    <a:lnTo>
                      <a:pt x="431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8" name="Freeform 119"/>
              <p:cNvSpPr>
                <a:spLocks noChangeArrowheads="1"/>
              </p:cNvSpPr>
              <p:nvPr/>
            </p:nvSpPr>
            <p:spPr bwMode="auto">
              <a:xfrm>
                <a:off x="6097" y="1994"/>
                <a:ext cx="192" cy="89"/>
              </a:xfrm>
              <a:custGeom>
                <a:avLst/>
                <a:gdLst>
                  <a:gd name="T0" fmla="*/ 0 w 851"/>
                  <a:gd name="T1" fmla="*/ 145 h 396"/>
                  <a:gd name="T2" fmla="*/ 0 w 851"/>
                  <a:gd name="T3" fmla="*/ 145 h 396"/>
                  <a:gd name="T4" fmla="*/ 16 w 851"/>
                  <a:gd name="T5" fmla="*/ 173 h 396"/>
                  <a:gd name="T6" fmla="*/ 32 w 851"/>
                  <a:gd name="T7" fmla="*/ 199 h 396"/>
                  <a:gd name="T8" fmla="*/ 50 w 851"/>
                  <a:gd name="T9" fmla="*/ 223 h 396"/>
                  <a:gd name="T10" fmla="*/ 70 w 851"/>
                  <a:gd name="T11" fmla="*/ 246 h 396"/>
                  <a:gd name="T12" fmla="*/ 91 w 851"/>
                  <a:gd name="T13" fmla="*/ 269 h 396"/>
                  <a:gd name="T14" fmla="*/ 114 w 851"/>
                  <a:gd name="T15" fmla="*/ 290 h 396"/>
                  <a:gd name="T16" fmla="*/ 138 w 851"/>
                  <a:gd name="T17" fmla="*/ 308 h 396"/>
                  <a:gd name="T18" fmla="*/ 164 w 851"/>
                  <a:gd name="T19" fmla="*/ 325 h 396"/>
                  <a:gd name="T20" fmla="*/ 190 w 851"/>
                  <a:gd name="T21" fmla="*/ 340 h 396"/>
                  <a:gd name="T22" fmla="*/ 217 w 851"/>
                  <a:gd name="T23" fmla="*/ 355 h 396"/>
                  <a:gd name="T24" fmla="*/ 246 w 851"/>
                  <a:gd name="T25" fmla="*/ 366 h 396"/>
                  <a:gd name="T26" fmla="*/ 277 w 851"/>
                  <a:gd name="T27" fmla="*/ 376 h 396"/>
                  <a:gd name="T28" fmla="*/ 306 w 851"/>
                  <a:gd name="T29" fmla="*/ 384 h 396"/>
                  <a:gd name="T30" fmla="*/ 339 w 851"/>
                  <a:gd name="T31" fmla="*/ 390 h 396"/>
                  <a:gd name="T32" fmla="*/ 371 w 851"/>
                  <a:gd name="T33" fmla="*/ 394 h 396"/>
                  <a:gd name="T34" fmla="*/ 404 w 851"/>
                  <a:gd name="T35" fmla="*/ 395 h 396"/>
                  <a:gd name="T36" fmla="*/ 404 w 851"/>
                  <a:gd name="T37" fmla="*/ 395 h 396"/>
                  <a:gd name="T38" fmla="*/ 425 w 851"/>
                  <a:gd name="T39" fmla="*/ 394 h 396"/>
                  <a:gd name="T40" fmla="*/ 446 w 851"/>
                  <a:gd name="T41" fmla="*/ 392 h 396"/>
                  <a:gd name="T42" fmla="*/ 467 w 851"/>
                  <a:gd name="T43" fmla="*/ 390 h 396"/>
                  <a:gd name="T44" fmla="*/ 486 w 851"/>
                  <a:gd name="T45" fmla="*/ 387 h 396"/>
                  <a:gd name="T46" fmla="*/ 527 w 851"/>
                  <a:gd name="T47" fmla="*/ 377 h 396"/>
                  <a:gd name="T48" fmla="*/ 566 w 851"/>
                  <a:gd name="T49" fmla="*/ 364 h 396"/>
                  <a:gd name="T50" fmla="*/ 603 w 851"/>
                  <a:gd name="T51" fmla="*/ 348 h 396"/>
                  <a:gd name="T52" fmla="*/ 639 w 851"/>
                  <a:gd name="T53" fmla="*/ 329 h 396"/>
                  <a:gd name="T54" fmla="*/ 671 w 851"/>
                  <a:gd name="T55" fmla="*/ 306 h 396"/>
                  <a:gd name="T56" fmla="*/ 702 w 851"/>
                  <a:gd name="T57" fmla="*/ 280 h 396"/>
                  <a:gd name="T58" fmla="*/ 731 w 851"/>
                  <a:gd name="T59" fmla="*/ 252 h 396"/>
                  <a:gd name="T60" fmla="*/ 757 w 851"/>
                  <a:gd name="T61" fmla="*/ 222 h 396"/>
                  <a:gd name="T62" fmla="*/ 780 w 851"/>
                  <a:gd name="T63" fmla="*/ 189 h 396"/>
                  <a:gd name="T64" fmla="*/ 801 w 851"/>
                  <a:gd name="T65" fmla="*/ 155 h 396"/>
                  <a:gd name="T66" fmla="*/ 819 w 851"/>
                  <a:gd name="T67" fmla="*/ 120 h 396"/>
                  <a:gd name="T68" fmla="*/ 832 w 851"/>
                  <a:gd name="T69" fmla="*/ 81 h 396"/>
                  <a:gd name="T70" fmla="*/ 843 w 851"/>
                  <a:gd name="T71" fmla="*/ 42 h 396"/>
                  <a:gd name="T72" fmla="*/ 846 w 851"/>
                  <a:gd name="T73" fmla="*/ 21 h 396"/>
                  <a:gd name="T74" fmla="*/ 850 w 851"/>
                  <a:gd name="T75" fmla="*/ 0 h 396"/>
                  <a:gd name="T76" fmla="*/ 850 w 851"/>
                  <a:gd name="T77" fmla="*/ 0 h 396"/>
                  <a:gd name="T78" fmla="*/ 804 w 851"/>
                  <a:gd name="T79" fmla="*/ 17 h 396"/>
                  <a:gd name="T80" fmla="*/ 759 w 851"/>
                  <a:gd name="T81" fmla="*/ 34 h 396"/>
                  <a:gd name="T82" fmla="*/ 712 w 851"/>
                  <a:gd name="T83" fmla="*/ 48 h 396"/>
                  <a:gd name="T84" fmla="*/ 665 w 851"/>
                  <a:gd name="T85" fmla="*/ 63 h 396"/>
                  <a:gd name="T86" fmla="*/ 618 w 851"/>
                  <a:gd name="T87" fmla="*/ 76 h 396"/>
                  <a:gd name="T88" fmla="*/ 571 w 851"/>
                  <a:gd name="T89" fmla="*/ 89 h 396"/>
                  <a:gd name="T90" fmla="*/ 522 w 851"/>
                  <a:gd name="T91" fmla="*/ 98 h 396"/>
                  <a:gd name="T92" fmla="*/ 473 w 851"/>
                  <a:gd name="T93" fmla="*/ 108 h 396"/>
                  <a:gd name="T94" fmla="*/ 425 w 851"/>
                  <a:gd name="T95" fmla="*/ 118 h 396"/>
                  <a:gd name="T96" fmla="*/ 376 w 851"/>
                  <a:gd name="T97" fmla="*/ 126 h 396"/>
                  <a:gd name="T98" fmla="*/ 326 w 851"/>
                  <a:gd name="T99" fmla="*/ 132 h 396"/>
                  <a:gd name="T100" fmla="*/ 276 w 851"/>
                  <a:gd name="T101" fmla="*/ 137 h 396"/>
                  <a:gd name="T102" fmla="*/ 225 w 851"/>
                  <a:gd name="T103" fmla="*/ 141 h 396"/>
                  <a:gd name="T104" fmla="*/ 175 w 851"/>
                  <a:gd name="T105" fmla="*/ 144 h 396"/>
                  <a:gd name="T106" fmla="*/ 125 w 851"/>
                  <a:gd name="T107" fmla="*/ 145 h 396"/>
                  <a:gd name="T108" fmla="*/ 73 w 851"/>
                  <a:gd name="T109" fmla="*/ 147 h 396"/>
                  <a:gd name="T110" fmla="*/ 73 w 851"/>
                  <a:gd name="T111" fmla="*/ 147 h 396"/>
                  <a:gd name="T112" fmla="*/ 0 w 851"/>
                  <a:gd name="T113" fmla="*/ 14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51" h="396">
                    <a:moveTo>
                      <a:pt x="0" y="145"/>
                    </a:moveTo>
                    <a:lnTo>
                      <a:pt x="0" y="145"/>
                    </a:lnTo>
                    <a:lnTo>
                      <a:pt x="16" y="173"/>
                    </a:lnTo>
                    <a:lnTo>
                      <a:pt x="32" y="199"/>
                    </a:lnTo>
                    <a:lnTo>
                      <a:pt x="50" y="223"/>
                    </a:lnTo>
                    <a:lnTo>
                      <a:pt x="70" y="246"/>
                    </a:lnTo>
                    <a:lnTo>
                      <a:pt x="91" y="269"/>
                    </a:lnTo>
                    <a:lnTo>
                      <a:pt x="114" y="290"/>
                    </a:lnTo>
                    <a:lnTo>
                      <a:pt x="138" y="308"/>
                    </a:lnTo>
                    <a:lnTo>
                      <a:pt x="164" y="325"/>
                    </a:lnTo>
                    <a:lnTo>
                      <a:pt x="190" y="340"/>
                    </a:lnTo>
                    <a:lnTo>
                      <a:pt x="217" y="355"/>
                    </a:lnTo>
                    <a:lnTo>
                      <a:pt x="246" y="366"/>
                    </a:lnTo>
                    <a:lnTo>
                      <a:pt x="277" y="376"/>
                    </a:lnTo>
                    <a:lnTo>
                      <a:pt x="306" y="384"/>
                    </a:lnTo>
                    <a:lnTo>
                      <a:pt x="339" y="390"/>
                    </a:lnTo>
                    <a:lnTo>
                      <a:pt x="371" y="394"/>
                    </a:lnTo>
                    <a:lnTo>
                      <a:pt x="404" y="395"/>
                    </a:lnTo>
                    <a:lnTo>
                      <a:pt x="404" y="395"/>
                    </a:lnTo>
                    <a:lnTo>
                      <a:pt x="425" y="394"/>
                    </a:lnTo>
                    <a:lnTo>
                      <a:pt x="446" y="392"/>
                    </a:lnTo>
                    <a:lnTo>
                      <a:pt x="467" y="390"/>
                    </a:lnTo>
                    <a:lnTo>
                      <a:pt x="486" y="387"/>
                    </a:lnTo>
                    <a:lnTo>
                      <a:pt x="527" y="377"/>
                    </a:lnTo>
                    <a:lnTo>
                      <a:pt x="566" y="364"/>
                    </a:lnTo>
                    <a:lnTo>
                      <a:pt x="603" y="348"/>
                    </a:lnTo>
                    <a:lnTo>
                      <a:pt x="639" y="329"/>
                    </a:lnTo>
                    <a:lnTo>
                      <a:pt x="671" y="306"/>
                    </a:lnTo>
                    <a:lnTo>
                      <a:pt x="702" y="280"/>
                    </a:lnTo>
                    <a:lnTo>
                      <a:pt x="731" y="252"/>
                    </a:lnTo>
                    <a:lnTo>
                      <a:pt x="757" y="222"/>
                    </a:lnTo>
                    <a:lnTo>
                      <a:pt x="780" y="189"/>
                    </a:lnTo>
                    <a:lnTo>
                      <a:pt x="801" y="155"/>
                    </a:lnTo>
                    <a:lnTo>
                      <a:pt x="819" y="120"/>
                    </a:lnTo>
                    <a:lnTo>
                      <a:pt x="832" y="81"/>
                    </a:lnTo>
                    <a:lnTo>
                      <a:pt x="843" y="42"/>
                    </a:lnTo>
                    <a:lnTo>
                      <a:pt x="846" y="21"/>
                    </a:lnTo>
                    <a:lnTo>
                      <a:pt x="850" y="0"/>
                    </a:lnTo>
                    <a:lnTo>
                      <a:pt x="850" y="0"/>
                    </a:lnTo>
                    <a:lnTo>
                      <a:pt x="804" y="17"/>
                    </a:lnTo>
                    <a:lnTo>
                      <a:pt x="759" y="34"/>
                    </a:lnTo>
                    <a:lnTo>
                      <a:pt x="712" y="48"/>
                    </a:lnTo>
                    <a:lnTo>
                      <a:pt x="665" y="63"/>
                    </a:lnTo>
                    <a:lnTo>
                      <a:pt x="618" y="76"/>
                    </a:lnTo>
                    <a:lnTo>
                      <a:pt x="571" y="89"/>
                    </a:lnTo>
                    <a:lnTo>
                      <a:pt x="522" y="98"/>
                    </a:lnTo>
                    <a:lnTo>
                      <a:pt x="473" y="108"/>
                    </a:lnTo>
                    <a:lnTo>
                      <a:pt x="425" y="118"/>
                    </a:lnTo>
                    <a:lnTo>
                      <a:pt x="376" y="126"/>
                    </a:lnTo>
                    <a:lnTo>
                      <a:pt x="326" y="132"/>
                    </a:lnTo>
                    <a:lnTo>
                      <a:pt x="276" y="137"/>
                    </a:lnTo>
                    <a:lnTo>
                      <a:pt x="225" y="141"/>
                    </a:lnTo>
                    <a:lnTo>
                      <a:pt x="175" y="144"/>
                    </a:lnTo>
                    <a:lnTo>
                      <a:pt x="125" y="145"/>
                    </a:lnTo>
                    <a:lnTo>
                      <a:pt x="73" y="147"/>
                    </a:lnTo>
                    <a:lnTo>
                      <a:pt x="73" y="147"/>
                    </a:lnTo>
                    <a:lnTo>
                      <a:pt x="0" y="145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79" name="Freeform 120"/>
              <p:cNvSpPr>
                <a:spLocks noChangeArrowheads="1"/>
              </p:cNvSpPr>
              <p:nvPr/>
            </p:nvSpPr>
            <p:spPr bwMode="auto">
              <a:xfrm>
                <a:off x="5772" y="1463"/>
                <a:ext cx="96" cy="203"/>
              </a:xfrm>
              <a:custGeom>
                <a:avLst/>
                <a:gdLst>
                  <a:gd name="T0" fmla="*/ 404 w 426"/>
                  <a:gd name="T1" fmla="*/ 769 h 901"/>
                  <a:gd name="T2" fmla="*/ 370 w 426"/>
                  <a:gd name="T3" fmla="*/ 658 h 901"/>
                  <a:gd name="T4" fmla="*/ 347 w 426"/>
                  <a:gd name="T5" fmla="*/ 543 h 901"/>
                  <a:gd name="T6" fmla="*/ 334 w 426"/>
                  <a:gd name="T7" fmla="*/ 425 h 901"/>
                  <a:gd name="T8" fmla="*/ 334 w 426"/>
                  <a:gd name="T9" fmla="*/ 323 h 901"/>
                  <a:gd name="T10" fmla="*/ 339 w 426"/>
                  <a:gd name="T11" fmla="*/ 243 h 901"/>
                  <a:gd name="T12" fmla="*/ 350 w 426"/>
                  <a:gd name="T13" fmla="*/ 164 h 901"/>
                  <a:gd name="T14" fmla="*/ 367 w 426"/>
                  <a:gd name="T15" fmla="*/ 88 h 901"/>
                  <a:gd name="T16" fmla="*/ 352 w 426"/>
                  <a:gd name="T17" fmla="*/ 37 h 901"/>
                  <a:gd name="T18" fmla="*/ 303 w 426"/>
                  <a:gd name="T19" fmla="*/ 20 h 901"/>
                  <a:gd name="T20" fmla="*/ 253 w 426"/>
                  <a:gd name="T21" fmla="*/ 7 h 901"/>
                  <a:gd name="T22" fmla="*/ 200 w 426"/>
                  <a:gd name="T23" fmla="*/ 2 h 901"/>
                  <a:gd name="T24" fmla="*/ 138 w 426"/>
                  <a:gd name="T25" fmla="*/ 2 h 901"/>
                  <a:gd name="T26" fmla="*/ 72 w 426"/>
                  <a:gd name="T27" fmla="*/ 12 h 901"/>
                  <a:gd name="T28" fmla="*/ 31 w 426"/>
                  <a:gd name="T29" fmla="*/ 62 h 901"/>
                  <a:gd name="T30" fmla="*/ 16 w 426"/>
                  <a:gd name="T31" fmla="*/ 146 h 901"/>
                  <a:gd name="T32" fmla="*/ 7 w 426"/>
                  <a:gd name="T33" fmla="*/ 232 h 901"/>
                  <a:gd name="T34" fmla="*/ 2 w 426"/>
                  <a:gd name="T35" fmla="*/ 320 h 901"/>
                  <a:gd name="T36" fmla="*/ 2 w 426"/>
                  <a:gd name="T37" fmla="*/ 433 h 901"/>
                  <a:gd name="T38" fmla="*/ 15 w 426"/>
                  <a:gd name="T39" fmla="*/ 571 h 901"/>
                  <a:gd name="T40" fmla="*/ 39 w 426"/>
                  <a:gd name="T41" fmla="*/ 704 h 901"/>
                  <a:gd name="T42" fmla="*/ 75 w 426"/>
                  <a:gd name="T43" fmla="*/ 832 h 901"/>
                  <a:gd name="T44" fmla="*/ 133 w 426"/>
                  <a:gd name="T45" fmla="*/ 898 h 901"/>
                  <a:gd name="T46" fmla="*/ 206 w 426"/>
                  <a:gd name="T47" fmla="*/ 898 h 901"/>
                  <a:gd name="T48" fmla="*/ 274 w 426"/>
                  <a:gd name="T49" fmla="*/ 889 h 901"/>
                  <a:gd name="T50" fmla="*/ 339 w 426"/>
                  <a:gd name="T51" fmla="*/ 868 h 901"/>
                  <a:gd name="T52" fmla="*/ 398 w 426"/>
                  <a:gd name="T53" fmla="*/ 840 h 901"/>
                  <a:gd name="T54" fmla="*/ 10 w 426"/>
                  <a:gd name="T55" fmla="*/ 451 h 901"/>
                  <a:gd name="T56" fmla="*/ 13 w 426"/>
                  <a:gd name="T57" fmla="*/ 417 h 901"/>
                  <a:gd name="T58" fmla="*/ 21 w 426"/>
                  <a:gd name="T59" fmla="*/ 388 h 901"/>
                  <a:gd name="T60" fmla="*/ 38 w 426"/>
                  <a:gd name="T61" fmla="*/ 360 h 901"/>
                  <a:gd name="T62" fmla="*/ 57 w 426"/>
                  <a:gd name="T63" fmla="*/ 336 h 901"/>
                  <a:gd name="T64" fmla="*/ 81 w 426"/>
                  <a:gd name="T65" fmla="*/ 316 h 901"/>
                  <a:gd name="T66" fmla="*/ 109 w 426"/>
                  <a:gd name="T67" fmla="*/ 300 h 901"/>
                  <a:gd name="T68" fmla="*/ 140 w 426"/>
                  <a:gd name="T69" fmla="*/ 292 h 901"/>
                  <a:gd name="T70" fmla="*/ 172 w 426"/>
                  <a:gd name="T71" fmla="*/ 287 h 901"/>
                  <a:gd name="T72" fmla="*/ 205 w 426"/>
                  <a:gd name="T73" fmla="*/ 292 h 901"/>
                  <a:gd name="T74" fmla="*/ 235 w 426"/>
                  <a:gd name="T75" fmla="*/ 300 h 901"/>
                  <a:gd name="T76" fmla="*/ 263 w 426"/>
                  <a:gd name="T77" fmla="*/ 316 h 901"/>
                  <a:gd name="T78" fmla="*/ 287 w 426"/>
                  <a:gd name="T79" fmla="*/ 336 h 901"/>
                  <a:gd name="T80" fmla="*/ 307 w 426"/>
                  <a:gd name="T81" fmla="*/ 360 h 901"/>
                  <a:gd name="T82" fmla="*/ 321 w 426"/>
                  <a:gd name="T83" fmla="*/ 388 h 901"/>
                  <a:gd name="T84" fmla="*/ 331 w 426"/>
                  <a:gd name="T85" fmla="*/ 417 h 901"/>
                  <a:gd name="T86" fmla="*/ 334 w 426"/>
                  <a:gd name="T87" fmla="*/ 451 h 901"/>
                  <a:gd name="T88" fmla="*/ 331 w 426"/>
                  <a:gd name="T89" fmla="*/ 483 h 901"/>
                  <a:gd name="T90" fmla="*/ 321 w 426"/>
                  <a:gd name="T91" fmla="*/ 514 h 901"/>
                  <a:gd name="T92" fmla="*/ 307 w 426"/>
                  <a:gd name="T93" fmla="*/ 542 h 901"/>
                  <a:gd name="T94" fmla="*/ 287 w 426"/>
                  <a:gd name="T95" fmla="*/ 564 h 901"/>
                  <a:gd name="T96" fmla="*/ 263 w 426"/>
                  <a:gd name="T97" fmla="*/ 585 h 901"/>
                  <a:gd name="T98" fmla="*/ 235 w 426"/>
                  <a:gd name="T99" fmla="*/ 600 h 901"/>
                  <a:gd name="T100" fmla="*/ 205 w 426"/>
                  <a:gd name="T101" fmla="*/ 610 h 901"/>
                  <a:gd name="T102" fmla="*/ 172 w 426"/>
                  <a:gd name="T103" fmla="*/ 613 h 901"/>
                  <a:gd name="T104" fmla="*/ 140 w 426"/>
                  <a:gd name="T105" fmla="*/ 610 h 901"/>
                  <a:gd name="T106" fmla="*/ 109 w 426"/>
                  <a:gd name="T107" fmla="*/ 600 h 901"/>
                  <a:gd name="T108" fmla="*/ 81 w 426"/>
                  <a:gd name="T109" fmla="*/ 585 h 901"/>
                  <a:gd name="T110" fmla="*/ 57 w 426"/>
                  <a:gd name="T111" fmla="*/ 564 h 901"/>
                  <a:gd name="T112" fmla="*/ 38 w 426"/>
                  <a:gd name="T113" fmla="*/ 542 h 901"/>
                  <a:gd name="T114" fmla="*/ 21 w 426"/>
                  <a:gd name="T115" fmla="*/ 514 h 901"/>
                  <a:gd name="T116" fmla="*/ 13 w 426"/>
                  <a:gd name="T117" fmla="*/ 483 h 901"/>
                  <a:gd name="T118" fmla="*/ 10 w 426"/>
                  <a:gd name="T119" fmla="*/ 451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26" h="901">
                    <a:moveTo>
                      <a:pt x="425" y="822"/>
                    </a:moveTo>
                    <a:lnTo>
                      <a:pt x="404" y="769"/>
                    </a:lnTo>
                    <a:lnTo>
                      <a:pt x="386" y="714"/>
                    </a:lnTo>
                    <a:lnTo>
                      <a:pt x="370" y="658"/>
                    </a:lnTo>
                    <a:lnTo>
                      <a:pt x="357" y="602"/>
                    </a:lnTo>
                    <a:lnTo>
                      <a:pt x="347" y="543"/>
                    </a:lnTo>
                    <a:lnTo>
                      <a:pt x="339" y="485"/>
                    </a:lnTo>
                    <a:lnTo>
                      <a:pt x="334" y="425"/>
                    </a:lnTo>
                    <a:lnTo>
                      <a:pt x="333" y="365"/>
                    </a:lnTo>
                    <a:lnTo>
                      <a:pt x="334" y="323"/>
                    </a:lnTo>
                    <a:lnTo>
                      <a:pt x="336" y="284"/>
                    </a:lnTo>
                    <a:lnTo>
                      <a:pt x="339" y="243"/>
                    </a:lnTo>
                    <a:lnTo>
                      <a:pt x="344" y="203"/>
                    </a:lnTo>
                    <a:lnTo>
                      <a:pt x="350" y="164"/>
                    </a:lnTo>
                    <a:lnTo>
                      <a:pt x="357" y="125"/>
                    </a:lnTo>
                    <a:lnTo>
                      <a:pt x="367" y="88"/>
                    </a:lnTo>
                    <a:lnTo>
                      <a:pt x="376" y="49"/>
                    </a:lnTo>
                    <a:lnTo>
                      <a:pt x="352" y="37"/>
                    </a:lnTo>
                    <a:lnTo>
                      <a:pt x="328" y="28"/>
                    </a:lnTo>
                    <a:lnTo>
                      <a:pt x="303" y="20"/>
                    </a:lnTo>
                    <a:lnTo>
                      <a:pt x="279" y="13"/>
                    </a:lnTo>
                    <a:lnTo>
                      <a:pt x="253" y="7"/>
                    </a:lnTo>
                    <a:lnTo>
                      <a:pt x="226" y="3"/>
                    </a:lnTo>
                    <a:lnTo>
                      <a:pt x="200" y="2"/>
                    </a:lnTo>
                    <a:lnTo>
                      <a:pt x="172" y="0"/>
                    </a:lnTo>
                    <a:lnTo>
                      <a:pt x="138" y="2"/>
                    </a:lnTo>
                    <a:lnTo>
                      <a:pt x="104" y="5"/>
                    </a:lnTo>
                    <a:lnTo>
                      <a:pt x="72" y="12"/>
                    </a:lnTo>
                    <a:lnTo>
                      <a:pt x="41" y="20"/>
                    </a:lnTo>
                    <a:lnTo>
                      <a:pt x="31" y="62"/>
                    </a:lnTo>
                    <a:lnTo>
                      <a:pt x="23" y="104"/>
                    </a:lnTo>
                    <a:lnTo>
                      <a:pt x="16" y="146"/>
                    </a:lnTo>
                    <a:lnTo>
                      <a:pt x="12" y="190"/>
                    </a:lnTo>
                    <a:lnTo>
                      <a:pt x="7" y="232"/>
                    </a:lnTo>
                    <a:lnTo>
                      <a:pt x="4" y="276"/>
                    </a:lnTo>
                    <a:lnTo>
                      <a:pt x="2" y="320"/>
                    </a:lnTo>
                    <a:lnTo>
                      <a:pt x="0" y="365"/>
                    </a:lnTo>
                    <a:lnTo>
                      <a:pt x="2" y="433"/>
                    </a:lnTo>
                    <a:lnTo>
                      <a:pt x="7" y="503"/>
                    </a:lnTo>
                    <a:lnTo>
                      <a:pt x="15" y="571"/>
                    </a:lnTo>
                    <a:lnTo>
                      <a:pt x="26" y="637"/>
                    </a:lnTo>
                    <a:lnTo>
                      <a:pt x="39" y="704"/>
                    </a:lnTo>
                    <a:lnTo>
                      <a:pt x="55" y="769"/>
                    </a:lnTo>
                    <a:lnTo>
                      <a:pt x="75" y="832"/>
                    </a:lnTo>
                    <a:lnTo>
                      <a:pt x="97" y="893"/>
                    </a:lnTo>
                    <a:lnTo>
                      <a:pt x="133" y="898"/>
                    </a:lnTo>
                    <a:lnTo>
                      <a:pt x="172" y="900"/>
                    </a:lnTo>
                    <a:lnTo>
                      <a:pt x="206" y="898"/>
                    </a:lnTo>
                    <a:lnTo>
                      <a:pt x="240" y="895"/>
                    </a:lnTo>
                    <a:lnTo>
                      <a:pt x="274" y="889"/>
                    </a:lnTo>
                    <a:lnTo>
                      <a:pt x="307" y="879"/>
                    </a:lnTo>
                    <a:lnTo>
                      <a:pt x="339" y="868"/>
                    </a:lnTo>
                    <a:lnTo>
                      <a:pt x="368" y="855"/>
                    </a:lnTo>
                    <a:lnTo>
                      <a:pt x="398" y="840"/>
                    </a:lnTo>
                    <a:lnTo>
                      <a:pt x="425" y="822"/>
                    </a:lnTo>
                    <a:close/>
                    <a:moveTo>
                      <a:pt x="10" y="451"/>
                    </a:moveTo>
                    <a:lnTo>
                      <a:pt x="10" y="433"/>
                    </a:lnTo>
                    <a:lnTo>
                      <a:pt x="13" y="417"/>
                    </a:lnTo>
                    <a:lnTo>
                      <a:pt x="16" y="402"/>
                    </a:lnTo>
                    <a:lnTo>
                      <a:pt x="21" y="388"/>
                    </a:lnTo>
                    <a:lnTo>
                      <a:pt x="29" y="373"/>
                    </a:lnTo>
                    <a:lnTo>
                      <a:pt x="38" y="360"/>
                    </a:lnTo>
                    <a:lnTo>
                      <a:pt x="46" y="347"/>
                    </a:lnTo>
                    <a:lnTo>
                      <a:pt x="57" y="336"/>
                    </a:lnTo>
                    <a:lnTo>
                      <a:pt x="68" y="324"/>
                    </a:lnTo>
                    <a:lnTo>
                      <a:pt x="81" y="316"/>
                    </a:lnTo>
                    <a:lnTo>
                      <a:pt x="94" y="308"/>
                    </a:lnTo>
                    <a:lnTo>
                      <a:pt x="109" y="300"/>
                    </a:lnTo>
                    <a:lnTo>
                      <a:pt x="124" y="295"/>
                    </a:lnTo>
                    <a:lnTo>
                      <a:pt x="140" y="292"/>
                    </a:lnTo>
                    <a:lnTo>
                      <a:pt x="154" y="289"/>
                    </a:lnTo>
                    <a:lnTo>
                      <a:pt x="172" y="287"/>
                    </a:lnTo>
                    <a:lnTo>
                      <a:pt x="188" y="289"/>
                    </a:lnTo>
                    <a:lnTo>
                      <a:pt x="205" y="292"/>
                    </a:lnTo>
                    <a:lnTo>
                      <a:pt x="219" y="295"/>
                    </a:lnTo>
                    <a:lnTo>
                      <a:pt x="235" y="300"/>
                    </a:lnTo>
                    <a:lnTo>
                      <a:pt x="248" y="308"/>
                    </a:lnTo>
                    <a:lnTo>
                      <a:pt x="263" y="316"/>
                    </a:lnTo>
                    <a:lnTo>
                      <a:pt x="274" y="324"/>
                    </a:lnTo>
                    <a:lnTo>
                      <a:pt x="287" y="336"/>
                    </a:lnTo>
                    <a:lnTo>
                      <a:pt x="297" y="347"/>
                    </a:lnTo>
                    <a:lnTo>
                      <a:pt x="307" y="360"/>
                    </a:lnTo>
                    <a:lnTo>
                      <a:pt x="315" y="373"/>
                    </a:lnTo>
                    <a:lnTo>
                      <a:pt x="321" y="388"/>
                    </a:lnTo>
                    <a:lnTo>
                      <a:pt x="326" y="402"/>
                    </a:lnTo>
                    <a:lnTo>
                      <a:pt x="331" y="417"/>
                    </a:lnTo>
                    <a:lnTo>
                      <a:pt x="333" y="433"/>
                    </a:lnTo>
                    <a:lnTo>
                      <a:pt x="334" y="451"/>
                    </a:lnTo>
                    <a:lnTo>
                      <a:pt x="333" y="467"/>
                    </a:lnTo>
                    <a:lnTo>
                      <a:pt x="331" y="483"/>
                    </a:lnTo>
                    <a:lnTo>
                      <a:pt x="326" y="498"/>
                    </a:lnTo>
                    <a:lnTo>
                      <a:pt x="321" y="514"/>
                    </a:lnTo>
                    <a:lnTo>
                      <a:pt x="315" y="527"/>
                    </a:lnTo>
                    <a:lnTo>
                      <a:pt x="307" y="542"/>
                    </a:lnTo>
                    <a:lnTo>
                      <a:pt x="297" y="553"/>
                    </a:lnTo>
                    <a:lnTo>
                      <a:pt x="287" y="564"/>
                    </a:lnTo>
                    <a:lnTo>
                      <a:pt x="274" y="576"/>
                    </a:lnTo>
                    <a:lnTo>
                      <a:pt x="263" y="585"/>
                    </a:lnTo>
                    <a:lnTo>
                      <a:pt x="248" y="594"/>
                    </a:lnTo>
                    <a:lnTo>
                      <a:pt x="235" y="600"/>
                    </a:lnTo>
                    <a:lnTo>
                      <a:pt x="219" y="605"/>
                    </a:lnTo>
                    <a:lnTo>
                      <a:pt x="205" y="610"/>
                    </a:lnTo>
                    <a:lnTo>
                      <a:pt x="188" y="611"/>
                    </a:lnTo>
                    <a:lnTo>
                      <a:pt x="172" y="613"/>
                    </a:lnTo>
                    <a:lnTo>
                      <a:pt x="154" y="611"/>
                    </a:lnTo>
                    <a:lnTo>
                      <a:pt x="140" y="610"/>
                    </a:lnTo>
                    <a:lnTo>
                      <a:pt x="124" y="605"/>
                    </a:lnTo>
                    <a:lnTo>
                      <a:pt x="109" y="600"/>
                    </a:lnTo>
                    <a:lnTo>
                      <a:pt x="94" y="594"/>
                    </a:lnTo>
                    <a:lnTo>
                      <a:pt x="81" y="585"/>
                    </a:lnTo>
                    <a:lnTo>
                      <a:pt x="68" y="576"/>
                    </a:lnTo>
                    <a:lnTo>
                      <a:pt x="57" y="564"/>
                    </a:lnTo>
                    <a:lnTo>
                      <a:pt x="46" y="553"/>
                    </a:lnTo>
                    <a:lnTo>
                      <a:pt x="38" y="542"/>
                    </a:lnTo>
                    <a:lnTo>
                      <a:pt x="29" y="527"/>
                    </a:lnTo>
                    <a:lnTo>
                      <a:pt x="21" y="514"/>
                    </a:lnTo>
                    <a:lnTo>
                      <a:pt x="16" y="498"/>
                    </a:lnTo>
                    <a:lnTo>
                      <a:pt x="13" y="483"/>
                    </a:lnTo>
                    <a:lnTo>
                      <a:pt x="10" y="467"/>
                    </a:lnTo>
                    <a:lnTo>
                      <a:pt x="10" y="451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0" name="Freeform 121"/>
              <p:cNvSpPr>
                <a:spLocks noChangeArrowheads="1"/>
              </p:cNvSpPr>
              <p:nvPr/>
            </p:nvSpPr>
            <p:spPr bwMode="auto">
              <a:xfrm>
                <a:off x="5848" y="1474"/>
                <a:ext cx="65" cy="175"/>
              </a:xfrm>
              <a:custGeom>
                <a:avLst/>
                <a:gdLst>
                  <a:gd name="T0" fmla="*/ 288 w 289"/>
                  <a:gd name="T1" fmla="*/ 402 h 774"/>
                  <a:gd name="T2" fmla="*/ 288 w 289"/>
                  <a:gd name="T3" fmla="*/ 402 h 774"/>
                  <a:gd name="T4" fmla="*/ 288 w 289"/>
                  <a:gd name="T5" fmla="*/ 370 h 774"/>
                  <a:gd name="T6" fmla="*/ 285 w 289"/>
                  <a:gd name="T7" fmla="*/ 337 h 774"/>
                  <a:gd name="T8" fmla="*/ 278 w 289"/>
                  <a:gd name="T9" fmla="*/ 306 h 774"/>
                  <a:gd name="T10" fmla="*/ 270 w 289"/>
                  <a:gd name="T11" fmla="*/ 275 h 774"/>
                  <a:gd name="T12" fmla="*/ 261 w 289"/>
                  <a:gd name="T13" fmla="*/ 246 h 774"/>
                  <a:gd name="T14" fmla="*/ 249 w 289"/>
                  <a:gd name="T15" fmla="*/ 217 h 774"/>
                  <a:gd name="T16" fmla="*/ 236 w 289"/>
                  <a:gd name="T17" fmla="*/ 189 h 774"/>
                  <a:gd name="T18" fmla="*/ 220 w 289"/>
                  <a:gd name="T19" fmla="*/ 164 h 774"/>
                  <a:gd name="T20" fmla="*/ 204 w 289"/>
                  <a:gd name="T21" fmla="*/ 138 h 774"/>
                  <a:gd name="T22" fmla="*/ 184 w 289"/>
                  <a:gd name="T23" fmla="*/ 113 h 774"/>
                  <a:gd name="T24" fmla="*/ 165 w 289"/>
                  <a:gd name="T25" fmla="*/ 91 h 774"/>
                  <a:gd name="T26" fmla="*/ 142 w 289"/>
                  <a:gd name="T27" fmla="*/ 70 h 774"/>
                  <a:gd name="T28" fmla="*/ 119 w 289"/>
                  <a:gd name="T29" fmla="*/ 50 h 774"/>
                  <a:gd name="T30" fmla="*/ 95 w 289"/>
                  <a:gd name="T31" fmla="*/ 32 h 774"/>
                  <a:gd name="T32" fmla="*/ 69 w 289"/>
                  <a:gd name="T33" fmla="*/ 16 h 774"/>
                  <a:gd name="T34" fmla="*/ 43 w 289"/>
                  <a:gd name="T35" fmla="*/ 0 h 774"/>
                  <a:gd name="T36" fmla="*/ 43 w 289"/>
                  <a:gd name="T37" fmla="*/ 0 h 774"/>
                  <a:gd name="T38" fmla="*/ 34 w 289"/>
                  <a:gd name="T39" fmla="*/ 39 h 774"/>
                  <a:gd name="T40" fmla="*/ 24 w 289"/>
                  <a:gd name="T41" fmla="*/ 76 h 774"/>
                  <a:gd name="T42" fmla="*/ 17 w 289"/>
                  <a:gd name="T43" fmla="*/ 115 h 774"/>
                  <a:gd name="T44" fmla="*/ 11 w 289"/>
                  <a:gd name="T45" fmla="*/ 154 h 774"/>
                  <a:gd name="T46" fmla="*/ 6 w 289"/>
                  <a:gd name="T47" fmla="*/ 194 h 774"/>
                  <a:gd name="T48" fmla="*/ 3 w 289"/>
                  <a:gd name="T49" fmla="*/ 235 h 774"/>
                  <a:gd name="T50" fmla="*/ 1 w 289"/>
                  <a:gd name="T51" fmla="*/ 274 h 774"/>
                  <a:gd name="T52" fmla="*/ 0 w 289"/>
                  <a:gd name="T53" fmla="*/ 316 h 774"/>
                  <a:gd name="T54" fmla="*/ 0 w 289"/>
                  <a:gd name="T55" fmla="*/ 316 h 774"/>
                  <a:gd name="T56" fmla="*/ 1 w 289"/>
                  <a:gd name="T57" fmla="*/ 376 h 774"/>
                  <a:gd name="T58" fmla="*/ 6 w 289"/>
                  <a:gd name="T59" fmla="*/ 436 h 774"/>
                  <a:gd name="T60" fmla="*/ 14 w 289"/>
                  <a:gd name="T61" fmla="*/ 494 h 774"/>
                  <a:gd name="T62" fmla="*/ 24 w 289"/>
                  <a:gd name="T63" fmla="*/ 553 h 774"/>
                  <a:gd name="T64" fmla="*/ 37 w 289"/>
                  <a:gd name="T65" fmla="*/ 609 h 774"/>
                  <a:gd name="T66" fmla="*/ 53 w 289"/>
                  <a:gd name="T67" fmla="*/ 665 h 774"/>
                  <a:gd name="T68" fmla="*/ 71 w 289"/>
                  <a:gd name="T69" fmla="*/ 720 h 774"/>
                  <a:gd name="T70" fmla="*/ 92 w 289"/>
                  <a:gd name="T71" fmla="*/ 773 h 774"/>
                  <a:gd name="T72" fmla="*/ 92 w 289"/>
                  <a:gd name="T73" fmla="*/ 773 h 774"/>
                  <a:gd name="T74" fmla="*/ 115 w 289"/>
                  <a:gd name="T75" fmla="*/ 757 h 774"/>
                  <a:gd name="T76" fmla="*/ 136 w 289"/>
                  <a:gd name="T77" fmla="*/ 739 h 774"/>
                  <a:gd name="T78" fmla="*/ 155 w 289"/>
                  <a:gd name="T79" fmla="*/ 721 h 774"/>
                  <a:gd name="T80" fmla="*/ 173 w 289"/>
                  <a:gd name="T81" fmla="*/ 702 h 774"/>
                  <a:gd name="T82" fmla="*/ 191 w 289"/>
                  <a:gd name="T83" fmla="*/ 681 h 774"/>
                  <a:gd name="T84" fmla="*/ 207 w 289"/>
                  <a:gd name="T85" fmla="*/ 660 h 774"/>
                  <a:gd name="T86" fmla="*/ 222 w 289"/>
                  <a:gd name="T87" fmla="*/ 637 h 774"/>
                  <a:gd name="T88" fmla="*/ 235 w 289"/>
                  <a:gd name="T89" fmla="*/ 614 h 774"/>
                  <a:gd name="T90" fmla="*/ 248 w 289"/>
                  <a:gd name="T91" fmla="*/ 590 h 774"/>
                  <a:gd name="T92" fmla="*/ 257 w 289"/>
                  <a:gd name="T93" fmla="*/ 566 h 774"/>
                  <a:gd name="T94" fmla="*/ 267 w 289"/>
                  <a:gd name="T95" fmla="*/ 540 h 774"/>
                  <a:gd name="T96" fmla="*/ 275 w 289"/>
                  <a:gd name="T97" fmla="*/ 512 h 774"/>
                  <a:gd name="T98" fmla="*/ 280 w 289"/>
                  <a:gd name="T99" fmla="*/ 486 h 774"/>
                  <a:gd name="T100" fmla="*/ 285 w 289"/>
                  <a:gd name="T101" fmla="*/ 459 h 774"/>
                  <a:gd name="T102" fmla="*/ 288 w 289"/>
                  <a:gd name="T103" fmla="*/ 429 h 774"/>
                  <a:gd name="T104" fmla="*/ 288 w 289"/>
                  <a:gd name="T105" fmla="*/ 402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89" h="774">
                    <a:moveTo>
                      <a:pt x="288" y="402"/>
                    </a:moveTo>
                    <a:lnTo>
                      <a:pt x="288" y="402"/>
                    </a:lnTo>
                    <a:lnTo>
                      <a:pt x="288" y="370"/>
                    </a:lnTo>
                    <a:lnTo>
                      <a:pt x="285" y="337"/>
                    </a:lnTo>
                    <a:lnTo>
                      <a:pt x="278" y="306"/>
                    </a:lnTo>
                    <a:lnTo>
                      <a:pt x="270" y="275"/>
                    </a:lnTo>
                    <a:lnTo>
                      <a:pt x="261" y="246"/>
                    </a:lnTo>
                    <a:lnTo>
                      <a:pt x="249" y="217"/>
                    </a:lnTo>
                    <a:lnTo>
                      <a:pt x="236" y="189"/>
                    </a:lnTo>
                    <a:lnTo>
                      <a:pt x="220" y="164"/>
                    </a:lnTo>
                    <a:lnTo>
                      <a:pt x="204" y="138"/>
                    </a:lnTo>
                    <a:lnTo>
                      <a:pt x="184" y="113"/>
                    </a:lnTo>
                    <a:lnTo>
                      <a:pt x="165" y="91"/>
                    </a:lnTo>
                    <a:lnTo>
                      <a:pt x="142" y="70"/>
                    </a:lnTo>
                    <a:lnTo>
                      <a:pt x="119" y="50"/>
                    </a:lnTo>
                    <a:lnTo>
                      <a:pt x="95" y="32"/>
                    </a:lnTo>
                    <a:lnTo>
                      <a:pt x="69" y="16"/>
                    </a:lnTo>
                    <a:lnTo>
                      <a:pt x="43" y="0"/>
                    </a:lnTo>
                    <a:lnTo>
                      <a:pt x="43" y="0"/>
                    </a:lnTo>
                    <a:lnTo>
                      <a:pt x="34" y="39"/>
                    </a:lnTo>
                    <a:lnTo>
                      <a:pt x="24" y="76"/>
                    </a:lnTo>
                    <a:lnTo>
                      <a:pt x="17" y="115"/>
                    </a:lnTo>
                    <a:lnTo>
                      <a:pt x="11" y="154"/>
                    </a:lnTo>
                    <a:lnTo>
                      <a:pt x="6" y="194"/>
                    </a:lnTo>
                    <a:lnTo>
                      <a:pt x="3" y="235"/>
                    </a:lnTo>
                    <a:lnTo>
                      <a:pt x="1" y="274"/>
                    </a:lnTo>
                    <a:lnTo>
                      <a:pt x="0" y="316"/>
                    </a:lnTo>
                    <a:lnTo>
                      <a:pt x="0" y="316"/>
                    </a:lnTo>
                    <a:lnTo>
                      <a:pt x="1" y="376"/>
                    </a:lnTo>
                    <a:lnTo>
                      <a:pt x="6" y="436"/>
                    </a:lnTo>
                    <a:lnTo>
                      <a:pt x="14" y="494"/>
                    </a:lnTo>
                    <a:lnTo>
                      <a:pt x="24" y="553"/>
                    </a:lnTo>
                    <a:lnTo>
                      <a:pt x="37" y="609"/>
                    </a:lnTo>
                    <a:lnTo>
                      <a:pt x="53" y="665"/>
                    </a:lnTo>
                    <a:lnTo>
                      <a:pt x="71" y="720"/>
                    </a:lnTo>
                    <a:lnTo>
                      <a:pt x="92" y="773"/>
                    </a:lnTo>
                    <a:lnTo>
                      <a:pt x="92" y="773"/>
                    </a:lnTo>
                    <a:lnTo>
                      <a:pt x="115" y="757"/>
                    </a:lnTo>
                    <a:lnTo>
                      <a:pt x="136" y="739"/>
                    </a:lnTo>
                    <a:lnTo>
                      <a:pt x="155" y="721"/>
                    </a:lnTo>
                    <a:lnTo>
                      <a:pt x="173" y="702"/>
                    </a:lnTo>
                    <a:lnTo>
                      <a:pt x="191" y="681"/>
                    </a:lnTo>
                    <a:lnTo>
                      <a:pt x="207" y="660"/>
                    </a:lnTo>
                    <a:lnTo>
                      <a:pt x="222" y="637"/>
                    </a:lnTo>
                    <a:lnTo>
                      <a:pt x="235" y="614"/>
                    </a:lnTo>
                    <a:lnTo>
                      <a:pt x="248" y="590"/>
                    </a:lnTo>
                    <a:lnTo>
                      <a:pt x="257" y="566"/>
                    </a:lnTo>
                    <a:lnTo>
                      <a:pt x="267" y="540"/>
                    </a:lnTo>
                    <a:lnTo>
                      <a:pt x="275" y="512"/>
                    </a:lnTo>
                    <a:lnTo>
                      <a:pt x="280" y="486"/>
                    </a:lnTo>
                    <a:lnTo>
                      <a:pt x="285" y="459"/>
                    </a:lnTo>
                    <a:lnTo>
                      <a:pt x="288" y="429"/>
                    </a:lnTo>
                    <a:lnTo>
                      <a:pt x="288" y="402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1" name="Freeform 122"/>
              <p:cNvSpPr>
                <a:spLocks noChangeArrowheads="1"/>
              </p:cNvSpPr>
              <p:nvPr/>
            </p:nvSpPr>
            <p:spPr bwMode="auto">
              <a:xfrm>
                <a:off x="5709" y="1467"/>
                <a:ext cx="84" cy="197"/>
              </a:xfrm>
              <a:custGeom>
                <a:avLst/>
                <a:gdLst>
                  <a:gd name="T0" fmla="*/ 320 w 377"/>
                  <a:gd name="T1" fmla="*/ 0 h 874"/>
                  <a:gd name="T2" fmla="*/ 320 w 377"/>
                  <a:gd name="T3" fmla="*/ 0 h 874"/>
                  <a:gd name="T4" fmla="*/ 286 w 377"/>
                  <a:gd name="T5" fmla="*/ 11 h 874"/>
                  <a:gd name="T6" fmla="*/ 253 w 377"/>
                  <a:gd name="T7" fmla="*/ 26 h 874"/>
                  <a:gd name="T8" fmla="*/ 221 w 377"/>
                  <a:gd name="T9" fmla="*/ 44 h 874"/>
                  <a:gd name="T10" fmla="*/ 192 w 377"/>
                  <a:gd name="T11" fmla="*/ 63 h 874"/>
                  <a:gd name="T12" fmla="*/ 164 w 377"/>
                  <a:gd name="T13" fmla="*/ 84 h 874"/>
                  <a:gd name="T14" fmla="*/ 138 w 377"/>
                  <a:gd name="T15" fmla="*/ 107 h 874"/>
                  <a:gd name="T16" fmla="*/ 114 w 377"/>
                  <a:gd name="T17" fmla="*/ 133 h 874"/>
                  <a:gd name="T18" fmla="*/ 91 w 377"/>
                  <a:gd name="T19" fmla="*/ 160 h 874"/>
                  <a:gd name="T20" fmla="*/ 70 w 377"/>
                  <a:gd name="T21" fmla="*/ 189 h 874"/>
                  <a:gd name="T22" fmla="*/ 52 w 377"/>
                  <a:gd name="T23" fmla="*/ 220 h 874"/>
                  <a:gd name="T24" fmla="*/ 38 w 377"/>
                  <a:gd name="T25" fmla="*/ 253 h 874"/>
                  <a:gd name="T26" fmla="*/ 25 w 377"/>
                  <a:gd name="T27" fmla="*/ 285 h 874"/>
                  <a:gd name="T28" fmla="*/ 15 w 377"/>
                  <a:gd name="T29" fmla="*/ 321 h 874"/>
                  <a:gd name="T30" fmla="*/ 7 w 377"/>
                  <a:gd name="T31" fmla="*/ 356 h 874"/>
                  <a:gd name="T32" fmla="*/ 2 w 377"/>
                  <a:gd name="T33" fmla="*/ 392 h 874"/>
                  <a:gd name="T34" fmla="*/ 0 w 377"/>
                  <a:gd name="T35" fmla="*/ 431 h 874"/>
                  <a:gd name="T36" fmla="*/ 0 w 377"/>
                  <a:gd name="T37" fmla="*/ 431 h 874"/>
                  <a:gd name="T38" fmla="*/ 2 w 377"/>
                  <a:gd name="T39" fmla="*/ 472 h 874"/>
                  <a:gd name="T40" fmla="*/ 8 w 377"/>
                  <a:gd name="T41" fmla="*/ 512 h 874"/>
                  <a:gd name="T42" fmla="*/ 17 w 377"/>
                  <a:gd name="T43" fmla="*/ 551 h 874"/>
                  <a:gd name="T44" fmla="*/ 30 w 377"/>
                  <a:gd name="T45" fmla="*/ 588 h 874"/>
                  <a:gd name="T46" fmla="*/ 44 w 377"/>
                  <a:gd name="T47" fmla="*/ 626 h 874"/>
                  <a:gd name="T48" fmla="*/ 64 w 377"/>
                  <a:gd name="T49" fmla="*/ 660 h 874"/>
                  <a:gd name="T50" fmla="*/ 85 w 377"/>
                  <a:gd name="T51" fmla="*/ 692 h 874"/>
                  <a:gd name="T52" fmla="*/ 109 w 377"/>
                  <a:gd name="T53" fmla="*/ 723 h 874"/>
                  <a:gd name="T54" fmla="*/ 135 w 377"/>
                  <a:gd name="T55" fmla="*/ 750 h 874"/>
                  <a:gd name="T56" fmla="*/ 164 w 377"/>
                  <a:gd name="T57" fmla="*/ 776 h 874"/>
                  <a:gd name="T58" fmla="*/ 195 w 377"/>
                  <a:gd name="T59" fmla="*/ 800 h 874"/>
                  <a:gd name="T60" fmla="*/ 227 w 377"/>
                  <a:gd name="T61" fmla="*/ 822 h 874"/>
                  <a:gd name="T62" fmla="*/ 263 w 377"/>
                  <a:gd name="T63" fmla="*/ 839 h 874"/>
                  <a:gd name="T64" fmla="*/ 299 w 377"/>
                  <a:gd name="T65" fmla="*/ 854 h 874"/>
                  <a:gd name="T66" fmla="*/ 336 w 377"/>
                  <a:gd name="T67" fmla="*/ 865 h 874"/>
                  <a:gd name="T68" fmla="*/ 376 w 377"/>
                  <a:gd name="T69" fmla="*/ 873 h 874"/>
                  <a:gd name="T70" fmla="*/ 376 w 377"/>
                  <a:gd name="T71" fmla="*/ 873 h 874"/>
                  <a:gd name="T72" fmla="*/ 354 w 377"/>
                  <a:gd name="T73" fmla="*/ 812 h 874"/>
                  <a:gd name="T74" fmla="*/ 334 w 377"/>
                  <a:gd name="T75" fmla="*/ 749 h 874"/>
                  <a:gd name="T76" fmla="*/ 318 w 377"/>
                  <a:gd name="T77" fmla="*/ 684 h 874"/>
                  <a:gd name="T78" fmla="*/ 305 w 377"/>
                  <a:gd name="T79" fmla="*/ 617 h 874"/>
                  <a:gd name="T80" fmla="*/ 294 w 377"/>
                  <a:gd name="T81" fmla="*/ 551 h 874"/>
                  <a:gd name="T82" fmla="*/ 286 w 377"/>
                  <a:gd name="T83" fmla="*/ 483 h 874"/>
                  <a:gd name="T84" fmla="*/ 281 w 377"/>
                  <a:gd name="T85" fmla="*/ 413 h 874"/>
                  <a:gd name="T86" fmla="*/ 279 w 377"/>
                  <a:gd name="T87" fmla="*/ 345 h 874"/>
                  <a:gd name="T88" fmla="*/ 279 w 377"/>
                  <a:gd name="T89" fmla="*/ 345 h 874"/>
                  <a:gd name="T90" fmla="*/ 281 w 377"/>
                  <a:gd name="T91" fmla="*/ 300 h 874"/>
                  <a:gd name="T92" fmla="*/ 283 w 377"/>
                  <a:gd name="T93" fmla="*/ 256 h 874"/>
                  <a:gd name="T94" fmla="*/ 286 w 377"/>
                  <a:gd name="T95" fmla="*/ 212 h 874"/>
                  <a:gd name="T96" fmla="*/ 291 w 377"/>
                  <a:gd name="T97" fmla="*/ 170 h 874"/>
                  <a:gd name="T98" fmla="*/ 295 w 377"/>
                  <a:gd name="T99" fmla="*/ 126 h 874"/>
                  <a:gd name="T100" fmla="*/ 302 w 377"/>
                  <a:gd name="T101" fmla="*/ 84 h 874"/>
                  <a:gd name="T102" fmla="*/ 310 w 377"/>
                  <a:gd name="T103" fmla="*/ 42 h 874"/>
                  <a:gd name="T104" fmla="*/ 320 w 377"/>
                  <a:gd name="T105" fmla="*/ 0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77" h="874">
                    <a:moveTo>
                      <a:pt x="320" y="0"/>
                    </a:moveTo>
                    <a:lnTo>
                      <a:pt x="320" y="0"/>
                    </a:lnTo>
                    <a:lnTo>
                      <a:pt x="286" y="11"/>
                    </a:lnTo>
                    <a:lnTo>
                      <a:pt x="253" y="26"/>
                    </a:lnTo>
                    <a:lnTo>
                      <a:pt x="221" y="44"/>
                    </a:lnTo>
                    <a:lnTo>
                      <a:pt x="192" y="63"/>
                    </a:lnTo>
                    <a:lnTo>
                      <a:pt x="164" y="84"/>
                    </a:lnTo>
                    <a:lnTo>
                      <a:pt x="138" y="107"/>
                    </a:lnTo>
                    <a:lnTo>
                      <a:pt x="114" y="133"/>
                    </a:lnTo>
                    <a:lnTo>
                      <a:pt x="91" y="160"/>
                    </a:lnTo>
                    <a:lnTo>
                      <a:pt x="70" y="189"/>
                    </a:lnTo>
                    <a:lnTo>
                      <a:pt x="52" y="220"/>
                    </a:lnTo>
                    <a:lnTo>
                      <a:pt x="38" y="253"/>
                    </a:lnTo>
                    <a:lnTo>
                      <a:pt x="25" y="285"/>
                    </a:lnTo>
                    <a:lnTo>
                      <a:pt x="15" y="321"/>
                    </a:lnTo>
                    <a:lnTo>
                      <a:pt x="7" y="356"/>
                    </a:lnTo>
                    <a:lnTo>
                      <a:pt x="2" y="392"/>
                    </a:lnTo>
                    <a:lnTo>
                      <a:pt x="0" y="431"/>
                    </a:lnTo>
                    <a:lnTo>
                      <a:pt x="0" y="431"/>
                    </a:lnTo>
                    <a:lnTo>
                      <a:pt x="2" y="472"/>
                    </a:lnTo>
                    <a:lnTo>
                      <a:pt x="8" y="512"/>
                    </a:lnTo>
                    <a:lnTo>
                      <a:pt x="17" y="551"/>
                    </a:lnTo>
                    <a:lnTo>
                      <a:pt x="30" y="588"/>
                    </a:lnTo>
                    <a:lnTo>
                      <a:pt x="44" y="626"/>
                    </a:lnTo>
                    <a:lnTo>
                      <a:pt x="64" y="660"/>
                    </a:lnTo>
                    <a:lnTo>
                      <a:pt x="85" y="692"/>
                    </a:lnTo>
                    <a:lnTo>
                      <a:pt x="109" y="723"/>
                    </a:lnTo>
                    <a:lnTo>
                      <a:pt x="135" y="750"/>
                    </a:lnTo>
                    <a:lnTo>
                      <a:pt x="164" y="776"/>
                    </a:lnTo>
                    <a:lnTo>
                      <a:pt x="195" y="800"/>
                    </a:lnTo>
                    <a:lnTo>
                      <a:pt x="227" y="822"/>
                    </a:lnTo>
                    <a:lnTo>
                      <a:pt x="263" y="839"/>
                    </a:lnTo>
                    <a:lnTo>
                      <a:pt x="299" y="854"/>
                    </a:lnTo>
                    <a:lnTo>
                      <a:pt x="336" y="865"/>
                    </a:lnTo>
                    <a:lnTo>
                      <a:pt x="376" y="873"/>
                    </a:lnTo>
                    <a:lnTo>
                      <a:pt x="376" y="873"/>
                    </a:lnTo>
                    <a:lnTo>
                      <a:pt x="354" y="812"/>
                    </a:lnTo>
                    <a:lnTo>
                      <a:pt x="334" y="749"/>
                    </a:lnTo>
                    <a:lnTo>
                      <a:pt x="318" y="684"/>
                    </a:lnTo>
                    <a:lnTo>
                      <a:pt x="305" y="617"/>
                    </a:lnTo>
                    <a:lnTo>
                      <a:pt x="294" y="551"/>
                    </a:lnTo>
                    <a:lnTo>
                      <a:pt x="286" y="483"/>
                    </a:lnTo>
                    <a:lnTo>
                      <a:pt x="281" y="413"/>
                    </a:lnTo>
                    <a:lnTo>
                      <a:pt x="279" y="345"/>
                    </a:lnTo>
                    <a:lnTo>
                      <a:pt x="279" y="345"/>
                    </a:lnTo>
                    <a:lnTo>
                      <a:pt x="281" y="300"/>
                    </a:lnTo>
                    <a:lnTo>
                      <a:pt x="283" y="256"/>
                    </a:lnTo>
                    <a:lnTo>
                      <a:pt x="286" y="212"/>
                    </a:lnTo>
                    <a:lnTo>
                      <a:pt x="291" y="170"/>
                    </a:lnTo>
                    <a:lnTo>
                      <a:pt x="295" y="126"/>
                    </a:lnTo>
                    <a:lnTo>
                      <a:pt x="302" y="84"/>
                    </a:lnTo>
                    <a:lnTo>
                      <a:pt x="310" y="42"/>
                    </a:lnTo>
                    <a:lnTo>
                      <a:pt x="32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2" name="Freeform 123"/>
              <p:cNvSpPr>
                <a:spLocks noChangeArrowheads="1"/>
              </p:cNvSpPr>
              <p:nvPr/>
            </p:nvSpPr>
            <p:spPr bwMode="auto">
              <a:xfrm>
                <a:off x="5572" y="1086"/>
                <a:ext cx="176" cy="194"/>
              </a:xfrm>
              <a:custGeom>
                <a:avLst/>
                <a:gdLst>
                  <a:gd name="T0" fmla="*/ 316 w 780"/>
                  <a:gd name="T1" fmla="*/ 785 h 859"/>
                  <a:gd name="T2" fmla="*/ 407 w 780"/>
                  <a:gd name="T3" fmla="*/ 644 h 859"/>
                  <a:gd name="T4" fmla="*/ 509 w 780"/>
                  <a:gd name="T5" fmla="*/ 507 h 859"/>
                  <a:gd name="T6" fmla="*/ 623 w 780"/>
                  <a:gd name="T7" fmla="*/ 379 h 859"/>
                  <a:gd name="T8" fmla="*/ 730 w 780"/>
                  <a:gd name="T9" fmla="*/ 271 h 859"/>
                  <a:gd name="T10" fmla="*/ 769 w 780"/>
                  <a:gd name="T11" fmla="*/ 206 h 859"/>
                  <a:gd name="T12" fmla="*/ 748 w 780"/>
                  <a:gd name="T13" fmla="*/ 170 h 859"/>
                  <a:gd name="T14" fmla="*/ 722 w 780"/>
                  <a:gd name="T15" fmla="*/ 136 h 859"/>
                  <a:gd name="T16" fmla="*/ 694 w 780"/>
                  <a:gd name="T17" fmla="*/ 104 h 859"/>
                  <a:gd name="T18" fmla="*/ 663 w 780"/>
                  <a:gd name="T19" fmla="*/ 76 h 859"/>
                  <a:gd name="T20" fmla="*/ 629 w 780"/>
                  <a:gd name="T21" fmla="*/ 50 h 859"/>
                  <a:gd name="T22" fmla="*/ 594 w 780"/>
                  <a:gd name="T23" fmla="*/ 28 h 859"/>
                  <a:gd name="T24" fmla="*/ 555 w 780"/>
                  <a:gd name="T25" fmla="*/ 8 h 859"/>
                  <a:gd name="T26" fmla="*/ 496 w 780"/>
                  <a:gd name="T27" fmla="*/ 36 h 859"/>
                  <a:gd name="T28" fmla="*/ 420 w 780"/>
                  <a:gd name="T29" fmla="*/ 112 h 859"/>
                  <a:gd name="T30" fmla="*/ 346 w 780"/>
                  <a:gd name="T31" fmla="*/ 191 h 859"/>
                  <a:gd name="T32" fmla="*/ 276 w 780"/>
                  <a:gd name="T33" fmla="*/ 272 h 859"/>
                  <a:gd name="T34" fmla="*/ 208 w 780"/>
                  <a:gd name="T35" fmla="*/ 357 h 859"/>
                  <a:gd name="T36" fmla="*/ 145 w 780"/>
                  <a:gd name="T37" fmla="*/ 443 h 859"/>
                  <a:gd name="T38" fmla="*/ 85 w 780"/>
                  <a:gd name="T39" fmla="*/ 533 h 859"/>
                  <a:gd name="T40" fmla="*/ 26 w 780"/>
                  <a:gd name="T41" fmla="*/ 624 h 859"/>
                  <a:gd name="T42" fmla="*/ 12 w 780"/>
                  <a:gd name="T43" fmla="*/ 689 h 859"/>
                  <a:gd name="T44" fmla="*/ 39 w 780"/>
                  <a:gd name="T45" fmla="*/ 722 h 859"/>
                  <a:gd name="T46" fmla="*/ 68 w 780"/>
                  <a:gd name="T47" fmla="*/ 751 h 859"/>
                  <a:gd name="T48" fmla="*/ 101 w 780"/>
                  <a:gd name="T49" fmla="*/ 778 h 859"/>
                  <a:gd name="T50" fmla="*/ 136 w 780"/>
                  <a:gd name="T51" fmla="*/ 803 h 859"/>
                  <a:gd name="T52" fmla="*/ 172 w 780"/>
                  <a:gd name="T53" fmla="*/ 822 h 859"/>
                  <a:gd name="T54" fmla="*/ 213 w 780"/>
                  <a:gd name="T55" fmla="*/ 840 h 859"/>
                  <a:gd name="T56" fmla="*/ 253 w 780"/>
                  <a:gd name="T57" fmla="*/ 853 h 859"/>
                  <a:gd name="T58" fmla="*/ 371 w 780"/>
                  <a:gd name="T59" fmla="*/ 256 h 859"/>
                  <a:gd name="T60" fmla="*/ 406 w 780"/>
                  <a:gd name="T61" fmla="*/ 260 h 859"/>
                  <a:gd name="T62" fmla="*/ 435 w 780"/>
                  <a:gd name="T63" fmla="*/ 269 h 859"/>
                  <a:gd name="T64" fmla="*/ 462 w 780"/>
                  <a:gd name="T65" fmla="*/ 284 h 859"/>
                  <a:gd name="T66" fmla="*/ 487 w 780"/>
                  <a:gd name="T67" fmla="*/ 305 h 859"/>
                  <a:gd name="T68" fmla="*/ 506 w 780"/>
                  <a:gd name="T69" fmla="*/ 328 h 859"/>
                  <a:gd name="T70" fmla="*/ 522 w 780"/>
                  <a:gd name="T71" fmla="*/ 355 h 859"/>
                  <a:gd name="T72" fmla="*/ 532 w 780"/>
                  <a:gd name="T73" fmla="*/ 386 h 859"/>
                  <a:gd name="T74" fmla="*/ 535 w 780"/>
                  <a:gd name="T75" fmla="*/ 418 h 859"/>
                  <a:gd name="T76" fmla="*/ 532 w 780"/>
                  <a:gd name="T77" fmla="*/ 452 h 859"/>
                  <a:gd name="T78" fmla="*/ 522 w 780"/>
                  <a:gd name="T79" fmla="*/ 482 h 859"/>
                  <a:gd name="T80" fmla="*/ 506 w 780"/>
                  <a:gd name="T81" fmla="*/ 509 h 859"/>
                  <a:gd name="T82" fmla="*/ 487 w 780"/>
                  <a:gd name="T83" fmla="*/ 533 h 859"/>
                  <a:gd name="T84" fmla="*/ 462 w 780"/>
                  <a:gd name="T85" fmla="*/ 553 h 859"/>
                  <a:gd name="T86" fmla="*/ 435 w 780"/>
                  <a:gd name="T87" fmla="*/ 569 h 859"/>
                  <a:gd name="T88" fmla="*/ 406 w 780"/>
                  <a:gd name="T89" fmla="*/ 579 h 859"/>
                  <a:gd name="T90" fmla="*/ 371 w 780"/>
                  <a:gd name="T91" fmla="*/ 582 h 859"/>
                  <a:gd name="T92" fmla="*/ 339 w 780"/>
                  <a:gd name="T93" fmla="*/ 579 h 859"/>
                  <a:gd name="T94" fmla="*/ 308 w 780"/>
                  <a:gd name="T95" fmla="*/ 569 h 859"/>
                  <a:gd name="T96" fmla="*/ 281 w 780"/>
                  <a:gd name="T97" fmla="*/ 553 h 859"/>
                  <a:gd name="T98" fmla="*/ 258 w 780"/>
                  <a:gd name="T99" fmla="*/ 533 h 859"/>
                  <a:gd name="T100" fmla="*/ 237 w 780"/>
                  <a:gd name="T101" fmla="*/ 509 h 859"/>
                  <a:gd name="T102" fmla="*/ 222 w 780"/>
                  <a:gd name="T103" fmla="*/ 482 h 859"/>
                  <a:gd name="T104" fmla="*/ 213 w 780"/>
                  <a:gd name="T105" fmla="*/ 452 h 859"/>
                  <a:gd name="T106" fmla="*/ 209 w 780"/>
                  <a:gd name="T107" fmla="*/ 418 h 859"/>
                  <a:gd name="T108" fmla="*/ 213 w 780"/>
                  <a:gd name="T109" fmla="*/ 386 h 859"/>
                  <a:gd name="T110" fmla="*/ 222 w 780"/>
                  <a:gd name="T111" fmla="*/ 355 h 859"/>
                  <a:gd name="T112" fmla="*/ 237 w 780"/>
                  <a:gd name="T113" fmla="*/ 328 h 859"/>
                  <a:gd name="T114" fmla="*/ 258 w 780"/>
                  <a:gd name="T115" fmla="*/ 305 h 859"/>
                  <a:gd name="T116" fmla="*/ 281 w 780"/>
                  <a:gd name="T117" fmla="*/ 284 h 859"/>
                  <a:gd name="T118" fmla="*/ 308 w 780"/>
                  <a:gd name="T119" fmla="*/ 269 h 859"/>
                  <a:gd name="T120" fmla="*/ 339 w 780"/>
                  <a:gd name="T121" fmla="*/ 260 h 859"/>
                  <a:gd name="T122" fmla="*/ 371 w 780"/>
                  <a:gd name="T123" fmla="*/ 256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80" h="859">
                    <a:moveTo>
                      <a:pt x="274" y="858"/>
                    </a:moveTo>
                    <a:lnTo>
                      <a:pt x="316" y="785"/>
                    </a:lnTo>
                    <a:lnTo>
                      <a:pt x="360" y="713"/>
                    </a:lnTo>
                    <a:lnTo>
                      <a:pt x="407" y="644"/>
                    </a:lnTo>
                    <a:lnTo>
                      <a:pt x="457" y="576"/>
                    </a:lnTo>
                    <a:lnTo>
                      <a:pt x="509" y="507"/>
                    </a:lnTo>
                    <a:lnTo>
                      <a:pt x="564" y="443"/>
                    </a:lnTo>
                    <a:lnTo>
                      <a:pt x="623" y="379"/>
                    </a:lnTo>
                    <a:lnTo>
                      <a:pt x="683" y="316"/>
                    </a:lnTo>
                    <a:lnTo>
                      <a:pt x="730" y="271"/>
                    </a:lnTo>
                    <a:lnTo>
                      <a:pt x="779" y="225"/>
                    </a:lnTo>
                    <a:lnTo>
                      <a:pt x="769" y="206"/>
                    </a:lnTo>
                    <a:lnTo>
                      <a:pt x="759" y="188"/>
                    </a:lnTo>
                    <a:lnTo>
                      <a:pt x="748" y="170"/>
                    </a:lnTo>
                    <a:lnTo>
                      <a:pt x="735" y="152"/>
                    </a:lnTo>
                    <a:lnTo>
                      <a:pt x="722" y="136"/>
                    </a:lnTo>
                    <a:lnTo>
                      <a:pt x="709" y="120"/>
                    </a:lnTo>
                    <a:lnTo>
                      <a:pt x="694" y="104"/>
                    </a:lnTo>
                    <a:lnTo>
                      <a:pt x="678" y="89"/>
                    </a:lnTo>
                    <a:lnTo>
                      <a:pt x="663" y="76"/>
                    </a:lnTo>
                    <a:lnTo>
                      <a:pt x="645" y="62"/>
                    </a:lnTo>
                    <a:lnTo>
                      <a:pt x="629" y="50"/>
                    </a:lnTo>
                    <a:lnTo>
                      <a:pt x="611" y="37"/>
                    </a:lnTo>
                    <a:lnTo>
                      <a:pt x="594" y="28"/>
                    </a:lnTo>
                    <a:lnTo>
                      <a:pt x="574" y="18"/>
                    </a:lnTo>
                    <a:lnTo>
                      <a:pt x="555" y="8"/>
                    </a:lnTo>
                    <a:lnTo>
                      <a:pt x="535" y="0"/>
                    </a:lnTo>
                    <a:lnTo>
                      <a:pt x="496" y="36"/>
                    </a:lnTo>
                    <a:lnTo>
                      <a:pt x="457" y="75"/>
                    </a:lnTo>
                    <a:lnTo>
                      <a:pt x="420" y="112"/>
                    </a:lnTo>
                    <a:lnTo>
                      <a:pt x="383" y="151"/>
                    </a:lnTo>
                    <a:lnTo>
                      <a:pt x="346" y="191"/>
                    </a:lnTo>
                    <a:lnTo>
                      <a:pt x="310" y="232"/>
                    </a:lnTo>
                    <a:lnTo>
                      <a:pt x="276" y="272"/>
                    </a:lnTo>
                    <a:lnTo>
                      <a:pt x="242" y="314"/>
                    </a:lnTo>
                    <a:lnTo>
                      <a:pt x="208" y="357"/>
                    </a:lnTo>
                    <a:lnTo>
                      <a:pt x="175" y="399"/>
                    </a:lnTo>
                    <a:lnTo>
                      <a:pt x="145" y="443"/>
                    </a:lnTo>
                    <a:lnTo>
                      <a:pt x="114" y="488"/>
                    </a:lnTo>
                    <a:lnTo>
                      <a:pt x="85" y="533"/>
                    </a:lnTo>
                    <a:lnTo>
                      <a:pt x="55" y="579"/>
                    </a:lnTo>
                    <a:lnTo>
                      <a:pt x="26" y="624"/>
                    </a:lnTo>
                    <a:lnTo>
                      <a:pt x="0" y="671"/>
                    </a:lnTo>
                    <a:lnTo>
                      <a:pt x="12" y="689"/>
                    </a:lnTo>
                    <a:lnTo>
                      <a:pt x="25" y="705"/>
                    </a:lnTo>
                    <a:lnTo>
                      <a:pt x="39" y="722"/>
                    </a:lnTo>
                    <a:lnTo>
                      <a:pt x="54" y="736"/>
                    </a:lnTo>
                    <a:lnTo>
                      <a:pt x="68" y="751"/>
                    </a:lnTo>
                    <a:lnTo>
                      <a:pt x="85" y="765"/>
                    </a:lnTo>
                    <a:lnTo>
                      <a:pt x="101" y="778"/>
                    </a:lnTo>
                    <a:lnTo>
                      <a:pt x="119" y="790"/>
                    </a:lnTo>
                    <a:lnTo>
                      <a:pt x="136" y="803"/>
                    </a:lnTo>
                    <a:lnTo>
                      <a:pt x="154" y="812"/>
                    </a:lnTo>
                    <a:lnTo>
                      <a:pt x="172" y="822"/>
                    </a:lnTo>
                    <a:lnTo>
                      <a:pt x="192" y="832"/>
                    </a:lnTo>
                    <a:lnTo>
                      <a:pt x="213" y="840"/>
                    </a:lnTo>
                    <a:lnTo>
                      <a:pt x="232" y="846"/>
                    </a:lnTo>
                    <a:lnTo>
                      <a:pt x="253" y="853"/>
                    </a:lnTo>
                    <a:lnTo>
                      <a:pt x="274" y="858"/>
                    </a:lnTo>
                    <a:close/>
                    <a:moveTo>
                      <a:pt x="371" y="256"/>
                    </a:moveTo>
                    <a:lnTo>
                      <a:pt x="389" y="258"/>
                    </a:lnTo>
                    <a:lnTo>
                      <a:pt x="406" y="260"/>
                    </a:lnTo>
                    <a:lnTo>
                      <a:pt x="420" y="264"/>
                    </a:lnTo>
                    <a:lnTo>
                      <a:pt x="435" y="269"/>
                    </a:lnTo>
                    <a:lnTo>
                      <a:pt x="449" y="276"/>
                    </a:lnTo>
                    <a:lnTo>
                      <a:pt x="462" y="284"/>
                    </a:lnTo>
                    <a:lnTo>
                      <a:pt x="475" y="294"/>
                    </a:lnTo>
                    <a:lnTo>
                      <a:pt x="487" y="305"/>
                    </a:lnTo>
                    <a:lnTo>
                      <a:pt x="498" y="316"/>
                    </a:lnTo>
                    <a:lnTo>
                      <a:pt x="506" y="328"/>
                    </a:lnTo>
                    <a:lnTo>
                      <a:pt x="514" y="342"/>
                    </a:lnTo>
                    <a:lnTo>
                      <a:pt x="522" y="355"/>
                    </a:lnTo>
                    <a:lnTo>
                      <a:pt x="527" y="371"/>
                    </a:lnTo>
                    <a:lnTo>
                      <a:pt x="532" y="386"/>
                    </a:lnTo>
                    <a:lnTo>
                      <a:pt x="534" y="402"/>
                    </a:lnTo>
                    <a:lnTo>
                      <a:pt x="535" y="418"/>
                    </a:lnTo>
                    <a:lnTo>
                      <a:pt x="534" y="436"/>
                    </a:lnTo>
                    <a:lnTo>
                      <a:pt x="532" y="452"/>
                    </a:lnTo>
                    <a:lnTo>
                      <a:pt x="527" y="467"/>
                    </a:lnTo>
                    <a:lnTo>
                      <a:pt x="522" y="482"/>
                    </a:lnTo>
                    <a:lnTo>
                      <a:pt x="514" y="496"/>
                    </a:lnTo>
                    <a:lnTo>
                      <a:pt x="506" y="509"/>
                    </a:lnTo>
                    <a:lnTo>
                      <a:pt x="498" y="522"/>
                    </a:lnTo>
                    <a:lnTo>
                      <a:pt x="487" y="533"/>
                    </a:lnTo>
                    <a:lnTo>
                      <a:pt x="475" y="545"/>
                    </a:lnTo>
                    <a:lnTo>
                      <a:pt x="462" y="553"/>
                    </a:lnTo>
                    <a:lnTo>
                      <a:pt x="449" y="561"/>
                    </a:lnTo>
                    <a:lnTo>
                      <a:pt x="435" y="569"/>
                    </a:lnTo>
                    <a:lnTo>
                      <a:pt x="420" y="574"/>
                    </a:lnTo>
                    <a:lnTo>
                      <a:pt x="406" y="579"/>
                    </a:lnTo>
                    <a:lnTo>
                      <a:pt x="389" y="580"/>
                    </a:lnTo>
                    <a:lnTo>
                      <a:pt x="371" y="582"/>
                    </a:lnTo>
                    <a:lnTo>
                      <a:pt x="355" y="580"/>
                    </a:lnTo>
                    <a:lnTo>
                      <a:pt x="339" y="579"/>
                    </a:lnTo>
                    <a:lnTo>
                      <a:pt x="324" y="574"/>
                    </a:lnTo>
                    <a:lnTo>
                      <a:pt x="308" y="569"/>
                    </a:lnTo>
                    <a:lnTo>
                      <a:pt x="295" y="561"/>
                    </a:lnTo>
                    <a:lnTo>
                      <a:pt x="281" y="553"/>
                    </a:lnTo>
                    <a:lnTo>
                      <a:pt x="269" y="545"/>
                    </a:lnTo>
                    <a:lnTo>
                      <a:pt x="258" y="533"/>
                    </a:lnTo>
                    <a:lnTo>
                      <a:pt x="247" y="522"/>
                    </a:lnTo>
                    <a:lnTo>
                      <a:pt x="237" y="509"/>
                    </a:lnTo>
                    <a:lnTo>
                      <a:pt x="229" y="496"/>
                    </a:lnTo>
                    <a:lnTo>
                      <a:pt x="222" y="482"/>
                    </a:lnTo>
                    <a:lnTo>
                      <a:pt x="217" y="467"/>
                    </a:lnTo>
                    <a:lnTo>
                      <a:pt x="213" y="452"/>
                    </a:lnTo>
                    <a:lnTo>
                      <a:pt x="211" y="436"/>
                    </a:lnTo>
                    <a:lnTo>
                      <a:pt x="209" y="418"/>
                    </a:lnTo>
                    <a:lnTo>
                      <a:pt x="211" y="402"/>
                    </a:lnTo>
                    <a:lnTo>
                      <a:pt x="213" y="386"/>
                    </a:lnTo>
                    <a:lnTo>
                      <a:pt x="217" y="371"/>
                    </a:lnTo>
                    <a:lnTo>
                      <a:pt x="222" y="355"/>
                    </a:lnTo>
                    <a:lnTo>
                      <a:pt x="229" y="342"/>
                    </a:lnTo>
                    <a:lnTo>
                      <a:pt x="237" y="328"/>
                    </a:lnTo>
                    <a:lnTo>
                      <a:pt x="247" y="316"/>
                    </a:lnTo>
                    <a:lnTo>
                      <a:pt x="258" y="305"/>
                    </a:lnTo>
                    <a:lnTo>
                      <a:pt x="269" y="294"/>
                    </a:lnTo>
                    <a:lnTo>
                      <a:pt x="281" y="284"/>
                    </a:lnTo>
                    <a:lnTo>
                      <a:pt x="295" y="276"/>
                    </a:lnTo>
                    <a:lnTo>
                      <a:pt x="308" y="269"/>
                    </a:lnTo>
                    <a:lnTo>
                      <a:pt x="324" y="264"/>
                    </a:lnTo>
                    <a:lnTo>
                      <a:pt x="339" y="260"/>
                    </a:lnTo>
                    <a:lnTo>
                      <a:pt x="355" y="258"/>
                    </a:lnTo>
                    <a:lnTo>
                      <a:pt x="371" y="256"/>
                    </a:lnTo>
                    <a:close/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3" name="Freeform 124"/>
              <p:cNvSpPr>
                <a:spLocks noChangeArrowheads="1"/>
              </p:cNvSpPr>
              <p:nvPr/>
            </p:nvSpPr>
            <p:spPr bwMode="auto">
              <a:xfrm>
                <a:off x="5634" y="1137"/>
                <a:ext cx="123" cy="145"/>
              </a:xfrm>
              <a:custGeom>
                <a:avLst/>
                <a:gdLst>
                  <a:gd name="T0" fmla="*/ 548 w 549"/>
                  <a:gd name="T1" fmla="*/ 193 h 645"/>
                  <a:gd name="T2" fmla="*/ 548 w 549"/>
                  <a:gd name="T3" fmla="*/ 193 h 645"/>
                  <a:gd name="T4" fmla="*/ 548 w 549"/>
                  <a:gd name="T5" fmla="*/ 167 h 645"/>
                  <a:gd name="T6" fmla="*/ 545 w 549"/>
                  <a:gd name="T7" fmla="*/ 143 h 645"/>
                  <a:gd name="T8" fmla="*/ 542 w 549"/>
                  <a:gd name="T9" fmla="*/ 117 h 645"/>
                  <a:gd name="T10" fmla="*/ 537 w 549"/>
                  <a:gd name="T11" fmla="*/ 93 h 645"/>
                  <a:gd name="T12" fmla="*/ 530 w 549"/>
                  <a:gd name="T13" fmla="*/ 69 h 645"/>
                  <a:gd name="T14" fmla="*/ 524 w 549"/>
                  <a:gd name="T15" fmla="*/ 46 h 645"/>
                  <a:gd name="T16" fmla="*/ 514 w 549"/>
                  <a:gd name="T17" fmla="*/ 23 h 645"/>
                  <a:gd name="T18" fmla="*/ 505 w 549"/>
                  <a:gd name="T19" fmla="*/ 0 h 645"/>
                  <a:gd name="T20" fmla="*/ 505 w 549"/>
                  <a:gd name="T21" fmla="*/ 0 h 645"/>
                  <a:gd name="T22" fmla="*/ 456 w 549"/>
                  <a:gd name="T23" fmla="*/ 46 h 645"/>
                  <a:gd name="T24" fmla="*/ 409 w 549"/>
                  <a:gd name="T25" fmla="*/ 91 h 645"/>
                  <a:gd name="T26" fmla="*/ 409 w 549"/>
                  <a:gd name="T27" fmla="*/ 91 h 645"/>
                  <a:gd name="T28" fmla="*/ 349 w 549"/>
                  <a:gd name="T29" fmla="*/ 154 h 645"/>
                  <a:gd name="T30" fmla="*/ 290 w 549"/>
                  <a:gd name="T31" fmla="*/ 218 h 645"/>
                  <a:gd name="T32" fmla="*/ 235 w 549"/>
                  <a:gd name="T33" fmla="*/ 282 h 645"/>
                  <a:gd name="T34" fmla="*/ 183 w 549"/>
                  <a:gd name="T35" fmla="*/ 351 h 645"/>
                  <a:gd name="T36" fmla="*/ 133 w 549"/>
                  <a:gd name="T37" fmla="*/ 419 h 645"/>
                  <a:gd name="T38" fmla="*/ 86 w 549"/>
                  <a:gd name="T39" fmla="*/ 488 h 645"/>
                  <a:gd name="T40" fmla="*/ 42 w 549"/>
                  <a:gd name="T41" fmla="*/ 560 h 645"/>
                  <a:gd name="T42" fmla="*/ 0 w 549"/>
                  <a:gd name="T43" fmla="*/ 633 h 645"/>
                  <a:gd name="T44" fmla="*/ 0 w 549"/>
                  <a:gd name="T45" fmla="*/ 633 h 645"/>
                  <a:gd name="T46" fmla="*/ 25 w 549"/>
                  <a:gd name="T47" fmla="*/ 638 h 645"/>
                  <a:gd name="T48" fmla="*/ 49 w 549"/>
                  <a:gd name="T49" fmla="*/ 641 h 645"/>
                  <a:gd name="T50" fmla="*/ 73 w 549"/>
                  <a:gd name="T51" fmla="*/ 644 h 645"/>
                  <a:gd name="T52" fmla="*/ 97 w 549"/>
                  <a:gd name="T53" fmla="*/ 644 h 645"/>
                  <a:gd name="T54" fmla="*/ 97 w 549"/>
                  <a:gd name="T55" fmla="*/ 644 h 645"/>
                  <a:gd name="T56" fmla="*/ 122 w 549"/>
                  <a:gd name="T57" fmla="*/ 644 h 645"/>
                  <a:gd name="T58" fmla="*/ 145 w 549"/>
                  <a:gd name="T59" fmla="*/ 642 h 645"/>
                  <a:gd name="T60" fmla="*/ 167 w 549"/>
                  <a:gd name="T61" fmla="*/ 639 h 645"/>
                  <a:gd name="T62" fmla="*/ 188 w 549"/>
                  <a:gd name="T63" fmla="*/ 634 h 645"/>
                  <a:gd name="T64" fmla="*/ 211 w 549"/>
                  <a:gd name="T65" fmla="*/ 629 h 645"/>
                  <a:gd name="T66" fmla="*/ 232 w 549"/>
                  <a:gd name="T67" fmla="*/ 625 h 645"/>
                  <a:gd name="T68" fmla="*/ 253 w 549"/>
                  <a:gd name="T69" fmla="*/ 617 h 645"/>
                  <a:gd name="T70" fmla="*/ 273 w 549"/>
                  <a:gd name="T71" fmla="*/ 608 h 645"/>
                  <a:gd name="T72" fmla="*/ 294 w 549"/>
                  <a:gd name="T73" fmla="*/ 600 h 645"/>
                  <a:gd name="T74" fmla="*/ 313 w 549"/>
                  <a:gd name="T75" fmla="*/ 590 h 645"/>
                  <a:gd name="T76" fmla="*/ 331 w 549"/>
                  <a:gd name="T77" fmla="*/ 579 h 645"/>
                  <a:gd name="T78" fmla="*/ 351 w 549"/>
                  <a:gd name="T79" fmla="*/ 568 h 645"/>
                  <a:gd name="T80" fmla="*/ 367 w 549"/>
                  <a:gd name="T81" fmla="*/ 555 h 645"/>
                  <a:gd name="T82" fmla="*/ 385 w 549"/>
                  <a:gd name="T83" fmla="*/ 542 h 645"/>
                  <a:gd name="T84" fmla="*/ 401 w 549"/>
                  <a:gd name="T85" fmla="*/ 527 h 645"/>
                  <a:gd name="T86" fmla="*/ 417 w 549"/>
                  <a:gd name="T87" fmla="*/ 513 h 645"/>
                  <a:gd name="T88" fmla="*/ 432 w 549"/>
                  <a:gd name="T89" fmla="*/ 497 h 645"/>
                  <a:gd name="T90" fmla="*/ 446 w 549"/>
                  <a:gd name="T91" fmla="*/ 480 h 645"/>
                  <a:gd name="T92" fmla="*/ 459 w 549"/>
                  <a:gd name="T93" fmla="*/ 462 h 645"/>
                  <a:gd name="T94" fmla="*/ 472 w 549"/>
                  <a:gd name="T95" fmla="*/ 446 h 645"/>
                  <a:gd name="T96" fmla="*/ 483 w 549"/>
                  <a:gd name="T97" fmla="*/ 427 h 645"/>
                  <a:gd name="T98" fmla="*/ 495 w 549"/>
                  <a:gd name="T99" fmla="*/ 409 h 645"/>
                  <a:gd name="T100" fmla="*/ 505 w 549"/>
                  <a:gd name="T101" fmla="*/ 389 h 645"/>
                  <a:gd name="T102" fmla="*/ 513 w 549"/>
                  <a:gd name="T103" fmla="*/ 368 h 645"/>
                  <a:gd name="T104" fmla="*/ 521 w 549"/>
                  <a:gd name="T105" fmla="*/ 349 h 645"/>
                  <a:gd name="T106" fmla="*/ 529 w 549"/>
                  <a:gd name="T107" fmla="*/ 328 h 645"/>
                  <a:gd name="T108" fmla="*/ 534 w 549"/>
                  <a:gd name="T109" fmla="*/ 307 h 645"/>
                  <a:gd name="T110" fmla="*/ 539 w 549"/>
                  <a:gd name="T111" fmla="*/ 284 h 645"/>
                  <a:gd name="T112" fmla="*/ 543 w 549"/>
                  <a:gd name="T113" fmla="*/ 263 h 645"/>
                  <a:gd name="T114" fmla="*/ 547 w 549"/>
                  <a:gd name="T115" fmla="*/ 240 h 645"/>
                  <a:gd name="T116" fmla="*/ 548 w 549"/>
                  <a:gd name="T117" fmla="*/ 218 h 645"/>
                  <a:gd name="T118" fmla="*/ 548 w 549"/>
                  <a:gd name="T119" fmla="*/ 193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49" h="645">
                    <a:moveTo>
                      <a:pt x="548" y="193"/>
                    </a:moveTo>
                    <a:lnTo>
                      <a:pt x="548" y="193"/>
                    </a:lnTo>
                    <a:lnTo>
                      <a:pt x="548" y="167"/>
                    </a:lnTo>
                    <a:lnTo>
                      <a:pt x="545" y="143"/>
                    </a:lnTo>
                    <a:lnTo>
                      <a:pt x="542" y="117"/>
                    </a:lnTo>
                    <a:lnTo>
                      <a:pt x="537" y="93"/>
                    </a:lnTo>
                    <a:lnTo>
                      <a:pt x="530" y="69"/>
                    </a:lnTo>
                    <a:lnTo>
                      <a:pt x="524" y="46"/>
                    </a:lnTo>
                    <a:lnTo>
                      <a:pt x="514" y="23"/>
                    </a:lnTo>
                    <a:lnTo>
                      <a:pt x="505" y="0"/>
                    </a:lnTo>
                    <a:lnTo>
                      <a:pt x="505" y="0"/>
                    </a:lnTo>
                    <a:lnTo>
                      <a:pt x="456" y="46"/>
                    </a:lnTo>
                    <a:lnTo>
                      <a:pt x="409" y="91"/>
                    </a:lnTo>
                    <a:lnTo>
                      <a:pt x="409" y="91"/>
                    </a:lnTo>
                    <a:lnTo>
                      <a:pt x="349" y="154"/>
                    </a:lnTo>
                    <a:lnTo>
                      <a:pt x="290" y="218"/>
                    </a:lnTo>
                    <a:lnTo>
                      <a:pt x="235" y="282"/>
                    </a:lnTo>
                    <a:lnTo>
                      <a:pt x="183" y="351"/>
                    </a:lnTo>
                    <a:lnTo>
                      <a:pt x="133" y="419"/>
                    </a:lnTo>
                    <a:lnTo>
                      <a:pt x="86" y="488"/>
                    </a:lnTo>
                    <a:lnTo>
                      <a:pt x="42" y="560"/>
                    </a:lnTo>
                    <a:lnTo>
                      <a:pt x="0" y="633"/>
                    </a:lnTo>
                    <a:lnTo>
                      <a:pt x="0" y="633"/>
                    </a:lnTo>
                    <a:lnTo>
                      <a:pt x="25" y="638"/>
                    </a:lnTo>
                    <a:lnTo>
                      <a:pt x="49" y="641"/>
                    </a:lnTo>
                    <a:lnTo>
                      <a:pt x="73" y="644"/>
                    </a:lnTo>
                    <a:lnTo>
                      <a:pt x="97" y="644"/>
                    </a:lnTo>
                    <a:lnTo>
                      <a:pt x="97" y="644"/>
                    </a:lnTo>
                    <a:lnTo>
                      <a:pt x="122" y="644"/>
                    </a:lnTo>
                    <a:lnTo>
                      <a:pt x="145" y="642"/>
                    </a:lnTo>
                    <a:lnTo>
                      <a:pt x="167" y="639"/>
                    </a:lnTo>
                    <a:lnTo>
                      <a:pt x="188" y="634"/>
                    </a:lnTo>
                    <a:lnTo>
                      <a:pt x="211" y="629"/>
                    </a:lnTo>
                    <a:lnTo>
                      <a:pt x="232" y="625"/>
                    </a:lnTo>
                    <a:lnTo>
                      <a:pt x="253" y="617"/>
                    </a:lnTo>
                    <a:lnTo>
                      <a:pt x="273" y="608"/>
                    </a:lnTo>
                    <a:lnTo>
                      <a:pt x="294" y="600"/>
                    </a:lnTo>
                    <a:lnTo>
                      <a:pt x="313" y="590"/>
                    </a:lnTo>
                    <a:lnTo>
                      <a:pt x="331" y="579"/>
                    </a:lnTo>
                    <a:lnTo>
                      <a:pt x="351" y="568"/>
                    </a:lnTo>
                    <a:lnTo>
                      <a:pt x="367" y="555"/>
                    </a:lnTo>
                    <a:lnTo>
                      <a:pt x="385" y="542"/>
                    </a:lnTo>
                    <a:lnTo>
                      <a:pt x="401" y="527"/>
                    </a:lnTo>
                    <a:lnTo>
                      <a:pt x="417" y="513"/>
                    </a:lnTo>
                    <a:lnTo>
                      <a:pt x="432" y="497"/>
                    </a:lnTo>
                    <a:lnTo>
                      <a:pt x="446" y="480"/>
                    </a:lnTo>
                    <a:lnTo>
                      <a:pt x="459" y="462"/>
                    </a:lnTo>
                    <a:lnTo>
                      <a:pt x="472" y="446"/>
                    </a:lnTo>
                    <a:lnTo>
                      <a:pt x="483" y="427"/>
                    </a:lnTo>
                    <a:lnTo>
                      <a:pt x="495" y="409"/>
                    </a:lnTo>
                    <a:lnTo>
                      <a:pt x="505" y="389"/>
                    </a:lnTo>
                    <a:lnTo>
                      <a:pt x="513" y="368"/>
                    </a:lnTo>
                    <a:lnTo>
                      <a:pt x="521" y="349"/>
                    </a:lnTo>
                    <a:lnTo>
                      <a:pt x="529" y="328"/>
                    </a:lnTo>
                    <a:lnTo>
                      <a:pt x="534" y="307"/>
                    </a:lnTo>
                    <a:lnTo>
                      <a:pt x="539" y="284"/>
                    </a:lnTo>
                    <a:lnTo>
                      <a:pt x="543" y="263"/>
                    </a:lnTo>
                    <a:lnTo>
                      <a:pt x="547" y="240"/>
                    </a:lnTo>
                    <a:lnTo>
                      <a:pt x="548" y="218"/>
                    </a:lnTo>
                    <a:lnTo>
                      <a:pt x="548" y="193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4" name="Freeform 125"/>
              <p:cNvSpPr>
                <a:spLocks noChangeArrowheads="1"/>
              </p:cNvSpPr>
              <p:nvPr/>
            </p:nvSpPr>
            <p:spPr bwMode="auto">
              <a:xfrm>
                <a:off x="5555" y="1079"/>
                <a:ext cx="138" cy="158"/>
              </a:xfrm>
              <a:custGeom>
                <a:avLst/>
                <a:gdLst>
                  <a:gd name="T0" fmla="*/ 612 w 613"/>
                  <a:gd name="T1" fmla="*/ 31 h 703"/>
                  <a:gd name="T2" fmla="*/ 533 w 613"/>
                  <a:gd name="T3" fmla="*/ 8 h 703"/>
                  <a:gd name="T4" fmla="*/ 492 w 613"/>
                  <a:gd name="T5" fmla="*/ 2 h 703"/>
                  <a:gd name="T6" fmla="*/ 448 w 613"/>
                  <a:gd name="T7" fmla="*/ 0 h 703"/>
                  <a:gd name="T8" fmla="*/ 426 w 613"/>
                  <a:gd name="T9" fmla="*/ 0 h 703"/>
                  <a:gd name="T10" fmla="*/ 380 w 613"/>
                  <a:gd name="T11" fmla="*/ 5 h 703"/>
                  <a:gd name="T12" fmla="*/ 337 w 613"/>
                  <a:gd name="T13" fmla="*/ 15 h 703"/>
                  <a:gd name="T14" fmla="*/ 294 w 613"/>
                  <a:gd name="T15" fmla="*/ 28 h 703"/>
                  <a:gd name="T16" fmla="*/ 254 w 613"/>
                  <a:gd name="T17" fmla="*/ 44 h 703"/>
                  <a:gd name="T18" fmla="*/ 217 w 613"/>
                  <a:gd name="T19" fmla="*/ 65 h 703"/>
                  <a:gd name="T20" fmla="*/ 179 w 613"/>
                  <a:gd name="T21" fmla="*/ 89 h 703"/>
                  <a:gd name="T22" fmla="*/ 147 w 613"/>
                  <a:gd name="T23" fmla="*/ 117 h 703"/>
                  <a:gd name="T24" fmla="*/ 116 w 613"/>
                  <a:gd name="T25" fmla="*/ 148 h 703"/>
                  <a:gd name="T26" fmla="*/ 89 w 613"/>
                  <a:gd name="T27" fmla="*/ 180 h 703"/>
                  <a:gd name="T28" fmla="*/ 64 w 613"/>
                  <a:gd name="T29" fmla="*/ 218 h 703"/>
                  <a:gd name="T30" fmla="*/ 43 w 613"/>
                  <a:gd name="T31" fmla="*/ 255 h 703"/>
                  <a:gd name="T32" fmla="*/ 27 w 613"/>
                  <a:gd name="T33" fmla="*/ 295 h 703"/>
                  <a:gd name="T34" fmla="*/ 14 w 613"/>
                  <a:gd name="T35" fmla="*/ 337 h 703"/>
                  <a:gd name="T36" fmla="*/ 4 w 613"/>
                  <a:gd name="T37" fmla="*/ 381 h 703"/>
                  <a:gd name="T38" fmla="*/ 0 w 613"/>
                  <a:gd name="T39" fmla="*/ 427 h 703"/>
                  <a:gd name="T40" fmla="*/ 0 w 613"/>
                  <a:gd name="T41" fmla="*/ 449 h 703"/>
                  <a:gd name="T42" fmla="*/ 4 w 613"/>
                  <a:gd name="T43" fmla="*/ 519 h 703"/>
                  <a:gd name="T44" fmla="*/ 19 w 613"/>
                  <a:gd name="T45" fmla="*/ 584 h 703"/>
                  <a:gd name="T46" fmla="*/ 43 w 613"/>
                  <a:gd name="T47" fmla="*/ 645 h 703"/>
                  <a:gd name="T48" fmla="*/ 77 w 613"/>
                  <a:gd name="T49" fmla="*/ 702 h 703"/>
                  <a:gd name="T50" fmla="*/ 103 w 613"/>
                  <a:gd name="T51" fmla="*/ 655 h 703"/>
                  <a:gd name="T52" fmla="*/ 162 w 613"/>
                  <a:gd name="T53" fmla="*/ 564 h 703"/>
                  <a:gd name="T54" fmla="*/ 222 w 613"/>
                  <a:gd name="T55" fmla="*/ 474 h 703"/>
                  <a:gd name="T56" fmla="*/ 285 w 613"/>
                  <a:gd name="T57" fmla="*/ 388 h 703"/>
                  <a:gd name="T58" fmla="*/ 353 w 613"/>
                  <a:gd name="T59" fmla="*/ 303 h 703"/>
                  <a:gd name="T60" fmla="*/ 423 w 613"/>
                  <a:gd name="T61" fmla="*/ 222 h 703"/>
                  <a:gd name="T62" fmla="*/ 497 w 613"/>
                  <a:gd name="T63" fmla="*/ 143 h 703"/>
                  <a:gd name="T64" fmla="*/ 573 w 613"/>
                  <a:gd name="T65" fmla="*/ 67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13" h="703">
                    <a:moveTo>
                      <a:pt x="612" y="31"/>
                    </a:moveTo>
                    <a:lnTo>
                      <a:pt x="612" y="31"/>
                    </a:lnTo>
                    <a:lnTo>
                      <a:pt x="573" y="18"/>
                    </a:lnTo>
                    <a:lnTo>
                      <a:pt x="533" y="8"/>
                    </a:lnTo>
                    <a:lnTo>
                      <a:pt x="513" y="5"/>
                    </a:lnTo>
                    <a:lnTo>
                      <a:pt x="492" y="2"/>
                    </a:lnTo>
                    <a:lnTo>
                      <a:pt x="471" y="0"/>
                    </a:lnTo>
                    <a:lnTo>
                      <a:pt x="448" y="0"/>
                    </a:lnTo>
                    <a:lnTo>
                      <a:pt x="448" y="0"/>
                    </a:lnTo>
                    <a:lnTo>
                      <a:pt x="426" y="0"/>
                    </a:lnTo>
                    <a:lnTo>
                      <a:pt x="403" y="2"/>
                    </a:lnTo>
                    <a:lnTo>
                      <a:pt x="380" y="5"/>
                    </a:lnTo>
                    <a:lnTo>
                      <a:pt x="358" y="8"/>
                    </a:lnTo>
                    <a:lnTo>
                      <a:pt x="337" y="15"/>
                    </a:lnTo>
                    <a:lnTo>
                      <a:pt x="316" y="20"/>
                    </a:lnTo>
                    <a:lnTo>
                      <a:pt x="294" y="28"/>
                    </a:lnTo>
                    <a:lnTo>
                      <a:pt x="274" y="36"/>
                    </a:lnTo>
                    <a:lnTo>
                      <a:pt x="254" y="44"/>
                    </a:lnTo>
                    <a:lnTo>
                      <a:pt x="235" y="54"/>
                    </a:lnTo>
                    <a:lnTo>
                      <a:pt x="217" y="65"/>
                    </a:lnTo>
                    <a:lnTo>
                      <a:pt x="197" y="76"/>
                    </a:lnTo>
                    <a:lnTo>
                      <a:pt x="179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1" y="132"/>
                    </a:lnTo>
                    <a:lnTo>
                      <a:pt x="116" y="148"/>
                    </a:lnTo>
                    <a:lnTo>
                      <a:pt x="102" y="164"/>
                    </a:lnTo>
                    <a:lnTo>
                      <a:pt x="89" y="180"/>
                    </a:lnTo>
                    <a:lnTo>
                      <a:pt x="76" y="198"/>
                    </a:lnTo>
                    <a:lnTo>
                      <a:pt x="64" y="218"/>
                    </a:lnTo>
                    <a:lnTo>
                      <a:pt x="53" y="235"/>
                    </a:lnTo>
                    <a:lnTo>
                      <a:pt x="43" y="255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19" y="316"/>
                    </a:lnTo>
                    <a:lnTo>
                      <a:pt x="14" y="337"/>
                    </a:lnTo>
                    <a:lnTo>
                      <a:pt x="8" y="360"/>
                    </a:lnTo>
                    <a:lnTo>
                      <a:pt x="4" y="381"/>
                    </a:lnTo>
                    <a:lnTo>
                      <a:pt x="1" y="404"/>
                    </a:lnTo>
                    <a:lnTo>
                      <a:pt x="0" y="427"/>
                    </a:lnTo>
                    <a:lnTo>
                      <a:pt x="0" y="449"/>
                    </a:lnTo>
                    <a:lnTo>
                      <a:pt x="0" y="449"/>
                    </a:lnTo>
                    <a:lnTo>
                      <a:pt x="1" y="485"/>
                    </a:lnTo>
                    <a:lnTo>
                      <a:pt x="4" y="519"/>
                    </a:lnTo>
                    <a:lnTo>
                      <a:pt x="11" y="552"/>
                    </a:lnTo>
                    <a:lnTo>
                      <a:pt x="19" y="584"/>
                    </a:lnTo>
                    <a:lnTo>
                      <a:pt x="30" y="615"/>
                    </a:lnTo>
                    <a:lnTo>
                      <a:pt x="43" y="645"/>
                    </a:lnTo>
                    <a:lnTo>
                      <a:pt x="59" y="675"/>
                    </a:lnTo>
                    <a:lnTo>
                      <a:pt x="77" y="702"/>
                    </a:lnTo>
                    <a:lnTo>
                      <a:pt x="77" y="702"/>
                    </a:lnTo>
                    <a:lnTo>
                      <a:pt x="103" y="655"/>
                    </a:lnTo>
                    <a:lnTo>
                      <a:pt x="132" y="610"/>
                    </a:lnTo>
                    <a:lnTo>
                      <a:pt x="162" y="564"/>
                    </a:lnTo>
                    <a:lnTo>
                      <a:pt x="191" y="519"/>
                    </a:lnTo>
                    <a:lnTo>
                      <a:pt x="222" y="474"/>
                    </a:lnTo>
                    <a:lnTo>
                      <a:pt x="252" y="430"/>
                    </a:lnTo>
                    <a:lnTo>
                      <a:pt x="285" y="388"/>
                    </a:lnTo>
                    <a:lnTo>
                      <a:pt x="319" y="345"/>
                    </a:lnTo>
                    <a:lnTo>
                      <a:pt x="353" y="303"/>
                    </a:lnTo>
                    <a:lnTo>
                      <a:pt x="387" y="263"/>
                    </a:lnTo>
                    <a:lnTo>
                      <a:pt x="423" y="222"/>
                    </a:lnTo>
                    <a:lnTo>
                      <a:pt x="460" y="182"/>
                    </a:lnTo>
                    <a:lnTo>
                      <a:pt x="497" y="143"/>
                    </a:lnTo>
                    <a:lnTo>
                      <a:pt x="534" y="106"/>
                    </a:lnTo>
                    <a:lnTo>
                      <a:pt x="573" y="67"/>
                    </a:lnTo>
                    <a:lnTo>
                      <a:pt x="612" y="3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5" name="Freeform 126"/>
              <p:cNvSpPr>
                <a:spLocks noChangeArrowheads="1"/>
              </p:cNvSpPr>
              <p:nvPr/>
            </p:nvSpPr>
            <p:spPr bwMode="auto">
              <a:xfrm>
                <a:off x="5863" y="925"/>
                <a:ext cx="204" cy="120"/>
              </a:xfrm>
              <a:custGeom>
                <a:avLst/>
                <a:gdLst>
                  <a:gd name="T0" fmla="*/ 159 w 903"/>
                  <a:gd name="T1" fmla="*/ 511 h 533"/>
                  <a:gd name="T2" fmla="*/ 253 w 903"/>
                  <a:gd name="T3" fmla="*/ 473 h 533"/>
                  <a:gd name="T4" fmla="*/ 347 w 903"/>
                  <a:gd name="T5" fmla="*/ 441 h 533"/>
                  <a:gd name="T6" fmla="*/ 443 w 903"/>
                  <a:gd name="T7" fmla="*/ 412 h 533"/>
                  <a:gd name="T8" fmla="*/ 540 w 903"/>
                  <a:gd name="T9" fmla="*/ 386 h 533"/>
                  <a:gd name="T10" fmla="*/ 639 w 903"/>
                  <a:gd name="T11" fmla="*/ 365 h 533"/>
                  <a:gd name="T12" fmla="*/ 740 w 903"/>
                  <a:gd name="T13" fmla="*/ 347 h 533"/>
                  <a:gd name="T14" fmla="*/ 840 w 903"/>
                  <a:gd name="T15" fmla="*/ 334 h 533"/>
                  <a:gd name="T16" fmla="*/ 895 w 903"/>
                  <a:gd name="T17" fmla="*/ 306 h 533"/>
                  <a:gd name="T18" fmla="*/ 900 w 903"/>
                  <a:gd name="T19" fmla="*/ 258 h 533"/>
                  <a:gd name="T20" fmla="*/ 900 w 903"/>
                  <a:gd name="T21" fmla="*/ 203 h 533"/>
                  <a:gd name="T22" fmla="*/ 892 w 903"/>
                  <a:gd name="T23" fmla="*/ 141 h 533"/>
                  <a:gd name="T24" fmla="*/ 874 w 903"/>
                  <a:gd name="T25" fmla="*/ 83 h 533"/>
                  <a:gd name="T26" fmla="*/ 850 w 903"/>
                  <a:gd name="T27" fmla="*/ 27 h 533"/>
                  <a:gd name="T28" fmla="*/ 780 w 903"/>
                  <a:gd name="T29" fmla="*/ 6 h 533"/>
                  <a:gd name="T30" fmla="*/ 671 w 903"/>
                  <a:gd name="T31" fmla="*/ 23 h 533"/>
                  <a:gd name="T32" fmla="*/ 564 w 903"/>
                  <a:gd name="T33" fmla="*/ 41 h 533"/>
                  <a:gd name="T34" fmla="*/ 458 w 903"/>
                  <a:gd name="T35" fmla="*/ 65 h 533"/>
                  <a:gd name="T36" fmla="*/ 354 w 903"/>
                  <a:gd name="T37" fmla="*/ 92 h 533"/>
                  <a:gd name="T38" fmla="*/ 250 w 903"/>
                  <a:gd name="T39" fmla="*/ 123 h 533"/>
                  <a:gd name="T40" fmla="*/ 150 w 903"/>
                  <a:gd name="T41" fmla="*/ 159 h 533"/>
                  <a:gd name="T42" fmla="*/ 50 w 903"/>
                  <a:gd name="T43" fmla="*/ 198 h 533"/>
                  <a:gd name="T44" fmla="*/ 0 w 903"/>
                  <a:gd name="T45" fmla="*/ 233 h 533"/>
                  <a:gd name="T46" fmla="*/ 4 w 903"/>
                  <a:gd name="T47" fmla="*/ 276 h 533"/>
                  <a:gd name="T48" fmla="*/ 18 w 903"/>
                  <a:gd name="T49" fmla="*/ 357 h 533"/>
                  <a:gd name="T50" fmla="*/ 47 w 903"/>
                  <a:gd name="T51" fmla="*/ 433 h 533"/>
                  <a:gd name="T52" fmla="*/ 89 w 903"/>
                  <a:gd name="T53" fmla="*/ 501 h 533"/>
                  <a:gd name="T54" fmla="*/ 451 w 903"/>
                  <a:gd name="T55" fmla="*/ 71 h 533"/>
                  <a:gd name="T56" fmla="*/ 483 w 903"/>
                  <a:gd name="T57" fmla="*/ 75 h 533"/>
                  <a:gd name="T58" fmla="*/ 514 w 903"/>
                  <a:gd name="T59" fmla="*/ 84 h 533"/>
                  <a:gd name="T60" fmla="*/ 542 w 903"/>
                  <a:gd name="T61" fmla="*/ 99 h 533"/>
                  <a:gd name="T62" fmla="*/ 566 w 903"/>
                  <a:gd name="T63" fmla="*/ 120 h 533"/>
                  <a:gd name="T64" fmla="*/ 586 w 903"/>
                  <a:gd name="T65" fmla="*/ 143 h 533"/>
                  <a:gd name="T66" fmla="*/ 600 w 903"/>
                  <a:gd name="T67" fmla="*/ 170 h 533"/>
                  <a:gd name="T68" fmla="*/ 610 w 903"/>
                  <a:gd name="T69" fmla="*/ 201 h 533"/>
                  <a:gd name="T70" fmla="*/ 613 w 903"/>
                  <a:gd name="T71" fmla="*/ 233 h 533"/>
                  <a:gd name="T72" fmla="*/ 610 w 903"/>
                  <a:gd name="T73" fmla="*/ 268 h 533"/>
                  <a:gd name="T74" fmla="*/ 600 w 903"/>
                  <a:gd name="T75" fmla="*/ 297 h 533"/>
                  <a:gd name="T76" fmla="*/ 586 w 903"/>
                  <a:gd name="T77" fmla="*/ 324 h 533"/>
                  <a:gd name="T78" fmla="*/ 566 w 903"/>
                  <a:gd name="T79" fmla="*/ 349 h 533"/>
                  <a:gd name="T80" fmla="*/ 542 w 903"/>
                  <a:gd name="T81" fmla="*/ 368 h 533"/>
                  <a:gd name="T82" fmla="*/ 514 w 903"/>
                  <a:gd name="T83" fmla="*/ 384 h 533"/>
                  <a:gd name="T84" fmla="*/ 483 w 903"/>
                  <a:gd name="T85" fmla="*/ 394 h 533"/>
                  <a:gd name="T86" fmla="*/ 451 w 903"/>
                  <a:gd name="T87" fmla="*/ 397 h 533"/>
                  <a:gd name="T88" fmla="*/ 419 w 903"/>
                  <a:gd name="T89" fmla="*/ 394 h 533"/>
                  <a:gd name="T90" fmla="*/ 388 w 903"/>
                  <a:gd name="T91" fmla="*/ 384 h 533"/>
                  <a:gd name="T92" fmla="*/ 360 w 903"/>
                  <a:gd name="T93" fmla="*/ 368 h 533"/>
                  <a:gd name="T94" fmla="*/ 336 w 903"/>
                  <a:gd name="T95" fmla="*/ 349 h 533"/>
                  <a:gd name="T96" fmla="*/ 316 w 903"/>
                  <a:gd name="T97" fmla="*/ 324 h 533"/>
                  <a:gd name="T98" fmla="*/ 302 w 903"/>
                  <a:gd name="T99" fmla="*/ 297 h 533"/>
                  <a:gd name="T100" fmla="*/ 292 w 903"/>
                  <a:gd name="T101" fmla="*/ 268 h 533"/>
                  <a:gd name="T102" fmla="*/ 289 w 903"/>
                  <a:gd name="T103" fmla="*/ 233 h 533"/>
                  <a:gd name="T104" fmla="*/ 292 w 903"/>
                  <a:gd name="T105" fmla="*/ 201 h 533"/>
                  <a:gd name="T106" fmla="*/ 302 w 903"/>
                  <a:gd name="T107" fmla="*/ 170 h 533"/>
                  <a:gd name="T108" fmla="*/ 316 w 903"/>
                  <a:gd name="T109" fmla="*/ 143 h 533"/>
                  <a:gd name="T110" fmla="*/ 336 w 903"/>
                  <a:gd name="T111" fmla="*/ 120 h 533"/>
                  <a:gd name="T112" fmla="*/ 360 w 903"/>
                  <a:gd name="T113" fmla="*/ 99 h 533"/>
                  <a:gd name="T114" fmla="*/ 388 w 903"/>
                  <a:gd name="T115" fmla="*/ 84 h 533"/>
                  <a:gd name="T116" fmla="*/ 419 w 903"/>
                  <a:gd name="T117" fmla="*/ 75 h 533"/>
                  <a:gd name="T118" fmla="*/ 451 w 903"/>
                  <a:gd name="T119" fmla="*/ 71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03" h="533">
                    <a:moveTo>
                      <a:pt x="114" y="532"/>
                    </a:moveTo>
                    <a:lnTo>
                      <a:pt x="159" y="511"/>
                    </a:lnTo>
                    <a:lnTo>
                      <a:pt x="206" y="493"/>
                    </a:lnTo>
                    <a:lnTo>
                      <a:pt x="253" y="473"/>
                    </a:lnTo>
                    <a:lnTo>
                      <a:pt x="300" y="457"/>
                    </a:lnTo>
                    <a:lnTo>
                      <a:pt x="347" y="441"/>
                    </a:lnTo>
                    <a:lnTo>
                      <a:pt x="396" y="425"/>
                    </a:lnTo>
                    <a:lnTo>
                      <a:pt x="443" y="412"/>
                    </a:lnTo>
                    <a:lnTo>
                      <a:pt x="492" y="399"/>
                    </a:lnTo>
                    <a:lnTo>
                      <a:pt x="540" y="386"/>
                    </a:lnTo>
                    <a:lnTo>
                      <a:pt x="590" y="374"/>
                    </a:lnTo>
                    <a:lnTo>
                      <a:pt x="639" y="365"/>
                    </a:lnTo>
                    <a:lnTo>
                      <a:pt x="689" y="355"/>
                    </a:lnTo>
                    <a:lnTo>
                      <a:pt x="740" y="347"/>
                    </a:lnTo>
                    <a:lnTo>
                      <a:pt x="790" y="340"/>
                    </a:lnTo>
                    <a:lnTo>
                      <a:pt x="840" y="334"/>
                    </a:lnTo>
                    <a:lnTo>
                      <a:pt x="890" y="329"/>
                    </a:lnTo>
                    <a:lnTo>
                      <a:pt x="895" y="306"/>
                    </a:lnTo>
                    <a:lnTo>
                      <a:pt x="898" y="282"/>
                    </a:lnTo>
                    <a:lnTo>
                      <a:pt x="900" y="258"/>
                    </a:lnTo>
                    <a:lnTo>
                      <a:pt x="902" y="233"/>
                    </a:lnTo>
                    <a:lnTo>
                      <a:pt x="900" y="203"/>
                    </a:lnTo>
                    <a:lnTo>
                      <a:pt x="897" y="172"/>
                    </a:lnTo>
                    <a:lnTo>
                      <a:pt x="892" y="141"/>
                    </a:lnTo>
                    <a:lnTo>
                      <a:pt x="884" y="110"/>
                    </a:lnTo>
                    <a:lnTo>
                      <a:pt x="874" y="83"/>
                    </a:lnTo>
                    <a:lnTo>
                      <a:pt x="863" y="53"/>
                    </a:lnTo>
                    <a:lnTo>
                      <a:pt x="850" y="27"/>
                    </a:lnTo>
                    <a:lnTo>
                      <a:pt x="835" y="0"/>
                    </a:lnTo>
                    <a:lnTo>
                      <a:pt x="780" y="6"/>
                    </a:lnTo>
                    <a:lnTo>
                      <a:pt x="727" y="14"/>
                    </a:lnTo>
                    <a:lnTo>
                      <a:pt x="671" y="23"/>
                    </a:lnTo>
                    <a:lnTo>
                      <a:pt x="618" y="31"/>
                    </a:lnTo>
                    <a:lnTo>
                      <a:pt x="564" y="41"/>
                    </a:lnTo>
                    <a:lnTo>
                      <a:pt x="511" y="52"/>
                    </a:lnTo>
                    <a:lnTo>
                      <a:pt x="458" y="65"/>
                    </a:lnTo>
                    <a:lnTo>
                      <a:pt x="406" y="78"/>
                    </a:lnTo>
                    <a:lnTo>
                      <a:pt x="354" y="92"/>
                    </a:lnTo>
                    <a:lnTo>
                      <a:pt x="302" y="107"/>
                    </a:lnTo>
                    <a:lnTo>
                      <a:pt x="250" y="123"/>
                    </a:lnTo>
                    <a:lnTo>
                      <a:pt x="200" y="141"/>
                    </a:lnTo>
                    <a:lnTo>
                      <a:pt x="150" y="159"/>
                    </a:lnTo>
                    <a:lnTo>
                      <a:pt x="99" y="178"/>
                    </a:lnTo>
                    <a:lnTo>
                      <a:pt x="50" y="198"/>
                    </a:lnTo>
                    <a:lnTo>
                      <a:pt x="2" y="219"/>
                    </a:lnTo>
                    <a:lnTo>
                      <a:pt x="0" y="233"/>
                    </a:lnTo>
                    <a:lnTo>
                      <a:pt x="2" y="256"/>
                    </a:lnTo>
                    <a:lnTo>
                      <a:pt x="4" y="276"/>
                    </a:lnTo>
                    <a:lnTo>
                      <a:pt x="8" y="318"/>
                    </a:lnTo>
                    <a:lnTo>
                      <a:pt x="18" y="357"/>
                    </a:lnTo>
                    <a:lnTo>
                      <a:pt x="31" y="396"/>
                    </a:lnTo>
                    <a:lnTo>
                      <a:pt x="47" y="433"/>
                    </a:lnTo>
                    <a:lnTo>
                      <a:pt x="67" y="467"/>
                    </a:lnTo>
                    <a:lnTo>
                      <a:pt x="89" y="501"/>
                    </a:lnTo>
                    <a:lnTo>
                      <a:pt x="114" y="532"/>
                    </a:lnTo>
                    <a:close/>
                    <a:moveTo>
                      <a:pt x="451" y="71"/>
                    </a:moveTo>
                    <a:lnTo>
                      <a:pt x="467" y="73"/>
                    </a:lnTo>
                    <a:lnTo>
                      <a:pt x="483" y="75"/>
                    </a:lnTo>
                    <a:lnTo>
                      <a:pt x="500" y="79"/>
                    </a:lnTo>
                    <a:lnTo>
                      <a:pt x="514" y="84"/>
                    </a:lnTo>
                    <a:lnTo>
                      <a:pt x="529" y="91"/>
                    </a:lnTo>
                    <a:lnTo>
                      <a:pt x="542" y="99"/>
                    </a:lnTo>
                    <a:lnTo>
                      <a:pt x="555" y="109"/>
                    </a:lnTo>
                    <a:lnTo>
                      <a:pt x="566" y="120"/>
                    </a:lnTo>
                    <a:lnTo>
                      <a:pt x="576" y="131"/>
                    </a:lnTo>
                    <a:lnTo>
                      <a:pt x="586" y="143"/>
                    </a:lnTo>
                    <a:lnTo>
                      <a:pt x="594" y="157"/>
                    </a:lnTo>
                    <a:lnTo>
                      <a:pt x="600" y="170"/>
                    </a:lnTo>
                    <a:lnTo>
                      <a:pt x="607" y="186"/>
                    </a:lnTo>
                    <a:lnTo>
                      <a:pt x="610" y="201"/>
                    </a:lnTo>
                    <a:lnTo>
                      <a:pt x="613" y="217"/>
                    </a:lnTo>
                    <a:lnTo>
                      <a:pt x="613" y="233"/>
                    </a:lnTo>
                    <a:lnTo>
                      <a:pt x="613" y="251"/>
                    </a:lnTo>
                    <a:lnTo>
                      <a:pt x="610" y="268"/>
                    </a:lnTo>
                    <a:lnTo>
                      <a:pt x="607" y="282"/>
                    </a:lnTo>
                    <a:lnTo>
                      <a:pt x="600" y="297"/>
                    </a:lnTo>
                    <a:lnTo>
                      <a:pt x="594" y="311"/>
                    </a:lnTo>
                    <a:lnTo>
                      <a:pt x="586" y="324"/>
                    </a:lnTo>
                    <a:lnTo>
                      <a:pt x="576" y="337"/>
                    </a:lnTo>
                    <a:lnTo>
                      <a:pt x="566" y="349"/>
                    </a:lnTo>
                    <a:lnTo>
                      <a:pt x="555" y="360"/>
                    </a:lnTo>
                    <a:lnTo>
                      <a:pt x="542" y="368"/>
                    </a:lnTo>
                    <a:lnTo>
                      <a:pt x="529" y="376"/>
                    </a:lnTo>
                    <a:lnTo>
                      <a:pt x="514" y="384"/>
                    </a:lnTo>
                    <a:lnTo>
                      <a:pt x="500" y="389"/>
                    </a:lnTo>
                    <a:lnTo>
                      <a:pt x="483" y="394"/>
                    </a:lnTo>
                    <a:lnTo>
                      <a:pt x="467" y="396"/>
                    </a:lnTo>
                    <a:lnTo>
                      <a:pt x="451" y="397"/>
                    </a:lnTo>
                    <a:lnTo>
                      <a:pt x="435" y="396"/>
                    </a:lnTo>
                    <a:lnTo>
                      <a:pt x="419" y="394"/>
                    </a:lnTo>
                    <a:lnTo>
                      <a:pt x="402" y="389"/>
                    </a:lnTo>
                    <a:lnTo>
                      <a:pt x="388" y="384"/>
                    </a:lnTo>
                    <a:lnTo>
                      <a:pt x="373" y="376"/>
                    </a:lnTo>
                    <a:lnTo>
                      <a:pt x="360" y="368"/>
                    </a:lnTo>
                    <a:lnTo>
                      <a:pt x="347" y="360"/>
                    </a:lnTo>
                    <a:lnTo>
                      <a:pt x="336" y="349"/>
                    </a:lnTo>
                    <a:lnTo>
                      <a:pt x="326" y="337"/>
                    </a:lnTo>
                    <a:lnTo>
                      <a:pt x="316" y="324"/>
                    </a:lnTo>
                    <a:lnTo>
                      <a:pt x="308" y="311"/>
                    </a:lnTo>
                    <a:lnTo>
                      <a:pt x="302" y="297"/>
                    </a:lnTo>
                    <a:lnTo>
                      <a:pt x="295" y="282"/>
                    </a:lnTo>
                    <a:lnTo>
                      <a:pt x="292" y="268"/>
                    </a:lnTo>
                    <a:lnTo>
                      <a:pt x="289" y="251"/>
                    </a:lnTo>
                    <a:lnTo>
                      <a:pt x="289" y="233"/>
                    </a:lnTo>
                    <a:lnTo>
                      <a:pt x="289" y="217"/>
                    </a:lnTo>
                    <a:lnTo>
                      <a:pt x="292" y="201"/>
                    </a:lnTo>
                    <a:lnTo>
                      <a:pt x="295" y="186"/>
                    </a:lnTo>
                    <a:lnTo>
                      <a:pt x="302" y="170"/>
                    </a:lnTo>
                    <a:lnTo>
                      <a:pt x="308" y="157"/>
                    </a:lnTo>
                    <a:lnTo>
                      <a:pt x="316" y="143"/>
                    </a:lnTo>
                    <a:lnTo>
                      <a:pt x="326" y="131"/>
                    </a:lnTo>
                    <a:lnTo>
                      <a:pt x="336" y="120"/>
                    </a:lnTo>
                    <a:lnTo>
                      <a:pt x="347" y="109"/>
                    </a:lnTo>
                    <a:lnTo>
                      <a:pt x="360" y="99"/>
                    </a:lnTo>
                    <a:lnTo>
                      <a:pt x="373" y="91"/>
                    </a:lnTo>
                    <a:lnTo>
                      <a:pt x="388" y="84"/>
                    </a:lnTo>
                    <a:lnTo>
                      <a:pt x="402" y="79"/>
                    </a:lnTo>
                    <a:lnTo>
                      <a:pt x="419" y="75"/>
                    </a:lnTo>
                    <a:lnTo>
                      <a:pt x="435" y="73"/>
                    </a:lnTo>
                    <a:lnTo>
                      <a:pt x="451" y="71"/>
                    </a:lnTo>
                    <a:close/>
                  </a:path>
                </a:pathLst>
              </a:custGeom>
              <a:solidFill>
                <a:srgbClr val="98D5E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6" name="Freeform 127"/>
              <p:cNvSpPr>
                <a:spLocks noChangeArrowheads="1"/>
              </p:cNvSpPr>
              <p:nvPr/>
            </p:nvSpPr>
            <p:spPr bwMode="auto">
              <a:xfrm>
                <a:off x="5889" y="1000"/>
                <a:ext cx="175" cy="80"/>
              </a:xfrm>
              <a:custGeom>
                <a:avLst/>
                <a:gdLst>
                  <a:gd name="T0" fmla="*/ 337 w 777"/>
                  <a:gd name="T1" fmla="*/ 355 h 356"/>
                  <a:gd name="T2" fmla="*/ 337 w 777"/>
                  <a:gd name="T3" fmla="*/ 355 h 356"/>
                  <a:gd name="T4" fmla="*/ 378 w 777"/>
                  <a:gd name="T5" fmla="*/ 353 h 356"/>
                  <a:gd name="T6" fmla="*/ 416 w 777"/>
                  <a:gd name="T7" fmla="*/ 349 h 356"/>
                  <a:gd name="T8" fmla="*/ 454 w 777"/>
                  <a:gd name="T9" fmla="*/ 340 h 356"/>
                  <a:gd name="T10" fmla="*/ 491 w 777"/>
                  <a:gd name="T11" fmla="*/ 328 h 356"/>
                  <a:gd name="T12" fmla="*/ 525 w 777"/>
                  <a:gd name="T13" fmla="*/ 313 h 356"/>
                  <a:gd name="T14" fmla="*/ 559 w 777"/>
                  <a:gd name="T15" fmla="*/ 297 h 356"/>
                  <a:gd name="T16" fmla="*/ 592 w 777"/>
                  <a:gd name="T17" fmla="*/ 276 h 356"/>
                  <a:gd name="T18" fmla="*/ 621 w 777"/>
                  <a:gd name="T19" fmla="*/ 253 h 356"/>
                  <a:gd name="T20" fmla="*/ 650 w 777"/>
                  <a:gd name="T21" fmla="*/ 229 h 356"/>
                  <a:gd name="T22" fmla="*/ 676 w 777"/>
                  <a:gd name="T23" fmla="*/ 201 h 356"/>
                  <a:gd name="T24" fmla="*/ 699 w 777"/>
                  <a:gd name="T25" fmla="*/ 172 h 356"/>
                  <a:gd name="T26" fmla="*/ 720 w 777"/>
                  <a:gd name="T27" fmla="*/ 141 h 356"/>
                  <a:gd name="T28" fmla="*/ 739 w 777"/>
                  <a:gd name="T29" fmla="*/ 109 h 356"/>
                  <a:gd name="T30" fmla="*/ 754 w 777"/>
                  <a:gd name="T31" fmla="*/ 73 h 356"/>
                  <a:gd name="T32" fmla="*/ 767 w 777"/>
                  <a:gd name="T33" fmla="*/ 37 h 356"/>
                  <a:gd name="T34" fmla="*/ 776 w 777"/>
                  <a:gd name="T35" fmla="*/ 0 h 356"/>
                  <a:gd name="T36" fmla="*/ 776 w 777"/>
                  <a:gd name="T37" fmla="*/ 0 h 356"/>
                  <a:gd name="T38" fmla="*/ 726 w 777"/>
                  <a:gd name="T39" fmla="*/ 5 h 356"/>
                  <a:gd name="T40" fmla="*/ 676 w 777"/>
                  <a:gd name="T41" fmla="*/ 11 h 356"/>
                  <a:gd name="T42" fmla="*/ 626 w 777"/>
                  <a:gd name="T43" fmla="*/ 18 h 356"/>
                  <a:gd name="T44" fmla="*/ 575 w 777"/>
                  <a:gd name="T45" fmla="*/ 26 h 356"/>
                  <a:gd name="T46" fmla="*/ 525 w 777"/>
                  <a:gd name="T47" fmla="*/ 36 h 356"/>
                  <a:gd name="T48" fmla="*/ 476 w 777"/>
                  <a:gd name="T49" fmla="*/ 45 h 356"/>
                  <a:gd name="T50" fmla="*/ 426 w 777"/>
                  <a:gd name="T51" fmla="*/ 57 h 356"/>
                  <a:gd name="T52" fmla="*/ 378 w 777"/>
                  <a:gd name="T53" fmla="*/ 70 h 356"/>
                  <a:gd name="T54" fmla="*/ 329 w 777"/>
                  <a:gd name="T55" fmla="*/ 83 h 356"/>
                  <a:gd name="T56" fmla="*/ 282 w 777"/>
                  <a:gd name="T57" fmla="*/ 96 h 356"/>
                  <a:gd name="T58" fmla="*/ 233 w 777"/>
                  <a:gd name="T59" fmla="*/ 112 h 356"/>
                  <a:gd name="T60" fmla="*/ 186 w 777"/>
                  <a:gd name="T61" fmla="*/ 128 h 356"/>
                  <a:gd name="T62" fmla="*/ 139 w 777"/>
                  <a:gd name="T63" fmla="*/ 144 h 356"/>
                  <a:gd name="T64" fmla="*/ 92 w 777"/>
                  <a:gd name="T65" fmla="*/ 164 h 356"/>
                  <a:gd name="T66" fmla="*/ 45 w 777"/>
                  <a:gd name="T67" fmla="*/ 182 h 356"/>
                  <a:gd name="T68" fmla="*/ 0 w 777"/>
                  <a:gd name="T69" fmla="*/ 203 h 356"/>
                  <a:gd name="T70" fmla="*/ 0 w 777"/>
                  <a:gd name="T71" fmla="*/ 203 h 356"/>
                  <a:gd name="T72" fmla="*/ 16 w 777"/>
                  <a:gd name="T73" fmla="*/ 219 h 356"/>
                  <a:gd name="T74" fmla="*/ 32 w 777"/>
                  <a:gd name="T75" fmla="*/ 235 h 356"/>
                  <a:gd name="T76" fmla="*/ 50 w 777"/>
                  <a:gd name="T77" fmla="*/ 251 h 356"/>
                  <a:gd name="T78" fmla="*/ 68 w 777"/>
                  <a:gd name="T79" fmla="*/ 266 h 356"/>
                  <a:gd name="T80" fmla="*/ 87 w 777"/>
                  <a:gd name="T81" fmla="*/ 279 h 356"/>
                  <a:gd name="T82" fmla="*/ 107 w 777"/>
                  <a:gd name="T83" fmla="*/ 292 h 356"/>
                  <a:gd name="T84" fmla="*/ 128 w 777"/>
                  <a:gd name="T85" fmla="*/ 303 h 356"/>
                  <a:gd name="T86" fmla="*/ 149 w 777"/>
                  <a:gd name="T87" fmla="*/ 315 h 356"/>
                  <a:gd name="T88" fmla="*/ 170 w 777"/>
                  <a:gd name="T89" fmla="*/ 323 h 356"/>
                  <a:gd name="T90" fmla="*/ 193 w 777"/>
                  <a:gd name="T91" fmla="*/ 331 h 356"/>
                  <a:gd name="T92" fmla="*/ 215 w 777"/>
                  <a:gd name="T93" fmla="*/ 339 h 356"/>
                  <a:gd name="T94" fmla="*/ 240 w 777"/>
                  <a:gd name="T95" fmla="*/ 344 h 356"/>
                  <a:gd name="T96" fmla="*/ 262 w 777"/>
                  <a:gd name="T97" fmla="*/ 349 h 356"/>
                  <a:gd name="T98" fmla="*/ 287 w 777"/>
                  <a:gd name="T99" fmla="*/ 352 h 356"/>
                  <a:gd name="T100" fmla="*/ 313 w 777"/>
                  <a:gd name="T101" fmla="*/ 355 h 356"/>
                  <a:gd name="T102" fmla="*/ 337 w 777"/>
                  <a:gd name="T103" fmla="*/ 355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77" h="356">
                    <a:moveTo>
                      <a:pt x="337" y="355"/>
                    </a:moveTo>
                    <a:lnTo>
                      <a:pt x="337" y="355"/>
                    </a:lnTo>
                    <a:lnTo>
                      <a:pt x="378" y="353"/>
                    </a:lnTo>
                    <a:lnTo>
                      <a:pt x="416" y="349"/>
                    </a:lnTo>
                    <a:lnTo>
                      <a:pt x="454" y="340"/>
                    </a:lnTo>
                    <a:lnTo>
                      <a:pt x="491" y="328"/>
                    </a:lnTo>
                    <a:lnTo>
                      <a:pt x="525" y="313"/>
                    </a:lnTo>
                    <a:lnTo>
                      <a:pt x="559" y="297"/>
                    </a:lnTo>
                    <a:lnTo>
                      <a:pt x="592" y="276"/>
                    </a:lnTo>
                    <a:lnTo>
                      <a:pt x="621" y="253"/>
                    </a:lnTo>
                    <a:lnTo>
                      <a:pt x="650" y="229"/>
                    </a:lnTo>
                    <a:lnTo>
                      <a:pt x="676" y="201"/>
                    </a:lnTo>
                    <a:lnTo>
                      <a:pt x="699" y="172"/>
                    </a:lnTo>
                    <a:lnTo>
                      <a:pt x="720" y="141"/>
                    </a:lnTo>
                    <a:lnTo>
                      <a:pt x="739" y="109"/>
                    </a:lnTo>
                    <a:lnTo>
                      <a:pt x="754" y="73"/>
                    </a:lnTo>
                    <a:lnTo>
                      <a:pt x="767" y="37"/>
                    </a:lnTo>
                    <a:lnTo>
                      <a:pt x="776" y="0"/>
                    </a:lnTo>
                    <a:lnTo>
                      <a:pt x="776" y="0"/>
                    </a:lnTo>
                    <a:lnTo>
                      <a:pt x="726" y="5"/>
                    </a:lnTo>
                    <a:lnTo>
                      <a:pt x="676" y="11"/>
                    </a:lnTo>
                    <a:lnTo>
                      <a:pt x="626" y="18"/>
                    </a:lnTo>
                    <a:lnTo>
                      <a:pt x="575" y="26"/>
                    </a:lnTo>
                    <a:lnTo>
                      <a:pt x="525" y="36"/>
                    </a:lnTo>
                    <a:lnTo>
                      <a:pt x="476" y="45"/>
                    </a:lnTo>
                    <a:lnTo>
                      <a:pt x="426" y="57"/>
                    </a:lnTo>
                    <a:lnTo>
                      <a:pt x="378" y="70"/>
                    </a:lnTo>
                    <a:lnTo>
                      <a:pt x="329" y="83"/>
                    </a:lnTo>
                    <a:lnTo>
                      <a:pt x="282" y="96"/>
                    </a:lnTo>
                    <a:lnTo>
                      <a:pt x="233" y="112"/>
                    </a:lnTo>
                    <a:lnTo>
                      <a:pt x="186" y="128"/>
                    </a:lnTo>
                    <a:lnTo>
                      <a:pt x="139" y="144"/>
                    </a:lnTo>
                    <a:lnTo>
                      <a:pt x="92" y="164"/>
                    </a:lnTo>
                    <a:lnTo>
                      <a:pt x="45" y="182"/>
                    </a:lnTo>
                    <a:lnTo>
                      <a:pt x="0" y="203"/>
                    </a:lnTo>
                    <a:lnTo>
                      <a:pt x="0" y="203"/>
                    </a:lnTo>
                    <a:lnTo>
                      <a:pt x="16" y="219"/>
                    </a:lnTo>
                    <a:lnTo>
                      <a:pt x="32" y="235"/>
                    </a:lnTo>
                    <a:lnTo>
                      <a:pt x="50" y="251"/>
                    </a:lnTo>
                    <a:lnTo>
                      <a:pt x="68" y="266"/>
                    </a:lnTo>
                    <a:lnTo>
                      <a:pt x="87" y="279"/>
                    </a:lnTo>
                    <a:lnTo>
                      <a:pt x="107" y="292"/>
                    </a:lnTo>
                    <a:lnTo>
                      <a:pt x="128" y="303"/>
                    </a:lnTo>
                    <a:lnTo>
                      <a:pt x="149" y="315"/>
                    </a:lnTo>
                    <a:lnTo>
                      <a:pt x="170" y="323"/>
                    </a:lnTo>
                    <a:lnTo>
                      <a:pt x="193" y="331"/>
                    </a:lnTo>
                    <a:lnTo>
                      <a:pt x="215" y="339"/>
                    </a:lnTo>
                    <a:lnTo>
                      <a:pt x="240" y="344"/>
                    </a:lnTo>
                    <a:lnTo>
                      <a:pt x="262" y="349"/>
                    </a:lnTo>
                    <a:lnTo>
                      <a:pt x="287" y="352"/>
                    </a:lnTo>
                    <a:lnTo>
                      <a:pt x="313" y="355"/>
                    </a:lnTo>
                    <a:lnTo>
                      <a:pt x="337" y="355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7" name="Freeform 128"/>
              <p:cNvSpPr>
                <a:spLocks noChangeArrowheads="1"/>
              </p:cNvSpPr>
              <p:nvPr/>
            </p:nvSpPr>
            <p:spPr bwMode="auto">
              <a:xfrm>
                <a:off x="5864" y="876"/>
                <a:ext cx="188" cy="98"/>
              </a:xfrm>
              <a:custGeom>
                <a:avLst/>
                <a:gdLst>
                  <a:gd name="T0" fmla="*/ 449 w 834"/>
                  <a:gd name="T1" fmla="*/ 0 h 436"/>
                  <a:gd name="T2" fmla="*/ 404 w 834"/>
                  <a:gd name="T3" fmla="*/ 2 h 436"/>
                  <a:gd name="T4" fmla="*/ 360 w 834"/>
                  <a:gd name="T5" fmla="*/ 8 h 436"/>
                  <a:gd name="T6" fmla="*/ 318 w 834"/>
                  <a:gd name="T7" fmla="*/ 20 h 436"/>
                  <a:gd name="T8" fmla="*/ 277 w 834"/>
                  <a:gd name="T9" fmla="*/ 34 h 436"/>
                  <a:gd name="T10" fmla="*/ 238 w 834"/>
                  <a:gd name="T11" fmla="*/ 52 h 436"/>
                  <a:gd name="T12" fmla="*/ 203 w 834"/>
                  <a:gd name="T13" fmla="*/ 75 h 436"/>
                  <a:gd name="T14" fmla="*/ 167 w 834"/>
                  <a:gd name="T15" fmla="*/ 99 h 436"/>
                  <a:gd name="T16" fmla="*/ 136 w 834"/>
                  <a:gd name="T17" fmla="*/ 127 h 436"/>
                  <a:gd name="T18" fmla="*/ 107 w 834"/>
                  <a:gd name="T19" fmla="*/ 157 h 436"/>
                  <a:gd name="T20" fmla="*/ 81 w 834"/>
                  <a:gd name="T21" fmla="*/ 192 h 436"/>
                  <a:gd name="T22" fmla="*/ 58 w 834"/>
                  <a:gd name="T23" fmla="*/ 227 h 436"/>
                  <a:gd name="T24" fmla="*/ 39 w 834"/>
                  <a:gd name="T25" fmla="*/ 266 h 436"/>
                  <a:gd name="T26" fmla="*/ 23 w 834"/>
                  <a:gd name="T27" fmla="*/ 305 h 436"/>
                  <a:gd name="T28" fmla="*/ 11 w 834"/>
                  <a:gd name="T29" fmla="*/ 347 h 436"/>
                  <a:gd name="T30" fmla="*/ 3 w 834"/>
                  <a:gd name="T31" fmla="*/ 391 h 436"/>
                  <a:gd name="T32" fmla="*/ 0 w 834"/>
                  <a:gd name="T33" fmla="*/ 435 h 436"/>
                  <a:gd name="T34" fmla="*/ 48 w 834"/>
                  <a:gd name="T35" fmla="*/ 414 h 436"/>
                  <a:gd name="T36" fmla="*/ 148 w 834"/>
                  <a:gd name="T37" fmla="*/ 375 h 436"/>
                  <a:gd name="T38" fmla="*/ 248 w 834"/>
                  <a:gd name="T39" fmla="*/ 339 h 436"/>
                  <a:gd name="T40" fmla="*/ 352 w 834"/>
                  <a:gd name="T41" fmla="*/ 308 h 436"/>
                  <a:gd name="T42" fmla="*/ 456 w 834"/>
                  <a:gd name="T43" fmla="*/ 281 h 436"/>
                  <a:gd name="T44" fmla="*/ 562 w 834"/>
                  <a:gd name="T45" fmla="*/ 257 h 436"/>
                  <a:gd name="T46" fmla="*/ 669 w 834"/>
                  <a:gd name="T47" fmla="*/ 239 h 436"/>
                  <a:gd name="T48" fmla="*/ 778 w 834"/>
                  <a:gd name="T49" fmla="*/ 222 h 436"/>
                  <a:gd name="T50" fmla="*/ 833 w 834"/>
                  <a:gd name="T51" fmla="*/ 216 h 436"/>
                  <a:gd name="T52" fmla="*/ 801 w 834"/>
                  <a:gd name="T53" fmla="*/ 171 h 436"/>
                  <a:gd name="T54" fmla="*/ 764 w 834"/>
                  <a:gd name="T55" fmla="*/ 128 h 436"/>
                  <a:gd name="T56" fmla="*/ 720 w 834"/>
                  <a:gd name="T57" fmla="*/ 91 h 436"/>
                  <a:gd name="T58" fmla="*/ 673 w 834"/>
                  <a:gd name="T59" fmla="*/ 60 h 436"/>
                  <a:gd name="T60" fmla="*/ 621 w 834"/>
                  <a:gd name="T61" fmla="*/ 34 h 436"/>
                  <a:gd name="T62" fmla="*/ 567 w 834"/>
                  <a:gd name="T63" fmla="*/ 15 h 436"/>
                  <a:gd name="T64" fmla="*/ 509 w 834"/>
                  <a:gd name="T65" fmla="*/ 3 h 436"/>
                  <a:gd name="T66" fmla="*/ 449 w 834"/>
                  <a:gd name="T67" fmla="*/ 0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34" h="436">
                    <a:moveTo>
                      <a:pt x="449" y="0"/>
                    </a:moveTo>
                    <a:lnTo>
                      <a:pt x="449" y="0"/>
                    </a:lnTo>
                    <a:lnTo>
                      <a:pt x="426" y="0"/>
                    </a:lnTo>
                    <a:lnTo>
                      <a:pt x="404" y="2"/>
                    </a:lnTo>
                    <a:lnTo>
                      <a:pt x="383" y="5"/>
                    </a:lnTo>
                    <a:lnTo>
                      <a:pt x="360" y="8"/>
                    </a:lnTo>
                    <a:lnTo>
                      <a:pt x="339" y="13"/>
                    </a:lnTo>
                    <a:lnTo>
                      <a:pt x="318" y="20"/>
                    </a:lnTo>
                    <a:lnTo>
                      <a:pt x="297" y="26"/>
                    </a:lnTo>
                    <a:lnTo>
                      <a:pt x="277" y="34"/>
                    </a:lnTo>
                    <a:lnTo>
                      <a:pt x="258" y="42"/>
                    </a:lnTo>
                    <a:lnTo>
                      <a:pt x="238" y="52"/>
                    </a:lnTo>
                    <a:lnTo>
                      <a:pt x="220" y="64"/>
                    </a:lnTo>
                    <a:lnTo>
                      <a:pt x="203" y="75"/>
                    </a:lnTo>
                    <a:lnTo>
                      <a:pt x="185" y="86"/>
                    </a:lnTo>
                    <a:lnTo>
                      <a:pt x="167" y="99"/>
                    </a:lnTo>
                    <a:lnTo>
                      <a:pt x="151" y="112"/>
                    </a:lnTo>
                    <a:lnTo>
                      <a:pt x="136" y="127"/>
                    </a:lnTo>
                    <a:lnTo>
                      <a:pt x="121" y="143"/>
                    </a:lnTo>
                    <a:lnTo>
                      <a:pt x="107" y="157"/>
                    </a:lnTo>
                    <a:lnTo>
                      <a:pt x="94" y="174"/>
                    </a:lnTo>
                    <a:lnTo>
                      <a:pt x="81" y="192"/>
                    </a:lnTo>
                    <a:lnTo>
                      <a:pt x="70" y="209"/>
                    </a:lnTo>
                    <a:lnTo>
                      <a:pt x="58" y="227"/>
                    </a:lnTo>
                    <a:lnTo>
                      <a:pt x="48" y="247"/>
                    </a:lnTo>
                    <a:lnTo>
                      <a:pt x="39" y="266"/>
                    </a:lnTo>
                    <a:lnTo>
                      <a:pt x="31" y="286"/>
                    </a:lnTo>
                    <a:lnTo>
                      <a:pt x="23" y="305"/>
                    </a:lnTo>
                    <a:lnTo>
                      <a:pt x="16" y="326"/>
                    </a:lnTo>
                    <a:lnTo>
                      <a:pt x="11" y="347"/>
                    </a:lnTo>
                    <a:lnTo>
                      <a:pt x="6" y="368"/>
                    </a:lnTo>
                    <a:lnTo>
                      <a:pt x="3" y="391"/>
                    </a:lnTo>
                    <a:lnTo>
                      <a:pt x="0" y="414"/>
                    </a:lnTo>
                    <a:lnTo>
                      <a:pt x="0" y="435"/>
                    </a:lnTo>
                    <a:lnTo>
                      <a:pt x="0" y="435"/>
                    </a:lnTo>
                    <a:lnTo>
                      <a:pt x="48" y="414"/>
                    </a:lnTo>
                    <a:lnTo>
                      <a:pt x="97" y="394"/>
                    </a:lnTo>
                    <a:lnTo>
                      <a:pt x="148" y="375"/>
                    </a:lnTo>
                    <a:lnTo>
                      <a:pt x="198" y="357"/>
                    </a:lnTo>
                    <a:lnTo>
                      <a:pt x="248" y="339"/>
                    </a:lnTo>
                    <a:lnTo>
                      <a:pt x="300" y="323"/>
                    </a:lnTo>
                    <a:lnTo>
                      <a:pt x="352" y="308"/>
                    </a:lnTo>
                    <a:lnTo>
                      <a:pt x="404" y="294"/>
                    </a:lnTo>
                    <a:lnTo>
                      <a:pt x="456" y="281"/>
                    </a:lnTo>
                    <a:lnTo>
                      <a:pt x="509" y="268"/>
                    </a:lnTo>
                    <a:lnTo>
                      <a:pt x="562" y="257"/>
                    </a:lnTo>
                    <a:lnTo>
                      <a:pt x="616" y="247"/>
                    </a:lnTo>
                    <a:lnTo>
                      <a:pt x="669" y="239"/>
                    </a:lnTo>
                    <a:lnTo>
                      <a:pt x="725" y="230"/>
                    </a:lnTo>
                    <a:lnTo>
                      <a:pt x="778" y="222"/>
                    </a:lnTo>
                    <a:lnTo>
                      <a:pt x="833" y="216"/>
                    </a:lnTo>
                    <a:lnTo>
                      <a:pt x="833" y="216"/>
                    </a:lnTo>
                    <a:lnTo>
                      <a:pt x="819" y="193"/>
                    </a:lnTo>
                    <a:lnTo>
                      <a:pt x="801" y="171"/>
                    </a:lnTo>
                    <a:lnTo>
                      <a:pt x="783" y="148"/>
                    </a:lnTo>
                    <a:lnTo>
                      <a:pt x="764" y="128"/>
                    </a:lnTo>
                    <a:lnTo>
                      <a:pt x="742" y="109"/>
                    </a:lnTo>
                    <a:lnTo>
                      <a:pt x="720" y="91"/>
                    </a:lnTo>
                    <a:lnTo>
                      <a:pt x="697" y="75"/>
                    </a:lnTo>
                    <a:lnTo>
                      <a:pt x="673" y="60"/>
                    </a:lnTo>
                    <a:lnTo>
                      <a:pt x="649" y="46"/>
                    </a:lnTo>
                    <a:lnTo>
                      <a:pt x="621" y="34"/>
                    </a:lnTo>
                    <a:lnTo>
                      <a:pt x="595" y="25"/>
                    </a:lnTo>
                    <a:lnTo>
                      <a:pt x="567" y="15"/>
                    </a:lnTo>
                    <a:lnTo>
                      <a:pt x="538" y="8"/>
                    </a:lnTo>
                    <a:lnTo>
                      <a:pt x="509" y="3"/>
                    </a:lnTo>
                    <a:lnTo>
                      <a:pt x="480" y="0"/>
                    </a:lnTo>
                    <a:lnTo>
                      <a:pt x="449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8" name="Freeform 129"/>
              <p:cNvSpPr>
                <a:spLocks noChangeArrowheads="1"/>
              </p:cNvSpPr>
              <p:nvPr/>
            </p:nvSpPr>
            <p:spPr bwMode="auto">
              <a:xfrm>
                <a:off x="6449" y="1843"/>
                <a:ext cx="182" cy="189"/>
              </a:xfrm>
              <a:custGeom>
                <a:avLst/>
                <a:gdLst>
                  <a:gd name="T0" fmla="*/ 796 w 809"/>
                  <a:gd name="T1" fmla="*/ 188 h 839"/>
                  <a:gd name="T2" fmla="*/ 772 w 809"/>
                  <a:gd name="T3" fmla="*/ 153 h 839"/>
                  <a:gd name="T4" fmla="*/ 744 w 809"/>
                  <a:gd name="T5" fmla="*/ 122 h 839"/>
                  <a:gd name="T6" fmla="*/ 713 w 809"/>
                  <a:gd name="T7" fmla="*/ 93 h 839"/>
                  <a:gd name="T8" fmla="*/ 681 w 809"/>
                  <a:gd name="T9" fmla="*/ 65 h 839"/>
                  <a:gd name="T10" fmla="*/ 645 w 809"/>
                  <a:gd name="T11" fmla="*/ 42 h 839"/>
                  <a:gd name="T12" fmla="*/ 608 w 809"/>
                  <a:gd name="T13" fmla="*/ 23 h 839"/>
                  <a:gd name="T14" fmla="*/ 568 w 809"/>
                  <a:gd name="T15" fmla="*/ 7 h 839"/>
                  <a:gd name="T16" fmla="*/ 513 w 809"/>
                  <a:gd name="T17" fmla="*/ 52 h 839"/>
                  <a:gd name="T18" fmla="*/ 438 w 809"/>
                  <a:gd name="T19" fmla="*/ 154 h 839"/>
                  <a:gd name="T20" fmla="*/ 358 w 809"/>
                  <a:gd name="T21" fmla="*/ 253 h 839"/>
                  <a:gd name="T22" fmla="*/ 273 w 809"/>
                  <a:gd name="T23" fmla="*/ 349 h 839"/>
                  <a:gd name="T24" fmla="*/ 172 w 809"/>
                  <a:gd name="T25" fmla="*/ 448 h 839"/>
                  <a:gd name="T26" fmla="*/ 58 w 809"/>
                  <a:gd name="T27" fmla="*/ 548 h 839"/>
                  <a:gd name="T28" fmla="*/ 8 w 809"/>
                  <a:gd name="T29" fmla="*/ 616 h 839"/>
                  <a:gd name="T30" fmla="*/ 28 w 809"/>
                  <a:gd name="T31" fmla="*/ 654 h 839"/>
                  <a:gd name="T32" fmla="*/ 50 w 809"/>
                  <a:gd name="T33" fmla="*/ 689 h 839"/>
                  <a:gd name="T34" fmla="*/ 76 w 809"/>
                  <a:gd name="T35" fmla="*/ 723 h 839"/>
                  <a:gd name="T36" fmla="*/ 106 w 809"/>
                  <a:gd name="T37" fmla="*/ 754 h 839"/>
                  <a:gd name="T38" fmla="*/ 136 w 809"/>
                  <a:gd name="T39" fmla="*/ 782 h 839"/>
                  <a:gd name="T40" fmla="*/ 170 w 809"/>
                  <a:gd name="T41" fmla="*/ 806 h 839"/>
                  <a:gd name="T42" fmla="*/ 208 w 809"/>
                  <a:gd name="T43" fmla="*/ 829 h 839"/>
                  <a:gd name="T44" fmla="*/ 269 w 809"/>
                  <a:gd name="T45" fmla="*/ 804 h 839"/>
                  <a:gd name="T46" fmla="*/ 350 w 809"/>
                  <a:gd name="T47" fmla="*/ 733 h 839"/>
                  <a:gd name="T48" fmla="*/ 430 w 809"/>
                  <a:gd name="T49" fmla="*/ 660 h 839"/>
                  <a:gd name="T50" fmla="*/ 504 w 809"/>
                  <a:gd name="T51" fmla="*/ 584 h 839"/>
                  <a:gd name="T52" fmla="*/ 577 w 809"/>
                  <a:gd name="T53" fmla="*/ 504 h 839"/>
                  <a:gd name="T54" fmla="*/ 647 w 809"/>
                  <a:gd name="T55" fmla="*/ 422 h 839"/>
                  <a:gd name="T56" fmla="*/ 713 w 809"/>
                  <a:gd name="T57" fmla="*/ 337 h 839"/>
                  <a:gd name="T58" fmla="*/ 777 w 809"/>
                  <a:gd name="T59" fmla="*/ 250 h 839"/>
                  <a:gd name="T60" fmla="*/ 256 w 809"/>
                  <a:gd name="T61" fmla="*/ 430 h 839"/>
                  <a:gd name="T62" fmla="*/ 260 w 809"/>
                  <a:gd name="T63" fmla="*/ 398 h 839"/>
                  <a:gd name="T64" fmla="*/ 269 w 809"/>
                  <a:gd name="T65" fmla="*/ 367 h 839"/>
                  <a:gd name="T66" fmla="*/ 284 w 809"/>
                  <a:gd name="T67" fmla="*/ 339 h 839"/>
                  <a:gd name="T68" fmla="*/ 303 w 809"/>
                  <a:gd name="T69" fmla="*/ 316 h 839"/>
                  <a:gd name="T70" fmla="*/ 328 w 809"/>
                  <a:gd name="T71" fmla="*/ 295 h 839"/>
                  <a:gd name="T72" fmla="*/ 355 w 809"/>
                  <a:gd name="T73" fmla="*/ 281 h 839"/>
                  <a:gd name="T74" fmla="*/ 386 w 809"/>
                  <a:gd name="T75" fmla="*/ 271 h 839"/>
                  <a:gd name="T76" fmla="*/ 419 w 809"/>
                  <a:gd name="T77" fmla="*/ 268 h 839"/>
                  <a:gd name="T78" fmla="*/ 451 w 809"/>
                  <a:gd name="T79" fmla="*/ 271 h 839"/>
                  <a:gd name="T80" fmla="*/ 482 w 809"/>
                  <a:gd name="T81" fmla="*/ 281 h 839"/>
                  <a:gd name="T82" fmla="*/ 509 w 809"/>
                  <a:gd name="T83" fmla="*/ 295 h 839"/>
                  <a:gd name="T84" fmla="*/ 534 w 809"/>
                  <a:gd name="T85" fmla="*/ 316 h 839"/>
                  <a:gd name="T86" fmla="*/ 553 w 809"/>
                  <a:gd name="T87" fmla="*/ 339 h 839"/>
                  <a:gd name="T88" fmla="*/ 568 w 809"/>
                  <a:gd name="T89" fmla="*/ 367 h 839"/>
                  <a:gd name="T90" fmla="*/ 577 w 809"/>
                  <a:gd name="T91" fmla="*/ 398 h 839"/>
                  <a:gd name="T92" fmla="*/ 581 w 809"/>
                  <a:gd name="T93" fmla="*/ 430 h 839"/>
                  <a:gd name="T94" fmla="*/ 577 w 809"/>
                  <a:gd name="T95" fmla="*/ 464 h 839"/>
                  <a:gd name="T96" fmla="*/ 568 w 809"/>
                  <a:gd name="T97" fmla="*/ 493 h 839"/>
                  <a:gd name="T98" fmla="*/ 553 w 809"/>
                  <a:gd name="T99" fmla="*/ 521 h 839"/>
                  <a:gd name="T100" fmla="*/ 534 w 809"/>
                  <a:gd name="T101" fmla="*/ 545 h 839"/>
                  <a:gd name="T102" fmla="*/ 509 w 809"/>
                  <a:gd name="T103" fmla="*/ 564 h 839"/>
                  <a:gd name="T104" fmla="*/ 482 w 809"/>
                  <a:gd name="T105" fmla="*/ 581 h 839"/>
                  <a:gd name="T106" fmla="*/ 451 w 809"/>
                  <a:gd name="T107" fmla="*/ 590 h 839"/>
                  <a:gd name="T108" fmla="*/ 419 w 809"/>
                  <a:gd name="T109" fmla="*/ 594 h 839"/>
                  <a:gd name="T110" fmla="*/ 386 w 809"/>
                  <a:gd name="T111" fmla="*/ 590 h 839"/>
                  <a:gd name="T112" fmla="*/ 355 w 809"/>
                  <a:gd name="T113" fmla="*/ 581 h 839"/>
                  <a:gd name="T114" fmla="*/ 328 w 809"/>
                  <a:gd name="T115" fmla="*/ 564 h 839"/>
                  <a:gd name="T116" fmla="*/ 303 w 809"/>
                  <a:gd name="T117" fmla="*/ 545 h 839"/>
                  <a:gd name="T118" fmla="*/ 284 w 809"/>
                  <a:gd name="T119" fmla="*/ 521 h 839"/>
                  <a:gd name="T120" fmla="*/ 269 w 809"/>
                  <a:gd name="T121" fmla="*/ 493 h 839"/>
                  <a:gd name="T122" fmla="*/ 260 w 809"/>
                  <a:gd name="T123" fmla="*/ 464 h 839"/>
                  <a:gd name="T124" fmla="*/ 256 w 809"/>
                  <a:gd name="T125" fmla="*/ 430 h 8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9" h="839">
                    <a:moveTo>
                      <a:pt x="808" y="206"/>
                    </a:moveTo>
                    <a:lnTo>
                      <a:pt x="796" y="188"/>
                    </a:lnTo>
                    <a:lnTo>
                      <a:pt x="785" y="170"/>
                    </a:lnTo>
                    <a:lnTo>
                      <a:pt x="772" y="153"/>
                    </a:lnTo>
                    <a:lnTo>
                      <a:pt x="759" y="136"/>
                    </a:lnTo>
                    <a:lnTo>
                      <a:pt x="744" y="122"/>
                    </a:lnTo>
                    <a:lnTo>
                      <a:pt x="730" y="106"/>
                    </a:lnTo>
                    <a:lnTo>
                      <a:pt x="713" y="93"/>
                    </a:lnTo>
                    <a:lnTo>
                      <a:pt x="697" y="78"/>
                    </a:lnTo>
                    <a:lnTo>
                      <a:pt x="681" y="65"/>
                    </a:lnTo>
                    <a:lnTo>
                      <a:pt x="663" y="54"/>
                    </a:lnTo>
                    <a:lnTo>
                      <a:pt x="645" y="42"/>
                    </a:lnTo>
                    <a:lnTo>
                      <a:pt x="628" y="33"/>
                    </a:lnTo>
                    <a:lnTo>
                      <a:pt x="608" y="23"/>
                    </a:lnTo>
                    <a:lnTo>
                      <a:pt x="589" y="13"/>
                    </a:lnTo>
                    <a:lnTo>
                      <a:pt x="568" y="7"/>
                    </a:lnTo>
                    <a:lnTo>
                      <a:pt x="548" y="0"/>
                    </a:lnTo>
                    <a:lnTo>
                      <a:pt x="513" y="52"/>
                    </a:lnTo>
                    <a:lnTo>
                      <a:pt x="477" y="104"/>
                    </a:lnTo>
                    <a:lnTo>
                      <a:pt x="438" y="154"/>
                    </a:lnTo>
                    <a:lnTo>
                      <a:pt x="399" y="205"/>
                    </a:lnTo>
                    <a:lnTo>
                      <a:pt x="358" y="253"/>
                    </a:lnTo>
                    <a:lnTo>
                      <a:pt x="316" y="302"/>
                    </a:lnTo>
                    <a:lnTo>
                      <a:pt x="273" y="349"/>
                    </a:lnTo>
                    <a:lnTo>
                      <a:pt x="227" y="394"/>
                    </a:lnTo>
                    <a:lnTo>
                      <a:pt x="172" y="448"/>
                    </a:lnTo>
                    <a:lnTo>
                      <a:pt x="117" y="500"/>
                    </a:lnTo>
                    <a:lnTo>
                      <a:pt x="58" y="548"/>
                    </a:lnTo>
                    <a:lnTo>
                      <a:pt x="0" y="595"/>
                    </a:lnTo>
                    <a:lnTo>
                      <a:pt x="8" y="616"/>
                    </a:lnTo>
                    <a:lnTo>
                      <a:pt x="18" y="634"/>
                    </a:lnTo>
                    <a:lnTo>
                      <a:pt x="28" y="654"/>
                    </a:lnTo>
                    <a:lnTo>
                      <a:pt x="39" y="671"/>
                    </a:lnTo>
                    <a:lnTo>
                      <a:pt x="50" y="689"/>
                    </a:lnTo>
                    <a:lnTo>
                      <a:pt x="63" y="707"/>
                    </a:lnTo>
                    <a:lnTo>
                      <a:pt x="76" y="723"/>
                    </a:lnTo>
                    <a:lnTo>
                      <a:pt x="91" y="738"/>
                    </a:lnTo>
                    <a:lnTo>
                      <a:pt x="106" y="754"/>
                    </a:lnTo>
                    <a:lnTo>
                      <a:pt x="120" y="769"/>
                    </a:lnTo>
                    <a:lnTo>
                      <a:pt x="136" y="782"/>
                    </a:lnTo>
                    <a:lnTo>
                      <a:pt x="154" y="795"/>
                    </a:lnTo>
                    <a:lnTo>
                      <a:pt x="170" y="806"/>
                    </a:lnTo>
                    <a:lnTo>
                      <a:pt x="190" y="817"/>
                    </a:lnTo>
                    <a:lnTo>
                      <a:pt x="208" y="829"/>
                    </a:lnTo>
                    <a:lnTo>
                      <a:pt x="227" y="838"/>
                    </a:lnTo>
                    <a:lnTo>
                      <a:pt x="269" y="804"/>
                    </a:lnTo>
                    <a:lnTo>
                      <a:pt x="310" y="769"/>
                    </a:lnTo>
                    <a:lnTo>
                      <a:pt x="350" y="733"/>
                    </a:lnTo>
                    <a:lnTo>
                      <a:pt x="389" y="697"/>
                    </a:lnTo>
                    <a:lnTo>
                      <a:pt x="430" y="660"/>
                    </a:lnTo>
                    <a:lnTo>
                      <a:pt x="467" y="623"/>
                    </a:lnTo>
                    <a:lnTo>
                      <a:pt x="504" y="584"/>
                    </a:lnTo>
                    <a:lnTo>
                      <a:pt x="542" y="545"/>
                    </a:lnTo>
                    <a:lnTo>
                      <a:pt x="577" y="504"/>
                    </a:lnTo>
                    <a:lnTo>
                      <a:pt x="613" y="464"/>
                    </a:lnTo>
                    <a:lnTo>
                      <a:pt x="647" y="422"/>
                    </a:lnTo>
                    <a:lnTo>
                      <a:pt x="681" y="381"/>
                    </a:lnTo>
                    <a:lnTo>
                      <a:pt x="713" y="337"/>
                    </a:lnTo>
                    <a:lnTo>
                      <a:pt x="746" y="294"/>
                    </a:lnTo>
                    <a:lnTo>
                      <a:pt x="777" y="250"/>
                    </a:lnTo>
                    <a:lnTo>
                      <a:pt x="808" y="206"/>
                    </a:lnTo>
                    <a:close/>
                    <a:moveTo>
                      <a:pt x="256" y="430"/>
                    </a:moveTo>
                    <a:lnTo>
                      <a:pt x="256" y="414"/>
                    </a:lnTo>
                    <a:lnTo>
                      <a:pt x="260" y="398"/>
                    </a:lnTo>
                    <a:lnTo>
                      <a:pt x="263" y="383"/>
                    </a:lnTo>
                    <a:lnTo>
                      <a:pt x="269" y="367"/>
                    </a:lnTo>
                    <a:lnTo>
                      <a:pt x="276" y="354"/>
                    </a:lnTo>
                    <a:lnTo>
                      <a:pt x="284" y="339"/>
                    </a:lnTo>
                    <a:lnTo>
                      <a:pt x="294" y="328"/>
                    </a:lnTo>
                    <a:lnTo>
                      <a:pt x="303" y="316"/>
                    </a:lnTo>
                    <a:lnTo>
                      <a:pt x="315" y="305"/>
                    </a:lnTo>
                    <a:lnTo>
                      <a:pt x="328" y="295"/>
                    </a:lnTo>
                    <a:lnTo>
                      <a:pt x="341" y="287"/>
                    </a:lnTo>
                    <a:lnTo>
                      <a:pt x="355" y="281"/>
                    </a:lnTo>
                    <a:lnTo>
                      <a:pt x="370" y="276"/>
                    </a:lnTo>
                    <a:lnTo>
                      <a:pt x="386" y="271"/>
                    </a:lnTo>
                    <a:lnTo>
                      <a:pt x="402" y="269"/>
                    </a:lnTo>
                    <a:lnTo>
                      <a:pt x="419" y="268"/>
                    </a:lnTo>
                    <a:lnTo>
                      <a:pt x="435" y="269"/>
                    </a:lnTo>
                    <a:lnTo>
                      <a:pt x="451" y="271"/>
                    </a:lnTo>
                    <a:lnTo>
                      <a:pt x="467" y="276"/>
                    </a:lnTo>
                    <a:lnTo>
                      <a:pt x="482" y="281"/>
                    </a:lnTo>
                    <a:lnTo>
                      <a:pt x="496" y="287"/>
                    </a:lnTo>
                    <a:lnTo>
                      <a:pt x="509" y="295"/>
                    </a:lnTo>
                    <a:lnTo>
                      <a:pt x="522" y="305"/>
                    </a:lnTo>
                    <a:lnTo>
                      <a:pt x="534" y="316"/>
                    </a:lnTo>
                    <a:lnTo>
                      <a:pt x="543" y="328"/>
                    </a:lnTo>
                    <a:lnTo>
                      <a:pt x="553" y="339"/>
                    </a:lnTo>
                    <a:lnTo>
                      <a:pt x="561" y="354"/>
                    </a:lnTo>
                    <a:lnTo>
                      <a:pt x="568" y="367"/>
                    </a:lnTo>
                    <a:lnTo>
                      <a:pt x="574" y="383"/>
                    </a:lnTo>
                    <a:lnTo>
                      <a:pt x="577" y="398"/>
                    </a:lnTo>
                    <a:lnTo>
                      <a:pt x="581" y="414"/>
                    </a:lnTo>
                    <a:lnTo>
                      <a:pt x="581" y="430"/>
                    </a:lnTo>
                    <a:lnTo>
                      <a:pt x="581" y="448"/>
                    </a:lnTo>
                    <a:lnTo>
                      <a:pt x="577" y="464"/>
                    </a:lnTo>
                    <a:lnTo>
                      <a:pt x="574" y="479"/>
                    </a:lnTo>
                    <a:lnTo>
                      <a:pt x="568" y="493"/>
                    </a:lnTo>
                    <a:lnTo>
                      <a:pt x="561" y="508"/>
                    </a:lnTo>
                    <a:lnTo>
                      <a:pt x="553" y="521"/>
                    </a:lnTo>
                    <a:lnTo>
                      <a:pt x="543" y="534"/>
                    </a:lnTo>
                    <a:lnTo>
                      <a:pt x="534" y="545"/>
                    </a:lnTo>
                    <a:lnTo>
                      <a:pt x="522" y="556"/>
                    </a:lnTo>
                    <a:lnTo>
                      <a:pt x="509" y="564"/>
                    </a:lnTo>
                    <a:lnTo>
                      <a:pt x="496" y="572"/>
                    </a:lnTo>
                    <a:lnTo>
                      <a:pt x="482" y="581"/>
                    </a:lnTo>
                    <a:lnTo>
                      <a:pt x="467" y="586"/>
                    </a:lnTo>
                    <a:lnTo>
                      <a:pt x="451" y="590"/>
                    </a:lnTo>
                    <a:lnTo>
                      <a:pt x="435" y="592"/>
                    </a:lnTo>
                    <a:lnTo>
                      <a:pt x="419" y="594"/>
                    </a:lnTo>
                    <a:lnTo>
                      <a:pt x="402" y="592"/>
                    </a:lnTo>
                    <a:lnTo>
                      <a:pt x="386" y="590"/>
                    </a:lnTo>
                    <a:lnTo>
                      <a:pt x="370" y="586"/>
                    </a:lnTo>
                    <a:lnTo>
                      <a:pt x="355" y="581"/>
                    </a:lnTo>
                    <a:lnTo>
                      <a:pt x="341" y="572"/>
                    </a:lnTo>
                    <a:lnTo>
                      <a:pt x="328" y="564"/>
                    </a:lnTo>
                    <a:lnTo>
                      <a:pt x="315" y="556"/>
                    </a:lnTo>
                    <a:lnTo>
                      <a:pt x="303" y="545"/>
                    </a:lnTo>
                    <a:lnTo>
                      <a:pt x="294" y="534"/>
                    </a:lnTo>
                    <a:lnTo>
                      <a:pt x="284" y="521"/>
                    </a:lnTo>
                    <a:lnTo>
                      <a:pt x="276" y="508"/>
                    </a:lnTo>
                    <a:lnTo>
                      <a:pt x="269" y="493"/>
                    </a:lnTo>
                    <a:lnTo>
                      <a:pt x="263" y="479"/>
                    </a:lnTo>
                    <a:lnTo>
                      <a:pt x="260" y="464"/>
                    </a:lnTo>
                    <a:lnTo>
                      <a:pt x="256" y="448"/>
                    </a:lnTo>
                    <a:lnTo>
                      <a:pt x="256" y="430"/>
                    </a:lnTo>
                    <a:close/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89" name="Freeform 130"/>
              <p:cNvSpPr>
                <a:spLocks noChangeArrowheads="1"/>
              </p:cNvSpPr>
              <p:nvPr/>
            </p:nvSpPr>
            <p:spPr bwMode="auto">
              <a:xfrm>
                <a:off x="6442" y="1839"/>
                <a:ext cx="131" cy="138"/>
              </a:xfrm>
              <a:custGeom>
                <a:avLst/>
                <a:gdLst>
                  <a:gd name="T0" fmla="*/ 0 w 581"/>
                  <a:gd name="T1" fmla="*/ 449 h 615"/>
                  <a:gd name="T2" fmla="*/ 0 w 581"/>
                  <a:gd name="T3" fmla="*/ 449 h 615"/>
                  <a:gd name="T4" fmla="*/ 1 w 581"/>
                  <a:gd name="T5" fmla="*/ 471 h 615"/>
                  <a:gd name="T6" fmla="*/ 3 w 581"/>
                  <a:gd name="T7" fmla="*/ 493 h 615"/>
                  <a:gd name="T8" fmla="*/ 5 w 581"/>
                  <a:gd name="T9" fmla="*/ 514 h 615"/>
                  <a:gd name="T10" fmla="*/ 8 w 581"/>
                  <a:gd name="T11" fmla="*/ 535 h 615"/>
                  <a:gd name="T12" fmla="*/ 13 w 581"/>
                  <a:gd name="T13" fmla="*/ 556 h 615"/>
                  <a:gd name="T14" fmla="*/ 18 w 581"/>
                  <a:gd name="T15" fmla="*/ 575 h 615"/>
                  <a:gd name="T16" fmla="*/ 32 w 581"/>
                  <a:gd name="T17" fmla="*/ 614 h 615"/>
                  <a:gd name="T18" fmla="*/ 32 w 581"/>
                  <a:gd name="T19" fmla="*/ 614 h 615"/>
                  <a:gd name="T20" fmla="*/ 90 w 581"/>
                  <a:gd name="T21" fmla="*/ 567 h 615"/>
                  <a:gd name="T22" fmla="*/ 149 w 581"/>
                  <a:gd name="T23" fmla="*/ 519 h 615"/>
                  <a:gd name="T24" fmla="*/ 204 w 581"/>
                  <a:gd name="T25" fmla="*/ 467 h 615"/>
                  <a:gd name="T26" fmla="*/ 259 w 581"/>
                  <a:gd name="T27" fmla="*/ 413 h 615"/>
                  <a:gd name="T28" fmla="*/ 259 w 581"/>
                  <a:gd name="T29" fmla="*/ 413 h 615"/>
                  <a:gd name="T30" fmla="*/ 305 w 581"/>
                  <a:gd name="T31" fmla="*/ 368 h 615"/>
                  <a:gd name="T32" fmla="*/ 348 w 581"/>
                  <a:gd name="T33" fmla="*/ 321 h 615"/>
                  <a:gd name="T34" fmla="*/ 390 w 581"/>
                  <a:gd name="T35" fmla="*/ 272 h 615"/>
                  <a:gd name="T36" fmla="*/ 431 w 581"/>
                  <a:gd name="T37" fmla="*/ 224 h 615"/>
                  <a:gd name="T38" fmla="*/ 470 w 581"/>
                  <a:gd name="T39" fmla="*/ 173 h 615"/>
                  <a:gd name="T40" fmla="*/ 509 w 581"/>
                  <a:gd name="T41" fmla="*/ 123 h 615"/>
                  <a:gd name="T42" fmla="*/ 545 w 581"/>
                  <a:gd name="T43" fmla="*/ 71 h 615"/>
                  <a:gd name="T44" fmla="*/ 580 w 581"/>
                  <a:gd name="T45" fmla="*/ 19 h 615"/>
                  <a:gd name="T46" fmla="*/ 580 w 581"/>
                  <a:gd name="T47" fmla="*/ 19 h 615"/>
                  <a:gd name="T48" fmla="*/ 549 w 581"/>
                  <a:gd name="T49" fmla="*/ 11 h 615"/>
                  <a:gd name="T50" fmla="*/ 517 w 581"/>
                  <a:gd name="T51" fmla="*/ 5 h 615"/>
                  <a:gd name="T52" fmla="*/ 485 w 581"/>
                  <a:gd name="T53" fmla="*/ 1 h 615"/>
                  <a:gd name="T54" fmla="*/ 451 w 581"/>
                  <a:gd name="T55" fmla="*/ 0 h 615"/>
                  <a:gd name="T56" fmla="*/ 451 w 581"/>
                  <a:gd name="T57" fmla="*/ 0 h 615"/>
                  <a:gd name="T58" fmla="*/ 428 w 581"/>
                  <a:gd name="T59" fmla="*/ 0 h 615"/>
                  <a:gd name="T60" fmla="*/ 405 w 581"/>
                  <a:gd name="T61" fmla="*/ 1 h 615"/>
                  <a:gd name="T62" fmla="*/ 382 w 581"/>
                  <a:gd name="T63" fmla="*/ 5 h 615"/>
                  <a:gd name="T64" fmla="*/ 360 w 581"/>
                  <a:gd name="T65" fmla="*/ 8 h 615"/>
                  <a:gd name="T66" fmla="*/ 339 w 581"/>
                  <a:gd name="T67" fmla="*/ 14 h 615"/>
                  <a:gd name="T68" fmla="*/ 316 w 581"/>
                  <a:gd name="T69" fmla="*/ 19 h 615"/>
                  <a:gd name="T70" fmla="*/ 297 w 581"/>
                  <a:gd name="T71" fmla="*/ 27 h 615"/>
                  <a:gd name="T72" fmla="*/ 275 w 581"/>
                  <a:gd name="T73" fmla="*/ 35 h 615"/>
                  <a:gd name="T74" fmla="*/ 256 w 581"/>
                  <a:gd name="T75" fmla="*/ 44 h 615"/>
                  <a:gd name="T76" fmla="*/ 236 w 581"/>
                  <a:gd name="T77" fmla="*/ 53 h 615"/>
                  <a:gd name="T78" fmla="*/ 217 w 581"/>
                  <a:gd name="T79" fmla="*/ 65 h 615"/>
                  <a:gd name="T80" fmla="*/ 199 w 581"/>
                  <a:gd name="T81" fmla="*/ 76 h 615"/>
                  <a:gd name="T82" fmla="*/ 181 w 581"/>
                  <a:gd name="T83" fmla="*/ 89 h 615"/>
                  <a:gd name="T84" fmla="*/ 163 w 581"/>
                  <a:gd name="T85" fmla="*/ 102 h 615"/>
                  <a:gd name="T86" fmla="*/ 147 w 581"/>
                  <a:gd name="T87" fmla="*/ 117 h 615"/>
                  <a:gd name="T88" fmla="*/ 133 w 581"/>
                  <a:gd name="T89" fmla="*/ 131 h 615"/>
                  <a:gd name="T90" fmla="*/ 117 w 581"/>
                  <a:gd name="T91" fmla="*/ 147 h 615"/>
                  <a:gd name="T92" fmla="*/ 104 w 581"/>
                  <a:gd name="T93" fmla="*/ 163 h 615"/>
                  <a:gd name="T94" fmla="*/ 89 w 581"/>
                  <a:gd name="T95" fmla="*/ 180 h 615"/>
                  <a:gd name="T96" fmla="*/ 78 w 581"/>
                  <a:gd name="T97" fmla="*/ 198 h 615"/>
                  <a:gd name="T98" fmla="*/ 66 w 581"/>
                  <a:gd name="T99" fmla="*/ 217 h 615"/>
                  <a:gd name="T100" fmla="*/ 55 w 581"/>
                  <a:gd name="T101" fmla="*/ 235 h 615"/>
                  <a:gd name="T102" fmla="*/ 45 w 581"/>
                  <a:gd name="T103" fmla="*/ 254 h 615"/>
                  <a:gd name="T104" fmla="*/ 35 w 581"/>
                  <a:gd name="T105" fmla="*/ 274 h 615"/>
                  <a:gd name="T106" fmla="*/ 27 w 581"/>
                  <a:gd name="T107" fmla="*/ 295 h 615"/>
                  <a:gd name="T108" fmla="*/ 21 w 581"/>
                  <a:gd name="T109" fmla="*/ 316 h 615"/>
                  <a:gd name="T110" fmla="*/ 14 w 581"/>
                  <a:gd name="T111" fmla="*/ 337 h 615"/>
                  <a:gd name="T112" fmla="*/ 9 w 581"/>
                  <a:gd name="T113" fmla="*/ 360 h 615"/>
                  <a:gd name="T114" fmla="*/ 5 w 581"/>
                  <a:gd name="T115" fmla="*/ 381 h 615"/>
                  <a:gd name="T116" fmla="*/ 3 w 581"/>
                  <a:gd name="T117" fmla="*/ 403 h 615"/>
                  <a:gd name="T118" fmla="*/ 1 w 581"/>
                  <a:gd name="T119" fmla="*/ 426 h 615"/>
                  <a:gd name="T120" fmla="*/ 0 w 581"/>
                  <a:gd name="T121" fmla="*/ 449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1" h="615">
                    <a:moveTo>
                      <a:pt x="0" y="449"/>
                    </a:moveTo>
                    <a:lnTo>
                      <a:pt x="0" y="449"/>
                    </a:lnTo>
                    <a:lnTo>
                      <a:pt x="1" y="471"/>
                    </a:lnTo>
                    <a:lnTo>
                      <a:pt x="3" y="493"/>
                    </a:lnTo>
                    <a:lnTo>
                      <a:pt x="5" y="514"/>
                    </a:lnTo>
                    <a:lnTo>
                      <a:pt x="8" y="535"/>
                    </a:lnTo>
                    <a:lnTo>
                      <a:pt x="13" y="556"/>
                    </a:lnTo>
                    <a:lnTo>
                      <a:pt x="18" y="575"/>
                    </a:lnTo>
                    <a:lnTo>
                      <a:pt x="32" y="614"/>
                    </a:lnTo>
                    <a:lnTo>
                      <a:pt x="32" y="614"/>
                    </a:lnTo>
                    <a:lnTo>
                      <a:pt x="90" y="567"/>
                    </a:lnTo>
                    <a:lnTo>
                      <a:pt x="149" y="519"/>
                    </a:lnTo>
                    <a:lnTo>
                      <a:pt x="204" y="467"/>
                    </a:lnTo>
                    <a:lnTo>
                      <a:pt x="259" y="413"/>
                    </a:lnTo>
                    <a:lnTo>
                      <a:pt x="259" y="413"/>
                    </a:lnTo>
                    <a:lnTo>
                      <a:pt x="305" y="368"/>
                    </a:lnTo>
                    <a:lnTo>
                      <a:pt x="348" y="321"/>
                    </a:lnTo>
                    <a:lnTo>
                      <a:pt x="390" y="272"/>
                    </a:lnTo>
                    <a:lnTo>
                      <a:pt x="431" y="224"/>
                    </a:lnTo>
                    <a:lnTo>
                      <a:pt x="470" y="173"/>
                    </a:lnTo>
                    <a:lnTo>
                      <a:pt x="509" y="123"/>
                    </a:lnTo>
                    <a:lnTo>
                      <a:pt x="545" y="71"/>
                    </a:lnTo>
                    <a:lnTo>
                      <a:pt x="580" y="19"/>
                    </a:lnTo>
                    <a:lnTo>
                      <a:pt x="580" y="19"/>
                    </a:lnTo>
                    <a:lnTo>
                      <a:pt x="549" y="11"/>
                    </a:lnTo>
                    <a:lnTo>
                      <a:pt x="517" y="5"/>
                    </a:lnTo>
                    <a:lnTo>
                      <a:pt x="485" y="1"/>
                    </a:lnTo>
                    <a:lnTo>
                      <a:pt x="451" y="0"/>
                    </a:lnTo>
                    <a:lnTo>
                      <a:pt x="451" y="0"/>
                    </a:lnTo>
                    <a:lnTo>
                      <a:pt x="428" y="0"/>
                    </a:lnTo>
                    <a:lnTo>
                      <a:pt x="405" y="1"/>
                    </a:lnTo>
                    <a:lnTo>
                      <a:pt x="382" y="5"/>
                    </a:lnTo>
                    <a:lnTo>
                      <a:pt x="360" y="8"/>
                    </a:lnTo>
                    <a:lnTo>
                      <a:pt x="339" y="14"/>
                    </a:lnTo>
                    <a:lnTo>
                      <a:pt x="316" y="19"/>
                    </a:lnTo>
                    <a:lnTo>
                      <a:pt x="297" y="27"/>
                    </a:lnTo>
                    <a:lnTo>
                      <a:pt x="275" y="35"/>
                    </a:lnTo>
                    <a:lnTo>
                      <a:pt x="256" y="44"/>
                    </a:lnTo>
                    <a:lnTo>
                      <a:pt x="236" y="53"/>
                    </a:lnTo>
                    <a:lnTo>
                      <a:pt x="217" y="65"/>
                    </a:lnTo>
                    <a:lnTo>
                      <a:pt x="199" y="76"/>
                    </a:lnTo>
                    <a:lnTo>
                      <a:pt x="181" y="89"/>
                    </a:lnTo>
                    <a:lnTo>
                      <a:pt x="163" y="102"/>
                    </a:lnTo>
                    <a:lnTo>
                      <a:pt x="147" y="117"/>
                    </a:lnTo>
                    <a:lnTo>
                      <a:pt x="133" y="131"/>
                    </a:lnTo>
                    <a:lnTo>
                      <a:pt x="117" y="147"/>
                    </a:lnTo>
                    <a:lnTo>
                      <a:pt x="104" y="163"/>
                    </a:lnTo>
                    <a:lnTo>
                      <a:pt x="89" y="180"/>
                    </a:lnTo>
                    <a:lnTo>
                      <a:pt x="78" y="198"/>
                    </a:lnTo>
                    <a:lnTo>
                      <a:pt x="66" y="217"/>
                    </a:lnTo>
                    <a:lnTo>
                      <a:pt x="55" y="235"/>
                    </a:lnTo>
                    <a:lnTo>
                      <a:pt x="45" y="254"/>
                    </a:lnTo>
                    <a:lnTo>
                      <a:pt x="35" y="274"/>
                    </a:lnTo>
                    <a:lnTo>
                      <a:pt x="27" y="295"/>
                    </a:lnTo>
                    <a:lnTo>
                      <a:pt x="21" y="316"/>
                    </a:lnTo>
                    <a:lnTo>
                      <a:pt x="14" y="337"/>
                    </a:lnTo>
                    <a:lnTo>
                      <a:pt x="9" y="360"/>
                    </a:lnTo>
                    <a:lnTo>
                      <a:pt x="5" y="381"/>
                    </a:lnTo>
                    <a:lnTo>
                      <a:pt x="3" y="403"/>
                    </a:lnTo>
                    <a:lnTo>
                      <a:pt x="1" y="426"/>
                    </a:lnTo>
                    <a:lnTo>
                      <a:pt x="0" y="449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90" name="Freeform 131"/>
              <p:cNvSpPr>
                <a:spLocks noChangeArrowheads="1"/>
              </p:cNvSpPr>
              <p:nvPr/>
            </p:nvSpPr>
            <p:spPr bwMode="auto">
              <a:xfrm>
                <a:off x="6501" y="1890"/>
                <a:ext cx="145" cy="152"/>
              </a:xfrm>
              <a:custGeom>
                <a:avLst/>
                <a:gdLst>
                  <a:gd name="T0" fmla="*/ 0 w 643"/>
                  <a:gd name="T1" fmla="*/ 632 h 675"/>
                  <a:gd name="T2" fmla="*/ 44 w 643"/>
                  <a:gd name="T3" fmla="*/ 650 h 675"/>
                  <a:gd name="T4" fmla="*/ 91 w 643"/>
                  <a:gd name="T5" fmla="*/ 663 h 675"/>
                  <a:gd name="T6" fmla="*/ 141 w 643"/>
                  <a:gd name="T7" fmla="*/ 671 h 675"/>
                  <a:gd name="T8" fmla="*/ 192 w 643"/>
                  <a:gd name="T9" fmla="*/ 674 h 675"/>
                  <a:gd name="T10" fmla="*/ 214 w 643"/>
                  <a:gd name="T11" fmla="*/ 674 h 675"/>
                  <a:gd name="T12" fmla="*/ 260 w 643"/>
                  <a:gd name="T13" fmla="*/ 670 h 675"/>
                  <a:gd name="T14" fmla="*/ 303 w 643"/>
                  <a:gd name="T15" fmla="*/ 660 h 675"/>
                  <a:gd name="T16" fmla="*/ 346 w 643"/>
                  <a:gd name="T17" fmla="*/ 647 h 675"/>
                  <a:gd name="T18" fmla="*/ 386 w 643"/>
                  <a:gd name="T19" fmla="*/ 631 h 675"/>
                  <a:gd name="T20" fmla="*/ 425 w 643"/>
                  <a:gd name="T21" fmla="*/ 610 h 675"/>
                  <a:gd name="T22" fmla="*/ 461 w 643"/>
                  <a:gd name="T23" fmla="*/ 585 h 675"/>
                  <a:gd name="T24" fmla="*/ 493 w 643"/>
                  <a:gd name="T25" fmla="*/ 558 h 675"/>
                  <a:gd name="T26" fmla="*/ 524 w 643"/>
                  <a:gd name="T27" fmla="*/ 527 h 675"/>
                  <a:gd name="T28" fmla="*/ 551 w 643"/>
                  <a:gd name="T29" fmla="*/ 493 h 675"/>
                  <a:gd name="T30" fmla="*/ 576 w 643"/>
                  <a:gd name="T31" fmla="*/ 457 h 675"/>
                  <a:gd name="T32" fmla="*/ 597 w 643"/>
                  <a:gd name="T33" fmla="*/ 420 h 675"/>
                  <a:gd name="T34" fmla="*/ 615 w 643"/>
                  <a:gd name="T35" fmla="*/ 380 h 675"/>
                  <a:gd name="T36" fmla="*/ 628 w 643"/>
                  <a:gd name="T37" fmla="*/ 337 h 675"/>
                  <a:gd name="T38" fmla="*/ 636 w 643"/>
                  <a:gd name="T39" fmla="*/ 294 h 675"/>
                  <a:gd name="T40" fmla="*/ 641 w 643"/>
                  <a:gd name="T41" fmla="*/ 248 h 675"/>
                  <a:gd name="T42" fmla="*/ 642 w 643"/>
                  <a:gd name="T43" fmla="*/ 224 h 675"/>
                  <a:gd name="T44" fmla="*/ 637 w 643"/>
                  <a:gd name="T45" fmla="*/ 164 h 675"/>
                  <a:gd name="T46" fmla="*/ 626 w 643"/>
                  <a:gd name="T47" fmla="*/ 106 h 675"/>
                  <a:gd name="T48" fmla="*/ 606 w 643"/>
                  <a:gd name="T49" fmla="*/ 52 h 675"/>
                  <a:gd name="T50" fmla="*/ 581 w 643"/>
                  <a:gd name="T51" fmla="*/ 0 h 675"/>
                  <a:gd name="T52" fmla="*/ 550 w 643"/>
                  <a:gd name="T53" fmla="*/ 44 h 675"/>
                  <a:gd name="T54" fmla="*/ 486 w 643"/>
                  <a:gd name="T55" fmla="*/ 131 h 675"/>
                  <a:gd name="T56" fmla="*/ 420 w 643"/>
                  <a:gd name="T57" fmla="*/ 216 h 675"/>
                  <a:gd name="T58" fmla="*/ 350 w 643"/>
                  <a:gd name="T59" fmla="*/ 298 h 675"/>
                  <a:gd name="T60" fmla="*/ 277 w 643"/>
                  <a:gd name="T61" fmla="*/ 378 h 675"/>
                  <a:gd name="T62" fmla="*/ 203 w 643"/>
                  <a:gd name="T63" fmla="*/ 454 h 675"/>
                  <a:gd name="T64" fmla="*/ 123 w 643"/>
                  <a:gd name="T65" fmla="*/ 527 h 675"/>
                  <a:gd name="T66" fmla="*/ 42 w 643"/>
                  <a:gd name="T67" fmla="*/ 598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43" h="675">
                    <a:moveTo>
                      <a:pt x="0" y="632"/>
                    </a:moveTo>
                    <a:lnTo>
                      <a:pt x="0" y="632"/>
                    </a:lnTo>
                    <a:lnTo>
                      <a:pt x="21" y="642"/>
                    </a:lnTo>
                    <a:lnTo>
                      <a:pt x="44" y="650"/>
                    </a:lnTo>
                    <a:lnTo>
                      <a:pt x="68" y="657"/>
                    </a:lnTo>
                    <a:lnTo>
                      <a:pt x="91" y="663"/>
                    </a:lnTo>
                    <a:lnTo>
                      <a:pt x="115" y="668"/>
                    </a:lnTo>
                    <a:lnTo>
                      <a:pt x="141" y="671"/>
                    </a:lnTo>
                    <a:lnTo>
                      <a:pt x="166" y="674"/>
                    </a:lnTo>
                    <a:lnTo>
                      <a:pt x="192" y="674"/>
                    </a:lnTo>
                    <a:lnTo>
                      <a:pt x="192" y="674"/>
                    </a:lnTo>
                    <a:lnTo>
                      <a:pt x="214" y="674"/>
                    </a:lnTo>
                    <a:lnTo>
                      <a:pt x="237" y="673"/>
                    </a:lnTo>
                    <a:lnTo>
                      <a:pt x="260" y="670"/>
                    </a:lnTo>
                    <a:lnTo>
                      <a:pt x="282" y="665"/>
                    </a:lnTo>
                    <a:lnTo>
                      <a:pt x="303" y="660"/>
                    </a:lnTo>
                    <a:lnTo>
                      <a:pt x="324" y="655"/>
                    </a:lnTo>
                    <a:lnTo>
                      <a:pt x="346" y="647"/>
                    </a:lnTo>
                    <a:lnTo>
                      <a:pt x="367" y="639"/>
                    </a:lnTo>
                    <a:lnTo>
                      <a:pt x="386" y="631"/>
                    </a:lnTo>
                    <a:lnTo>
                      <a:pt x="405" y="621"/>
                    </a:lnTo>
                    <a:lnTo>
                      <a:pt x="425" y="610"/>
                    </a:lnTo>
                    <a:lnTo>
                      <a:pt x="443" y="598"/>
                    </a:lnTo>
                    <a:lnTo>
                      <a:pt x="461" y="585"/>
                    </a:lnTo>
                    <a:lnTo>
                      <a:pt x="477" y="572"/>
                    </a:lnTo>
                    <a:lnTo>
                      <a:pt x="493" y="558"/>
                    </a:lnTo>
                    <a:lnTo>
                      <a:pt x="509" y="543"/>
                    </a:lnTo>
                    <a:lnTo>
                      <a:pt x="524" y="527"/>
                    </a:lnTo>
                    <a:lnTo>
                      <a:pt x="538" y="511"/>
                    </a:lnTo>
                    <a:lnTo>
                      <a:pt x="551" y="493"/>
                    </a:lnTo>
                    <a:lnTo>
                      <a:pt x="564" y="477"/>
                    </a:lnTo>
                    <a:lnTo>
                      <a:pt x="576" y="457"/>
                    </a:lnTo>
                    <a:lnTo>
                      <a:pt x="587" y="439"/>
                    </a:lnTo>
                    <a:lnTo>
                      <a:pt x="597" y="420"/>
                    </a:lnTo>
                    <a:lnTo>
                      <a:pt x="606" y="399"/>
                    </a:lnTo>
                    <a:lnTo>
                      <a:pt x="615" y="380"/>
                    </a:lnTo>
                    <a:lnTo>
                      <a:pt x="621" y="358"/>
                    </a:lnTo>
                    <a:lnTo>
                      <a:pt x="628" y="337"/>
                    </a:lnTo>
                    <a:lnTo>
                      <a:pt x="632" y="315"/>
                    </a:lnTo>
                    <a:lnTo>
                      <a:pt x="636" y="294"/>
                    </a:lnTo>
                    <a:lnTo>
                      <a:pt x="639" y="271"/>
                    </a:lnTo>
                    <a:lnTo>
                      <a:pt x="641" y="248"/>
                    </a:lnTo>
                    <a:lnTo>
                      <a:pt x="642" y="224"/>
                    </a:lnTo>
                    <a:lnTo>
                      <a:pt x="642" y="224"/>
                    </a:lnTo>
                    <a:lnTo>
                      <a:pt x="641" y="195"/>
                    </a:lnTo>
                    <a:lnTo>
                      <a:pt x="637" y="164"/>
                    </a:lnTo>
                    <a:lnTo>
                      <a:pt x="632" y="135"/>
                    </a:lnTo>
                    <a:lnTo>
                      <a:pt x="626" y="106"/>
                    </a:lnTo>
                    <a:lnTo>
                      <a:pt x="616" y="78"/>
                    </a:lnTo>
                    <a:lnTo>
                      <a:pt x="606" y="52"/>
                    </a:lnTo>
                    <a:lnTo>
                      <a:pt x="595" y="24"/>
                    </a:lnTo>
                    <a:lnTo>
                      <a:pt x="581" y="0"/>
                    </a:lnTo>
                    <a:lnTo>
                      <a:pt x="581" y="0"/>
                    </a:lnTo>
                    <a:lnTo>
                      <a:pt x="550" y="44"/>
                    </a:lnTo>
                    <a:lnTo>
                      <a:pt x="519" y="88"/>
                    </a:lnTo>
                    <a:lnTo>
                      <a:pt x="486" y="131"/>
                    </a:lnTo>
                    <a:lnTo>
                      <a:pt x="454" y="175"/>
                    </a:lnTo>
                    <a:lnTo>
                      <a:pt x="420" y="216"/>
                    </a:lnTo>
                    <a:lnTo>
                      <a:pt x="386" y="258"/>
                    </a:lnTo>
                    <a:lnTo>
                      <a:pt x="350" y="298"/>
                    </a:lnTo>
                    <a:lnTo>
                      <a:pt x="315" y="339"/>
                    </a:lnTo>
                    <a:lnTo>
                      <a:pt x="277" y="378"/>
                    </a:lnTo>
                    <a:lnTo>
                      <a:pt x="240" y="417"/>
                    </a:lnTo>
                    <a:lnTo>
                      <a:pt x="203" y="454"/>
                    </a:lnTo>
                    <a:lnTo>
                      <a:pt x="162" y="491"/>
                    </a:lnTo>
                    <a:lnTo>
                      <a:pt x="123" y="527"/>
                    </a:lnTo>
                    <a:lnTo>
                      <a:pt x="83" y="563"/>
                    </a:lnTo>
                    <a:lnTo>
                      <a:pt x="42" y="598"/>
                    </a:lnTo>
                    <a:lnTo>
                      <a:pt x="0" y="632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7" name="Rounded Rectangle 16"/>
            <p:cNvSpPr/>
            <p:nvPr/>
          </p:nvSpPr>
          <p:spPr>
            <a:xfrm>
              <a:off x="4283849" y="3988758"/>
              <a:ext cx="2256215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cs typeface="Calibri"/>
                </a:rPr>
                <a:t>Analyze, embed</a:t>
              </a:r>
              <a:endParaRPr lang="en-US" dirty="0">
                <a:solidFill>
                  <a:schemeClr val="bg1"/>
                </a:solidFill>
                <a:cs typeface="Calibri"/>
              </a:endParaRPr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6347257" y="817721"/>
              <a:ext cx="2561765" cy="2558905"/>
              <a:chOff x="4768706" y="1064571"/>
              <a:chExt cx="2561765" cy="2558905"/>
            </a:xfrm>
          </p:grpSpPr>
          <p:sp>
            <p:nvSpPr>
              <p:cNvPr id="23" name="Freeform 4"/>
              <p:cNvSpPr>
                <a:spLocks noChangeArrowheads="1"/>
              </p:cNvSpPr>
              <p:nvPr/>
            </p:nvSpPr>
            <p:spPr bwMode="auto">
              <a:xfrm>
                <a:off x="6863776" y="1690947"/>
                <a:ext cx="377113" cy="464731"/>
              </a:xfrm>
              <a:custGeom>
                <a:avLst/>
                <a:gdLst>
                  <a:gd name="T0" fmla="*/ 1027 w 1156"/>
                  <a:gd name="T1" fmla="*/ 874 h 1426"/>
                  <a:gd name="T2" fmla="*/ 974 w 1156"/>
                  <a:gd name="T3" fmla="*/ 950 h 1426"/>
                  <a:gd name="T4" fmla="*/ 901 w 1156"/>
                  <a:gd name="T5" fmla="*/ 1014 h 1426"/>
                  <a:gd name="T6" fmla="*/ 811 w 1156"/>
                  <a:gd name="T7" fmla="*/ 1050 h 1426"/>
                  <a:gd name="T8" fmla="*/ 716 w 1156"/>
                  <a:gd name="T9" fmla="*/ 1063 h 1426"/>
                  <a:gd name="T10" fmla="*/ 679 w 1156"/>
                  <a:gd name="T11" fmla="*/ 1063 h 1426"/>
                  <a:gd name="T12" fmla="*/ 607 w 1156"/>
                  <a:gd name="T13" fmla="*/ 1050 h 1426"/>
                  <a:gd name="T14" fmla="*/ 543 w 1156"/>
                  <a:gd name="T15" fmla="*/ 1023 h 1426"/>
                  <a:gd name="T16" fmla="*/ 489 w 1156"/>
                  <a:gd name="T17" fmla="*/ 986 h 1426"/>
                  <a:gd name="T18" fmla="*/ 439 w 1156"/>
                  <a:gd name="T19" fmla="*/ 937 h 1426"/>
                  <a:gd name="T20" fmla="*/ 403 w 1156"/>
                  <a:gd name="T21" fmla="*/ 882 h 1426"/>
                  <a:gd name="T22" fmla="*/ 376 w 1156"/>
                  <a:gd name="T23" fmla="*/ 819 h 1426"/>
                  <a:gd name="T24" fmla="*/ 362 w 1156"/>
                  <a:gd name="T25" fmla="*/ 746 h 1426"/>
                  <a:gd name="T26" fmla="*/ 362 w 1156"/>
                  <a:gd name="T27" fmla="*/ 710 h 1426"/>
                  <a:gd name="T28" fmla="*/ 367 w 1156"/>
                  <a:gd name="T29" fmla="*/ 643 h 1426"/>
                  <a:gd name="T30" fmla="*/ 389 w 1156"/>
                  <a:gd name="T31" fmla="*/ 574 h 1426"/>
                  <a:gd name="T32" fmla="*/ 421 w 1156"/>
                  <a:gd name="T33" fmla="*/ 516 h 1426"/>
                  <a:gd name="T34" fmla="*/ 462 w 1156"/>
                  <a:gd name="T35" fmla="*/ 462 h 1426"/>
                  <a:gd name="T36" fmla="*/ 516 w 1156"/>
                  <a:gd name="T37" fmla="*/ 421 h 1426"/>
                  <a:gd name="T38" fmla="*/ 575 w 1156"/>
                  <a:gd name="T39" fmla="*/ 389 h 1426"/>
                  <a:gd name="T40" fmla="*/ 643 w 1156"/>
                  <a:gd name="T41" fmla="*/ 366 h 1426"/>
                  <a:gd name="T42" fmla="*/ 716 w 1156"/>
                  <a:gd name="T43" fmla="*/ 358 h 1426"/>
                  <a:gd name="T44" fmla="*/ 756 w 1156"/>
                  <a:gd name="T45" fmla="*/ 362 h 1426"/>
                  <a:gd name="T46" fmla="*/ 842 w 1156"/>
                  <a:gd name="T47" fmla="*/ 385 h 1426"/>
                  <a:gd name="T48" fmla="*/ 756 w 1156"/>
                  <a:gd name="T49" fmla="*/ 0 h 1426"/>
                  <a:gd name="T50" fmla="*/ 716 w 1156"/>
                  <a:gd name="T51" fmla="*/ 0 h 1426"/>
                  <a:gd name="T52" fmla="*/ 639 w 1156"/>
                  <a:gd name="T53" fmla="*/ 4 h 1426"/>
                  <a:gd name="T54" fmla="*/ 503 w 1156"/>
                  <a:gd name="T55" fmla="*/ 31 h 1426"/>
                  <a:gd name="T56" fmla="*/ 376 w 1156"/>
                  <a:gd name="T57" fmla="*/ 86 h 1426"/>
                  <a:gd name="T58" fmla="*/ 258 w 1156"/>
                  <a:gd name="T59" fmla="*/ 163 h 1426"/>
                  <a:gd name="T60" fmla="*/ 163 w 1156"/>
                  <a:gd name="T61" fmla="*/ 258 h 1426"/>
                  <a:gd name="T62" fmla="*/ 86 w 1156"/>
                  <a:gd name="T63" fmla="*/ 371 h 1426"/>
                  <a:gd name="T64" fmla="*/ 32 w 1156"/>
                  <a:gd name="T65" fmla="*/ 502 h 1426"/>
                  <a:gd name="T66" fmla="*/ 5 w 1156"/>
                  <a:gd name="T67" fmla="*/ 638 h 1426"/>
                  <a:gd name="T68" fmla="*/ 0 w 1156"/>
                  <a:gd name="T69" fmla="*/ 710 h 1426"/>
                  <a:gd name="T70" fmla="*/ 14 w 1156"/>
                  <a:gd name="T71" fmla="*/ 855 h 1426"/>
                  <a:gd name="T72" fmla="*/ 55 w 1156"/>
                  <a:gd name="T73" fmla="*/ 991 h 1426"/>
                  <a:gd name="T74" fmla="*/ 123 w 1156"/>
                  <a:gd name="T75" fmla="*/ 1108 h 1426"/>
                  <a:gd name="T76" fmla="*/ 208 w 1156"/>
                  <a:gd name="T77" fmla="*/ 1217 h 1426"/>
                  <a:gd name="T78" fmla="*/ 317 w 1156"/>
                  <a:gd name="T79" fmla="*/ 1303 h 1426"/>
                  <a:gd name="T80" fmla="*/ 435 w 1156"/>
                  <a:gd name="T81" fmla="*/ 1371 h 1426"/>
                  <a:gd name="T82" fmla="*/ 571 w 1156"/>
                  <a:gd name="T83" fmla="*/ 1412 h 1426"/>
                  <a:gd name="T84" fmla="*/ 716 w 1156"/>
                  <a:gd name="T85" fmla="*/ 1425 h 1426"/>
                  <a:gd name="T86" fmla="*/ 774 w 1156"/>
                  <a:gd name="T87" fmla="*/ 1421 h 1426"/>
                  <a:gd name="T88" fmla="*/ 892 w 1156"/>
                  <a:gd name="T89" fmla="*/ 1403 h 1426"/>
                  <a:gd name="T90" fmla="*/ 1005 w 1156"/>
                  <a:gd name="T91" fmla="*/ 1362 h 1426"/>
                  <a:gd name="T92" fmla="*/ 1104 w 1156"/>
                  <a:gd name="T93" fmla="*/ 1308 h 1426"/>
                  <a:gd name="T94" fmla="*/ 1027 w 1156"/>
                  <a:gd name="T95" fmla="*/ 874 h 1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6" h="1426">
                    <a:moveTo>
                      <a:pt x="1027" y="874"/>
                    </a:moveTo>
                    <a:lnTo>
                      <a:pt x="1027" y="874"/>
                    </a:lnTo>
                    <a:lnTo>
                      <a:pt x="1005" y="914"/>
                    </a:lnTo>
                    <a:lnTo>
                      <a:pt x="974" y="950"/>
                    </a:lnTo>
                    <a:lnTo>
                      <a:pt x="937" y="982"/>
                    </a:lnTo>
                    <a:lnTo>
                      <a:pt x="901" y="1014"/>
                    </a:lnTo>
                    <a:lnTo>
                      <a:pt x="856" y="1036"/>
                    </a:lnTo>
                    <a:lnTo>
                      <a:pt x="811" y="1050"/>
                    </a:lnTo>
                    <a:lnTo>
                      <a:pt x="765" y="1063"/>
                    </a:lnTo>
                    <a:lnTo>
                      <a:pt x="716" y="1063"/>
                    </a:lnTo>
                    <a:lnTo>
                      <a:pt x="716" y="1063"/>
                    </a:lnTo>
                    <a:lnTo>
                      <a:pt x="679" y="1063"/>
                    </a:lnTo>
                    <a:lnTo>
                      <a:pt x="643" y="1059"/>
                    </a:lnTo>
                    <a:lnTo>
                      <a:pt x="607" y="1050"/>
                    </a:lnTo>
                    <a:lnTo>
                      <a:pt x="575" y="1036"/>
                    </a:lnTo>
                    <a:lnTo>
                      <a:pt x="543" y="1023"/>
                    </a:lnTo>
                    <a:lnTo>
                      <a:pt x="516" y="1004"/>
                    </a:lnTo>
                    <a:lnTo>
                      <a:pt x="489" y="986"/>
                    </a:lnTo>
                    <a:lnTo>
                      <a:pt x="462" y="964"/>
                    </a:lnTo>
                    <a:lnTo>
                      <a:pt x="439" y="937"/>
                    </a:lnTo>
                    <a:lnTo>
                      <a:pt x="421" y="909"/>
                    </a:lnTo>
                    <a:lnTo>
                      <a:pt x="403" y="882"/>
                    </a:lnTo>
                    <a:lnTo>
                      <a:pt x="389" y="850"/>
                    </a:lnTo>
                    <a:lnTo>
                      <a:pt x="376" y="819"/>
                    </a:lnTo>
                    <a:lnTo>
                      <a:pt x="367" y="783"/>
                    </a:lnTo>
                    <a:lnTo>
                      <a:pt x="362" y="746"/>
                    </a:lnTo>
                    <a:lnTo>
                      <a:pt x="362" y="710"/>
                    </a:lnTo>
                    <a:lnTo>
                      <a:pt x="362" y="710"/>
                    </a:lnTo>
                    <a:lnTo>
                      <a:pt x="362" y="679"/>
                    </a:lnTo>
                    <a:lnTo>
                      <a:pt x="367" y="643"/>
                    </a:lnTo>
                    <a:lnTo>
                      <a:pt x="376" y="606"/>
                    </a:lnTo>
                    <a:lnTo>
                      <a:pt x="389" y="574"/>
                    </a:lnTo>
                    <a:lnTo>
                      <a:pt x="403" y="543"/>
                    </a:lnTo>
                    <a:lnTo>
                      <a:pt x="421" y="516"/>
                    </a:lnTo>
                    <a:lnTo>
                      <a:pt x="439" y="488"/>
                    </a:lnTo>
                    <a:lnTo>
                      <a:pt x="462" y="462"/>
                    </a:lnTo>
                    <a:lnTo>
                      <a:pt x="489" y="439"/>
                    </a:lnTo>
                    <a:lnTo>
                      <a:pt x="516" y="421"/>
                    </a:lnTo>
                    <a:lnTo>
                      <a:pt x="543" y="403"/>
                    </a:lnTo>
                    <a:lnTo>
                      <a:pt x="575" y="389"/>
                    </a:lnTo>
                    <a:lnTo>
                      <a:pt x="607" y="376"/>
                    </a:lnTo>
                    <a:lnTo>
                      <a:pt x="643" y="366"/>
                    </a:lnTo>
                    <a:lnTo>
                      <a:pt x="679" y="362"/>
                    </a:lnTo>
                    <a:lnTo>
                      <a:pt x="716" y="358"/>
                    </a:lnTo>
                    <a:lnTo>
                      <a:pt x="716" y="358"/>
                    </a:lnTo>
                    <a:lnTo>
                      <a:pt x="756" y="362"/>
                    </a:lnTo>
                    <a:lnTo>
                      <a:pt x="801" y="371"/>
                    </a:lnTo>
                    <a:lnTo>
                      <a:pt x="842" y="385"/>
                    </a:lnTo>
                    <a:lnTo>
                      <a:pt x="878" y="403"/>
                    </a:lnTo>
                    <a:lnTo>
                      <a:pt x="756" y="0"/>
                    </a:lnTo>
                    <a:lnTo>
                      <a:pt x="756" y="0"/>
                    </a:lnTo>
                    <a:lnTo>
                      <a:pt x="716" y="0"/>
                    </a:lnTo>
                    <a:lnTo>
                      <a:pt x="716" y="0"/>
                    </a:lnTo>
                    <a:lnTo>
                      <a:pt x="639" y="4"/>
                    </a:lnTo>
                    <a:lnTo>
                      <a:pt x="571" y="13"/>
                    </a:lnTo>
                    <a:lnTo>
                      <a:pt x="503" y="31"/>
                    </a:lnTo>
                    <a:lnTo>
                      <a:pt x="435" y="54"/>
                    </a:lnTo>
                    <a:lnTo>
                      <a:pt x="376" y="86"/>
                    </a:lnTo>
                    <a:lnTo>
                      <a:pt x="317" y="122"/>
                    </a:lnTo>
                    <a:lnTo>
                      <a:pt x="258" y="163"/>
                    </a:lnTo>
                    <a:lnTo>
                      <a:pt x="208" y="208"/>
                    </a:lnTo>
                    <a:lnTo>
                      <a:pt x="163" y="258"/>
                    </a:lnTo>
                    <a:lnTo>
                      <a:pt x="123" y="312"/>
                    </a:lnTo>
                    <a:lnTo>
                      <a:pt x="86" y="371"/>
                    </a:lnTo>
                    <a:lnTo>
                      <a:pt x="55" y="434"/>
                    </a:lnTo>
                    <a:lnTo>
                      <a:pt x="32" y="502"/>
                    </a:lnTo>
                    <a:lnTo>
                      <a:pt x="14" y="570"/>
                    </a:lnTo>
                    <a:lnTo>
                      <a:pt x="5" y="638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5" y="787"/>
                    </a:lnTo>
                    <a:lnTo>
                      <a:pt x="14" y="855"/>
                    </a:lnTo>
                    <a:lnTo>
                      <a:pt x="32" y="923"/>
                    </a:lnTo>
                    <a:lnTo>
                      <a:pt x="55" y="991"/>
                    </a:lnTo>
                    <a:lnTo>
                      <a:pt x="86" y="1050"/>
                    </a:lnTo>
                    <a:lnTo>
                      <a:pt x="123" y="1108"/>
                    </a:lnTo>
                    <a:lnTo>
                      <a:pt x="163" y="1167"/>
                    </a:lnTo>
                    <a:lnTo>
                      <a:pt x="208" y="1217"/>
                    </a:lnTo>
                    <a:lnTo>
                      <a:pt x="258" y="1262"/>
                    </a:lnTo>
                    <a:lnTo>
                      <a:pt x="317" y="1303"/>
                    </a:lnTo>
                    <a:lnTo>
                      <a:pt x="376" y="1340"/>
                    </a:lnTo>
                    <a:lnTo>
                      <a:pt x="435" y="1371"/>
                    </a:lnTo>
                    <a:lnTo>
                      <a:pt x="503" y="1394"/>
                    </a:lnTo>
                    <a:lnTo>
                      <a:pt x="571" y="1412"/>
                    </a:lnTo>
                    <a:lnTo>
                      <a:pt x="639" y="1421"/>
                    </a:lnTo>
                    <a:lnTo>
                      <a:pt x="716" y="1425"/>
                    </a:lnTo>
                    <a:lnTo>
                      <a:pt x="716" y="1425"/>
                    </a:lnTo>
                    <a:lnTo>
                      <a:pt x="774" y="1421"/>
                    </a:lnTo>
                    <a:lnTo>
                      <a:pt x="833" y="1417"/>
                    </a:lnTo>
                    <a:lnTo>
                      <a:pt x="892" y="1403"/>
                    </a:lnTo>
                    <a:lnTo>
                      <a:pt x="951" y="1385"/>
                    </a:lnTo>
                    <a:lnTo>
                      <a:pt x="1005" y="1362"/>
                    </a:lnTo>
                    <a:lnTo>
                      <a:pt x="1055" y="1335"/>
                    </a:lnTo>
                    <a:lnTo>
                      <a:pt x="1104" y="1308"/>
                    </a:lnTo>
                    <a:lnTo>
                      <a:pt x="1155" y="1272"/>
                    </a:lnTo>
                    <a:lnTo>
                      <a:pt x="1027" y="874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4" name="Freeform 5"/>
              <p:cNvSpPr>
                <a:spLocks noChangeArrowheads="1"/>
              </p:cNvSpPr>
              <p:nvPr/>
            </p:nvSpPr>
            <p:spPr bwMode="auto">
              <a:xfrm>
                <a:off x="4768706" y="2038773"/>
                <a:ext cx="466695" cy="467617"/>
              </a:xfrm>
              <a:custGeom>
                <a:avLst/>
                <a:gdLst>
                  <a:gd name="T0" fmla="*/ 570 w 1427"/>
                  <a:gd name="T1" fmla="*/ 1412 h 1432"/>
                  <a:gd name="T2" fmla="*/ 371 w 1427"/>
                  <a:gd name="T3" fmla="*/ 1340 h 1432"/>
                  <a:gd name="T4" fmla="*/ 208 w 1427"/>
                  <a:gd name="T5" fmla="*/ 1218 h 1432"/>
                  <a:gd name="T6" fmla="*/ 86 w 1427"/>
                  <a:gd name="T7" fmla="*/ 1055 h 1432"/>
                  <a:gd name="T8" fmla="*/ 13 w 1427"/>
                  <a:gd name="T9" fmla="*/ 860 h 1432"/>
                  <a:gd name="T10" fmla="*/ 5 w 1427"/>
                  <a:gd name="T11" fmla="*/ 643 h 1432"/>
                  <a:gd name="T12" fmla="*/ 54 w 1427"/>
                  <a:gd name="T13" fmla="*/ 439 h 1432"/>
                  <a:gd name="T14" fmla="*/ 163 w 1427"/>
                  <a:gd name="T15" fmla="*/ 263 h 1432"/>
                  <a:gd name="T16" fmla="*/ 312 w 1427"/>
                  <a:gd name="T17" fmla="*/ 122 h 1432"/>
                  <a:gd name="T18" fmla="*/ 503 w 1427"/>
                  <a:gd name="T19" fmla="*/ 37 h 1432"/>
                  <a:gd name="T20" fmla="*/ 710 w 1427"/>
                  <a:gd name="T21" fmla="*/ 0 h 1432"/>
                  <a:gd name="T22" fmla="*/ 923 w 1427"/>
                  <a:gd name="T23" fmla="*/ 37 h 1432"/>
                  <a:gd name="T24" fmla="*/ 1109 w 1427"/>
                  <a:gd name="T25" fmla="*/ 122 h 1432"/>
                  <a:gd name="T26" fmla="*/ 1263 w 1427"/>
                  <a:gd name="T27" fmla="*/ 263 h 1432"/>
                  <a:gd name="T28" fmla="*/ 1371 w 1427"/>
                  <a:gd name="T29" fmla="*/ 439 h 1432"/>
                  <a:gd name="T30" fmla="*/ 1421 w 1427"/>
                  <a:gd name="T31" fmla="*/ 643 h 1432"/>
                  <a:gd name="T32" fmla="*/ 1412 w 1427"/>
                  <a:gd name="T33" fmla="*/ 860 h 1432"/>
                  <a:gd name="T34" fmla="*/ 1340 w 1427"/>
                  <a:gd name="T35" fmla="*/ 1055 h 1432"/>
                  <a:gd name="T36" fmla="*/ 1218 w 1427"/>
                  <a:gd name="T37" fmla="*/ 1218 h 1432"/>
                  <a:gd name="T38" fmla="*/ 1050 w 1427"/>
                  <a:gd name="T39" fmla="*/ 1340 h 1432"/>
                  <a:gd name="T40" fmla="*/ 855 w 1427"/>
                  <a:gd name="T41" fmla="*/ 1412 h 1432"/>
                  <a:gd name="T42" fmla="*/ 710 w 1427"/>
                  <a:gd name="T43" fmla="*/ 362 h 1432"/>
                  <a:gd name="T44" fmla="*/ 607 w 1427"/>
                  <a:gd name="T45" fmla="*/ 380 h 1432"/>
                  <a:gd name="T46" fmla="*/ 516 w 1427"/>
                  <a:gd name="T47" fmla="*/ 421 h 1432"/>
                  <a:gd name="T48" fmla="*/ 439 w 1427"/>
                  <a:gd name="T49" fmla="*/ 489 h 1432"/>
                  <a:gd name="T50" fmla="*/ 389 w 1427"/>
                  <a:gd name="T51" fmla="*/ 580 h 1432"/>
                  <a:gd name="T52" fmla="*/ 362 w 1427"/>
                  <a:gd name="T53" fmla="*/ 679 h 1432"/>
                  <a:gd name="T54" fmla="*/ 367 w 1427"/>
                  <a:gd name="T55" fmla="*/ 788 h 1432"/>
                  <a:gd name="T56" fmla="*/ 403 w 1427"/>
                  <a:gd name="T57" fmla="*/ 883 h 1432"/>
                  <a:gd name="T58" fmla="*/ 462 w 1427"/>
                  <a:gd name="T59" fmla="*/ 965 h 1432"/>
                  <a:gd name="T60" fmla="*/ 543 w 1427"/>
                  <a:gd name="T61" fmla="*/ 1028 h 1432"/>
                  <a:gd name="T62" fmla="*/ 643 w 1427"/>
                  <a:gd name="T63" fmla="*/ 1059 h 1432"/>
                  <a:gd name="T64" fmla="*/ 747 w 1427"/>
                  <a:gd name="T65" fmla="*/ 1069 h 1432"/>
                  <a:gd name="T66" fmla="*/ 851 w 1427"/>
                  <a:gd name="T67" fmla="*/ 1041 h 1432"/>
                  <a:gd name="T68" fmla="*/ 937 w 1427"/>
                  <a:gd name="T69" fmla="*/ 987 h 1432"/>
                  <a:gd name="T70" fmla="*/ 1005 w 1427"/>
                  <a:gd name="T71" fmla="*/ 915 h 1432"/>
                  <a:gd name="T72" fmla="*/ 1050 w 1427"/>
                  <a:gd name="T73" fmla="*/ 819 h 1432"/>
                  <a:gd name="T74" fmla="*/ 1064 w 1427"/>
                  <a:gd name="T75" fmla="*/ 716 h 1432"/>
                  <a:gd name="T76" fmla="*/ 1050 w 1427"/>
                  <a:gd name="T77" fmla="*/ 612 h 1432"/>
                  <a:gd name="T78" fmla="*/ 1005 w 1427"/>
                  <a:gd name="T79" fmla="*/ 516 h 1432"/>
                  <a:gd name="T80" fmla="*/ 937 w 1427"/>
                  <a:gd name="T81" fmla="*/ 444 h 1432"/>
                  <a:gd name="T82" fmla="*/ 851 w 1427"/>
                  <a:gd name="T83" fmla="*/ 390 h 1432"/>
                  <a:gd name="T84" fmla="*/ 747 w 1427"/>
                  <a:gd name="T85" fmla="*/ 362 h 1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32">
                    <a:moveTo>
                      <a:pt x="710" y="1431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3" y="1394"/>
                    </a:lnTo>
                    <a:lnTo>
                      <a:pt x="434" y="1372"/>
                    </a:lnTo>
                    <a:lnTo>
                      <a:pt x="371" y="1340"/>
                    </a:lnTo>
                    <a:lnTo>
                      <a:pt x="312" y="1309"/>
                    </a:lnTo>
                    <a:lnTo>
                      <a:pt x="258" y="1263"/>
                    </a:lnTo>
                    <a:lnTo>
                      <a:pt x="208" y="1218"/>
                    </a:lnTo>
                    <a:lnTo>
                      <a:pt x="163" y="1168"/>
                    </a:lnTo>
                    <a:lnTo>
                      <a:pt x="122" y="1114"/>
                    </a:lnTo>
                    <a:lnTo>
                      <a:pt x="86" y="1055"/>
                    </a:lnTo>
                    <a:lnTo>
                      <a:pt x="54" y="992"/>
                    </a:lnTo>
                    <a:lnTo>
                      <a:pt x="32" y="928"/>
                    </a:lnTo>
                    <a:lnTo>
                      <a:pt x="13" y="860"/>
                    </a:lnTo>
                    <a:lnTo>
                      <a:pt x="5" y="788"/>
                    </a:lnTo>
                    <a:lnTo>
                      <a:pt x="0" y="716"/>
                    </a:lnTo>
                    <a:lnTo>
                      <a:pt x="5" y="643"/>
                    </a:lnTo>
                    <a:lnTo>
                      <a:pt x="13" y="571"/>
                    </a:lnTo>
                    <a:lnTo>
                      <a:pt x="32" y="503"/>
                    </a:lnTo>
                    <a:lnTo>
                      <a:pt x="54" y="439"/>
                    </a:lnTo>
                    <a:lnTo>
                      <a:pt x="86" y="376"/>
                    </a:lnTo>
                    <a:lnTo>
                      <a:pt x="122" y="317"/>
                    </a:lnTo>
                    <a:lnTo>
                      <a:pt x="163" y="263"/>
                    </a:lnTo>
                    <a:lnTo>
                      <a:pt x="208" y="213"/>
                    </a:lnTo>
                    <a:lnTo>
                      <a:pt x="258" y="168"/>
                    </a:lnTo>
                    <a:lnTo>
                      <a:pt x="312" y="122"/>
                    </a:lnTo>
                    <a:lnTo>
                      <a:pt x="371" y="91"/>
                    </a:lnTo>
                    <a:lnTo>
                      <a:pt x="434" y="59"/>
                    </a:lnTo>
                    <a:lnTo>
                      <a:pt x="503" y="37"/>
                    </a:lnTo>
                    <a:lnTo>
                      <a:pt x="570" y="19"/>
                    </a:lnTo>
                    <a:lnTo>
                      <a:pt x="638" y="5"/>
                    </a:lnTo>
                    <a:lnTo>
                      <a:pt x="710" y="0"/>
                    </a:lnTo>
                    <a:lnTo>
                      <a:pt x="787" y="5"/>
                    </a:lnTo>
                    <a:lnTo>
                      <a:pt x="855" y="19"/>
                    </a:lnTo>
                    <a:lnTo>
                      <a:pt x="923" y="37"/>
                    </a:lnTo>
                    <a:lnTo>
                      <a:pt x="991" y="59"/>
                    </a:lnTo>
                    <a:lnTo>
                      <a:pt x="1050" y="91"/>
                    </a:lnTo>
                    <a:lnTo>
                      <a:pt x="1109" y="122"/>
                    </a:lnTo>
                    <a:lnTo>
                      <a:pt x="1168" y="168"/>
                    </a:lnTo>
                    <a:lnTo>
                      <a:pt x="1218" y="213"/>
                    </a:lnTo>
                    <a:lnTo>
                      <a:pt x="1263" y="263"/>
                    </a:lnTo>
                    <a:lnTo>
                      <a:pt x="1304" y="317"/>
                    </a:lnTo>
                    <a:lnTo>
                      <a:pt x="1340" y="376"/>
                    </a:lnTo>
                    <a:lnTo>
                      <a:pt x="1371" y="439"/>
                    </a:lnTo>
                    <a:lnTo>
                      <a:pt x="1394" y="503"/>
                    </a:lnTo>
                    <a:lnTo>
                      <a:pt x="1412" y="571"/>
                    </a:lnTo>
                    <a:lnTo>
                      <a:pt x="1421" y="643"/>
                    </a:lnTo>
                    <a:lnTo>
                      <a:pt x="1426" y="716"/>
                    </a:lnTo>
                    <a:lnTo>
                      <a:pt x="1421" y="788"/>
                    </a:lnTo>
                    <a:lnTo>
                      <a:pt x="1412" y="860"/>
                    </a:lnTo>
                    <a:lnTo>
                      <a:pt x="1394" y="928"/>
                    </a:lnTo>
                    <a:lnTo>
                      <a:pt x="1371" y="992"/>
                    </a:lnTo>
                    <a:lnTo>
                      <a:pt x="1340" y="1055"/>
                    </a:lnTo>
                    <a:lnTo>
                      <a:pt x="1304" y="1114"/>
                    </a:lnTo>
                    <a:lnTo>
                      <a:pt x="1263" y="1168"/>
                    </a:lnTo>
                    <a:lnTo>
                      <a:pt x="1218" y="1218"/>
                    </a:lnTo>
                    <a:lnTo>
                      <a:pt x="1168" y="1263"/>
                    </a:lnTo>
                    <a:lnTo>
                      <a:pt x="1109" y="1309"/>
                    </a:lnTo>
                    <a:lnTo>
                      <a:pt x="1050" y="1340"/>
                    </a:lnTo>
                    <a:lnTo>
                      <a:pt x="991" y="1372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0" y="1431"/>
                    </a:lnTo>
                    <a:close/>
                    <a:moveTo>
                      <a:pt x="710" y="362"/>
                    </a:moveTo>
                    <a:lnTo>
                      <a:pt x="674" y="362"/>
                    </a:lnTo>
                    <a:lnTo>
                      <a:pt x="643" y="372"/>
                    </a:lnTo>
                    <a:lnTo>
                      <a:pt x="607" y="380"/>
                    </a:lnTo>
                    <a:lnTo>
                      <a:pt x="575" y="390"/>
                    </a:lnTo>
                    <a:lnTo>
                      <a:pt x="543" y="403"/>
                    </a:lnTo>
                    <a:lnTo>
                      <a:pt x="516" y="421"/>
                    </a:lnTo>
                    <a:lnTo>
                      <a:pt x="489" y="444"/>
                    </a:lnTo>
                    <a:lnTo>
                      <a:pt x="462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3" y="548"/>
                    </a:lnTo>
                    <a:lnTo>
                      <a:pt x="389" y="580"/>
                    </a:lnTo>
                    <a:lnTo>
                      <a:pt x="375" y="612"/>
                    </a:lnTo>
                    <a:lnTo>
                      <a:pt x="367" y="643"/>
                    </a:lnTo>
                    <a:lnTo>
                      <a:pt x="362" y="679"/>
                    </a:lnTo>
                    <a:lnTo>
                      <a:pt x="357" y="716"/>
                    </a:lnTo>
                    <a:lnTo>
                      <a:pt x="362" y="752"/>
                    </a:lnTo>
                    <a:lnTo>
                      <a:pt x="367" y="788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3" y="883"/>
                    </a:lnTo>
                    <a:lnTo>
                      <a:pt x="421" y="915"/>
                    </a:lnTo>
                    <a:lnTo>
                      <a:pt x="439" y="942"/>
                    </a:lnTo>
                    <a:lnTo>
                      <a:pt x="462" y="965"/>
                    </a:lnTo>
                    <a:lnTo>
                      <a:pt x="489" y="987"/>
                    </a:lnTo>
                    <a:lnTo>
                      <a:pt x="516" y="1010"/>
                    </a:lnTo>
                    <a:lnTo>
                      <a:pt x="543" y="1028"/>
                    </a:lnTo>
                    <a:lnTo>
                      <a:pt x="575" y="1041"/>
                    </a:lnTo>
                    <a:lnTo>
                      <a:pt x="607" y="1051"/>
                    </a:lnTo>
                    <a:lnTo>
                      <a:pt x="643" y="1059"/>
                    </a:lnTo>
                    <a:lnTo>
                      <a:pt x="674" y="1069"/>
                    </a:lnTo>
                    <a:lnTo>
                      <a:pt x="710" y="1069"/>
                    </a:lnTo>
                    <a:lnTo>
                      <a:pt x="747" y="1069"/>
                    </a:lnTo>
                    <a:lnTo>
                      <a:pt x="783" y="1059"/>
                    </a:lnTo>
                    <a:lnTo>
                      <a:pt x="819" y="1051"/>
                    </a:lnTo>
                    <a:lnTo>
                      <a:pt x="851" y="1041"/>
                    </a:lnTo>
                    <a:lnTo>
                      <a:pt x="883" y="1028"/>
                    </a:lnTo>
                    <a:lnTo>
                      <a:pt x="910" y="1010"/>
                    </a:lnTo>
                    <a:lnTo>
                      <a:pt x="937" y="987"/>
                    </a:lnTo>
                    <a:lnTo>
                      <a:pt x="964" y="965"/>
                    </a:lnTo>
                    <a:lnTo>
                      <a:pt x="987" y="942"/>
                    </a:lnTo>
                    <a:lnTo>
                      <a:pt x="1005" y="915"/>
                    </a:lnTo>
                    <a:lnTo>
                      <a:pt x="1023" y="883"/>
                    </a:lnTo>
                    <a:lnTo>
                      <a:pt x="1037" y="851"/>
                    </a:lnTo>
                    <a:lnTo>
                      <a:pt x="1050" y="819"/>
                    </a:lnTo>
                    <a:lnTo>
                      <a:pt x="1059" y="788"/>
                    </a:lnTo>
                    <a:lnTo>
                      <a:pt x="1064" y="752"/>
                    </a:lnTo>
                    <a:lnTo>
                      <a:pt x="1064" y="716"/>
                    </a:lnTo>
                    <a:lnTo>
                      <a:pt x="1064" y="679"/>
                    </a:lnTo>
                    <a:lnTo>
                      <a:pt x="1059" y="643"/>
                    </a:lnTo>
                    <a:lnTo>
                      <a:pt x="1050" y="612"/>
                    </a:lnTo>
                    <a:lnTo>
                      <a:pt x="1037" y="580"/>
                    </a:lnTo>
                    <a:lnTo>
                      <a:pt x="1023" y="548"/>
                    </a:lnTo>
                    <a:lnTo>
                      <a:pt x="1005" y="516"/>
                    </a:lnTo>
                    <a:lnTo>
                      <a:pt x="987" y="489"/>
                    </a:lnTo>
                    <a:lnTo>
                      <a:pt x="964" y="466"/>
                    </a:lnTo>
                    <a:lnTo>
                      <a:pt x="937" y="444"/>
                    </a:lnTo>
                    <a:lnTo>
                      <a:pt x="910" y="421"/>
                    </a:lnTo>
                    <a:lnTo>
                      <a:pt x="883" y="403"/>
                    </a:lnTo>
                    <a:lnTo>
                      <a:pt x="851" y="390"/>
                    </a:lnTo>
                    <a:lnTo>
                      <a:pt x="819" y="380"/>
                    </a:lnTo>
                    <a:lnTo>
                      <a:pt x="783" y="372"/>
                    </a:lnTo>
                    <a:lnTo>
                      <a:pt x="747" y="362"/>
                    </a:lnTo>
                    <a:lnTo>
                      <a:pt x="710" y="362"/>
                    </a:lnTo>
                    <a:close/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5" name="Freeform 6"/>
              <p:cNvSpPr>
                <a:spLocks noChangeArrowheads="1"/>
              </p:cNvSpPr>
              <p:nvPr/>
            </p:nvSpPr>
            <p:spPr bwMode="auto">
              <a:xfrm>
                <a:off x="6515561" y="3131323"/>
                <a:ext cx="115590" cy="295449"/>
              </a:xfrm>
              <a:custGeom>
                <a:avLst/>
                <a:gdLst>
                  <a:gd name="T0" fmla="*/ 0 w 359"/>
                  <a:gd name="T1" fmla="*/ 0 h 802"/>
                  <a:gd name="T2" fmla="*/ 0 w 359"/>
                  <a:gd name="T3" fmla="*/ 801 h 802"/>
                  <a:gd name="T4" fmla="*/ 358 w 359"/>
                  <a:gd name="T5" fmla="*/ 801 h 802"/>
                  <a:gd name="T6" fmla="*/ 358 w 359"/>
                  <a:gd name="T7" fmla="*/ 620 h 802"/>
                  <a:gd name="T8" fmla="*/ 358 w 359"/>
                  <a:gd name="T9" fmla="*/ 620 h 802"/>
                  <a:gd name="T10" fmla="*/ 317 w 359"/>
                  <a:gd name="T11" fmla="*/ 593 h 802"/>
                  <a:gd name="T12" fmla="*/ 282 w 359"/>
                  <a:gd name="T13" fmla="*/ 565 h 802"/>
                  <a:gd name="T14" fmla="*/ 245 w 359"/>
                  <a:gd name="T15" fmla="*/ 538 h 802"/>
                  <a:gd name="T16" fmla="*/ 213 w 359"/>
                  <a:gd name="T17" fmla="*/ 506 h 802"/>
                  <a:gd name="T18" fmla="*/ 181 w 359"/>
                  <a:gd name="T19" fmla="*/ 475 h 802"/>
                  <a:gd name="T20" fmla="*/ 150 w 359"/>
                  <a:gd name="T21" fmla="*/ 439 h 802"/>
                  <a:gd name="T22" fmla="*/ 123 w 359"/>
                  <a:gd name="T23" fmla="*/ 402 h 802"/>
                  <a:gd name="T24" fmla="*/ 100 w 359"/>
                  <a:gd name="T25" fmla="*/ 362 h 802"/>
                  <a:gd name="T26" fmla="*/ 77 w 359"/>
                  <a:gd name="T27" fmla="*/ 321 h 802"/>
                  <a:gd name="T28" fmla="*/ 55 w 359"/>
                  <a:gd name="T29" fmla="*/ 280 h 802"/>
                  <a:gd name="T30" fmla="*/ 37 w 359"/>
                  <a:gd name="T31" fmla="*/ 235 h 802"/>
                  <a:gd name="T32" fmla="*/ 24 w 359"/>
                  <a:gd name="T33" fmla="*/ 189 h 802"/>
                  <a:gd name="T34" fmla="*/ 14 w 359"/>
                  <a:gd name="T35" fmla="*/ 144 h 802"/>
                  <a:gd name="T36" fmla="*/ 5 w 359"/>
                  <a:gd name="T37" fmla="*/ 99 h 802"/>
                  <a:gd name="T38" fmla="*/ 0 w 359"/>
                  <a:gd name="T39" fmla="*/ 49 h 802"/>
                  <a:gd name="T40" fmla="*/ 0 w 359"/>
                  <a:gd name="T41" fmla="*/ 0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802">
                    <a:moveTo>
                      <a:pt x="0" y="0"/>
                    </a:moveTo>
                    <a:lnTo>
                      <a:pt x="0" y="801"/>
                    </a:lnTo>
                    <a:lnTo>
                      <a:pt x="358" y="801"/>
                    </a:lnTo>
                    <a:lnTo>
                      <a:pt x="358" y="620"/>
                    </a:lnTo>
                    <a:lnTo>
                      <a:pt x="358" y="620"/>
                    </a:lnTo>
                    <a:lnTo>
                      <a:pt x="317" y="593"/>
                    </a:lnTo>
                    <a:lnTo>
                      <a:pt x="282" y="565"/>
                    </a:lnTo>
                    <a:lnTo>
                      <a:pt x="245" y="538"/>
                    </a:lnTo>
                    <a:lnTo>
                      <a:pt x="213" y="506"/>
                    </a:lnTo>
                    <a:lnTo>
                      <a:pt x="181" y="475"/>
                    </a:lnTo>
                    <a:lnTo>
                      <a:pt x="150" y="439"/>
                    </a:lnTo>
                    <a:lnTo>
                      <a:pt x="123" y="402"/>
                    </a:lnTo>
                    <a:lnTo>
                      <a:pt x="100" y="362"/>
                    </a:lnTo>
                    <a:lnTo>
                      <a:pt x="77" y="321"/>
                    </a:lnTo>
                    <a:lnTo>
                      <a:pt x="55" y="280"/>
                    </a:lnTo>
                    <a:lnTo>
                      <a:pt x="37" y="235"/>
                    </a:lnTo>
                    <a:lnTo>
                      <a:pt x="24" y="189"/>
                    </a:lnTo>
                    <a:lnTo>
                      <a:pt x="14" y="144"/>
                    </a:lnTo>
                    <a:lnTo>
                      <a:pt x="5" y="99"/>
                    </a:lnTo>
                    <a:lnTo>
                      <a:pt x="0" y="4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6" name="Freeform 7"/>
              <p:cNvSpPr>
                <a:spLocks noChangeArrowheads="1"/>
              </p:cNvSpPr>
              <p:nvPr/>
            </p:nvSpPr>
            <p:spPr bwMode="auto">
              <a:xfrm>
                <a:off x="6632596" y="2925694"/>
                <a:ext cx="229735" cy="230922"/>
              </a:xfrm>
              <a:custGeom>
                <a:avLst/>
                <a:gdLst>
                  <a:gd name="T0" fmla="*/ 353 w 707"/>
                  <a:gd name="T1" fmla="*/ 357 h 712"/>
                  <a:gd name="T2" fmla="*/ 353 w 707"/>
                  <a:gd name="T3" fmla="*/ 357 h 712"/>
                  <a:gd name="T4" fmla="*/ 390 w 707"/>
                  <a:gd name="T5" fmla="*/ 357 h 712"/>
                  <a:gd name="T6" fmla="*/ 426 w 707"/>
                  <a:gd name="T7" fmla="*/ 367 h 712"/>
                  <a:gd name="T8" fmla="*/ 457 w 707"/>
                  <a:gd name="T9" fmla="*/ 376 h 712"/>
                  <a:gd name="T10" fmla="*/ 489 w 707"/>
                  <a:gd name="T11" fmla="*/ 385 h 712"/>
                  <a:gd name="T12" fmla="*/ 521 w 707"/>
                  <a:gd name="T13" fmla="*/ 398 h 712"/>
                  <a:gd name="T14" fmla="*/ 552 w 707"/>
                  <a:gd name="T15" fmla="*/ 416 h 712"/>
                  <a:gd name="T16" fmla="*/ 579 w 707"/>
                  <a:gd name="T17" fmla="*/ 439 h 712"/>
                  <a:gd name="T18" fmla="*/ 602 w 707"/>
                  <a:gd name="T19" fmla="*/ 461 h 712"/>
                  <a:gd name="T20" fmla="*/ 625 w 707"/>
                  <a:gd name="T21" fmla="*/ 485 h 712"/>
                  <a:gd name="T22" fmla="*/ 648 w 707"/>
                  <a:gd name="T23" fmla="*/ 512 h 712"/>
                  <a:gd name="T24" fmla="*/ 666 w 707"/>
                  <a:gd name="T25" fmla="*/ 543 h 712"/>
                  <a:gd name="T26" fmla="*/ 679 w 707"/>
                  <a:gd name="T27" fmla="*/ 575 h 712"/>
                  <a:gd name="T28" fmla="*/ 693 w 707"/>
                  <a:gd name="T29" fmla="*/ 607 h 712"/>
                  <a:gd name="T30" fmla="*/ 697 w 707"/>
                  <a:gd name="T31" fmla="*/ 638 h 712"/>
                  <a:gd name="T32" fmla="*/ 706 w 707"/>
                  <a:gd name="T33" fmla="*/ 674 h 712"/>
                  <a:gd name="T34" fmla="*/ 706 w 707"/>
                  <a:gd name="T35" fmla="*/ 711 h 712"/>
                  <a:gd name="T36" fmla="*/ 706 w 707"/>
                  <a:gd name="T37" fmla="*/ 91 h 712"/>
                  <a:gd name="T38" fmla="*/ 706 w 707"/>
                  <a:gd name="T39" fmla="*/ 91 h 712"/>
                  <a:gd name="T40" fmla="*/ 666 w 707"/>
                  <a:gd name="T41" fmla="*/ 73 h 712"/>
                  <a:gd name="T42" fmla="*/ 625 w 707"/>
                  <a:gd name="T43" fmla="*/ 54 h 712"/>
                  <a:gd name="T44" fmla="*/ 584 w 707"/>
                  <a:gd name="T45" fmla="*/ 36 h 712"/>
                  <a:gd name="T46" fmla="*/ 539 w 707"/>
                  <a:gd name="T47" fmla="*/ 22 h 712"/>
                  <a:gd name="T48" fmla="*/ 493 w 707"/>
                  <a:gd name="T49" fmla="*/ 14 h 712"/>
                  <a:gd name="T50" fmla="*/ 448 w 707"/>
                  <a:gd name="T51" fmla="*/ 4 h 712"/>
                  <a:gd name="T52" fmla="*/ 403 w 707"/>
                  <a:gd name="T53" fmla="*/ 0 h 712"/>
                  <a:gd name="T54" fmla="*/ 353 w 707"/>
                  <a:gd name="T55" fmla="*/ 0 h 712"/>
                  <a:gd name="T56" fmla="*/ 353 w 707"/>
                  <a:gd name="T57" fmla="*/ 0 h 712"/>
                  <a:gd name="T58" fmla="*/ 304 w 707"/>
                  <a:gd name="T59" fmla="*/ 0 h 712"/>
                  <a:gd name="T60" fmla="*/ 258 w 707"/>
                  <a:gd name="T61" fmla="*/ 4 h 712"/>
                  <a:gd name="T62" fmla="*/ 213 w 707"/>
                  <a:gd name="T63" fmla="*/ 14 h 712"/>
                  <a:gd name="T64" fmla="*/ 168 w 707"/>
                  <a:gd name="T65" fmla="*/ 22 h 712"/>
                  <a:gd name="T66" fmla="*/ 123 w 707"/>
                  <a:gd name="T67" fmla="*/ 36 h 712"/>
                  <a:gd name="T68" fmla="*/ 81 w 707"/>
                  <a:gd name="T69" fmla="*/ 54 h 712"/>
                  <a:gd name="T70" fmla="*/ 41 w 707"/>
                  <a:gd name="T71" fmla="*/ 73 h 712"/>
                  <a:gd name="T72" fmla="*/ 0 w 707"/>
                  <a:gd name="T73" fmla="*/ 91 h 712"/>
                  <a:gd name="T74" fmla="*/ 0 w 707"/>
                  <a:gd name="T75" fmla="*/ 711 h 712"/>
                  <a:gd name="T76" fmla="*/ 0 w 707"/>
                  <a:gd name="T77" fmla="*/ 711 h 712"/>
                  <a:gd name="T78" fmla="*/ 0 w 707"/>
                  <a:gd name="T79" fmla="*/ 674 h 712"/>
                  <a:gd name="T80" fmla="*/ 9 w 707"/>
                  <a:gd name="T81" fmla="*/ 638 h 712"/>
                  <a:gd name="T82" fmla="*/ 18 w 707"/>
                  <a:gd name="T83" fmla="*/ 607 h 712"/>
                  <a:gd name="T84" fmla="*/ 28 w 707"/>
                  <a:gd name="T85" fmla="*/ 575 h 712"/>
                  <a:gd name="T86" fmla="*/ 41 w 707"/>
                  <a:gd name="T87" fmla="*/ 543 h 712"/>
                  <a:gd name="T88" fmla="*/ 59 w 707"/>
                  <a:gd name="T89" fmla="*/ 512 h 712"/>
                  <a:gd name="T90" fmla="*/ 81 w 707"/>
                  <a:gd name="T91" fmla="*/ 485 h 712"/>
                  <a:gd name="T92" fmla="*/ 105 w 707"/>
                  <a:gd name="T93" fmla="*/ 461 h 712"/>
                  <a:gd name="T94" fmla="*/ 127 w 707"/>
                  <a:gd name="T95" fmla="*/ 439 h 712"/>
                  <a:gd name="T96" fmla="*/ 154 w 707"/>
                  <a:gd name="T97" fmla="*/ 416 h 712"/>
                  <a:gd name="T98" fmla="*/ 186 w 707"/>
                  <a:gd name="T99" fmla="*/ 398 h 712"/>
                  <a:gd name="T100" fmla="*/ 217 w 707"/>
                  <a:gd name="T101" fmla="*/ 385 h 712"/>
                  <a:gd name="T102" fmla="*/ 249 w 707"/>
                  <a:gd name="T103" fmla="*/ 376 h 712"/>
                  <a:gd name="T104" fmla="*/ 281 w 707"/>
                  <a:gd name="T105" fmla="*/ 367 h 712"/>
                  <a:gd name="T106" fmla="*/ 317 w 707"/>
                  <a:gd name="T107" fmla="*/ 357 h 712"/>
                  <a:gd name="T108" fmla="*/ 353 w 707"/>
                  <a:gd name="T109" fmla="*/ 357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2">
                    <a:moveTo>
                      <a:pt x="353" y="357"/>
                    </a:moveTo>
                    <a:lnTo>
                      <a:pt x="353" y="357"/>
                    </a:lnTo>
                    <a:lnTo>
                      <a:pt x="390" y="357"/>
                    </a:lnTo>
                    <a:lnTo>
                      <a:pt x="426" y="367"/>
                    </a:lnTo>
                    <a:lnTo>
                      <a:pt x="457" y="376"/>
                    </a:lnTo>
                    <a:lnTo>
                      <a:pt x="489" y="385"/>
                    </a:lnTo>
                    <a:lnTo>
                      <a:pt x="521" y="398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1"/>
                    </a:lnTo>
                    <a:lnTo>
                      <a:pt x="625" y="485"/>
                    </a:lnTo>
                    <a:lnTo>
                      <a:pt x="648" y="512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1"/>
                    </a:lnTo>
                    <a:lnTo>
                      <a:pt x="706" y="91"/>
                    </a:lnTo>
                    <a:lnTo>
                      <a:pt x="706" y="91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2"/>
                    </a:lnTo>
                    <a:lnTo>
                      <a:pt x="493" y="14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3"/>
                    </a:lnTo>
                    <a:lnTo>
                      <a:pt x="0" y="91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2"/>
                    </a:lnTo>
                    <a:lnTo>
                      <a:pt x="81" y="485"/>
                    </a:lnTo>
                    <a:lnTo>
                      <a:pt x="105" y="461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398"/>
                    </a:lnTo>
                    <a:lnTo>
                      <a:pt x="217" y="385"/>
                    </a:lnTo>
                    <a:lnTo>
                      <a:pt x="249" y="376"/>
                    </a:lnTo>
                    <a:lnTo>
                      <a:pt x="281" y="367"/>
                    </a:lnTo>
                    <a:lnTo>
                      <a:pt x="317" y="357"/>
                    </a:lnTo>
                    <a:lnTo>
                      <a:pt x="353" y="35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7" name="Freeform 8"/>
              <p:cNvSpPr>
                <a:spLocks noChangeArrowheads="1"/>
              </p:cNvSpPr>
              <p:nvPr/>
            </p:nvSpPr>
            <p:spPr bwMode="auto">
              <a:xfrm>
                <a:off x="6515561" y="2956002"/>
                <a:ext cx="115590" cy="404114"/>
              </a:xfrm>
              <a:custGeom>
                <a:avLst/>
                <a:gdLst>
                  <a:gd name="T0" fmla="*/ 358 w 359"/>
                  <a:gd name="T1" fmla="*/ 0 h 1241"/>
                  <a:gd name="T2" fmla="*/ 358 w 359"/>
                  <a:gd name="T3" fmla="*/ 0 h 1241"/>
                  <a:gd name="T4" fmla="*/ 317 w 359"/>
                  <a:gd name="T5" fmla="*/ 27 h 1241"/>
                  <a:gd name="T6" fmla="*/ 282 w 359"/>
                  <a:gd name="T7" fmla="*/ 54 h 1241"/>
                  <a:gd name="T8" fmla="*/ 245 w 359"/>
                  <a:gd name="T9" fmla="*/ 81 h 1241"/>
                  <a:gd name="T10" fmla="*/ 213 w 359"/>
                  <a:gd name="T11" fmla="*/ 112 h 1241"/>
                  <a:gd name="T12" fmla="*/ 181 w 359"/>
                  <a:gd name="T13" fmla="*/ 144 h 1241"/>
                  <a:gd name="T14" fmla="*/ 150 w 359"/>
                  <a:gd name="T15" fmla="*/ 181 h 1241"/>
                  <a:gd name="T16" fmla="*/ 123 w 359"/>
                  <a:gd name="T17" fmla="*/ 217 h 1241"/>
                  <a:gd name="T18" fmla="*/ 100 w 359"/>
                  <a:gd name="T19" fmla="*/ 258 h 1241"/>
                  <a:gd name="T20" fmla="*/ 77 w 359"/>
                  <a:gd name="T21" fmla="*/ 298 h 1241"/>
                  <a:gd name="T22" fmla="*/ 55 w 359"/>
                  <a:gd name="T23" fmla="*/ 339 h 1241"/>
                  <a:gd name="T24" fmla="*/ 37 w 359"/>
                  <a:gd name="T25" fmla="*/ 384 h 1241"/>
                  <a:gd name="T26" fmla="*/ 24 w 359"/>
                  <a:gd name="T27" fmla="*/ 429 h 1241"/>
                  <a:gd name="T28" fmla="*/ 14 w 359"/>
                  <a:gd name="T29" fmla="*/ 475 h 1241"/>
                  <a:gd name="T30" fmla="*/ 5 w 359"/>
                  <a:gd name="T31" fmla="*/ 520 h 1241"/>
                  <a:gd name="T32" fmla="*/ 0 w 359"/>
                  <a:gd name="T33" fmla="*/ 570 h 1241"/>
                  <a:gd name="T34" fmla="*/ 0 w 359"/>
                  <a:gd name="T35" fmla="*/ 620 h 1241"/>
                  <a:gd name="T36" fmla="*/ 0 w 359"/>
                  <a:gd name="T37" fmla="*/ 620 h 1241"/>
                  <a:gd name="T38" fmla="*/ 0 w 359"/>
                  <a:gd name="T39" fmla="*/ 669 h 1241"/>
                  <a:gd name="T40" fmla="*/ 5 w 359"/>
                  <a:gd name="T41" fmla="*/ 719 h 1241"/>
                  <a:gd name="T42" fmla="*/ 14 w 359"/>
                  <a:gd name="T43" fmla="*/ 764 h 1241"/>
                  <a:gd name="T44" fmla="*/ 24 w 359"/>
                  <a:gd name="T45" fmla="*/ 809 h 1241"/>
                  <a:gd name="T46" fmla="*/ 37 w 359"/>
                  <a:gd name="T47" fmla="*/ 855 h 1241"/>
                  <a:gd name="T48" fmla="*/ 55 w 359"/>
                  <a:gd name="T49" fmla="*/ 900 h 1241"/>
                  <a:gd name="T50" fmla="*/ 77 w 359"/>
                  <a:gd name="T51" fmla="*/ 941 h 1241"/>
                  <a:gd name="T52" fmla="*/ 100 w 359"/>
                  <a:gd name="T53" fmla="*/ 982 h 1241"/>
                  <a:gd name="T54" fmla="*/ 123 w 359"/>
                  <a:gd name="T55" fmla="*/ 1022 h 1241"/>
                  <a:gd name="T56" fmla="*/ 150 w 359"/>
                  <a:gd name="T57" fmla="*/ 1059 h 1241"/>
                  <a:gd name="T58" fmla="*/ 181 w 359"/>
                  <a:gd name="T59" fmla="*/ 1095 h 1241"/>
                  <a:gd name="T60" fmla="*/ 213 w 359"/>
                  <a:gd name="T61" fmla="*/ 1126 h 1241"/>
                  <a:gd name="T62" fmla="*/ 245 w 359"/>
                  <a:gd name="T63" fmla="*/ 1158 h 1241"/>
                  <a:gd name="T64" fmla="*/ 282 w 359"/>
                  <a:gd name="T65" fmla="*/ 1185 h 1241"/>
                  <a:gd name="T66" fmla="*/ 317 w 359"/>
                  <a:gd name="T67" fmla="*/ 1213 h 1241"/>
                  <a:gd name="T68" fmla="*/ 358 w 359"/>
                  <a:gd name="T69" fmla="*/ 1240 h 1241"/>
                  <a:gd name="T70" fmla="*/ 358 w 359"/>
                  <a:gd name="T71" fmla="*/ 620 h 1241"/>
                  <a:gd name="T72" fmla="*/ 358 w 359"/>
                  <a:gd name="T73" fmla="*/ 0 h 1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1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7"/>
                    </a:lnTo>
                    <a:lnTo>
                      <a:pt x="282" y="54"/>
                    </a:lnTo>
                    <a:lnTo>
                      <a:pt x="245" y="81"/>
                    </a:lnTo>
                    <a:lnTo>
                      <a:pt x="213" y="112"/>
                    </a:lnTo>
                    <a:lnTo>
                      <a:pt x="181" y="144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8"/>
                    </a:lnTo>
                    <a:lnTo>
                      <a:pt x="55" y="339"/>
                    </a:lnTo>
                    <a:lnTo>
                      <a:pt x="37" y="384"/>
                    </a:lnTo>
                    <a:lnTo>
                      <a:pt x="24" y="429"/>
                    </a:lnTo>
                    <a:lnTo>
                      <a:pt x="14" y="475"/>
                    </a:lnTo>
                    <a:lnTo>
                      <a:pt x="5" y="520"/>
                    </a:lnTo>
                    <a:lnTo>
                      <a:pt x="0" y="57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9"/>
                    </a:lnTo>
                    <a:lnTo>
                      <a:pt x="5" y="719"/>
                    </a:lnTo>
                    <a:lnTo>
                      <a:pt x="14" y="764"/>
                    </a:lnTo>
                    <a:lnTo>
                      <a:pt x="24" y="809"/>
                    </a:lnTo>
                    <a:lnTo>
                      <a:pt x="37" y="855"/>
                    </a:lnTo>
                    <a:lnTo>
                      <a:pt x="55" y="900"/>
                    </a:lnTo>
                    <a:lnTo>
                      <a:pt x="77" y="941"/>
                    </a:lnTo>
                    <a:lnTo>
                      <a:pt x="100" y="982"/>
                    </a:lnTo>
                    <a:lnTo>
                      <a:pt x="123" y="1022"/>
                    </a:lnTo>
                    <a:lnTo>
                      <a:pt x="150" y="1059"/>
                    </a:lnTo>
                    <a:lnTo>
                      <a:pt x="181" y="1095"/>
                    </a:lnTo>
                    <a:lnTo>
                      <a:pt x="213" y="1126"/>
                    </a:lnTo>
                    <a:lnTo>
                      <a:pt x="245" y="1158"/>
                    </a:lnTo>
                    <a:lnTo>
                      <a:pt x="282" y="1185"/>
                    </a:lnTo>
                    <a:lnTo>
                      <a:pt x="317" y="1213"/>
                    </a:lnTo>
                    <a:lnTo>
                      <a:pt x="358" y="1240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8" name="Freeform 9"/>
              <p:cNvSpPr>
                <a:spLocks noChangeArrowheads="1"/>
              </p:cNvSpPr>
              <p:nvPr/>
            </p:nvSpPr>
            <p:spPr bwMode="auto">
              <a:xfrm>
                <a:off x="5116921" y="1893004"/>
                <a:ext cx="117035" cy="1273883"/>
              </a:xfrm>
              <a:custGeom>
                <a:avLst/>
                <a:gdLst>
                  <a:gd name="T0" fmla="*/ 0 w 363"/>
                  <a:gd name="T1" fmla="*/ 0 h 3658"/>
                  <a:gd name="T2" fmla="*/ 0 w 363"/>
                  <a:gd name="T3" fmla="*/ 3657 h 3658"/>
                  <a:gd name="T4" fmla="*/ 362 w 363"/>
                  <a:gd name="T5" fmla="*/ 3657 h 3658"/>
                  <a:gd name="T6" fmla="*/ 362 w 363"/>
                  <a:gd name="T7" fmla="*/ 620 h 3658"/>
                  <a:gd name="T8" fmla="*/ 362 w 363"/>
                  <a:gd name="T9" fmla="*/ 620 h 3658"/>
                  <a:gd name="T10" fmla="*/ 321 w 363"/>
                  <a:gd name="T11" fmla="*/ 598 h 3658"/>
                  <a:gd name="T12" fmla="*/ 285 w 363"/>
                  <a:gd name="T13" fmla="*/ 571 h 3658"/>
                  <a:gd name="T14" fmla="*/ 248 w 363"/>
                  <a:gd name="T15" fmla="*/ 539 h 3658"/>
                  <a:gd name="T16" fmla="*/ 217 w 363"/>
                  <a:gd name="T17" fmla="*/ 512 h 3658"/>
                  <a:gd name="T18" fmla="*/ 181 w 363"/>
                  <a:gd name="T19" fmla="*/ 475 h 3658"/>
                  <a:gd name="T20" fmla="*/ 154 w 363"/>
                  <a:gd name="T21" fmla="*/ 439 h 3658"/>
                  <a:gd name="T22" fmla="*/ 126 w 363"/>
                  <a:gd name="T23" fmla="*/ 403 h 3658"/>
                  <a:gd name="T24" fmla="*/ 99 w 363"/>
                  <a:gd name="T25" fmla="*/ 367 h 3658"/>
                  <a:gd name="T26" fmla="*/ 77 w 363"/>
                  <a:gd name="T27" fmla="*/ 326 h 3658"/>
                  <a:gd name="T28" fmla="*/ 59 w 363"/>
                  <a:gd name="T29" fmla="*/ 281 h 3658"/>
                  <a:gd name="T30" fmla="*/ 40 w 363"/>
                  <a:gd name="T31" fmla="*/ 240 h 3658"/>
                  <a:gd name="T32" fmla="*/ 27 w 363"/>
                  <a:gd name="T33" fmla="*/ 195 h 3658"/>
                  <a:gd name="T34" fmla="*/ 18 w 363"/>
                  <a:gd name="T35" fmla="*/ 145 h 3658"/>
                  <a:gd name="T36" fmla="*/ 8 w 363"/>
                  <a:gd name="T37" fmla="*/ 100 h 3658"/>
                  <a:gd name="T38" fmla="*/ 4 w 363"/>
                  <a:gd name="T39" fmla="*/ 50 h 3658"/>
                  <a:gd name="T40" fmla="*/ 0 w 363"/>
                  <a:gd name="T41" fmla="*/ 0 h 3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658">
                    <a:moveTo>
                      <a:pt x="0" y="0"/>
                    </a:moveTo>
                    <a:lnTo>
                      <a:pt x="0" y="3657"/>
                    </a:lnTo>
                    <a:lnTo>
                      <a:pt x="362" y="3657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21" y="598"/>
                    </a:lnTo>
                    <a:lnTo>
                      <a:pt x="285" y="571"/>
                    </a:lnTo>
                    <a:lnTo>
                      <a:pt x="248" y="539"/>
                    </a:lnTo>
                    <a:lnTo>
                      <a:pt x="217" y="512"/>
                    </a:lnTo>
                    <a:lnTo>
                      <a:pt x="181" y="475"/>
                    </a:lnTo>
                    <a:lnTo>
                      <a:pt x="154" y="439"/>
                    </a:lnTo>
                    <a:lnTo>
                      <a:pt x="126" y="403"/>
                    </a:lnTo>
                    <a:lnTo>
                      <a:pt x="99" y="367"/>
                    </a:lnTo>
                    <a:lnTo>
                      <a:pt x="77" y="326"/>
                    </a:lnTo>
                    <a:lnTo>
                      <a:pt x="59" y="281"/>
                    </a:lnTo>
                    <a:lnTo>
                      <a:pt x="40" y="240"/>
                    </a:lnTo>
                    <a:lnTo>
                      <a:pt x="27" y="195"/>
                    </a:lnTo>
                    <a:lnTo>
                      <a:pt x="18" y="145"/>
                    </a:lnTo>
                    <a:lnTo>
                      <a:pt x="8" y="100"/>
                    </a:lnTo>
                    <a:lnTo>
                      <a:pt x="4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29" name="Freeform 10"/>
              <p:cNvSpPr>
                <a:spLocks noChangeArrowheads="1"/>
              </p:cNvSpPr>
              <p:nvPr/>
            </p:nvSpPr>
            <p:spPr bwMode="auto">
              <a:xfrm>
                <a:off x="6165901" y="2929266"/>
                <a:ext cx="117035" cy="567202"/>
              </a:xfrm>
              <a:custGeom>
                <a:avLst/>
                <a:gdLst>
                  <a:gd name="T0" fmla="*/ 0 w 363"/>
                  <a:gd name="T1" fmla="*/ 620 h 1738"/>
                  <a:gd name="T2" fmla="*/ 0 w 363"/>
                  <a:gd name="T3" fmla="*/ 1737 h 1738"/>
                  <a:gd name="T4" fmla="*/ 362 w 363"/>
                  <a:gd name="T5" fmla="*/ 1737 h 1738"/>
                  <a:gd name="T6" fmla="*/ 362 w 363"/>
                  <a:gd name="T7" fmla="*/ 0 h 1738"/>
                  <a:gd name="T8" fmla="*/ 362 w 363"/>
                  <a:gd name="T9" fmla="*/ 0 h 1738"/>
                  <a:gd name="T10" fmla="*/ 357 w 363"/>
                  <a:gd name="T11" fmla="*/ 49 h 1738"/>
                  <a:gd name="T12" fmla="*/ 352 w 363"/>
                  <a:gd name="T13" fmla="*/ 99 h 1738"/>
                  <a:gd name="T14" fmla="*/ 343 w 363"/>
                  <a:gd name="T15" fmla="*/ 144 h 1738"/>
                  <a:gd name="T16" fmla="*/ 335 w 363"/>
                  <a:gd name="T17" fmla="*/ 194 h 1738"/>
                  <a:gd name="T18" fmla="*/ 321 w 363"/>
                  <a:gd name="T19" fmla="*/ 235 h 1738"/>
                  <a:gd name="T20" fmla="*/ 303 w 363"/>
                  <a:gd name="T21" fmla="*/ 280 h 1738"/>
                  <a:gd name="T22" fmla="*/ 280 w 363"/>
                  <a:gd name="T23" fmla="*/ 321 h 1738"/>
                  <a:gd name="T24" fmla="*/ 262 w 363"/>
                  <a:gd name="T25" fmla="*/ 362 h 1738"/>
                  <a:gd name="T26" fmla="*/ 235 w 363"/>
                  <a:gd name="T27" fmla="*/ 402 h 1738"/>
                  <a:gd name="T28" fmla="*/ 208 w 363"/>
                  <a:gd name="T29" fmla="*/ 439 h 1738"/>
                  <a:gd name="T30" fmla="*/ 176 w 363"/>
                  <a:gd name="T31" fmla="*/ 475 h 1738"/>
                  <a:gd name="T32" fmla="*/ 144 w 363"/>
                  <a:gd name="T33" fmla="*/ 506 h 1738"/>
                  <a:gd name="T34" fmla="*/ 112 w 363"/>
                  <a:gd name="T35" fmla="*/ 538 h 1738"/>
                  <a:gd name="T36" fmla="*/ 77 w 363"/>
                  <a:gd name="T37" fmla="*/ 570 h 1738"/>
                  <a:gd name="T38" fmla="*/ 40 w 363"/>
                  <a:gd name="T39" fmla="*/ 597 h 1738"/>
                  <a:gd name="T40" fmla="*/ 0 w 363"/>
                  <a:gd name="T41" fmla="*/ 620 h 17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1738">
                    <a:moveTo>
                      <a:pt x="0" y="620"/>
                    </a:moveTo>
                    <a:lnTo>
                      <a:pt x="0" y="1737"/>
                    </a:lnTo>
                    <a:lnTo>
                      <a:pt x="362" y="173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7" y="49"/>
                    </a:lnTo>
                    <a:lnTo>
                      <a:pt x="352" y="99"/>
                    </a:lnTo>
                    <a:lnTo>
                      <a:pt x="343" y="144"/>
                    </a:lnTo>
                    <a:lnTo>
                      <a:pt x="335" y="194"/>
                    </a:lnTo>
                    <a:lnTo>
                      <a:pt x="321" y="235"/>
                    </a:lnTo>
                    <a:lnTo>
                      <a:pt x="303" y="280"/>
                    </a:lnTo>
                    <a:lnTo>
                      <a:pt x="280" y="321"/>
                    </a:lnTo>
                    <a:lnTo>
                      <a:pt x="262" y="362"/>
                    </a:lnTo>
                    <a:lnTo>
                      <a:pt x="235" y="402"/>
                    </a:lnTo>
                    <a:lnTo>
                      <a:pt x="208" y="439"/>
                    </a:lnTo>
                    <a:lnTo>
                      <a:pt x="176" y="475"/>
                    </a:lnTo>
                    <a:lnTo>
                      <a:pt x="144" y="506"/>
                    </a:lnTo>
                    <a:lnTo>
                      <a:pt x="112" y="538"/>
                    </a:lnTo>
                    <a:lnTo>
                      <a:pt x="77" y="570"/>
                    </a:lnTo>
                    <a:lnTo>
                      <a:pt x="40" y="597"/>
                    </a:lnTo>
                    <a:lnTo>
                      <a:pt x="0" y="62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0" name="Freeform 11"/>
              <p:cNvSpPr>
                <a:spLocks noChangeArrowheads="1"/>
              </p:cNvSpPr>
              <p:nvPr/>
            </p:nvSpPr>
            <p:spPr bwMode="auto">
              <a:xfrm>
                <a:off x="6165901" y="1575486"/>
                <a:ext cx="117035" cy="1352337"/>
              </a:xfrm>
              <a:custGeom>
                <a:avLst/>
                <a:gdLst>
                  <a:gd name="T0" fmla="*/ 0 w 363"/>
                  <a:gd name="T1" fmla="*/ 0 h 4137"/>
                  <a:gd name="T2" fmla="*/ 0 w 363"/>
                  <a:gd name="T3" fmla="*/ 3521 h 4137"/>
                  <a:gd name="T4" fmla="*/ 0 w 363"/>
                  <a:gd name="T5" fmla="*/ 3521 h 4137"/>
                  <a:gd name="T6" fmla="*/ 40 w 363"/>
                  <a:gd name="T7" fmla="*/ 3544 h 4137"/>
                  <a:gd name="T8" fmla="*/ 77 w 363"/>
                  <a:gd name="T9" fmla="*/ 3571 h 4137"/>
                  <a:gd name="T10" fmla="*/ 112 w 363"/>
                  <a:gd name="T11" fmla="*/ 3598 h 4137"/>
                  <a:gd name="T12" fmla="*/ 144 w 363"/>
                  <a:gd name="T13" fmla="*/ 3629 h 4137"/>
                  <a:gd name="T14" fmla="*/ 176 w 363"/>
                  <a:gd name="T15" fmla="*/ 3666 h 4137"/>
                  <a:gd name="T16" fmla="*/ 208 w 363"/>
                  <a:gd name="T17" fmla="*/ 3698 h 4137"/>
                  <a:gd name="T18" fmla="*/ 235 w 363"/>
                  <a:gd name="T19" fmla="*/ 3738 h 4137"/>
                  <a:gd name="T20" fmla="*/ 262 w 363"/>
                  <a:gd name="T21" fmla="*/ 3775 h 4137"/>
                  <a:gd name="T22" fmla="*/ 280 w 363"/>
                  <a:gd name="T23" fmla="*/ 3815 h 4137"/>
                  <a:gd name="T24" fmla="*/ 303 w 363"/>
                  <a:gd name="T25" fmla="*/ 3861 h 4137"/>
                  <a:gd name="T26" fmla="*/ 321 w 363"/>
                  <a:gd name="T27" fmla="*/ 3901 h 4137"/>
                  <a:gd name="T28" fmla="*/ 335 w 363"/>
                  <a:gd name="T29" fmla="*/ 3945 h 4137"/>
                  <a:gd name="T30" fmla="*/ 343 w 363"/>
                  <a:gd name="T31" fmla="*/ 3990 h 4137"/>
                  <a:gd name="T32" fmla="*/ 352 w 363"/>
                  <a:gd name="T33" fmla="*/ 4041 h 4137"/>
                  <a:gd name="T34" fmla="*/ 357 w 363"/>
                  <a:gd name="T35" fmla="*/ 4090 h 4137"/>
                  <a:gd name="T36" fmla="*/ 362 w 363"/>
                  <a:gd name="T37" fmla="*/ 4136 h 4137"/>
                  <a:gd name="T38" fmla="*/ 362 w 363"/>
                  <a:gd name="T39" fmla="*/ 0 h 4137"/>
                  <a:gd name="T40" fmla="*/ 0 w 363"/>
                  <a:gd name="T41" fmla="*/ 0 h 4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4137">
                    <a:moveTo>
                      <a:pt x="0" y="0"/>
                    </a:moveTo>
                    <a:lnTo>
                      <a:pt x="0" y="3521"/>
                    </a:lnTo>
                    <a:lnTo>
                      <a:pt x="0" y="3521"/>
                    </a:lnTo>
                    <a:lnTo>
                      <a:pt x="40" y="3544"/>
                    </a:lnTo>
                    <a:lnTo>
                      <a:pt x="77" y="3571"/>
                    </a:lnTo>
                    <a:lnTo>
                      <a:pt x="112" y="3598"/>
                    </a:lnTo>
                    <a:lnTo>
                      <a:pt x="144" y="3629"/>
                    </a:lnTo>
                    <a:lnTo>
                      <a:pt x="176" y="3666"/>
                    </a:lnTo>
                    <a:lnTo>
                      <a:pt x="208" y="3698"/>
                    </a:lnTo>
                    <a:lnTo>
                      <a:pt x="235" y="3738"/>
                    </a:lnTo>
                    <a:lnTo>
                      <a:pt x="262" y="3775"/>
                    </a:lnTo>
                    <a:lnTo>
                      <a:pt x="280" y="3815"/>
                    </a:lnTo>
                    <a:lnTo>
                      <a:pt x="303" y="3861"/>
                    </a:lnTo>
                    <a:lnTo>
                      <a:pt x="321" y="3901"/>
                    </a:lnTo>
                    <a:lnTo>
                      <a:pt x="335" y="3945"/>
                    </a:lnTo>
                    <a:lnTo>
                      <a:pt x="343" y="3990"/>
                    </a:lnTo>
                    <a:lnTo>
                      <a:pt x="352" y="4041"/>
                    </a:lnTo>
                    <a:lnTo>
                      <a:pt x="357" y="4090"/>
                    </a:lnTo>
                    <a:lnTo>
                      <a:pt x="362" y="4136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1" name="Freeform 12"/>
              <p:cNvSpPr>
                <a:spLocks noChangeArrowheads="1"/>
              </p:cNvSpPr>
              <p:nvPr/>
            </p:nvSpPr>
            <p:spPr bwMode="auto">
              <a:xfrm>
                <a:off x="5934721" y="2696901"/>
                <a:ext cx="231180" cy="466174"/>
              </a:xfrm>
              <a:custGeom>
                <a:avLst/>
                <a:gdLst>
                  <a:gd name="T0" fmla="*/ 354 w 708"/>
                  <a:gd name="T1" fmla="*/ 1063 h 1427"/>
                  <a:gd name="T2" fmla="*/ 281 w 708"/>
                  <a:gd name="T3" fmla="*/ 1059 h 1427"/>
                  <a:gd name="T4" fmla="*/ 218 w 708"/>
                  <a:gd name="T5" fmla="*/ 1036 h 1427"/>
                  <a:gd name="T6" fmla="*/ 154 w 708"/>
                  <a:gd name="T7" fmla="*/ 1005 h 1427"/>
                  <a:gd name="T8" fmla="*/ 104 w 708"/>
                  <a:gd name="T9" fmla="*/ 964 h 1427"/>
                  <a:gd name="T10" fmla="*/ 59 w 708"/>
                  <a:gd name="T11" fmla="*/ 910 h 1427"/>
                  <a:gd name="T12" fmla="*/ 28 w 708"/>
                  <a:gd name="T13" fmla="*/ 851 h 1427"/>
                  <a:gd name="T14" fmla="*/ 10 w 708"/>
                  <a:gd name="T15" fmla="*/ 783 h 1427"/>
                  <a:gd name="T16" fmla="*/ 0 w 708"/>
                  <a:gd name="T17" fmla="*/ 711 h 1427"/>
                  <a:gd name="T18" fmla="*/ 0 w 708"/>
                  <a:gd name="T19" fmla="*/ 674 h 1427"/>
                  <a:gd name="T20" fmla="*/ 18 w 708"/>
                  <a:gd name="T21" fmla="*/ 607 h 1427"/>
                  <a:gd name="T22" fmla="*/ 41 w 708"/>
                  <a:gd name="T23" fmla="*/ 543 h 1427"/>
                  <a:gd name="T24" fmla="*/ 82 w 708"/>
                  <a:gd name="T25" fmla="*/ 489 h 1427"/>
                  <a:gd name="T26" fmla="*/ 127 w 708"/>
                  <a:gd name="T27" fmla="*/ 439 h 1427"/>
                  <a:gd name="T28" fmla="*/ 186 w 708"/>
                  <a:gd name="T29" fmla="*/ 403 h 1427"/>
                  <a:gd name="T30" fmla="*/ 250 w 708"/>
                  <a:gd name="T31" fmla="*/ 376 h 1427"/>
                  <a:gd name="T32" fmla="*/ 317 w 708"/>
                  <a:gd name="T33" fmla="*/ 362 h 1427"/>
                  <a:gd name="T34" fmla="*/ 354 w 708"/>
                  <a:gd name="T35" fmla="*/ 357 h 1427"/>
                  <a:gd name="T36" fmla="*/ 426 w 708"/>
                  <a:gd name="T37" fmla="*/ 366 h 1427"/>
                  <a:gd name="T38" fmla="*/ 489 w 708"/>
                  <a:gd name="T39" fmla="*/ 389 h 1427"/>
                  <a:gd name="T40" fmla="*/ 553 w 708"/>
                  <a:gd name="T41" fmla="*/ 421 h 1427"/>
                  <a:gd name="T42" fmla="*/ 603 w 708"/>
                  <a:gd name="T43" fmla="*/ 461 h 1427"/>
                  <a:gd name="T44" fmla="*/ 648 w 708"/>
                  <a:gd name="T45" fmla="*/ 516 h 1427"/>
                  <a:gd name="T46" fmla="*/ 679 w 708"/>
                  <a:gd name="T47" fmla="*/ 575 h 1427"/>
                  <a:gd name="T48" fmla="*/ 697 w 708"/>
                  <a:gd name="T49" fmla="*/ 642 h 1427"/>
                  <a:gd name="T50" fmla="*/ 707 w 708"/>
                  <a:gd name="T51" fmla="*/ 711 h 1427"/>
                  <a:gd name="T52" fmla="*/ 707 w 708"/>
                  <a:gd name="T53" fmla="*/ 95 h 1427"/>
                  <a:gd name="T54" fmla="*/ 625 w 708"/>
                  <a:gd name="T55" fmla="*/ 54 h 1427"/>
                  <a:gd name="T56" fmla="*/ 539 w 708"/>
                  <a:gd name="T57" fmla="*/ 22 h 1427"/>
                  <a:gd name="T58" fmla="*/ 449 w 708"/>
                  <a:gd name="T59" fmla="*/ 4 h 1427"/>
                  <a:gd name="T60" fmla="*/ 354 w 708"/>
                  <a:gd name="T61" fmla="*/ 0 h 1427"/>
                  <a:gd name="T62" fmla="*/ 303 w 708"/>
                  <a:gd name="T63" fmla="*/ 0 h 1427"/>
                  <a:gd name="T64" fmla="*/ 213 w 708"/>
                  <a:gd name="T65" fmla="*/ 14 h 1427"/>
                  <a:gd name="T66" fmla="*/ 122 w 708"/>
                  <a:gd name="T67" fmla="*/ 36 h 1427"/>
                  <a:gd name="T68" fmla="*/ 41 w 708"/>
                  <a:gd name="T69" fmla="*/ 73 h 1427"/>
                  <a:gd name="T70" fmla="*/ 0 w 708"/>
                  <a:gd name="T71" fmla="*/ 1331 h 1427"/>
                  <a:gd name="T72" fmla="*/ 41 w 708"/>
                  <a:gd name="T73" fmla="*/ 1353 h 1427"/>
                  <a:gd name="T74" fmla="*/ 122 w 708"/>
                  <a:gd name="T75" fmla="*/ 1385 h 1427"/>
                  <a:gd name="T76" fmla="*/ 213 w 708"/>
                  <a:gd name="T77" fmla="*/ 1412 h 1427"/>
                  <a:gd name="T78" fmla="*/ 303 w 708"/>
                  <a:gd name="T79" fmla="*/ 1426 h 1427"/>
                  <a:gd name="T80" fmla="*/ 354 w 708"/>
                  <a:gd name="T81" fmla="*/ 1426 h 1427"/>
                  <a:gd name="T82" fmla="*/ 449 w 708"/>
                  <a:gd name="T83" fmla="*/ 1416 h 1427"/>
                  <a:gd name="T84" fmla="*/ 539 w 708"/>
                  <a:gd name="T85" fmla="*/ 1398 h 1427"/>
                  <a:gd name="T86" fmla="*/ 625 w 708"/>
                  <a:gd name="T87" fmla="*/ 1371 h 1427"/>
                  <a:gd name="T88" fmla="*/ 707 w 708"/>
                  <a:gd name="T89" fmla="*/ 1331 h 1427"/>
                  <a:gd name="T90" fmla="*/ 707 w 708"/>
                  <a:gd name="T91" fmla="*/ 711 h 1427"/>
                  <a:gd name="T92" fmla="*/ 697 w 708"/>
                  <a:gd name="T93" fmla="*/ 783 h 1427"/>
                  <a:gd name="T94" fmla="*/ 679 w 708"/>
                  <a:gd name="T95" fmla="*/ 851 h 1427"/>
                  <a:gd name="T96" fmla="*/ 648 w 708"/>
                  <a:gd name="T97" fmla="*/ 910 h 1427"/>
                  <a:gd name="T98" fmla="*/ 603 w 708"/>
                  <a:gd name="T99" fmla="*/ 964 h 1427"/>
                  <a:gd name="T100" fmla="*/ 553 w 708"/>
                  <a:gd name="T101" fmla="*/ 1005 h 1427"/>
                  <a:gd name="T102" fmla="*/ 489 w 708"/>
                  <a:gd name="T103" fmla="*/ 1036 h 1427"/>
                  <a:gd name="T104" fmla="*/ 426 w 708"/>
                  <a:gd name="T105" fmla="*/ 1059 h 1427"/>
                  <a:gd name="T106" fmla="*/ 354 w 708"/>
                  <a:gd name="T107" fmla="*/ 1063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1427">
                    <a:moveTo>
                      <a:pt x="354" y="1063"/>
                    </a:moveTo>
                    <a:lnTo>
                      <a:pt x="354" y="1063"/>
                    </a:lnTo>
                    <a:lnTo>
                      <a:pt x="317" y="1063"/>
                    </a:lnTo>
                    <a:lnTo>
                      <a:pt x="281" y="1059"/>
                    </a:lnTo>
                    <a:lnTo>
                      <a:pt x="250" y="1050"/>
                    </a:lnTo>
                    <a:lnTo>
                      <a:pt x="218" y="1036"/>
                    </a:lnTo>
                    <a:lnTo>
                      <a:pt x="186" y="1023"/>
                    </a:lnTo>
                    <a:lnTo>
                      <a:pt x="154" y="1005"/>
                    </a:lnTo>
                    <a:lnTo>
                      <a:pt x="127" y="987"/>
                    </a:lnTo>
                    <a:lnTo>
                      <a:pt x="104" y="964"/>
                    </a:lnTo>
                    <a:lnTo>
                      <a:pt x="82" y="937"/>
                    </a:lnTo>
                    <a:lnTo>
                      <a:pt x="59" y="910"/>
                    </a:lnTo>
                    <a:lnTo>
                      <a:pt x="41" y="882"/>
                    </a:lnTo>
                    <a:lnTo>
                      <a:pt x="28" y="851"/>
                    </a:lnTo>
                    <a:lnTo>
                      <a:pt x="18" y="819"/>
                    </a:lnTo>
                    <a:lnTo>
                      <a:pt x="10" y="783"/>
                    </a:lnTo>
                    <a:lnTo>
                      <a:pt x="0" y="747"/>
                    </a:lnTo>
                    <a:lnTo>
                      <a:pt x="0" y="711"/>
                    </a:lnTo>
                    <a:lnTo>
                      <a:pt x="0" y="711"/>
                    </a:lnTo>
                    <a:lnTo>
                      <a:pt x="0" y="674"/>
                    </a:lnTo>
                    <a:lnTo>
                      <a:pt x="10" y="642"/>
                    </a:lnTo>
                    <a:lnTo>
                      <a:pt x="18" y="607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2" y="489"/>
                    </a:lnTo>
                    <a:lnTo>
                      <a:pt x="104" y="461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6" y="403"/>
                    </a:lnTo>
                    <a:lnTo>
                      <a:pt x="218" y="389"/>
                    </a:lnTo>
                    <a:lnTo>
                      <a:pt x="250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4" y="357"/>
                    </a:lnTo>
                    <a:lnTo>
                      <a:pt x="354" y="357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1" y="403"/>
                    </a:lnTo>
                    <a:lnTo>
                      <a:pt x="553" y="421"/>
                    </a:lnTo>
                    <a:lnTo>
                      <a:pt x="580" y="439"/>
                    </a:lnTo>
                    <a:lnTo>
                      <a:pt x="603" y="461"/>
                    </a:lnTo>
                    <a:lnTo>
                      <a:pt x="625" y="489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7"/>
                    </a:lnTo>
                    <a:lnTo>
                      <a:pt x="697" y="642"/>
                    </a:lnTo>
                    <a:lnTo>
                      <a:pt x="707" y="674"/>
                    </a:lnTo>
                    <a:lnTo>
                      <a:pt x="707" y="711"/>
                    </a:lnTo>
                    <a:lnTo>
                      <a:pt x="707" y="95"/>
                    </a:lnTo>
                    <a:lnTo>
                      <a:pt x="707" y="95"/>
                    </a:lnTo>
                    <a:lnTo>
                      <a:pt x="666" y="73"/>
                    </a:lnTo>
                    <a:lnTo>
                      <a:pt x="625" y="54"/>
                    </a:lnTo>
                    <a:lnTo>
                      <a:pt x="585" y="36"/>
                    </a:lnTo>
                    <a:lnTo>
                      <a:pt x="539" y="22"/>
                    </a:lnTo>
                    <a:lnTo>
                      <a:pt x="494" y="14"/>
                    </a:lnTo>
                    <a:lnTo>
                      <a:pt x="449" y="4"/>
                    </a:lnTo>
                    <a:lnTo>
                      <a:pt x="404" y="0"/>
                    </a:lnTo>
                    <a:lnTo>
                      <a:pt x="354" y="0"/>
                    </a:lnTo>
                    <a:lnTo>
                      <a:pt x="354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4"/>
                    </a:lnTo>
                    <a:lnTo>
                      <a:pt x="168" y="22"/>
                    </a:lnTo>
                    <a:lnTo>
                      <a:pt x="122" y="36"/>
                    </a:lnTo>
                    <a:lnTo>
                      <a:pt x="82" y="54"/>
                    </a:lnTo>
                    <a:lnTo>
                      <a:pt x="41" y="73"/>
                    </a:lnTo>
                    <a:lnTo>
                      <a:pt x="0" y="95"/>
                    </a:lnTo>
                    <a:lnTo>
                      <a:pt x="0" y="1331"/>
                    </a:lnTo>
                    <a:lnTo>
                      <a:pt x="0" y="1331"/>
                    </a:lnTo>
                    <a:lnTo>
                      <a:pt x="41" y="1353"/>
                    </a:lnTo>
                    <a:lnTo>
                      <a:pt x="82" y="1371"/>
                    </a:lnTo>
                    <a:lnTo>
                      <a:pt x="122" y="1385"/>
                    </a:lnTo>
                    <a:lnTo>
                      <a:pt x="168" y="1398"/>
                    </a:lnTo>
                    <a:lnTo>
                      <a:pt x="213" y="1412"/>
                    </a:lnTo>
                    <a:lnTo>
                      <a:pt x="258" y="1416"/>
                    </a:lnTo>
                    <a:lnTo>
                      <a:pt x="303" y="1426"/>
                    </a:lnTo>
                    <a:lnTo>
                      <a:pt x="354" y="1426"/>
                    </a:lnTo>
                    <a:lnTo>
                      <a:pt x="354" y="1426"/>
                    </a:lnTo>
                    <a:lnTo>
                      <a:pt x="404" y="1426"/>
                    </a:lnTo>
                    <a:lnTo>
                      <a:pt x="449" y="1416"/>
                    </a:lnTo>
                    <a:lnTo>
                      <a:pt x="494" y="1412"/>
                    </a:lnTo>
                    <a:lnTo>
                      <a:pt x="539" y="1398"/>
                    </a:lnTo>
                    <a:lnTo>
                      <a:pt x="585" y="1385"/>
                    </a:lnTo>
                    <a:lnTo>
                      <a:pt x="625" y="1371"/>
                    </a:lnTo>
                    <a:lnTo>
                      <a:pt x="666" y="1353"/>
                    </a:lnTo>
                    <a:lnTo>
                      <a:pt x="707" y="1331"/>
                    </a:lnTo>
                    <a:lnTo>
                      <a:pt x="707" y="711"/>
                    </a:lnTo>
                    <a:lnTo>
                      <a:pt x="707" y="711"/>
                    </a:lnTo>
                    <a:lnTo>
                      <a:pt x="707" y="747"/>
                    </a:lnTo>
                    <a:lnTo>
                      <a:pt x="697" y="783"/>
                    </a:lnTo>
                    <a:lnTo>
                      <a:pt x="693" y="819"/>
                    </a:lnTo>
                    <a:lnTo>
                      <a:pt x="679" y="851"/>
                    </a:lnTo>
                    <a:lnTo>
                      <a:pt x="666" y="882"/>
                    </a:lnTo>
                    <a:lnTo>
                      <a:pt x="648" y="910"/>
                    </a:lnTo>
                    <a:lnTo>
                      <a:pt x="625" y="937"/>
                    </a:lnTo>
                    <a:lnTo>
                      <a:pt x="603" y="964"/>
                    </a:lnTo>
                    <a:lnTo>
                      <a:pt x="580" y="987"/>
                    </a:lnTo>
                    <a:lnTo>
                      <a:pt x="553" y="1005"/>
                    </a:lnTo>
                    <a:lnTo>
                      <a:pt x="521" y="1023"/>
                    </a:lnTo>
                    <a:lnTo>
                      <a:pt x="489" y="1036"/>
                    </a:lnTo>
                    <a:lnTo>
                      <a:pt x="457" y="1050"/>
                    </a:lnTo>
                    <a:lnTo>
                      <a:pt x="426" y="1059"/>
                    </a:lnTo>
                    <a:lnTo>
                      <a:pt x="390" y="1063"/>
                    </a:lnTo>
                    <a:lnTo>
                      <a:pt x="354" y="106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2" name="Freeform 13"/>
              <p:cNvSpPr>
                <a:spLocks noChangeArrowheads="1"/>
              </p:cNvSpPr>
              <p:nvPr/>
            </p:nvSpPr>
            <p:spPr bwMode="auto">
              <a:xfrm>
                <a:off x="6165901" y="2727210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16 h 1237"/>
                  <a:gd name="T4" fmla="*/ 0 w 363"/>
                  <a:gd name="T5" fmla="*/ 1236 h 1237"/>
                  <a:gd name="T6" fmla="*/ 0 w 363"/>
                  <a:gd name="T7" fmla="*/ 1236 h 1237"/>
                  <a:gd name="T8" fmla="*/ 40 w 363"/>
                  <a:gd name="T9" fmla="*/ 1213 h 1237"/>
                  <a:gd name="T10" fmla="*/ 77 w 363"/>
                  <a:gd name="T11" fmla="*/ 1186 h 1237"/>
                  <a:gd name="T12" fmla="*/ 112 w 363"/>
                  <a:gd name="T13" fmla="*/ 1154 h 1237"/>
                  <a:gd name="T14" fmla="*/ 144 w 363"/>
                  <a:gd name="T15" fmla="*/ 1122 h 1237"/>
                  <a:gd name="T16" fmla="*/ 176 w 363"/>
                  <a:gd name="T17" fmla="*/ 1091 h 1237"/>
                  <a:gd name="T18" fmla="*/ 208 w 363"/>
                  <a:gd name="T19" fmla="*/ 1055 h 1237"/>
                  <a:gd name="T20" fmla="*/ 235 w 363"/>
                  <a:gd name="T21" fmla="*/ 1018 h 1237"/>
                  <a:gd name="T22" fmla="*/ 262 w 363"/>
                  <a:gd name="T23" fmla="*/ 978 h 1237"/>
                  <a:gd name="T24" fmla="*/ 280 w 363"/>
                  <a:gd name="T25" fmla="*/ 937 h 1237"/>
                  <a:gd name="T26" fmla="*/ 303 w 363"/>
                  <a:gd name="T27" fmla="*/ 896 h 1237"/>
                  <a:gd name="T28" fmla="*/ 321 w 363"/>
                  <a:gd name="T29" fmla="*/ 851 h 1237"/>
                  <a:gd name="T30" fmla="*/ 335 w 363"/>
                  <a:gd name="T31" fmla="*/ 810 h 1237"/>
                  <a:gd name="T32" fmla="*/ 343 w 363"/>
                  <a:gd name="T33" fmla="*/ 760 h 1237"/>
                  <a:gd name="T34" fmla="*/ 352 w 363"/>
                  <a:gd name="T35" fmla="*/ 715 h 1237"/>
                  <a:gd name="T36" fmla="*/ 357 w 363"/>
                  <a:gd name="T37" fmla="*/ 665 h 1237"/>
                  <a:gd name="T38" fmla="*/ 362 w 363"/>
                  <a:gd name="T39" fmla="*/ 616 h 1237"/>
                  <a:gd name="T40" fmla="*/ 362 w 363"/>
                  <a:gd name="T41" fmla="*/ 616 h 1237"/>
                  <a:gd name="T42" fmla="*/ 357 w 363"/>
                  <a:gd name="T43" fmla="*/ 570 h 1237"/>
                  <a:gd name="T44" fmla="*/ 352 w 363"/>
                  <a:gd name="T45" fmla="*/ 521 h 1237"/>
                  <a:gd name="T46" fmla="*/ 343 w 363"/>
                  <a:gd name="T47" fmla="*/ 470 h 1237"/>
                  <a:gd name="T48" fmla="*/ 335 w 363"/>
                  <a:gd name="T49" fmla="*/ 425 h 1237"/>
                  <a:gd name="T50" fmla="*/ 321 w 363"/>
                  <a:gd name="T51" fmla="*/ 380 h 1237"/>
                  <a:gd name="T52" fmla="*/ 303 w 363"/>
                  <a:gd name="T53" fmla="*/ 340 h 1237"/>
                  <a:gd name="T54" fmla="*/ 280 w 363"/>
                  <a:gd name="T55" fmla="*/ 294 h 1237"/>
                  <a:gd name="T56" fmla="*/ 262 w 363"/>
                  <a:gd name="T57" fmla="*/ 254 h 1237"/>
                  <a:gd name="T58" fmla="*/ 235 w 363"/>
                  <a:gd name="T59" fmla="*/ 217 h 1237"/>
                  <a:gd name="T60" fmla="*/ 208 w 363"/>
                  <a:gd name="T61" fmla="*/ 177 h 1237"/>
                  <a:gd name="T62" fmla="*/ 176 w 363"/>
                  <a:gd name="T63" fmla="*/ 145 h 1237"/>
                  <a:gd name="T64" fmla="*/ 144 w 363"/>
                  <a:gd name="T65" fmla="*/ 108 h 1237"/>
                  <a:gd name="T66" fmla="*/ 112 w 363"/>
                  <a:gd name="T67" fmla="*/ 77 h 1237"/>
                  <a:gd name="T68" fmla="*/ 77 w 363"/>
                  <a:gd name="T69" fmla="*/ 50 h 1237"/>
                  <a:gd name="T70" fmla="*/ 40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16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0" y="1213"/>
                    </a:lnTo>
                    <a:lnTo>
                      <a:pt x="77" y="1186"/>
                    </a:lnTo>
                    <a:lnTo>
                      <a:pt x="112" y="1154"/>
                    </a:lnTo>
                    <a:lnTo>
                      <a:pt x="144" y="1122"/>
                    </a:lnTo>
                    <a:lnTo>
                      <a:pt x="176" y="1091"/>
                    </a:lnTo>
                    <a:lnTo>
                      <a:pt x="208" y="1055"/>
                    </a:lnTo>
                    <a:lnTo>
                      <a:pt x="235" y="1018"/>
                    </a:lnTo>
                    <a:lnTo>
                      <a:pt x="262" y="978"/>
                    </a:lnTo>
                    <a:lnTo>
                      <a:pt x="280" y="937"/>
                    </a:lnTo>
                    <a:lnTo>
                      <a:pt x="303" y="896"/>
                    </a:lnTo>
                    <a:lnTo>
                      <a:pt x="321" y="851"/>
                    </a:lnTo>
                    <a:lnTo>
                      <a:pt x="335" y="810"/>
                    </a:lnTo>
                    <a:lnTo>
                      <a:pt x="343" y="760"/>
                    </a:lnTo>
                    <a:lnTo>
                      <a:pt x="352" y="715"/>
                    </a:lnTo>
                    <a:lnTo>
                      <a:pt x="357" y="665"/>
                    </a:lnTo>
                    <a:lnTo>
                      <a:pt x="362" y="616"/>
                    </a:lnTo>
                    <a:lnTo>
                      <a:pt x="362" y="616"/>
                    </a:lnTo>
                    <a:lnTo>
                      <a:pt x="357" y="570"/>
                    </a:lnTo>
                    <a:lnTo>
                      <a:pt x="352" y="521"/>
                    </a:lnTo>
                    <a:lnTo>
                      <a:pt x="343" y="470"/>
                    </a:lnTo>
                    <a:lnTo>
                      <a:pt x="335" y="425"/>
                    </a:lnTo>
                    <a:lnTo>
                      <a:pt x="321" y="380"/>
                    </a:lnTo>
                    <a:lnTo>
                      <a:pt x="303" y="340"/>
                    </a:lnTo>
                    <a:lnTo>
                      <a:pt x="280" y="294"/>
                    </a:lnTo>
                    <a:lnTo>
                      <a:pt x="262" y="254"/>
                    </a:lnTo>
                    <a:lnTo>
                      <a:pt x="235" y="217"/>
                    </a:lnTo>
                    <a:lnTo>
                      <a:pt x="208" y="177"/>
                    </a:lnTo>
                    <a:lnTo>
                      <a:pt x="176" y="145"/>
                    </a:lnTo>
                    <a:lnTo>
                      <a:pt x="144" y="108"/>
                    </a:lnTo>
                    <a:lnTo>
                      <a:pt x="112" y="77"/>
                    </a:lnTo>
                    <a:lnTo>
                      <a:pt x="77" y="50"/>
                    </a:lnTo>
                    <a:lnTo>
                      <a:pt x="40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3" name="Freeform 14"/>
              <p:cNvSpPr>
                <a:spLocks noChangeArrowheads="1"/>
              </p:cNvSpPr>
              <p:nvPr/>
            </p:nvSpPr>
            <p:spPr bwMode="auto">
              <a:xfrm>
                <a:off x="5816241" y="2325983"/>
                <a:ext cx="117035" cy="1170486"/>
              </a:xfrm>
              <a:custGeom>
                <a:avLst/>
                <a:gdLst>
                  <a:gd name="T0" fmla="*/ 0 w 363"/>
                  <a:gd name="T1" fmla="*/ 1843 h 3581"/>
                  <a:gd name="T2" fmla="*/ 0 w 363"/>
                  <a:gd name="T3" fmla="*/ 1843 h 3581"/>
                  <a:gd name="T4" fmla="*/ 5 w 363"/>
                  <a:gd name="T5" fmla="*/ 1797 h 3581"/>
                  <a:gd name="T6" fmla="*/ 10 w 363"/>
                  <a:gd name="T7" fmla="*/ 1748 h 3581"/>
                  <a:gd name="T8" fmla="*/ 19 w 363"/>
                  <a:gd name="T9" fmla="*/ 1697 h 3581"/>
                  <a:gd name="T10" fmla="*/ 27 w 363"/>
                  <a:gd name="T11" fmla="*/ 1652 h 3581"/>
                  <a:gd name="T12" fmla="*/ 41 w 363"/>
                  <a:gd name="T13" fmla="*/ 1607 h 3581"/>
                  <a:gd name="T14" fmla="*/ 59 w 363"/>
                  <a:gd name="T15" fmla="*/ 1567 h 3581"/>
                  <a:gd name="T16" fmla="*/ 82 w 363"/>
                  <a:gd name="T17" fmla="*/ 1521 h 3581"/>
                  <a:gd name="T18" fmla="*/ 100 w 363"/>
                  <a:gd name="T19" fmla="*/ 1481 h 3581"/>
                  <a:gd name="T20" fmla="*/ 127 w 363"/>
                  <a:gd name="T21" fmla="*/ 1444 h 3581"/>
                  <a:gd name="T22" fmla="*/ 154 w 363"/>
                  <a:gd name="T23" fmla="*/ 1404 h 3581"/>
                  <a:gd name="T24" fmla="*/ 186 w 363"/>
                  <a:gd name="T25" fmla="*/ 1372 h 3581"/>
                  <a:gd name="T26" fmla="*/ 218 w 363"/>
                  <a:gd name="T27" fmla="*/ 1335 h 3581"/>
                  <a:gd name="T28" fmla="*/ 250 w 363"/>
                  <a:gd name="T29" fmla="*/ 1304 h 3581"/>
                  <a:gd name="T30" fmla="*/ 285 w 363"/>
                  <a:gd name="T31" fmla="*/ 1277 h 3581"/>
                  <a:gd name="T32" fmla="*/ 322 w 363"/>
                  <a:gd name="T33" fmla="*/ 1250 h 3581"/>
                  <a:gd name="T34" fmla="*/ 362 w 363"/>
                  <a:gd name="T35" fmla="*/ 1227 h 3581"/>
                  <a:gd name="T36" fmla="*/ 362 w 363"/>
                  <a:gd name="T37" fmla="*/ 0 h 3581"/>
                  <a:gd name="T38" fmla="*/ 362 w 363"/>
                  <a:gd name="T39" fmla="*/ 0 h 3581"/>
                  <a:gd name="T40" fmla="*/ 362 w 363"/>
                  <a:gd name="T41" fmla="*/ 45 h 3581"/>
                  <a:gd name="T42" fmla="*/ 358 w 363"/>
                  <a:gd name="T43" fmla="*/ 96 h 3581"/>
                  <a:gd name="T44" fmla="*/ 349 w 363"/>
                  <a:gd name="T45" fmla="*/ 145 h 3581"/>
                  <a:gd name="T46" fmla="*/ 335 w 363"/>
                  <a:gd name="T47" fmla="*/ 191 h 3581"/>
                  <a:gd name="T48" fmla="*/ 322 w 363"/>
                  <a:gd name="T49" fmla="*/ 236 h 3581"/>
                  <a:gd name="T50" fmla="*/ 303 w 363"/>
                  <a:gd name="T51" fmla="*/ 276 h 3581"/>
                  <a:gd name="T52" fmla="*/ 285 w 363"/>
                  <a:gd name="T53" fmla="*/ 322 h 3581"/>
                  <a:gd name="T54" fmla="*/ 263 w 363"/>
                  <a:gd name="T55" fmla="*/ 362 h 3581"/>
                  <a:gd name="T56" fmla="*/ 240 w 363"/>
                  <a:gd name="T57" fmla="*/ 399 h 3581"/>
                  <a:gd name="T58" fmla="*/ 209 w 363"/>
                  <a:gd name="T59" fmla="*/ 435 h 3581"/>
                  <a:gd name="T60" fmla="*/ 181 w 363"/>
                  <a:gd name="T61" fmla="*/ 471 h 3581"/>
                  <a:gd name="T62" fmla="*/ 150 w 363"/>
                  <a:gd name="T63" fmla="*/ 508 h 3581"/>
                  <a:gd name="T64" fmla="*/ 114 w 363"/>
                  <a:gd name="T65" fmla="*/ 539 h 3581"/>
                  <a:gd name="T66" fmla="*/ 82 w 363"/>
                  <a:gd name="T67" fmla="*/ 566 h 3581"/>
                  <a:gd name="T68" fmla="*/ 41 w 363"/>
                  <a:gd name="T69" fmla="*/ 593 h 3581"/>
                  <a:gd name="T70" fmla="*/ 0 w 363"/>
                  <a:gd name="T71" fmla="*/ 616 h 3581"/>
                  <a:gd name="T72" fmla="*/ 0 w 363"/>
                  <a:gd name="T73" fmla="*/ 3580 h 3581"/>
                  <a:gd name="T74" fmla="*/ 362 w 363"/>
                  <a:gd name="T75" fmla="*/ 3580 h 3581"/>
                  <a:gd name="T76" fmla="*/ 362 w 363"/>
                  <a:gd name="T77" fmla="*/ 2463 h 3581"/>
                  <a:gd name="T78" fmla="*/ 362 w 363"/>
                  <a:gd name="T79" fmla="*/ 2463 h 3581"/>
                  <a:gd name="T80" fmla="*/ 322 w 363"/>
                  <a:gd name="T81" fmla="*/ 2440 h 3581"/>
                  <a:gd name="T82" fmla="*/ 285 w 363"/>
                  <a:gd name="T83" fmla="*/ 2413 h 3581"/>
                  <a:gd name="T84" fmla="*/ 250 w 363"/>
                  <a:gd name="T85" fmla="*/ 2381 h 3581"/>
                  <a:gd name="T86" fmla="*/ 218 w 363"/>
                  <a:gd name="T87" fmla="*/ 2349 h 3581"/>
                  <a:gd name="T88" fmla="*/ 186 w 363"/>
                  <a:gd name="T89" fmla="*/ 2318 h 3581"/>
                  <a:gd name="T90" fmla="*/ 154 w 363"/>
                  <a:gd name="T91" fmla="*/ 2282 h 3581"/>
                  <a:gd name="T92" fmla="*/ 127 w 363"/>
                  <a:gd name="T93" fmla="*/ 2245 h 3581"/>
                  <a:gd name="T94" fmla="*/ 100 w 363"/>
                  <a:gd name="T95" fmla="*/ 2205 h 3581"/>
                  <a:gd name="T96" fmla="*/ 82 w 363"/>
                  <a:gd name="T97" fmla="*/ 2164 h 3581"/>
                  <a:gd name="T98" fmla="*/ 59 w 363"/>
                  <a:gd name="T99" fmla="*/ 2123 h 3581"/>
                  <a:gd name="T100" fmla="*/ 41 w 363"/>
                  <a:gd name="T101" fmla="*/ 2078 h 3581"/>
                  <a:gd name="T102" fmla="*/ 27 w 363"/>
                  <a:gd name="T103" fmla="*/ 2037 h 3581"/>
                  <a:gd name="T104" fmla="*/ 19 w 363"/>
                  <a:gd name="T105" fmla="*/ 1987 h 3581"/>
                  <a:gd name="T106" fmla="*/ 10 w 363"/>
                  <a:gd name="T107" fmla="*/ 1942 h 3581"/>
                  <a:gd name="T108" fmla="*/ 5 w 363"/>
                  <a:gd name="T109" fmla="*/ 1892 h 3581"/>
                  <a:gd name="T110" fmla="*/ 0 w 363"/>
                  <a:gd name="T111" fmla="*/ 1843 h 3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3" h="3581">
                    <a:moveTo>
                      <a:pt x="0" y="1843"/>
                    </a:moveTo>
                    <a:lnTo>
                      <a:pt x="0" y="1843"/>
                    </a:lnTo>
                    <a:lnTo>
                      <a:pt x="5" y="1797"/>
                    </a:lnTo>
                    <a:lnTo>
                      <a:pt x="10" y="1748"/>
                    </a:lnTo>
                    <a:lnTo>
                      <a:pt x="19" y="1697"/>
                    </a:lnTo>
                    <a:lnTo>
                      <a:pt x="27" y="1652"/>
                    </a:lnTo>
                    <a:lnTo>
                      <a:pt x="41" y="1607"/>
                    </a:lnTo>
                    <a:lnTo>
                      <a:pt x="59" y="1567"/>
                    </a:lnTo>
                    <a:lnTo>
                      <a:pt x="82" y="1521"/>
                    </a:lnTo>
                    <a:lnTo>
                      <a:pt x="100" y="1481"/>
                    </a:lnTo>
                    <a:lnTo>
                      <a:pt x="127" y="1444"/>
                    </a:lnTo>
                    <a:lnTo>
                      <a:pt x="154" y="1404"/>
                    </a:lnTo>
                    <a:lnTo>
                      <a:pt x="186" y="1372"/>
                    </a:lnTo>
                    <a:lnTo>
                      <a:pt x="218" y="1335"/>
                    </a:lnTo>
                    <a:lnTo>
                      <a:pt x="250" y="1304"/>
                    </a:lnTo>
                    <a:lnTo>
                      <a:pt x="285" y="1277"/>
                    </a:lnTo>
                    <a:lnTo>
                      <a:pt x="322" y="1250"/>
                    </a:lnTo>
                    <a:lnTo>
                      <a:pt x="362" y="1227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62" y="45"/>
                    </a:lnTo>
                    <a:lnTo>
                      <a:pt x="358" y="96"/>
                    </a:lnTo>
                    <a:lnTo>
                      <a:pt x="349" y="145"/>
                    </a:lnTo>
                    <a:lnTo>
                      <a:pt x="335" y="191"/>
                    </a:lnTo>
                    <a:lnTo>
                      <a:pt x="322" y="236"/>
                    </a:lnTo>
                    <a:lnTo>
                      <a:pt x="303" y="276"/>
                    </a:lnTo>
                    <a:lnTo>
                      <a:pt x="285" y="322"/>
                    </a:lnTo>
                    <a:lnTo>
                      <a:pt x="263" y="362"/>
                    </a:lnTo>
                    <a:lnTo>
                      <a:pt x="240" y="399"/>
                    </a:lnTo>
                    <a:lnTo>
                      <a:pt x="209" y="435"/>
                    </a:lnTo>
                    <a:lnTo>
                      <a:pt x="181" y="471"/>
                    </a:lnTo>
                    <a:lnTo>
                      <a:pt x="150" y="508"/>
                    </a:lnTo>
                    <a:lnTo>
                      <a:pt x="114" y="539"/>
                    </a:lnTo>
                    <a:lnTo>
                      <a:pt x="82" y="566"/>
                    </a:lnTo>
                    <a:lnTo>
                      <a:pt x="41" y="593"/>
                    </a:lnTo>
                    <a:lnTo>
                      <a:pt x="0" y="616"/>
                    </a:lnTo>
                    <a:lnTo>
                      <a:pt x="0" y="3580"/>
                    </a:lnTo>
                    <a:lnTo>
                      <a:pt x="362" y="3580"/>
                    </a:lnTo>
                    <a:lnTo>
                      <a:pt x="362" y="2463"/>
                    </a:lnTo>
                    <a:lnTo>
                      <a:pt x="362" y="2463"/>
                    </a:lnTo>
                    <a:lnTo>
                      <a:pt x="322" y="2440"/>
                    </a:lnTo>
                    <a:lnTo>
                      <a:pt x="285" y="2413"/>
                    </a:lnTo>
                    <a:lnTo>
                      <a:pt x="250" y="2381"/>
                    </a:lnTo>
                    <a:lnTo>
                      <a:pt x="218" y="2349"/>
                    </a:lnTo>
                    <a:lnTo>
                      <a:pt x="186" y="2318"/>
                    </a:lnTo>
                    <a:lnTo>
                      <a:pt x="154" y="2282"/>
                    </a:lnTo>
                    <a:lnTo>
                      <a:pt x="127" y="2245"/>
                    </a:lnTo>
                    <a:lnTo>
                      <a:pt x="100" y="2205"/>
                    </a:lnTo>
                    <a:lnTo>
                      <a:pt x="82" y="2164"/>
                    </a:lnTo>
                    <a:lnTo>
                      <a:pt x="59" y="2123"/>
                    </a:lnTo>
                    <a:lnTo>
                      <a:pt x="41" y="2078"/>
                    </a:lnTo>
                    <a:lnTo>
                      <a:pt x="27" y="2037"/>
                    </a:lnTo>
                    <a:lnTo>
                      <a:pt x="19" y="1987"/>
                    </a:lnTo>
                    <a:lnTo>
                      <a:pt x="10" y="1942"/>
                    </a:lnTo>
                    <a:lnTo>
                      <a:pt x="5" y="1892"/>
                    </a:lnTo>
                    <a:lnTo>
                      <a:pt x="0" y="184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4" name="Freeform 15"/>
              <p:cNvSpPr>
                <a:spLocks noChangeArrowheads="1"/>
              </p:cNvSpPr>
              <p:nvPr/>
            </p:nvSpPr>
            <p:spPr bwMode="auto">
              <a:xfrm>
                <a:off x="5816241" y="2727210"/>
                <a:ext cx="117035" cy="404114"/>
              </a:xfrm>
              <a:custGeom>
                <a:avLst/>
                <a:gdLst>
                  <a:gd name="T0" fmla="*/ 0 w 363"/>
                  <a:gd name="T1" fmla="*/ 616 h 1237"/>
                  <a:gd name="T2" fmla="*/ 0 w 363"/>
                  <a:gd name="T3" fmla="*/ 616 h 1237"/>
                  <a:gd name="T4" fmla="*/ 5 w 363"/>
                  <a:gd name="T5" fmla="*/ 665 h 1237"/>
                  <a:gd name="T6" fmla="*/ 10 w 363"/>
                  <a:gd name="T7" fmla="*/ 715 h 1237"/>
                  <a:gd name="T8" fmla="*/ 19 w 363"/>
                  <a:gd name="T9" fmla="*/ 760 h 1237"/>
                  <a:gd name="T10" fmla="*/ 27 w 363"/>
                  <a:gd name="T11" fmla="*/ 810 h 1237"/>
                  <a:gd name="T12" fmla="*/ 41 w 363"/>
                  <a:gd name="T13" fmla="*/ 851 h 1237"/>
                  <a:gd name="T14" fmla="*/ 59 w 363"/>
                  <a:gd name="T15" fmla="*/ 896 h 1237"/>
                  <a:gd name="T16" fmla="*/ 82 w 363"/>
                  <a:gd name="T17" fmla="*/ 937 h 1237"/>
                  <a:gd name="T18" fmla="*/ 100 w 363"/>
                  <a:gd name="T19" fmla="*/ 978 h 1237"/>
                  <a:gd name="T20" fmla="*/ 127 w 363"/>
                  <a:gd name="T21" fmla="*/ 1018 h 1237"/>
                  <a:gd name="T22" fmla="*/ 154 w 363"/>
                  <a:gd name="T23" fmla="*/ 1055 h 1237"/>
                  <a:gd name="T24" fmla="*/ 186 w 363"/>
                  <a:gd name="T25" fmla="*/ 1091 h 1237"/>
                  <a:gd name="T26" fmla="*/ 218 w 363"/>
                  <a:gd name="T27" fmla="*/ 1122 h 1237"/>
                  <a:gd name="T28" fmla="*/ 250 w 363"/>
                  <a:gd name="T29" fmla="*/ 1154 h 1237"/>
                  <a:gd name="T30" fmla="*/ 285 w 363"/>
                  <a:gd name="T31" fmla="*/ 1186 h 1237"/>
                  <a:gd name="T32" fmla="*/ 322 w 363"/>
                  <a:gd name="T33" fmla="*/ 1213 h 1237"/>
                  <a:gd name="T34" fmla="*/ 362 w 363"/>
                  <a:gd name="T35" fmla="*/ 1236 h 1237"/>
                  <a:gd name="T36" fmla="*/ 362 w 363"/>
                  <a:gd name="T37" fmla="*/ 0 h 1237"/>
                  <a:gd name="T38" fmla="*/ 362 w 363"/>
                  <a:gd name="T39" fmla="*/ 0 h 1237"/>
                  <a:gd name="T40" fmla="*/ 322 w 363"/>
                  <a:gd name="T41" fmla="*/ 23 h 1237"/>
                  <a:gd name="T42" fmla="*/ 285 w 363"/>
                  <a:gd name="T43" fmla="*/ 50 h 1237"/>
                  <a:gd name="T44" fmla="*/ 250 w 363"/>
                  <a:gd name="T45" fmla="*/ 77 h 1237"/>
                  <a:gd name="T46" fmla="*/ 218 w 363"/>
                  <a:gd name="T47" fmla="*/ 108 h 1237"/>
                  <a:gd name="T48" fmla="*/ 186 w 363"/>
                  <a:gd name="T49" fmla="*/ 145 h 1237"/>
                  <a:gd name="T50" fmla="*/ 154 w 363"/>
                  <a:gd name="T51" fmla="*/ 177 h 1237"/>
                  <a:gd name="T52" fmla="*/ 127 w 363"/>
                  <a:gd name="T53" fmla="*/ 217 h 1237"/>
                  <a:gd name="T54" fmla="*/ 100 w 363"/>
                  <a:gd name="T55" fmla="*/ 254 h 1237"/>
                  <a:gd name="T56" fmla="*/ 82 w 363"/>
                  <a:gd name="T57" fmla="*/ 294 h 1237"/>
                  <a:gd name="T58" fmla="*/ 59 w 363"/>
                  <a:gd name="T59" fmla="*/ 340 h 1237"/>
                  <a:gd name="T60" fmla="*/ 41 w 363"/>
                  <a:gd name="T61" fmla="*/ 380 h 1237"/>
                  <a:gd name="T62" fmla="*/ 27 w 363"/>
                  <a:gd name="T63" fmla="*/ 425 h 1237"/>
                  <a:gd name="T64" fmla="*/ 19 w 363"/>
                  <a:gd name="T65" fmla="*/ 470 h 1237"/>
                  <a:gd name="T66" fmla="*/ 10 w 363"/>
                  <a:gd name="T67" fmla="*/ 521 h 1237"/>
                  <a:gd name="T68" fmla="*/ 5 w 363"/>
                  <a:gd name="T69" fmla="*/ 570 h 1237"/>
                  <a:gd name="T70" fmla="*/ 0 w 363"/>
                  <a:gd name="T71" fmla="*/ 61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63" h="1237">
                    <a:moveTo>
                      <a:pt x="0" y="616"/>
                    </a:moveTo>
                    <a:lnTo>
                      <a:pt x="0" y="616"/>
                    </a:lnTo>
                    <a:lnTo>
                      <a:pt x="5" y="665"/>
                    </a:lnTo>
                    <a:lnTo>
                      <a:pt x="10" y="715"/>
                    </a:lnTo>
                    <a:lnTo>
                      <a:pt x="19" y="760"/>
                    </a:lnTo>
                    <a:lnTo>
                      <a:pt x="27" y="810"/>
                    </a:lnTo>
                    <a:lnTo>
                      <a:pt x="41" y="851"/>
                    </a:lnTo>
                    <a:lnTo>
                      <a:pt x="59" y="896"/>
                    </a:lnTo>
                    <a:lnTo>
                      <a:pt x="82" y="937"/>
                    </a:lnTo>
                    <a:lnTo>
                      <a:pt x="100" y="978"/>
                    </a:lnTo>
                    <a:lnTo>
                      <a:pt x="127" y="1018"/>
                    </a:lnTo>
                    <a:lnTo>
                      <a:pt x="154" y="1055"/>
                    </a:lnTo>
                    <a:lnTo>
                      <a:pt x="186" y="1091"/>
                    </a:lnTo>
                    <a:lnTo>
                      <a:pt x="218" y="1122"/>
                    </a:lnTo>
                    <a:lnTo>
                      <a:pt x="250" y="1154"/>
                    </a:lnTo>
                    <a:lnTo>
                      <a:pt x="285" y="1186"/>
                    </a:lnTo>
                    <a:lnTo>
                      <a:pt x="322" y="1213"/>
                    </a:lnTo>
                    <a:lnTo>
                      <a:pt x="362" y="1236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22" y="23"/>
                    </a:lnTo>
                    <a:lnTo>
                      <a:pt x="285" y="50"/>
                    </a:lnTo>
                    <a:lnTo>
                      <a:pt x="250" y="77"/>
                    </a:lnTo>
                    <a:lnTo>
                      <a:pt x="218" y="108"/>
                    </a:lnTo>
                    <a:lnTo>
                      <a:pt x="186" y="145"/>
                    </a:lnTo>
                    <a:lnTo>
                      <a:pt x="154" y="177"/>
                    </a:lnTo>
                    <a:lnTo>
                      <a:pt x="127" y="217"/>
                    </a:lnTo>
                    <a:lnTo>
                      <a:pt x="100" y="254"/>
                    </a:lnTo>
                    <a:lnTo>
                      <a:pt x="82" y="294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5"/>
                    </a:lnTo>
                    <a:lnTo>
                      <a:pt x="19" y="470"/>
                    </a:lnTo>
                    <a:lnTo>
                      <a:pt x="10" y="521"/>
                    </a:lnTo>
                    <a:lnTo>
                      <a:pt x="5" y="570"/>
                    </a:lnTo>
                    <a:lnTo>
                      <a:pt x="0" y="616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5" name="Freeform 16"/>
              <p:cNvSpPr>
                <a:spLocks noChangeArrowheads="1"/>
              </p:cNvSpPr>
              <p:nvPr/>
            </p:nvSpPr>
            <p:spPr bwMode="auto">
              <a:xfrm>
                <a:off x="5816241" y="1224773"/>
                <a:ext cx="117035" cy="1099766"/>
              </a:xfrm>
              <a:custGeom>
                <a:avLst/>
                <a:gdLst>
                  <a:gd name="T0" fmla="*/ 0 w 363"/>
                  <a:gd name="T1" fmla="*/ 0 h 3364"/>
                  <a:gd name="T2" fmla="*/ 0 w 363"/>
                  <a:gd name="T3" fmla="*/ 2743 h 3364"/>
                  <a:gd name="T4" fmla="*/ 0 w 363"/>
                  <a:gd name="T5" fmla="*/ 2743 h 3364"/>
                  <a:gd name="T6" fmla="*/ 41 w 363"/>
                  <a:gd name="T7" fmla="*/ 2766 h 3364"/>
                  <a:gd name="T8" fmla="*/ 82 w 363"/>
                  <a:gd name="T9" fmla="*/ 2793 h 3364"/>
                  <a:gd name="T10" fmla="*/ 114 w 363"/>
                  <a:gd name="T11" fmla="*/ 2825 h 3364"/>
                  <a:gd name="T12" fmla="*/ 150 w 363"/>
                  <a:gd name="T13" fmla="*/ 2857 h 3364"/>
                  <a:gd name="T14" fmla="*/ 181 w 363"/>
                  <a:gd name="T15" fmla="*/ 2888 h 3364"/>
                  <a:gd name="T16" fmla="*/ 209 w 363"/>
                  <a:gd name="T17" fmla="*/ 2924 h 3364"/>
                  <a:gd name="T18" fmla="*/ 240 w 363"/>
                  <a:gd name="T19" fmla="*/ 2961 h 3364"/>
                  <a:gd name="T20" fmla="*/ 263 w 363"/>
                  <a:gd name="T21" fmla="*/ 3001 h 3364"/>
                  <a:gd name="T22" fmla="*/ 285 w 363"/>
                  <a:gd name="T23" fmla="*/ 3038 h 3364"/>
                  <a:gd name="T24" fmla="*/ 303 w 363"/>
                  <a:gd name="T25" fmla="*/ 3083 h 3364"/>
                  <a:gd name="T26" fmla="*/ 322 w 363"/>
                  <a:gd name="T27" fmla="*/ 3123 h 3364"/>
                  <a:gd name="T28" fmla="*/ 335 w 363"/>
                  <a:gd name="T29" fmla="*/ 3169 h 3364"/>
                  <a:gd name="T30" fmla="*/ 349 w 363"/>
                  <a:gd name="T31" fmla="*/ 3219 h 3364"/>
                  <a:gd name="T32" fmla="*/ 358 w 363"/>
                  <a:gd name="T33" fmla="*/ 3264 h 3364"/>
                  <a:gd name="T34" fmla="*/ 362 w 363"/>
                  <a:gd name="T35" fmla="*/ 3314 h 3364"/>
                  <a:gd name="T36" fmla="*/ 362 w 363"/>
                  <a:gd name="T37" fmla="*/ 3363 h 3364"/>
                  <a:gd name="T38" fmla="*/ 362 w 363"/>
                  <a:gd name="T39" fmla="*/ 0 h 3364"/>
                  <a:gd name="T40" fmla="*/ 0 w 363"/>
                  <a:gd name="T41" fmla="*/ 0 h 3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364">
                    <a:moveTo>
                      <a:pt x="0" y="0"/>
                    </a:moveTo>
                    <a:lnTo>
                      <a:pt x="0" y="2743"/>
                    </a:lnTo>
                    <a:lnTo>
                      <a:pt x="0" y="2743"/>
                    </a:lnTo>
                    <a:lnTo>
                      <a:pt x="41" y="2766"/>
                    </a:lnTo>
                    <a:lnTo>
                      <a:pt x="82" y="2793"/>
                    </a:lnTo>
                    <a:lnTo>
                      <a:pt x="114" y="2825"/>
                    </a:lnTo>
                    <a:lnTo>
                      <a:pt x="150" y="2857"/>
                    </a:lnTo>
                    <a:lnTo>
                      <a:pt x="181" y="2888"/>
                    </a:lnTo>
                    <a:lnTo>
                      <a:pt x="209" y="2924"/>
                    </a:lnTo>
                    <a:lnTo>
                      <a:pt x="240" y="2961"/>
                    </a:lnTo>
                    <a:lnTo>
                      <a:pt x="263" y="3001"/>
                    </a:lnTo>
                    <a:lnTo>
                      <a:pt x="285" y="3038"/>
                    </a:lnTo>
                    <a:lnTo>
                      <a:pt x="303" y="3083"/>
                    </a:lnTo>
                    <a:lnTo>
                      <a:pt x="322" y="3123"/>
                    </a:lnTo>
                    <a:lnTo>
                      <a:pt x="335" y="3169"/>
                    </a:lnTo>
                    <a:lnTo>
                      <a:pt x="349" y="3219"/>
                    </a:lnTo>
                    <a:lnTo>
                      <a:pt x="358" y="3264"/>
                    </a:lnTo>
                    <a:lnTo>
                      <a:pt x="362" y="3314"/>
                    </a:lnTo>
                    <a:lnTo>
                      <a:pt x="362" y="3363"/>
                    </a:lnTo>
                    <a:lnTo>
                      <a:pt x="362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6" name="Freeform 17"/>
              <p:cNvSpPr>
                <a:spLocks noChangeArrowheads="1"/>
              </p:cNvSpPr>
              <p:nvPr/>
            </p:nvSpPr>
            <p:spPr bwMode="auto">
              <a:xfrm>
                <a:off x="5585061" y="2092174"/>
                <a:ext cx="229735" cy="232365"/>
              </a:xfrm>
              <a:custGeom>
                <a:avLst/>
                <a:gdLst>
                  <a:gd name="T0" fmla="*/ 352 w 706"/>
                  <a:gd name="T1" fmla="*/ 362 h 716"/>
                  <a:gd name="T2" fmla="*/ 352 w 706"/>
                  <a:gd name="T3" fmla="*/ 362 h 716"/>
                  <a:gd name="T4" fmla="*/ 388 w 706"/>
                  <a:gd name="T5" fmla="*/ 362 h 716"/>
                  <a:gd name="T6" fmla="*/ 425 w 706"/>
                  <a:gd name="T7" fmla="*/ 367 h 716"/>
                  <a:gd name="T8" fmla="*/ 461 w 706"/>
                  <a:gd name="T9" fmla="*/ 376 h 716"/>
                  <a:gd name="T10" fmla="*/ 492 w 706"/>
                  <a:gd name="T11" fmla="*/ 390 h 716"/>
                  <a:gd name="T12" fmla="*/ 524 w 706"/>
                  <a:gd name="T13" fmla="*/ 403 h 716"/>
                  <a:gd name="T14" fmla="*/ 551 w 706"/>
                  <a:gd name="T15" fmla="*/ 421 h 716"/>
                  <a:gd name="T16" fmla="*/ 579 w 706"/>
                  <a:gd name="T17" fmla="*/ 439 h 716"/>
                  <a:gd name="T18" fmla="*/ 606 w 706"/>
                  <a:gd name="T19" fmla="*/ 462 h 716"/>
                  <a:gd name="T20" fmla="*/ 628 w 706"/>
                  <a:gd name="T21" fmla="*/ 489 h 716"/>
                  <a:gd name="T22" fmla="*/ 646 w 706"/>
                  <a:gd name="T23" fmla="*/ 516 h 716"/>
                  <a:gd name="T24" fmla="*/ 665 w 706"/>
                  <a:gd name="T25" fmla="*/ 544 h 716"/>
                  <a:gd name="T26" fmla="*/ 678 w 706"/>
                  <a:gd name="T27" fmla="*/ 575 h 716"/>
                  <a:gd name="T28" fmla="*/ 692 w 706"/>
                  <a:gd name="T29" fmla="*/ 607 h 716"/>
                  <a:gd name="T30" fmla="*/ 701 w 706"/>
                  <a:gd name="T31" fmla="*/ 643 h 716"/>
                  <a:gd name="T32" fmla="*/ 705 w 706"/>
                  <a:gd name="T33" fmla="*/ 679 h 716"/>
                  <a:gd name="T34" fmla="*/ 705 w 706"/>
                  <a:gd name="T35" fmla="*/ 715 h 716"/>
                  <a:gd name="T36" fmla="*/ 705 w 706"/>
                  <a:gd name="T37" fmla="*/ 95 h 716"/>
                  <a:gd name="T38" fmla="*/ 705 w 706"/>
                  <a:gd name="T39" fmla="*/ 95 h 716"/>
                  <a:gd name="T40" fmla="*/ 669 w 706"/>
                  <a:gd name="T41" fmla="*/ 73 h 716"/>
                  <a:gd name="T42" fmla="*/ 628 w 706"/>
                  <a:gd name="T43" fmla="*/ 55 h 716"/>
                  <a:gd name="T44" fmla="*/ 583 w 706"/>
                  <a:gd name="T45" fmla="*/ 41 h 716"/>
                  <a:gd name="T46" fmla="*/ 538 w 706"/>
                  <a:gd name="T47" fmla="*/ 28 h 716"/>
                  <a:gd name="T48" fmla="*/ 497 w 706"/>
                  <a:gd name="T49" fmla="*/ 14 h 716"/>
                  <a:gd name="T50" fmla="*/ 447 w 706"/>
                  <a:gd name="T51" fmla="*/ 5 h 716"/>
                  <a:gd name="T52" fmla="*/ 402 w 706"/>
                  <a:gd name="T53" fmla="*/ 0 h 716"/>
                  <a:gd name="T54" fmla="*/ 352 w 706"/>
                  <a:gd name="T55" fmla="*/ 0 h 716"/>
                  <a:gd name="T56" fmla="*/ 352 w 706"/>
                  <a:gd name="T57" fmla="*/ 0 h 716"/>
                  <a:gd name="T58" fmla="*/ 307 w 706"/>
                  <a:gd name="T59" fmla="*/ 0 h 716"/>
                  <a:gd name="T60" fmla="*/ 262 w 706"/>
                  <a:gd name="T61" fmla="*/ 5 h 716"/>
                  <a:gd name="T62" fmla="*/ 212 w 706"/>
                  <a:gd name="T63" fmla="*/ 14 h 716"/>
                  <a:gd name="T64" fmla="*/ 167 w 706"/>
                  <a:gd name="T65" fmla="*/ 28 h 716"/>
                  <a:gd name="T66" fmla="*/ 126 w 706"/>
                  <a:gd name="T67" fmla="*/ 41 h 716"/>
                  <a:gd name="T68" fmla="*/ 81 w 706"/>
                  <a:gd name="T69" fmla="*/ 55 h 716"/>
                  <a:gd name="T70" fmla="*/ 40 w 706"/>
                  <a:gd name="T71" fmla="*/ 73 h 716"/>
                  <a:gd name="T72" fmla="*/ 0 w 706"/>
                  <a:gd name="T73" fmla="*/ 95 h 716"/>
                  <a:gd name="T74" fmla="*/ 0 w 706"/>
                  <a:gd name="T75" fmla="*/ 715 h 716"/>
                  <a:gd name="T76" fmla="*/ 0 w 706"/>
                  <a:gd name="T77" fmla="*/ 715 h 716"/>
                  <a:gd name="T78" fmla="*/ 4 w 706"/>
                  <a:gd name="T79" fmla="*/ 679 h 716"/>
                  <a:gd name="T80" fmla="*/ 8 w 706"/>
                  <a:gd name="T81" fmla="*/ 643 h 716"/>
                  <a:gd name="T82" fmla="*/ 18 w 706"/>
                  <a:gd name="T83" fmla="*/ 607 h 716"/>
                  <a:gd name="T84" fmla="*/ 31 w 706"/>
                  <a:gd name="T85" fmla="*/ 575 h 716"/>
                  <a:gd name="T86" fmla="*/ 45 w 706"/>
                  <a:gd name="T87" fmla="*/ 544 h 716"/>
                  <a:gd name="T88" fmla="*/ 63 w 706"/>
                  <a:gd name="T89" fmla="*/ 516 h 716"/>
                  <a:gd name="T90" fmla="*/ 81 w 706"/>
                  <a:gd name="T91" fmla="*/ 489 h 716"/>
                  <a:gd name="T92" fmla="*/ 104 w 706"/>
                  <a:gd name="T93" fmla="*/ 462 h 716"/>
                  <a:gd name="T94" fmla="*/ 130 w 706"/>
                  <a:gd name="T95" fmla="*/ 439 h 716"/>
                  <a:gd name="T96" fmla="*/ 158 w 706"/>
                  <a:gd name="T97" fmla="*/ 421 h 716"/>
                  <a:gd name="T98" fmla="*/ 185 w 706"/>
                  <a:gd name="T99" fmla="*/ 403 h 716"/>
                  <a:gd name="T100" fmla="*/ 216 w 706"/>
                  <a:gd name="T101" fmla="*/ 390 h 716"/>
                  <a:gd name="T102" fmla="*/ 248 w 706"/>
                  <a:gd name="T103" fmla="*/ 376 h 716"/>
                  <a:gd name="T104" fmla="*/ 285 w 706"/>
                  <a:gd name="T105" fmla="*/ 367 h 716"/>
                  <a:gd name="T106" fmla="*/ 321 w 706"/>
                  <a:gd name="T107" fmla="*/ 362 h 716"/>
                  <a:gd name="T108" fmla="*/ 352 w 706"/>
                  <a:gd name="T109" fmla="*/ 362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6">
                    <a:moveTo>
                      <a:pt x="352" y="362"/>
                    </a:moveTo>
                    <a:lnTo>
                      <a:pt x="352" y="362"/>
                    </a:lnTo>
                    <a:lnTo>
                      <a:pt x="388" y="362"/>
                    </a:lnTo>
                    <a:lnTo>
                      <a:pt x="425" y="367"/>
                    </a:lnTo>
                    <a:lnTo>
                      <a:pt x="461" y="376"/>
                    </a:lnTo>
                    <a:lnTo>
                      <a:pt x="492" y="390"/>
                    </a:lnTo>
                    <a:lnTo>
                      <a:pt x="524" y="403"/>
                    </a:lnTo>
                    <a:lnTo>
                      <a:pt x="551" y="421"/>
                    </a:lnTo>
                    <a:lnTo>
                      <a:pt x="579" y="439"/>
                    </a:lnTo>
                    <a:lnTo>
                      <a:pt x="606" y="462"/>
                    </a:lnTo>
                    <a:lnTo>
                      <a:pt x="628" y="489"/>
                    </a:lnTo>
                    <a:lnTo>
                      <a:pt x="646" y="516"/>
                    </a:lnTo>
                    <a:lnTo>
                      <a:pt x="665" y="544"/>
                    </a:lnTo>
                    <a:lnTo>
                      <a:pt x="678" y="575"/>
                    </a:lnTo>
                    <a:lnTo>
                      <a:pt x="692" y="607"/>
                    </a:lnTo>
                    <a:lnTo>
                      <a:pt x="701" y="643"/>
                    </a:lnTo>
                    <a:lnTo>
                      <a:pt x="705" y="679"/>
                    </a:lnTo>
                    <a:lnTo>
                      <a:pt x="705" y="715"/>
                    </a:lnTo>
                    <a:lnTo>
                      <a:pt x="705" y="95"/>
                    </a:lnTo>
                    <a:lnTo>
                      <a:pt x="705" y="95"/>
                    </a:lnTo>
                    <a:lnTo>
                      <a:pt x="669" y="73"/>
                    </a:lnTo>
                    <a:lnTo>
                      <a:pt x="628" y="55"/>
                    </a:lnTo>
                    <a:lnTo>
                      <a:pt x="583" y="41"/>
                    </a:lnTo>
                    <a:lnTo>
                      <a:pt x="538" y="28"/>
                    </a:lnTo>
                    <a:lnTo>
                      <a:pt x="497" y="14"/>
                    </a:lnTo>
                    <a:lnTo>
                      <a:pt x="447" y="5"/>
                    </a:lnTo>
                    <a:lnTo>
                      <a:pt x="402" y="0"/>
                    </a:lnTo>
                    <a:lnTo>
                      <a:pt x="352" y="0"/>
                    </a:lnTo>
                    <a:lnTo>
                      <a:pt x="352" y="0"/>
                    </a:lnTo>
                    <a:lnTo>
                      <a:pt x="307" y="0"/>
                    </a:lnTo>
                    <a:lnTo>
                      <a:pt x="262" y="5"/>
                    </a:lnTo>
                    <a:lnTo>
                      <a:pt x="212" y="14"/>
                    </a:lnTo>
                    <a:lnTo>
                      <a:pt x="167" y="28"/>
                    </a:lnTo>
                    <a:lnTo>
                      <a:pt x="126" y="41"/>
                    </a:lnTo>
                    <a:lnTo>
                      <a:pt x="81" y="55"/>
                    </a:lnTo>
                    <a:lnTo>
                      <a:pt x="40" y="73"/>
                    </a:lnTo>
                    <a:lnTo>
                      <a:pt x="0" y="95"/>
                    </a:lnTo>
                    <a:lnTo>
                      <a:pt x="0" y="715"/>
                    </a:lnTo>
                    <a:lnTo>
                      <a:pt x="0" y="715"/>
                    </a:lnTo>
                    <a:lnTo>
                      <a:pt x="4" y="679"/>
                    </a:lnTo>
                    <a:lnTo>
                      <a:pt x="8" y="643"/>
                    </a:lnTo>
                    <a:lnTo>
                      <a:pt x="18" y="607"/>
                    </a:lnTo>
                    <a:lnTo>
                      <a:pt x="31" y="575"/>
                    </a:lnTo>
                    <a:lnTo>
                      <a:pt x="45" y="544"/>
                    </a:lnTo>
                    <a:lnTo>
                      <a:pt x="63" y="516"/>
                    </a:lnTo>
                    <a:lnTo>
                      <a:pt x="81" y="489"/>
                    </a:lnTo>
                    <a:lnTo>
                      <a:pt x="104" y="462"/>
                    </a:lnTo>
                    <a:lnTo>
                      <a:pt x="130" y="439"/>
                    </a:lnTo>
                    <a:lnTo>
                      <a:pt x="158" y="421"/>
                    </a:lnTo>
                    <a:lnTo>
                      <a:pt x="185" y="403"/>
                    </a:lnTo>
                    <a:lnTo>
                      <a:pt x="216" y="390"/>
                    </a:lnTo>
                    <a:lnTo>
                      <a:pt x="248" y="376"/>
                    </a:lnTo>
                    <a:lnTo>
                      <a:pt x="285" y="367"/>
                    </a:lnTo>
                    <a:lnTo>
                      <a:pt x="321" y="362"/>
                    </a:lnTo>
                    <a:lnTo>
                      <a:pt x="352" y="362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7" name="Freeform 18"/>
              <p:cNvSpPr>
                <a:spLocks noChangeArrowheads="1"/>
              </p:cNvSpPr>
              <p:nvPr/>
            </p:nvSpPr>
            <p:spPr bwMode="auto">
              <a:xfrm>
                <a:off x="5585061" y="2325983"/>
                <a:ext cx="229735" cy="230922"/>
              </a:xfrm>
              <a:custGeom>
                <a:avLst/>
                <a:gdLst>
                  <a:gd name="T0" fmla="*/ 352 w 706"/>
                  <a:gd name="T1" fmla="*/ 354 h 712"/>
                  <a:gd name="T2" fmla="*/ 352 w 706"/>
                  <a:gd name="T3" fmla="*/ 354 h 712"/>
                  <a:gd name="T4" fmla="*/ 321 w 706"/>
                  <a:gd name="T5" fmla="*/ 349 h 712"/>
                  <a:gd name="T6" fmla="*/ 285 w 706"/>
                  <a:gd name="T7" fmla="*/ 344 h 712"/>
                  <a:gd name="T8" fmla="*/ 248 w 706"/>
                  <a:gd name="T9" fmla="*/ 335 h 712"/>
                  <a:gd name="T10" fmla="*/ 216 w 706"/>
                  <a:gd name="T11" fmla="*/ 322 h 712"/>
                  <a:gd name="T12" fmla="*/ 185 w 706"/>
                  <a:gd name="T13" fmla="*/ 308 h 712"/>
                  <a:gd name="T14" fmla="*/ 158 w 706"/>
                  <a:gd name="T15" fmla="*/ 290 h 712"/>
                  <a:gd name="T16" fmla="*/ 130 w 706"/>
                  <a:gd name="T17" fmla="*/ 272 h 712"/>
                  <a:gd name="T18" fmla="*/ 104 w 706"/>
                  <a:gd name="T19" fmla="*/ 250 h 712"/>
                  <a:gd name="T20" fmla="*/ 81 w 706"/>
                  <a:gd name="T21" fmla="*/ 222 h 712"/>
                  <a:gd name="T22" fmla="*/ 63 w 706"/>
                  <a:gd name="T23" fmla="*/ 195 h 712"/>
                  <a:gd name="T24" fmla="*/ 45 w 706"/>
                  <a:gd name="T25" fmla="*/ 168 h 712"/>
                  <a:gd name="T26" fmla="*/ 31 w 706"/>
                  <a:gd name="T27" fmla="*/ 136 h 712"/>
                  <a:gd name="T28" fmla="*/ 18 w 706"/>
                  <a:gd name="T29" fmla="*/ 104 h 712"/>
                  <a:gd name="T30" fmla="*/ 8 w 706"/>
                  <a:gd name="T31" fmla="*/ 69 h 712"/>
                  <a:gd name="T32" fmla="*/ 4 w 706"/>
                  <a:gd name="T33" fmla="*/ 37 h 712"/>
                  <a:gd name="T34" fmla="*/ 0 w 706"/>
                  <a:gd name="T35" fmla="*/ 0 h 712"/>
                  <a:gd name="T36" fmla="*/ 0 w 706"/>
                  <a:gd name="T37" fmla="*/ 616 h 712"/>
                  <a:gd name="T38" fmla="*/ 0 w 706"/>
                  <a:gd name="T39" fmla="*/ 616 h 712"/>
                  <a:gd name="T40" fmla="*/ 40 w 706"/>
                  <a:gd name="T41" fmla="*/ 638 h 712"/>
                  <a:gd name="T42" fmla="*/ 81 w 706"/>
                  <a:gd name="T43" fmla="*/ 657 h 712"/>
                  <a:gd name="T44" fmla="*/ 126 w 706"/>
                  <a:gd name="T45" fmla="*/ 675 h 712"/>
                  <a:gd name="T46" fmla="*/ 167 w 706"/>
                  <a:gd name="T47" fmla="*/ 689 h 712"/>
                  <a:gd name="T48" fmla="*/ 212 w 706"/>
                  <a:gd name="T49" fmla="*/ 697 h 712"/>
                  <a:gd name="T50" fmla="*/ 262 w 706"/>
                  <a:gd name="T51" fmla="*/ 707 h 712"/>
                  <a:gd name="T52" fmla="*/ 307 w 706"/>
                  <a:gd name="T53" fmla="*/ 711 h 712"/>
                  <a:gd name="T54" fmla="*/ 352 w 706"/>
                  <a:gd name="T55" fmla="*/ 711 h 712"/>
                  <a:gd name="T56" fmla="*/ 352 w 706"/>
                  <a:gd name="T57" fmla="*/ 711 h 712"/>
                  <a:gd name="T58" fmla="*/ 402 w 706"/>
                  <a:gd name="T59" fmla="*/ 711 h 712"/>
                  <a:gd name="T60" fmla="*/ 447 w 706"/>
                  <a:gd name="T61" fmla="*/ 707 h 712"/>
                  <a:gd name="T62" fmla="*/ 497 w 706"/>
                  <a:gd name="T63" fmla="*/ 697 h 712"/>
                  <a:gd name="T64" fmla="*/ 538 w 706"/>
                  <a:gd name="T65" fmla="*/ 689 h 712"/>
                  <a:gd name="T66" fmla="*/ 583 w 706"/>
                  <a:gd name="T67" fmla="*/ 675 h 712"/>
                  <a:gd name="T68" fmla="*/ 628 w 706"/>
                  <a:gd name="T69" fmla="*/ 657 h 712"/>
                  <a:gd name="T70" fmla="*/ 669 w 706"/>
                  <a:gd name="T71" fmla="*/ 638 h 712"/>
                  <a:gd name="T72" fmla="*/ 705 w 706"/>
                  <a:gd name="T73" fmla="*/ 616 h 712"/>
                  <a:gd name="T74" fmla="*/ 705 w 706"/>
                  <a:gd name="T75" fmla="*/ 0 h 712"/>
                  <a:gd name="T76" fmla="*/ 705 w 706"/>
                  <a:gd name="T77" fmla="*/ 0 h 712"/>
                  <a:gd name="T78" fmla="*/ 705 w 706"/>
                  <a:gd name="T79" fmla="*/ 37 h 712"/>
                  <a:gd name="T80" fmla="*/ 701 w 706"/>
                  <a:gd name="T81" fmla="*/ 69 h 712"/>
                  <a:gd name="T82" fmla="*/ 692 w 706"/>
                  <a:gd name="T83" fmla="*/ 104 h 712"/>
                  <a:gd name="T84" fmla="*/ 678 w 706"/>
                  <a:gd name="T85" fmla="*/ 136 h 712"/>
                  <a:gd name="T86" fmla="*/ 665 w 706"/>
                  <a:gd name="T87" fmla="*/ 168 h 712"/>
                  <a:gd name="T88" fmla="*/ 646 w 706"/>
                  <a:gd name="T89" fmla="*/ 195 h 712"/>
                  <a:gd name="T90" fmla="*/ 628 w 706"/>
                  <a:gd name="T91" fmla="*/ 222 h 712"/>
                  <a:gd name="T92" fmla="*/ 606 w 706"/>
                  <a:gd name="T93" fmla="*/ 250 h 712"/>
                  <a:gd name="T94" fmla="*/ 579 w 706"/>
                  <a:gd name="T95" fmla="*/ 272 h 712"/>
                  <a:gd name="T96" fmla="*/ 551 w 706"/>
                  <a:gd name="T97" fmla="*/ 290 h 712"/>
                  <a:gd name="T98" fmla="*/ 524 w 706"/>
                  <a:gd name="T99" fmla="*/ 308 h 712"/>
                  <a:gd name="T100" fmla="*/ 492 w 706"/>
                  <a:gd name="T101" fmla="*/ 322 h 712"/>
                  <a:gd name="T102" fmla="*/ 461 w 706"/>
                  <a:gd name="T103" fmla="*/ 335 h 712"/>
                  <a:gd name="T104" fmla="*/ 425 w 706"/>
                  <a:gd name="T105" fmla="*/ 344 h 712"/>
                  <a:gd name="T106" fmla="*/ 388 w 706"/>
                  <a:gd name="T107" fmla="*/ 349 h 712"/>
                  <a:gd name="T108" fmla="*/ 352 w 706"/>
                  <a:gd name="T109" fmla="*/ 354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6" h="712">
                    <a:moveTo>
                      <a:pt x="352" y="354"/>
                    </a:moveTo>
                    <a:lnTo>
                      <a:pt x="352" y="354"/>
                    </a:lnTo>
                    <a:lnTo>
                      <a:pt x="321" y="349"/>
                    </a:lnTo>
                    <a:lnTo>
                      <a:pt x="285" y="344"/>
                    </a:lnTo>
                    <a:lnTo>
                      <a:pt x="248" y="335"/>
                    </a:lnTo>
                    <a:lnTo>
                      <a:pt x="216" y="322"/>
                    </a:lnTo>
                    <a:lnTo>
                      <a:pt x="185" y="308"/>
                    </a:lnTo>
                    <a:lnTo>
                      <a:pt x="158" y="290"/>
                    </a:lnTo>
                    <a:lnTo>
                      <a:pt x="130" y="272"/>
                    </a:lnTo>
                    <a:lnTo>
                      <a:pt x="104" y="250"/>
                    </a:lnTo>
                    <a:lnTo>
                      <a:pt x="81" y="222"/>
                    </a:lnTo>
                    <a:lnTo>
                      <a:pt x="63" y="195"/>
                    </a:lnTo>
                    <a:lnTo>
                      <a:pt x="45" y="168"/>
                    </a:lnTo>
                    <a:lnTo>
                      <a:pt x="31" y="136"/>
                    </a:lnTo>
                    <a:lnTo>
                      <a:pt x="18" y="104"/>
                    </a:lnTo>
                    <a:lnTo>
                      <a:pt x="8" y="69"/>
                    </a:lnTo>
                    <a:lnTo>
                      <a:pt x="4" y="37"/>
                    </a:lnTo>
                    <a:lnTo>
                      <a:pt x="0" y="0"/>
                    </a:lnTo>
                    <a:lnTo>
                      <a:pt x="0" y="616"/>
                    </a:lnTo>
                    <a:lnTo>
                      <a:pt x="0" y="616"/>
                    </a:lnTo>
                    <a:lnTo>
                      <a:pt x="40" y="638"/>
                    </a:lnTo>
                    <a:lnTo>
                      <a:pt x="81" y="657"/>
                    </a:lnTo>
                    <a:lnTo>
                      <a:pt x="126" y="675"/>
                    </a:lnTo>
                    <a:lnTo>
                      <a:pt x="167" y="689"/>
                    </a:lnTo>
                    <a:lnTo>
                      <a:pt x="212" y="697"/>
                    </a:lnTo>
                    <a:lnTo>
                      <a:pt x="262" y="707"/>
                    </a:lnTo>
                    <a:lnTo>
                      <a:pt x="307" y="711"/>
                    </a:lnTo>
                    <a:lnTo>
                      <a:pt x="352" y="711"/>
                    </a:lnTo>
                    <a:lnTo>
                      <a:pt x="352" y="711"/>
                    </a:lnTo>
                    <a:lnTo>
                      <a:pt x="402" y="711"/>
                    </a:lnTo>
                    <a:lnTo>
                      <a:pt x="447" y="707"/>
                    </a:lnTo>
                    <a:lnTo>
                      <a:pt x="497" y="697"/>
                    </a:lnTo>
                    <a:lnTo>
                      <a:pt x="538" y="689"/>
                    </a:lnTo>
                    <a:lnTo>
                      <a:pt x="583" y="675"/>
                    </a:lnTo>
                    <a:lnTo>
                      <a:pt x="628" y="657"/>
                    </a:lnTo>
                    <a:lnTo>
                      <a:pt x="669" y="638"/>
                    </a:lnTo>
                    <a:lnTo>
                      <a:pt x="705" y="616"/>
                    </a:lnTo>
                    <a:lnTo>
                      <a:pt x="705" y="0"/>
                    </a:lnTo>
                    <a:lnTo>
                      <a:pt x="705" y="0"/>
                    </a:lnTo>
                    <a:lnTo>
                      <a:pt x="705" y="37"/>
                    </a:lnTo>
                    <a:lnTo>
                      <a:pt x="701" y="69"/>
                    </a:lnTo>
                    <a:lnTo>
                      <a:pt x="692" y="104"/>
                    </a:lnTo>
                    <a:lnTo>
                      <a:pt x="678" y="136"/>
                    </a:lnTo>
                    <a:lnTo>
                      <a:pt x="665" y="168"/>
                    </a:lnTo>
                    <a:lnTo>
                      <a:pt x="646" y="195"/>
                    </a:lnTo>
                    <a:lnTo>
                      <a:pt x="628" y="222"/>
                    </a:lnTo>
                    <a:lnTo>
                      <a:pt x="606" y="250"/>
                    </a:lnTo>
                    <a:lnTo>
                      <a:pt x="579" y="272"/>
                    </a:lnTo>
                    <a:lnTo>
                      <a:pt x="551" y="290"/>
                    </a:lnTo>
                    <a:lnTo>
                      <a:pt x="524" y="308"/>
                    </a:lnTo>
                    <a:lnTo>
                      <a:pt x="492" y="322"/>
                    </a:lnTo>
                    <a:lnTo>
                      <a:pt x="461" y="335"/>
                    </a:lnTo>
                    <a:lnTo>
                      <a:pt x="425" y="344"/>
                    </a:lnTo>
                    <a:lnTo>
                      <a:pt x="388" y="349"/>
                    </a:lnTo>
                    <a:lnTo>
                      <a:pt x="352" y="354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8" name="Freeform 19"/>
              <p:cNvSpPr>
                <a:spLocks noChangeArrowheads="1"/>
              </p:cNvSpPr>
              <p:nvPr/>
            </p:nvSpPr>
            <p:spPr bwMode="auto">
              <a:xfrm>
                <a:off x="5816241" y="2122482"/>
                <a:ext cx="117035" cy="404114"/>
              </a:xfrm>
              <a:custGeom>
                <a:avLst/>
                <a:gdLst>
                  <a:gd name="T0" fmla="*/ 0 w 363"/>
                  <a:gd name="T1" fmla="*/ 0 h 1237"/>
                  <a:gd name="T2" fmla="*/ 0 w 363"/>
                  <a:gd name="T3" fmla="*/ 620 h 1237"/>
                  <a:gd name="T4" fmla="*/ 0 w 363"/>
                  <a:gd name="T5" fmla="*/ 1236 h 1237"/>
                  <a:gd name="T6" fmla="*/ 0 w 363"/>
                  <a:gd name="T7" fmla="*/ 1236 h 1237"/>
                  <a:gd name="T8" fmla="*/ 41 w 363"/>
                  <a:gd name="T9" fmla="*/ 1213 h 1237"/>
                  <a:gd name="T10" fmla="*/ 82 w 363"/>
                  <a:gd name="T11" fmla="*/ 1186 h 1237"/>
                  <a:gd name="T12" fmla="*/ 114 w 363"/>
                  <a:gd name="T13" fmla="*/ 1159 h 1237"/>
                  <a:gd name="T14" fmla="*/ 150 w 363"/>
                  <a:gd name="T15" fmla="*/ 1128 h 1237"/>
                  <a:gd name="T16" fmla="*/ 181 w 363"/>
                  <a:gd name="T17" fmla="*/ 1091 h 1237"/>
                  <a:gd name="T18" fmla="*/ 209 w 363"/>
                  <a:gd name="T19" fmla="*/ 1055 h 1237"/>
                  <a:gd name="T20" fmla="*/ 240 w 363"/>
                  <a:gd name="T21" fmla="*/ 1019 h 1237"/>
                  <a:gd name="T22" fmla="*/ 263 w 363"/>
                  <a:gd name="T23" fmla="*/ 982 h 1237"/>
                  <a:gd name="T24" fmla="*/ 285 w 363"/>
                  <a:gd name="T25" fmla="*/ 942 h 1237"/>
                  <a:gd name="T26" fmla="*/ 303 w 363"/>
                  <a:gd name="T27" fmla="*/ 896 h 1237"/>
                  <a:gd name="T28" fmla="*/ 322 w 363"/>
                  <a:gd name="T29" fmla="*/ 856 h 1237"/>
                  <a:gd name="T30" fmla="*/ 335 w 363"/>
                  <a:gd name="T31" fmla="*/ 811 h 1237"/>
                  <a:gd name="T32" fmla="*/ 349 w 363"/>
                  <a:gd name="T33" fmla="*/ 765 h 1237"/>
                  <a:gd name="T34" fmla="*/ 358 w 363"/>
                  <a:gd name="T35" fmla="*/ 716 h 1237"/>
                  <a:gd name="T36" fmla="*/ 362 w 363"/>
                  <a:gd name="T37" fmla="*/ 665 h 1237"/>
                  <a:gd name="T38" fmla="*/ 362 w 363"/>
                  <a:gd name="T39" fmla="*/ 620 h 1237"/>
                  <a:gd name="T40" fmla="*/ 362 w 363"/>
                  <a:gd name="T41" fmla="*/ 620 h 1237"/>
                  <a:gd name="T42" fmla="*/ 362 w 363"/>
                  <a:gd name="T43" fmla="*/ 571 h 1237"/>
                  <a:gd name="T44" fmla="*/ 358 w 363"/>
                  <a:gd name="T45" fmla="*/ 521 h 1237"/>
                  <a:gd name="T46" fmla="*/ 349 w 363"/>
                  <a:gd name="T47" fmla="*/ 476 h 1237"/>
                  <a:gd name="T48" fmla="*/ 335 w 363"/>
                  <a:gd name="T49" fmla="*/ 426 h 1237"/>
                  <a:gd name="T50" fmla="*/ 322 w 363"/>
                  <a:gd name="T51" fmla="*/ 380 h 1237"/>
                  <a:gd name="T52" fmla="*/ 303 w 363"/>
                  <a:gd name="T53" fmla="*/ 340 h 1237"/>
                  <a:gd name="T54" fmla="*/ 285 w 363"/>
                  <a:gd name="T55" fmla="*/ 295 h 1237"/>
                  <a:gd name="T56" fmla="*/ 263 w 363"/>
                  <a:gd name="T57" fmla="*/ 258 h 1237"/>
                  <a:gd name="T58" fmla="*/ 240 w 363"/>
                  <a:gd name="T59" fmla="*/ 218 h 1237"/>
                  <a:gd name="T60" fmla="*/ 209 w 363"/>
                  <a:gd name="T61" fmla="*/ 181 h 1237"/>
                  <a:gd name="T62" fmla="*/ 181 w 363"/>
                  <a:gd name="T63" fmla="*/ 145 h 1237"/>
                  <a:gd name="T64" fmla="*/ 150 w 363"/>
                  <a:gd name="T65" fmla="*/ 114 h 1237"/>
                  <a:gd name="T66" fmla="*/ 114 w 363"/>
                  <a:gd name="T67" fmla="*/ 82 h 1237"/>
                  <a:gd name="T68" fmla="*/ 82 w 363"/>
                  <a:gd name="T69" fmla="*/ 50 h 1237"/>
                  <a:gd name="T70" fmla="*/ 41 w 363"/>
                  <a:gd name="T71" fmla="*/ 23 h 1237"/>
                  <a:gd name="T72" fmla="*/ 0 w 363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7">
                    <a:moveTo>
                      <a:pt x="0" y="0"/>
                    </a:moveTo>
                    <a:lnTo>
                      <a:pt x="0" y="620"/>
                    </a:lnTo>
                    <a:lnTo>
                      <a:pt x="0" y="1236"/>
                    </a:lnTo>
                    <a:lnTo>
                      <a:pt x="0" y="1236"/>
                    </a:lnTo>
                    <a:lnTo>
                      <a:pt x="41" y="1213"/>
                    </a:lnTo>
                    <a:lnTo>
                      <a:pt x="82" y="1186"/>
                    </a:lnTo>
                    <a:lnTo>
                      <a:pt x="114" y="1159"/>
                    </a:lnTo>
                    <a:lnTo>
                      <a:pt x="150" y="1128"/>
                    </a:lnTo>
                    <a:lnTo>
                      <a:pt x="181" y="1091"/>
                    </a:lnTo>
                    <a:lnTo>
                      <a:pt x="209" y="1055"/>
                    </a:lnTo>
                    <a:lnTo>
                      <a:pt x="240" y="1019"/>
                    </a:lnTo>
                    <a:lnTo>
                      <a:pt x="263" y="982"/>
                    </a:lnTo>
                    <a:lnTo>
                      <a:pt x="285" y="942"/>
                    </a:lnTo>
                    <a:lnTo>
                      <a:pt x="303" y="896"/>
                    </a:lnTo>
                    <a:lnTo>
                      <a:pt x="322" y="856"/>
                    </a:lnTo>
                    <a:lnTo>
                      <a:pt x="335" y="811"/>
                    </a:lnTo>
                    <a:lnTo>
                      <a:pt x="349" y="765"/>
                    </a:lnTo>
                    <a:lnTo>
                      <a:pt x="358" y="716"/>
                    </a:lnTo>
                    <a:lnTo>
                      <a:pt x="362" y="665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62" y="571"/>
                    </a:lnTo>
                    <a:lnTo>
                      <a:pt x="358" y="521"/>
                    </a:lnTo>
                    <a:lnTo>
                      <a:pt x="349" y="476"/>
                    </a:lnTo>
                    <a:lnTo>
                      <a:pt x="335" y="426"/>
                    </a:lnTo>
                    <a:lnTo>
                      <a:pt x="322" y="380"/>
                    </a:lnTo>
                    <a:lnTo>
                      <a:pt x="303" y="340"/>
                    </a:lnTo>
                    <a:lnTo>
                      <a:pt x="285" y="295"/>
                    </a:lnTo>
                    <a:lnTo>
                      <a:pt x="263" y="258"/>
                    </a:lnTo>
                    <a:lnTo>
                      <a:pt x="240" y="218"/>
                    </a:lnTo>
                    <a:lnTo>
                      <a:pt x="209" y="181"/>
                    </a:lnTo>
                    <a:lnTo>
                      <a:pt x="181" y="145"/>
                    </a:lnTo>
                    <a:lnTo>
                      <a:pt x="150" y="114"/>
                    </a:lnTo>
                    <a:lnTo>
                      <a:pt x="114" y="82"/>
                    </a:lnTo>
                    <a:lnTo>
                      <a:pt x="82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39" name="Freeform 20"/>
              <p:cNvSpPr>
                <a:spLocks noChangeArrowheads="1"/>
              </p:cNvSpPr>
              <p:nvPr/>
            </p:nvSpPr>
            <p:spPr bwMode="auto">
              <a:xfrm>
                <a:off x="5466581" y="1923312"/>
                <a:ext cx="115590" cy="401227"/>
              </a:xfrm>
              <a:custGeom>
                <a:avLst/>
                <a:gdLst>
                  <a:gd name="T0" fmla="*/ 358 w 359"/>
                  <a:gd name="T1" fmla="*/ 611 h 1232"/>
                  <a:gd name="T2" fmla="*/ 358 w 359"/>
                  <a:gd name="T3" fmla="*/ 0 h 1232"/>
                  <a:gd name="T4" fmla="*/ 358 w 359"/>
                  <a:gd name="T5" fmla="*/ 0 h 1232"/>
                  <a:gd name="T6" fmla="*/ 358 w 359"/>
                  <a:gd name="T7" fmla="*/ 50 h 1232"/>
                  <a:gd name="T8" fmla="*/ 353 w 359"/>
                  <a:gd name="T9" fmla="*/ 100 h 1232"/>
                  <a:gd name="T10" fmla="*/ 344 w 359"/>
                  <a:gd name="T11" fmla="*/ 145 h 1232"/>
                  <a:gd name="T12" fmla="*/ 334 w 359"/>
                  <a:gd name="T13" fmla="*/ 195 h 1232"/>
                  <a:gd name="T14" fmla="*/ 321 w 359"/>
                  <a:gd name="T15" fmla="*/ 240 h 1232"/>
                  <a:gd name="T16" fmla="*/ 303 w 359"/>
                  <a:gd name="T17" fmla="*/ 281 h 1232"/>
                  <a:gd name="T18" fmla="*/ 281 w 359"/>
                  <a:gd name="T19" fmla="*/ 326 h 1232"/>
                  <a:gd name="T20" fmla="*/ 258 w 359"/>
                  <a:gd name="T21" fmla="*/ 367 h 1232"/>
                  <a:gd name="T22" fmla="*/ 235 w 359"/>
                  <a:gd name="T23" fmla="*/ 403 h 1232"/>
                  <a:gd name="T24" fmla="*/ 208 w 359"/>
                  <a:gd name="T25" fmla="*/ 439 h 1232"/>
                  <a:gd name="T26" fmla="*/ 177 w 359"/>
                  <a:gd name="T27" fmla="*/ 475 h 1232"/>
                  <a:gd name="T28" fmla="*/ 145 w 359"/>
                  <a:gd name="T29" fmla="*/ 512 h 1232"/>
                  <a:gd name="T30" fmla="*/ 113 w 359"/>
                  <a:gd name="T31" fmla="*/ 539 h 1232"/>
                  <a:gd name="T32" fmla="*/ 76 w 359"/>
                  <a:gd name="T33" fmla="*/ 571 h 1232"/>
                  <a:gd name="T34" fmla="*/ 41 w 359"/>
                  <a:gd name="T35" fmla="*/ 598 h 1232"/>
                  <a:gd name="T36" fmla="*/ 0 w 359"/>
                  <a:gd name="T37" fmla="*/ 620 h 1232"/>
                  <a:gd name="T38" fmla="*/ 0 w 359"/>
                  <a:gd name="T39" fmla="*/ 1231 h 1232"/>
                  <a:gd name="T40" fmla="*/ 0 w 359"/>
                  <a:gd name="T41" fmla="*/ 1231 h 1232"/>
                  <a:gd name="T42" fmla="*/ 0 w 359"/>
                  <a:gd name="T43" fmla="*/ 1182 h 1232"/>
                  <a:gd name="T44" fmla="*/ 4 w 359"/>
                  <a:gd name="T45" fmla="*/ 1132 h 1232"/>
                  <a:gd name="T46" fmla="*/ 13 w 359"/>
                  <a:gd name="T47" fmla="*/ 1087 h 1232"/>
                  <a:gd name="T48" fmla="*/ 27 w 359"/>
                  <a:gd name="T49" fmla="*/ 1037 h 1232"/>
                  <a:gd name="T50" fmla="*/ 41 w 359"/>
                  <a:gd name="T51" fmla="*/ 991 h 1232"/>
                  <a:gd name="T52" fmla="*/ 59 w 359"/>
                  <a:gd name="T53" fmla="*/ 951 h 1232"/>
                  <a:gd name="T54" fmla="*/ 76 w 359"/>
                  <a:gd name="T55" fmla="*/ 906 h 1232"/>
                  <a:gd name="T56" fmla="*/ 100 w 359"/>
                  <a:gd name="T57" fmla="*/ 869 h 1232"/>
                  <a:gd name="T58" fmla="*/ 122 w 359"/>
                  <a:gd name="T59" fmla="*/ 829 h 1232"/>
                  <a:gd name="T60" fmla="*/ 149 w 359"/>
                  <a:gd name="T61" fmla="*/ 792 h 1232"/>
                  <a:gd name="T62" fmla="*/ 181 w 359"/>
                  <a:gd name="T63" fmla="*/ 756 h 1232"/>
                  <a:gd name="T64" fmla="*/ 212 w 359"/>
                  <a:gd name="T65" fmla="*/ 725 h 1232"/>
                  <a:gd name="T66" fmla="*/ 249 w 359"/>
                  <a:gd name="T67" fmla="*/ 693 h 1232"/>
                  <a:gd name="T68" fmla="*/ 281 w 359"/>
                  <a:gd name="T69" fmla="*/ 661 h 1232"/>
                  <a:gd name="T70" fmla="*/ 321 w 359"/>
                  <a:gd name="T71" fmla="*/ 634 h 1232"/>
                  <a:gd name="T72" fmla="*/ 358 w 359"/>
                  <a:gd name="T73" fmla="*/ 61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2">
                    <a:moveTo>
                      <a:pt x="358" y="611"/>
                    </a:moveTo>
                    <a:lnTo>
                      <a:pt x="358" y="0"/>
                    </a:lnTo>
                    <a:lnTo>
                      <a:pt x="358" y="0"/>
                    </a:lnTo>
                    <a:lnTo>
                      <a:pt x="358" y="50"/>
                    </a:lnTo>
                    <a:lnTo>
                      <a:pt x="353" y="100"/>
                    </a:lnTo>
                    <a:lnTo>
                      <a:pt x="344" y="145"/>
                    </a:lnTo>
                    <a:lnTo>
                      <a:pt x="334" y="195"/>
                    </a:lnTo>
                    <a:lnTo>
                      <a:pt x="321" y="240"/>
                    </a:lnTo>
                    <a:lnTo>
                      <a:pt x="303" y="281"/>
                    </a:lnTo>
                    <a:lnTo>
                      <a:pt x="281" y="326"/>
                    </a:lnTo>
                    <a:lnTo>
                      <a:pt x="258" y="367"/>
                    </a:lnTo>
                    <a:lnTo>
                      <a:pt x="235" y="403"/>
                    </a:lnTo>
                    <a:lnTo>
                      <a:pt x="208" y="439"/>
                    </a:lnTo>
                    <a:lnTo>
                      <a:pt x="177" y="475"/>
                    </a:lnTo>
                    <a:lnTo>
                      <a:pt x="145" y="512"/>
                    </a:lnTo>
                    <a:lnTo>
                      <a:pt x="113" y="539"/>
                    </a:lnTo>
                    <a:lnTo>
                      <a:pt x="76" y="571"/>
                    </a:lnTo>
                    <a:lnTo>
                      <a:pt x="41" y="598"/>
                    </a:lnTo>
                    <a:lnTo>
                      <a:pt x="0" y="620"/>
                    </a:lnTo>
                    <a:lnTo>
                      <a:pt x="0" y="1231"/>
                    </a:lnTo>
                    <a:lnTo>
                      <a:pt x="0" y="1231"/>
                    </a:lnTo>
                    <a:lnTo>
                      <a:pt x="0" y="1182"/>
                    </a:lnTo>
                    <a:lnTo>
                      <a:pt x="4" y="1132"/>
                    </a:lnTo>
                    <a:lnTo>
                      <a:pt x="13" y="1087"/>
                    </a:lnTo>
                    <a:lnTo>
                      <a:pt x="27" y="1037"/>
                    </a:lnTo>
                    <a:lnTo>
                      <a:pt x="41" y="991"/>
                    </a:lnTo>
                    <a:lnTo>
                      <a:pt x="59" y="951"/>
                    </a:lnTo>
                    <a:lnTo>
                      <a:pt x="76" y="906"/>
                    </a:lnTo>
                    <a:lnTo>
                      <a:pt x="100" y="869"/>
                    </a:lnTo>
                    <a:lnTo>
                      <a:pt x="122" y="829"/>
                    </a:lnTo>
                    <a:lnTo>
                      <a:pt x="149" y="792"/>
                    </a:lnTo>
                    <a:lnTo>
                      <a:pt x="181" y="756"/>
                    </a:lnTo>
                    <a:lnTo>
                      <a:pt x="212" y="725"/>
                    </a:lnTo>
                    <a:lnTo>
                      <a:pt x="249" y="693"/>
                    </a:lnTo>
                    <a:lnTo>
                      <a:pt x="281" y="661"/>
                    </a:lnTo>
                    <a:lnTo>
                      <a:pt x="321" y="634"/>
                    </a:lnTo>
                    <a:lnTo>
                      <a:pt x="358" y="611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0" name="Freeform 21"/>
              <p:cNvSpPr>
                <a:spLocks noChangeArrowheads="1"/>
              </p:cNvSpPr>
              <p:nvPr/>
            </p:nvSpPr>
            <p:spPr bwMode="auto">
              <a:xfrm>
                <a:off x="5466581" y="2286000"/>
                <a:ext cx="115590" cy="1182511"/>
              </a:xfrm>
              <a:custGeom>
                <a:avLst/>
                <a:gdLst>
                  <a:gd name="T0" fmla="*/ 0 w 359"/>
                  <a:gd name="T1" fmla="*/ 0 h 3265"/>
                  <a:gd name="T2" fmla="*/ 0 w 359"/>
                  <a:gd name="T3" fmla="*/ 3264 h 3265"/>
                  <a:gd name="T4" fmla="*/ 358 w 359"/>
                  <a:gd name="T5" fmla="*/ 3264 h 3265"/>
                  <a:gd name="T6" fmla="*/ 358 w 359"/>
                  <a:gd name="T7" fmla="*/ 616 h 3265"/>
                  <a:gd name="T8" fmla="*/ 358 w 359"/>
                  <a:gd name="T9" fmla="*/ 616 h 3265"/>
                  <a:gd name="T10" fmla="*/ 321 w 359"/>
                  <a:gd name="T11" fmla="*/ 593 h 3265"/>
                  <a:gd name="T12" fmla="*/ 281 w 359"/>
                  <a:gd name="T13" fmla="*/ 566 h 3265"/>
                  <a:gd name="T14" fmla="*/ 249 w 359"/>
                  <a:gd name="T15" fmla="*/ 539 h 3265"/>
                  <a:gd name="T16" fmla="*/ 212 w 359"/>
                  <a:gd name="T17" fmla="*/ 508 h 3265"/>
                  <a:gd name="T18" fmla="*/ 181 w 359"/>
                  <a:gd name="T19" fmla="*/ 471 h 3265"/>
                  <a:gd name="T20" fmla="*/ 149 w 359"/>
                  <a:gd name="T21" fmla="*/ 435 h 3265"/>
                  <a:gd name="T22" fmla="*/ 122 w 359"/>
                  <a:gd name="T23" fmla="*/ 399 h 3265"/>
                  <a:gd name="T24" fmla="*/ 100 w 359"/>
                  <a:gd name="T25" fmla="*/ 362 h 3265"/>
                  <a:gd name="T26" fmla="*/ 76 w 359"/>
                  <a:gd name="T27" fmla="*/ 322 h 3265"/>
                  <a:gd name="T28" fmla="*/ 59 w 359"/>
                  <a:gd name="T29" fmla="*/ 276 h 3265"/>
                  <a:gd name="T30" fmla="*/ 41 w 359"/>
                  <a:gd name="T31" fmla="*/ 236 h 3265"/>
                  <a:gd name="T32" fmla="*/ 27 w 359"/>
                  <a:gd name="T33" fmla="*/ 191 h 3265"/>
                  <a:gd name="T34" fmla="*/ 13 w 359"/>
                  <a:gd name="T35" fmla="*/ 145 h 3265"/>
                  <a:gd name="T36" fmla="*/ 4 w 359"/>
                  <a:gd name="T37" fmla="*/ 96 h 3265"/>
                  <a:gd name="T38" fmla="*/ 0 w 359"/>
                  <a:gd name="T39" fmla="*/ 45 h 3265"/>
                  <a:gd name="T40" fmla="*/ 0 w 359"/>
                  <a:gd name="T41" fmla="*/ 0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3265">
                    <a:moveTo>
                      <a:pt x="0" y="0"/>
                    </a:moveTo>
                    <a:lnTo>
                      <a:pt x="0" y="3264"/>
                    </a:lnTo>
                    <a:lnTo>
                      <a:pt x="358" y="3264"/>
                    </a:lnTo>
                    <a:lnTo>
                      <a:pt x="358" y="616"/>
                    </a:lnTo>
                    <a:lnTo>
                      <a:pt x="358" y="616"/>
                    </a:lnTo>
                    <a:lnTo>
                      <a:pt x="321" y="593"/>
                    </a:lnTo>
                    <a:lnTo>
                      <a:pt x="281" y="566"/>
                    </a:lnTo>
                    <a:lnTo>
                      <a:pt x="249" y="539"/>
                    </a:lnTo>
                    <a:lnTo>
                      <a:pt x="212" y="508"/>
                    </a:lnTo>
                    <a:lnTo>
                      <a:pt x="181" y="471"/>
                    </a:lnTo>
                    <a:lnTo>
                      <a:pt x="149" y="435"/>
                    </a:lnTo>
                    <a:lnTo>
                      <a:pt x="122" y="399"/>
                    </a:lnTo>
                    <a:lnTo>
                      <a:pt x="100" y="362"/>
                    </a:lnTo>
                    <a:lnTo>
                      <a:pt x="76" y="322"/>
                    </a:lnTo>
                    <a:lnTo>
                      <a:pt x="59" y="276"/>
                    </a:lnTo>
                    <a:lnTo>
                      <a:pt x="41" y="236"/>
                    </a:lnTo>
                    <a:lnTo>
                      <a:pt x="27" y="191"/>
                    </a:lnTo>
                    <a:lnTo>
                      <a:pt x="13" y="145"/>
                    </a:lnTo>
                    <a:lnTo>
                      <a:pt x="4" y="96"/>
                    </a:lnTo>
                    <a:lnTo>
                      <a:pt x="0" y="4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1" name="Freeform 22"/>
              <p:cNvSpPr>
                <a:spLocks noChangeArrowheads="1"/>
              </p:cNvSpPr>
              <p:nvPr/>
            </p:nvSpPr>
            <p:spPr bwMode="auto">
              <a:xfrm>
                <a:off x="5466581" y="2122482"/>
                <a:ext cx="115590" cy="404114"/>
              </a:xfrm>
              <a:custGeom>
                <a:avLst/>
                <a:gdLst>
                  <a:gd name="T0" fmla="*/ 358 w 359"/>
                  <a:gd name="T1" fmla="*/ 0 h 1237"/>
                  <a:gd name="T2" fmla="*/ 358 w 359"/>
                  <a:gd name="T3" fmla="*/ 0 h 1237"/>
                  <a:gd name="T4" fmla="*/ 321 w 359"/>
                  <a:gd name="T5" fmla="*/ 23 h 1237"/>
                  <a:gd name="T6" fmla="*/ 281 w 359"/>
                  <a:gd name="T7" fmla="*/ 50 h 1237"/>
                  <a:gd name="T8" fmla="*/ 249 w 359"/>
                  <a:gd name="T9" fmla="*/ 82 h 1237"/>
                  <a:gd name="T10" fmla="*/ 212 w 359"/>
                  <a:gd name="T11" fmla="*/ 114 h 1237"/>
                  <a:gd name="T12" fmla="*/ 181 w 359"/>
                  <a:gd name="T13" fmla="*/ 145 h 1237"/>
                  <a:gd name="T14" fmla="*/ 149 w 359"/>
                  <a:gd name="T15" fmla="*/ 181 h 1237"/>
                  <a:gd name="T16" fmla="*/ 122 w 359"/>
                  <a:gd name="T17" fmla="*/ 218 h 1237"/>
                  <a:gd name="T18" fmla="*/ 100 w 359"/>
                  <a:gd name="T19" fmla="*/ 258 h 1237"/>
                  <a:gd name="T20" fmla="*/ 76 w 359"/>
                  <a:gd name="T21" fmla="*/ 295 h 1237"/>
                  <a:gd name="T22" fmla="*/ 59 w 359"/>
                  <a:gd name="T23" fmla="*/ 340 h 1237"/>
                  <a:gd name="T24" fmla="*/ 41 w 359"/>
                  <a:gd name="T25" fmla="*/ 380 h 1237"/>
                  <a:gd name="T26" fmla="*/ 27 w 359"/>
                  <a:gd name="T27" fmla="*/ 426 h 1237"/>
                  <a:gd name="T28" fmla="*/ 13 w 359"/>
                  <a:gd name="T29" fmla="*/ 476 h 1237"/>
                  <a:gd name="T30" fmla="*/ 4 w 359"/>
                  <a:gd name="T31" fmla="*/ 521 h 1237"/>
                  <a:gd name="T32" fmla="*/ 0 w 359"/>
                  <a:gd name="T33" fmla="*/ 571 h 1237"/>
                  <a:gd name="T34" fmla="*/ 0 w 359"/>
                  <a:gd name="T35" fmla="*/ 620 h 1237"/>
                  <a:gd name="T36" fmla="*/ 0 w 359"/>
                  <a:gd name="T37" fmla="*/ 620 h 1237"/>
                  <a:gd name="T38" fmla="*/ 0 w 359"/>
                  <a:gd name="T39" fmla="*/ 665 h 1237"/>
                  <a:gd name="T40" fmla="*/ 4 w 359"/>
                  <a:gd name="T41" fmla="*/ 716 h 1237"/>
                  <a:gd name="T42" fmla="*/ 13 w 359"/>
                  <a:gd name="T43" fmla="*/ 765 h 1237"/>
                  <a:gd name="T44" fmla="*/ 27 w 359"/>
                  <a:gd name="T45" fmla="*/ 811 h 1237"/>
                  <a:gd name="T46" fmla="*/ 41 w 359"/>
                  <a:gd name="T47" fmla="*/ 856 h 1237"/>
                  <a:gd name="T48" fmla="*/ 59 w 359"/>
                  <a:gd name="T49" fmla="*/ 896 h 1237"/>
                  <a:gd name="T50" fmla="*/ 76 w 359"/>
                  <a:gd name="T51" fmla="*/ 942 h 1237"/>
                  <a:gd name="T52" fmla="*/ 100 w 359"/>
                  <a:gd name="T53" fmla="*/ 982 h 1237"/>
                  <a:gd name="T54" fmla="*/ 122 w 359"/>
                  <a:gd name="T55" fmla="*/ 1019 h 1237"/>
                  <a:gd name="T56" fmla="*/ 149 w 359"/>
                  <a:gd name="T57" fmla="*/ 1055 h 1237"/>
                  <a:gd name="T58" fmla="*/ 181 w 359"/>
                  <a:gd name="T59" fmla="*/ 1091 h 1237"/>
                  <a:gd name="T60" fmla="*/ 212 w 359"/>
                  <a:gd name="T61" fmla="*/ 1128 h 1237"/>
                  <a:gd name="T62" fmla="*/ 249 w 359"/>
                  <a:gd name="T63" fmla="*/ 1159 h 1237"/>
                  <a:gd name="T64" fmla="*/ 281 w 359"/>
                  <a:gd name="T65" fmla="*/ 1186 h 1237"/>
                  <a:gd name="T66" fmla="*/ 321 w 359"/>
                  <a:gd name="T67" fmla="*/ 1213 h 1237"/>
                  <a:gd name="T68" fmla="*/ 358 w 359"/>
                  <a:gd name="T69" fmla="*/ 1236 h 1237"/>
                  <a:gd name="T70" fmla="*/ 358 w 359"/>
                  <a:gd name="T71" fmla="*/ 620 h 1237"/>
                  <a:gd name="T72" fmla="*/ 358 w 359"/>
                  <a:gd name="T73" fmla="*/ 0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7">
                    <a:moveTo>
                      <a:pt x="358" y="0"/>
                    </a:moveTo>
                    <a:lnTo>
                      <a:pt x="358" y="0"/>
                    </a:lnTo>
                    <a:lnTo>
                      <a:pt x="321" y="23"/>
                    </a:lnTo>
                    <a:lnTo>
                      <a:pt x="281" y="50"/>
                    </a:lnTo>
                    <a:lnTo>
                      <a:pt x="249" y="82"/>
                    </a:lnTo>
                    <a:lnTo>
                      <a:pt x="212" y="114"/>
                    </a:lnTo>
                    <a:lnTo>
                      <a:pt x="181" y="145"/>
                    </a:lnTo>
                    <a:lnTo>
                      <a:pt x="149" y="181"/>
                    </a:lnTo>
                    <a:lnTo>
                      <a:pt x="122" y="218"/>
                    </a:lnTo>
                    <a:lnTo>
                      <a:pt x="100" y="258"/>
                    </a:lnTo>
                    <a:lnTo>
                      <a:pt x="76" y="295"/>
                    </a:lnTo>
                    <a:lnTo>
                      <a:pt x="59" y="340"/>
                    </a:lnTo>
                    <a:lnTo>
                      <a:pt x="41" y="380"/>
                    </a:lnTo>
                    <a:lnTo>
                      <a:pt x="27" y="426"/>
                    </a:lnTo>
                    <a:lnTo>
                      <a:pt x="13" y="476"/>
                    </a:lnTo>
                    <a:lnTo>
                      <a:pt x="4" y="521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65"/>
                    </a:lnTo>
                    <a:lnTo>
                      <a:pt x="4" y="716"/>
                    </a:lnTo>
                    <a:lnTo>
                      <a:pt x="13" y="765"/>
                    </a:lnTo>
                    <a:lnTo>
                      <a:pt x="27" y="811"/>
                    </a:lnTo>
                    <a:lnTo>
                      <a:pt x="41" y="856"/>
                    </a:lnTo>
                    <a:lnTo>
                      <a:pt x="59" y="896"/>
                    </a:lnTo>
                    <a:lnTo>
                      <a:pt x="76" y="942"/>
                    </a:lnTo>
                    <a:lnTo>
                      <a:pt x="100" y="982"/>
                    </a:lnTo>
                    <a:lnTo>
                      <a:pt x="122" y="1019"/>
                    </a:lnTo>
                    <a:lnTo>
                      <a:pt x="149" y="1055"/>
                    </a:lnTo>
                    <a:lnTo>
                      <a:pt x="181" y="1091"/>
                    </a:lnTo>
                    <a:lnTo>
                      <a:pt x="212" y="1128"/>
                    </a:lnTo>
                    <a:lnTo>
                      <a:pt x="249" y="1159"/>
                    </a:lnTo>
                    <a:lnTo>
                      <a:pt x="281" y="1186"/>
                    </a:lnTo>
                    <a:lnTo>
                      <a:pt x="321" y="1213"/>
                    </a:lnTo>
                    <a:lnTo>
                      <a:pt x="358" y="1236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2" name="Freeform 23"/>
              <p:cNvSpPr>
                <a:spLocks noChangeArrowheads="1"/>
              </p:cNvSpPr>
              <p:nvPr/>
            </p:nvSpPr>
            <p:spPr bwMode="auto">
              <a:xfrm>
                <a:off x="5466581" y="1224773"/>
                <a:ext cx="115590" cy="697096"/>
              </a:xfrm>
              <a:custGeom>
                <a:avLst/>
                <a:gdLst>
                  <a:gd name="T0" fmla="*/ 0 w 359"/>
                  <a:gd name="T1" fmla="*/ 0 h 2236"/>
                  <a:gd name="T2" fmla="*/ 0 w 359"/>
                  <a:gd name="T3" fmla="*/ 1620 h 2236"/>
                  <a:gd name="T4" fmla="*/ 0 w 359"/>
                  <a:gd name="T5" fmla="*/ 1620 h 2236"/>
                  <a:gd name="T6" fmla="*/ 41 w 359"/>
                  <a:gd name="T7" fmla="*/ 1643 h 2236"/>
                  <a:gd name="T8" fmla="*/ 76 w 359"/>
                  <a:gd name="T9" fmla="*/ 1670 h 2236"/>
                  <a:gd name="T10" fmla="*/ 113 w 359"/>
                  <a:gd name="T11" fmla="*/ 1702 h 2236"/>
                  <a:gd name="T12" fmla="*/ 145 w 359"/>
                  <a:gd name="T13" fmla="*/ 1729 h 2236"/>
                  <a:gd name="T14" fmla="*/ 177 w 359"/>
                  <a:gd name="T15" fmla="*/ 1765 h 2236"/>
                  <a:gd name="T16" fmla="*/ 208 w 359"/>
                  <a:gd name="T17" fmla="*/ 1801 h 2236"/>
                  <a:gd name="T18" fmla="*/ 235 w 359"/>
                  <a:gd name="T19" fmla="*/ 1837 h 2236"/>
                  <a:gd name="T20" fmla="*/ 258 w 359"/>
                  <a:gd name="T21" fmla="*/ 1873 h 2236"/>
                  <a:gd name="T22" fmla="*/ 281 w 359"/>
                  <a:gd name="T23" fmla="*/ 1914 h 2236"/>
                  <a:gd name="T24" fmla="*/ 303 w 359"/>
                  <a:gd name="T25" fmla="*/ 1959 h 2236"/>
                  <a:gd name="T26" fmla="*/ 321 w 359"/>
                  <a:gd name="T27" fmla="*/ 2000 h 2236"/>
                  <a:gd name="T28" fmla="*/ 334 w 359"/>
                  <a:gd name="T29" fmla="*/ 2045 h 2236"/>
                  <a:gd name="T30" fmla="*/ 344 w 359"/>
                  <a:gd name="T31" fmla="*/ 2090 h 2236"/>
                  <a:gd name="T32" fmla="*/ 353 w 359"/>
                  <a:gd name="T33" fmla="*/ 2141 h 2236"/>
                  <a:gd name="T34" fmla="*/ 358 w 359"/>
                  <a:gd name="T35" fmla="*/ 2190 h 2236"/>
                  <a:gd name="T36" fmla="*/ 358 w 359"/>
                  <a:gd name="T37" fmla="*/ 2235 h 2236"/>
                  <a:gd name="T38" fmla="*/ 358 w 359"/>
                  <a:gd name="T39" fmla="*/ 0 h 2236"/>
                  <a:gd name="T40" fmla="*/ 0 w 359"/>
                  <a:gd name="T41" fmla="*/ 0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236">
                    <a:moveTo>
                      <a:pt x="0" y="0"/>
                    </a:moveTo>
                    <a:lnTo>
                      <a:pt x="0" y="1620"/>
                    </a:lnTo>
                    <a:lnTo>
                      <a:pt x="0" y="1620"/>
                    </a:lnTo>
                    <a:lnTo>
                      <a:pt x="41" y="1643"/>
                    </a:lnTo>
                    <a:lnTo>
                      <a:pt x="76" y="1670"/>
                    </a:lnTo>
                    <a:lnTo>
                      <a:pt x="113" y="1702"/>
                    </a:lnTo>
                    <a:lnTo>
                      <a:pt x="145" y="1729"/>
                    </a:lnTo>
                    <a:lnTo>
                      <a:pt x="177" y="1765"/>
                    </a:lnTo>
                    <a:lnTo>
                      <a:pt x="208" y="1801"/>
                    </a:lnTo>
                    <a:lnTo>
                      <a:pt x="235" y="1837"/>
                    </a:lnTo>
                    <a:lnTo>
                      <a:pt x="258" y="1873"/>
                    </a:lnTo>
                    <a:lnTo>
                      <a:pt x="281" y="1914"/>
                    </a:lnTo>
                    <a:lnTo>
                      <a:pt x="303" y="1959"/>
                    </a:lnTo>
                    <a:lnTo>
                      <a:pt x="321" y="2000"/>
                    </a:lnTo>
                    <a:lnTo>
                      <a:pt x="334" y="2045"/>
                    </a:lnTo>
                    <a:lnTo>
                      <a:pt x="344" y="2090"/>
                    </a:lnTo>
                    <a:lnTo>
                      <a:pt x="353" y="2141"/>
                    </a:lnTo>
                    <a:lnTo>
                      <a:pt x="358" y="2190"/>
                    </a:lnTo>
                    <a:lnTo>
                      <a:pt x="358" y="2235"/>
                    </a:lnTo>
                    <a:lnTo>
                      <a:pt x="3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3" name="Freeform 24"/>
              <p:cNvSpPr>
                <a:spLocks noChangeArrowheads="1"/>
              </p:cNvSpPr>
              <p:nvPr/>
            </p:nvSpPr>
            <p:spPr bwMode="auto">
              <a:xfrm>
                <a:off x="5235401" y="1690947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89 w 707"/>
                  <a:gd name="T5" fmla="*/ 362 h 711"/>
                  <a:gd name="T6" fmla="*/ 425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9 h 711"/>
                  <a:gd name="T12" fmla="*/ 520 w 707"/>
                  <a:gd name="T13" fmla="*/ 403 h 711"/>
                  <a:gd name="T14" fmla="*/ 552 w 707"/>
                  <a:gd name="T15" fmla="*/ 421 h 711"/>
                  <a:gd name="T16" fmla="*/ 579 w 707"/>
                  <a:gd name="T17" fmla="*/ 439 h 711"/>
                  <a:gd name="T18" fmla="*/ 601 w 707"/>
                  <a:gd name="T19" fmla="*/ 462 h 711"/>
                  <a:gd name="T20" fmla="*/ 625 w 707"/>
                  <a:gd name="T21" fmla="*/ 488 h 711"/>
                  <a:gd name="T22" fmla="*/ 647 w 707"/>
                  <a:gd name="T23" fmla="*/ 516 h 711"/>
                  <a:gd name="T24" fmla="*/ 665 w 707"/>
                  <a:gd name="T25" fmla="*/ 543 h 711"/>
                  <a:gd name="T26" fmla="*/ 678 w 707"/>
                  <a:gd name="T27" fmla="*/ 574 h 711"/>
                  <a:gd name="T28" fmla="*/ 688 w 707"/>
                  <a:gd name="T29" fmla="*/ 606 h 711"/>
                  <a:gd name="T30" fmla="*/ 697 w 707"/>
                  <a:gd name="T31" fmla="*/ 643 h 711"/>
                  <a:gd name="T32" fmla="*/ 706 w 707"/>
                  <a:gd name="T33" fmla="*/ 679 h 711"/>
                  <a:gd name="T34" fmla="*/ 706 w 707"/>
                  <a:gd name="T35" fmla="*/ 710 h 711"/>
                  <a:gd name="T36" fmla="*/ 706 w 707"/>
                  <a:gd name="T37" fmla="*/ 95 h 711"/>
                  <a:gd name="T38" fmla="*/ 706 w 707"/>
                  <a:gd name="T39" fmla="*/ 95 h 711"/>
                  <a:gd name="T40" fmla="*/ 665 w 707"/>
                  <a:gd name="T41" fmla="*/ 72 h 711"/>
                  <a:gd name="T42" fmla="*/ 625 w 707"/>
                  <a:gd name="T43" fmla="*/ 54 h 711"/>
                  <a:gd name="T44" fmla="*/ 583 w 707"/>
                  <a:gd name="T45" fmla="*/ 36 h 711"/>
                  <a:gd name="T46" fmla="*/ 538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2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3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7 w 707"/>
                  <a:gd name="T65" fmla="*/ 23 h 711"/>
                  <a:gd name="T66" fmla="*/ 122 w 707"/>
                  <a:gd name="T67" fmla="*/ 36 h 711"/>
                  <a:gd name="T68" fmla="*/ 81 w 707"/>
                  <a:gd name="T69" fmla="*/ 54 h 711"/>
                  <a:gd name="T70" fmla="*/ 40 w 707"/>
                  <a:gd name="T71" fmla="*/ 72 h 711"/>
                  <a:gd name="T72" fmla="*/ 0 w 707"/>
                  <a:gd name="T73" fmla="*/ 95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9 h 711"/>
                  <a:gd name="T80" fmla="*/ 9 w 707"/>
                  <a:gd name="T81" fmla="*/ 643 h 711"/>
                  <a:gd name="T82" fmla="*/ 13 w 707"/>
                  <a:gd name="T83" fmla="*/ 606 h 711"/>
                  <a:gd name="T84" fmla="*/ 27 w 707"/>
                  <a:gd name="T85" fmla="*/ 574 h 711"/>
                  <a:gd name="T86" fmla="*/ 40 w 707"/>
                  <a:gd name="T87" fmla="*/ 543 h 711"/>
                  <a:gd name="T88" fmla="*/ 58 w 707"/>
                  <a:gd name="T89" fmla="*/ 516 h 711"/>
                  <a:gd name="T90" fmla="*/ 81 w 707"/>
                  <a:gd name="T91" fmla="*/ 488 h 711"/>
                  <a:gd name="T92" fmla="*/ 104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21 h 711"/>
                  <a:gd name="T98" fmla="*/ 185 w 707"/>
                  <a:gd name="T99" fmla="*/ 403 h 711"/>
                  <a:gd name="T100" fmla="*/ 217 w 707"/>
                  <a:gd name="T101" fmla="*/ 389 h 711"/>
                  <a:gd name="T102" fmla="*/ 249 w 707"/>
                  <a:gd name="T103" fmla="*/ 376 h 711"/>
                  <a:gd name="T104" fmla="*/ 280 w 707"/>
                  <a:gd name="T105" fmla="*/ 366 h 711"/>
                  <a:gd name="T106" fmla="*/ 316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89" y="362"/>
                    </a:lnTo>
                    <a:lnTo>
                      <a:pt x="425" y="366"/>
                    </a:lnTo>
                    <a:lnTo>
                      <a:pt x="457" y="376"/>
                    </a:lnTo>
                    <a:lnTo>
                      <a:pt x="489" y="389"/>
                    </a:lnTo>
                    <a:lnTo>
                      <a:pt x="520" y="403"/>
                    </a:lnTo>
                    <a:lnTo>
                      <a:pt x="552" y="421"/>
                    </a:lnTo>
                    <a:lnTo>
                      <a:pt x="579" y="439"/>
                    </a:lnTo>
                    <a:lnTo>
                      <a:pt x="601" y="462"/>
                    </a:lnTo>
                    <a:lnTo>
                      <a:pt x="625" y="488"/>
                    </a:lnTo>
                    <a:lnTo>
                      <a:pt x="647" y="516"/>
                    </a:lnTo>
                    <a:lnTo>
                      <a:pt x="665" y="543"/>
                    </a:lnTo>
                    <a:lnTo>
                      <a:pt x="678" y="574"/>
                    </a:lnTo>
                    <a:lnTo>
                      <a:pt x="688" y="606"/>
                    </a:lnTo>
                    <a:lnTo>
                      <a:pt x="697" y="643"/>
                    </a:lnTo>
                    <a:lnTo>
                      <a:pt x="706" y="679"/>
                    </a:lnTo>
                    <a:lnTo>
                      <a:pt x="706" y="710"/>
                    </a:lnTo>
                    <a:lnTo>
                      <a:pt x="706" y="95"/>
                    </a:lnTo>
                    <a:lnTo>
                      <a:pt x="706" y="95"/>
                    </a:lnTo>
                    <a:lnTo>
                      <a:pt x="665" y="72"/>
                    </a:lnTo>
                    <a:lnTo>
                      <a:pt x="625" y="54"/>
                    </a:lnTo>
                    <a:lnTo>
                      <a:pt x="583" y="36"/>
                    </a:lnTo>
                    <a:lnTo>
                      <a:pt x="538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2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3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7" y="23"/>
                    </a:lnTo>
                    <a:lnTo>
                      <a:pt x="122" y="36"/>
                    </a:lnTo>
                    <a:lnTo>
                      <a:pt x="81" y="54"/>
                    </a:lnTo>
                    <a:lnTo>
                      <a:pt x="40" y="72"/>
                    </a:lnTo>
                    <a:lnTo>
                      <a:pt x="0" y="95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9"/>
                    </a:lnTo>
                    <a:lnTo>
                      <a:pt x="9" y="643"/>
                    </a:lnTo>
                    <a:lnTo>
                      <a:pt x="13" y="606"/>
                    </a:lnTo>
                    <a:lnTo>
                      <a:pt x="27" y="574"/>
                    </a:lnTo>
                    <a:lnTo>
                      <a:pt x="40" y="543"/>
                    </a:lnTo>
                    <a:lnTo>
                      <a:pt x="58" y="516"/>
                    </a:lnTo>
                    <a:lnTo>
                      <a:pt x="81" y="488"/>
                    </a:lnTo>
                    <a:lnTo>
                      <a:pt x="104" y="462"/>
                    </a:lnTo>
                    <a:lnTo>
                      <a:pt x="127" y="439"/>
                    </a:lnTo>
                    <a:lnTo>
                      <a:pt x="154" y="421"/>
                    </a:lnTo>
                    <a:lnTo>
                      <a:pt x="185" y="403"/>
                    </a:lnTo>
                    <a:lnTo>
                      <a:pt x="217" y="389"/>
                    </a:lnTo>
                    <a:lnTo>
                      <a:pt x="249" y="376"/>
                    </a:lnTo>
                    <a:lnTo>
                      <a:pt x="280" y="366"/>
                    </a:lnTo>
                    <a:lnTo>
                      <a:pt x="316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4" name="Freeform 25"/>
              <p:cNvSpPr>
                <a:spLocks noChangeArrowheads="1"/>
              </p:cNvSpPr>
              <p:nvPr/>
            </p:nvSpPr>
            <p:spPr bwMode="auto">
              <a:xfrm>
                <a:off x="5235401" y="1923312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6 w 707"/>
                  <a:gd name="T5" fmla="*/ 353 h 716"/>
                  <a:gd name="T6" fmla="*/ 280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5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6 h 716"/>
                  <a:gd name="T18" fmla="*/ 104 w 707"/>
                  <a:gd name="T19" fmla="*/ 254 h 716"/>
                  <a:gd name="T20" fmla="*/ 81 w 707"/>
                  <a:gd name="T21" fmla="*/ 227 h 716"/>
                  <a:gd name="T22" fmla="*/ 58 w 707"/>
                  <a:gd name="T23" fmla="*/ 199 h 716"/>
                  <a:gd name="T24" fmla="*/ 40 w 707"/>
                  <a:gd name="T25" fmla="*/ 172 h 716"/>
                  <a:gd name="T26" fmla="*/ 27 w 707"/>
                  <a:gd name="T27" fmla="*/ 140 h 716"/>
                  <a:gd name="T28" fmla="*/ 13 w 707"/>
                  <a:gd name="T29" fmla="*/ 109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0 h 716"/>
                  <a:gd name="T38" fmla="*/ 0 w 707"/>
                  <a:gd name="T39" fmla="*/ 620 h 716"/>
                  <a:gd name="T40" fmla="*/ 40 w 707"/>
                  <a:gd name="T41" fmla="*/ 643 h 716"/>
                  <a:gd name="T42" fmla="*/ 81 w 707"/>
                  <a:gd name="T43" fmla="*/ 661 h 716"/>
                  <a:gd name="T44" fmla="*/ 122 w 707"/>
                  <a:gd name="T45" fmla="*/ 679 h 716"/>
                  <a:gd name="T46" fmla="*/ 167 w 707"/>
                  <a:gd name="T47" fmla="*/ 693 h 716"/>
                  <a:gd name="T48" fmla="*/ 213 w 707"/>
                  <a:gd name="T49" fmla="*/ 702 h 716"/>
                  <a:gd name="T50" fmla="*/ 258 w 707"/>
                  <a:gd name="T51" fmla="*/ 711 h 716"/>
                  <a:gd name="T52" fmla="*/ 303 w 707"/>
                  <a:gd name="T53" fmla="*/ 715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2 w 707"/>
                  <a:gd name="T59" fmla="*/ 715 h 716"/>
                  <a:gd name="T60" fmla="*/ 448 w 707"/>
                  <a:gd name="T61" fmla="*/ 711 h 716"/>
                  <a:gd name="T62" fmla="*/ 493 w 707"/>
                  <a:gd name="T63" fmla="*/ 702 h 716"/>
                  <a:gd name="T64" fmla="*/ 538 w 707"/>
                  <a:gd name="T65" fmla="*/ 693 h 716"/>
                  <a:gd name="T66" fmla="*/ 583 w 707"/>
                  <a:gd name="T67" fmla="*/ 679 h 716"/>
                  <a:gd name="T68" fmla="*/ 625 w 707"/>
                  <a:gd name="T69" fmla="*/ 661 h 716"/>
                  <a:gd name="T70" fmla="*/ 665 w 707"/>
                  <a:gd name="T71" fmla="*/ 643 h 716"/>
                  <a:gd name="T72" fmla="*/ 706 w 707"/>
                  <a:gd name="T73" fmla="*/ 620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88 w 707"/>
                  <a:gd name="T83" fmla="*/ 109 h 716"/>
                  <a:gd name="T84" fmla="*/ 678 w 707"/>
                  <a:gd name="T85" fmla="*/ 140 h 716"/>
                  <a:gd name="T86" fmla="*/ 665 w 707"/>
                  <a:gd name="T87" fmla="*/ 172 h 716"/>
                  <a:gd name="T88" fmla="*/ 647 w 707"/>
                  <a:gd name="T89" fmla="*/ 199 h 716"/>
                  <a:gd name="T90" fmla="*/ 625 w 707"/>
                  <a:gd name="T91" fmla="*/ 227 h 716"/>
                  <a:gd name="T92" fmla="*/ 601 w 707"/>
                  <a:gd name="T93" fmla="*/ 254 h 716"/>
                  <a:gd name="T94" fmla="*/ 579 w 707"/>
                  <a:gd name="T95" fmla="*/ 276 h 716"/>
                  <a:gd name="T96" fmla="*/ 552 w 707"/>
                  <a:gd name="T97" fmla="*/ 294 h 716"/>
                  <a:gd name="T98" fmla="*/ 520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5 w 707"/>
                  <a:gd name="T105" fmla="*/ 349 h 716"/>
                  <a:gd name="T106" fmla="*/ 389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6" y="353"/>
                    </a:lnTo>
                    <a:lnTo>
                      <a:pt x="280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5" y="313"/>
                    </a:lnTo>
                    <a:lnTo>
                      <a:pt x="154" y="294"/>
                    </a:lnTo>
                    <a:lnTo>
                      <a:pt x="127" y="276"/>
                    </a:lnTo>
                    <a:lnTo>
                      <a:pt x="104" y="254"/>
                    </a:lnTo>
                    <a:lnTo>
                      <a:pt x="81" y="227"/>
                    </a:lnTo>
                    <a:lnTo>
                      <a:pt x="58" y="199"/>
                    </a:lnTo>
                    <a:lnTo>
                      <a:pt x="40" y="172"/>
                    </a:lnTo>
                    <a:lnTo>
                      <a:pt x="27" y="140"/>
                    </a:lnTo>
                    <a:lnTo>
                      <a:pt x="13" y="109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40" y="643"/>
                    </a:lnTo>
                    <a:lnTo>
                      <a:pt x="81" y="661"/>
                    </a:lnTo>
                    <a:lnTo>
                      <a:pt x="122" y="679"/>
                    </a:lnTo>
                    <a:lnTo>
                      <a:pt x="167" y="693"/>
                    </a:lnTo>
                    <a:lnTo>
                      <a:pt x="213" y="702"/>
                    </a:lnTo>
                    <a:lnTo>
                      <a:pt x="258" y="711"/>
                    </a:lnTo>
                    <a:lnTo>
                      <a:pt x="303" y="715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2" y="715"/>
                    </a:lnTo>
                    <a:lnTo>
                      <a:pt x="448" y="711"/>
                    </a:lnTo>
                    <a:lnTo>
                      <a:pt x="493" y="702"/>
                    </a:lnTo>
                    <a:lnTo>
                      <a:pt x="538" y="693"/>
                    </a:lnTo>
                    <a:lnTo>
                      <a:pt x="583" y="679"/>
                    </a:lnTo>
                    <a:lnTo>
                      <a:pt x="625" y="661"/>
                    </a:lnTo>
                    <a:lnTo>
                      <a:pt x="665" y="643"/>
                    </a:lnTo>
                    <a:lnTo>
                      <a:pt x="706" y="620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88" y="109"/>
                    </a:lnTo>
                    <a:lnTo>
                      <a:pt x="678" y="140"/>
                    </a:lnTo>
                    <a:lnTo>
                      <a:pt x="665" y="172"/>
                    </a:lnTo>
                    <a:lnTo>
                      <a:pt x="647" y="199"/>
                    </a:lnTo>
                    <a:lnTo>
                      <a:pt x="625" y="227"/>
                    </a:lnTo>
                    <a:lnTo>
                      <a:pt x="601" y="254"/>
                    </a:lnTo>
                    <a:lnTo>
                      <a:pt x="579" y="276"/>
                    </a:lnTo>
                    <a:lnTo>
                      <a:pt x="552" y="294"/>
                    </a:lnTo>
                    <a:lnTo>
                      <a:pt x="520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5" y="349"/>
                    </a:lnTo>
                    <a:lnTo>
                      <a:pt x="389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5" name="Freeform 26"/>
              <p:cNvSpPr>
                <a:spLocks noChangeArrowheads="1"/>
              </p:cNvSpPr>
              <p:nvPr/>
            </p:nvSpPr>
            <p:spPr bwMode="auto">
              <a:xfrm>
                <a:off x="5116921" y="1721255"/>
                <a:ext cx="117035" cy="402670"/>
              </a:xfrm>
              <a:custGeom>
                <a:avLst/>
                <a:gdLst>
                  <a:gd name="T0" fmla="*/ 362 w 363"/>
                  <a:gd name="T1" fmla="*/ 0 h 1236"/>
                  <a:gd name="T2" fmla="*/ 362 w 363"/>
                  <a:gd name="T3" fmla="*/ 0 h 1236"/>
                  <a:gd name="T4" fmla="*/ 321 w 363"/>
                  <a:gd name="T5" fmla="*/ 23 h 1236"/>
                  <a:gd name="T6" fmla="*/ 285 w 363"/>
                  <a:gd name="T7" fmla="*/ 50 h 1236"/>
                  <a:gd name="T8" fmla="*/ 248 w 363"/>
                  <a:gd name="T9" fmla="*/ 82 h 1236"/>
                  <a:gd name="T10" fmla="*/ 217 w 363"/>
                  <a:gd name="T11" fmla="*/ 109 h 1236"/>
                  <a:gd name="T12" fmla="*/ 181 w 363"/>
                  <a:gd name="T13" fmla="*/ 145 h 1236"/>
                  <a:gd name="T14" fmla="*/ 154 w 363"/>
                  <a:gd name="T15" fmla="*/ 181 h 1236"/>
                  <a:gd name="T16" fmla="*/ 126 w 363"/>
                  <a:gd name="T17" fmla="*/ 217 h 1236"/>
                  <a:gd name="T18" fmla="*/ 99 w 363"/>
                  <a:gd name="T19" fmla="*/ 253 h 1236"/>
                  <a:gd name="T20" fmla="*/ 77 w 363"/>
                  <a:gd name="T21" fmla="*/ 294 h 1236"/>
                  <a:gd name="T22" fmla="*/ 59 w 363"/>
                  <a:gd name="T23" fmla="*/ 339 h 1236"/>
                  <a:gd name="T24" fmla="*/ 40 w 363"/>
                  <a:gd name="T25" fmla="*/ 380 h 1236"/>
                  <a:gd name="T26" fmla="*/ 27 w 363"/>
                  <a:gd name="T27" fmla="*/ 425 h 1236"/>
                  <a:gd name="T28" fmla="*/ 18 w 363"/>
                  <a:gd name="T29" fmla="*/ 470 h 1236"/>
                  <a:gd name="T30" fmla="*/ 8 w 363"/>
                  <a:gd name="T31" fmla="*/ 521 h 1236"/>
                  <a:gd name="T32" fmla="*/ 4 w 363"/>
                  <a:gd name="T33" fmla="*/ 570 h 1236"/>
                  <a:gd name="T34" fmla="*/ 0 w 363"/>
                  <a:gd name="T35" fmla="*/ 615 h 1236"/>
                  <a:gd name="T36" fmla="*/ 0 w 363"/>
                  <a:gd name="T37" fmla="*/ 615 h 1236"/>
                  <a:gd name="T38" fmla="*/ 4 w 363"/>
                  <a:gd name="T39" fmla="*/ 665 h 1236"/>
                  <a:gd name="T40" fmla="*/ 8 w 363"/>
                  <a:gd name="T41" fmla="*/ 715 h 1236"/>
                  <a:gd name="T42" fmla="*/ 18 w 363"/>
                  <a:gd name="T43" fmla="*/ 760 h 1236"/>
                  <a:gd name="T44" fmla="*/ 27 w 363"/>
                  <a:gd name="T45" fmla="*/ 810 h 1236"/>
                  <a:gd name="T46" fmla="*/ 40 w 363"/>
                  <a:gd name="T47" fmla="*/ 855 h 1236"/>
                  <a:gd name="T48" fmla="*/ 59 w 363"/>
                  <a:gd name="T49" fmla="*/ 896 h 1236"/>
                  <a:gd name="T50" fmla="*/ 77 w 363"/>
                  <a:gd name="T51" fmla="*/ 941 h 1236"/>
                  <a:gd name="T52" fmla="*/ 99 w 363"/>
                  <a:gd name="T53" fmla="*/ 982 h 1236"/>
                  <a:gd name="T54" fmla="*/ 126 w 363"/>
                  <a:gd name="T55" fmla="*/ 1018 h 1236"/>
                  <a:gd name="T56" fmla="*/ 154 w 363"/>
                  <a:gd name="T57" fmla="*/ 1054 h 1236"/>
                  <a:gd name="T58" fmla="*/ 181 w 363"/>
                  <a:gd name="T59" fmla="*/ 1090 h 1236"/>
                  <a:gd name="T60" fmla="*/ 217 w 363"/>
                  <a:gd name="T61" fmla="*/ 1127 h 1236"/>
                  <a:gd name="T62" fmla="*/ 248 w 363"/>
                  <a:gd name="T63" fmla="*/ 1154 h 1236"/>
                  <a:gd name="T64" fmla="*/ 285 w 363"/>
                  <a:gd name="T65" fmla="*/ 1186 h 1236"/>
                  <a:gd name="T66" fmla="*/ 321 w 363"/>
                  <a:gd name="T67" fmla="*/ 1213 h 1236"/>
                  <a:gd name="T68" fmla="*/ 362 w 363"/>
                  <a:gd name="T69" fmla="*/ 1235 h 1236"/>
                  <a:gd name="T70" fmla="*/ 362 w 363"/>
                  <a:gd name="T71" fmla="*/ 615 h 1236"/>
                  <a:gd name="T72" fmla="*/ 362 w 363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36">
                    <a:moveTo>
                      <a:pt x="362" y="0"/>
                    </a:moveTo>
                    <a:lnTo>
                      <a:pt x="362" y="0"/>
                    </a:lnTo>
                    <a:lnTo>
                      <a:pt x="321" y="23"/>
                    </a:lnTo>
                    <a:lnTo>
                      <a:pt x="285" y="50"/>
                    </a:lnTo>
                    <a:lnTo>
                      <a:pt x="248" y="82"/>
                    </a:lnTo>
                    <a:lnTo>
                      <a:pt x="217" y="109"/>
                    </a:lnTo>
                    <a:lnTo>
                      <a:pt x="181" y="145"/>
                    </a:lnTo>
                    <a:lnTo>
                      <a:pt x="154" y="181"/>
                    </a:lnTo>
                    <a:lnTo>
                      <a:pt x="126" y="217"/>
                    </a:lnTo>
                    <a:lnTo>
                      <a:pt x="99" y="253"/>
                    </a:lnTo>
                    <a:lnTo>
                      <a:pt x="77" y="294"/>
                    </a:lnTo>
                    <a:lnTo>
                      <a:pt x="59" y="339"/>
                    </a:lnTo>
                    <a:lnTo>
                      <a:pt x="40" y="380"/>
                    </a:lnTo>
                    <a:lnTo>
                      <a:pt x="27" y="425"/>
                    </a:lnTo>
                    <a:lnTo>
                      <a:pt x="18" y="470"/>
                    </a:lnTo>
                    <a:lnTo>
                      <a:pt x="8" y="521"/>
                    </a:lnTo>
                    <a:lnTo>
                      <a:pt x="4" y="570"/>
                    </a:lnTo>
                    <a:lnTo>
                      <a:pt x="0" y="615"/>
                    </a:lnTo>
                    <a:lnTo>
                      <a:pt x="0" y="615"/>
                    </a:lnTo>
                    <a:lnTo>
                      <a:pt x="4" y="665"/>
                    </a:lnTo>
                    <a:lnTo>
                      <a:pt x="8" y="715"/>
                    </a:lnTo>
                    <a:lnTo>
                      <a:pt x="18" y="760"/>
                    </a:lnTo>
                    <a:lnTo>
                      <a:pt x="27" y="810"/>
                    </a:lnTo>
                    <a:lnTo>
                      <a:pt x="40" y="855"/>
                    </a:lnTo>
                    <a:lnTo>
                      <a:pt x="59" y="896"/>
                    </a:lnTo>
                    <a:lnTo>
                      <a:pt x="77" y="941"/>
                    </a:lnTo>
                    <a:lnTo>
                      <a:pt x="99" y="982"/>
                    </a:lnTo>
                    <a:lnTo>
                      <a:pt x="126" y="1018"/>
                    </a:lnTo>
                    <a:lnTo>
                      <a:pt x="154" y="1054"/>
                    </a:lnTo>
                    <a:lnTo>
                      <a:pt x="181" y="1090"/>
                    </a:lnTo>
                    <a:lnTo>
                      <a:pt x="217" y="1127"/>
                    </a:lnTo>
                    <a:lnTo>
                      <a:pt x="248" y="1154"/>
                    </a:lnTo>
                    <a:lnTo>
                      <a:pt x="285" y="1186"/>
                    </a:lnTo>
                    <a:lnTo>
                      <a:pt x="321" y="1213"/>
                    </a:lnTo>
                    <a:lnTo>
                      <a:pt x="362" y="1235"/>
                    </a:lnTo>
                    <a:lnTo>
                      <a:pt x="362" y="615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6" name="Freeform 27"/>
              <p:cNvSpPr>
                <a:spLocks noChangeArrowheads="1"/>
              </p:cNvSpPr>
              <p:nvPr/>
            </p:nvSpPr>
            <p:spPr bwMode="auto">
              <a:xfrm>
                <a:off x="5466581" y="1721255"/>
                <a:ext cx="115590" cy="402670"/>
              </a:xfrm>
              <a:custGeom>
                <a:avLst/>
                <a:gdLst>
                  <a:gd name="T0" fmla="*/ 0 w 359"/>
                  <a:gd name="T1" fmla="*/ 0 h 1236"/>
                  <a:gd name="T2" fmla="*/ 0 w 359"/>
                  <a:gd name="T3" fmla="*/ 615 h 1236"/>
                  <a:gd name="T4" fmla="*/ 0 w 359"/>
                  <a:gd name="T5" fmla="*/ 1235 h 1236"/>
                  <a:gd name="T6" fmla="*/ 0 w 359"/>
                  <a:gd name="T7" fmla="*/ 1235 h 1236"/>
                  <a:gd name="T8" fmla="*/ 41 w 359"/>
                  <a:gd name="T9" fmla="*/ 1213 h 1236"/>
                  <a:gd name="T10" fmla="*/ 76 w 359"/>
                  <a:gd name="T11" fmla="*/ 1186 h 1236"/>
                  <a:gd name="T12" fmla="*/ 113 w 359"/>
                  <a:gd name="T13" fmla="*/ 1154 h 1236"/>
                  <a:gd name="T14" fmla="*/ 145 w 359"/>
                  <a:gd name="T15" fmla="*/ 1127 h 1236"/>
                  <a:gd name="T16" fmla="*/ 177 w 359"/>
                  <a:gd name="T17" fmla="*/ 1090 h 1236"/>
                  <a:gd name="T18" fmla="*/ 208 w 359"/>
                  <a:gd name="T19" fmla="*/ 1054 h 1236"/>
                  <a:gd name="T20" fmla="*/ 235 w 359"/>
                  <a:gd name="T21" fmla="*/ 1018 h 1236"/>
                  <a:gd name="T22" fmla="*/ 258 w 359"/>
                  <a:gd name="T23" fmla="*/ 982 h 1236"/>
                  <a:gd name="T24" fmla="*/ 281 w 359"/>
                  <a:gd name="T25" fmla="*/ 941 h 1236"/>
                  <a:gd name="T26" fmla="*/ 303 w 359"/>
                  <a:gd name="T27" fmla="*/ 896 h 1236"/>
                  <a:gd name="T28" fmla="*/ 321 w 359"/>
                  <a:gd name="T29" fmla="*/ 855 h 1236"/>
                  <a:gd name="T30" fmla="*/ 334 w 359"/>
                  <a:gd name="T31" fmla="*/ 810 h 1236"/>
                  <a:gd name="T32" fmla="*/ 344 w 359"/>
                  <a:gd name="T33" fmla="*/ 760 h 1236"/>
                  <a:gd name="T34" fmla="*/ 353 w 359"/>
                  <a:gd name="T35" fmla="*/ 715 h 1236"/>
                  <a:gd name="T36" fmla="*/ 358 w 359"/>
                  <a:gd name="T37" fmla="*/ 665 h 1236"/>
                  <a:gd name="T38" fmla="*/ 358 w 359"/>
                  <a:gd name="T39" fmla="*/ 615 h 1236"/>
                  <a:gd name="T40" fmla="*/ 358 w 359"/>
                  <a:gd name="T41" fmla="*/ 615 h 1236"/>
                  <a:gd name="T42" fmla="*/ 358 w 359"/>
                  <a:gd name="T43" fmla="*/ 570 h 1236"/>
                  <a:gd name="T44" fmla="*/ 353 w 359"/>
                  <a:gd name="T45" fmla="*/ 521 h 1236"/>
                  <a:gd name="T46" fmla="*/ 344 w 359"/>
                  <a:gd name="T47" fmla="*/ 470 h 1236"/>
                  <a:gd name="T48" fmla="*/ 334 w 359"/>
                  <a:gd name="T49" fmla="*/ 425 h 1236"/>
                  <a:gd name="T50" fmla="*/ 321 w 359"/>
                  <a:gd name="T51" fmla="*/ 380 h 1236"/>
                  <a:gd name="T52" fmla="*/ 303 w 359"/>
                  <a:gd name="T53" fmla="*/ 339 h 1236"/>
                  <a:gd name="T54" fmla="*/ 281 w 359"/>
                  <a:gd name="T55" fmla="*/ 294 h 1236"/>
                  <a:gd name="T56" fmla="*/ 258 w 359"/>
                  <a:gd name="T57" fmla="*/ 253 h 1236"/>
                  <a:gd name="T58" fmla="*/ 235 w 359"/>
                  <a:gd name="T59" fmla="*/ 217 h 1236"/>
                  <a:gd name="T60" fmla="*/ 208 w 359"/>
                  <a:gd name="T61" fmla="*/ 181 h 1236"/>
                  <a:gd name="T62" fmla="*/ 177 w 359"/>
                  <a:gd name="T63" fmla="*/ 145 h 1236"/>
                  <a:gd name="T64" fmla="*/ 145 w 359"/>
                  <a:gd name="T65" fmla="*/ 109 h 1236"/>
                  <a:gd name="T66" fmla="*/ 113 w 359"/>
                  <a:gd name="T67" fmla="*/ 82 h 1236"/>
                  <a:gd name="T68" fmla="*/ 76 w 359"/>
                  <a:gd name="T69" fmla="*/ 50 h 1236"/>
                  <a:gd name="T70" fmla="*/ 41 w 359"/>
                  <a:gd name="T71" fmla="*/ 23 h 1236"/>
                  <a:gd name="T72" fmla="*/ 0 w 359"/>
                  <a:gd name="T73" fmla="*/ 0 h 1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36">
                    <a:moveTo>
                      <a:pt x="0" y="0"/>
                    </a:moveTo>
                    <a:lnTo>
                      <a:pt x="0" y="615"/>
                    </a:lnTo>
                    <a:lnTo>
                      <a:pt x="0" y="1235"/>
                    </a:lnTo>
                    <a:lnTo>
                      <a:pt x="0" y="1235"/>
                    </a:lnTo>
                    <a:lnTo>
                      <a:pt x="41" y="1213"/>
                    </a:lnTo>
                    <a:lnTo>
                      <a:pt x="76" y="1186"/>
                    </a:lnTo>
                    <a:lnTo>
                      <a:pt x="113" y="1154"/>
                    </a:lnTo>
                    <a:lnTo>
                      <a:pt x="145" y="1127"/>
                    </a:lnTo>
                    <a:lnTo>
                      <a:pt x="177" y="1090"/>
                    </a:lnTo>
                    <a:lnTo>
                      <a:pt x="208" y="1054"/>
                    </a:lnTo>
                    <a:lnTo>
                      <a:pt x="235" y="1018"/>
                    </a:lnTo>
                    <a:lnTo>
                      <a:pt x="258" y="982"/>
                    </a:lnTo>
                    <a:lnTo>
                      <a:pt x="281" y="941"/>
                    </a:lnTo>
                    <a:lnTo>
                      <a:pt x="303" y="896"/>
                    </a:lnTo>
                    <a:lnTo>
                      <a:pt x="321" y="855"/>
                    </a:lnTo>
                    <a:lnTo>
                      <a:pt x="334" y="810"/>
                    </a:lnTo>
                    <a:lnTo>
                      <a:pt x="344" y="760"/>
                    </a:lnTo>
                    <a:lnTo>
                      <a:pt x="353" y="715"/>
                    </a:lnTo>
                    <a:lnTo>
                      <a:pt x="358" y="665"/>
                    </a:lnTo>
                    <a:lnTo>
                      <a:pt x="358" y="615"/>
                    </a:lnTo>
                    <a:lnTo>
                      <a:pt x="358" y="615"/>
                    </a:lnTo>
                    <a:lnTo>
                      <a:pt x="358" y="570"/>
                    </a:lnTo>
                    <a:lnTo>
                      <a:pt x="353" y="521"/>
                    </a:lnTo>
                    <a:lnTo>
                      <a:pt x="344" y="470"/>
                    </a:lnTo>
                    <a:lnTo>
                      <a:pt x="334" y="425"/>
                    </a:lnTo>
                    <a:lnTo>
                      <a:pt x="321" y="380"/>
                    </a:lnTo>
                    <a:lnTo>
                      <a:pt x="303" y="339"/>
                    </a:lnTo>
                    <a:lnTo>
                      <a:pt x="281" y="294"/>
                    </a:lnTo>
                    <a:lnTo>
                      <a:pt x="258" y="253"/>
                    </a:lnTo>
                    <a:lnTo>
                      <a:pt x="235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09"/>
                    </a:lnTo>
                    <a:lnTo>
                      <a:pt x="113" y="82"/>
                    </a:lnTo>
                    <a:lnTo>
                      <a:pt x="76" y="50"/>
                    </a:lnTo>
                    <a:lnTo>
                      <a:pt x="41" y="2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7" name="Freeform 28"/>
              <p:cNvSpPr>
                <a:spLocks noChangeArrowheads="1"/>
              </p:cNvSpPr>
              <p:nvPr/>
            </p:nvSpPr>
            <p:spPr bwMode="auto">
              <a:xfrm>
                <a:off x="5466581" y="1090242"/>
                <a:ext cx="465250" cy="408443"/>
              </a:xfrm>
              <a:custGeom>
                <a:avLst/>
                <a:gdLst>
                  <a:gd name="T0" fmla="*/ 679 w 1426"/>
                  <a:gd name="T1" fmla="*/ 186 h 1251"/>
                  <a:gd name="T2" fmla="*/ 710 w 1426"/>
                  <a:gd name="T3" fmla="*/ 181 h 1251"/>
                  <a:gd name="T4" fmla="*/ 746 w 1426"/>
                  <a:gd name="T5" fmla="*/ 186 h 1251"/>
                  <a:gd name="T6" fmla="*/ 819 w 1426"/>
                  <a:gd name="T7" fmla="*/ 199 h 1251"/>
                  <a:gd name="T8" fmla="*/ 882 w 1426"/>
                  <a:gd name="T9" fmla="*/ 227 h 1251"/>
                  <a:gd name="T10" fmla="*/ 937 w 1426"/>
                  <a:gd name="T11" fmla="*/ 263 h 1251"/>
                  <a:gd name="T12" fmla="*/ 986 w 1426"/>
                  <a:gd name="T13" fmla="*/ 313 h 1251"/>
                  <a:gd name="T14" fmla="*/ 1023 w 1426"/>
                  <a:gd name="T15" fmla="*/ 367 h 1251"/>
                  <a:gd name="T16" fmla="*/ 1050 w 1426"/>
                  <a:gd name="T17" fmla="*/ 431 h 1251"/>
                  <a:gd name="T18" fmla="*/ 1063 w 1426"/>
                  <a:gd name="T19" fmla="*/ 498 h 1251"/>
                  <a:gd name="T20" fmla="*/ 1063 w 1426"/>
                  <a:gd name="T21" fmla="*/ 534 h 1251"/>
                  <a:gd name="T22" fmla="*/ 1059 w 1426"/>
                  <a:gd name="T23" fmla="*/ 607 h 1251"/>
                  <a:gd name="T24" fmla="*/ 1036 w 1426"/>
                  <a:gd name="T25" fmla="*/ 675 h 1251"/>
                  <a:gd name="T26" fmla="*/ 1004 w 1426"/>
                  <a:gd name="T27" fmla="*/ 734 h 1251"/>
                  <a:gd name="T28" fmla="*/ 964 w 1426"/>
                  <a:gd name="T29" fmla="*/ 788 h 1251"/>
                  <a:gd name="T30" fmla="*/ 909 w 1426"/>
                  <a:gd name="T31" fmla="*/ 829 h 1251"/>
                  <a:gd name="T32" fmla="*/ 850 w 1426"/>
                  <a:gd name="T33" fmla="*/ 861 h 1251"/>
                  <a:gd name="T34" fmla="*/ 783 w 1426"/>
                  <a:gd name="T35" fmla="*/ 883 h 1251"/>
                  <a:gd name="T36" fmla="*/ 710 w 1426"/>
                  <a:gd name="T37" fmla="*/ 888 h 1251"/>
                  <a:gd name="T38" fmla="*/ 679 w 1426"/>
                  <a:gd name="T39" fmla="*/ 888 h 1251"/>
                  <a:gd name="T40" fmla="*/ 606 w 1426"/>
                  <a:gd name="T41" fmla="*/ 874 h 1251"/>
                  <a:gd name="T42" fmla="*/ 543 w 1426"/>
                  <a:gd name="T43" fmla="*/ 847 h 1251"/>
                  <a:gd name="T44" fmla="*/ 488 w 1426"/>
                  <a:gd name="T45" fmla="*/ 811 h 1251"/>
                  <a:gd name="T46" fmla="*/ 439 w 1426"/>
                  <a:gd name="T47" fmla="*/ 761 h 1251"/>
                  <a:gd name="T48" fmla="*/ 403 w 1426"/>
                  <a:gd name="T49" fmla="*/ 707 h 1251"/>
                  <a:gd name="T50" fmla="*/ 376 w 1426"/>
                  <a:gd name="T51" fmla="*/ 643 h 1251"/>
                  <a:gd name="T52" fmla="*/ 362 w 1426"/>
                  <a:gd name="T53" fmla="*/ 571 h 1251"/>
                  <a:gd name="T54" fmla="*/ 358 w 1426"/>
                  <a:gd name="T55" fmla="*/ 534 h 1251"/>
                  <a:gd name="T56" fmla="*/ 371 w 1426"/>
                  <a:gd name="T57" fmla="*/ 449 h 1251"/>
                  <a:gd name="T58" fmla="*/ 403 w 1426"/>
                  <a:gd name="T59" fmla="*/ 372 h 1251"/>
                  <a:gd name="T60" fmla="*/ 448 w 1426"/>
                  <a:gd name="T61" fmla="*/ 304 h 1251"/>
                  <a:gd name="T62" fmla="*/ 511 w 1426"/>
                  <a:gd name="T63" fmla="*/ 250 h 1251"/>
                  <a:gd name="T64" fmla="*/ 9 w 1426"/>
                  <a:gd name="T65" fmla="*/ 435 h 1251"/>
                  <a:gd name="T66" fmla="*/ 0 w 1426"/>
                  <a:gd name="T67" fmla="*/ 534 h 1251"/>
                  <a:gd name="T68" fmla="*/ 4 w 1426"/>
                  <a:gd name="T69" fmla="*/ 611 h 1251"/>
                  <a:gd name="T70" fmla="*/ 31 w 1426"/>
                  <a:gd name="T71" fmla="*/ 747 h 1251"/>
                  <a:gd name="T72" fmla="*/ 86 w 1426"/>
                  <a:gd name="T73" fmla="*/ 874 h 1251"/>
                  <a:gd name="T74" fmla="*/ 163 w 1426"/>
                  <a:gd name="T75" fmla="*/ 992 h 1251"/>
                  <a:gd name="T76" fmla="*/ 258 w 1426"/>
                  <a:gd name="T77" fmla="*/ 1087 h 1251"/>
                  <a:gd name="T78" fmla="*/ 371 w 1426"/>
                  <a:gd name="T79" fmla="*/ 1164 h 1251"/>
                  <a:gd name="T80" fmla="*/ 502 w 1426"/>
                  <a:gd name="T81" fmla="*/ 1218 h 1251"/>
                  <a:gd name="T82" fmla="*/ 638 w 1426"/>
                  <a:gd name="T83" fmla="*/ 1245 h 1251"/>
                  <a:gd name="T84" fmla="*/ 710 w 1426"/>
                  <a:gd name="T85" fmla="*/ 1250 h 1251"/>
                  <a:gd name="T86" fmla="*/ 855 w 1426"/>
                  <a:gd name="T87" fmla="*/ 1236 h 1251"/>
                  <a:gd name="T88" fmla="*/ 991 w 1426"/>
                  <a:gd name="T89" fmla="*/ 1195 h 1251"/>
                  <a:gd name="T90" fmla="*/ 1108 w 1426"/>
                  <a:gd name="T91" fmla="*/ 1128 h 1251"/>
                  <a:gd name="T92" fmla="*/ 1217 w 1426"/>
                  <a:gd name="T93" fmla="*/ 1042 h 1251"/>
                  <a:gd name="T94" fmla="*/ 1303 w 1426"/>
                  <a:gd name="T95" fmla="*/ 933 h 1251"/>
                  <a:gd name="T96" fmla="*/ 1371 w 1426"/>
                  <a:gd name="T97" fmla="*/ 815 h 1251"/>
                  <a:gd name="T98" fmla="*/ 1412 w 1426"/>
                  <a:gd name="T99" fmla="*/ 679 h 1251"/>
                  <a:gd name="T100" fmla="*/ 1425 w 1426"/>
                  <a:gd name="T101" fmla="*/ 534 h 1251"/>
                  <a:gd name="T102" fmla="*/ 1421 w 1426"/>
                  <a:gd name="T103" fmla="*/ 457 h 1251"/>
                  <a:gd name="T104" fmla="*/ 1389 w 1426"/>
                  <a:gd name="T105" fmla="*/ 308 h 1251"/>
                  <a:gd name="T106" fmla="*/ 1321 w 1426"/>
                  <a:gd name="T107" fmla="*/ 168 h 1251"/>
                  <a:gd name="T108" fmla="*/ 1231 w 1426"/>
                  <a:gd name="T109" fmla="*/ 50 h 1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426" h="1251">
                    <a:moveTo>
                      <a:pt x="1177" y="0"/>
                    </a:moveTo>
                    <a:lnTo>
                      <a:pt x="679" y="186"/>
                    </a:lnTo>
                    <a:lnTo>
                      <a:pt x="679" y="186"/>
                    </a:lnTo>
                    <a:lnTo>
                      <a:pt x="710" y="181"/>
                    </a:lnTo>
                    <a:lnTo>
                      <a:pt x="710" y="181"/>
                    </a:lnTo>
                    <a:lnTo>
                      <a:pt x="746" y="186"/>
                    </a:lnTo>
                    <a:lnTo>
                      <a:pt x="783" y="191"/>
                    </a:lnTo>
                    <a:lnTo>
                      <a:pt x="819" y="199"/>
                    </a:lnTo>
                    <a:lnTo>
                      <a:pt x="850" y="213"/>
                    </a:lnTo>
                    <a:lnTo>
                      <a:pt x="882" y="227"/>
                    </a:lnTo>
                    <a:lnTo>
                      <a:pt x="909" y="245"/>
                    </a:lnTo>
                    <a:lnTo>
                      <a:pt x="937" y="263"/>
                    </a:lnTo>
                    <a:lnTo>
                      <a:pt x="964" y="286"/>
                    </a:lnTo>
                    <a:lnTo>
                      <a:pt x="986" y="313"/>
                    </a:lnTo>
                    <a:lnTo>
                      <a:pt x="1004" y="340"/>
                    </a:lnTo>
                    <a:lnTo>
                      <a:pt x="1023" y="367"/>
                    </a:lnTo>
                    <a:lnTo>
                      <a:pt x="1036" y="399"/>
                    </a:lnTo>
                    <a:lnTo>
                      <a:pt x="1050" y="431"/>
                    </a:lnTo>
                    <a:lnTo>
                      <a:pt x="1059" y="467"/>
                    </a:lnTo>
                    <a:lnTo>
                      <a:pt x="1063" y="498"/>
                    </a:lnTo>
                    <a:lnTo>
                      <a:pt x="1063" y="534"/>
                    </a:lnTo>
                    <a:lnTo>
                      <a:pt x="1063" y="534"/>
                    </a:lnTo>
                    <a:lnTo>
                      <a:pt x="1063" y="571"/>
                    </a:lnTo>
                    <a:lnTo>
                      <a:pt x="1059" y="607"/>
                    </a:lnTo>
                    <a:lnTo>
                      <a:pt x="1050" y="643"/>
                    </a:lnTo>
                    <a:lnTo>
                      <a:pt x="1036" y="675"/>
                    </a:lnTo>
                    <a:lnTo>
                      <a:pt x="1023" y="707"/>
                    </a:lnTo>
                    <a:lnTo>
                      <a:pt x="1004" y="734"/>
                    </a:lnTo>
                    <a:lnTo>
                      <a:pt x="986" y="761"/>
                    </a:lnTo>
                    <a:lnTo>
                      <a:pt x="964" y="788"/>
                    </a:lnTo>
                    <a:lnTo>
                      <a:pt x="937" y="811"/>
                    </a:lnTo>
                    <a:lnTo>
                      <a:pt x="909" y="829"/>
                    </a:lnTo>
                    <a:lnTo>
                      <a:pt x="882" y="847"/>
                    </a:lnTo>
                    <a:lnTo>
                      <a:pt x="850" y="861"/>
                    </a:lnTo>
                    <a:lnTo>
                      <a:pt x="819" y="874"/>
                    </a:lnTo>
                    <a:lnTo>
                      <a:pt x="783" y="883"/>
                    </a:lnTo>
                    <a:lnTo>
                      <a:pt x="746" y="888"/>
                    </a:lnTo>
                    <a:lnTo>
                      <a:pt x="710" y="888"/>
                    </a:lnTo>
                    <a:lnTo>
                      <a:pt x="710" y="888"/>
                    </a:lnTo>
                    <a:lnTo>
                      <a:pt x="679" y="888"/>
                    </a:lnTo>
                    <a:lnTo>
                      <a:pt x="643" y="883"/>
                    </a:lnTo>
                    <a:lnTo>
                      <a:pt x="606" y="874"/>
                    </a:lnTo>
                    <a:lnTo>
                      <a:pt x="574" y="861"/>
                    </a:lnTo>
                    <a:lnTo>
                      <a:pt x="543" y="847"/>
                    </a:lnTo>
                    <a:lnTo>
                      <a:pt x="516" y="829"/>
                    </a:lnTo>
                    <a:lnTo>
                      <a:pt x="488" y="811"/>
                    </a:lnTo>
                    <a:lnTo>
                      <a:pt x="462" y="788"/>
                    </a:lnTo>
                    <a:lnTo>
                      <a:pt x="439" y="761"/>
                    </a:lnTo>
                    <a:lnTo>
                      <a:pt x="421" y="734"/>
                    </a:lnTo>
                    <a:lnTo>
                      <a:pt x="403" y="707"/>
                    </a:lnTo>
                    <a:lnTo>
                      <a:pt x="389" y="675"/>
                    </a:lnTo>
                    <a:lnTo>
                      <a:pt x="376" y="643"/>
                    </a:lnTo>
                    <a:lnTo>
                      <a:pt x="366" y="607"/>
                    </a:lnTo>
                    <a:lnTo>
                      <a:pt x="362" y="571"/>
                    </a:lnTo>
                    <a:lnTo>
                      <a:pt x="358" y="534"/>
                    </a:lnTo>
                    <a:lnTo>
                      <a:pt x="358" y="534"/>
                    </a:lnTo>
                    <a:lnTo>
                      <a:pt x="362" y="494"/>
                    </a:lnTo>
                    <a:lnTo>
                      <a:pt x="371" y="449"/>
                    </a:lnTo>
                    <a:lnTo>
                      <a:pt x="385" y="408"/>
                    </a:lnTo>
                    <a:lnTo>
                      <a:pt x="403" y="372"/>
                    </a:lnTo>
                    <a:lnTo>
                      <a:pt x="421" y="335"/>
                    </a:lnTo>
                    <a:lnTo>
                      <a:pt x="448" y="304"/>
                    </a:lnTo>
                    <a:lnTo>
                      <a:pt x="480" y="272"/>
                    </a:lnTo>
                    <a:lnTo>
                      <a:pt x="511" y="250"/>
                    </a:lnTo>
                    <a:lnTo>
                      <a:pt x="9" y="435"/>
                    </a:lnTo>
                    <a:lnTo>
                      <a:pt x="9" y="435"/>
                    </a:lnTo>
                    <a:lnTo>
                      <a:pt x="0" y="485"/>
                    </a:lnTo>
                    <a:lnTo>
                      <a:pt x="0" y="534"/>
                    </a:lnTo>
                    <a:lnTo>
                      <a:pt x="0" y="534"/>
                    </a:lnTo>
                    <a:lnTo>
                      <a:pt x="4" y="611"/>
                    </a:lnTo>
                    <a:lnTo>
                      <a:pt x="13" y="679"/>
                    </a:lnTo>
                    <a:lnTo>
                      <a:pt x="31" y="747"/>
                    </a:lnTo>
                    <a:lnTo>
                      <a:pt x="54" y="815"/>
                    </a:lnTo>
                    <a:lnTo>
                      <a:pt x="86" y="874"/>
                    </a:lnTo>
                    <a:lnTo>
                      <a:pt x="122" y="933"/>
                    </a:lnTo>
                    <a:lnTo>
                      <a:pt x="163" y="992"/>
                    </a:lnTo>
                    <a:lnTo>
                      <a:pt x="208" y="1042"/>
                    </a:lnTo>
                    <a:lnTo>
                      <a:pt x="258" y="1087"/>
                    </a:lnTo>
                    <a:lnTo>
                      <a:pt x="312" y="1128"/>
                    </a:lnTo>
                    <a:lnTo>
                      <a:pt x="371" y="1164"/>
                    </a:lnTo>
                    <a:lnTo>
                      <a:pt x="434" y="1195"/>
                    </a:lnTo>
                    <a:lnTo>
                      <a:pt x="502" y="1218"/>
                    </a:lnTo>
                    <a:lnTo>
                      <a:pt x="570" y="1236"/>
                    </a:lnTo>
                    <a:lnTo>
                      <a:pt x="638" y="1245"/>
                    </a:lnTo>
                    <a:lnTo>
                      <a:pt x="710" y="1250"/>
                    </a:lnTo>
                    <a:lnTo>
                      <a:pt x="710" y="1250"/>
                    </a:lnTo>
                    <a:lnTo>
                      <a:pt x="787" y="1245"/>
                    </a:lnTo>
                    <a:lnTo>
                      <a:pt x="855" y="1236"/>
                    </a:lnTo>
                    <a:lnTo>
                      <a:pt x="923" y="1218"/>
                    </a:lnTo>
                    <a:lnTo>
                      <a:pt x="991" y="1195"/>
                    </a:lnTo>
                    <a:lnTo>
                      <a:pt x="1050" y="1164"/>
                    </a:lnTo>
                    <a:lnTo>
                      <a:pt x="1108" y="1128"/>
                    </a:lnTo>
                    <a:lnTo>
                      <a:pt x="1167" y="1087"/>
                    </a:lnTo>
                    <a:lnTo>
                      <a:pt x="1217" y="1042"/>
                    </a:lnTo>
                    <a:lnTo>
                      <a:pt x="1262" y="992"/>
                    </a:lnTo>
                    <a:lnTo>
                      <a:pt x="1303" y="933"/>
                    </a:lnTo>
                    <a:lnTo>
                      <a:pt x="1340" y="874"/>
                    </a:lnTo>
                    <a:lnTo>
                      <a:pt x="1371" y="815"/>
                    </a:lnTo>
                    <a:lnTo>
                      <a:pt x="1394" y="747"/>
                    </a:lnTo>
                    <a:lnTo>
                      <a:pt x="1412" y="679"/>
                    </a:lnTo>
                    <a:lnTo>
                      <a:pt x="1421" y="611"/>
                    </a:lnTo>
                    <a:lnTo>
                      <a:pt x="1425" y="534"/>
                    </a:lnTo>
                    <a:lnTo>
                      <a:pt x="1425" y="534"/>
                    </a:lnTo>
                    <a:lnTo>
                      <a:pt x="1421" y="457"/>
                    </a:lnTo>
                    <a:lnTo>
                      <a:pt x="1407" y="380"/>
                    </a:lnTo>
                    <a:lnTo>
                      <a:pt x="1389" y="308"/>
                    </a:lnTo>
                    <a:lnTo>
                      <a:pt x="1358" y="236"/>
                    </a:lnTo>
                    <a:lnTo>
                      <a:pt x="1321" y="168"/>
                    </a:lnTo>
                    <a:lnTo>
                      <a:pt x="1281" y="109"/>
                    </a:lnTo>
                    <a:lnTo>
                      <a:pt x="1231" y="50"/>
                    </a:lnTo>
                    <a:lnTo>
                      <a:pt x="1177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8" name="Freeform 29"/>
              <p:cNvSpPr>
                <a:spLocks noChangeArrowheads="1"/>
              </p:cNvSpPr>
              <p:nvPr/>
            </p:nvSpPr>
            <p:spPr bwMode="auto">
              <a:xfrm>
                <a:off x="5116921" y="2546802"/>
                <a:ext cx="466695" cy="466174"/>
              </a:xfrm>
              <a:custGeom>
                <a:avLst/>
                <a:gdLst>
                  <a:gd name="T0" fmla="*/ 570 w 1427"/>
                  <a:gd name="T1" fmla="*/ 1412 h 1427"/>
                  <a:gd name="T2" fmla="*/ 375 w 1427"/>
                  <a:gd name="T3" fmla="*/ 1339 h 1427"/>
                  <a:gd name="T4" fmla="*/ 213 w 1427"/>
                  <a:gd name="T5" fmla="*/ 1217 h 1427"/>
                  <a:gd name="T6" fmla="*/ 85 w 1427"/>
                  <a:gd name="T7" fmla="*/ 1054 h 1427"/>
                  <a:gd name="T8" fmla="*/ 18 w 1427"/>
                  <a:gd name="T9" fmla="*/ 855 h 1427"/>
                  <a:gd name="T10" fmla="*/ 4 w 1427"/>
                  <a:gd name="T11" fmla="*/ 638 h 1427"/>
                  <a:gd name="T12" fmla="*/ 59 w 1427"/>
                  <a:gd name="T13" fmla="*/ 434 h 1427"/>
                  <a:gd name="T14" fmla="*/ 162 w 1427"/>
                  <a:gd name="T15" fmla="*/ 258 h 1427"/>
                  <a:gd name="T16" fmla="*/ 317 w 1427"/>
                  <a:gd name="T17" fmla="*/ 122 h 1427"/>
                  <a:gd name="T18" fmla="*/ 502 w 1427"/>
                  <a:gd name="T19" fmla="*/ 32 h 1427"/>
                  <a:gd name="T20" fmla="*/ 715 w 1427"/>
                  <a:gd name="T21" fmla="*/ 0 h 1427"/>
                  <a:gd name="T22" fmla="*/ 928 w 1427"/>
                  <a:gd name="T23" fmla="*/ 32 h 1427"/>
                  <a:gd name="T24" fmla="*/ 1113 w 1427"/>
                  <a:gd name="T25" fmla="*/ 122 h 1427"/>
                  <a:gd name="T26" fmla="*/ 1262 w 1427"/>
                  <a:gd name="T27" fmla="*/ 258 h 1427"/>
                  <a:gd name="T28" fmla="*/ 1371 w 1427"/>
                  <a:gd name="T29" fmla="*/ 434 h 1427"/>
                  <a:gd name="T30" fmla="*/ 1426 w 1427"/>
                  <a:gd name="T31" fmla="*/ 638 h 1427"/>
                  <a:gd name="T32" fmla="*/ 1412 w 1427"/>
                  <a:gd name="T33" fmla="*/ 855 h 1427"/>
                  <a:gd name="T34" fmla="*/ 1339 w 1427"/>
                  <a:gd name="T35" fmla="*/ 1054 h 1427"/>
                  <a:gd name="T36" fmla="*/ 1217 w 1427"/>
                  <a:gd name="T37" fmla="*/ 1217 h 1427"/>
                  <a:gd name="T38" fmla="*/ 1054 w 1427"/>
                  <a:gd name="T39" fmla="*/ 1339 h 1427"/>
                  <a:gd name="T40" fmla="*/ 859 w 1427"/>
                  <a:gd name="T41" fmla="*/ 1412 h 1427"/>
                  <a:gd name="T42" fmla="*/ 715 w 1427"/>
                  <a:gd name="T43" fmla="*/ 357 h 1427"/>
                  <a:gd name="T44" fmla="*/ 611 w 1427"/>
                  <a:gd name="T45" fmla="*/ 376 h 1427"/>
                  <a:gd name="T46" fmla="*/ 516 w 1427"/>
                  <a:gd name="T47" fmla="*/ 421 h 1427"/>
                  <a:gd name="T48" fmla="*/ 443 w 1427"/>
                  <a:gd name="T49" fmla="*/ 489 h 1427"/>
                  <a:gd name="T50" fmla="*/ 389 w 1427"/>
                  <a:gd name="T51" fmla="*/ 575 h 1427"/>
                  <a:gd name="T52" fmla="*/ 362 w 1427"/>
                  <a:gd name="T53" fmla="*/ 679 h 1427"/>
                  <a:gd name="T54" fmla="*/ 371 w 1427"/>
                  <a:gd name="T55" fmla="*/ 783 h 1427"/>
                  <a:gd name="T56" fmla="*/ 402 w 1427"/>
                  <a:gd name="T57" fmla="*/ 882 h 1427"/>
                  <a:gd name="T58" fmla="*/ 466 w 1427"/>
                  <a:gd name="T59" fmla="*/ 964 h 1427"/>
                  <a:gd name="T60" fmla="*/ 547 w 1427"/>
                  <a:gd name="T61" fmla="*/ 1022 h 1427"/>
                  <a:gd name="T62" fmla="*/ 642 w 1427"/>
                  <a:gd name="T63" fmla="*/ 1059 h 1427"/>
                  <a:gd name="T64" fmla="*/ 751 w 1427"/>
                  <a:gd name="T65" fmla="*/ 1064 h 1427"/>
                  <a:gd name="T66" fmla="*/ 851 w 1427"/>
                  <a:gd name="T67" fmla="*/ 1036 h 1427"/>
                  <a:gd name="T68" fmla="*/ 941 w 1427"/>
                  <a:gd name="T69" fmla="*/ 987 h 1427"/>
                  <a:gd name="T70" fmla="*/ 1009 w 1427"/>
                  <a:gd name="T71" fmla="*/ 910 h 1427"/>
                  <a:gd name="T72" fmla="*/ 1050 w 1427"/>
                  <a:gd name="T73" fmla="*/ 819 h 1427"/>
                  <a:gd name="T74" fmla="*/ 1068 w 1427"/>
                  <a:gd name="T75" fmla="*/ 715 h 1427"/>
                  <a:gd name="T76" fmla="*/ 1050 w 1427"/>
                  <a:gd name="T77" fmla="*/ 607 h 1427"/>
                  <a:gd name="T78" fmla="*/ 1009 w 1427"/>
                  <a:gd name="T79" fmla="*/ 516 h 1427"/>
                  <a:gd name="T80" fmla="*/ 941 w 1427"/>
                  <a:gd name="T81" fmla="*/ 439 h 1427"/>
                  <a:gd name="T82" fmla="*/ 851 w 1427"/>
                  <a:gd name="T83" fmla="*/ 389 h 1427"/>
                  <a:gd name="T84" fmla="*/ 751 w 1427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7" h="1427">
                    <a:moveTo>
                      <a:pt x="715" y="1426"/>
                    </a:moveTo>
                    <a:lnTo>
                      <a:pt x="642" y="1421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9" y="1371"/>
                    </a:lnTo>
                    <a:lnTo>
                      <a:pt x="375" y="1339"/>
                    </a:lnTo>
                    <a:lnTo>
                      <a:pt x="317" y="1304"/>
                    </a:lnTo>
                    <a:lnTo>
                      <a:pt x="262" y="1263"/>
                    </a:lnTo>
                    <a:lnTo>
                      <a:pt x="213" y="1217"/>
                    </a:lnTo>
                    <a:lnTo>
                      <a:pt x="162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9" y="991"/>
                    </a:lnTo>
                    <a:lnTo>
                      <a:pt x="36" y="923"/>
                    </a:lnTo>
                    <a:lnTo>
                      <a:pt x="18" y="855"/>
                    </a:lnTo>
                    <a:lnTo>
                      <a:pt x="4" y="788"/>
                    </a:lnTo>
                    <a:lnTo>
                      <a:pt x="0" y="715"/>
                    </a:lnTo>
                    <a:lnTo>
                      <a:pt x="4" y="638"/>
                    </a:lnTo>
                    <a:lnTo>
                      <a:pt x="18" y="570"/>
                    </a:lnTo>
                    <a:lnTo>
                      <a:pt x="36" y="502"/>
                    </a:lnTo>
                    <a:lnTo>
                      <a:pt x="59" y="434"/>
                    </a:lnTo>
                    <a:lnTo>
                      <a:pt x="85" y="371"/>
                    </a:lnTo>
                    <a:lnTo>
                      <a:pt x="122" y="312"/>
                    </a:lnTo>
                    <a:lnTo>
                      <a:pt x="162" y="258"/>
                    </a:lnTo>
                    <a:lnTo>
                      <a:pt x="213" y="208"/>
                    </a:lnTo>
                    <a:lnTo>
                      <a:pt x="262" y="163"/>
                    </a:lnTo>
                    <a:lnTo>
                      <a:pt x="317" y="122"/>
                    </a:lnTo>
                    <a:lnTo>
                      <a:pt x="375" y="86"/>
                    </a:lnTo>
                    <a:lnTo>
                      <a:pt x="439" y="54"/>
                    </a:lnTo>
                    <a:lnTo>
                      <a:pt x="502" y="32"/>
                    </a:lnTo>
                    <a:lnTo>
                      <a:pt x="570" y="14"/>
                    </a:lnTo>
                    <a:lnTo>
                      <a:pt x="642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9" y="14"/>
                    </a:lnTo>
                    <a:lnTo>
                      <a:pt x="928" y="32"/>
                    </a:lnTo>
                    <a:lnTo>
                      <a:pt x="991" y="54"/>
                    </a:lnTo>
                    <a:lnTo>
                      <a:pt x="1054" y="86"/>
                    </a:lnTo>
                    <a:lnTo>
                      <a:pt x="1113" y="122"/>
                    </a:lnTo>
                    <a:lnTo>
                      <a:pt x="1168" y="163"/>
                    </a:lnTo>
                    <a:lnTo>
                      <a:pt x="1217" y="208"/>
                    </a:lnTo>
                    <a:lnTo>
                      <a:pt x="1262" y="258"/>
                    </a:lnTo>
                    <a:lnTo>
                      <a:pt x="1308" y="312"/>
                    </a:lnTo>
                    <a:lnTo>
                      <a:pt x="1339" y="371"/>
                    </a:lnTo>
                    <a:lnTo>
                      <a:pt x="1371" y="434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6" y="638"/>
                    </a:lnTo>
                    <a:lnTo>
                      <a:pt x="1426" y="715"/>
                    </a:lnTo>
                    <a:lnTo>
                      <a:pt x="1426" y="788"/>
                    </a:lnTo>
                    <a:lnTo>
                      <a:pt x="1412" y="855"/>
                    </a:lnTo>
                    <a:lnTo>
                      <a:pt x="1394" y="923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8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8" y="1263"/>
                    </a:lnTo>
                    <a:lnTo>
                      <a:pt x="1113" y="1304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8" y="1394"/>
                    </a:lnTo>
                    <a:lnTo>
                      <a:pt x="859" y="1412"/>
                    </a:lnTo>
                    <a:lnTo>
                      <a:pt x="787" y="1421"/>
                    </a:lnTo>
                    <a:lnTo>
                      <a:pt x="715" y="1426"/>
                    </a:lnTo>
                    <a:close/>
                    <a:moveTo>
                      <a:pt x="715" y="357"/>
                    </a:moveTo>
                    <a:lnTo>
                      <a:pt x="678" y="362"/>
                    </a:lnTo>
                    <a:lnTo>
                      <a:pt x="642" y="367"/>
                    </a:lnTo>
                    <a:lnTo>
                      <a:pt x="611" y="376"/>
                    </a:lnTo>
                    <a:lnTo>
                      <a:pt x="579" y="389"/>
                    </a:lnTo>
                    <a:lnTo>
                      <a:pt x="547" y="402"/>
                    </a:lnTo>
                    <a:lnTo>
                      <a:pt x="516" y="421"/>
                    </a:lnTo>
                    <a:lnTo>
                      <a:pt x="489" y="439"/>
                    </a:lnTo>
                    <a:lnTo>
                      <a:pt x="466" y="461"/>
                    </a:lnTo>
                    <a:lnTo>
                      <a:pt x="443" y="489"/>
                    </a:lnTo>
                    <a:lnTo>
                      <a:pt x="420" y="516"/>
                    </a:lnTo>
                    <a:lnTo>
                      <a:pt x="402" y="543"/>
                    </a:lnTo>
                    <a:lnTo>
                      <a:pt x="389" y="575"/>
                    </a:lnTo>
                    <a:lnTo>
                      <a:pt x="375" y="607"/>
                    </a:lnTo>
                    <a:lnTo>
                      <a:pt x="371" y="642"/>
                    </a:lnTo>
                    <a:lnTo>
                      <a:pt x="362" y="679"/>
                    </a:lnTo>
                    <a:lnTo>
                      <a:pt x="362" y="715"/>
                    </a:lnTo>
                    <a:lnTo>
                      <a:pt x="362" y="747"/>
                    </a:lnTo>
                    <a:lnTo>
                      <a:pt x="371" y="783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0" y="910"/>
                    </a:lnTo>
                    <a:lnTo>
                      <a:pt x="443" y="937"/>
                    </a:lnTo>
                    <a:lnTo>
                      <a:pt x="466" y="964"/>
                    </a:lnTo>
                    <a:lnTo>
                      <a:pt x="489" y="987"/>
                    </a:lnTo>
                    <a:lnTo>
                      <a:pt x="516" y="1005"/>
                    </a:lnTo>
                    <a:lnTo>
                      <a:pt x="547" y="1022"/>
                    </a:lnTo>
                    <a:lnTo>
                      <a:pt x="579" y="1036"/>
                    </a:lnTo>
                    <a:lnTo>
                      <a:pt x="611" y="1050"/>
                    </a:lnTo>
                    <a:lnTo>
                      <a:pt x="642" y="1059"/>
                    </a:lnTo>
                    <a:lnTo>
                      <a:pt x="678" y="1064"/>
                    </a:lnTo>
                    <a:lnTo>
                      <a:pt x="715" y="1068"/>
                    </a:lnTo>
                    <a:lnTo>
                      <a:pt x="751" y="1064"/>
                    </a:lnTo>
                    <a:lnTo>
                      <a:pt x="787" y="1059"/>
                    </a:lnTo>
                    <a:lnTo>
                      <a:pt x="819" y="1050"/>
                    </a:lnTo>
                    <a:lnTo>
                      <a:pt x="851" y="1036"/>
                    </a:lnTo>
                    <a:lnTo>
                      <a:pt x="882" y="1022"/>
                    </a:lnTo>
                    <a:lnTo>
                      <a:pt x="914" y="1005"/>
                    </a:lnTo>
                    <a:lnTo>
                      <a:pt x="941" y="987"/>
                    </a:lnTo>
                    <a:lnTo>
                      <a:pt x="963" y="964"/>
                    </a:lnTo>
                    <a:lnTo>
                      <a:pt x="987" y="937"/>
                    </a:lnTo>
                    <a:lnTo>
                      <a:pt x="1009" y="910"/>
                    </a:lnTo>
                    <a:lnTo>
                      <a:pt x="1027" y="882"/>
                    </a:lnTo>
                    <a:lnTo>
                      <a:pt x="1040" y="851"/>
                    </a:lnTo>
                    <a:lnTo>
                      <a:pt x="1050" y="819"/>
                    </a:lnTo>
                    <a:lnTo>
                      <a:pt x="1059" y="783"/>
                    </a:lnTo>
                    <a:lnTo>
                      <a:pt x="1068" y="747"/>
                    </a:lnTo>
                    <a:lnTo>
                      <a:pt x="1068" y="715"/>
                    </a:lnTo>
                    <a:lnTo>
                      <a:pt x="1068" y="679"/>
                    </a:lnTo>
                    <a:lnTo>
                      <a:pt x="1059" y="642"/>
                    </a:lnTo>
                    <a:lnTo>
                      <a:pt x="1050" y="607"/>
                    </a:lnTo>
                    <a:lnTo>
                      <a:pt x="1040" y="575"/>
                    </a:lnTo>
                    <a:lnTo>
                      <a:pt x="1027" y="543"/>
                    </a:lnTo>
                    <a:lnTo>
                      <a:pt x="1009" y="516"/>
                    </a:lnTo>
                    <a:lnTo>
                      <a:pt x="987" y="489"/>
                    </a:lnTo>
                    <a:lnTo>
                      <a:pt x="963" y="461"/>
                    </a:lnTo>
                    <a:lnTo>
                      <a:pt x="941" y="439"/>
                    </a:lnTo>
                    <a:lnTo>
                      <a:pt x="914" y="421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6"/>
                    </a:lnTo>
                    <a:lnTo>
                      <a:pt x="787" y="367"/>
                    </a:lnTo>
                    <a:lnTo>
                      <a:pt x="751" y="362"/>
                    </a:lnTo>
                    <a:lnTo>
                      <a:pt x="715" y="357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49" name="Freeform 30"/>
              <p:cNvSpPr>
                <a:spLocks noChangeArrowheads="1"/>
              </p:cNvSpPr>
              <p:nvPr/>
            </p:nvSpPr>
            <p:spPr bwMode="auto">
              <a:xfrm>
                <a:off x="6863776" y="2107948"/>
                <a:ext cx="117035" cy="1082277"/>
              </a:xfrm>
              <a:custGeom>
                <a:avLst/>
                <a:gdLst>
                  <a:gd name="T0" fmla="*/ 0 w 363"/>
                  <a:gd name="T1" fmla="*/ 621 h 3075"/>
                  <a:gd name="T2" fmla="*/ 0 w 363"/>
                  <a:gd name="T3" fmla="*/ 2454 h 3075"/>
                  <a:gd name="T4" fmla="*/ 362 w 363"/>
                  <a:gd name="T5" fmla="*/ 3074 h 3075"/>
                  <a:gd name="T6" fmla="*/ 362 w 363"/>
                  <a:gd name="T7" fmla="*/ 0 h 3075"/>
                  <a:gd name="T8" fmla="*/ 362 w 363"/>
                  <a:gd name="T9" fmla="*/ 0 h 3075"/>
                  <a:gd name="T10" fmla="*/ 358 w 363"/>
                  <a:gd name="T11" fmla="*/ 50 h 3075"/>
                  <a:gd name="T12" fmla="*/ 354 w 363"/>
                  <a:gd name="T13" fmla="*/ 100 h 3075"/>
                  <a:gd name="T14" fmla="*/ 344 w 363"/>
                  <a:gd name="T15" fmla="*/ 145 h 3075"/>
                  <a:gd name="T16" fmla="*/ 335 w 363"/>
                  <a:gd name="T17" fmla="*/ 190 h 3075"/>
                  <a:gd name="T18" fmla="*/ 322 w 363"/>
                  <a:gd name="T19" fmla="*/ 236 h 3075"/>
                  <a:gd name="T20" fmla="*/ 303 w 363"/>
                  <a:gd name="T21" fmla="*/ 281 h 3075"/>
                  <a:gd name="T22" fmla="*/ 285 w 363"/>
                  <a:gd name="T23" fmla="*/ 322 h 3075"/>
                  <a:gd name="T24" fmla="*/ 263 w 363"/>
                  <a:gd name="T25" fmla="*/ 363 h 3075"/>
                  <a:gd name="T26" fmla="*/ 236 w 363"/>
                  <a:gd name="T27" fmla="*/ 403 h 3075"/>
                  <a:gd name="T28" fmla="*/ 208 w 363"/>
                  <a:gd name="T29" fmla="*/ 440 h 3075"/>
                  <a:gd name="T30" fmla="*/ 177 w 363"/>
                  <a:gd name="T31" fmla="*/ 475 h 3075"/>
                  <a:gd name="T32" fmla="*/ 145 w 363"/>
                  <a:gd name="T33" fmla="*/ 507 h 3075"/>
                  <a:gd name="T34" fmla="*/ 114 w 363"/>
                  <a:gd name="T35" fmla="*/ 539 h 3075"/>
                  <a:gd name="T36" fmla="*/ 77 w 363"/>
                  <a:gd name="T37" fmla="*/ 571 h 3075"/>
                  <a:gd name="T38" fmla="*/ 41 w 363"/>
                  <a:gd name="T39" fmla="*/ 593 h 3075"/>
                  <a:gd name="T40" fmla="*/ 0 w 363"/>
                  <a:gd name="T41" fmla="*/ 621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3" h="3075">
                    <a:moveTo>
                      <a:pt x="0" y="621"/>
                    </a:moveTo>
                    <a:lnTo>
                      <a:pt x="0" y="2454"/>
                    </a:lnTo>
                    <a:lnTo>
                      <a:pt x="362" y="3074"/>
                    </a:lnTo>
                    <a:lnTo>
                      <a:pt x="362" y="0"/>
                    </a:lnTo>
                    <a:lnTo>
                      <a:pt x="362" y="0"/>
                    </a:lnTo>
                    <a:lnTo>
                      <a:pt x="358" y="50"/>
                    </a:lnTo>
                    <a:lnTo>
                      <a:pt x="354" y="100"/>
                    </a:lnTo>
                    <a:lnTo>
                      <a:pt x="344" y="145"/>
                    </a:lnTo>
                    <a:lnTo>
                      <a:pt x="335" y="190"/>
                    </a:lnTo>
                    <a:lnTo>
                      <a:pt x="322" y="236"/>
                    </a:lnTo>
                    <a:lnTo>
                      <a:pt x="303" y="281"/>
                    </a:lnTo>
                    <a:lnTo>
                      <a:pt x="285" y="322"/>
                    </a:lnTo>
                    <a:lnTo>
                      <a:pt x="263" y="363"/>
                    </a:lnTo>
                    <a:lnTo>
                      <a:pt x="236" y="403"/>
                    </a:lnTo>
                    <a:lnTo>
                      <a:pt x="208" y="440"/>
                    </a:lnTo>
                    <a:lnTo>
                      <a:pt x="177" y="475"/>
                    </a:lnTo>
                    <a:lnTo>
                      <a:pt x="145" y="507"/>
                    </a:lnTo>
                    <a:lnTo>
                      <a:pt x="114" y="539"/>
                    </a:lnTo>
                    <a:lnTo>
                      <a:pt x="77" y="571"/>
                    </a:lnTo>
                    <a:lnTo>
                      <a:pt x="41" y="593"/>
                    </a:lnTo>
                    <a:lnTo>
                      <a:pt x="0" y="621"/>
                    </a:lnTo>
                  </a:path>
                </a:pathLst>
              </a:custGeom>
              <a:solidFill>
                <a:srgbClr val="0089C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0" name="Freeform 31"/>
              <p:cNvSpPr>
                <a:spLocks noChangeArrowheads="1"/>
              </p:cNvSpPr>
              <p:nvPr/>
            </p:nvSpPr>
            <p:spPr bwMode="auto">
              <a:xfrm>
                <a:off x="6515561" y="2125369"/>
                <a:ext cx="115590" cy="1032860"/>
              </a:xfrm>
              <a:custGeom>
                <a:avLst/>
                <a:gdLst>
                  <a:gd name="T0" fmla="*/ 0 w 359"/>
                  <a:gd name="T1" fmla="*/ 0 h 3075"/>
                  <a:gd name="T2" fmla="*/ 0 w 359"/>
                  <a:gd name="T3" fmla="*/ 3074 h 3075"/>
                  <a:gd name="T4" fmla="*/ 0 w 359"/>
                  <a:gd name="T5" fmla="*/ 3074 h 3075"/>
                  <a:gd name="T6" fmla="*/ 0 w 359"/>
                  <a:gd name="T7" fmla="*/ 3024 h 3075"/>
                  <a:gd name="T8" fmla="*/ 5 w 359"/>
                  <a:gd name="T9" fmla="*/ 2974 h 3075"/>
                  <a:gd name="T10" fmla="*/ 14 w 359"/>
                  <a:gd name="T11" fmla="*/ 2929 h 3075"/>
                  <a:gd name="T12" fmla="*/ 24 w 359"/>
                  <a:gd name="T13" fmla="*/ 2883 h 3075"/>
                  <a:gd name="T14" fmla="*/ 37 w 359"/>
                  <a:gd name="T15" fmla="*/ 2838 h 3075"/>
                  <a:gd name="T16" fmla="*/ 55 w 359"/>
                  <a:gd name="T17" fmla="*/ 2793 h 3075"/>
                  <a:gd name="T18" fmla="*/ 77 w 359"/>
                  <a:gd name="T19" fmla="*/ 2752 h 3075"/>
                  <a:gd name="T20" fmla="*/ 100 w 359"/>
                  <a:gd name="T21" fmla="*/ 2712 h 3075"/>
                  <a:gd name="T22" fmla="*/ 123 w 359"/>
                  <a:gd name="T23" fmla="*/ 2671 h 3075"/>
                  <a:gd name="T24" fmla="*/ 150 w 359"/>
                  <a:gd name="T25" fmla="*/ 2635 h 3075"/>
                  <a:gd name="T26" fmla="*/ 181 w 359"/>
                  <a:gd name="T27" fmla="*/ 2598 h 3075"/>
                  <a:gd name="T28" fmla="*/ 213 w 359"/>
                  <a:gd name="T29" fmla="*/ 2566 h 3075"/>
                  <a:gd name="T30" fmla="*/ 245 w 359"/>
                  <a:gd name="T31" fmla="*/ 2535 h 3075"/>
                  <a:gd name="T32" fmla="*/ 282 w 359"/>
                  <a:gd name="T33" fmla="*/ 2508 h 3075"/>
                  <a:gd name="T34" fmla="*/ 317 w 359"/>
                  <a:gd name="T35" fmla="*/ 2481 h 3075"/>
                  <a:gd name="T36" fmla="*/ 358 w 359"/>
                  <a:gd name="T37" fmla="*/ 2454 h 3075"/>
                  <a:gd name="T38" fmla="*/ 358 w 359"/>
                  <a:gd name="T39" fmla="*/ 621 h 3075"/>
                  <a:gd name="T40" fmla="*/ 358 w 359"/>
                  <a:gd name="T41" fmla="*/ 621 h 3075"/>
                  <a:gd name="T42" fmla="*/ 317 w 359"/>
                  <a:gd name="T43" fmla="*/ 593 h 3075"/>
                  <a:gd name="T44" fmla="*/ 282 w 359"/>
                  <a:gd name="T45" fmla="*/ 571 h 3075"/>
                  <a:gd name="T46" fmla="*/ 245 w 359"/>
                  <a:gd name="T47" fmla="*/ 539 h 3075"/>
                  <a:gd name="T48" fmla="*/ 213 w 359"/>
                  <a:gd name="T49" fmla="*/ 507 h 3075"/>
                  <a:gd name="T50" fmla="*/ 181 w 359"/>
                  <a:gd name="T51" fmla="*/ 475 h 3075"/>
                  <a:gd name="T52" fmla="*/ 150 w 359"/>
                  <a:gd name="T53" fmla="*/ 440 h 3075"/>
                  <a:gd name="T54" fmla="*/ 123 w 359"/>
                  <a:gd name="T55" fmla="*/ 403 h 3075"/>
                  <a:gd name="T56" fmla="*/ 100 w 359"/>
                  <a:gd name="T57" fmla="*/ 363 h 3075"/>
                  <a:gd name="T58" fmla="*/ 77 w 359"/>
                  <a:gd name="T59" fmla="*/ 322 h 3075"/>
                  <a:gd name="T60" fmla="*/ 55 w 359"/>
                  <a:gd name="T61" fmla="*/ 281 h 3075"/>
                  <a:gd name="T62" fmla="*/ 37 w 359"/>
                  <a:gd name="T63" fmla="*/ 236 h 3075"/>
                  <a:gd name="T64" fmla="*/ 24 w 359"/>
                  <a:gd name="T65" fmla="*/ 190 h 3075"/>
                  <a:gd name="T66" fmla="*/ 14 w 359"/>
                  <a:gd name="T67" fmla="*/ 145 h 3075"/>
                  <a:gd name="T68" fmla="*/ 5 w 359"/>
                  <a:gd name="T69" fmla="*/ 100 h 3075"/>
                  <a:gd name="T70" fmla="*/ 0 w 359"/>
                  <a:gd name="T71" fmla="*/ 50 h 3075"/>
                  <a:gd name="T72" fmla="*/ 0 w 359"/>
                  <a:gd name="T73" fmla="*/ 0 h 3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3075">
                    <a:moveTo>
                      <a:pt x="0" y="0"/>
                    </a:moveTo>
                    <a:lnTo>
                      <a:pt x="0" y="3074"/>
                    </a:lnTo>
                    <a:lnTo>
                      <a:pt x="0" y="3074"/>
                    </a:lnTo>
                    <a:lnTo>
                      <a:pt x="0" y="3024"/>
                    </a:lnTo>
                    <a:lnTo>
                      <a:pt x="5" y="2974"/>
                    </a:lnTo>
                    <a:lnTo>
                      <a:pt x="14" y="2929"/>
                    </a:lnTo>
                    <a:lnTo>
                      <a:pt x="24" y="2883"/>
                    </a:lnTo>
                    <a:lnTo>
                      <a:pt x="37" y="2838"/>
                    </a:lnTo>
                    <a:lnTo>
                      <a:pt x="55" y="2793"/>
                    </a:lnTo>
                    <a:lnTo>
                      <a:pt x="77" y="2752"/>
                    </a:lnTo>
                    <a:lnTo>
                      <a:pt x="100" y="2712"/>
                    </a:lnTo>
                    <a:lnTo>
                      <a:pt x="123" y="2671"/>
                    </a:lnTo>
                    <a:lnTo>
                      <a:pt x="150" y="2635"/>
                    </a:lnTo>
                    <a:lnTo>
                      <a:pt x="181" y="2598"/>
                    </a:lnTo>
                    <a:lnTo>
                      <a:pt x="213" y="2566"/>
                    </a:lnTo>
                    <a:lnTo>
                      <a:pt x="245" y="2535"/>
                    </a:lnTo>
                    <a:lnTo>
                      <a:pt x="282" y="2508"/>
                    </a:lnTo>
                    <a:lnTo>
                      <a:pt x="317" y="2481"/>
                    </a:lnTo>
                    <a:lnTo>
                      <a:pt x="358" y="2454"/>
                    </a:lnTo>
                    <a:lnTo>
                      <a:pt x="358" y="621"/>
                    </a:lnTo>
                    <a:lnTo>
                      <a:pt x="358" y="621"/>
                    </a:lnTo>
                    <a:lnTo>
                      <a:pt x="317" y="593"/>
                    </a:lnTo>
                    <a:lnTo>
                      <a:pt x="282" y="571"/>
                    </a:lnTo>
                    <a:lnTo>
                      <a:pt x="245" y="539"/>
                    </a:lnTo>
                    <a:lnTo>
                      <a:pt x="213" y="507"/>
                    </a:lnTo>
                    <a:lnTo>
                      <a:pt x="181" y="475"/>
                    </a:lnTo>
                    <a:lnTo>
                      <a:pt x="150" y="440"/>
                    </a:lnTo>
                    <a:lnTo>
                      <a:pt x="123" y="403"/>
                    </a:lnTo>
                    <a:lnTo>
                      <a:pt x="100" y="363"/>
                    </a:lnTo>
                    <a:lnTo>
                      <a:pt x="77" y="322"/>
                    </a:lnTo>
                    <a:lnTo>
                      <a:pt x="55" y="281"/>
                    </a:lnTo>
                    <a:lnTo>
                      <a:pt x="37" y="236"/>
                    </a:lnTo>
                    <a:lnTo>
                      <a:pt x="24" y="190"/>
                    </a:lnTo>
                    <a:lnTo>
                      <a:pt x="14" y="145"/>
                    </a:lnTo>
                    <a:lnTo>
                      <a:pt x="5" y="100"/>
                    </a:lnTo>
                    <a:lnTo>
                      <a:pt x="0" y="5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1" name="Freeform 32"/>
              <p:cNvSpPr>
                <a:spLocks noChangeArrowheads="1"/>
              </p:cNvSpPr>
              <p:nvPr/>
            </p:nvSpPr>
            <p:spPr bwMode="auto">
              <a:xfrm>
                <a:off x="6515561" y="1224773"/>
                <a:ext cx="115590" cy="900596"/>
              </a:xfrm>
              <a:custGeom>
                <a:avLst/>
                <a:gdLst>
                  <a:gd name="T0" fmla="*/ 358 w 359"/>
                  <a:gd name="T1" fmla="*/ 2303 h 2924"/>
                  <a:gd name="T2" fmla="*/ 358 w 359"/>
                  <a:gd name="T3" fmla="*/ 0 h 2924"/>
                  <a:gd name="T4" fmla="*/ 0 w 359"/>
                  <a:gd name="T5" fmla="*/ 0 h 2924"/>
                  <a:gd name="T6" fmla="*/ 0 w 359"/>
                  <a:gd name="T7" fmla="*/ 2923 h 2924"/>
                  <a:gd name="T8" fmla="*/ 0 w 359"/>
                  <a:gd name="T9" fmla="*/ 2923 h 2924"/>
                  <a:gd name="T10" fmla="*/ 0 w 359"/>
                  <a:gd name="T11" fmla="*/ 2874 h 2924"/>
                  <a:gd name="T12" fmla="*/ 5 w 359"/>
                  <a:gd name="T13" fmla="*/ 2829 h 2924"/>
                  <a:gd name="T14" fmla="*/ 14 w 359"/>
                  <a:gd name="T15" fmla="*/ 2778 h 2924"/>
                  <a:gd name="T16" fmla="*/ 24 w 359"/>
                  <a:gd name="T17" fmla="*/ 2733 h 2924"/>
                  <a:gd name="T18" fmla="*/ 37 w 359"/>
                  <a:gd name="T19" fmla="*/ 2688 h 2924"/>
                  <a:gd name="T20" fmla="*/ 55 w 359"/>
                  <a:gd name="T21" fmla="*/ 2643 h 2924"/>
                  <a:gd name="T22" fmla="*/ 77 w 359"/>
                  <a:gd name="T23" fmla="*/ 2602 h 2924"/>
                  <a:gd name="T24" fmla="*/ 100 w 359"/>
                  <a:gd name="T25" fmla="*/ 2561 h 2924"/>
                  <a:gd name="T26" fmla="*/ 123 w 359"/>
                  <a:gd name="T27" fmla="*/ 2520 h 2924"/>
                  <a:gd name="T28" fmla="*/ 150 w 359"/>
                  <a:gd name="T29" fmla="*/ 2484 h 2924"/>
                  <a:gd name="T30" fmla="*/ 181 w 359"/>
                  <a:gd name="T31" fmla="*/ 2448 h 2924"/>
                  <a:gd name="T32" fmla="*/ 213 w 359"/>
                  <a:gd name="T33" fmla="*/ 2416 h 2924"/>
                  <a:gd name="T34" fmla="*/ 245 w 359"/>
                  <a:gd name="T35" fmla="*/ 2385 h 2924"/>
                  <a:gd name="T36" fmla="*/ 282 w 359"/>
                  <a:gd name="T37" fmla="*/ 2358 h 2924"/>
                  <a:gd name="T38" fmla="*/ 317 w 359"/>
                  <a:gd name="T39" fmla="*/ 2331 h 2924"/>
                  <a:gd name="T40" fmla="*/ 358 w 359"/>
                  <a:gd name="T41" fmla="*/ 2303 h 2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9" h="2924">
                    <a:moveTo>
                      <a:pt x="358" y="2303"/>
                    </a:moveTo>
                    <a:lnTo>
                      <a:pt x="358" y="0"/>
                    </a:lnTo>
                    <a:lnTo>
                      <a:pt x="0" y="0"/>
                    </a:lnTo>
                    <a:lnTo>
                      <a:pt x="0" y="2923"/>
                    </a:lnTo>
                    <a:lnTo>
                      <a:pt x="0" y="2923"/>
                    </a:lnTo>
                    <a:lnTo>
                      <a:pt x="0" y="2874"/>
                    </a:lnTo>
                    <a:lnTo>
                      <a:pt x="5" y="2829"/>
                    </a:lnTo>
                    <a:lnTo>
                      <a:pt x="14" y="2778"/>
                    </a:lnTo>
                    <a:lnTo>
                      <a:pt x="24" y="2733"/>
                    </a:lnTo>
                    <a:lnTo>
                      <a:pt x="37" y="2688"/>
                    </a:lnTo>
                    <a:lnTo>
                      <a:pt x="55" y="2643"/>
                    </a:lnTo>
                    <a:lnTo>
                      <a:pt x="77" y="2602"/>
                    </a:lnTo>
                    <a:lnTo>
                      <a:pt x="100" y="2561"/>
                    </a:lnTo>
                    <a:lnTo>
                      <a:pt x="123" y="2520"/>
                    </a:lnTo>
                    <a:lnTo>
                      <a:pt x="150" y="2484"/>
                    </a:lnTo>
                    <a:lnTo>
                      <a:pt x="181" y="2448"/>
                    </a:lnTo>
                    <a:lnTo>
                      <a:pt x="213" y="2416"/>
                    </a:lnTo>
                    <a:lnTo>
                      <a:pt x="245" y="2385"/>
                    </a:lnTo>
                    <a:lnTo>
                      <a:pt x="282" y="2358"/>
                    </a:lnTo>
                    <a:lnTo>
                      <a:pt x="317" y="2331"/>
                    </a:lnTo>
                    <a:lnTo>
                      <a:pt x="358" y="2303"/>
                    </a:lnTo>
                  </a:path>
                </a:pathLst>
              </a:custGeom>
              <a:solidFill>
                <a:srgbClr val="F8D44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2" name="Freeform 33"/>
              <p:cNvSpPr>
                <a:spLocks noChangeArrowheads="1"/>
              </p:cNvSpPr>
              <p:nvPr/>
            </p:nvSpPr>
            <p:spPr bwMode="auto">
              <a:xfrm>
                <a:off x="6632596" y="1893004"/>
                <a:ext cx="229735" cy="230922"/>
              </a:xfrm>
              <a:custGeom>
                <a:avLst/>
                <a:gdLst>
                  <a:gd name="T0" fmla="*/ 353 w 707"/>
                  <a:gd name="T1" fmla="*/ 358 h 711"/>
                  <a:gd name="T2" fmla="*/ 353 w 707"/>
                  <a:gd name="T3" fmla="*/ 358 h 711"/>
                  <a:gd name="T4" fmla="*/ 390 w 707"/>
                  <a:gd name="T5" fmla="*/ 362 h 711"/>
                  <a:gd name="T6" fmla="*/ 426 w 707"/>
                  <a:gd name="T7" fmla="*/ 366 h 711"/>
                  <a:gd name="T8" fmla="*/ 457 w 707"/>
                  <a:gd name="T9" fmla="*/ 376 h 711"/>
                  <a:gd name="T10" fmla="*/ 489 w 707"/>
                  <a:gd name="T11" fmla="*/ 384 h 711"/>
                  <a:gd name="T12" fmla="*/ 521 w 707"/>
                  <a:gd name="T13" fmla="*/ 403 h 711"/>
                  <a:gd name="T14" fmla="*/ 552 w 707"/>
                  <a:gd name="T15" fmla="*/ 416 h 711"/>
                  <a:gd name="T16" fmla="*/ 579 w 707"/>
                  <a:gd name="T17" fmla="*/ 439 h 711"/>
                  <a:gd name="T18" fmla="*/ 602 w 707"/>
                  <a:gd name="T19" fmla="*/ 462 h 711"/>
                  <a:gd name="T20" fmla="*/ 625 w 707"/>
                  <a:gd name="T21" fmla="*/ 488 h 711"/>
                  <a:gd name="T22" fmla="*/ 648 w 707"/>
                  <a:gd name="T23" fmla="*/ 516 h 711"/>
                  <a:gd name="T24" fmla="*/ 666 w 707"/>
                  <a:gd name="T25" fmla="*/ 543 h 711"/>
                  <a:gd name="T26" fmla="*/ 679 w 707"/>
                  <a:gd name="T27" fmla="*/ 575 h 711"/>
                  <a:gd name="T28" fmla="*/ 693 w 707"/>
                  <a:gd name="T29" fmla="*/ 606 h 711"/>
                  <a:gd name="T30" fmla="*/ 697 w 707"/>
                  <a:gd name="T31" fmla="*/ 638 h 711"/>
                  <a:gd name="T32" fmla="*/ 706 w 707"/>
                  <a:gd name="T33" fmla="*/ 674 h 711"/>
                  <a:gd name="T34" fmla="*/ 706 w 707"/>
                  <a:gd name="T35" fmla="*/ 710 h 711"/>
                  <a:gd name="T36" fmla="*/ 706 w 707"/>
                  <a:gd name="T37" fmla="*/ 90 h 711"/>
                  <a:gd name="T38" fmla="*/ 706 w 707"/>
                  <a:gd name="T39" fmla="*/ 90 h 711"/>
                  <a:gd name="T40" fmla="*/ 666 w 707"/>
                  <a:gd name="T41" fmla="*/ 72 h 711"/>
                  <a:gd name="T42" fmla="*/ 625 w 707"/>
                  <a:gd name="T43" fmla="*/ 54 h 711"/>
                  <a:gd name="T44" fmla="*/ 584 w 707"/>
                  <a:gd name="T45" fmla="*/ 36 h 711"/>
                  <a:gd name="T46" fmla="*/ 539 w 707"/>
                  <a:gd name="T47" fmla="*/ 23 h 711"/>
                  <a:gd name="T48" fmla="*/ 493 w 707"/>
                  <a:gd name="T49" fmla="*/ 13 h 711"/>
                  <a:gd name="T50" fmla="*/ 448 w 707"/>
                  <a:gd name="T51" fmla="*/ 4 h 711"/>
                  <a:gd name="T52" fmla="*/ 403 w 707"/>
                  <a:gd name="T53" fmla="*/ 0 h 711"/>
                  <a:gd name="T54" fmla="*/ 353 w 707"/>
                  <a:gd name="T55" fmla="*/ 0 h 711"/>
                  <a:gd name="T56" fmla="*/ 353 w 707"/>
                  <a:gd name="T57" fmla="*/ 0 h 711"/>
                  <a:gd name="T58" fmla="*/ 304 w 707"/>
                  <a:gd name="T59" fmla="*/ 0 h 711"/>
                  <a:gd name="T60" fmla="*/ 258 w 707"/>
                  <a:gd name="T61" fmla="*/ 4 h 711"/>
                  <a:gd name="T62" fmla="*/ 213 w 707"/>
                  <a:gd name="T63" fmla="*/ 13 h 711"/>
                  <a:gd name="T64" fmla="*/ 168 w 707"/>
                  <a:gd name="T65" fmla="*/ 23 h 711"/>
                  <a:gd name="T66" fmla="*/ 123 w 707"/>
                  <a:gd name="T67" fmla="*/ 36 h 711"/>
                  <a:gd name="T68" fmla="*/ 81 w 707"/>
                  <a:gd name="T69" fmla="*/ 54 h 711"/>
                  <a:gd name="T70" fmla="*/ 41 w 707"/>
                  <a:gd name="T71" fmla="*/ 72 h 711"/>
                  <a:gd name="T72" fmla="*/ 0 w 707"/>
                  <a:gd name="T73" fmla="*/ 90 h 711"/>
                  <a:gd name="T74" fmla="*/ 0 w 707"/>
                  <a:gd name="T75" fmla="*/ 710 h 711"/>
                  <a:gd name="T76" fmla="*/ 0 w 707"/>
                  <a:gd name="T77" fmla="*/ 710 h 711"/>
                  <a:gd name="T78" fmla="*/ 0 w 707"/>
                  <a:gd name="T79" fmla="*/ 674 h 711"/>
                  <a:gd name="T80" fmla="*/ 9 w 707"/>
                  <a:gd name="T81" fmla="*/ 638 h 711"/>
                  <a:gd name="T82" fmla="*/ 18 w 707"/>
                  <a:gd name="T83" fmla="*/ 606 h 711"/>
                  <a:gd name="T84" fmla="*/ 28 w 707"/>
                  <a:gd name="T85" fmla="*/ 575 h 711"/>
                  <a:gd name="T86" fmla="*/ 41 w 707"/>
                  <a:gd name="T87" fmla="*/ 543 h 711"/>
                  <a:gd name="T88" fmla="*/ 59 w 707"/>
                  <a:gd name="T89" fmla="*/ 516 h 711"/>
                  <a:gd name="T90" fmla="*/ 81 w 707"/>
                  <a:gd name="T91" fmla="*/ 488 h 711"/>
                  <a:gd name="T92" fmla="*/ 105 w 707"/>
                  <a:gd name="T93" fmla="*/ 462 h 711"/>
                  <a:gd name="T94" fmla="*/ 127 w 707"/>
                  <a:gd name="T95" fmla="*/ 439 h 711"/>
                  <a:gd name="T96" fmla="*/ 154 w 707"/>
                  <a:gd name="T97" fmla="*/ 416 h 711"/>
                  <a:gd name="T98" fmla="*/ 186 w 707"/>
                  <a:gd name="T99" fmla="*/ 403 h 711"/>
                  <a:gd name="T100" fmla="*/ 217 w 707"/>
                  <a:gd name="T101" fmla="*/ 384 h 711"/>
                  <a:gd name="T102" fmla="*/ 249 w 707"/>
                  <a:gd name="T103" fmla="*/ 376 h 711"/>
                  <a:gd name="T104" fmla="*/ 281 w 707"/>
                  <a:gd name="T105" fmla="*/ 366 h 711"/>
                  <a:gd name="T106" fmla="*/ 317 w 707"/>
                  <a:gd name="T107" fmla="*/ 362 h 711"/>
                  <a:gd name="T108" fmla="*/ 353 w 707"/>
                  <a:gd name="T109" fmla="*/ 358 h 7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1">
                    <a:moveTo>
                      <a:pt x="353" y="358"/>
                    </a:moveTo>
                    <a:lnTo>
                      <a:pt x="353" y="358"/>
                    </a:lnTo>
                    <a:lnTo>
                      <a:pt x="390" y="362"/>
                    </a:lnTo>
                    <a:lnTo>
                      <a:pt x="426" y="366"/>
                    </a:lnTo>
                    <a:lnTo>
                      <a:pt x="457" y="376"/>
                    </a:lnTo>
                    <a:lnTo>
                      <a:pt x="489" y="384"/>
                    </a:lnTo>
                    <a:lnTo>
                      <a:pt x="521" y="403"/>
                    </a:lnTo>
                    <a:lnTo>
                      <a:pt x="552" y="416"/>
                    </a:lnTo>
                    <a:lnTo>
                      <a:pt x="579" y="439"/>
                    </a:lnTo>
                    <a:lnTo>
                      <a:pt x="602" y="462"/>
                    </a:lnTo>
                    <a:lnTo>
                      <a:pt x="625" y="488"/>
                    </a:lnTo>
                    <a:lnTo>
                      <a:pt x="648" y="516"/>
                    </a:lnTo>
                    <a:lnTo>
                      <a:pt x="666" y="543"/>
                    </a:lnTo>
                    <a:lnTo>
                      <a:pt x="679" y="575"/>
                    </a:lnTo>
                    <a:lnTo>
                      <a:pt x="693" y="606"/>
                    </a:lnTo>
                    <a:lnTo>
                      <a:pt x="697" y="638"/>
                    </a:lnTo>
                    <a:lnTo>
                      <a:pt x="706" y="674"/>
                    </a:lnTo>
                    <a:lnTo>
                      <a:pt x="706" y="710"/>
                    </a:lnTo>
                    <a:lnTo>
                      <a:pt x="706" y="90"/>
                    </a:lnTo>
                    <a:lnTo>
                      <a:pt x="706" y="90"/>
                    </a:lnTo>
                    <a:lnTo>
                      <a:pt x="666" y="72"/>
                    </a:lnTo>
                    <a:lnTo>
                      <a:pt x="625" y="54"/>
                    </a:lnTo>
                    <a:lnTo>
                      <a:pt x="584" y="36"/>
                    </a:lnTo>
                    <a:lnTo>
                      <a:pt x="539" y="23"/>
                    </a:lnTo>
                    <a:lnTo>
                      <a:pt x="493" y="13"/>
                    </a:lnTo>
                    <a:lnTo>
                      <a:pt x="448" y="4"/>
                    </a:lnTo>
                    <a:lnTo>
                      <a:pt x="403" y="0"/>
                    </a:lnTo>
                    <a:lnTo>
                      <a:pt x="353" y="0"/>
                    </a:lnTo>
                    <a:lnTo>
                      <a:pt x="353" y="0"/>
                    </a:lnTo>
                    <a:lnTo>
                      <a:pt x="304" y="0"/>
                    </a:lnTo>
                    <a:lnTo>
                      <a:pt x="258" y="4"/>
                    </a:lnTo>
                    <a:lnTo>
                      <a:pt x="213" y="13"/>
                    </a:lnTo>
                    <a:lnTo>
                      <a:pt x="168" y="23"/>
                    </a:lnTo>
                    <a:lnTo>
                      <a:pt x="123" y="36"/>
                    </a:lnTo>
                    <a:lnTo>
                      <a:pt x="81" y="54"/>
                    </a:lnTo>
                    <a:lnTo>
                      <a:pt x="41" y="72"/>
                    </a:lnTo>
                    <a:lnTo>
                      <a:pt x="0" y="90"/>
                    </a:lnTo>
                    <a:lnTo>
                      <a:pt x="0" y="710"/>
                    </a:lnTo>
                    <a:lnTo>
                      <a:pt x="0" y="710"/>
                    </a:lnTo>
                    <a:lnTo>
                      <a:pt x="0" y="674"/>
                    </a:lnTo>
                    <a:lnTo>
                      <a:pt x="9" y="638"/>
                    </a:lnTo>
                    <a:lnTo>
                      <a:pt x="18" y="606"/>
                    </a:lnTo>
                    <a:lnTo>
                      <a:pt x="28" y="575"/>
                    </a:lnTo>
                    <a:lnTo>
                      <a:pt x="41" y="543"/>
                    </a:lnTo>
                    <a:lnTo>
                      <a:pt x="59" y="516"/>
                    </a:lnTo>
                    <a:lnTo>
                      <a:pt x="81" y="488"/>
                    </a:lnTo>
                    <a:lnTo>
                      <a:pt x="105" y="462"/>
                    </a:lnTo>
                    <a:lnTo>
                      <a:pt x="127" y="439"/>
                    </a:lnTo>
                    <a:lnTo>
                      <a:pt x="154" y="416"/>
                    </a:lnTo>
                    <a:lnTo>
                      <a:pt x="186" y="403"/>
                    </a:lnTo>
                    <a:lnTo>
                      <a:pt x="217" y="384"/>
                    </a:lnTo>
                    <a:lnTo>
                      <a:pt x="249" y="376"/>
                    </a:lnTo>
                    <a:lnTo>
                      <a:pt x="281" y="366"/>
                    </a:lnTo>
                    <a:lnTo>
                      <a:pt x="317" y="362"/>
                    </a:lnTo>
                    <a:lnTo>
                      <a:pt x="353" y="358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3" name="Freeform 34"/>
              <p:cNvSpPr>
                <a:spLocks noChangeArrowheads="1"/>
              </p:cNvSpPr>
              <p:nvPr/>
            </p:nvSpPr>
            <p:spPr bwMode="auto">
              <a:xfrm>
                <a:off x="6632596" y="2125369"/>
                <a:ext cx="229735" cy="232365"/>
              </a:xfrm>
              <a:custGeom>
                <a:avLst/>
                <a:gdLst>
                  <a:gd name="T0" fmla="*/ 353 w 707"/>
                  <a:gd name="T1" fmla="*/ 353 h 716"/>
                  <a:gd name="T2" fmla="*/ 353 w 707"/>
                  <a:gd name="T3" fmla="*/ 353 h 716"/>
                  <a:gd name="T4" fmla="*/ 317 w 707"/>
                  <a:gd name="T5" fmla="*/ 353 h 716"/>
                  <a:gd name="T6" fmla="*/ 281 w 707"/>
                  <a:gd name="T7" fmla="*/ 349 h 716"/>
                  <a:gd name="T8" fmla="*/ 249 w 707"/>
                  <a:gd name="T9" fmla="*/ 340 h 716"/>
                  <a:gd name="T10" fmla="*/ 217 w 707"/>
                  <a:gd name="T11" fmla="*/ 326 h 716"/>
                  <a:gd name="T12" fmla="*/ 186 w 707"/>
                  <a:gd name="T13" fmla="*/ 313 h 716"/>
                  <a:gd name="T14" fmla="*/ 154 w 707"/>
                  <a:gd name="T15" fmla="*/ 294 h 716"/>
                  <a:gd name="T16" fmla="*/ 127 w 707"/>
                  <a:gd name="T17" fmla="*/ 272 h 716"/>
                  <a:gd name="T18" fmla="*/ 105 w 707"/>
                  <a:gd name="T19" fmla="*/ 249 h 716"/>
                  <a:gd name="T20" fmla="*/ 81 w 707"/>
                  <a:gd name="T21" fmla="*/ 227 h 716"/>
                  <a:gd name="T22" fmla="*/ 59 w 707"/>
                  <a:gd name="T23" fmla="*/ 199 h 716"/>
                  <a:gd name="T24" fmla="*/ 41 w 707"/>
                  <a:gd name="T25" fmla="*/ 168 h 716"/>
                  <a:gd name="T26" fmla="*/ 28 w 707"/>
                  <a:gd name="T27" fmla="*/ 136 h 716"/>
                  <a:gd name="T28" fmla="*/ 18 w 707"/>
                  <a:gd name="T29" fmla="*/ 105 h 716"/>
                  <a:gd name="T30" fmla="*/ 9 w 707"/>
                  <a:gd name="T31" fmla="*/ 73 h 716"/>
                  <a:gd name="T32" fmla="*/ 0 w 707"/>
                  <a:gd name="T33" fmla="*/ 36 h 716"/>
                  <a:gd name="T34" fmla="*/ 0 w 707"/>
                  <a:gd name="T35" fmla="*/ 0 h 716"/>
                  <a:gd name="T36" fmla="*/ 0 w 707"/>
                  <a:gd name="T37" fmla="*/ 621 h 716"/>
                  <a:gd name="T38" fmla="*/ 0 w 707"/>
                  <a:gd name="T39" fmla="*/ 621 h 716"/>
                  <a:gd name="T40" fmla="*/ 41 w 707"/>
                  <a:gd name="T41" fmla="*/ 639 h 716"/>
                  <a:gd name="T42" fmla="*/ 81 w 707"/>
                  <a:gd name="T43" fmla="*/ 661 h 716"/>
                  <a:gd name="T44" fmla="*/ 123 w 707"/>
                  <a:gd name="T45" fmla="*/ 675 h 716"/>
                  <a:gd name="T46" fmla="*/ 168 w 707"/>
                  <a:gd name="T47" fmla="*/ 688 h 716"/>
                  <a:gd name="T48" fmla="*/ 213 w 707"/>
                  <a:gd name="T49" fmla="*/ 702 h 716"/>
                  <a:gd name="T50" fmla="*/ 258 w 707"/>
                  <a:gd name="T51" fmla="*/ 707 h 716"/>
                  <a:gd name="T52" fmla="*/ 304 w 707"/>
                  <a:gd name="T53" fmla="*/ 711 h 716"/>
                  <a:gd name="T54" fmla="*/ 353 w 707"/>
                  <a:gd name="T55" fmla="*/ 715 h 716"/>
                  <a:gd name="T56" fmla="*/ 353 w 707"/>
                  <a:gd name="T57" fmla="*/ 715 h 716"/>
                  <a:gd name="T58" fmla="*/ 403 w 707"/>
                  <a:gd name="T59" fmla="*/ 711 h 716"/>
                  <a:gd name="T60" fmla="*/ 448 w 707"/>
                  <a:gd name="T61" fmla="*/ 707 h 716"/>
                  <a:gd name="T62" fmla="*/ 493 w 707"/>
                  <a:gd name="T63" fmla="*/ 702 h 716"/>
                  <a:gd name="T64" fmla="*/ 539 w 707"/>
                  <a:gd name="T65" fmla="*/ 688 h 716"/>
                  <a:gd name="T66" fmla="*/ 584 w 707"/>
                  <a:gd name="T67" fmla="*/ 675 h 716"/>
                  <a:gd name="T68" fmla="*/ 625 w 707"/>
                  <a:gd name="T69" fmla="*/ 661 h 716"/>
                  <a:gd name="T70" fmla="*/ 666 w 707"/>
                  <a:gd name="T71" fmla="*/ 639 h 716"/>
                  <a:gd name="T72" fmla="*/ 706 w 707"/>
                  <a:gd name="T73" fmla="*/ 621 h 716"/>
                  <a:gd name="T74" fmla="*/ 706 w 707"/>
                  <a:gd name="T75" fmla="*/ 0 h 716"/>
                  <a:gd name="T76" fmla="*/ 706 w 707"/>
                  <a:gd name="T77" fmla="*/ 0 h 716"/>
                  <a:gd name="T78" fmla="*/ 706 w 707"/>
                  <a:gd name="T79" fmla="*/ 36 h 716"/>
                  <a:gd name="T80" fmla="*/ 697 w 707"/>
                  <a:gd name="T81" fmla="*/ 73 h 716"/>
                  <a:gd name="T82" fmla="*/ 693 w 707"/>
                  <a:gd name="T83" fmla="*/ 105 h 716"/>
                  <a:gd name="T84" fmla="*/ 679 w 707"/>
                  <a:gd name="T85" fmla="*/ 136 h 716"/>
                  <a:gd name="T86" fmla="*/ 666 w 707"/>
                  <a:gd name="T87" fmla="*/ 168 h 716"/>
                  <a:gd name="T88" fmla="*/ 648 w 707"/>
                  <a:gd name="T89" fmla="*/ 199 h 716"/>
                  <a:gd name="T90" fmla="*/ 625 w 707"/>
                  <a:gd name="T91" fmla="*/ 227 h 716"/>
                  <a:gd name="T92" fmla="*/ 602 w 707"/>
                  <a:gd name="T93" fmla="*/ 249 h 716"/>
                  <a:gd name="T94" fmla="*/ 579 w 707"/>
                  <a:gd name="T95" fmla="*/ 272 h 716"/>
                  <a:gd name="T96" fmla="*/ 552 w 707"/>
                  <a:gd name="T97" fmla="*/ 294 h 716"/>
                  <a:gd name="T98" fmla="*/ 521 w 707"/>
                  <a:gd name="T99" fmla="*/ 313 h 716"/>
                  <a:gd name="T100" fmla="*/ 489 w 707"/>
                  <a:gd name="T101" fmla="*/ 326 h 716"/>
                  <a:gd name="T102" fmla="*/ 457 w 707"/>
                  <a:gd name="T103" fmla="*/ 340 h 716"/>
                  <a:gd name="T104" fmla="*/ 426 w 707"/>
                  <a:gd name="T105" fmla="*/ 349 h 716"/>
                  <a:gd name="T106" fmla="*/ 390 w 707"/>
                  <a:gd name="T107" fmla="*/ 353 h 716"/>
                  <a:gd name="T108" fmla="*/ 353 w 707"/>
                  <a:gd name="T109" fmla="*/ 353 h 7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707" h="716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9"/>
                    </a:lnTo>
                    <a:lnTo>
                      <a:pt x="249" y="340"/>
                    </a:lnTo>
                    <a:lnTo>
                      <a:pt x="217" y="326"/>
                    </a:lnTo>
                    <a:lnTo>
                      <a:pt x="186" y="313"/>
                    </a:lnTo>
                    <a:lnTo>
                      <a:pt x="154" y="294"/>
                    </a:lnTo>
                    <a:lnTo>
                      <a:pt x="127" y="272"/>
                    </a:lnTo>
                    <a:lnTo>
                      <a:pt x="105" y="249"/>
                    </a:lnTo>
                    <a:lnTo>
                      <a:pt x="81" y="227"/>
                    </a:lnTo>
                    <a:lnTo>
                      <a:pt x="59" y="199"/>
                    </a:lnTo>
                    <a:lnTo>
                      <a:pt x="41" y="168"/>
                    </a:lnTo>
                    <a:lnTo>
                      <a:pt x="28" y="136"/>
                    </a:lnTo>
                    <a:lnTo>
                      <a:pt x="18" y="105"/>
                    </a:lnTo>
                    <a:lnTo>
                      <a:pt x="9" y="73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1"/>
                    </a:lnTo>
                    <a:lnTo>
                      <a:pt x="0" y="621"/>
                    </a:lnTo>
                    <a:lnTo>
                      <a:pt x="41" y="639"/>
                    </a:lnTo>
                    <a:lnTo>
                      <a:pt x="81" y="661"/>
                    </a:lnTo>
                    <a:lnTo>
                      <a:pt x="123" y="675"/>
                    </a:lnTo>
                    <a:lnTo>
                      <a:pt x="168" y="688"/>
                    </a:lnTo>
                    <a:lnTo>
                      <a:pt x="213" y="702"/>
                    </a:lnTo>
                    <a:lnTo>
                      <a:pt x="258" y="707"/>
                    </a:lnTo>
                    <a:lnTo>
                      <a:pt x="304" y="711"/>
                    </a:lnTo>
                    <a:lnTo>
                      <a:pt x="353" y="715"/>
                    </a:lnTo>
                    <a:lnTo>
                      <a:pt x="353" y="715"/>
                    </a:lnTo>
                    <a:lnTo>
                      <a:pt x="403" y="711"/>
                    </a:lnTo>
                    <a:lnTo>
                      <a:pt x="448" y="707"/>
                    </a:lnTo>
                    <a:lnTo>
                      <a:pt x="493" y="702"/>
                    </a:lnTo>
                    <a:lnTo>
                      <a:pt x="539" y="688"/>
                    </a:lnTo>
                    <a:lnTo>
                      <a:pt x="584" y="675"/>
                    </a:lnTo>
                    <a:lnTo>
                      <a:pt x="625" y="661"/>
                    </a:lnTo>
                    <a:lnTo>
                      <a:pt x="666" y="639"/>
                    </a:lnTo>
                    <a:lnTo>
                      <a:pt x="706" y="621"/>
                    </a:lnTo>
                    <a:lnTo>
                      <a:pt x="706" y="0"/>
                    </a:lnTo>
                    <a:lnTo>
                      <a:pt x="706" y="0"/>
                    </a:lnTo>
                    <a:lnTo>
                      <a:pt x="706" y="36"/>
                    </a:lnTo>
                    <a:lnTo>
                      <a:pt x="697" y="73"/>
                    </a:lnTo>
                    <a:lnTo>
                      <a:pt x="693" y="105"/>
                    </a:lnTo>
                    <a:lnTo>
                      <a:pt x="679" y="136"/>
                    </a:lnTo>
                    <a:lnTo>
                      <a:pt x="666" y="168"/>
                    </a:lnTo>
                    <a:lnTo>
                      <a:pt x="648" y="199"/>
                    </a:lnTo>
                    <a:lnTo>
                      <a:pt x="625" y="227"/>
                    </a:lnTo>
                    <a:lnTo>
                      <a:pt x="602" y="249"/>
                    </a:lnTo>
                    <a:lnTo>
                      <a:pt x="579" y="272"/>
                    </a:lnTo>
                    <a:lnTo>
                      <a:pt x="552" y="294"/>
                    </a:lnTo>
                    <a:lnTo>
                      <a:pt x="521" y="313"/>
                    </a:lnTo>
                    <a:lnTo>
                      <a:pt x="489" y="326"/>
                    </a:lnTo>
                    <a:lnTo>
                      <a:pt x="457" y="340"/>
                    </a:lnTo>
                    <a:lnTo>
                      <a:pt x="426" y="349"/>
                    </a:lnTo>
                    <a:lnTo>
                      <a:pt x="390" y="353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65CB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4" name="Freeform 35"/>
              <p:cNvSpPr>
                <a:spLocks noChangeArrowheads="1"/>
              </p:cNvSpPr>
              <p:nvPr/>
            </p:nvSpPr>
            <p:spPr bwMode="auto">
              <a:xfrm>
                <a:off x="6863776" y="1923312"/>
                <a:ext cx="117035" cy="405557"/>
              </a:xfrm>
              <a:custGeom>
                <a:avLst/>
                <a:gdLst>
                  <a:gd name="T0" fmla="*/ 0 w 363"/>
                  <a:gd name="T1" fmla="*/ 0 h 1242"/>
                  <a:gd name="T2" fmla="*/ 0 w 363"/>
                  <a:gd name="T3" fmla="*/ 620 h 1242"/>
                  <a:gd name="T4" fmla="*/ 0 w 363"/>
                  <a:gd name="T5" fmla="*/ 1241 h 1242"/>
                  <a:gd name="T6" fmla="*/ 0 w 363"/>
                  <a:gd name="T7" fmla="*/ 1241 h 1242"/>
                  <a:gd name="T8" fmla="*/ 41 w 363"/>
                  <a:gd name="T9" fmla="*/ 1213 h 1242"/>
                  <a:gd name="T10" fmla="*/ 77 w 363"/>
                  <a:gd name="T11" fmla="*/ 1191 h 1242"/>
                  <a:gd name="T12" fmla="*/ 114 w 363"/>
                  <a:gd name="T13" fmla="*/ 1159 h 1242"/>
                  <a:gd name="T14" fmla="*/ 145 w 363"/>
                  <a:gd name="T15" fmla="*/ 1127 h 1242"/>
                  <a:gd name="T16" fmla="*/ 177 w 363"/>
                  <a:gd name="T17" fmla="*/ 1095 h 1242"/>
                  <a:gd name="T18" fmla="*/ 208 w 363"/>
                  <a:gd name="T19" fmla="*/ 1060 h 1242"/>
                  <a:gd name="T20" fmla="*/ 236 w 363"/>
                  <a:gd name="T21" fmla="*/ 1023 h 1242"/>
                  <a:gd name="T22" fmla="*/ 263 w 363"/>
                  <a:gd name="T23" fmla="*/ 983 h 1242"/>
                  <a:gd name="T24" fmla="*/ 285 w 363"/>
                  <a:gd name="T25" fmla="*/ 942 h 1242"/>
                  <a:gd name="T26" fmla="*/ 303 w 363"/>
                  <a:gd name="T27" fmla="*/ 901 h 1242"/>
                  <a:gd name="T28" fmla="*/ 322 w 363"/>
                  <a:gd name="T29" fmla="*/ 856 h 1242"/>
                  <a:gd name="T30" fmla="*/ 335 w 363"/>
                  <a:gd name="T31" fmla="*/ 810 h 1242"/>
                  <a:gd name="T32" fmla="*/ 344 w 363"/>
                  <a:gd name="T33" fmla="*/ 765 h 1242"/>
                  <a:gd name="T34" fmla="*/ 354 w 363"/>
                  <a:gd name="T35" fmla="*/ 720 h 1242"/>
                  <a:gd name="T36" fmla="*/ 358 w 363"/>
                  <a:gd name="T37" fmla="*/ 670 h 1242"/>
                  <a:gd name="T38" fmla="*/ 362 w 363"/>
                  <a:gd name="T39" fmla="*/ 620 h 1242"/>
                  <a:gd name="T40" fmla="*/ 362 w 363"/>
                  <a:gd name="T41" fmla="*/ 620 h 1242"/>
                  <a:gd name="T42" fmla="*/ 358 w 363"/>
                  <a:gd name="T43" fmla="*/ 571 h 1242"/>
                  <a:gd name="T44" fmla="*/ 354 w 363"/>
                  <a:gd name="T45" fmla="*/ 526 h 1242"/>
                  <a:gd name="T46" fmla="*/ 344 w 363"/>
                  <a:gd name="T47" fmla="*/ 475 h 1242"/>
                  <a:gd name="T48" fmla="*/ 335 w 363"/>
                  <a:gd name="T49" fmla="*/ 430 h 1242"/>
                  <a:gd name="T50" fmla="*/ 322 w 363"/>
                  <a:gd name="T51" fmla="*/ 385 h 1242"/>
                  <a:gd name="T52" fmla="*/ 303 w 363"/>
                  <a:gd name="T53" fmla="*/ 340 h 1242"/>
                  <a:gd name="T54" fmla="*/ 285 w 363"/>
                  <a:gd name="T55" fmla="*/ 299 h 1242"/>
                  <a:gd name="T56" fmla="*/ 263 w 363"/>
                  <a:gd name="T57" fmla="*/ 258 h 1242"/>
                  <a:gd name="T58" fmla="*/ 236 w 363"/>
                  <a:gd name="T59" fmla="*/ 217 h 1242"/>
                  <a:gd name="T60" fmla="*/ 208 w 363"/>
                  <a:gd name="T61" fmla="*/ 181 h 1242"/>
                  <a:gd name="T62" fmla="*/ 177 w 363"/>
                  <a:gd name="T63" fmla="*/ 145 h 1242"/>
                  <a:gd name="T64" fmla="*/ 145 w 363"/>
                  <a:gd name="T65" fmla="*/ 113 h 1242"/>
                  <a:gd name="T66" fmla="*/ 114 w 363"/>
                  <a:gd name="T67" fmla="*/ 82 h 1242"/>
                  <a:gd name="T68" fmla="*/ 77 w 363"/>
                  <a:gd name="T69" fmla="*/ 55 h 1242"/>
                  <a:gd name="T70" fmla="*/ 41 w 363"/>
                  <a:gd name="T71" fmla="*/ 28 h 1242"/>
                  <a:gd name="T72" fmla="*/ 0 w 363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3" h="1242">
                    <a:moveTo>
                      <a:pt x="0" y="0"/>
                    </a:moveTo>
                    <a:lnTo>
                      <a:pt x="0" y="620"/>
                    </a:lnTo>
                    <a:lnTo>
                      <a:pt x="0" y="1241"/>
                    </a:lnTo>
                    <a:lnTo>
                      <a:pt x="0" y="1241"/>
                    </a:lnTo>
                    <a:lnTo>
                      <a:pt x="41" y="1213"/>
                    </a:lnTo>
                    <a:lnTo>
                      <a:pt x="77" y="1191"/>
                    </a:lnTo>
                    <a:lnTo>
                      <a:pt x="114" y="1159"/>
                    </a:lnTo>
                    <a:lnTo>
                      <a:pt x="145" y="1127"/>
                    </a:lnTo>
                    <a:lnTo>
                      <a:pt x="177" y="1095"/>
                    </a:lnTo>
                    <a:lnTo>
                      <a:pt x="208" y="1060"/>
                    </a:lnTo>
                    <a:lnTo>
                      <a:pt x="236" y="1023"/>
                    </a:lnTo>
                    <a:lnTo>
                      <a:pt x="263" y="983"/>
                    </a:lnTo>
                    <a:lnTo>
                      <a:pt x="285" y="942"/>
                    </a:lnTo>
                    <a:lnTo>
                      <a:pt x="303" y="901"/>
                    </a:lnTo>
                    <a:lnTo>
                      <a:pt x="322" y="856"/>
                    </a:lnTo>
                    <a:lnTo>
                      <a:pt x="335" y="810"/>
                    </a:lnTo>
                    <a:lnTo>
                      <a:pt x="344" y="765"/>
                    </a:lnTo>
                    <a:lnTo>
                      <a:pt x="354" y="720"/>
                    </a:lnTo>
                    <a:lnTo>
                      <a:pt x="358" y="670"/>
                    </a:lnTo>
                    <a:lnTo>
                      <a:pt x="362" y="620"/>
                    </a:lnTo>
                    <a:lnTo>
                      <a:pt x="362" y="620"/>
                    </a:lnTo>
                    <a:lnTo>
                      <a:pt x="358" y="571"/>
                    </a:lnTo>
                    <a:lnTo>
                      <a:pt x="354" y="526"/>
                    </a:lnTo>
                    <a:lnTo>
                      <a:pt x="344" y="475"/>
                    </a:lnTo>
                    <a:lnTo>
                      <a:pt x="335" y="430"/>
                    </a:lnTo>
                    <a:lnTo>
                      <a:pt x="322" y="385"/>
                    </a:lnTo>
                    <a:lnTo>
                      <a:pt x="303" y="340"/>
                    </a:lnTo>
                    <a:lnTo>
                      <a:pt x="285" y="299"/>
                    </a:lnTo>
                    <a:lnTo>
                      <a:pt x="263" y="258"/>
                    </a:lnTo>
                    <a:lnTo>
                      <a:pt x="236" y="217"/>
                    </a:lnTo>
                    <a:lnTo>
                      <a:pt x="208" y="181"/>
                    </a:lnTo>
                    <a:lnTo>
                      <a:pt x="177" y="145"/>
                    </a:lnTo>
                    <a:lnTo>
                      <a:pt x="145" y="113"/>
                    </a:lnTo>
                    <a:lnTo>
                      <a:pt x="114" y="82"/>
                    </a:lnTo>
                    <a:lnTo>
                      <a:pt x="77" y="55"/>
                    </a:lnTo>
                    <a:lnTo>
                      <a:pt x="41" y="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5" name="Freeform 36"/>
              <p:cNvSpPr>
                <a:spLocks noChangeArrowheads="1"/>
              </p:cNvSpPr>
              <p:nvPr/>
            </p:nvSpPr>
            <p:spPr bwMode="auto">
              <a:xfrm>
                <a:off x="6515561" y="1923312"/>
                <a:ext cx="115590" cy="405557"/>
              </a:xfrm>
              <a:custGeom>
                <a:avLst/>
                <a:gdLst>
                  <a:gd name="T0" fmla="*/ 358 w 359"/>
                  <a:gd name="T1" fmla="*/ 0 h 1242"/>
                  <a:gd name="T2" fmla="*/ 358 w 359"/>
                  <a:gd name="T3" fmla="*/ 0 h 1242"/>
                  <a:gd name="T4" fmla="*/ 317 w 359"/>
                  <a:gd name="T5" fmla="*/ 28 h 1242"/>
                  <a:gd name="T6" fmla="*/ 282 w 359"/>
                  <a:gd name="T7" fmla="*/ 55 h 1242"/>
                  <a:gd name="T8" fmla="*/ 245 w 359"/>
                  <a:gd name="T9" fmla="*/ 82 h 1242"/>
                  <a:gd name="T10" fmla="*/ 213 w 359"/>
                  <a:gd name="T11" fmla="*/ 113 h 1242"/>
                  <a:gd name="T12" fmla="*/ 181 w 359"/>
                  <a:gd name="T13" fmla="*/ 145 h 1242"/>
                  <a:gd name="T14" fmla="*/ 150 w 359"/>
                  <a:gd name="T15" fmla="*/ 181 h 1242"/>
                  <a:gd name="T16" fmla="*/ 123 w 359"/>
                  <a:gd name="T17" fmla="*/ 217 h 1242"/>
                  <a:gd name="T18" fmla="*/ 100 w 359"/>
                  <a:gd name="T19" fmla="*/ 258 h 1242"/>
                  <a:gd name="T20" fmla="*/ 77 w 359"/>
                  <a:gd name="T21" fmla="*/ 299 h 1242"/>
                  <a:gd name="T22" fmla="*/ 55 w 359"/>
                  <a:gd name="T23" fmla="*/ 340 h 1242"/>
                  <a:gd name="T24" fmla="*/ 37 w 359"/>
                  <a:gd name="T25" fmla="*/ 385 h 1242"/>
                  <a:gd name="T26" fmla="*/ 24 w 359"/>
                  <a:gd name="T27" fmla="*/ 430 h 1242"/>
                  <a:gd name="T28" fmla="*/ 14 w 359"/>
                  <a:gd name="T29" fmla="*/ 475 h 1242"/>
                  <a:gd name="T30" fmla="*/ 5 w 359"/>
                  <a:gd name="T31" fmla="*/ 526 h 1242"/>
                  <a:gd name="T32" fmla="*/ 0 w 359"/>
                  <a:gd name="T33" fmla="*/ 571 h 1242"/>
                  <a:gd name="T34" fmla="*/ 0 w 359"/>
                  <a:gd name="T35" fmla="*/ 620 h 1242"/>
                  <a:gd name="T36" fmla="*/ 0 w 359"/>
                  <a:gd name="T37" fmla="*/ 620 h 1242"/>
                  <a:gd name="T38" fmla="*/ 0 w 359"/>
                  <a:gd name="T39" fmla="*/ 670 h 1242"/>
                  <a:gd name="T40" fmla="*/ 5 w 359"/>
                  <a:gd name="T41" fmla="*/ 720 h 1242"/>
                  <a:gd name="T42" fmla="*/ 14 w 359"/>
                  <a:gd name="T43" fmla="*/ 765 h 1242"/>
                  <a:gd name="T44" fmla="*/ 24 w 359"/>
                  <a:gd name="T45" fmla="*/ 810 h 1242"/>
                  <a:gd name="T46" fmla="*/ 37 w 359"/>
                  <a:gd name="T47" fmla="*/ 856 h 1242"/>
                  <a:gd name="T48" fmla="*/ 55 w 359"/>
                  <a:gd name="T49" fmla="*/ 901 h 1242"/>
                  <a:gd name="T50" fmla="*/ 77 w 359"/>
                  <a:gd name="T51" fmla="*/ 942 h 1242"/>
                  <a:gd name="T52" fmla="*/ 100 w 359"/>
                  <a:gd name="T53" fmla="*/ 983 h 1242"/>
                  <a:gd name="T54" fmla="*/ 123 w 359"/>
                  <a:gd name="T55" fmla="*/ 1023 h 1242"/>
                  <a:gd name="T56" fmla="*/ 150 w 359"/>
                  <a:gd name="T57" fmla="*/ 1060 h 1242"/>
                  <a:gd name="T58" fmla="*/ 181 w 359"/>
                  <a:gd name="T59" fmla="*/ 1095 h 1242"/>
                  <a:gd name="T60" fmla="*/ 213 w 359"/>
                  <a:gd name="T61" fmla="*/ 1127 h 1242"/>
                  <a:gd name="T62" fmla="*/ 245 w 359"/>
                  <a:gd name="T63" fmla="*/ 1159 h 1242"/>
                  <a:gd name="T64" fmla="*/ 282 w 359"/>
                  <a:gd name="T65" fmla="*/ 1191 h 1242"/>
                  <a:gd name="T66" fmla="*/ 317 w 359"/>
                  <a:gd name="T67" fmla="*/ 1213 h 1242"/>
                  <a:gd name="T68" fmla="*/ 358 w 359"/>
                  <a:gd name="T69" fmla="*/ 1241 h 1242"/>
                  <a:gd name="T70" fmla="*/ 358 w 359"/>
                  <a:gd name="T71" fmla="*/ 620 h 1242"/>
                  <a:gd name="T72" fmla="*/ 358 w 359"/>
                  <a:gd name="T73" fmla="*/ 0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9" h="1242">
                    <a:moveTo>
                      <a:pt x="358" y="0"/>
                    </a:moveTo>
                    <a:lnTo>
                      <a:pt x="358" y="0"/>
                    </a:lnTo>
                    <a:lnTo>
                      <a:pt x="317" y="28"/>
                    </a:lnTo>
                    <a:lnTo>
                      <a:pt x="282" y="55"/>
                    </a:lnTo>
                    <a:lnTo>
                      <a:pt x="245" y="82"/>
                    </a:lnTo>
                    <a:lnTo>
                      <a:pt x="213" y="113"/>
                    </a:lnTo>
                    <a:lnTo>
                      <a:pt x="181" y="145"/>
                    </a:lnTo>
                    <a:lnTo>
                      <a:pt x="150" y="181"/>
                    </a:lnTo>
                    <a:lnTo>
                      <a:pt x="123" y="217"/>
                    </a:lnTo>
                    <a:lnTo>
                      <a:pt x="100" y="258"/>
                    </a:lnTo>
                    <a:lnTo>
                      <a:pt x="77" y="299"/>
                    </a:lnTo>
                    <a:lnTo>
                      <a:pt x="55" y="340"/>
                    </a:lnTo>
                    <a:lnTo>
                      <a:pt x="37" y="385"/>
                    </a:lnTo>
                    <a:lnTo>
                      <a:pt x="24" y="430"/>
                    </a:lnTo>
                    <a:lnTo>
                      <a:pt x="14" y="475"/>
                    </a:lnTo>
                    <a:lnTo>
                      <a:pt x="5" y="526"/>
                    </a:lnTo>
                    <a:lnTo>
                      <a:pt x="0" y="571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0" y="670"/>
                    </a:lnTo>
                    <a:lnTo>
                      <a:pt x="5" y="720"/>
                    </a:lnTo>
                    <a:lnTo>
                      <a:pt x="14" y="765"/>
                    </a:lnTo>
                    <a:lnTo>
                      <a:pt x="24" y="810"/>
                    </a:lnTo>
                    <a:lnTo>
                      <a:pt x="37" y="856"/>
                    </a:lnTo>
                    <a:lnTo>
                      <a:pt x="55" y="901"/>
                    </a:lnTo>
                    <a:lnTo>
                      <a:pt x="77" y="942"/>
                    </a:lnTo>
                    <a:lnTo>
                      <a:pt x="100" y="983"/>
                    </a:lnTo>
                    <a:lnTo>
                      <a:pt x="123" y="1023"/>
                    </a:lnTo>
                    <a:lnTo>
                      <a:pt x="150" y="1060"/>
                    </a:lnTo>
                    <a:lnTo>
                      <a:pt x="181" y="1095"/>
                    </a:lnTo>
                    <a:lnTo>
                      <a:pt x="213" y="1127"/>
                    </a:lnTo>
                    <a:lnTo>
                      <a:pt x="245" y="1159"/>
                    </a:lnTo>
                    <a:lnTo>
                      <a:pt x="282" y="1191"/>
                    </a:lnTo>
                    <a:lnTo>
                      <a:pt x="317" y="1213"/>
                    </a:lnTo>
                    <a:lnTo>
                      <a:pt x="358" y="1241"/>
                    </a:lnTo>
                    <a:lnTo>
                      <a:pt x="358" y="620"/>
                    </a:lnTo>
                    <a:lnTo>
                      <a:pt x="358" y="0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6" name="Freeform 37"/>
              <p:cNvSpPr>
                <a:spLocks noChangeArrowheads="1"/>
              </p:cNvSpPr>
              <p:nvPr/>
            </p:nvSpPr>
            <p:spPr bwMode="auto">
              <a:xfrm>
                <a:off x="6863776" y="2956002"/>
                <a:ext cx="106921" cy="223706"/>
              </a:xfrm>
              <a:custGeom>
                <a:avLst/>
                <a:gdLst>
                  <a:gd name="T0" fmla="*/ 330 w 331"/>
                  <a:gd name="T1" fmla="*/ 421 h 688"/>
                  <a:gd name="T2" fmla="*/ 330 w 331"/>
                  <a:gd name="T3" fmla="*/ 421 h 688"/>
                  <a:gd name="T4" fmla="*/ 308 w 331"/>
                  <a:gd name="T5" fmla="*/ 357 h 688"/>
                  <a:gd name="T6" fmla="*/ 281 w 331"/>
                  <a:gd name="T7" fmla="*/ 294 h 688"/>
                  <a:gd name="T8" fmla="*/ 245 w 331"/>
                  <a:gd name="T9" fmla="*/ 235 h 688"/>
                  <a:gd name="T10" fmla="*/ 208 w 331"/>
                  <a:gd name="T11" fmla="*/ 181 h 688"/>
                  <a:gd name="T12" fmla="*/ 163 w 331"/>
                  <a:gd name="T13" fmla="*/ 126 h 688"/>
                  <a:gd name="T14" fmla="*/ 114 w 331"/>
                  <a:gd name="T15" fmla="*/ 81 h 688"/>
                  <a:gd name="T16" fmla="*/ 59 w 331"/>
                  <a:gd name="T17" fmla="*/ 40 h 688"/>
                  <a:gd name="T18" fmla="*/ 0 w 331"/>
                  <a:gd name="T19" fmla="*/ 0 h 688"/>
                  <a:gd name="T20" fmla="*/ 0 w 331"/>
                  <a:gd name="T21" fmla="*/ 620 h 688"/>
                  <a:gd name="T22" fmla="*/ 0 w 331"/>
                  <a:gd name="T23" fmla="*/ 687 h 688"/>
                  <a:gd name="T24" fmla="*/ 330 w 331"/>
                  <a:gd name="T25" fmla="*/ 421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688">
                    <a:moveTo>
                      <a:pt x="330" y="421"/>
                    </a:moveTo>
                    <a:lnTo>
                      <a:pt x="330" y="421"/>
                    </a:lnTo>
                    <a:lnTo>
                      <a:pt x="308" y="357"/>
                    </a:lnTo>
                    <a:lnTo>
                      <a:pt x="281" y="294"/>
                    </a:lnTo>
                    <a:lnTo>
                      <a:pt x="245" y="235"/>
                    </a:lnTo>
                    <a:lnTo>
                      <a:pt x="208" y="181"/>
                    </a:lnTo>
                    <a:lnTo>
                      <a:pt x="163" y="126"/>
                    </a:lnTo>
                    <a:lnTo>
                      <a:pt x="114" y="81"/>
                    </a:lnTo>
                    <a:lnTo>
                      <a:pt x="59" y="40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87"/>
                    </a:lnTo>
                    <a:lnTo>
                      <a:pt x="330" y="421"/>
                    </a:lnTo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7" name="Freeform 38"/>
              <p:cNvSpPr>
                <a:spLocks noChangeArrowheads="1"/>
              </p:cNvSpPr>
              <p:nvPr/>
            </p:nvSpPr>
            <p:spPr bwMode="auto">
              <a:xfrm>
                <a:off x="6860886" y="3131323"/>
                <a:ext cx="1445" cy="24535"/>
              </a:xfrm>
              <a:custGeom>
                <a:avLst/>
                <a:gdLst>
                  <a:gd name="T0" fmla="*/ 9 w 10"/>
                  <a:gd name="T1" fmla="*/ 67 h 78"/>
                  <a:gd name="T2" fmla="*/ 9 w 10"/>
                  <a:gd name="T3" fmla="*/ 0 h 78"/>
                  <a:gd name="T4" fmla="*/ 9 w 10"/>
                  <a:gd name="T5" fmla="*/ 0 h 78"/>
                  <a:gd name="T6" fmla="*/ 9 w 10"/>
                  <a:gd name="T7" fmla="*/ 40 h 78"/>
                  <a:gd name="T8" fmla="*/ 0 w 10"/>
                  <a:gd name="T9" fmla="*/ 77 h 78"/>
                  <a:gd name="T10" fmla="*/ 9 w 10"/>
                  <a:gd name="T11" fmla="*/ 67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78">
                    <a:moveTo>
                      <a:pt x="9" y="67"/>
                    </a:moveTo>
                    <a:lnTo>
                      <a:pt x="9" y="0"/>
                    </a:lnTo>
                    <a:lnTo>
                      <a:pt x="9" y="0"/>
                    </a:lnTo>
                    <a:lnTo>
                      <a:pt x="9" y="40"/>
                    </a:lnTo>
                    <a:lnTo>
                      <a:pt x="0" y="77"/>
                    </a:lnTo>
                    <a:lnTo>
                      <a:pt x="9" y="67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8" name="Freeform 39"/>
              <p:cNvSpPr>
                <a:spLocks noChangeArrowheads="1"/>
              </p:cNvSpPr>
              <p:nvPr/>
            </p:nvSpPr>
            <p:spPr bwMode="auto">
              <a:xfrm>
                <a:off x="6632596" y="3158059"/>
                <a:ext cx="114145" cy="203500"/>
              </a:xfrm>
              <a:custGeom>
                <a:avLst/>
                <a:gdLst>
                  <a:gd name="T0" fmla="*/ 353 w 354"/>
                  <a:gd name="T1" fmla="*/ 353 h 625"/>
                  <a:gd name="T2" fmla="*/ 353 w 354"/>
                  <a:gd name="T3" fmla="*/ 353 h 625"/>
                  <a:gd name="T4" fmla="*/ 317 w 354"/>
                  <a:gd name="T5" fmla="*/ 353 h 625"/>
                  <a:gd name="T6" fmla="*/ 281 w 354"/>
                  <a:gd name="T7" fmla="*/ 343 h 625"/>
                  <a:gd name="T8" fmla="*/ 249 w 354"/>
                  <a:gd name="T9" fmla="*/ 335 h 625"/>
                  <a:gd name="T10" fmla="*/ 217 w 354"/>
                  <a:gd name="T11" fmla="*/ 325 h 625"/>
                  <a:gd name="T12" fmla="*/ 186 w 354"/>
                  <a:gd name="T13" fmla="*/ 312 h 625"/>
                  <a:gd name="T14" fmla="*/ 154 w 354"/>
                  <a:gd name="T15" fmla="*/ 294 h 625"/>
                  <a:gd name="T16" fmla="*/ 127 w 354"/>
                  <a:gd name="T17" fmla="*/ 271 h 625"/>
                  <a:gd name="T18" fmla="*/ 105 w 354"/>
                  <a:gd name="T19" fmla="*/ 248 h 625"/>
                  <a:gd name="T20" fmla="*/ 81 w 354"/>
                  <a:gd name="T21" fmla="*/ 226 h 625"/>
                  <a:gd name="T22" fmla="*/ 59 w 354"/>
                  <a:gd name="T23" fmla="*/ 199 h 625"/>
                  <a:gd name="T24" fmla="*/ 41 w 354"/>
                  <a:gd name="T25" fmla="*/ 167 h 625"/>
                  <a:gd name="T26" fmla="*/ 28 w 354"/>
                  <a:gd name="T27" fmla="*/ 136 h 625"/>
                  <a:gd name="T28" fmla="*/ 18 w 354"/>
                  <a:gd name="T29" fmla="*/ 104 h 625"/>
                  <a:gd name="T30" fmla="*/ 9 w 354"/>
                  <a:gd name="T31" fmla="*/ 72 h 625"/>
                  <a:gd name="T32" fmla="*/ 0 w 354"/>
                  <a:gd name="T33" fmla="*/ 36 h 625"/>
                  <a:gd name="T34" fmla="*/ 0 w 354"/>
                  <a:gd name="T35" fmla="*/ 0 h 625"/>
                  <a:gd name="T36" fmla="*/ 0 w 354"/>
                  <a:gd name="T37" fmla="*/ 620 h 625"/>
                  <a:gd name="T38" fmla="*/ 0 w 354"/>
                  <a:gd name="T39" fmla="*/ 620 h 625"/>
                  <a:gd name="T40" fmla="*/ 14 w 354"/>
                  <a:gd name="T41" fmla="*/ 624 h 625"/>
                  <a:gd name="T42" fmla="*/ 353 w 354"/>
                  <a:gd name="T43" fmla="*/ 353 h 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54" h="625">
                    <a:moveTo>
                      <a:pt x="353" y="353"/>
                    </a:moveTo>
                    <a:lnTo>
                      <a:pt x="353" y="353"/>
                    </a:lnTo>
                    <a:lnTo>
                      <a:pt x="317" y="353"/>
                    </a:lnTo>
                    <a:lnTo>
                      <a:pt x="281" y="343"/>
                    </a:lnTo>
                    <a:lnTo>
                      <a:pt x="249" y="335"/>
                    </a:lnTo>
                    <a:lnTo>
                      <a:pt x="217" y="325"/>
                    </a:lnTo>
                    <a:lnTo>
                      <a:pt x="186" y="312"/>
                    </a:lnTo>
                    <a:lnTo>
                      <a:pt x="154" y="294"/>
                    </a:lnTo>
                    <a:lnTo>
                      <a:pt x="127" y="271"/>
                    </a:lnTo>
                    <a:lnTo>
                      <a:pt x="105" y="248"/>
                    </a:lnTo>
                    <a:lnTo>
                      <a:pt x="81" y="226"/>
                    </a:lnTo>
                    <a:lnTo>
                      <a:pt x="59" y="199"/>
                    </a:lnTo>
                    <a:lnTo>
                      <a:pt x="41" y="167"/>
                    </a:lnTo>
                    <a:lnTo>
                      <a:pt x="28" y="136"/>
                    </a:lnTo>
                    <a:lnTo>
                      <a:pt x="18" y="104"/>
                    </a:lnTo>
                    <a:lnTo>
                      <a:pt x="9" y="72"/>
                    </a:lnTo>
                    <a:lnTo>
                      <a:pt x="0" y="36"/>
                    </a:lnTo>
                    <a:lnTo>
                      <a:pt x="0" y="0"/>
                    </a:lnTo>
                    <a:lnTo>
                      <a:pt x="0" y="620"/>
                    </a:lnTo>
                    <a:lnTo>
                      <a:pt x="0" y="620"/>
                    </a:lnTo>
                    <a:lnTo>
                      <a:pt x="14" y="624"/>
                    </a:lnTo>
                    <a:lnTo>
                      <a:pt x="353" y="353"/>
                    </a:lnTo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59" name="Freeform 40"/>
              <p:cNvSpPr>
                <a:spLocks noChangeArrowheads="1"/>
              </p:cNvSpPr>
              <p:nvPr/>
            </p:nvSpPr>
            <p:spPr bwMode="auto">
              <a:xfrm>
                <a:off x="4768706" y="1064571"/>
                <a:ext cx="2561765" cy="2558905"/>
              </a:xfrm>
              <a:custGeom>
                <a:avLst/>
                <a:gdLst>
                  <a:gd name="T0" fmla="*/ 3123 w 7821"/>
                  <a:gd name="T1" fmla="*/ 7738 h 7821"/>
                  <a:gd name="T2" fmla="*/ 2218 w 7821"/>
                  <a:gd name="T3" fmla="*/ 7435 h 7821"/>
                  <a:gd name="T4" fmla="*/ 1426 w 7821"/>
                  <a:gd name="T5" fmla="*/ 6924 h 7821"/>
                  <a:gd name="T6" fmla="*/ 779 w 7821"/>
                  <a:gd name="T7" fmla="*/ 6250 h 7821"/>
                  <a:gd name="T8" fmla="*/ 308 w 7821"/>
                  <a:gd name="T9" fmla="*/ 5430 h 7821"/>
                  <a:gd name="T10" fmla="*/ 45 w 7821"/>
                  <a:gd name="T11" fmla="*/ 4503 h 7821"/>
                  <a:gd name="T12" fmla="*/ 18 w 7821"/>
                  <a:gd name="T13" fmla="*/ 3512 h 7821"/>
                  <a:gd name="T14" fmla="*/ 235 w 7821"/>
                  <a:gd name="T15" fmla="*/ 2566 h 7821"/>
                  <a:gd name="T16" fmla="*/ 670 w 7821"/>
                  <a:gd name="T17" fmla="*/ 1724 h 7821"/>
                  <a:gd name="T18" fmla="*/ 1281 w 7821"/>
                  <a:gd name="T19" fmla="*/ 1019 h 7821"/>
                  <a:gd name="T20" fmla="*/ 2051 w 7821"/>
                  <a:gd name="T21" fmla="*/ 471 h 7821"/>
                  <a:gd name="T22" fmla="*/ 2933 w 7821"/>
                  <a:gd name="T23" fmla="*/ 122 h 7821"/>
                  <a:gd name="T24" fmla="*/ 3910 w 7821"/>
                  <a:gd name="T25" fmla="*/ 0 h 7821"/>
                  <a:gd name="T26" fmla="*/ 4887 w 7821"/>
                  <a:gd name="T27" fmla="*/ 122 h 7821"/>
                  <a:gd name="T28" fmla="*/ 5774 w 7821"/>
                  <a:gd name="T29" fmla="*/ 471 h 7821"/>
                  <a:gd name="T30" fmla="*/ 6539 w 7821"/>
                  <a:gd name="T31" fmla="*/ 1019 h 7821"/>
                  <a:gd name="T32" fmla="*/ 7150 w 7821"/>
                  <a:gd name="T33" fmla="*/ 1724 h 7821"/>
                  <a:gd name="T34" fmla="*/ 7585 w 7821"/>
                  <a:gd name="T35" fmla="*/ 2566 h 7821"/>
                  <a:gd name="T36" fmla="*/ 7802 w 7821"/>
                  <a:gd name="T37" fmla="*/ 3512 h 7821"/>
                  <a:gd name="T38" fmla="*/ 7775 w 7821"/>
                  <a:gd name="T39" fmla="*/ 4503 h 7821"/>
                  <a:gd name="T40" fmla="*/ 7512 w 7821"/>
                  <a:gd name="T41" fmla="*/ 5430 h 7821"/>
                  <a:gd name="T42" fmla="*/ 7041 w 7821"/>
                  <a:gd name="T43" fmla="*/ 6250 h 7821"/>
                  <a:gd name="T44" fmla="*/ 6394 w 7821"/>
                  <a:gd name="T45" fmla="*/ 6924 h 7821"/>
                  <a:gd name="T46" fmla="*/ 5602 w 7821"/>
                  <a:gd name="T47" fmla="*/ 7435 h 7821"/>
                  <a:gd name="T48" fmla="*/ 4697 w 7821"/>
                  <a:gd name="T49" fmla="*/ 7738 h 7821"/>
                  <a:gd name="T50" fmla="*/ 3910 w 7821"/>
                  <a:gd name="T51" fmla="*/ 362 h 7821"/>
                  <a:gd name="T52" fmla="*/ 3023 w 7821"/>
                  <a:gd name="T53" fmla="*/ 471 h 7821"/>
                  <a:gd name="T54" fmla="*/ 2218 w 7821"/>
                  <a:gd name="T55" fmla="*/ 787 h 7821"/>
                  <a:gd name="T56" fmla="*/ 1525 w 7821"/>
                  <a:gd name="T57" fmla="*/ 1285 h 7821"/>
                  <a:gd name="T58" fmla="*/ 968 w 7821"/>
                  <a:gd name="T59" fmla="*/ 1928 h 7821"/>
                  <a:gd name="T60" fmla="*/ 575 w 7821"/>
                  <a:gd name="T61" fmla="*/ 2689 h 7821"/>
                  <a:gd name="T62" fmla="*/ 375 w 7821"/>
                  <a:gd name="T63" fmla="*/ 3549 h 7821"/>
                  <a:gd name="T64" fmla="*/ 399 w 7821"/>
                  <a:gd name="T65" fmla="*/ 4448 h 7821"/>
                  <a:gd name="T66" fmla="*/ 638 w 7821"/>
                  <a:gd name="T67" fmla="*/ 5290 h 7821"/>
                  <a:gd name="T68" fmla="*/ 1068 w 7821"/>
                  <a:gd name="T69" fmla="*/ 6032 h 7821"/>
                  <a:gd name="T70" fmla="*/ 1652 w 7821"/>
                  <a:gd name="T71" fmla="*/ 6648 h 7821"/>
                  <a:gd name="T72" fmla="*/ 2372 w 7821"/>
                  <a:gd name="T73" fmla="*/ 7110 h 7821"/>
                  <a:gd name="T74" fmla="*/ 3195 w 7821"/>
                  <a:gd name="T75" fmla="*/ 7390 h 7821"/>
                  <a:gd name="T76" fmla="*/ 4090 w 7821"/>
                  <a:gd name="T77" fmla="*/ 7453 h 7821"/>
                  <a:gd name="T78" fmla="*/ 4964 w 7821"/>
                  <a:gd name="T79" fmla="*/ 7299 h 7821"/>
                  <a:gd name="T80" fmla="*/ 5752 w 7821"/>
                  <a:gd name="T81" fmla="*/ 6947 h 7821"/>
                  <a:gd name="T82" fmla="*/ 6421 w 7821"/>
                  <a:gd name="T83" fmla="*/ 6417 h 7821"/>
                  <a:gd name="T84" fmla="*/ 6947 w 7821"/>
                  <a:gd name="T85" fmla="*/ 5747 h 7821"/>
                  <a:gd name="T86" fmla="*/ 7299 w 7821"/>
                  <a:gd name="T87" fmla="*/ 4964 h 7821"/>
                  <a:gd name="T88" fmla="*/ 7458 w 7821"/>
                  <a:gd name="T89" fmla="*/ 4090 h 7821"/>
                  <a:gd name="T90" fmla="*/ 7390 w 7821"/>
                  <a:gd name="T91" fmla="*/ 3195 h 7821"/>
                  <a:gd name="T92" fmla="*/ 7110 w 7821"/>
                  <a:gd name="T93" fmla="*/ 2372 h 7821"/>
                  <a:gd name="T94" fmla="*/ 6648 w 7821"/>
                  <a:gd name="T95" fmla="*/ 1652 h 7821"/>
                  <a:gd name="T96" fmla="*/ 6032 w 7821"/>
                  <a:gd name="T97" fmla="*/ 1068 h 7821"/>
                  <a:gd name="T98" fmla="*/ 5290 w 7821"/>
                  <a:gd name="T99" fmla="*/ 638 h 7821"/>
                  <a:gd name="T100" fmla="*/ 4448 w 7821"/>
                  <a:gd name="T101" fmla="*/ 403 h 78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821" h="7821">
                    <a:moveTo>
                      <a:pt x="3910" y="7820"/>
                    </a:moveTo>
                    <a:lnTo>
                      <a:pt x="3711" y="7815"/>
                    </a:lnTo>
                    <a:lnTo>
                      <a:pt x="3512" y="7802"/>
                    </a:lnTo>
                    <a:lnTo>
                      <a:pt x="3317" y="7775"/>
                    </a:lnTo>
                    <a:lnTo>
                      <a:pt x="3123" y="7738"/>
                    </a:lnTo>
                    <a:lnTo>
                      <a:pt x="2933" y="7698"/>
                    </a:lnTo>
                    <a:lnTo>
                      <a:pt x="2748" y="7644"/>
                    </a:lnTo>
                    <a:lnTo>
                      <a:pt x="2566" y="7580"/>
                    </a:lnTo>
                    <a:lnTo>
                      <a:pt x="2390" y="7512"/>
                    </a:lnTo>
                    <a:lnTo>
                      <a:pt x="2218" y="7435"/>
                    </a:lnTo>
                    <a:lnTo>
                      <a:pt x="2051" y="7349"/>
                    </a:lnTo>
                    <a:lnTo>
                      <a:pt x="1883" y="7254"/>
                    </a:lnTo>
                    <a:lnTo>
                      <a:pt x="1724" y="7150"/>
                    </a:lnTo>
                    <a:lnTo>
                      <a:pt x="1570" y="7041"/>
                    </a:lnTo>
                    <a:lnTo>
                      <a:pt x="1426" y="6924"/>
                    </a:lnTo>
                    <a:lnTo>
                      <a:pt x="1281" y="6801"/>
                    </a:lnTo>
                    <a:lnTo>
                      <a:pt x="1145" y="6675"/>
                    </a:lnTo>
                    <a:lnTo>
                      <a:pt x="1019" y="6539"/>
                    </a:lnTo>
                    <a:lnTo>
                      <a:pt x="896" y="6394"/>
                    </a:lnTo>
                    <a:lnTo>
                      <a:pt x="779" y="6250"/>
                    </a:lnTo>
                    <a:lnTo>
                      <a:pt x="670" y="6096"/>
                    </a:lnTo>
                    <a:lnTo>
                      <a:pt x="566" y="5937"/>
                    </a:lnTo>
                    <a:lnTo>
                      <a:pt x="471" y="5769"/>
                    </a:lnTo>
                    <a:lnTo>
                      <a:pt x="385" y="5602"/>
                    </a:lnTo>
                    <a:lnTo>
                      <a:pt x="308" y="5430"/>
                    </a:lnTo>
                    <a:lnTo>
                      <a:pt x="235" y="5254"/>
                    </a:lnTo>
                    <a:lnTo>
                      <a:pt x="176" y="5072"/>
                    </a:lnTo>
                    <a:lnTo>
                      <a:pt x="122" y="4887"/>
                    </a:lnTo>
                    <a:lnTo>
                      <a:pt x="82" y="4697"/>
                    </a:lnTo>
                    <a:lnTo>
                      <a:pt x="45" y="4503"/>
                    </a:lnTo>
                    <a:lnTo>
                      <a:pt x="18" y="4308"/>
                    </a:lnTo>
                    <a:lnTo>
                      <a:pt x="5" y="4109"/>
                    </a:lnTo>
                    <a:lnTo>
                      <a:pt x="0" y="3910"/>
                    </a:lnTo>
                    <a:lnTo>
                      <a:pt x="5" y="3711"/>
                    </a:lnTo>
                    <a:lnTo>
                      <a:pt x="18" y="3512"/>
                    </a:lnTo>
                    <a:lnTo>
                      <a:pt x="45" y="3317"/>
                    </a:lnTo>
                    <a:lnTo>
                      <a:pt x="82" y="3123"/>
                    </a:lnTo>
                    <a:lnTo>
                      <a:pt x="122" y="2933"/>
                    </a:lnTo>
                    <a:lnTo>
                      <a:pt x="176" y="2748"/>
                    </a:lnTo>
                    <a:lnTo>
                      <a:pt x="235" y="2566"/>
                    </a:lnTo>
                    <a:lnTo>
                      <a:pt x="308" y="2390"/>
                    </a:lnTo>
                    <a:lnTo>
                      <a:pt x="385" y="2218"/>
                    </a:lnTo>
                    <a:lnTo>
                      <a:pt x="471" y="2046"/>
                    </a:lnTo>
                    <a:lnTo>
                      <a:pt x="566" y="1883"/>
                    </a:lnTo>
                    <a:lnTo>
                      <a:pt x="670" y="1724"/>
                    </a:lnTo>
                    <a:lnTo>
                      <a:pt x="779" y="1570"/>
                    </a:lnTo>
                    <a:lnTo>
                      <a:pt x="896" y="1426"/>
                    </a:lnTo>
                    <a:lnTo>
                      <a:pt x="1019" y="1281"/>
                    </a:lnTo>
                    <a:lnTo>
                      <a:pt x="1145" y="1145"/>
                    </a:lnTo>
                    <a:lnTo>
                      <a:pt x="1281" y="1019"/>
                    </a:lnTo>
                    <a:lnTo>
                      <a:pt x="1426" y="896"/>
                    </a:lnTo>
                    <a:lnTo>
                      <a:pt x="1570" y="779"/>
                    </a:lnTo>
                    <a:lnTo>
                      <a:pt x="1724" y="670"/>
                    </a:lnTo>
                    <a:lnTo>
                      <a:pt x="1883" y="566"/>
                    </a:lnTo>
                    <a:lnTo>
                      <a:pt x="2051" y="471"/>
                    </a:lnTo>
                    <a:lnTo>
                      <a:pt x="2218" y="385"/>
                    </a:lnTo>
                    <a:lnTo>
                      <a:pt x="2390" y="308"/>
                    </a:lnTo>
                    <a:lnTo>
                      <a:pt x="2566" y="240"/>
                    </a:lnTo>
                    <a:lnTo>
                      <a:pt x="2748" y="176"/>
                    </a:lnTo>
                    <a:lnTo>
                      <a:pt x="2933" y="122"/>
                    </a:lnTo>
                    <a:lnTo>
                      <a:pt x="3123" y="82"/>
                    </a:lnTo>
                    <a:lnTo>
                      <a:pt x="3317" y="45"/>
                    </a:lnTo>
                    <a:lnTo>
                      <a:pt x="3512" y="18"/>
                    </a:lnTo>
                    <a:lnTo>
                      <a:pt x="3711" y="5"/>
                    </a:lnTo>
                    <a:lnTo>
                      <a:pt x="3910" y="0"/>
                    </a:lnTo>
                    <a:lnTo>
                      <a:pt x="4109" y="5"/>
                    </a:lnTo>
                    <a:lnTo>
                      <a:pt x="4308" y="18"/>
                    </a:lnTo>
                    <a:lnTo>
                      <a:pt x="4503" y="45"/>
                    </a:lnTo>
                    <a:lnTo>
                      <a:pt x="4697" y="82"/>
                    </a:lnTo>
                    <a:lnTo>
                      <a:pt x="4887" y="122"/>
                    </a:lnTo>
                    <a:lnTo>
                      <a:pt x="5072" y="176"/>
                    </a:lnTo>
                    <a:lnTo>
                      <a:pt x="5254" y="240"/>
                    </a:lnTo>
                    <a:lnTo>
                      <a:pt x="5430" y="308"/>
                    </a:lnTo>
                    <a:lnTo>
                      <a:pt x="5602" y="385"/>
                    </a:lnTo>
                    <a:lnTo>
                      <a:pt x="5774" y="471"/>
                    </a:lnTo>
                    <a:lnTo>
                      <a:pt x="5937" y="566"/>
                    </a:lnTo>
                    <a:lnTo>
                      <a:pt x="6096" y="670"/>
                    </a:lnTo>
                    <a:lnTo>
                      <a:pt x="6250" y="779"/>
                    </a:lnTo>
                    <a:lnTo>
                      <a:pt x="6394" y="896"/>
                    </a:lnTo>
                    <a:lnTo>
                      <a:pt x="6539" y="1019"/>
                    </a:lnTo>
                    <a:lnTo>
                      <a:pt x="6675" y="1145"/>
                    </a:lnTo>
                    <a:lnTo>
                      <a:pt x="6801" y="1281"/>
                    </a:lnTo>
                    <a:lnTo>
                      <a:pt x="6929" y="1426"/>
                    </a:lnTo>
                    <a:lnTo>
                      <a:pt x="7041" y="1570"/>
                    </a:lnTo>
                    <a:lnTo>
                      <a:pt x="7150" y="1724"/>
                    </a:lnTo>
                    <a:lnTo>
                      <a:pt x="7254" y="1883"/>
                    </a:lnTo>
                    <a:lnTo>
                      <a:pt x="7349" y="2046"/>
                    </a:lnTo>
                    <a:lnTo>
                      <a:pt x="7435" y="2218"/>
                    </a:lnTo>
                    <a:lnTo>
                      <a:pt x="7512" y="2390"/>
                    </a:lnTo>
                    <a:lnTo>
                      <a:pt x="7585" y="2566"/>
                    </a:lnTo>
                    <a:lnTo>
                      <a:pt x="7644" y="2748"/>
                    </a:lnTo>
                    <a:lnTo>
                      <a:pt x="7698" y="2933"/>
                    </a:lnTo>
                    <a:lnTo>
                      <a:pt x="7738" y="3123"/>
                    </a:lnTo>
                    <a:lnTo>
                      <a:pt x="7775" y="3317"/>
                    </a:lnTo>
                    <a:lnTo>
                      <a:pt x="7802" y="3512"/>
                    </a:lnTo>
                    <a:lnTo>
                      <a:pt x="7815" y="3711"/>
                    </a:lnTo>
                    <a:lnTo>
                      <a:pt x="7820" y="3910"/>
                    </a:lnTo>
                    <a:lnTo>
                      <a:pt x="7815" y="4109"/>
                    </a:lnTo>
                    <a:lnTo>
                      <a:pt x="7802" y="4308"/>
                    </a:lnTo>
                    <a:lnTo>
                      <a:pt x="7775" y="4503"/>
                    </a:lnTo>
                    <a:lnTo>
                      <a:pt x="7738" y="4697"/>
                    </a:lnTo>
                    <a:lnTo>
                      <a:pt x="7698" y="4887"/>
                    </a:lnTo>
                    <a:lnTo>
                      <a:pt x="7644" y="5072"/>
                    </a:lnTo>
                    <a:lnTo>
                      <a:pt x="7585" y="5254"/>
                    </a:lnTo>
                    <a:lnTo>
                      <a:pt x="7512" y="5430"/>
                    </a:lnTo>
                    <a:lnTo>
                      <a:pt x="7435" y="5602"/>
                    </a:lnTo>
                    <a:lnTo>
                      <a:pt x="7349" y="5769"/>
                    </a:lnTo>
                    <a:lnTo>
                      <a:pt x="7254" y="5937"/>
                    </a:lnTo>
                    <a:lnTo>
                      <a:pt x="7150" y="6096"/>
                    </a:lnTo>
                    <a:lnTo>
                      <a:pt x="7041" y="6250"/>
                    </a:lnTo>
                    <a:lnTo>
                      <a:pt x="6929" y="6394"/>
                    </a:lnTo>
                    <a:lnTo>
                      <a:pt x="6801" y="6539"/>
                    </a:lnTo>
                    <a:lnTo>
                      <a:pt x="6675" y="6675"/>
                    </a:lnTo>
                    <a:lnTo>
                      <a:pt x="6539" y="6801"/>
                    </a:lnTo>
                    <a:lnTo>
                      <a:pt x="6394" y="6924"/>
                    </a:lnTo>
                    <a:lnTo>
                      <a:pt x="6250" y="7041"/>
                    </a:lnTo>
                    <a:lnTo>
                      <a:pt x="6096" y="7150"/>
                    </a:lnTo>
                    <a:lnTo>
                      <a:pt x="5937" y="7254"/>
                    </a:lnTo>
                    <a:lnTo>
                      <a:pt x="5774" y="7349"/>
                    </a:lnTo>
                    <a:lnTo>
                      <a:pt x="5602" y="7435"/>
                    </a:lnTo>
                    <a:lnTo>
                      <a:pt x="5430" y="7512"/>
                    </a:lnTo>
                    <a:lnTo>
                      <a:pt x="5254" y="7580"/>
                    </a:lnTo>
                    <a:lnTo>
                      <a:pt x="5072" y="7644"/>
                    </a:lnTo>
                    <a:lnTo>
                      <a:pt x="4887" y="7698"/>
                    </a:lnTo>
                    <a:lnTo>
                      <a:pt x="4697" y="7738"/>
                    </a:lnTo>
                    <a:lnTo>
                      <a:pt x="4503" y="7775"/>
                    </a:lnTo>
                    <a:lnTo>
                      <a:pt x="4308" y="7802"/>
                    </a:lnTo>
                    <a:lnTo>
                      <a:pt x="4109" y="7815"/>
                    </a:lnTo>
                    <a:lnTo>
                      <a:pt x="3910" y="7820"/>
                    </a:lnTo>
                    <a:close/>
                    <a:moveTo>
                      <a:pt x="3910" y="362"/>
                    </a:moveTo>
                    <a:lnTo>
                      <a:pt x="3730" y="367"/>
                    </a:lnTo>
                    <a:lnTo>
                      <a:pt x="3549" y="380"/>
                    </a:lnTo>
                    <a:lnTo>
                      <a:pt x="3372" y="403"/>
                    </a:lnTo>
                    <a:lnTo>
                      <a:pt x="3195" y="430"/>
                    </a:lnTo>
                    <a:lnTo>
                      <a:pt x="3023" y="471"/>
                    </a:lnTo>
                    <a:lnTo>
                      <a:pt x="2856" y="521"/>
                    </a:lnTo>
                    <a:lnTo>
                      <a:pt x="2693" y="575"/>
                    </a:lnTo>
                    <a:lnTo>
                      <a:pt x="2530" y="638"/>
                    </a:lnTo>
                    <a:lnTo>
                      <a:pt x="2372" y="710"/>
                    </a:lnTo>
                    <a:lnTo>
                      <a:pt x="2218" y="787"/>
                    </a:lnTo>
                    <a:lnTo>
                      <a:pt x="2073" y="873"/>
                    </a:lnTo>
                    <a:lnTo>
                      <a:pt x="1928" y="968"/>
                    </a:lnTo>
                    <a:lnTo>
                      <a:pt x="1788" y="1068"/>
                    </a:lnTo>
                    <a:lnTo>
                      <a:pt x="1652" y="1172"/>
                    </a:lnTo>
                    <a:lnTo>
                      <a:pt x="1525" y="1285"/>
                    </a:lnTo>
                    <a:lnTo>
                      <a:pt x="1403" y="1403"/>
                    </a:lnTo>
                    <a:lnTo>
                      <a:pt x="1285" y="1525"/>
                    </a:lnTo>
                    <a:lnTo>
                      <a:pt x="1172" y="1652"/>
                    </a:lnTo>
                    <a:lnTo>
                      <a:pt x="1068" y="1788"/>
                    </a:lnTo>
                    <a:lnTo>
                      <a:pt x="968" y="1928"/>
                    </a:lnTo>
                    <a:lnTo>
                      <a:pt x="873" y="2068"/>
                    </a:lnTo>
                    <a:lnTo>
                      <a:pt x="787" y="2218"/>
                    </a:lnTo>
                    <a:lnTo>
                      <a:pt x="710" y="2372"/>
                    </a:lnTo>
                    <a:lnTo>
                      <a:pt x="638" y="2530"/>
                    </a:lnTo>
                    <a:lnTo>
                      <a:pt x="575" y="2689"/>
                    </a:lnTo>
                    <a:lnTo>
                      <a:pt x="521" y="2856"/>
                    </a:lnTo>
                    <a:lnTo>
                      <a:pt x="471" y="3023"/>
                    </a:lnTo>
                    <a:lnTo>
                      <a:pt x="430" y="3195"/>
                    </a:lnTo>
                    <a:lnTo>
                      <a:pt x="399" y="3372"/>
                    </a:lnTo>
                    <a:lnTo>
                      <a:pt x="375" y="3549"/>
                    </a:lnTo>
                    <a:lnTo>
                      <a:pt x="362" y="3730"/>
                    </a:lnTo>
                    <a:lnTo>
                      <a:pt x="357" y="3910"/>
                    </a:lnTo>
                    <a:lnTo>
                      <a:pt x="362" y="4090"/>
                    </a:lnTo>
                    <a:lnTo>
                      <a:pt x="375" y="4271"/>
                    </a:lnTo>
                    <a:lnTo>
                      <a:pt x="399" y="4448"/>
                    </a:lnTo>
                    <a:lnTo>
                      <a:pt x="430" y="4625"/>
                    </a:lnTo>
                    <a:lnTo>
                      <a:pt x="471" y="4797"/>
                    </a:lnTo>
                    <a:lnTo>
                      <a:pt x="521" y="4964"/>
                    </a:lnTo>
                    <a:lnTo>
                      <a:pt x="575" y="5127"/>
                    </a:lnTo>
                    <a:lnTo>
                      <a:pt x="638" y="5290"/>
                    </a:lnTo>
                    <a:lnTo>
                      <a:pt x="710" y="5448"/>
                    </a:lnTo>
                    <a:lnTo>
                      <a:pt x="787" y="5602"/>
                    </a:lnTo>
                    <a:lnTo>
                      <a:pt x="873" y="5747"/>
                    </a:lnTo>
                    <a:lnTo>
                      <a:pt x="968" y="5892"/>
                    </a:lnTo>
                    <a:lnTo>
                      <a:pt x="1068" y="6032"/>
                    </a:lnTo>
                    <a:lnTo>
                      <a:pt x="1172" y="6168"/>
                    </a:lnTo>
                    <a:lnTo>
                      <a:pt x="1285" y="6295"/>
                    </a:lnTo>
                    <a:lnTo>
                      <a:pt x="1403" y="6417"/>
                    </a:lnTo>
                    <a:lnTo>
                      <a:pt x="1525" y="6535"/>
                    </a:lnTo>
                    <a:lnTo>
                      <a:pt x="1652" y="6648"/>
                    </a:lnTo>
                    <a:lnTo>
                      <a:pt x="1788" y="6752"/>
                    </a:lnTo>
                    <a:lnTo>
                      <a:pt x="1928" y="6852"/>
                    </a:lnTo>
                    <a:lnTo>
                      <a:pt x="2073" y="6947"/>
                    </a:lnTo>
                    <a:lnTo>
                      <a:pt x="2218" y="7033"/>
                    </a:lnTo>
                    <a:lnTo>
                      <a:pt x="2372" y="7110"/>
                    </a:lnTo>
                    <a:lnTo>
                      <a:pt x="2530" y="7182"/>
                    </a:lnTo>
                    <a:lnTo>
                      <a:pt x="2693" y="7245"/>
                    </a:lnTo>
                    <a:lnTo>
                      <a:pt x="2856" y="7299"/>
                    </a:lnTo>
                    <a:lnTo>
                      <a:pt x="3023" y="7349"/>
                    </a:lnTo>
                    <a:lnTo>
                      <a:pt x="3195" y="7390"/>
                    </a:lnTo>
                    <a:lnTo>
                      <a:pt x="3372" y="7417"/>
                    </a:lnTo>
                    <a:lnTo>
                      <a:pt x="3549" y="7440"/>
                    </a:lnTo>
                    <a:lnTo>
                      <a:pt x="3730" y="7453"/>
                    </a:lnTo>
                    <a:lnTo>
                      <a:pt x="3910" y="7458"/>
                    </a:lnTo>
                    <a:lnTo>
                      <a:pt x="4090" y="7453"/>
                    </a:lnTo>
                    <a:lnTo>
                      <a:pt x="4271" y="7440"/>
                    </a:lnTo>
                    <a:lnTo>
                      <a:pt x="4448" y="7417"/>
                    </a:lnTo>
                    <a:lnTo>
                      <a:pt x="4625" y="7390"/>
                    </a:lnTo>
                    <a:lnTo>
                      <a:pt x="4797" y="7349"/>
                    </a:lnTo>
                    <a:lnTo>
                      <a:pt x="4964" y="7299"/>
                    </a:lnTo>
                    <a:lnTo>
                      <a:pt x="5131" y="7245"/>
                    </a:lnTo>
                    <a:lnTo>
                      <a:pt x="5290" y="7182"/>
                    </a:lnTo>
                    <a:lnTo>
                      <a:pt x="5448" y="7110"/>
                    </a:lnTo>
                    <a:lnTo>
                      <a:pt x="5602" y="7033"/>
                    </a:lnTo>
                    <a:lnTo>
                      <a:pt x="5752" y="6947"/>
                    </a:lnTo>
                    <a:lnTo>
                      <a:pt x="5892" y="6852"/>
                    </a:lnTo>
                    <a:lnTo>
                      <a:pt x="6032" y="6752"/>
                    </a:lnTo>
                    <a:lnTo>
                      <a:pt x="6168" y="6648"/>
                    </a:lnTo>
                    <a:lnTo>
                      <a:pt x="6295" y="6535"/>
                    </a:lnTo>
                    <a:lnTo>
                      <a:pt x="6421" y="6417"/>
                    </a:lnTo>
                    <a:lnTo>
                      <a:pt x="6539" y="6295"/>
                    </a:lnTo>
                    <a:lnTo>
                      <a:pt x="6648" y="6168"/>
                    </a:lnTo>
                    <a:lnTo>
                      <a:pt x="6756" y="6032"/>
                    </a:lnTo>
                    <a:lnTo>
                      <a:pt x="6852" y="5892"/>
                    </a:lnTo>
                    <a:lnTo>
                      <a:pt x="6947" y="5747"/>
                    </a:lnTo>
                    <a:lnTo>
                      <a:pt x="7033" y="5602"/>
                    </a:lnTo>
                    <a:lnTo>
                      <a:pt x="7110" y="5448"/>
                    </a:lnTo>
                    <a:lnTo>
                      <a:pt x="7182" y="5290"/>
                    </a:lnTo>
                    <a:lnTo>
                      <a:pt x="7245" y="5127"/>
                    </a:lnTo>
                    <a:lnTo>
                      <a:pt x="7299" y="4964"/>
                    </a:lnTo>
                    <a:lnTo>
                      <a:pt x="7349" y="4797"/>
                    </a:lnTo>
                    <a:lnTo>
                      <a:pt x="7390" y="4625"/>
                    </a:lnTo>
                    <a:lnTo>
                      <a:pt x="7421" y="4448"/>
                    </a:lnTo>
                    <a:lnTo>
                      <a:pt x="7445" y="4271"/>
                    </a:lnTo>
                    <a:lnTo>
                      <a:pt x="7458" y="4090"/>
                    </a:lnTo>
                    <a:lnTo>
                      <a:pt x="7463" y="3910"/>
                    </a:lnTo>
                    <a:lnTo>
                      <a:pt x="7458" y="3730"/>
                    </a:lnTo>
                    <a:lnTo>
                      <a:pt x="7445" y="3549"/>
                    </a:lnTo>
                    <a:lnTo>
                      <a:pt x="7421" y="3372"/>
                    </a:lnTo>
                    <a:lnTo>
                      <a:pt x="7390" y="3195"/>
                    </a:lnTo>
                    <a:lnTo>
                      <a:pt x="7349" y="3023"/>
                    </a:lnTo>
                    <a:lnTo>
                      <a:pt x="7299" y="2856"/>
                    </a:lnTo>
                    <a:lnTo>
                      <a:pt x="7245" y="2689"/>
                    </a:lnTo>
                    <a:lnTo>
                      <a:pt x="7182" y="2530"/>
                    </a:lnTo>
                    <a:lnTo>
                      <a:pt x="7110" y="2372"/>
                    </a:lnTo>
                    <a:lnTo>
                      <a:pt x="7033" y="2218"/>
                    </a:lnTo>
                    <a:lnTo>
                      <a:pt x="6947" y="2068"/>
                    </a:lnTo>
                    <a:lnTo>
                      <a:pt x="6852" y="1928"/>
                    </a:lnTo>
                    <a:lnTo>
                      <a:pt x="6756" y="1788"/>
                    </a:lnTo>
                    <a:lnTo>
                      <a:pt x="6648" y="1652"/>
                    </a:lnTo>
                    <a:lnTo>
                      <a:pt x="6539" y="1525"/>
                    </a:lnTo>
                    <a:lnTo>
                      <a:pt x="6421" y="1403"/>
                    </a:lnTo>
                    <a:lnTo>
                      <a:pt x="6295" y="1285"/>
                    </a:lnTo>
                    <a:lnTo>
                      <a:pt x="6168" y="1172"/>
                    </a:lnTo>
                    <a:lnTo>
                      <a:pt x="6032" y="1068"/>
                    </a:lnTo>
                    <a:lnTo>
                      <a:pt x="5892" y="968"/>
                    </a:lnTo>
                    <a:lnTo>
                      <a:pt x="5752" y="873"/>
                    </a:lnTo>
                    <a:lnTo>
                      <a:pt x="5602" y="787"/>
                    </a:lnTo>
                    <a:lnTo>
                      <a:pt x="5448" y="710"/>
                    </a:lnTo>
                    <a:lnTo>
                      <a:pt x="5290" y="638"/>
                    </a:lnTo>
                    <a:lnTo>
                      <a:pt x="5131" y="575"/>
                    </a:lnTo>
                    <a:lnTo>
                      <a:pt x="4964" y="521"/>
                    </a:lnTo>
                    <a:lnTo>
                      <a:pt x="4797" y="471"/>
                    </a:lnTo>
                    <a:lnTo>
                      <a:pt x="4625" y="430"/>
                    </a:lnTo>
                    <a:lnTo>
                      <a:pt x="4448" y="403"/>
                    </a:lnTo>
                    <a:lnTo>
                      <a:pt x="4271" y="380"/>
                    </a:lnTo>
                    <a:lnTo>
                      <a:pt x="4090" y="367"/>
                    </a:lnTo>
                    <a:lnTo>
                      <a:pt x="3910" y="362"/>
                    </a:lnTo>
                    <a:close/>
                  </a:path>
                </a:pathLst>
              </a:custGeom>
              <a:solidFill>
                <a:srgbClr val="00A8E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  <p:sp>
            <p:nvSpPr>
              <p:cNvPr id="60" name="Freeform 41"/>
              <p:cNvSpPr>
                <a:spLocks noChangeArrowheads="1"/>
              </p:cNvSpPr>
              <p:nvPr/>
            </p:nvSpPr>
            <p:spPr bwMode="auto">
              <a:xfrm>
                <a:off x="6165901" y="1341677"/>
                <a:ext cx="465250" cy="466174"/>
              </a:xfrm>
              <a:custGeom>
                <a:avLst/>
                <a:gdLst>
                  <a:gd name="T0" fmla="*/ 570 w 1426"/>
                  <a:gd name="T1" fmla="*/ 1412 h 1427"/>
                  <a:gd name="T2" fmla="*/ 375 w 1426"/>
                  <a:gd name="T3" fmla="*/ 1339 h 1427"/>
                  <a:gd name="T4" fmla="*/ 208 w 1426"/>
                  <a:gd name="T5" fmla="*/ 1217 h 1427"/>
                  <a:gd name="T6" fmla="*/ 85 w 1426"/>
                  <a:gd name="T7" fmla="*/ 1054 h 1427"/>
                  <a:gd name="T8" fmla="*/ 13 w 1426"/>
                  <a:gd name="T9" fmla="*/ 859 h 1427"/>
                  <a:gd name="T10" fmla="*/ 4 w 1426"/>
                  <a:gd name="T11" fmla="*/ 642 h 1427"/>
                  <a:gd name="T12" fmla="*/ 54 w 1426"/>
                  <a:gd name="T13" fmla="*/ 439 h 1427"/>
                  <a:gd name="T14" fmla="*/ 163 w 1426"/>
                  <a:gd name="T15" fmla="*/ 262 h 1427"/>
                  <a:gd name="T16" fmla="*/ 317 w 1426"/>
                  <a:gd name="T17" fmla="*/ 122 h 1427"/>
                  <a:gd name="T18" fmla="*/ 502 w 1426"/>
                  <a:gd name="T19" fmla="*/ 36 h 1427"/>
                  <a:gd name="T20" fmla="*/ 715 w 1426"/>
                  <a:gd name="T21" fmla="*/ 0 h 1427"/>
                  <a:gd name="T22" fmla="*/ 923 w 1426"/>
                  <a:gd name="T23" fmla="*/ 36 h 1427"/>
                  <a:gd name="T24" fmla="*/ 1113 w 1426"/>
                  <a:gd name="T25" fmla="*/ 122 h 1427"/>
                  <a:gd name="T26" fmla="*/ 1262 w 1426"/>
                  <a:gd name="T27" fmla="*/ 262 h 1427"/>
                  <a:gd name="T28" fmla="*/ 1371 w 1426"/>
                  <a:gd name="T29" fmla="*/ 439 h 1427"/>
                  <a:gd name="T30" fmla="*/ 1421 w 1426"/>
                  <a:gd name="T31" fmla="*/ 642 h 1427"/>
                  <a:gd name="T32" fmla="*/ 1412 w 1426"/>
                  <a:gd name="T33" fmla="*/ 859 h 1427"/>
                  <a:gd name="T34" fmla="*/ 1339 w 1426"/>
                  <a:gd name="T35" fmla="*/ 1054 h 1427"/>
                  <a:gd name="T36" fmla="*/ 1217 w 1426"/>
                  <a:gd name="T37" fmla="*/ 1217 h 1427"/>
                  <a:gd name="T38" fmla="*/ 1054 w 1426"/>
                  <a:gd name="T39" fmla="*/ 1339 h 1427"/>
                  <a:gd name="T40" fmla="*/ 855 w 1426"/>
                  <a:gd name="T41" fmla="*/ 1412 h 1427"/>
                  <a:gd name="T42" fmla="*/ 715 w 1426"/>
                  <a:gd name="T43" fmla="*/ 362 h 1427"/>
                  <a:gd name="T44" fmla="*/ 606 w 1426"/>
                  <a:gd name="T45" fmla="*/ 375 h 1427"/>
                  <a:gd name="T46" fmla="*/ 516 w 1426"/>
                  <a:gd name="T47" fmla="*/ 420 h 1427"/>
                  <a:gd name="T48" fmla="*/ 439 w 1426"/>
                  <a:gd name="T49" fmla="*/ 489 h 1427"/>
                  <a:gd name="T50" fmla="*/ 389 w 1426"/>
                  <a:gd name="T51" fmla="*/ 579 h 1427"/>
                  <a:gd name="T52" fmla="*/ 362 w 1426"/>
                  <a:gd name="T53" fmla="*/ 678 h 1427"/>
                  <a:gd name="T54" fmla="*/ 366 w 1426"/>
                  <a:gd name="T55" fmla="*/ 787 h 1427"/>
                  <a:gd name="T56" fmla="*/ 402 w 1426"/>
                  <a:gd name="T57" fmla="*/ 882 h 1427"/>
                  <a:gd name="T58" fmla="*/ 461 w 1426"/>
                  <a:gd name="T59" fmla="*/ 963 h 1427"/>
                  <a:gd name="T60" fmla="*/ 543 w 1426"/>
                  <a:gd name="T61" fmla="*/ 1027 h 1427"/>
                  <a:gd name="T62" fmla="*/ 642 w 1426"/>
                  <a:gd name="T63" fmla="*/ 1059 h 1427"/>
                  <a:gd name="T64" fmla="*/ 746 w 1426"/>
                  <a:gd name="T65" fmla="*/ 1068 h 1427"/>
                  <a:gd name="T66" fmla="*/ 851 w 1426"/>
                  <a:gd name="T67" fmla="*/ 1040 h 1427"/>
                  <a:gd name="T68" fmla="*/ 937 w 1426"/>
                  <a:gd name="T69" fmla="*/ 987 h 1427"/>
                  <a:gd name="T70" fmla="*/ 1004 w 1426"/>
                  <a:gd name="T71" fmla="*/ 914 h 1427"/>
                  <a:gd name="T72" fmla="*/ 1049 w 1426"/>
                  <a:gd name="T73" fmla="*/ 819 h 1427"/>
                  <a:gd name="T74" fmla="*/ 1067 w 1426"/>
                  <a:gd name="T75" fmla="*/ 715 h 1427"/>
                  <a:gd name="T76" fmla="*/ 1049 w 1426"/>
                  <a:gd name="T77" fmla="*/ 611 h 1427"/>
                  <a:gd name="T78" fmla="*/ 1004 w 1426"/>
                  <a:gd name="T79" fmla="*/ 516 h 1427"/>
                  <a:gd name="T80" fmla="*/ 937 w 1426"/>
                  <a:gd name="T81" fmla="*/ 443 h 1427"/>
                  <a:gd name="T82" fmla="*/ 851 w 1426"/>
                  <a:gd name="T83" fmla="*/ 389 h 1427"/>
                  <a:gd name="T84" fmla="*/ 746 w 1426"/>
                  <a:gd name="T85" fmla="*/ 362 h 1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26" h="1427">
                    <a:moveTo>
                      <a:pt x="715" y="1426"/>
                    </a:moveTo>
                    <a:lnTo>
                      <a:pt x="638" y="1426"/>
                    </a:lnTo>
                    <a:lnTo>
                      <a:pt x="570" y="1412"/>
                    </a:lnTo>
                    <a:lnTo>
                      <a:pt x="502" y="1394"/>
                    </a:lnTo>
                    <a:lnTo>
                      <a:pt x="434" y="1371"/>
                    </a:lnTo>
                    <a:lnTo>
                      <a:pt x="375" y="1339"/>
                    </a:lnTo>
                    <a:lnTo>
                      <a:pt x="317" y="1308"/>
                    </a:lnTo>
                    <a:lnTo>
                      <a:pt x="258" y="1262"/>
                    </a:lnTo>
                    <a:lnTo>
                      <a:pt x="208" y="1217"/>
                    </a:lnTo>
                    <a:lnTo>
                      <a:pt x="163" y="1168"/>
                    </a:lnTo>
                    <a:lnTo>
                      <a:pt x="122" y="1113"/>
                    </a:lnTo>
                    <a:lnTo>
                      <a:pt x="85" y="1054"/>
                    </a:lnTo>
                    <a:lnTo>
                      <a:pt x="54" y="991"/>
                    </a:lnTo>
                    <a:lnTo>
                      <a:pt x="31" y="928"/>
                    </a:lnTo>
                    <a:lnTo>
                      <a:pt x="13" y="859"/>
                    </a:lnTo>
                    <a:lnTo>
                      <a:pt x="4" y="787"/>
                    </a:lnTo>
                    <a:lnTo>
                      <a:pt x="0" y="715"/>
                    </a:lnTo>
                    <a:lnTo>
                      <a:pt x="4" y="642"/>
                    </a:lnTo>
                    <a:lnTo>
                      <a:pt x="13" y="570"/>
                    </a:lnTo>
                    <a:lnTo>
                      <a:pt x="31" y="502"/>
                    </a:lnTo>
                    <a:lnTo>
                      <a:pt x="54" y="439"/>
                    </a:lnTo>
                    <a:lnTo>
                      <a:pt x="85" y="375"/>
                    </a:lnTo>
                    <a:lnTo>
                      <a:pt x="122" y="317"/>
                    </a:lnTo>
                    <a:lnTo>
                      <a:pt x="163" y="262"/>
                    </a:lnTo>
                    <a:lnTo>
                      <a:pt x="208" y="213"/>
                    </a:lnTo>
                    <a:lnTo>
                      <a:pt x="258" y="162"/>
                    </a:lnTo>
                    <a:lnTo>
                      <a:pt x="317" y="122"/>
                    </a:lnTo>
                    <a:lnTo>
                      <a:pt x="375" y="85"/>
                    </a:lnTo>
                    <a:lnTo>
                      <a:pt x="434" y="59"/>
                    </a:lnTo>
                    <a:lnTo>
                      <a:pt x="502" y="36"/>
                    </a:lnTo>
                    <a:lnTo>
                      <a:pt x="570" y="18"/>
                    </a:lnTo>
                    <a:lnTo>
                      <a:pt x="638" y="4"/>
                    </a:lnTo>
                    <a:lnTo>
                      <a:pt x="715" y="0"/>
                    </a:lnTo>
                    <a:lnTo>
                      <a:pt x="787" y="4"/>
                    </a:lnTo>
                    <a:lnTo>
                      <a:pt x="855" y="18"/>
                    </a:lnTo>
                    <a:lnTo>
                      <a:pt x="923" y="36"/>
                    </a:lnTo>
                    <a:lnTo>
                      <a:pt x="991" y="59"/>
                    </a:lnTo>
                    <a:lnTo>
                      <a:pt x="1054" y="85"/>
                    </a:lnTo>
                    <a:lnTo>
                      <a:pt x="1113" y="122"/>
                    </a:lnTo>
                    <a:lnTo>
                      <a:pt x="1167" y="162"/>
                    </a:lnTo>
                    <a:lnTo>
                      <a:pt x="1217" y="213"/>
                    </a:lnTo>
                    <a:lnTo>
                      <a:pt x="1262" y="262"/>
                    </a:lnTo>
                    <a:lnTo>
                      <a:pt x="1303" y="317"/>
                    </a:lnTo>
                    <a:lnTo>
                      <a:pt x="1339" y="375"/>
                    </a:lnTo>
                    <a:lnTo>
                      <a:pt x="1371" y="439"/>
                    </a:lnTo>
                    <a:lnTo>
                      <a:pt x="1394" y="502"/>
                    </a:lnTo>
                    <a:lnTo>
                      <a:pt x="1412" y="570"/>
                    </a:lnTo>
                    <a:lnTo>
                      <a:pt x="1421" y="642"/>
                    </a:lnTo>
                    <a:lnTo>
                      <a:pt x="1425" y="715"/>
                    </a:lnTo>
                    <a:lnTo>
                      <a:pt x="1421" y="787"/>
                    </a:lnTo>
                    <a:lnTo>
                      <a:pt x="1412" y="859"/>
                    </a:lnTo>
                    <a:lnTo>
                      <a:pt x="1394" y="928"/>
                    </a:lnTo>
                    <a:lnTo>
                      <a:pt x="1371" y="991"/>
                    </a:lnTo>
                    <a:lnTo>
                      <a:pt x="1339" y="1054"/>
                    </a:lnTo>
                    <a:lnTo>
                      <a:pt x="1303" y="1113"/>
                    </a:lnTo>
                    <a:lnTo>
                      <a:pt x="1262" y="1168"/>
                    </a:lnTo>
                    <a:lnTo>
                      <a:pt x="1217" y="1217"/>
                    </a:lnTo>
                    <a:lnTo>
                      <a:pt x="1167" y="1262"/>
                    </a:lnTo>
                    <a:lnTo>
                      <a:pt x="1113" y="1308"/>
                    </a:lnTo>
                    <a:lnTo>
                      <a:pt x="1054" y="1339"/>
                    </a:lnTo>
                    <a:lnTo>
                      <a:pt x="991" y="1371"/>
                    </a:lnTo>
                    <a:lnTo>
                      <a:pt x="923" y="1394"/>
                    </a:lnTo>
                    <a:lnTo>
                      <a:pt x="855" y="1412"/>
                    </a:lnTo>
                    <a:lnTo>
                      <a:pt x="787" y="1426"/>
                    </a:lnTo>
                    <a:lnTo>
                      <a:pt x="715" y="1426"/>
                    </a:lnTo>
                    <a:close/>
                    <a:moveTo>
                      <a:pt x="715" y="362"/>
                    </a:moveTo>
                    <a:lnTo>
                      <a:pt x="679" y="362"/>
                    </a:lnTo>
                    <a:lnTo>
                      <a:pt x="642" y="371"/>
                    </a:lnTo>
                    <a:lnTo>
                      <a:pt x="606" y="375"/>
                    </a:lnTo>
                    <a:lnTo>
                      <a:pt x="575" y="389"/>
                    </a:lnTo>
                    <a:lnTo>
                      <a:pt x="543" y="402"/>
                    </a:lnTo>
                    <a:lnTo>
                      <a:pt x="516" y="420"/>
                    </a:lnTo>
                    <a:lnTo>
                      <a:pt x="488" y="443"/>
                    </a:lnTo>
                    <a:lnTo>
                      <a:pt x="461" y="466"/>
                    </a:lnTo>
                    <a:lnTo>
                      <a:pt x="439" y="489"/>
                    </a:lnTo>
                    <a:lnTo>
                      <a:pt x="421" y="516"/>
                    </a:lnTo>
                    <a:lnTo>
                      <a:pt x="402" y="547"/>
                    </a:lnTo>
                    <a:lnTo>
                      <a:pt x="389" y="579"/>
                    </a:lnTo>
                    <a:lnTo>
                      <a:pt x="375" y="611"/>
                    </a:lnTo>
                    <a:lnTo>
                      <a:pt x="366" y="642"/>
                    </a:lnTo>
                    <a:lnTo>
                      <a:pt x="362" y="678"/>
                    </a:lnTo>
                    <a:lnTo>
                      <a:pt x="362" y="715"/>
                    </a:lnTo>
                    <a:lnTo>
                      <a:pt x="362" y="751"/>
                    </a:lnTo>
                    <a:lnTo>
                      <a:pt x="366" y="787"/>
                    </a:lnTo>
                    <a:lnTo>
                      <a:pt x="375" y="819"/>
                    </a:lnTo>
                    <a:lnTo>
                      <a:pt x="389" y="851"/>
                    </a:lnTo>
                    <a:lnTo>
                      <a:pt x="402" y="882"/>
                    </a:lnTo>
                    <a:lnTo>
                      <a:pt x="421" y="914"/>
                    </a:lnTo>
                    <a:lnTo>
                      <a:pt x="439" y="941"/>
                    </a:lnTo>
                    <a:lnTo>
                      <a:pt x="461" y="963"/>
                    </a:lnTo>
                    <a:lnTo>
                      <a:pt x="488" y="987"/>
                    </a:lnTo>
                    <a:lnTo>
                      <a:pt x="516" y="1009"/>
                    </a:lnTo>
                    <a:lnTo>
                      <a:pt x="543" y="1027"/>
                    </a:lnTo>
                    <a:lnTo>
                      <a:pt x="575" y="1040"/>
                    </a:lnTo>
                    <a:lnTo>
                      <a:pt x="606" y="1050"/>
                    </a:lnTo>
                    <a:lnTo>
                      <a:pt x="642" y="1059"/>
                    </a:lnTo>
                    <a:lnTo>
                      <a:pt x="679" y="1068"/>
                    </a:lnTo>
                    <a:lnTo>
                      <a:pt x="715" y="1068"/>
                    </a:lnTo>
                    <a:lnTo>
                      <a:pt x="746" y="1068"/>
                    </a:lnTo>
                    <a:lnTo>
                      <a:pt x="782" y="1059"/>
                    </a:lnTo>
                    <a:lnTo>
                      <a:pt x="819" y="1050"/>
                    </a:lnTo>
                    <a:lnTo>
                      <a:pt x="851" y="1040"/>
                    </a:lnTo>
                    <a:lnTo>
                      <a:pt x="882" y="1027"/>
                    </a:lnTo>
                    <a:lnTo>
                      <a:pt x="909" y="1009"/>
                    </a:lnTo>
                    <a:lnTo>
                      <a:pt x="937" y="987"/>
                    </a:lnTo>
                    <a:lnTo>
                      <a:pt x="963" y="963"/>
                    </a:lnTo>
                    <a:lnTo>
                      <a:pt x="986" y="941"/>
                    </a:lnTo>
                    <a:lnTo>
                      <a:pt x="1004" y="914"/>
                    </a:lnTo>
                    <a:lnTo>
                      <a:pt x="1022" y="882"/>
                    </a:lnTo>
                    <a:lnTo>
                      <a:pt x="1036" y="851"/>
                    </a:lnTo>
                    <a:lnTo>
                      <a:pt x="1049" y="819"/>
                    </a:lnTo>
                    <a:lnTo>
                      <a:pt x="1059" y="787"/>
                    </a:lnTo>
                    <a:lnTo>
                      <a:pt x="1063" y="751"/>
                    </a:lnTo>
                    <a:lnTo>
                      <a:pt x="1067" y="715"/>
                    </a:lnTo>
                    <a:lnTo>
                      <a:pt x="1063" y="678"/>
                    </a:lnTo>
                    <a:lnTo>
                      <a:pt x="1059" y="642"/>
                    </a:lnTo>
                    <a:lnTo>
                      <a:pt x="1049" y="611"/>
                    </a:lnTo>
                    <a:lnTo>
                      <a:pt x="1036" y="579"/>
                    </a:lnTo>
                    <a:lnTo>
                      <a:pt x="1022" y="547"/>
                    </a:lnTo>
                    <a:lnTo>
                      <a:pt x="1004" y="516"/>
                    </a:lnTo>
                    <a:lnTo>
                      <a:pt x="986" y="489"/>
                    </a:lnTo>
                    <a:lnTo>
                      <a:pt x="963" y="466"/>
                    </a:lnTo>
                    <a:lnTo>
                      <a:pt x="937" y="443"/>
                    </a:lnTo>
                    <a:lnTo>
                      <a:pt x="909" y="420"/>
                    </a:lnTo>
                    <a:lnTo>
                      <a:pt x="882" y="402"/>
                    </a:lnTo>
                    <a:lnTo>
                      <a:pt x="851" y="389"/>
                    </a:lnTo>
                    <a:lnTo>
                      <a:pt x="819" y="375"/>
                    </a:lnTo>
                    <a:lnTo>
                      <a:pt x="782" y="371"/>
                    </a:lnTo>
                    <a:lnTo>
                      <a:pt x="746" y="362"/>
                    </a:lnTo>
                    <a:lnTo>
                      <a:pt x="715" y="362"/>
                    </a:lnTo>
                    <a:close/>
                  </a:path>
                </a:pathLst>
              </a:custGeom>
              <a:solidFill>
                <a:srgbClr val="00588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blurRad="63500" dist="38099" dir="2700000" algn="ctr" rotWithShape="0">
                        <a:srgbClr val="000000">
                          <a:alpha val="74998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pPr>
                  <a:defRPr/>
                </a:pPr>
                <a:endParaRPr lang="en-US" sz="1100">
                  <a:latin typeface="Calibri"/>
                  <a:cs typeface="Calibri"/>
                </a:endParaRPr>
              </a:p>
            </p:txBody>
          </p:sp>
        </p:grpSp>
        <p:sp>
          <p:nvSpPr>
            <p:cNvPr id="19" name="Rounded Rectangle 18"/>
            <p:cNvSpPr/>
            <p:nvPr/>
          </p:nvSpPr>
          <p:spPr>
            <a:xfrm>
              <a:off x="7302693" y="2062143"/>
              <a:ext cx="2276378" cy="1035257"/>
            </a:xfrm>
            <a:prstGeom prst="roundRect">
              <a:avLst/>
            </a:prstGeom>
            <a:solidFill>
              <a:schemeClr val="tx1"/>
            </a:solidFill>
            <a:ln w="38100" cmpd="sng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Collect, </a:t>
              </a:r>
            </a:p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Calibri"/>
                  <a:cs typeface="Calibri"/>
                </a:rPr>
                <a:t>create</a:t>
              </a:r>
              <a:endParaRPr lang="en-US" dirty="0">
                <a:solidFill>
                  <a:schemeClr val="bg1"/>
                </a:solidFill>
                <a:latin typeface="Calibri"/>
                <a:cs typeface="Calibri"/>
              </a:endParaRPr>
            </a:p>
          </p:txBody>
        </p:sp>
        <p:sp>
          <p:nvSpPr>
            <p:cNvPr id="20" name="Circular Arrow 19"/>
            <p:cNvSpPr/>
            <p:nvPr/>
          </p:nvSpPr>
          <p:spPr>
            <a:xfrm rot="14025290">
              <a:off x="6102074" y="1915860"/>
              <a:ext cx="4301285" cy="3519670"/>
            </a:xfrm>
            <a:prstGeom prst="circularArrow">
              <a:avLst>
                <a:gd name="adj1" fmla="val 7153"/>
                <a:gd name="adj2" fmla="val 535301"/>
                <a:gd name="adj3" fmla="val 18914036"/>
                <a:gd name="adj4" fmla="val 12478561"/>
                <a:gd name="adj5" fmla="val 8297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1" name="Circular Arrow 20"/>
            <p:cNvSpPr/>
            <p:nvPr/>
          </p:nvSpPr>
          <p:spPr>
            <a:xfrm rot="11497105">
              <a:off x="3817402" y="2630122"/>
              <a:ext cx="6671132" cy="3839318"/>
            </a:xfrm>
            <a:prstGeom prst="circularArrow">
              <a:avLst>
                <a:gd name="adj1" fmla="val 6086"/>
                <a:gd name="adj2" fmla="val 535301"/>
                <a:gd name="adj3" fmla="val 19073918"/>
                <a:gd name="adj4" fmla="val 12504738"/>
                <a:gd name="adj5" fmla="val 7805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  <p:sp>
          <p:nvSpPr>
            <p:cNvPr id="22" name="Circular Arrow 21"/>
            <p:cNvSpPr/>
            <p:nvPr/>
          </p:nvSpPr>
          <p:spPr>
            <a:xfrm rot="19660883">
              <a:off x="4190137" y="995817"/>
              <a:ext cx="4041418" cy="3695811"/>
            </a:xfrm>
            <a:prstGeom prst="circularArrow">
              <a:avLst>
                <a:gd name="adj1" fmla="val 6443"/>
                <a:gd name="adj2" fmla="val 570721"/>
                <a:gd name="adj3" fmla="val 18346293"/>
                <a:gd name="adj4" fmla="val 13279987"/>
                <a:gd name="adj5" fmla="val 6422"/>
              </a:avLst>
            </a:prstGeom>
            <a:solidFill>
              <a:schemeClr val="tx2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100">
                <a:solidFill>
                  <a:schemeClr val="tx1"/>
                </a:solidFill>
              </a:endParaRPr>
            </a:p>
          </p:txBody>
        </p:sp>
      </p:grpSp>
      <p:sp>
        <p:nvSpPr>
          <p:cNvPr id="220" name="TextBox 219"/>
          <p:cNvSpPr txBox="1"/>
          <p:nvPr/>
        </p:nvSpPr>
        <p:spPr>
          <a:xfrm>
            <a:off x="6852384" y="5433895"/>
            <a:ext cx="4519496" cy="8751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800" dirty="0" smtClean="0"/>
              <a:t>Identity matching,</a:t>
            </a:r>
          </a:p>
          <a:p>
            <a:pPr algn="ctr">
              <a:lnSpc>
                <a:spcPct val="90000"/>
              </a:lnSpc>
            </a:pPr>
            <a:r>
              <a:rPr lang="en-US" sz="2800" dirty="0" smtClean="0"/>
              <a:t>activity and offer correlation</a:t>
            </a:r>
          </a:p>
        </p:txBody>
      </p:sp>
    </p:spTree>
    <p:extLst>
      <p:ext uri="{BB962C8B-B14F-4D97-AF65-F5344CB8AC3E}">
        <p14:creationId xmlns:p14="http://schemas.microsoft.com/office/powerpoint/2010/main" val="1847060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xmlns:p14="http://schemas.microsoft.com/office/powerpoint/2010/main" spd="med">
        <p:fade/>
      </p:transition>
    </mc:Fallback>
  </mc:AlternateContent>
  <p:timing>
    <p:tnLst>
      <p:par>
        <p:cTn xmlns:p14="http://schemas.microsoft.com/office/powerpoint/2010/main" id="1" dur="indefinite" restart="never" nodeType="tmRoot"/>
      </p:par>
    </p:tnLst>
  </p:timing>
</p:sld>
</file>

<file path=ppt/theme/theme1.xml><?xml version="1.0" encoding="utf-8"?>
<a:theme xmlns:a="http://schemas.openxmlformats.org/drawingml/2006/main" name="Default Theme">
  <a:themeElements>
    <a:clrScheme name="Cloudera MAIN 3">
      <a:dk1>
        <a:srgbClr val="005586"/>
      </a:dk1>
      <a:lt1>
        <a:sysClr val="window" lastClr="FFFFFF"/>
      </a:lt1>
      <a:dk2>
        <a:srgbClr val="29A7DE"/>
      </a:dk2>
      <a:lt2>
        <a:srgbClr val="F5F5F5"/>
      </a:lt2>
      <a:accent1>
        <a:srgbClr val="0078D9"/>
      </a:accent1>
      <a:accent2>
        <a:srgbClr val="82DCD8"/>
      </a:accent2>
      <a:accent3>
        <a:srgbClr val="FFD664"/>
      </a:accent3>
      <a:accent4>
        <a:srgbClr val="E64630"/>
      </a:accent4>
      <a:accent5>
        <a:srgbClr val="505150"/>
      </a:accent5>
      <a:accent6>
        <a:srgbClr val="8FCDD2"/>
      </a:accent6>
      <a:hlink>
        <a:srgbClr val="29A7DE"/>
      </a:hlink>
      <a:folHlink>
        <a:srgbClr val="0078D9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2"/>
        </a:solidFill>
        <a:effectLst/>
      </a:spPr>
      <a:bodyPr rtlCol="0" anchor="ctr"/>
      <a:lstStyle>
        <a:defPPr algn="ctr">
          <a:defRPr/>
        </a:defPPr>
      </a:lstStyle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>
        <a:ln w="12700">
          <a:solidFill>
            <a:schemeClr val="accent5"/>
          </a:solidFill>
        </a:ln>
      </a:spPr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Default Theme.thmx</Template>
  <TotalTime>5695</TotalTime>
  <Words>435</Words>
  <Application>Microsoft Macintosh PowerPoint</Application>
  <PresentationFormat>Custom</PresentationFormat>
  <Paragraphs>155</Paragraphs>
  <Slides>14</Slides>
  <Notes>10</Notes>
  <HiddenSlides>0</HiddenSlides>
  <MMClips>0</MMClips>
  <ScaleCrop>false</ScaleCrop>
  <HeadingPairs>
    <vt:vector size="4" baseType="variant">
      <vt:variant>
        <vt:lpstr>Theme</vt:lpstr>
      </vt:variant>
      <vt:variant>
        <vt:i4>3</vt:i4>
      </vt:variant>
      <vt:variant>
        <vt:lpstr>Slide Titles</vt:lpstr>
      </vt:variant>
      <vt:variant>
        <vt:i4>14</vt:i4>
      </vt:variant>
    </vt:vector>
  </HeadingPairs>
  <TitlesOfParts>
    <vt:vector size="17" baseType="lpstr">
      <vt:lpstr>Default Theme</vt:lpstr>
      <vt:lpstr>2_Office Theme</vt:lpstr>
      <vt:lpstr>1_Office Theme</vt:lpstr>
      <vt:lpstr>PowerPoint Presentation</vt:lpstr>
      <vt:lpstr>Lightning Speaker</vt:lpstr>
      <vt:lpstr>Data Strategy in a Nutshell</vt:lpstr>
      <vt:lpstr>Steps to pervasive analytics</vt:lpstr>
      <vt:lpstr>Iterate to success</vt:lpstr>
      <vt:lpstr>Phase 1: Single data set analysis </vt:lpstr>
      <vt:lpstr>Phase 2: Multi-data set analysis</vt:lpstr>
      <vt:lpstr>Phase 3: Predictive modeling</vt:lpstr>
      <vt:lpstr>Phase 4: Operational analytics</vt:lpstr>
      <vt:lpstr>Drivers of big data adoption</vt:lpstr>
      <vt:lpstr>Coordinated approach</vt:lpstr>
      <vt:lpstr>PowerPoint Presentation</vt:lpstr>
      <vt:lpstr>Why Cloudera?</vt:lpstr>
      <vt:lpstr>Thank you!</vt:lpstr>
    </vt:vector>
  </TitlesOfParts>
  <Company>Cloudera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Data Strategy in a Nutshell</dc:title>
  <dc:creator>Webster Mudge</dc:creator>
  <cp:lastModifiedBy>Megan Dotson</cp:lastModifiedBy>
  <cp:revision>34</cp:revision>
  <dcterms:created xsi:type="dcterms:W3CDTF">2015-03-19T20:33:04Z</dcterms:created>
  <dcterms:modified xsi:type="dcterms:W3CDTF">2015-03-24T16:46:24Z</dcterms:modified>
</cp:coreProperties>
</file>