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58" r:id="rId2"/>
    <p:sldMasterId id="2147483770" r:id="rId3"/>
  </p:sldMasterIdLst>
  <p:notesMasterIdLst>
    <p:notesMasterId r:id="rId11"/>
  </p:notesMasterIdLst>
  <p:handoutMasterIdLst>
    <p:handoutMasterId r:id="rId12"/>
  </p:handoutMasterIdLst>
  <p:sldIdLst>
    <p:sldId id="266" r:id="rId4"/>
    <p:sldId id="265" r:id="rId5"/>
    <p:sldId id="260" r:id="rId6"/>
    <p:sldId id="261" r:id="rId7"/>
    <p:sldId id="262" r:id="rId8"/>
    <p:sldId id="263" r:id="rId9"/>
    <p:sldId id="264" r:id="rId10"/>
  </p:sldIdLst>
  <p:sldSz cx="12188825" cy="6858000"/>
  <p:notesSz cx="7010400" cy="9296400"/>
  <p:defaultText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A62323"/>
    <a:srgbClr val="27282C"/>
    <a:srgbClr val="76B6FF"/>
    <a:srgbClr val="FFFF66"/>
    <a:srgbClr val="272830"/>
    <a:srgbClr val="1A1A1A"/>
    <a:srgbClr val="727272"/>
    <a:srgbClr val="C7DDEB"/>
    <a:srgbClr val="006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8" autoAdjust="0"/>
    <p:restoredTop sz="89755" autoAdjust="0"/>
  </p:normalViewPr>
  <p:slideViewPr>
    <p:cSldViewPr snapToGrid="0">
      <p:cViewPr varScale="1">
        <p:scale>
          <a:sx n="101" d="100"/>
          <a:sy n="101" d="100"/>
        </p:scale>
        <p:origin x="-464" y="-112"/>
      </p:cViewPr>
      <p:guideLst>
        <p:guide orient="horz" pos="376"/>
        <p:guide pos="3834"/>
      </p:guideLst>
    </p:cSldViewPr>
  </p:slideViewPr>
  <p:outlineViewPr>
    <p:cViewPr>
      <p:scale>
        <a:sx n="33" d="100"/>
        <a:sy n="33" d="100"/>
      </p:scale>
      <p:origin x="0" y="3259"/>
    </p:cViewPr>
  </p:outlineViewPr>
  <p:notesTextViewPr>
    <p:cViewPr>
      <p:scale>
        <a:sx n="100" d="100"/>
        <a:sy n="100" d="100"/>
      </p:scale>
      <p:origin x="0" y="0"/>
    </p:cViewPr>
  </p:notesTextViewPr>
  <p:sorterViewPr>
    <p:cViewPr>
      <p:scale>
        <a:sx n="124" d="100"/>
        <a:sy n="124" d="100"/>
      </p:scale>
      <p:origin x="0" y="400"/>
    </p:cViewPr>
  </p:sorterViewPr>
  <p:notesViewPr>
    <p:cSldViewPr snapToGrid="0">
      <p:cViewPr varScale="1">
        <p:scale>
          <a:sx n="73" d="100"/>
          <a:sy n="73" d="100"/>
        </p:scale>
        <p:origin x="-2851"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140"/>
          </a:xfrm>
          <a:prstGeom prst="rect">
            <a:avLst/>
          </a:prstGeom>
        </p:spPr>
        <p:txBody>
          <a:bodyPr vert="horz" lIns="92226" tIns="46113" rIns="92226" bIns="46113" rtlCol="0"/>
          <a:lstStyle>
            <a:lvl1pPr algn="l">
              <a:defRPr sz="1200"/>
            </a:lvl1pPr>
          </a:lstStyle>
          <a:p>
            <a:endParaRPr lang="en-US" dirty="0">
              <a:latin typeface="Tahoma"/>
            </a:endParaRPr>
          </a:p>
        </p:txBody>
      </p:sp>
      <p:sp>
        <p:nvSpPr>
          <p:cNvPr id="3" name="Date Placeholder 2"/>
          <p:cNvSpPr>
            <a:spLocks noGrp="1"/>
          </p:cNvSpPr>
          <p:nvPr>
            <p:ph type="dt" sz="quarter" idx="1"/>
          </p:nvPr>
        </p:nvSpPr>
        <p:spPr>
          <a:xfrm>
            <a:off x="3970634" y="1"/>
            <a:ext cx="3038161" cy="465140"/>
          </a:xfrm>
          <a:prstGeom prst="rect">
            <a:avLst/>
          </a:prstGeom>
        </p:spPr>
        <p:txBody>
          <a:bodyPr vert="horz" lIns="92226" tIns="46113" rIns="92226" bIns="46113" rtlCol="0"/>
          <a:lstStyle>
            <a:lvl1pPr algn="r">
              <a:defRPr sz="1200"/>
            </a:lvl1pPr>
          </a:lstStyle>
          <a:p>
            <a:fld id="{6D6DEC17-6CC2-504B-8C8B-022A0B88263C}" type="datetimeFigureOut">
              <a:rPr lang="en-US" smtClean="0">
                <a:latin typeface="Tahoma"/>
              </a:rPr>
              <a:t>3/24/15</a:t>
            </a:fld>
            <a:endParaRPr lang="en-US" dirty="0">
              <a:latin typeface="Tahoma"/>
            </a:endParaRPr>
          </a:p>
        </p:txBody>
      </p:sp>
      <p:sp>
        <p:nvSpPr>
          <p:cNvPr id="4" name="Footer Placeholder 3"/>
          <p:cNvSpPr>
            <a:spLocks noGrp="1"/>
          </p:cNvSpPr>
          <p:nvPr>
            <p:ph type="ftr" sz="quarter" idx="2"/>
          </p:nvPr>
        </p:nvSpPr>
        <p:spPr>
          <a:xfrm>
            <a:off x="0" y="8829662"/>
            <a:ext cx="3038161" cy="465140"/>
          </a:xfrm>
          <a:prstGeom prst="rect">
            <a:avLst/>
          </a:prstGeom>
        </p:spPr>
        <p:txBody>
          <a:bodyPr vert="horz" lIns="92226" tIns="46113" rIns="92226" bIns="46113" rtlCol="0" anchor="b"/>
          <a:lstStyle>
            <a:lvl1pPr algn="l">
              <a:defRPr sz="1200"/>
            </a:lvl1pPr>
          </a:lstStyle>
          <a:p>
            <a:endParaRPr lang="en-US" dirty="0">
              <a:latin typeface="Tahoma"/>
            </a:endParaRPr>
          </a:p>
        </p:txBody>
      </p:sp>
      <p:sp>
        <p:nvSpPr>
          <p:cNvPr id="5" name="Slide Number Placeholder 4"/>
          <p:cNvSpPr>
            <a:spLocks noGrp="1"/>
          </p:cNvSpPr>
          <p:nvPr>
            <p:ph type="sldNum" sz="quarter" idx="3"/>
          </p:nvPr>
        </p:nvSpPr>
        <p:spPr>
          <a:xfrm>
            <a:off x="3970634" y="8829662"/>
            <a:ext cx="3038161" cy="465140"/>
          </a:xfrm>
          <a:prstGeom prst="rect">
            <a:avLst/>
          </a:prstGeom>
        </p:spPr>
        <p:txBody>
          <a:bodyPr vert="horz" lIns="92226" tIns="46113" rIns="92226" bIns="46113" rtlCol="0" anchor="b"/>
          <a:lstStyle>
            <a:lvl1pPr algn="r">
              <a:defRPr sz="1200"/>
            </a:lvl1pPr>
          </a:lstStyle>
          <a:p>
            <a:fld id="{722D122E-B046-5645-BCB4-51F61628BEC7}" type="slidenum">
              <a:rPr lang="en-US" smtClean="0">
                <a:latin typeface="Tahoma"/>
              </a:rPr>
              <a:t>‹#›</a:t>
            </a:fld>
            <a:endParaRPr lang="en-US" dirty="0">
              <a:latin typeface="Tahoma"/>
            </a:endParaRPr>
          </a:p>
        </p:txBody>
      </p:sp>
    </p:spTree>
    <p:extLst>
      <p:ext uri="{BB962C8B-B14F-4D97-AF65-F5344CB8AC3E}">
        <p14:creationId xmlns:p14="http://schemas.microsoft.com/office/powerpoint/2010/main" val="140848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000">
                <a:latin typeface="Tahoma"/>
              </a:defRPr>
            </a:lvl1pPr>
          </a:lstStyle>
          <a:p>
            <a:endParaRPr lang="en-US" dirty="0"/>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000">
                <a:latin typeface="Tahoma"/>
              </a:defRPr>
            </a:lvl1pPr>
          </a:lstStyle>
          <a:p>
            <a:fld id="{94BD8BE7-2CEE-4CB9-9ABE-658F4AD66801}" type="datetimeFigureOut">
              <a:rPr lang="en-US" smtClean="0"/>
              <a:pPr/>
              <a:t>3/24/15</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405245" y="4415791"/>
            <a:ext cx="6203373" cy="4183380"/>
          </a:xfrm>
          <a:prstGeom prst="rect">
            <a:avLst/>
          </a:prstGeom>
        </p:spPr>
        <p:txBody>
          <a:bodyPr vert="horz" lIns="93176" tIns="46588" rIns="93176" bIns="4658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000">
                <a:latin typeface="Tahoma"/>
              </a:defRPr>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000">
                <a:latin typeface="Tahoma"/>
              </a:defRPr>
            </a:lvl1pPr>
          </a:lstStyle>
          <a:p>
            <a:fld id="{708EA56A-F1B3-4F1F-ACD0-DEC49C4A85DD}" type="slidenum">
              <a:rPr lang="en-US" smtClean="0"/>
              <a:pPr/>
              <a:t>‹#›</a:t>
            </a:fld>
            <a:endParaRPr lang="en-US" dirty="0"/>
          </a:p>
        </p:txBody>
      </p:sp>
    </p:spTree>
    <p:extLst>
      <p:ext uri="{BB962C8B-B14F-4D97-AF65-F5344CB8AC3E}">
        <p14:creationId xmlns:p14="http://schemas.microsoft.com/office/powerpoint/2010/main" val="2519166202"/>
      </p:ext>
    </p:extLst>
  </p:cSld>
  <p:clrMap bg1="lt1" tx1="dk1" bg2="lt2" tx2="dk2" accent1="accent1" accent2="accent2" accent3="accent3" accent4="accent4" accent5="accent5" accent6="accent6" hlink="hlink" folHlink="folHlink"/>
  <p:notesStyle>
    <a:lvl1pPr marL="0" algn="l" defTabSz="1172078" rtl="0" eaLnBrk="1" latinLnBrk="0" hangingPunct="1">
      <a:defRPr sz="900" kern="1200">
        <a:solidFill>
          <a:schemeClr val="tx1"/>
        </a:solidFill>
        <a:latin typeface="Arial" pitchFamily="34" charset="0"/>
        <a:ea typeface="+mn-ea"/>
        <a:cs typeface="Arial" pitchFamily="34" charset="0"/>
      </a:defRPr>
    </a:lvl1pPr>
    <a:lvl2pPr marL="586039" algn="l" defTabSz="1172078" rtl="0" eaLnBrk="1" latinLnBrk="0" hangingPunct="1">
      <a:defRPr sz="900" kern="1200">
        <a:solidFill>
          <a:schemeClr val="tx1"/>
        </a:solidFill>
        <a:latin typeface="Arial" pitchFamily="34" charset="0"/>
        <a:ea typeface="+mn-ea"/>
        <a:cs typeface="Arial" pitchFamily="34" charset="0"/>
      </a:defRPr>
    </a:lvl2pPr>
    <a:lvl3pPr marL="1172078" algn="l" defTabSz="1172078" rtl="0" eaLnBrk="1" latinLnBrk="0" hangingPunct="1">
      <a:defRPr sz="900" kern="1200">
        <a:solidFill>
          <a:schemeClr val="tx1"/>
        </a:solidFill>
        <a:latin typeface="Arial" pitchFamily="34" charset="0"/>
        <a:ea typeface="+mn-ea"/>
        <a:cs typeface="Arial" pitchFamily="34" charset="0"/>
      </a:defRPr>
    </a:lvl3pPr>
    <a:lvl4pPr marL="1758117" algn="l" defTabSz="1172078" rtl="0" eaLnBrk="1" latinLnBrk="0" hangingPunct="1">
      <a:defRPr sz="900" kern="1200">
        <a:solidFill>
          <a:schemeClr val="tx1"/>
        </a:solidFill>
        <a:latin typeface="Arial" pitchFamily="34" charset="0"/>
        <a:ea typeface="+mn-ea"/>
        <a:cs typeface="Arial" pitchFamily="34" charset="0"/>
      </a:defRPr>
    </a:lvl4pPr>
    <a:lvl5pPr marL="2344156" algn="l" defTabSz="1172078" rtl="0" eaLnBrk="1" latinLnBrk="0" hangingPunct="1">
      <a:defRPr sz="900" kern="1200">
        <a:solidFill>
          <a:schemeClr val="tx1"/>
        </a:solidFill>
        <a:latin typeface="Arial" pitchFamily="34" charset="0"/>
        <a:ea typeface="+mn-ea"/>
        <a:cs typeface="Arial" pitchFamily="34" charset="0"/>
      </a:defRPr>
    </a:lvl5pPr>
    <a:lvl6pPr marL="2930195" algn="l" defTabSz="1172078" rtl="0" eaLnBrk="1" latinLnBrk="0" hangingPunct="1">
      <a:defRPr sz="1500" kern="1200">
        <a:solidFill>
          <a:schemeClr val="tx1"/>
        </a:solidFill>
        <a:latin typeface="+mn-lt"/>
        <a:ea typeface="+mn-ea"/>
        <a:cs typeface="+mn-cs"/>
      </a:defRPr>
    </a:lvl6pPr>
    <a:lvl7pPr marL="3516234" algn="l" defTabSz="1172078" rtl="0" eaLnBrk="1" latinLnBrk="0" hangingPunct="1">
      <a:defRPr sz="1500" kern="1200">
        <a:solidFill>
          <a:schemeClr val="tx1"/>
        </a:solidFill>
        <a:latin typeface="+mn-lt"/>
        <a:ea typeface="+mn-ea"/>
        <a:cs typeface="+mn-cs"/>
      </a:defRPr>
    </a:lvl7pPr>
    <a:lvl8pPr marL="4102273" algn="l" defTabSz="1172078" rtl="0" eaLnBrk="1" latinLnBrk="0" hangingPunct="1">
      <a:defRPr sz="1500" kern="1200">
        <a:solidFill>
          <a:schemeClr val="tx1"/>
        </a:solidFill>
        <a:latin typeface="+mn-lt"/>
        <a:ea typeface="+mn-ea"/>
        <a:cs typeface="+mn-cs"/>
      </a:defRPr>
    </a:lvl8pPr>
    <a:lvl9pPr marL="4688312" algn="l" defTabSz="1172078"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w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3" name="Picture 12"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24" y="1786"/>
            <a:ext cx="12305245" cy="6921700"/>
          </a:xfrm>
          <a:prstGeom prst="rect">
            <a:avLst/>
          </a:prstGeom>
        </p:spPr>
      </p:pic>
      <p:sp>
        <p:nvSpPr>
          <p:cNvPr id="14" name="Rectangle 13"/>
          <p:cNvSpPr/>
          <p:nvPr userDrawn="1"/>
        </p:nvSpPr>
        <p:spPr>
          <a:xfrm>
            <a:off x="-37357" y="1968499"/>
            <a:ext cx="12343658" cy="3091015"/>
          </a:xfrm>
          <a:prstGeom prst="rect">
            <a:avLst/>
          </a:prstGeom>
          <a:solidFill>
            <a:schemeClr val="bg1">
              <a:alpha val="92000"/>
            </a:schemeClr>
          </a:solidFill>
          <a:ln w="9525" algn="ctr">
            <a:noFill/>
            <a:miter lim="800000"/>
            <a:headEnd/>
            <a:tailEnd/>
          </a:ln>
          <a:effectLst>
            <a:outerShdw blurRad="50800" dist="38100" dir="5400000" algn="t" rotWithShape="0">
              <a:prstClr val="black">
                <a:alpha val="40000"/>
              </a:prstClr>
            </a:outerShdw>
          </a:effectLst>
        </p:spPr>
        <p:txBody>
          <a:bodyPr wrap="none" lIns="117208" tIns="58604" rIns="117208" bIns="58604" rtlCol="0" anchor="ctr"/>
          <a:lstStyle/>
          <a:p>
            <a:pPr algn="ctr"/>
            <a:endParaRPr lang="en-US" dirty="0">
              <a:solidFill>
                <a:schemeClr val="tx1"/>
              </a:solidFill>
              <a:latin typeface="Tahoma"/>
              <a:cs typeface="Tahoma"/>
            </a:endParaRPr>
          </a:p>
        </p:txBody>
      </p:sp>
      <p:sp>
        <p:nvSpPr>
          <p:cNvPr id="2" name="Title 1"/>
          <p:cNvSpPr>
            <a:spLocks noGrp="1"/>
          </p:cNvSpPr>
          <p:nvPr userDrawn="1">
            <p:ph type="ctrTitle" hasCustomPrompt="1"/>
          </p:nvPr>
        </p:nvSpPr>
        <p:spPr>
          <a:xfrm>
            <a:off x="530042" y="2944299"/>
            <a:ext cx="11320205" cy="1039490"/>
          </a:xfrm>
          <a:noFill/>
        </p:spPr>
        <p:txBody>
          <a:bodyPr lIns="0" tIns="0" rIns="0" bIns="0" anchor="ctr" anchorCtr="0">
            <a:noAutofit/>
          </a:bodyPr>
          <a:lstStyle>
            <a:lvl1pPr>
              <a:lnSpc>
                <a:spcPts val="5127"/>
              </a:lnSpc>
              <a:spcBef>
                <a:spcPts val="0"/>
              </a:spcBef>
              <a:spcAft>
                <a:spcPts val="0"/>
              </a:spcAft>
              <a:defRPr sz="4600" b="0">
                <a:solidFill>
                  <a:schemeClr val="tx1"/>
                </a:solidFill>
              </a:defRPr>
            </a:lvl1pPr>
          </a:lstStyle>
          <a:p>
            <a:r>
              <a:rPr lang="en-US" dirty="0" smtClean="0"/>
              <a:t>Introducing MarkLogic 7</a:t>
            </a:r>
            <a:endParaRPr lang="en-US" dirty="0"/>
          </a:p>
        </p:txBody>
      </p:sp>
      <p:sp>
        <p:nvSpPr>
          <p:cNvPr id="10" name="TextBox 9"/>
          <p:cNvSpPr txBox="1"/>
          <p:nvPr userDrawn="1"/>
        </p:nvSpPr>
        <p:spPr>
          <a:xfrm>
            <a:off x="7871953" y="4767135"/>
            <a:ext cx="4412528" cy="256852"/>
          </a:xfrm>
          <a:prstGeom prst="rect">
            <a:avLst/>
          </a:prstGeom>
          <a:noFill/>
        </p:spPr>
        <p:txBody>
          <a:bodyPr wrap="none" lIns="117208" tIns="58604" rIns="117208" bIns="58604" rtlCol="0">
            <a:spAutoFit/>
          </a:bodyPr>
          <a:lstStyle/>
          <a:p>
            <a:r>
              <a:rPr lang="en-US" sz="900" dirty="0" smtClean="0">
                <a:solidFill>
                  <a:schemeClr val="bg1">
                    <a:lumMod val="50000"/>
                  </a:schemeClr>
                </a:solidFill>
                <a:latin typeface="+mj-lt"/>
                <a:cs typeface="Tahoma"/>
              </a:rPr>
              <a:t>© COPYRIGHT 2015 MARKLOGIC CORPORATION. ALL RIGHTS RESERVED. </a:t>
            </a:r>
          </a:p>
        </p:txBody>
      </p:sp>
      <p:sp>
        <p:nvSpPr>
          <p:cNvPr id="28" name="Text Placeholder 27"/>
          <p:cNvSpPr>
            <a:spLocks noGrp="1"/>
          </p:cNvSpPr>
          <p:nvPr userDrawn="1">
            <p:ph type="body" sz="quarter" idx="10" hasCustomPrompt="1"/>
          </p:nvPr>
        </p:nvSpPr>
        <p:spPr>
          <a:xfrm>
            <a:off x="534349" y="3979334"/>
            <a:ext cx="11332827" cy="355600"/>
          </a:xfrm>
          <a:prstGeom prst="rect">
            <a:avLst/>
          </a:prstGeom>
        </p:spPr>
        <p:txBody>
          <a:bodyPr lIns="0" tIns="0" rIns="0" bIns="0"/>
          <a:lstStyle>
            <a:lvl1pPr marL="0" indent="0">
              <a:buNone/>
              <a:defRPr sz="1800" baseline="0">
                <a:solidFill>
                  <a:srgbClr val="333333"/>
                </a:solidFill>
              </a:defRPr>
            </a:lvl1pPr>
            <a:lvl2pPr marL="510749" indent="0" algn="l">
              <a:spcBef>
                <a:spcPts val="0"/>
              </a:spcBef>
              <a:spcAft>
                <a:spcPts val="0"/>
              </a:spcAft>
              <a:buNone/>
              <a:defRPr sz="1800"/>
            </a:lvl2pPr>
          </a:lstStyle>
          <a:p>
            <a:pPr lvl="0"/>
            <a:r>
              <a:rPr lang="en-US" dirty="0" smtClean="0"/>
              <a:t>Presented By: Gary Bloom &amp; </a:t>
            </a:r>
            <a:r>
              <a:rPr lang="en-US" dirty="0" err="1" smtClean="0"/>
              <a:t>Michaline</a:t>
            </a:r>
            <a:r>
              <a:rPr lang="en-US" dirty="0" smtClean="0"/>
              <a:t> Todd</a:t>
            </a:r>
          </a:p>
        </p:txBody>
      </p:sp>
      <p:pic>
        <p:nvPicPr>
          <p:cNvPr id="25" name="Picture 24" descr="MarkLogic_RGB.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222" y="2182368"/>
            <a:ext cx="2382520" cy="477520"/>
          </a:xfrm>
          <a:prstGeom prst="rect">
            <a:avLst/>
          </a:prstGeom>
        </p:spPr>
      </p:pic>
    </p:spTree>
    <p:extLst>
      <p:ext uri="{BB962C8B-B14F-4D97-AF65-F5344CB8AC3E}">
        <p14:creationId xmlns:p14="http://schemas.microsoft.com/office/powerpoint/2010/main" val="231172719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5" name="Picture 34"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
        <p:nvSpPr>
          <p:cNvPr id="15" name="Title 1"/>
          <p:cNvSpPr>
            <a:spLocks noGrp="1"/>
          </p:cNvSpPr>
          <p:nvPr>
            <p:ph type="ctrTitle" hasCustomPrompt="1"/>
          </p:nvPr>
        </p:nvSpPr>
        <p:spPr>
          <a:xfrm>
            <a:off x="558656" y="1016000"/>
            <a:ext cx="11087244"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pic>
        <p:nvPicPr>
          <p:cNvPr id="14" name="Picture 13"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16" name="TextBox 15"/>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18" name="TextBox 17"/>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Tree>
    <p:extLst>
      <p:ext uri="{BB962C8B-B14F-4D97-AF65-F5344CB8AC3E}">
        <p14:creationId xmlns:p14="http://schemas.microsoft.com/office/powerpoint/2010/main" val="342811422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8" name="TextBox 57"/>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Tahoma"/>
            </a:endParaRPr>
          </a:p>
        </p:txBody>
      </p:sp>
      <p:pic>
        <p:nvPicPr>
          <p:cNvPr id="47" name="Picture 46"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
        <p:nvSpPr>
          <p:cNvPr id="14" name="TextBox 13"/>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15" name="TextBox 14"/>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pic>
        <p:nvPicPr>
          <p:cNvPr id="16" name="Picture 15"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Tree>
    <p:extLst>
      <p:ext uri="{BB962C8B-B14F-4D97-AF65-F5344CB8AC3E}">
        <p14:creationId xmlns:p14="http://schemas.microsoft.com/office/powerpoint/2010/main" val="300876492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58" name="TextBox 57"/>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mn-lt"/>
            </a:endParaRPr>
          </a:p>
        </p:txBody>
      </p:sp>
      <p:pic>
        <p:nvPicPr>
          <p:cNvPr id="13" name="Picture 12" descr="curtain-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14" name="TextBox 13"/>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15" name="TextBox 14"/>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Tree>
    <p:extLst>
      <p:ext uri="{BB962C8B-B14F-4D97-AF65-F5344CB8AC3E}">
        <p14:creationId xmlns:p14="http://schemas.microsoft.com/office/powerpoint/2010/main" val="323443854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No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975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New Chapter Blank">
    <p:spTree>
      <p:nvGrpSpPr>
        <p:cNvPr id="1" name=""/>
        <p:cNvGrpSpPr/>
        <p:nvPr/>
      </p:nvGrpSpPr>
      <p:grpSpPr>
        <a:xfrm>
          <a:off x="0" y="0"/>
          <a:ext cx="0" cy="0"/>
          <a:chOff x="0" y="0"/>
          <a:chExt cx="0" cy="0"/>
        </a:xfrm>
      </p:grpSpPr>
      <p:pic>
        <p:nvPicPr>
          <p:cNvPr id="4" name="Picture 3" descr="cover-si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6"/>
            <a:ext cx="12306300" cy="6922294"/>
          </a:xfrm>
          <a:prstGeom prst="rect">
            <a:avLst/>
          </a:prstGeom>
        </p:spPr>
      </p:pic>
      <p:sp>
        <p:nvSpPr>
          <p:cNvPr id="17" name="Title 1"/>
          <p:cNvSpPr>
            <a:spLocks noGrp="1"/>
          </p:cNvSpPr>
          <p:nvPr>
            <p:ph type="ctrTitle" hasCustomPrompt="1"/>
          </p:nvPr>
        </p:nvSpPr>
        <p:spPr>
          <a:xfrm>
            <a:off x="445382" y="2944299"/>
            <a:ext cx="11320205" cy="577835"/>
          </a:xfrm>
          <a:noFill/>
          <a:effectLst/>
        </p:spPr>
        <p:txBody>
          <a:bodyPr lIns="0" tIns="0" rIns="0" bIns="0" anchor="ctr" anchorCtr="0">
            <a:noAutofit/>
          </a:bodyPr>
          <a:lstStyle>
            <a:lvl1pPr algn="ctr">
              <a:lnSpc>
                <a:spcPts val="5127"/>
              </a:lnSpc>
              <a:spcBef>
                <a:spcPts val="0"/>
              </a:spcBef>
              <a:spcAft>
                <a:spcPts val="0"/>
              </a:spcAft>
              <a:defRPr sz="5400" b="0" cap="all" baseline="0">
                <a:solidFill>
                  <a:schemeClr val="bg1"/>
                </a:solidFill>
                <a:latin typeface="+mj-lt"/>
              </a:defRPr>
            </a:lvl1pPr>
          </a:lstStyle>
          <a:p>
            <a:r>
              <a:rPr lang="en-US" dirty="0" smtClean="0"/>
              <a:t>Introducing XYZ </a:t>
            </a:r>
            <a:endParaRPr lang="en-US" dirty="0"/>
          </a:p>
        </p:txBody>
      </p:sp>
    </p:spTree>
    <p:extLst>
      <p:ext uri="{BB962C8B-B14F-4D97-AF65-F5344CB8AC3E}">
        <p14:creationId xmlns:p14="http://schemas.microsoft.com/office/powerpoint/2010/main" val="328836816"/>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mlw-2014">
    <p:spTree>
      <p:nvGrpSpPr>
        <p:cNvPr id="1" name=""/>
        <p:cNvGrpSpPr/>
        <p:nvPr/>
      </p:nvGrpSpPr>
      <p:grpSpPr>
        <a:xfrm>
          <a:off x="0" y="0"/>
          <a:ext cx="0" cy="0"/>
          <a:chOff x="0" y="0"/>
          <a:chExt cx="0" cy="0"/>
        </a:xfrm>
      </p:grpSpPr>
      <p:pic>
        <p:nvPicPr>
          <p:cNvPr id="4" name="Picture 3" descr="cover-si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6"/>
            <a:ext cx="12306300" cy="6922294"/>
          </a:xfrm>
          <a:prstGeom prst="rect">
            <a:avLst/>
          </a:prstGeom>
        </p:spPr>
      </p:pic>
      <p:sp>
        <p:nvSpPr>
          <p:cNvPr id="6" name="Title 5"/>
          <p:cNvSpPr>
            <a:spLocks noGrp="1"/>
          </p:cNvSpPr>
          <p:nvPr>
            <p:ph type="title"/>
          </p:nvPr>
        </p:nvSpPr>
        <p:spPr>
          <a:xfrm>
            <a:off x="543490" y="823833"/>
            <a:ext cx="11040109" cy="677014"/>
          </a:xfrm>
        </p:spPr>
        <p:txBody>
          <a:bodyPr lIns="0" tIns="0" rIns="0" bIns="0"/>
          <a:lstStyle>
            <a:lvl1pPr>
              <a:defRPr sz="3600" b="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0173838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mlw-2014">
    <p:spTree>
      <p:nvGrpSpPr>
        <p:cNvPr id="1" name=""/>
        <p:cNvGrpSpPr/>
        <p:nvPr/>
      </p:nvGrpSpPr>
      <p:grpSpPr>
        <a:xfrm>
          <a:off x="0" y="0"/>
          <a:ext cx="0" cy="0"/>
          <a:chOff x="0" y="0"/>
          <a:chExt cx="0" cy="0"/>
        </a:xfrm>
      </p:grpSpPr>
      <p:sp>
        <p:nvSpPr>
          <p:cNvPr id="6" name="Title 5"/>
          <p:cNvSpPr>
            <a:spLocks noGrp="1"/>
          </p:cNvSpPr>
          <p:nvPr>
            <p:ph type="title"/>
          </p:nvPr>
        </p:nvSpPr>
        <p:spPr>
          <a:xfrm>
            <a:off x="543490" y="823833"/>
            <a:ext cx="11040109" cy="677014"/>
          </a:xfrm>
        </p:spPr>
        <p:txBody>
          <a:bodyPr lIns="0" tIns="0" rIns="0" bIns="0"/>
          <a:lstStyle>
            <a:lvl1pPr>
              <a:defRPr sz="3600" b="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0354253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mlw-2014">
    <p:spTree>
      <p:nvGrpSpPr>
        <p:cNvPr id="1" name=""/>
        <p:cNvGrpSpPr/>
        <p:nvPr/>
      </p:nvGrpSpPr>
      <p:grpSpPr>
        <a:xfrm>
          <a:off x="0" y="0"/>
          <a:ext cx="0" cy="0"/>
          <a:chOff x="0" y="0"/>
          <a:chExt cx="0" cy="0"/>
        </a:xfrm>
      </p:grpSpPr>
      <p:pic>
        <p:nvPicPr>
          <p:cNvPr id="5" name="Picture 4" descr="curtain-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400" y="-10914"/>
            <a:ext cx="12280900" cy="6908006"/>
          </a:xfrm>
          <a:prstGeom prst="rect">
            <a:avLst/>
          </a:prstGeom>
        </p:spPr>
      </p:pic>
      <p:sp>
        <p:nvSpPr>
          <p:cNvPr id="6" name="Title 5"/>
          <p:cNvSpPr>
            <a:spLocks noGrp="1"/>
          </p:cNvSpPr>
          <p:nvPr>
            <p:ph type="title"/>
          </p:nvPr>
        </p:nvSpPr>
        <p:spPr>
          <a:xfrm>
            <a:off x="543490" y="823833"/>
            <a:ext cx="11040109" cy="677014"/>
          </a:xfrm>
        </p:spPr>
        <p:txBody>
          <a:bodyPr lIns="0" tIns="0" rIns="0" bIns="0"/>
          <a:lstStyle>
            <a:lvl1pPr>
              <a:defRPr sz="3600" b="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0354253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New Chapter Blank">
    <p:spTree>
      <p:nvGrpSpPr>
        <p:cNvPr id="1" name=""/>
        <p:cNvGrpSpPr/>
        <p:nvPr/>
      </p:nvGrpSpPr>
      <p:grpSpPr>
        <a:xfrm>
          <a:off x="0" y="0"/>
          <a:ext cx="0" cy="0"/>
          <a:chOff x="0" y="0"/>
          <a:chExt cx="0" cy="0"/>
        </a:xfrm>
      </p:grpSpPr>
      <p:pic>
        <p:nvPicPr>
          <p:cNvPr id="5" name="Picture 4" descr="curtain-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400" y="-10914"/>
            <a:ext cx="12280900" cy="6908006"/>
          </a:xfrm>
          <a:prstGeom prst="rect">
            <a:avLst/>
          </a:prstGeom>
        </p:spPr>
      </p:pic>
      <p:sp>
        <p:nvSpPr>
          <p:cNvPr id="17" name="Title 1"/>
          <p:cNvSpPr>
            <a:spLocks noGrp="1"/>
          </p:cNvSpPr>
          <p:nvPr>
            <p:ph type="ctrTitle" hasCustomPrompt="1"/>
          </p:nvPr>
        </p:nvSpPr>
        <p:spPr>
          <a:xfrm>
            <a:off x="445382" y="2944299"/>
            <a:ext cx="11320205" cy="577835"/>
          </a:xfrm>
          <a:noFill/>
          <a:effectLst/>
        </p:spPr>
        <p:txBody>
          <a:bodyPr lIns="0" tIns="0" rIns="0" bIns="0" anchor="ctr" anchorCtr="0">
            <a:noAutofit/>
          </a:bodyPr>
          <a:lstStyle>
            <a:lvl1pPr algn="ctr">
              <a:lnSpc>
                <a:spcPts val="5127"/>
              </a:lnSpc>
              <a:spcBef>
                <a:spcPts val="0"/>
              </a:spcBef>
              <a:spcAft>
                <a:spcPts val="0"/>
              </a:spcAft>
              <a:defRPr sz="5400" b="0" cap="all" baseline="0">
                <a:solidFill>
                  <a:schemeClr val="bg1"/>
                </a:solidFill>
                <a:latin typeface="+mj-lt"/>
              </a:defRPr>
            </a:lvl1pPr>
          </a:lstStyle>
          <a:p>
            <a:r>
              <a:rPr lang="en-US" dirty="0" smtClean="0"/>
              <a:t>Introducing XYZ </a:t>
            </a:r>
            <a:endParaRPr lang="en-US" dirty="0"/>
          </a:p>
        </p:txBody>
      </p:sp>
    </p:spTree>
    <p:extLst>
      <p:ext uri="{BB962C8B-B14F-4D97-AF65-F5344CB8AC3E}">
        <p14:creationId xmlns:p14="http://schemas.microsoft.com/office/powerpoint/2010/main" val="192150969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8" name="Rectangle 7"/>
          <p:cNvSpPr/>
          <p:nvPr userDrawn="1"/>
        </p:nvSpPr>
        <p:spPr>
          <a:xfrm>
            <a:off x="-1" y="0"/>
            <a:ext cx="12216384" cy="6949440"/>
          </a:xfrm>
          <a:prstGeom prst="rect">
            <a:avLst/>
          </a:prstGeom>
          <a:solidFill>
            <a:srgbClr val="2728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rtain-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7240" cy="241665"/>
          </a:xfrm>
          <a:prstGeom prst="rect">
            <a:avLst/>
          </a:prstGeom>
          <a:effectLst>
            <a:outerShdw blurRad="50800" dist="38100" dir="5400000" algn="t" rotWithShape="0">
              <a:prstClr val="black">
                <a:alpha val="40000"/>
              </a:prstClr>
            </a:outerShdw>
          </a:effectLst>
        </p:spPr>
      </p:pic>
      <p:sp>
        <p:nvSpPr>
          <p:cNvPr id="10" name="Content Placeholder 2"/>
          <p:cNvSpPr>
            <a:spLocks noGrp="1"/>
          </p:cNvSpPr>
          <p:nvPr>
            <p:ph idx="1" hasCustomPrompt="1"/>
          </p:nvPr>
        </p:nvSpPr>
        <p:spPr>
          <a:xfrm>
            <a:off x="558655" y="1003300"/>
            <a:ext cx="11087245" cy="4787900"/>
          </a:xfrm>
        </p:spPr>
        <p:txBody>
          <a:bodyPr lIns="0" tIns="0" rIns="0" bIns="0">
            <a:noAutofit/>
          </a:bodyPr>
          <a:lstStyle>
            <a:lvl1pPr marL="0" indent="0">
              <a:spcBef>
                <a:spcPts val="600"/>
              </a:spcBef>
              <a:spcAft>
                <a:spcPts val="600"/>
              </a:spcAft>
              <a:buClr>
                <a:schemeClr val="tx2"/>
              </a:buClr>
              <a:buNone/>
              <a:defRPr sz="1600">
                <a:solidFill>
                  <a:schemeClr val="bg1"/>
                </a:solidFill>
                <a:latin typeface="Courier New"/>
                <a:cs typeface="Courier New"/>
              </a:defRPr>
            </a:lvl1pPr>
            <a:lvl2pPr marL="915988" indent="-347663">
              <a:spcBef>
                <a:spcPts val="600"/>
              </a:spcBef>
              <a:spcAft>
                <a:spcPts val="600"/>
              </a:spcAft>
              <a:buClr>
                <a:schemeClr val="tx2"/>
              </a:buClr>
              <a:buFont typeface="Arial" pitchFamily="34" charset="0"/>
              <a:buChar char="–"/>
              <a:defRPr sz="2000"/>
            </a:lvl2pPr>
            <a:lvl3pPr marL="1172078" indent="0">
              <a:buClr>
                <a:schemeClr val="tx2"/>
              </a:buClr>
              <a:buFont typeface="Arial" pitchFamily="34" charset="0"/>
              <a:buNone/>
              <a:defRPr sz="2100"/>
            </a:lvl3pPr>
            <a:lvl4pPr marL="2051136" indent="-435460">
              <a:buClr>
                <a:schemeClr val="tx2"/>
              </a:buClr>
              <a:buFont typeface="Arial" pitchFamily="34" charset="0"/>
              <a:buChar char="–"/>
              <a:defRPr sz="1800"/>
            </a:lvl4pPr>
            <a:lvl5pPr marL="2486596" indent="-425286">
              <a:buClr>
                <a:schemeClr val="tx2"/>
              </a:buClr>
              <a:buFont typeface="Arial" pitchFamily="34" charset="0"/>
              <a:buChar char="–"/>
              <a:defRPr sz="1800"/>
            </a:lvl5pPr>
          </a:lstStyle>
          <a:p>
            <a:pPr lvl="0"/>
            <a:r>
              <a:rPr lang="en-US" dirty="0" smtClean="0"/>
              <a:t>// contrived example using prototypes and ‘this’</a:t>
            </a:r>
            <a:br>
              <a:rPr lang="en-US" dirty="0" smtClean="0"/>
            </a:br>
            <a:r>
              <a:rPr lang="en-US" dirty="0" smtClean="0"/>
              <a:t>function DB(url) {</a:t>
            </a:r>
            <a:br>
              <a:rPr lang="en-US" dirty="0" smtClean="0"/>
            </a:br>
            <a:r>
              <a:rPr lang="en-US" dirty="0" smtClean="0"/>
              <a:t>    this.url = url;</a:t>
            </a:r>
            <a:br>
              <a:rPr lang="en-US" dirty="0" smtClean="0"/>
            </a:br>
            <a:r>
              <a:rPr lang="en-US" dirty="0" smtClean="0"/>
              <a:t>}</a:t>
            </a:r>
          </a:p>
          <a:p>
            <a:pPr lvl="0"/>
            <a:r>
              <a:rPr lang="en-US" dirty="0" smtClean="0"/>
              <a:t>DB.prototype.info = function (callback) {</a:t>
            </a:r>
            <a:br>
              <a:rPr lang="en-US" dirty="0" smtClean="0"/>
            </a:br>
            <a:r>
              <a:rPr lang="en-US" dirty="0" smtClean="0"/>
              <a:t>    http.get(this.url + ”/info”, callback);</a:t>
            </a:r>
            <a:br>
              <a:rPr lang="en-US" dirty="0" smtClean="0"/>
            </a:br>
            <a:r>
              <a:rPr lang="en-US" dirty="0" smtClean="0"/>
              <a:t>};</a:t>
            </a:r>
          </a:p>
          <a:p>
            <a:pPr lvl="0"/>
            <a:r>
              <a:rPr lang="en-US" dirty="0" smtClean="0"/>
              <a:t>async.parallel([</a:t>
            </a:r>
            <a:br>
              <a:rPr lang="en-US" dirty="0" smtClean="0"/>
            </a:br>
            <a:r>
              <a:rPr lang="en-US" dirty="0" smtClean="0"/>
              <a:t>    function (cb) {</a:t>
            </a:r>
            <a:br>
              <a:rPr lang="en-US" dirty="0" smtClean="0"/>
            </a:br>
            <a:r>
              <a:rPr lang="en-US" dirty="0" smtClean="0"/>
              <a:t>       new DB(”http://foo”).info(cb);</a:t>
            </a:r>
            <a:br>
              <a:rPr lang="en-US" dirty="0" smtClean="0"/>
            </a:br>
            <a:r>
              <a:rPr lang="en-US" dirty="0" smtClean="0"/>
              <a:t>    },</a:t>
            </a:r>
            <a:br>
              <a:rPr lang="en-US" dirty="0" smtClean="0"/>
            </a:br>
            <a:r>
              <a:rPr lang="en-US" dirty="0" smtClean="0"/>
              <a:t>]}</a:t>
            </a:r>
          </a:p>
          <a:p>
            <a:pPr lvl="0"/>
            <a:endParaRPr lang="en-US" dirty="0" smtClean="0"/>
          </a:p>
          <a:p>
            <a:pPr lvl="0"/>
            <a:r>
              <a:rPr lang="en-US" dirty="0" smtClean="0"/>
              <a:t>/* NOTE: While all the cool kids are using ‘Consolas’, or ‘Menlo’. ‘Consolas’ and ‘Menlo’ are supported cross OS.  So if you use something other then Courier New you run the risk </a:t>
            </a:r>
            <a:br>
              <a:rPr lang="en-US" dirty="0" smtClean="0"/>
            </a:br>
            <a:r>
              <a:rPr lang="en-US" dirty="0" smtClean="0"/>
              <a:t>of your presentation showing up very sloppy looking in a sales demo, webinar, or marketing oriented usage. ‘Courier New’ was the most codie looking font support in both Windows and Mac. Also Powerpoint displays fancy open quotes in ‘Courier New’ („). To work around this I find if you type the quote mark 3 times you will get normal open quote. */</a:t>
            </a:r>
          </a:p>
        </p:txBody>
      </p:sp>
    </p:spTree>
    <p:extLst>
      <p:ext uri="{BB962C8B-B14F-4D97-AF65-F5344CB8AC3E}">
        <p14:creationId xmlns:p14="http://schemas.microsoft.com/office/powerpoint/2010/main" val="10515920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mp; Subheadline">
    <p:spTree>
      <p:nvGrpSpPr>
        <p:cNvPr id="1" name=""/>
        <p:cNvGrpSpPr/>
        <p:nvPr/>
      </p:nvGrpSpPr>
      <p:grpSpPr>
        <a:xfrm>
          <a:off x="0" y="0"/>
          <a:ext cx="0" cy="0"/>
          <a:chOff x="0" y="0"/>
          <a:chExt cx="0" cy="0"/>
        </a:xfrm>
      </p:grpSpPr>
      <p:pic>
        <p:nvPicPr>
          <p:cNvPr id="18" name="Picture 17"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24" y="1786"/>
            <a:ext cx="12305245" cy="6921700"/>
          </a:xfrm>
          <a:prstGeom prst="rect">
            <a:avLst/>
          </a:prstGeom>
        </p:spPr>
      </p:pic>
      <p:sp>
        <p:nvSpPr>
          <p:cNvPr id="27" name="Rectangle 26"/>
          <p:cNvSpPr/>
          <p:nvPr userDrawn="1"/>
        </p:nvSpPr>
        <p:spPr>
          <a:xfrm>
            <a:off x="-37357" y="1968499"/>
            <a:ext cx="12343658" cy="3091015"/>
          </a:xfrm>
          <a:prstGeom prst="rect">
            <a:avLst/>
          </a:prstGeom>
          <a:solidFill>
            <a:schemeClr val="bg1">
              <a:alpha val="92000"/>
            </a:schemeClr>
          </a:solidFill>
          <a:ln w="9525" algn="ctr">
            <a:noFill/>
            <a:miter lim="800000"/>
            <a:headEnd/>
            <a:tailEnd/>
          </a:ln>
          <a:effectLst>
            <a:outerShdw blurRad="50800" dist="38100" dir="5400000" algn="t" rotWithShape="0">
              <a:prstClr val="black">
                <a:alpha val="40000"/>
              </a:prstClr>
            </a:outerShdw>
          </a:effectLst>
        </p:spPr>
        <p:txBody>
          <a:bodyPr wrap="none" lIns="117208" tIns="58604" rIns="117208" bIns="58604" rtlCol="0" anchor="ctr"/>
          <a:lstStyle/>
          <a:p>
            <a:pPr algn="ctr"/>
            <a:endParaRPr lang="en-US" dirty="0">
              <a:solidFill>
                <a:schemeClr val="tx1"/>
              </a:solidFill>
              <a:latin typeface="Tahoma"/>
              <a:cs typeface="Tahoma"/>
            </a:endParaRPr>
          </a:p>
        </p:txBody>
      </p:sp>
      <p:sp>
        <p:nvSpPr>
          <p:cNvPr id="23" name="Title 1"/>
          <p:cNvSpPr>
            <a:spLocks noGrp="1"/>
          </p:cNvSpPr>
          <p:nvPr>
            <p:ph type="ctrTitle" hasCustomPrompt="1"/>
          </p:nvPr>
        </p:nvSpPr>
        <p:spPr>
          <a:xfrm>
            <a:off x="530042" y="2944299"/>
            <a:ext cx="11320205" cy="577835"/>
          </a:xfrm>
          <a:noFill/>
        </p:spPr>
        <p:txBody>
          <a:bodyPr lIns="0" tIns="0" rIns="0" bIns="0" anchor="ctr" anchorCtr="0">
            <a:noAutofit/>
          </a:bodyPr>
          <a:lstStyle>
            <a:lvl1pPr>
              <a:lnSpc>
                <a:spcPts val="5127"/>
              </a:lnSpc>
              <a:spcBef>
                <a:spcPts val="0"/>
              </a:spcBef>
              <a:spcAft>
                <a:spcPts val="0"/>
              </a:spcAft>
              <a:defRPr sz="4600" b="0">
                <a:solidFill>
                  <a:schemeClr val="tx1"/>
                </a:solidFill>
              </a:defRPr>
            </a:lvl1pPr>
          </a:lstStyle>
          <a:p>
            <a:r>
              <a:rPr lang="en-US" dirty="0" smtClean="0"/>
              <a:t>Introducing MarkLogic 7</a:t>
            </a:r>
            <a:endParaRPr lang="en-US" dirty="0"/>
          </a:p>
        </p:txBody>
      </p:sp>
      <p:sp>
        <p:nvSpPr>
          <p:cNvPr id="25" name="Text Placeholder 27"/>
          <p:cNvSpPr>
            <a:spLocks noGrp="1"/>
          </p:cNvSpPr>
          <p:nvPr>
            <p:ph type="body" sz="quarter" idx="10" hasCustomPrompt="1"/>
          </p:nvPr>
        </p:nvSpPr>
        <p:spPr>
          <a:xfrm>
            <a:off x="534349" y="4047068"/>
            <a:ext cx="11332827" cy="355600"/>
          </a:xfrm>
          <a:prstGeom prst="rect">
            <a:avLst/>
          </a:prstGeom>
        </p:spPr>
        <p:txBody>
          <a:bodyPr lIns="0" tIns="0" rIns="0" bIns="0"/>
          <a:lstStyle>
            <a:lvl1pPr marL="0" indent="0">
              <a:buNone/>
              <a:defRPr sz="1800" baseline="0">
                <a:solidFill>
                  <a:srgbClr val="333333"/>
                </a:solidFill>
              </a:defRPr>
            </a:lvl1pPr>
            <a:lvl2pPr marL="510749" indent="0" algn="l">
              <a:spcBef>
                <a:spcPts val="0"/>
              </a:spcBef>
              <a:spcAft>
                <a:spcPts val="0"/>
              </a:spcAft>
              <a:buNone/>
              <a:defRPr sz="1800"/>
            </a:lvl2pPr>
          </a:lstStyle>
          <a:p>
            <a:pPr lvl="0"/>
            <a:r>
              <a:rPr lang="en-US" dirty="0" smtClean="0"/>
              <a:t>Presented By: Gary Bloom &amp; </a:t>
            </a:r>
            <a:r>
              <a:rPr lang="en-US" dirty="0" err="1" smtClean="0"/>
              <a:t>Michaline</a:t>
            </a:r>
            <a:r>
              <a:rPr lang="en-US" dirty="0" smtClean="0"/>
              <a:t> Todd</a:t>
            </a:r>
          </a:p>
        </p:txBody>
      </p:sp>
      <p:sp>
        <p:nvSpPr>
          <p:cNvPr id="28" name="Rectangle 5"/>
          <p:cNvSpPr>
            <a:spLocks noGrp="1" noChangeArrowheads="1"/>
          </p:cNvSpPr>
          <p:nvPr>
            <p:ph type="subTitle" idx="1" hasCustomPrompt="1"/>
          </p:nvPr>
        </p:nvSpPr>
        <p:spPr>
          <a:xfrm>
            <a:off x="531866" y="3620309"/>
            <a:ext cx="11331080" cy="409824"/>
          </a:xfrm>
          <a:prstGeom prst="rect">
            <a:avLst/>
          </a:prstGeom>
        </p:spPr>
        <p:txBody>
          <a:bodyPr lIns="0" tIns="0" rIns="0" bIns="0" anchor="t" anchorCtr="0">
            <a:noAutofit/>
          </a:bodyPr>
          <a:lstStyle>
            <a:lvl1pPr marL="0" indent="0">
              <a:buFont typeface="Wingdings" pitchFamily="2" charset="2"/>
              <a:buNone/>
              <a:defRPr sz="2600" baseline="0">
                <a:solidFill>
                  <a:schemeClr val="tx1"/>
                </a:solidFill>
              </a:defRPr>
            </a:lvl1pPr>
          </a:lstStyle>
          <a:p>
            <a:r>
              <a:rPr lang="en-US" dirty="0" smtClean="0"/>
              <a:t>Go Further, Faster!</a:t>
            </a:r>
            <a:endParaRPr lang="en-US" dirty="0"/>
          </a:p>
        </p:txBody>
      </p:sp>
      <p:pic>
        <p:nvPicPr>
          <p:cNvPr id="14" name="Picture 13" descr="MarkLogic_RGB.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222" y="2182368"/>
            <a:ext cx="2382520" cy="477520"/>
          </a:xfrm>
          <a:prstGeom prst="rect">
            <a:avLst/>
          </a:prstGeom>
        </p:spPr>
      </p:pic>
      <p:sp>
        <p:nvSpPr>
          <p:cNvPr id="24" name="TextBox 23"/>
          <p:cNvSpPr txBox="1"/>
          <p:nvPr userDrawn="1"/>
        </p:nvSpPr>
        <p:spPr>
          <a:xfrm>
            <a:off x="7871953" y="4767135"/>
            <a:ext cx="4412528" cy="256852"/>
          </a:xfrm>
          <a:prstGeom prst="rect">
            <a:avLst/>
          </a:prstGeom>
          <a:noFill/>
        </p:spPr>
        <p:txBody>
          <a:bodyPr wrap="none" lIns="117208" tIns="58604" rIns="117208" bIns="58604" rtlCol="0">
            <a:spAutoFit/>
          </a:bodyPr>
          <a:lstStyle/>
          <a:p>
            <a:r>
              <a:rPr lang="en-US" sz="900" dirty="0" smtClean="0">
                <a:solidFill>
                  <a:schemeClr val="bg1">
                    <a:lumMod val="50000"/>
                  </a:schemeClr>
                </a:solidFill>
                <a:latin typeface="+mj-lt"/>
                <a:cs typeface="Tahoma"/>
              </a:rPr>
              <a:t>© COPYRIGHT 2015 MARKLOGIC CORPORATION. ALL RIGHTS RESERVED. </a:t>
            </a:r>
          </a:p>
        </p:txBody>
      </p:sp>
    </p:spTree>
    <p:extLst>
      <p:ext uri="{BB962C8B-B14F-4D97-AF65-F5344CB8AC3E}">
        <p14:creationId xmlns:p14="http://schemas.microsoft.com/office/powerpoint/2010/main" val="376364110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5" name="Rectangle 4"/>
          <p:cNvSpPr/>
          <p:nvPr userDrawn="1"/>
        </p:nvSpPr>
        <p:spPr>
          <a:xfrm>
            <a:off x="6066397" y="14941"/>
            <a:ext cx="6149986" cy="6858000"/>
          </a:xfrm>
          <a:prstGeom prst="rect">
            <a:avLst/>
          </a:prstGeom>
          <a:solidFill>
            <a:srgbClr val="27282C"/>
          </a:solidFill>
          <a:ln>
            <a:noFill/>
          </a:ln>
          <a:effectLst>
            <a:innerShdw blurRad="63500" dist="50800" dir="108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6499711" y="1016000"/>
            <a:ext cx="5453780" cy="5214471"/>
          </a:xfrm>
        </p:spPr>
        <p:txBody>
          <a:bodyPr lIns="0" tIns="0" rIns="0" bIns="0">
            <a:noAutofit/>
          </a:bodyPr>
          <a:lstStyle>
            <a:lvl1pPr marL="0" marR="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lang="pl-PL" sz="1200" b="0" baseline="0">
                <a:solidFill>
                  <a:schemeClr val="bg1"/>
                </a:solidFill>
                <a:latin typeface="Courier New"/>
                <a:cs typeface="Courier New"/>
              </a:defRPr>
            </a:lvl1pPr>
            <a:lvl2pPr marL="633413" indent="-257175">
              <a:spcBef>
                <a:spcPts val="600"/>
              </a:spcBef>
              <a:spcAft>
                <a:spcPts val="600"/>
              </a:spcAft>
              <a:buClr>
                <a:schemeClr val="tx2"/>
              </a:buClr>
              <a:defRPr sz="2300">
                <a:solidFill>
                  <a:schemeClr val="bg1"/>
                </a:solidFill>
                <a:latin typeface="+mn-lt"/>
              </a:defRPr>
            </a:lvl2pPr>
            <a:lvl3pPr marL="1196975" indent="-242888">
              <a:spcBef>
                <a:spcPts val="600"/>
              </a:spcBef>
              <a:spcAft>
                <a:spcPts val="600"/>
              </a:spcAft>
              <a:buClr>
                <a:schemeClr val="tx2"/>
              </a:buClr>
              <a:defRPr sz="2100">
                <a:solidFill>
                  <a:schemeClr val="bg1"/>
                </a:solidFill>
                <a:latin typeface="+mn-lt"/>
              </a:defRPr>
            </a:lvl3pPr>
            <a:lvl4pPr marL="1654175" indent="-222250">
              <a:buClr>
                <a:schemeClr val="tx2"/>
              </a:buClr>
              <a:defRPr sz="1800">
                <a:solidFill>
                  <a:schemeClr val="bg1"/>
                </a:solidFill>
                <a:latin typeface="+mn-lt"/>
              </a:defRPr>
            </a:lvl4pPr>
            <a:lvl5pPr marL="2109788" indent="-200025">
              <a:buClr>
                <a:schemeClr val="tx2"/>
              </a:buClr>
              <a:defRPr sz="1800">
                <a:solidFill>
                  <a:schemeClr val="bg1"/>
                </a:solidFill>
                <a:latin typeface="+mn-lt"/>
              </a:defRPr>
            </a:lvl5pPr>
          </a:lstStyle>
          <a:p>
            <a:pPr marL="0" marR="0" lvl="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a:pPr>
            <a:r>
              <a:rPr kumimoji="0" lang="pl-PL" sz="2000" b="0" i="0" u="none" strike="noStrike" kern="1200" cap="none" spc="0" normalizeH="0" baseline="0" noProof="0">
                <a:ln>
                  <a:noFill/>
                </a:ln>
                <a:solidFill>
                  <a:srgbClr val="FFFFFF"/>
                </a:solidFill>
                <a:effectLst/>
                <a:uLnTx/>
                <a:uFillTx/>
                <a:latin typeface="Courier New"/>
                <a:ea typeface="+mn-ea"/>
                <a:cs typeface="Courier New"/>
              </a:rPr>
              <a:t>function </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DB(</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url</a:t>
            </a:r>
            <a:r>
              <a:rPr kumimoji="0" lang="pl-PL" sz="2000" b="0" i="0" u="none" strike="noStrike" kern="1200" cap="none" spc="0" normalizeH="0" baseline="0" noProof="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a:ln>
                  <a:noFill/>
                </a:ln>
                <a:solidFill>
                  <a:srgbClr val="FFFFFF"/>
                </a:solidFill>
                <a:effectLst/>
                <a:uLnTx/>
                <a:uFillTx/>
                <a:latin typeface="Courier New"/>
                <a:ea typeface="+mn-ea"/>
                <a:cs typeface="Courier New"/>
              </a:rPr>
            </a:br>
            <a:r>
              <a:rPr kumimoji="0" lang="pl-PL" sz="2000" b="0" i="0" u="none" strike="noStrike" kern="1200" cap="none" spc="0" normalizeH="0" baseline="0" noProof="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this.url</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a:t>
            </a:r>
            <a:r>
              <a:rPr kumimoji="0" lang="pl-PL" sz="2000" b="0" i="0" u="none" strike="noStrike" kern="1200" cap="none" spc="0" normalizeH="0" baseline="0" noProof="0" err="1">
                <a:ln>
                  <a:noFill/>
                </a:ln>
                <a:solidFill>
                  <a:srgbClr val="FFFFFF"/>
                </a:solidFill>
                <a:effectLst/>
                <a:uLnTx/>
                <a:uFillTx/>
                <a:latin typeface="Courier New"/>
                <a:ea typeface="+mn-ea"/>
                <a:cs typeface="Courier New"/>
              </a:rPr>
              <a:t>url</a:t>
            </a:r>
            <a:r>
              <a:rPr kumimoji="0" lang="pl-PL" sz="2000" b="0" i="0" u="none" strike="noStrike" kern="1200" cap="none" spc="0" normalizeH="0" baseline="0" noProof="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a:ln>
                  <a:noFill/>
                </a:ln>
                <a:solidFill>
                  <a:srgbClr val="FFFFFF"/>
                </a:solidFill>
                <a:effectLst/>
                <a:uLnTx/>
                <a:uFillTx/>
                <a:latin typeface="Courier New"/>
                <a:ea typeface="+mn-ea"/>
                <a:cs typeface="Courier New"/>
              </a:rPr>
            </a:br>
            <a:r>
              <a:rPr kumimoji="0" lang="pl-PL" sz="2000" b="0" i="0" u="none" strike="noStrike" kern="1200" cap="none" spc="0" normalizeH="0" baseline="0" noProof="0">
                <a:ln>
                  <a:noFill/>
                </a:ln>
                <a:solidFill>
                  <a:srgbClr val="FFFFFF"/>
                </a:solidFill>
                <a:effectLst/>
                <a:uLnTx/>
                <a:uFillTx/>
                <a:latin typeface="Courier New"/>
                <a:ea typeface="+mn-ea"/>
                <a:cs typeface="Courier New"/>
              </a:rPr>
              <a:t>}</a:t>
            </a:r>
            <a:endParaRPr kumimoji="0" lang="pl-PL" sz="2000" b="0" i="0" u="none" strike="noStrike" kern="1200" cap="none" spc="0" normalizeH="0" baseline="0" noProof="0" dirty="0">
              <a:ln>
                <a:noFill/>
              </a:ln>
              <a:solidFill>
                <a:srgbClr val="FFFFFF"/>
              </a:solidFill>
              <a:effectLst/>
              <a:uLnTx/>
              <a:uFillTx/>
              <a:latin typeface="Courier New"/>
              <a:ea typeface="+mn-ea"/>
              <a:cs typeface="Courier New"/>
            </a:endParaRPr>
          </a:p>
          <a:p>
            <a:pPr marL="0" marR="0" lvl="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a:pP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DB.prototype.info</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function</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callback</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http.get</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this.url</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”/info”,</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callback</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p>
          <a:p>
            <a:pPr marL="0" marR="0" lvl="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a:pP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async.parallel</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function</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cb</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new</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DB(</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”http://</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foo”</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).info(</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cb</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a:ln>
                  <a:noFill/>
                </a:ln>
                <a:solidFill>
                  <a:srgbClr val="FFFFFF"/>
                </a:solidFill>
                <a:effectLst/>
                <a:uLnTx/>
                <a:uFillTx/>
                <a:latin typeface="Courier New"/>
                <a:ea typeface="+mn-ea"/>
                <a:cs typeface="Courier New"/>
              </a:rPr>
              <a:t>]}</a:t>
            </a:r>
            <a:endParaRPr kumimoji="0" lang="pl-PL" sz="1600" b="0" i="0" u="none" strike="noStrike" kern="1200" cap="none" spc="0" normalizeH="0" baseline="0" noProof="0" dirty="0">
              <a:ln>
                <a:noFill/>
              </a:ln>
              <a:solidFill>
                <a:srgbClr val="010101">
                  <a:lumMod val="50000"/>
                  <a:lumOff val="50000"/>
                </a:srgbClr>
              </a:solidFill>
              <a:effectLst/>
              <a:uLnTx/>
              <a:uFillTx/>
              <a:latin typeface="Courier New"/>
              <a:ea typeface="+mn-ea"/>
              <a:cs typeface="Courier New"/>
            </a:endParaRPr>
          </a:p>
        </p:txBody>
      </p:sp>
      <p:pic>
        <p:nvPicPr>
          <p:cNvPr id="7" name="Picture 6" descr="curtain-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7240" cy="241665"/>
          </a:xfrm>
          <a:prstGeom prst="rect">
            <a:avLst/>
          </a:prstGeom>
          <a:effectLst/>
        </p:spPr>
      </p:pic>
      <p:sp>
        <p:nvSpPr>
          <p:cNvPr id="11" name="Title 1"/>
          <p:cNvSpPr>
            <a:spLocks noGrp="1"/>
          </p:cNvSpPr>
          <p:nvPr>
            <p:ph type="ctrTitle" hasCustomPrompt="1"/>
          </p:nvPr>
        </p:nvSpPr>
        <p:spPr>
          <a:xfrm>
            <a:off x="558656" y="1016000"/>
            <a:ext cx="5014660"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sp>
        <p:nvSpPr>
          <p:cNvPr id="12" name="Content Placeholder 2"/>
          <p:cNvSpPr>
            <a:spLocks noGrp="1"/>
          </p:cNvSpPr>
          <p:nvPr>
            <p:ph idx="10" hasCustomPrompt="1"/>
          </p:nvPr>
        </p:nvSpPr>
        <p:spPr>
          <a:xfrm>
            <a:off x="558656" y="1803399"/>
            <a:ext cx="5014660" cy="4427071"/>
          </a:xfrm>
        </p:spPr>
        <p:txBody>
          <a:bodyPr lIns="0" tIns="0" rIns="0" bIns="0">
            <a:noAutofit/>
          </a:bodyPr>
          <a:lstStyle>
            <a:lvl1pPr marL="0" indent="0">
              <a:spcBef>
                <a:spcPts val="1200"/>
              </a:spcBef>
              <a:spcAft>
                <a:spcPts val="600"/>
              </a:spcAft>
              <a:buClr>
                <a:schemeClr val="tx2"/>
              </a:buClr>
              <a:buNone/>
              <a:defRPr sz="2300">
                <a:latin typeface="+mn-lt"/>
              </a:defRPr>
            </a:lvl1pPr>
            <a:lvl2pPr marL="633413" indent="-257175">
              <a:spcBef>
                <a:spcPts val="600"/>
              </a:spcBef>
              <a:spcAft>
                <a:spcPts val="600"/>
              </a:spcAft>
              <a:buClr>
                <a:schemeClr val="tx2"/>
              </a:buClr>
              <a:defRPr sz="2300">
                <a:latin typeface="+mn-lt"/>
              </a:defRPr>
            </a:lvl2pPr>
            <a:lvl3pPr marL="1196975" indent="-242888">
              <a:spcBef>
                <a:spcPts val="600"/>
              </a:spcBef>
              <a:spcAft>
                <a:spcPts val="600"/>
              </a:spcAft>
              <a:buClr>
                <a:schemeClr val="tx2"/>
              </a:buClr>
              <a:defRPr sz="2100">
                <a:latin typeface="+mn-lt"/>
              </a:defRPr>
            </a:lvl3pPr>
            <a:lvl4pPr marL="1654175" indent="-222250">
              <a:buClr>
                <a:schemeClr val="tx2"/>
              </a:buClr>
              <a:defRPr sz="1800">
                <a:latin typeface="+mn-lt"/>
              </a:defRPr>
            </a:lvl4pPr>
            <a:lvl5pPr marL="2109788" indent="-200025">
              <a:buClr>
                <a:schemeClr val="tx2"/>
              </a:buClr>
              <a:defRPr sz="1800">
                <a:latin typeface="+mn-lt"/>
              </a:defRPr>
            </a:lvl5pPr>
          </a:lstStyle>
          <a:p>
            <a:pPr lvl="0"/>
            <a:r>
              <a:rPr lang="en-US" dirty="0" smtClean="0"/>
              <a:t>Click to Add Paragraph</a:t>
            </a:r>
          </a:p>
          <a:p>
            <a:pPr lvl="0"/>
            <a:endParaRPr lang="en-US" dirty="0" smtClean="0"/>
          </a:p>
        </p:txBody>
      </p:sp>
      <p:pic>
        <p:nvPicPr>
          <p:cNvPr id="13" name="Picture 12" descr="MarkLogic_RGB.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Tree>
    <p:extLst>
      <p:ext uri="{BB962C8B-B14F-4D97-AF65-F5344CB8AC3E}">
        <p14:creationId xmlns:p14="http://schemas.microsoft.com/office/powerpoint/2010/main" val="60993859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8" name="Rectangle 7"/>
          <p:cNvSpPr/>
          <p:nvPr userDrawn="1"/>
        </p:nvSpPr>
        <p:spPr>
          <a:xfrm>
            <a:off x="0" y="3848100"/>
            <a:ext cx="12216383" cy="3024840"/>
          </a:xfrm>
          <a:prstGeom prst="rect">
            <a:avLst/>
          </a:prstGeom>
          <a:solidFill>
            <a:srgbClr val="27282C"/>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hasCustomPrompt="1"/>
          </p:nvPr>
        </p:nvSpPr>
        <p:spPr>
          <a:xfrm>
            <a:off x="537907" y="4174565"/>
            <a:ext cx="11415584" cy="2360706"/>
          </a:xfrm>
        </p:spPr>
        <p:txBody>
          <a:bodyPr lIns="0" tIns="0" rIns="0" bIns="0">
            <a:noAutofit/>
          </a:bodyPr>
          <a:lstStyle>
            <a:lvl1pPr marL="0" marR="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lang="pl-PL" sz="1200" b="0" baseline="0">
                <a:solidFill>
                  <a:schemeClr val="bg1"/>
                </a:solidFill>
                <a:latin typeface="Courier New"/>
                <a:cs typeface="Courier New"/>
              </a:defRPr>
            </a:lvl1pPr>
            <a:lvl2pPr marL="633413" indent="-257175">
              <a:spcBef>
                <a:spcPts val="600"/>
              </a:spcBef>
              <a:spcAft>
                <a:spcPts val="600"/>
              </a:spcAft>
              <a:buClr>
                <a:schemeClr val="tx2"/>
              </a:buClr>
              <a:defRPr sz="2300">
                <a:solidFill>
                  <a:schemeClr val="bg1"/>
                </a:solidFill>
                <a:latin typeface="+mn-lt"/>
              </a:defRPr>
            </a:lvl2pPr>
            <a:lvl3pPr marL="1196975" indent="-242888">
              <a:spcBef>
                <a:spcPts val="600"/>
              </a:spcBef>
              <a:spcAft>
                <a:spcPts val="600"/>
              </a:spcAft>
              <a:buClr>
                <a:schemeClr val="tx2"/>
              </a:buClr>
              <a:defRPr sz="2100">
                <a:solidFill>
                  <a:schemeClr val="bg1"/>
                </a:solidFill>
                <a:latin typeface="+mn-lt"/>
              </a:defRPr>
            </a:lvl3pPr>
            <a:lvl4pPr marL="1654175" indent="-222250">
              <a:buClr>
                <a:schemeClr val="tx2"/>
              </a:buClr>
              <a:defRPr sz="1800">
                <a:solidFill>
                  <a:schemeClr val="bg1"/>
                </a:solidFill>
                <a:latin typeface="+mn-lt"/>
              </a:defRPr>
            </a:lvl4pPr>
            <a:lvl5pPr marL="2109788" indent="-200025">
              <a:buClr>
                <a:schemeClr val="tx2"/>
              </a:buClr>
              <a:defRPr sz="1800">
                <a:solidFill>
                  <a:schemeClr val="bg1"/>
                </a:solidFill>
                <a:latin typeface="+mn-lt"/>
              </a:defRPr>
            </a:lvl5pPr>
          </a:lstStyle>
          <a:p>
            <a:pPr marL="0" marR="0" lvl="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a:pPr>
            <a:r>
              <a:rPr kumimoji="0" lang="pl-PL" sz="2000" b="0" i="0" u="none" strike="noStrike" kern="1200" cap="none" spc="0" normalizeH="0" baseline="0" noProof="0">
                <a:ln>
                  <a:noFill/>
                </a:ln>
                <a:solidFill>
                  <a:srgbClr val="FFFFFF"/>
                </a:solidFill>
                <a:effectLst/>
                <a:uLnTx/>
                <a:uFillTx/>
                <a:latin typeface="Courier New"/>
                <a:ea typeface="+mn-ea"/>
                <a:cs typeface="Courier New"/>
              </a:rPr>
              <a:t>function </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DB(</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url</a:t>
            </a:r>
            <a:r>
              <a:rPr kumimoji="0" lang="pl-PL" sz="2000" b="0" i="0" u="none" strike="noStrike" kern="1200" cap="none" spc="0" normalizeH="0" baseline="0" noProof="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a:ln>
                  <a:noFill/>
                </a:ln>
                <a:solidFill>
                  <a:srgbClr val="FFFFFF"/>
                </a:solidFill>
                <a:effectLst/>
                <a:uLnTx/>
                <a:uFillTx/>
                <a:latin typeface="Courier New"/>
                <a:ea typeface="+mn-ea"/>
                <a:cs typeface="Courier New"/>
              </a:rPr>
            </a:br>
            <a:r>
              <a:rPr kumimoji="0" lang="pl-PL" sz="2000" b="0" i="0" u="none" strike="noStrike" kern="1200" cap="none" spc="0" normalizeH="0" baseline="0" noProof="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this.url</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a:t>
            </a:r>
            <a:r>
              <a:rPr kumimoji="0" lang="pl-PL" sz="2000" b="0" i="0" u="none" strike="noStrike" kern="1200" cap="none" spc="0" normalizeH="0" baseline="0" noProof="0" err="1">
                <a:ln>
                  <a:noFill/>
                </a:ln>
                <a:solidFill>
                  <a:srgbClr val="FFFFFF"/>
                </a:solidFill>
                <a:effectLst/>
                <a:uLnTx/>
                <a:uFillTx/>
                <a:latin typeface="Courier New"/>
                <a:ea typeface="+mn-ea"/>
                <a:cs typeface="Courier New"/>
              </a:rPr>
              <a:t>url</a:t>
            </a:r>
            <a:r>
              <a:rPr kumimoji="0" lang="pl-PL" sz="2000" b="0" i="0" u="none" strike="noStrike" kern="1200" cap="none" spc="0" normalizeH="0" baseline="0" noProof="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a:ln>
                  <a:noFill/>
                </a:ln>
                <a:solidFill>
                  <a:srgbClr val="FFFFFF"/>
                </a:solidFill>
                <a:effectLst/>
                <a:uLnTx/>
                <a:uFillTx/>
                <a:latin typeface="Courier New"/>
                <a:ea typeface="+mn-ea"/>
                <a:cs typeface="Courier New"/>
              </a:rPr>
            </a:br>
            <a:r>
              <a:rPr kumimoji="0" lang="pl-PL" sz="2000" b="0" i="0" u="none" strike="noStrike" kern="1200" cap="none" spc="0" normalizeH="0" baseline="0" noProof="0">
                <a:ln>
                  <a:noFill/>
                </a:ln>
                <a:solidFill>
                  <a:srgbClr val="FFFFFF"/>
                </a:solidFill>
                <a:effectLst/>
                <a:uLnTx/>
                <a:uFillTx/>
                <a:latin typeface="Courier New"/>
                <a:ea typeface="+mn-ea"/>
                <a:cs typeface="Courier New"/>
              </a:rPr>
              <a:t>}</a:t>
            </a:r>
            <a:endParaRPr kumimoji="0" lang="pl-PL" sz="2000" b="0" i="0" u="none" strike="noStrike" kern="1200" cap="none" spc="0" normalizeH="0" baseline="0" noProof="0" dirty="0">
              <a:ln>
                <a:noFill/>
              </a:ln>
              <a:solidFill>
                <a:srgbClr val="FFFFFF"/>
              </a:solidFill>
              <a:effectLst/>
              <a:uLnTx/>
              <a:uFillTx/>
              <a:latin typeface="Courier New"/>
              <a:ea typeface="+mn-ea"/>
              <a:cs typeface="Courier New"/>
            </a:endParaRPr>
          </a:p>
          <a:p>
            <a:pPr marL="0" marR="0" lvl="0" indent="0" algn="l" defTabSz="1172078" rtl="0" eaLnBrk="1" fontAlgn="auto" latinLnBrk="0" hangingPunct="1">
              <a:lnSpc>
                <a:spcPct val="100000"/>
              </a:lnSpc>
              <a:spcBef>
                <a:spcPts val="0"/>
              </a:spcBef>
              <a:spcAft>
                <a:spcPts val="2400"/>
              </a:spcAft>
              <a:buClr>
                <a:srgbClr val="D92231"/>
              </a:buClr>
              <a:buSzPct val="90000"/>
              <a:buFont typeface="Wingdings" charset="2"/>
              <a:buNone/>
              <a:tabLst/>
              <a:defRPr/>
            </a:pP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DB.prototype.info</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function</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callback</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http.get</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this.url</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 ”/info”,</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    </a:t>
            </a:r>
            <a:r>
              <a:rPr kumimoji="0" lang="pl-PL" sz="2000" b="0" i="0" u="none" strike="noStrike" kern="1200" cap="none" spc="0" normalizeH="0" baseline="0" noProof="0" dirty="0" err="1">
                <a:ln>
                  <a:noFill/>
                </a:ln>
                <a:solidFill>
                  <a:srgbClr val="FFFFFF"/>
                </a:solidFill>
                <a:effectLst/>
                <a:uLnTx/>
                <a:uFillTx/>
                <a:latin typeface="Courier New"/>
                <a:ea typeface="+mn-ea"/>
                <a:cs typeface="Courier New"/>
              </a:rPr>
              <a:t>callback</a:t>
            </a: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br>
              <a:rPr kumimoji="0" lang="pl-PL" sz="2000" b="0" i="0" u="none" strike="noStrike" kern="1200" cap="none" spc="0" normalizeH="0" baseline="0" noProof="0" dirty="0">
                <a:ln>
                  <a:noFill/>
                </a:ln>
                <a:solidFill>
                  <a:srgbClr val="FFFFFF"/>
                </a:solidFill>
                <a:effectLst/>
                <a:uLnTx/>
                <a:uFillTx/>
                <a:latin typeface="Courier New"/>
                <a:ea typeface="+mn-ea"/>
                <a:cs typeface="Courier New"/>
              </a:rPr>
            </a:br>
            <a:r>
              <a:rPr kumimoji="0" lang="pl-PL" sz="2000" b="0" i="0" u="none" strike="noStrike" kern="1200" cap="none" spc="0" normalizeH="0" baseline="0" noProof="0" dirty="0">
                <a:ln>
                  <a:noFill/>
                </a:ln>
                <a:solidFill>
                  <a:srgbClr val="FFFFFF"/>
                </a:solidFill>
                <a:effectLst/>
                <a:uLnTx/>
                <a:uFillTx/>
                <a:latin typeface="Courier New"/>
                <a:ea typeface="+mn-ea"/>
                <a:cs typeface="Courier New"/>
              </a:rPr>
              <a:t>};</a:t>
            </a:r>
          </a:p>
        </p:txBody>
      </p:sp>
      <p:pic>
        <p:nvPicPr>
          <p:cNvPr id="10" name="Picture 9" descr="curtain-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7240" cy="241665"/>
          </a:xfrm>
          <a:prstGeom prst="rect">
            <a:avLst/>
          </a:prstGeom>
          <a:effectLst/>
        </p:spPr>
      </p:pic>
      <p:sp>
        <p:nvSpPr>
          <p:cNvPr id="14" name="Title 1"/>
          <p:cNvSpPr>
            <a:spLocks noGrp="1"/>
          </p:cNvSpPr>
          <p:nvPr>
            <p:ph type="ctrTitle" hasCustomPrompt="1"/>
          </p:nvPr>
        </p:nvSpPr>
        <p:spPr>
          <a:xfrm>
            <a:off x="558656" y="1016000"/>
            <a:ext cx="11215532"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sp>
        <p:nvSpPr>
          <p:cNvPr id="15" name="Content Placeholder 2"/>
          <p:cNvSpPr>
            <a:spLocks noGrp="1"/>
          </p:cNvSpPr>
          <p:nvPr>
            <p:ph idx="10" hasCustomPrompt="1"/>
          </p:nvPr>
        </p:nvSpPr>
        <p:spPr>
          <a:xfrm>
            <a:off x="558656" y="1803399"/>
            <a:ext cx="11215532" cy="1485901"/>
          </a:xfrm>
        </p:spPr>
        <p:txBody>
          <a:bodyPr lIns="0" tIns="0" rIns="0" bIns="0">
            <a:noAutofit/>
          </a:bodyPr>
          <a:lstStyle>
            <a:lvl1pPr marL="0" indent="0">
              <a:spcBef>
                <a:spcPts val="1200"/>
              </a:spcBef>
              <a:spcAft>
                <a:spcPts val="600"/>
              </a:spcAft>
              <a:buClr>
                <a:schemeClr val="tx2"/>
              </a:buClr>
              <a:buNone/>
              <a:defRPr sz="2300">
                <a:latin typeface="+mn-lt"/>
              </a:defRPr>
            </a:lvl1pPr>
            <a:lvl2pPr marL="633413" indent="-257175">
              <a:spcBef>
                <a:spcPts val="600"/>
              </a:spcBef>
              <a:spcAft>
                <a:spcPts val="600"/>
              </a:spcAft>
              <a:buClr>
                <a:schemeClr val="tx2"/>
              </a:buClr>
              <a:defRPr sz="2300">
                <a:latin typeface="+mn-lt"/>
              </a:defRPr>
            </a:lvl2pPr>
            <a:lvl3pPr marL="1196975" indent="-242888">
              <a:spcBef>
                <a:spcPts val="600"/>
              </a:spcBef>
              <a:spcAft>
                <a:spcPts val="600"/>
              </a:spcAft>
              <a:buClr>
                <a:schemeClr val="tx2"/>
              </a:buClr>
              <a:defRPr sz="2100">
                <a:latin typeface="+mn-lt"/>
              </a:defRPr>
            </a:lvl3pPr>
            <a:lvl4pPr marL="1654175" indent="-222250">
              <a:buClr>
                <a:schemeClr val="tx2"/>
              </a:buClr>
              <a:defRPr sz="1800">
                <a:latin typeface="+mn-lt"/>
              </a:defRPr>
            </a:lvl4pPr>
            <a:lvl5pPr marL="2109788" indent="-200025">
              <a:buClr>
                <a:schemeClr val="tx2"/>
              </a:buClr>
              <a:defRPr sz="1800">
                <a:latin typeface="+mn-lt"/>
              </a:defRPr>
            </a:lvl5pPr>
          </a:lstStyle>
          <a:p>
            <a:pPr lvl="0"/>
            <a:r>
              <a:rPr lang="en-US" dirty="0" smtClean="0"/>
              <a:t>Click to Add Paragraph</a:t>
            </a:r>
          </a:p>
          <a:p>
            <a:pPr lvl="0"/>
            <a:endParaRPr lang="en-US" dirty="0" smtClean="0"/>
          </a:p>
        </p:txBody>
      </p:sp>
      <p:pic>
        <p:nvPicPr>
          <p:cNvPr id="16" name="Picture 15" descr="MarkLogic_RGB.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Tree>
    <p:extLst>
      <p:ext uri="{BB962C8B-B14F-4D97-AF65-F5344CB8AC3E}">
        <p14:creationId xmlns:p14="http://schemas.microsoft.com/office/powerpoint/2010/main" val="386528166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4527177"/>
            <a:ext cx="12215501" cy="2345765"/>
          </a:xfrm>
          <a:prstGeom prst="rect">
            <a:avLst/>
          </a:prstGeom>
          <a:solidFill>
            <a:srgbClr val="EA30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 name="Picture 1"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8617" b="49471"/>
          <a:stretch/>
        </p:blipFill>
        <p:spPr>
          <a:xfrm>
            <a:off x="0" y="1"/>
            <a:ext cx="12215501" cy="4796119"/>
          </a:xfrm>
          <a:prstGeom prst="rect">
            <a:avLst/>
          </a:prstGeom>
        </p:spPr>
      </p:pic>
      <p:pic>
        <p:nvPicPr>
          <p:cNvPr id="5" name="Picture 4"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91892" r="218" b="-4296"/>
          <a:stretch/>
        </p:blipFill>
        <p:spPr>
          <a:xfrm>
            <a:off x="0" y="5943482"/>
            <a:ext cx="12215501" cy="1422518"/>
          </a:xfrm>
          <a:prstGeom prst="rect">
            <a:avLst/>
          </a:prstGeom>
        </p:spPr>
      </p:pic>
      <p:pic>
        <p:nvPicPr>
          <p:cNvPr id="6" name="Picture 5"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l="30294" t="63167" r="28946" b="20642"/>
          <a:stretch/>
        </p:blipFill>
        <p:spPr>
          <a:xfrm>
            <a:off x="4939263" y="4915642"/>
            <a:ext cx="2310301" cy="859656"/>
          </a:xfrm>
          <a:prstGeom prst="rect">
            <a:avLst/>
          </a:prstGeom>
        </p:spPr>
      </p:pic>
    </p:spTree>
    <p:extLst>
      <p:ext uri="{BB962C8B-B14F-4D97-AF65-F5344CB8AC3E}">
        <p14:creationId xmlns:p14="http://schemas.microsoft.com/office/powerpoint/2010/main" val="257921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289690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312140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256525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2414110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1959207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4" name="Slide Number Placeholder 3"/>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3966010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235170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ebinar">
    <p:spTree>
      <p:nvGrpSpPr>
        <p:cNvPr id="1" name=""/>
        <p:cNvGrpSpPr/>
        <p:nvPr/>
      </p:nvGrpSpPr>
      <p:grpSpPr>
        <a:xfrm>
          <a:off x="0" y="0"/>
          <a:ext cx="0" cy="0"/>
          <a:chOff x="0" y="0"/>
          <a:chExt cx="0" cy="0"/>
        </a:xfrm>
      </p:grpSpPr>
      <p:pic>
        <p:nvPicPr>
          <p:cNvPr id="25" name="Picture 24"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24" y="1786"/>
            <a:ext cx="12305245" cy="6921700"/>
          </a:xfrm>
          <a:prstGeom prst="rect">
            <a:avLst/>
          </a:prstGeom>
        </p:spPr>
      </p:pic>
      <p:sp>
        <p:nvSpPr>
          <p:cNvPr id="15" name="Rectangle 14"/>
          <p:cNvSpPr/>
          <p:nvPr userDrawn="1"/>
        </p:nvSpPr>
        <p:spPr>
          <a:xfrm>
            <a:off x="-33864" y="982133"/>
            <a:ext cx="12343658" cy="4741334"/>
          </a:xfrm>
          <a:prstGeom prst="rect">
            <a:avLst/>
          </a:prstGeom>
          <a:solidFill>
            <a:schemeClr val="bg1">
              <a:alpha val="92000"/>
            </a:schemeClr>
          </a:solidFill>
          <a:ln w="9525" algn="ctr">
            <a:noFill/>
            <a:miter lim="800000"/>
            <a:headEnd/>
            <a:tailEnd/>
          </a:ln>
          <a:effectLst>
            <a:outerShdw blurRad="50800" dist="38100" dir="5400000" algn="t" rotWithShape="0">
              <a:prstClr val="black">
                <a:alpha val="40000"/>
              </a:prstClr>
            </a:outerShdw>
          </a:effectLst>
        </p:spPr>
        <p:txBody>
          <a:bodyPr wrap="none" lIns="117208" tIns="58604" rIns="117208" bIns="58604" rtlCol="0" anchor="ctr"/>
          <a:lstStyle/>
          <a:p>
            <a:pPr algn="ctr"/>
            <a:endParaRPr lang="en-US" dirty="0">
              <a:solidFill>
                <a:schemeClr val="tx1"/>
              </a:solidFill>
              <a:latin typeface="Tahoma"/>
              <a:cs typeface="Tahoma"/>
            </a:endParaRPr>
          </a:p>
        </p:txBody>
      </p:sp>
      <p:sp>
        <p:nvSpPr>
          <p:cNvPr id="23" name="Title 1"/>
          <p:cNvSpPr>
            <a:spLocks noGrp="1"/>
          </p:cNvSpPr>
          <p:nvPr>
            <p:ph type="ctrTitle" hasCustomPrompt="1"/>
          </p:nvPr>
        </p:nvSpPr>
        <p:spPr>
          <a:xfrm>
            <a:off x="530042" y="1894453"/>
            <a:ext cx="11320205" cy="577835"/>
          </a:xfrm>
          <a:noFill/>
        </p:spPr>
        <p:txBody>
          <a:bodyPr lIns="0" tIns="0" rIns="0" bIns="0" anchor="ctr" anchorCtr="0">
            <a:noAutofit/>
          </a:bodyPr>
          <a:lstStyle>
            <a:lvl1pPr>
              <a:lnSpc>
                <a:spcPts val="5127"/>
              </a:lnSpc>
              <a:spcBef>
                <a:spcPts val="0"/>
              </a:spcBef>
              <a:spcAft>
                <a:spcPts val="0"/>
              </a:spcAft>
              <a:defRPr sz="4000" b="0">
                <a:solidFill>
                  <a:schemeClr val="tx1"/>
                </a:solidFill>
              </a:defRPr>
            </a:lvl1pPr>
          </a:lstStyle>
          <a:p>
            <a:r>
              <a:rPr lang="en-US" dirty="0" smtClean="0"/>
              <a:t>Introducing MarkLogic 7</a:t>
            </a:r>
            <a:endParaRPr lang="en-US" dirty="0"/>
          </a:p>
        </p:txBody>
      </p:sp>
      <p:sp>
        <p:nvSpPr>
          <p:cNvPr id="28" name="Rectangle 5"/>
          <p:cNvSpPr>
            <a:spLocks noGrp="1" noChangeArrowheads="1"/>
          </p:cNvSpPr>
          <p:nvPr>
            <p:ph type="subTitle" idx="1" hasCustomPrompt="1"/>
          </p:nvPr>
        </p:nvSpPr>
        <p:spPr>
          <a:xfrm>
            <a:off x="531866" y="2587396"/>
            <a:ext cx="11331080" cy="375947"/>
          </a:xfrm>
          <a:prstGeom prst="rect">
            <a:avLst/>
          </a:prstGeom>
        </p:spPr>
        <p:txBody>
          <a:bodyPr lIns="0" tIns="0" rIns="0" bIns="0" anchor="t" anchorCtr="0">
            <a:noAutofit/>
          </a:bodyPr>
          <a:lstStyle>
            <a:lvl1pPr marL="0" indent="0">
              <a:buFont typeface="Wingdings" pitchFamily="2" charset="2"/>
              <a:buNone/>
              <a:defRPr sz="2000" baseline="0">
                <a:solidFill>
                  <a:schemeClr val="tx1"/>
                </a:solidFill>
              </a:defRPr>
            </a:lvl1pPr>
          </a:lstStyle>
          <a:p>
            <a:r>
              <a:rPr lang="en-US" dirty="0" smtClean="0"/>
              <a:t>Go Further, Faster!</a:t>
            </a:r>
            <a:endParaRPr lang="en-US" dirty="0"/>
          </a:p>
        </p:txBody>
      </p:sp>
      <p:pic>
        <p:nvPicPr>
          <p:cNvPr id="14" name="Picture 13" descr="MarkLogic_RGB.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222" y="1234120"/>
            <a:ext cx="2382520" cy="477520"/>
          </a:xfrm>
          <a:prstGeom prst="rect">
            <a:avLst/>
          </a:prstGeom>
        </p:spPr>
      </p:pic>
      <p:sp>
        <p:nvSpPr>
          <p:cNvPr id="33" name="Picture Placeholder 6"/>
          <p:cNvSpPr>
            <a:spLocks noGrp="1"/>
          </p:cNvSpPr>
          <p:nvPr>
            <p:ph type="pic" sz="quarter" idx="14" hasCustomPrompt="1"/>
          </p:nvPr>
        </p:nvSpPr>
        <p:spPr>
          <a:xfrm>
            <a:off x="524930" y="3234804"/>
            <a:ext cx="1134418" cy="1235600"/>
          </a:xfrm>
        </p:spPr>
        <p:txBody>
          <a:bodyPr/>
          <a:lstStyle>
            <a:lvl1pPr marL="0" indent="0">
              <a:buNone/>
              <a:defRPr sz="1400">
                <a:solidFill>
                  <a:schemeClr val="tx1">
                    <a:lumMod val="50000"/>
                    <a:lumOff val="50000"/>
                  </a:schemeClr>
                </a:solidFill>
              </a:defRPr>
            </a:lvl1pPr>
          </a:lstStyle>
          <a:p>
            <a:r>
              <a:rPr lang="en-US" dirty="0" smtClean="0"/>
              <a:t>Speaker Photo</a:t>
            </a:r>
            <a:endParaRPr lang="en-US" dirty="0"/>
          </a:p>
        </p:txBody>
      </p:sp>
      <p:sp>
        <p:nvSpPr>
          <p:cNvPr id="9" name="Text Placeholder 8"/>
          <p:cNvSpPr>
            <a:spLocks noGrp="1"/>
          </p:cNvSpPr>
          <p:nvPr>
            <p:ph type="body" sz="quarter" idx="16" hasCustomPrompt="1"/>
          </p:nvPr>
        </p:nvSpPr>
        <p:spPr>
          <a:xfrm>
            <a:off x="524856" y="4588937"/>
            <a:ext cx="1744014" cy="237067"/>
          </a:xfrm>
        </p:spPr>
        <p:txBody>
          <a:bodyPr lIns="0" tIns="0" rIns="0" bIns="0"/>
          <a:lstStyle>
            <a:lvl1pPr marL="0" indent="0">
              <a:buNone/>
              <a:defRPr sz="1200" b="1">
                <a:solidFill>
                  <a:schemeClr val="tx1">
                    <a:lumMod val="75000"/>
                    <a:lumOff val="25000"/>
                  </a:schemeClr>
                </a:solidFill>
              </a:defRPr>
            </a:lvl1pPr>
            <a:lvl3pPr marL="1172078" indent="0" algn="l">
              <a:buNone/>
              <a:defRPr/>
            </a:lvl3pPr>
          </a:lstStyle>
          <a:p>
            <a:pPr lvl="0"/>
            <a:r>
              <a:rPr lang="en-US" dirty="0" smtClean="0"/>
              <a:t>Insert Speaker Name</a:t>
            </a:r>
            <a:endParaRPr lang="en-US" dirty="0"/>
          </a:p>
        </p:txBody>
      </p:sp>
      <p:sp>
        <p:nvSpPr>
          <p:cNvPr id="52" name="Text Placeholder 8"/>
          <p:cNvSpPr>
            <a:spLocks noGrp="1"/>
          </p:cNvSpPr>
          <p:nvPr>
            <p:ph type="body" sz="quarter" idx="20" hasCustomPrompt="1"/>
          </p:nvPr>
        </p:nvSpPr>
        <p:spPr>
          <a:xfrm>
            <a:off x="524869" y="4842937"/>
            <a:ext cx="1744014" cy="237067"/>
          </a:xfrm>
        </p:spPr>
        <p:txBody>
          <a:bodyPr lIns="0" tIns="0" rIns="0" bIns="0"/>
          <a:lstStyle>
            <a:lvl1pPr marL="0" indent="0">
              <a:buNone/>
              <a:defRPr sz="1200" b="0">
                <a:solidFill>
                  <a:schemeClr val="tx1">
                    <a:lumMod val="50000"/>
                    <a:lumOff val="50000"/>
                  </a:schemeClr>
                </a:solidFill>
              </a:defRPr>
            </a:lvl1pPr>
            <a:lvl3pPr marL="1172078" indent="0" algn="l">
              <a:buNone/>
              <a:defRPr/>
            </a:lvl3pPr>
          </a:lstStyle>
          <a:p>
            <a:pPr lvl="0"/>
            <a:r>
              <a:rPr lang="en-US" dirty="0" smtClean="0"/>
              <a:t>Insert Speaker Title</a:t>
            </a:r>
            <a:endParaRPr lang="en-US" dirty="0"/>
          </a:p>
        </p:txBody>
      </p:sp>
      <p:sp>
        <p:nvSpPr>
          <p:cNvPr id="56" name="Picture Placeholder 6"/>
          <p:cNvSpPr>
            <a:spLocks noGrp="1"/>
          </p:cNvSpPr>
          <p:nvPr>
            <p:ph type="pic" sz="quarter" idx="21" hasCustomPrompt="1"/>
          </p:nvPr>
        </p:nvSpPr>
        <p:spPr>
          <a:xfrm>
            <a:off x="2759954" y="3234804"/>
            <a:ext cx="1134418" cy="1235600"/>
          </a:xfrm>
        </p:spPr>
        <p:txBody>
          <a:bodyPr/>
          <a:lstStyle>
            <a:lvl1pPr marL="0" indent="0">
              <a:buNone/>
              <a:defRPr sz="1400">
                <a:solidFill>
                  <a:schemeClr val="tx1">
                    <a:lumMod val="50000"/>
                    <a:lumOff val="50000"/>
                  </a:schemeClr>
                </a:solidFill>
              </a:defRPr>
            </a:lvl1pPr>
          </a:lstStyle>
          <a:p>
            <a:r>
              <a:rPr lang="en-US" dirty="0" smtClean="0"/>
              <a:t>Speaker Photo</a:t>
            </a:r>
            <a:endParaRPr lang="en-US" dirty="0"/>
          </a:p>
        </p:txBody>
      </p:sp>
      <p:sp>
        <p:nvSpPr>
          <p:cNvPr id="57" name="Text Placeholder 8"/>
          <p:cNvSpPr>
            <a:spLocks noGrp="1"/>
          </p:cNvSpPr>
          <p:nvPr>
            <p:ph type="body" sz="quarter" idx="22" hasCustomPrompt="1"/>
          </p:nvPr>
        </p:nvSpPr>
        <p:spPr>
          <a:xfrm>
            <a:off x="2759880" y="4588937"/>
            <a:ext cx="1744014" cy="237067"/>
          </a:xfrm>
        </p:spPr>
        <p:txBody>
          <a:bodyPr lIns="0" tIns="0" rIns="0" bIns="0"/>
          <a:lstStyle>
            <a:lvl1pPr marL="0" indent="0">
              <a:buNone/>
              <a:defRPr sz="1200" b="1">
                <a:solidFill>
                  <a:schemeClr val="tx1">
                    <a:lumMod val="75000"/>
                    <a:lumOff val="25000"/>
                  </a:schemeClr>
                </a:solidFill>
              </a:defRPr>
            </a:lvl1pPr>
            <a:lvl3pPr marL="1172078" indent="0" algn="l">
              <a:buNone/>
              <a:defRPr/>
            </a:lvl3pPr>
          </a:lstStyle>
          <a:p>
            <a:pPr lvl="0"/>
            <a:r>
              <a:rPr lang="en-US" dirty="0" smtClean="0"/>
              <a:t>Insert Speaker Name</a:t>
            </a:r>
            <a:endParaRPr lang="en-US" dirty="0"/>
          </a:p>
        </p:txBody>
      </p:sp>
      <p:sp>
        <p:nvSpPr>
          <p:cNvPr id="58" name="Text Placeholder 8"/>
          <p:cNvSpPr>
            <a:spLocks noGrp="1"/>
          </p:cNvSpPr>
          <p:nvPr>
            <p:ph type="body" sz="quarter" idx="23" hasCustomPrompt="1"/>
          </p:nvPr>
        </p:nvSpPr>
        <p:spPr>
          <a:xfrm>
            <a:off x="2759893" y="4842937"/>
            <a:ext cx="1744014" cy="237067"/>
          </a:xfrm>
        </p:spPr>
        <p:txBody>
          <a:bodyPr lIns="0" tIns="0" rIns="0" bIns="0"/>
          <a:lstStyle>
            <a:lvl1pPr marL="0" indent="0">
              <a:buNone/>
              <a:defRPr sz="1200" b="0">
                <a:solidFill>
                  <a:schemeClr val="tx1">
                    <a:lumMod val="50000"/>
                    <a:lumOff val="50000"/>
                  </a:schemeClr>
                </a:solidFill>
              </a:defRPr>
            </a:lvl1pPr>
            <a:lvl3pPr marL="1172078" indent="0" algn="l">
              <a:buNone/>
              <a:defRPr/>
            </a:lvl3pPr>
          </a:lstStyle>
          <a:p>
            <a:pPr lvl="0"/>
            <a:r>
              <a:rPr lang="en-US" dirty="0" smtClean="0"/>
              <a:t>Insert Speaker Title</a:t>
            </a:r>
            <a:endParaRPr lang="en-US" dirty="0"/>
          </a:p>
        </p:txBody>
      </p:sp>
      <p:sp>
        <p:nvSpPr>
          <p:cNvPr id="62" name="Picture Placeholder 6"/>
          <p:cNvSpPr>
            <a:spLocks noGrp="1"/>
          </p:cNvSpPr>
          <p:nvPr>
            <p:ph type="pic" sz="quarter" idx="27" hasCustomPrompt="1"/>
          </p:nvPr>
        </p:nvSpPr>
        <p:spPr>
          <a:xfrm>
            <a:off x="4994990" y="3234807"/>
            <a:ext cx="1134418" cy="1235600"/>
          </a:xfrm>
        </p:spPr>
        <p:txBody>
          <a:bodyPr/>
          <a:lstStyle>
            <a:lvl1pPr marL="0" indent="0">
              <a:buNone/>
              <a:defRPr sz="1400">
                <a:solidFill>
                  <a:schemeClr val="tx1">
                    <a:lumMod val="50000"/>
                    <a:lumOff val="50000"/>
                  </a:schemeClr>
                </a:solidFill>
              </a:defRPr>
            </a:lvl1pPr>
          </a:lstStyle>
          <a:p>
            <a:r>
              <a:rPr lang="en-US" dirty="0" smtClean="0"/>
              <a:t>Speaker Photo</a:t>
            </a:r>
            <a:endParaRPr lang="en-US" dirty="0"/>
          </a:p>
        </p:txBody>
      </p:sp>
      <p:sp>
        <p:nvSpPr>
          <p:cNvPr id="63" name="Text Placeholder 8"/>
          <p:cNvSpPr>
            <a:spLocks noGrp="1"/>
          </p:cNvSpPr>
          <p:nvPr>
            <p:ph type="body" sz="quarter" idx="28" hasCustomPrompt="1"/>
          </p:nvPr>
        </p:nvSpPr>
        <p:spPr>
          <a:xfrm>
            <a:off x="4994916" y="4588940"/>
            <a:ext cx="1744014" cy="237067"/>
          </a:xfrm>
        </p:spPr>
        <p:txBody>
          <a:bodyPr lIns="0" tIns="0" rIns="0" bIns="0"/>
          <a:lstStyle>
            <a:lvl1pPr marL="0" indent="0">
              <a:buNone/>
              <a:defRPr sz="1200" b="1">
                <a:solidFill>
                  <a:schemeClr val="tx1">
                    <a:lumMod val="75000"/>
                    <a:lumOff val="25000"/>
                  </a:schemeClr>
                </a:solidFill>
              </a:defRPr>
            </a:lvl1pPr>
            <a:lvl3pPr marL="1172078" indent="0" algn="l">
              <a:buNone/>
              <a:defRPr/>
            </a:lvl3pPr>
          </a:lstStyle>
          <a:p>
            <a:pPr lvl="0"/>
            <a:r>
              <a:rPr lang="en-US" dirty="0" smtClean="0"/>
              <a:t>Insert Speaker Name</a:t>
            </a:r>
            <a:endParaRPr lang="en-US" dirty="0"/>
          </a:p>
        </p:txBody>
      </p:sp>
      <p:sp>
        <p:nvSpPr>
          <p:cNvPr id="64" name="Text Placeholder 8"/>
          <p:cNvSpPr>
            <a:spLocks noGrp="1"/>
          </p:cNvSpPr>
          <p:nvPr>
            <p:ph type="body" sz="quarter" idx="29" hasCustomPrompt="1"/>
          </p:nvPr>
        </p:nvSpPr>
        <p:spPr>
          <a:xfrm>
            <a:off x="4994929" y="4842940"/>
            <a:ext cx="1744014" cy="237067"/>
          </a:xfrm>
        </p:spPr>
        <p:txBody>
          <a:bodyPr lIns="0" tIns="0" rIns="0" bIns="0"/>
          <a:lstStyle>
            <a:lvl1pPr marL="0" indent="0">
              <a:buNone/>
              <a:defRPr sz="1200" b="0">
                <a:solidFill>
                  <a:schemeClr val="tx1">
                    <a:lumMod val="50000"/>
                    <a:lumOff val="50000"/>
                  </a:schemeClr>
                </a:solidFill>
              </a:defRPr>
            </a:lvl1pPr>
            <a:lvl3pPr marL="1172078" indent="0" algn="l">
              <a:buNone/>
              <a:defRPr/>
            </a:lvl3pPr>
          </a:lstStyle>
          <a:p>
            <a:pPr lvl="0"/>
            <a:r>
              <a:rPr lang="en-US" dirty="0" smtClean="0"/>
              <a:t>Insert Speaker Title</a:t>
            </a:r>
            <a:endParaRPr lang="en-US" dirty="0"/>
          </a:p>
        </p:txBody>
      </p:sp>
      <p:sp>
        <p:nvSpPr>
          <p:cNvPr id="68" name="Picture Placeholder 6"/>
          <p:cNvSpPr>
            <a:spLocks noGrp="1"/>
          </p:cNvSpPr>
          <p:nvPr>
            <p:ph type="pic" sz="quarter" idx="33" hasCustomPrompt="1"/>
          </p:nvPr>
        </p:nvSpPr>
        <p:spPr>
          <a:xfrm>
            <a:off x="7230026" y="3234810"/>
            <a:ext cx="1134418" cy="1235600"/>
          </a:xfrm>
        </p:spPr>
        <p:txBody>
          <a:bodyPr/>
          <a:lstStyle>
            <a:lvl1pPr marL="0" indent="0">
              <a:buNone/>
              <a:defRPr sz="1400">
                <a:solidFill>
                  <a:schemeClr val="tx1">
                    <a:lumMod val="50000"/>
                    <a:lumOff val="50000"/>
                  </a:schemeClr>
                </a:solidFill>
              </a:defRPr>
            </a:lvl1pPr>
          </a:lstStyle>
          <a:p>
            <a:r>
              <a:rPr lang="en-US" dirty="0" smtClean="0"/>
              <a:t>Speaker Photo</a:t>
            </a:r>
            <a:endParaRPr lang="en-US" dirty="0"/>
          </a:p>
        </p:txBody>
      </p:sp>
      <p:sp>
        <p:nvSpPr>
          <p:cNvPr id="69" name="Text Placeholder 8"/>
          <p:cNvSpPr>
            <a:spLocks noGrp="1"/>
          </p:cNvSpPr>
          <p:nvPr>
            <p:ph type="body" sz="quarter" idx="34" hasCustomPrompt="1"/>
          </p:nvPr>
        </p:nvSpPr>
        <p:spPr>
          <a:xfrm>
            <a:off x="7229952" y="4588943"/>
            <a:ext cx="1744014" cy="237067"/>
          </a:xfrm>
        </p:spPr>
        <p:txBody>
          <a:bodyPr lIns="0" tIns="0" rIns="0" bIns="0"/>
          <a:lstStyle>
            <a:lvl1pPr marL="0" indent="0">
              <a:buNone/>
              <a:defRPr sz="1200" b="1">
                <a:solidFill>
                  <a:schemeClr val="tx1">
                    <a:lumMod val="75000"/>
                    <a:lumOff val="25000"/>
                  </a:schemeClr>
                </a:solidFill>
              </a:defRPr>
            </a:lvl1pPr>
            <a:lvl3pPr marL="1172078" indent="0" algn="l">
              <a:buNone/>
              <a:defRPr/>
            </a:lvl3pPr>
          </a:lstStyle>
          <a:p>
            <a:pPr lvl="0"/>
            <a:r>
              <a:rPr lang="en-US" dirty="0" smtClean="0"/>
              <a:t>Insert Speaker Name</a:t>
            </a:r>
            <a:endParaRPr lang="en-US" dirty="0"/>
          </a:p>
        </p:txBody>
      </p:sp>
      <p:sp>
        <p:nvSpPr>
          <p:cNvPr id="70" name="Text Placeholder 8"/>
          <p:cNvSpPr>
            <a:spLocks noGrp="1"/>
          </p:cNvSpPr>
          <p:nvPr>
            <p:ph type="body" sz="quarter" idx="35" hasCustomPrompt="1"/>
          </p:nvPr>
        </p:nvSpPr>
        <p:spPr>
          <a:xfrm>
            <a:off x="7229965" y="4842943"/>
            <a:ext cx="1744014" cy="237067"/>
          </a:xfrm>
        </p:spPr>
        <p:txBody>
          <a:bodyPr lIns="0" tIns="0" rIns="0" bIns="0"/>
          <a:lstStyle>
            <a:lvl1pPr marL="0" indent="0">
              <a:buNone/>
              <a:defRPr sz="1200" b="0">
                <a:solidFill>
                  <a:schemeClr val="tx1">
                    <a:lumMod val="50000"/>
                    <a:lumOff val="50000"/>
                  </a:schemeClr>
                </a:solidFill>
              </a:defRPr>
            </a:lvl1pPr>
            <a:lvl3pPr marL="1172078" indent="0" algn="l">
              <a:buNone/>
              <a:defRPr/>
            </a:lvl3pPr>
          </a:lstStyle>
          <a:p>
            <a:pPr lvl="0"/>
            <a:r>
              <a:rPr lang="en-US" dirty="0" smtClean="0"/>
              <a:t>Insert Speaker Title</a:t>
            </a:r>
            <a:endParaRPr lang="en-US" dirty="0"/>
          </a:p>
        </p:txBody>
      </p:sp>
      <p:sp>
        <p:nvSpPr>
          <p:cNvPr id="27" name="TextBox 26"/>
          <p:cNvSpPr txBox="1"/>
          <p:nvPr userDrawn="1"/>
        </p:nvSpPr>
        <p:spPr>
          <a:xfrm>
            <a:off x="7871953" y="5423302"/>
            <a:ext cx="4412528" cy="256852"/>
          </a:xfrm>
          <a:prstGeom prst="rect">
            <a:avLst/>
          </a:prstGeom>
          <a:noFill/>
        </p:spPr>
        <p:txBody>
          <a:bodyPr wrap="none" lIns="117208" tIns="58604" rIns="117208" bIns="58604" rtlCol="0">
            <a:spAutoFit/>
          </a:bodyPr>
          <a:lstStyle/>
          <a:p>
            <a:r>
              <a:rPr lang="en-US" sz="900" dirty="0" smtClean="0">
                <a:solidFill>
                  <a:schemeClr val="bg1">
                    <a:lumMod val="50000"/>
                  </a:schemeClr>
                </a:solidFill>
                <a:latin typeface="+mj-lt"/>
                <a:cs typeface="Tahoma"/>
              </a:rPr>
              <a:t>© COPYRIGHT 2015 MARKLOGIC CORPORATION. ALL RIGHTS RESERVED. </a:t>
            </a:r>
          </a:p>
        </p:txBody>
      </p:sp>
    </p:spTree>
    <p:extLst>
      <p:ext uri="{BB962C8B-B14F-4D97-AF65-F5344CB8AC3E}">
        <p14:creationId xmlns:p14="http://schemas.microsoft.com/office/powerpoint/2010/main" val="3754919424"/>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1004702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99947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z="1800" smtClean="0">
                <a:solidFill>
                  <a:prstClr val="black"/>
                </a:solidFill>
                <a:latin typeface="Calibri"/>
              </a:rPr>
              <a:pPr defTabSz="457200"/>
              <a:t>3/24/15</a:t>
            </a:fld>
            <a:endParaRPr lang="en-US" sz="1800">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sz="1800">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z="1800" smtClean="0">
                <a:solidFill>
                  <a:prstClr val="black"/>
                </a:solidFill>
                <a:latin typeface="Calibri"/>
              </a:rPr>
              <a:pPr defTabSz="457200"/>
              <a:t>‹#›</a:t>
            </a:fld>
            <a:endParaRPr lang="en-US" sz="1800">
              <a:solidFill>
                <a:prstClr val="black"/>
              </a:solidFill>
              <a:latin typeface="Calibri"/>
            </a:endParaRPr>
          </a:p>
        </p:txBody>
      </p:sp>
    </p:spTree>
    <p:extLst>
      <p:ext uri="{BB962C8B-B14F-4D97-AF65-F5344CB8AC3E}">
        <p14:creationId xmlns:p14="http://schemas.microsoft.com/office/powerpoint/2010/main" val="37332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chorCtr="0">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56" name="Rectangle 5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55" name="Group 54"/>
          <p:cNvGrpSpPr/>
          <p:nvPr userDrawn="1"/>
        </p:nvGrpSpPr>
        <p:grpSpPr>
          <a:xfrm>
            <a:off x="8176897" y="911996"/>
            <a:ext cx="3743609" cy="5946004"/>
            <a:chOff x="8176895" y="950096"/>
            <a:chExt cx="3743609" cy="5946004"/>
          </a:xfrm>
        </p:grpSpPr>
        <p:grpSp>
          <p:nvGrpSpPr>
            <p:cNvPr id="20" name="Group 4"/>
            <p:cNvGrpSpPr>
              <a:grpSpLocks noChangeAspect="1"/>
            </p:cNvGrpSpPr>
            <p:nvPr userDrawn="1"/>
          </p:nvGrpSpPr>
          <p:grpSpPr bwMode="auto">
            <a:xfrm>
              <a:off x="8176895" y="950096"/>
              <a:ext cx="3743609" cy="5946004"/>
              <a:chOff x="4362" y="359"/>
              <a:chExt cx="4037" cy="6412"/>
            </a:xfrm>
          </p:grpSpPr>
          <p:sp>
            <p:nvSpPr>
              <p:cNvPr id="21" name="Freeform 20"/>
              <p:cNvSpPr>
                <a:spLocks noEditPoints="1"/>
              </p:cNvSpPr>
              <p:nvPr userDrawn="1"/>
            </p:nvSpPr>
            <p:spPr bwMode="auto">
              <a:xfrm>
                <a:off x="4840" y="1791"/>
                <a:ext cx="1168" cy="1168"/>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2" name="Freeform 21"/>
              <p:cNvSpPr>
                <a:spLocks noEditPoints="1"/>
              </p:cNvSpPr>
              <p:nvPr userDrawn="1"/>
            </p:nvSpPr>
            <p:spPr bwMode="auto">
              <a:xfrm>
                <a:off x="4362" y="3066"/>
                <a:ext cx="1168" cy="1168"/>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rgbClr val="008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3" name="Rectangle 22"/>
              <p:cNvSpPr>
                <a:spLocks noChangeArrowheads="1"/>
              </p:cNvSpPr>
              <p:nvPr userDrawn="1"/>
            </p:nvSpPr>
            <p:spPr bwMode="auto">
              <a:xfrm>
                <a:off x="5318" y="2778"/>
                <a:ext cx="201" cy="8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4" name="Rectangle 8"/>
              <p:cNvSpPr>
                <a:spLocks noChangeArrowheads="1"/>
              </p:cNvSpPr>
              <p:nvPr userDrawn="1"/>
            </p:nvSpPr>
            <p:spPr bwMode="auto">
              <a:xfrm>
                <a:off x="6755" y="948"/>
                <a:ext cx="201" cy="22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5" name="Rectangle 9"/>
              <p:cNvSpPr>
                <a:spLocks noChangeArrowheads="1"/>
              </p:cNvSpPr>
              <p:nvPr userDrawn="1"/>
            </p:nvSpPr>
            <p:spPr bwMode="auto">
              <a:xfrm>
                <a:off x="4840" y="2379"/>
                <a:ext cx="201" cy="7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6" name="Rectangle 10"/>
              <p:cNvSpPr>
                <a:spLocks noChangeArrowheads="1"/>
              </p:cNvSpPr>
              <p:nvPr userDrawn="1"/>
            </p:nvSpPr>
            <p:spPr bwMode="auto">
              <a:xfrm>
                <a:off x="5318" y="3655"/>
                <a:ext cx="201" cy="31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7" name="Rectangle 11"/>
              <p:cNvSpPr>
                <a:spLocks noChangeArrowheads="1"/>
              </p:cNvSpPr>
              <p:nvPr userDrawn="1"/>
            </p:nvSpPr>
            <p:spPr bwMode="auto">
              <a:xfrm>
                <a:off x="7711" y="2858"/>
                <a:ext cx="201" cy="39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8" name="Rectangle 12"/>
              <p:cNvSpPr>
                <a:spLocks noChangeArrowheads="1"/>
              </p:cNvSpPr>
              <p:nvPr userDrawn="1"/>
            </p:nvSpPr>
            <p:spPr bwMode="auto">
              <a:xfrm>
                <a:off x="8189" y="2379"/>
                <a:ext cx="201" cy="437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9" name="Rectangle 13"/>
              <p:cNvSpPr>
                <a:spLocks noChangeArrowheads="1"/>
              </p:cNvSpPr>
              <p:nvPr userDrawn="1"/>
            </p:nvSpPr>
            <p:spPr bwMode="auto">
              <a:xfrm>
                <a:off x="6755" y="4133"/>
                <a:ext cx="201" cy="2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0" name="Rectangle 14"/>
              <p:cNvSpPr>
                <a:spLocks noChangeArrowheads="1"/>
              </p:cNvSpPr>
              <p:nvPr userDrawn="1"/>
            </p:nvSpPr>
            <p:spPr bwMode="auto">
              <a:xfrm>
                <a:off x="7233" y="2379"/>
                <a:ext cx="201" cy="127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1" name="Freeform 15"/>
              <p:cNvSpPr>
                <a:spLocks/>
              </p:cNvSpPr>
              <p:nvPr userDrawn="1"/>
            </p:nvSpPr>
            <p:spPr bwMode="auto">
              <a:xfrm>
                <a:off x="7233" y="3655"/>
                <a:ext cx="201" cy="3116"/>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2" name="Rectangle 16"/>
              <p:cNvSpPr>
                <a:spLocks noChangeArrowheads="1"/>
              </p:cNvSpPr>
              <p:nvPr userDrawn="1"/>
            </p:nvSpPr>
            <p:spPr bwMode="auto">
              <a:xfrm>
                <a:off x="5796" y="948"/>
                <a:ext cx="201" cy="14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3" name="Freeform 17"/>
              <p:cNvSpPr>
                <a:spLocks noEditPoints="1"/>
              </p:cNvSpPr>
              <p:nvPr userDrawn="1"/>
            </p:nvSpPr>
            <p:spPr bwMode="auto">
              <a:xfrm>
                <a:off x="7222" y="1800"/>
                <a:ext cx="1177" cy="115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4" name="Freeform 18"/>
              <p:cNvSpPr>
                <a:spLocks/>
              </p:cNvSpPr>
              <p:nvPr userDrawn="1"/>
            </p:nvSpPr>
            <p:spPr bwMode="auto">
              <a:xfrm>
                <a:off x="5827" y="1426"/>
                <a:ext cx="649" cy="5332"/>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5" name="Freeform 19"/>
              <p:cNvSpPr>
                <a:spLocks noEditPoints="1"/>
              </p:cNvSpPr>
              <p:nvPr userDrawn="1"/>
            </p:nvSpPr>
            <p:spPr bwMode="auto">
              <a:xfrm>
                <a:off x="6476" y="3066"/>
                <a:ext cx="958" cy="1168"/>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7" name="Freeform 21"/>
              <p:cNvSpPr>
                <a:spLocks noEditPoints="1"/>
              </p:cNvSpPr>
              <p:nvPr userDrawn="1"/>
            </p:nvSpPr>
            <p:spPr bwMode="auto">
              <a:xfrm>
                <a:off x="5796" y="359"/>
                <a:ext cx="1169" cy="1169"/>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8" name="Freeform 22"/>
              <p:cNvSpPr>
                <a:spLocks noEditPoints="1"/>
              </p:cNvSpPr>
              <p:nvPr userDrawn="1"/>
            </p:nvSpPr>
            <p:spPr bwMode="auto">
              <a:xfrm>
                <a:off x="4362" y="3066"/>
                <a:ext cx="956" cy="3705"/>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9" name="Freeform 23"/>
              <p:cNvSpPr>
                <a:spLocks/>
              </p:cNvSpPr>
              <p:nvPr userDrawn="1"/>
            </p:nvSpPr>
            <p:spPr bwMode="auto">
              <a:xfrm>
                <a:off x="5318" y="3412"/>
                <a:ext cx="201" cy="485"/>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0" name="Rectangle 24"/>
              <p:cNvSpPr>
                <a:spLocks noChangeArrowheads="1"/>
              </p:cNvSpPr>
              <p:nvPr userDrawn="1"/>
            </p:nvSpPr>
            <p:spPr bwMode="auto">
              <a:xfrm>
                <a:off x="5796" y="2379"/>
                <a:ext cx="201" cy="43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1" name="Freeform 25"/>
              <p:cNvSpPr>
                <a:spLocks/>
              </p:cNvSpPr>
              <p:nvPr userDrawn="1"/>
            </p:nvSpPr>
            <p:spPr bwMode="auto">
              <a:xfrm>
                <a:off x="5796" y="2137"/>
                <a:ext cx="212" cy="485"/>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52" name="Rectangle 51"/>
            <p:cNvSpPr/>
            <p:nvPr userDrawn="1"/>
          </p:nvSpPr>
          <p:spPr>
            <a:xfrm>
              <a:off x="9693070" y="3412067"/>
              <a:ext cx="258724" cy="732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54" name="Freeform 23"/>
            <p:cNvSpPr>
              <a:spLocks/>
            </p:cNvSpPr>
            <p:nvPr userDrawn="1"/>
          </p:nvSpPr>
          <p:spPr bwMode="auto">
            <a:xfrm flipH="1">
              <a:off x="9954042" y="3776736"/>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104935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65" name="Rectangle 6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3" name="Group 2"/>
          <p:cNvGrpSpPr/>
          <p:nvPr userDrawn="1"/>
        </p:nvGrpSpPr>
        <p:grpSpPr>
          <a:xfrm>
            <a:off x="8176897" y="911996"/>
            <a:ext cx="3743609" cy="5946004"/>
            <a:chOff x="8176895" y="950096"/>
            <a:chExt cx="3743609" cy="5946004"/>
          </a:xfrm>
        </p:grpSpPr>
        <p:sp>
          <p:nvSpPr>
            <p:cNvPr id="21" name="Freeform 20"/>
            <p:cNvSpPr>
              <a:spLocks noEditPoints="1"/>
            </p:cNvSpPr>
            <p:nvPr userDrawn="1"/>
          </p:nvSpPr>
          <p:spPr bwMode="auto">
            <a:xfrm>
              <a:off x="8620156" y="2278025"/>
              <a:ext cx="1083115" cy="1083115"/>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2" name="Freeform 21"/>
            <p:cNvSpPr>
              <a:spLocks noEditPoints="1"/>
            </p:cNvSpPr>
            <p:nvPr userDrawn="1"/>
          </p:nvSpPr>
          <p:spPr bwMode="auto">
            <a:xfrm>
              <a:off x="8176895" y="3460363"/>
              <a:ext cx="1083115" cy="1083115"/>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3" name="Rectangle 22"/>
            <p:cNvSpPr>
              <a:spLocks noChangeArrowheads="1"/>
            </p:cNvSpPr>
            <p:nvPr userDrawn="1"/>
          </p:nvSpPr>
          <p:spPr bwMode="auto">
            <a:xfrm>
              <a:off x="9063417" y="3193294"/>
              <a:ext cx="186392" cy="813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4" name="Rectangle 8"/>
            <p:cNvSpPr>
              <a:spLocks noChangeArrowheads="1"/>
            </p:cNvSpPr>
            <p:nvPr userDrawn="1"/>
          </p:nvSpPr>
          <p:spPr bwMode="auto">
            <a:xfrm>
              <a:off x="10395983" y="1496290"/>
              <a:ext cx="186392" cy="20660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5" name="Rectangle 9"/>
            <p:cNvSpPr>
              <a:spLocks noChangeArrowheads="1"/>
            </p:cNvSpPr>
            <p:nvPr userDrawn="1"/>
          </p:nvSpPr>
          <p:spPr bwMode="auto">
            <a:xfrm>
              <a:off x="8620156" y="2823291"/>
              <a:ext cx="186392" cy="7390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6" name="Rectangle 10"/>
            <p:cNvSpPr>
              <a:spLocks noChangeArrowheads="1"/>
            </p:cNvSpPr>
            <p:nvPr userDrawn="1"/>
          </p:nvSpPr>
          <p:spPr bwMode="auto">
            <a:xfrm>
              <a:off x="9063417" y="4006557"/>
              <a:ext cx="186392" cy="28895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7" name="Rectangle 11"/>
            <p:cNvSpPr>
              <a:spLocks noChangeArrowheads="1"/>
            </p:cNvSpPr>
            <p:nvPr userDrawn="1"/>
          </p:nvSpPr>
          <p:spPr bwMode="auto">
            <a:xfrm>
              <a:off x="11282505" y="3267480"/>
              <a:ext cx="186392" cy="36165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8" name="Rectangle 12"/>
            <p:cNvSpPr>
              <a:spLocks noChangeArrowheads="1"/>
            </p:cNvSpPr>
            <p:nvPr userDrawn="1"/>
          </p:nvSpPr>
          <p:spPr bwMode="auto">
            <a:xfrm>
              <a:off x="11725766"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0" name="Rectangle 14"/>
            <p:cNvSpPr>
              <a:spLocks noChangeArrowheads="1"/>
            </p:cNvSpPr>
            <p:nvPr userDrawn="1"/>
          </p:nvSpPr>
          <p:spPr bwMode="auto">
            <a:xfrm>
              <a:off x="10839244" y="2823291"/>
              <a:ext cx="186392" cy="118326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1" name="Freeform 15"/>
            <p:cNvSpPr>
              <a:spLocks/>
            </p:cNvSpPr>
            <p:nvPr userDrawn="1"/>
          </p:nvSpPr>
          <p:spPr bwMode="auto">
            <a:xfrm>
              <a:off x="10839244" y="4006557"/>
              <a:ext cx="186392" cy="2889543"/>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2" name="Rectangle 16"/>
            <p:cNvSpPr>
              <a:spLocks noChangeArrowheads="1"/>
            </p:cNvSpPr>
            <p:nvPr userDrawn="1"/>
          </p:nvSpPr>
          <p:spPr bwMode="auto">
            <a:xfrm>
              <a:off x="9506678" y="1496290"/>
              <a:ext cx="186392" cy="13270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3" name="Freeform 17"/>
            <p:cNvSpPr>
              <a:spLocks noEditPoints="1"/>
            </p:cNvSpPr>
            <p:nvPr userDrawn="1"/>
          </p:nvSpPr>
          <p:spPr bwMode="auto">
            <a:xfrm>
              <a:off x="10829043" y="2286370"/>
              <a:ext cx="1091461" cy="107476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4" name="Freeform 18"/>
            <p:cNvSpPr>
              <a:spLocks/>
            </p:cNvSpPr>
            <p:nvPr userDrawn="1"/>
          </p:nvSpPr>
          <p:spPr bwMode="auto">
            <a:xfrm>
              <a:off x="9535425" y="1939551"/>
              <a:ext cx="601834" cy="4944494"/>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5" name="Freeform 19"/>
            <p:cNvSpPr>
              <a:spLocks noEditPoints="1"/>
            </p:cNvSpPr>
            <p:nvPr userDrawn="1"/>
          </p:nvSpPr>
          <p:spPr bwMode="auto">
            <a:xfrm>
              <a:off x="10137259" y="3460363"/>
              <a:ext cx="888377" cy="1083115"/>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6" name="Freeform 20"/>
            <p:cNvSpPr>
              <a:spLocks/>
            </p:cNvSpPr>
            <p:nvPr userDrawn="1"/>
          </p:nvSpPr>
          <p:spPr bwMode="auto">
            <a:xfrm>
              <a:off x="9951794" y="3781217"/>
              <a:ext cx="185465" cy="449752"/>
            </a:xfrm>
            <a:custGeom>
              <a:avLst/>
              <a:gdLst>
                <a:gd name="T0" fmla="*/ 200 w 200"/>
                <a:gd name="T1" fmla="*/ 0 h 485"/>
                <a:gd name="T2" fmla="*/ 100 w 200"/>
                <a:gd name="T3" fmla="*/ 101 h 485"/>
                <a:gd name="T4" fmla="*/ 0 w 200"/>
                <a:gd name="T5" fmla="*/ 0 h 485"/>
                <a:gd name="T6" fmla="*/ 0 w 200"/>
                <a:gd name="T7" fmla="*/ 284 h 485"/>
                <a:gd name="T8" fmla="*/ 200 w 200"/>
                <a:gd name="T9" fmla="*/ 485 h 485"/>
                <a:gd name="T10" fmla="*/ 200 w 200"/>
                <a:gd name="T11" fmla="*/ 0 h 485"/>
              </a:gdLst>
              <a:ahLst/>
              <a:cxnLst>
                <a:cxn ang="0">
                  <a:pos x="T0" y="T1"/>
                </a:cxn>
                <a:cxn ang="0">
                  <a:pos x="T2" y="T3"/>
                </a:cxn>
                <a:cxn ang="0">
                  <a:pos x="T4" y="T5"/>
                </a:cxn>
                <a:cxn ang="0">
                  <a:pos x="T6" y="T7"/>
                </a:cxn>
                <a:cxn ang="0">
                  <a:pos x="T8" y="T9"/>
                </a:cxn>
                <a:cxn ang="0">
                  <a:pos x="T10" y="T11"/>
                </a:cxn>
              </a:cxnLst>
              <a:rect l="0" t="0" r="r" b="b"/>
              <a:pathLst>
                <a:path w="200" h="485">
                  <a:moveTo>
                    <a:pt x="200" y="0"/>
                  </a:moveTo>
                  <a:lnTo>
                    <a:pt x="100" y="101"/>
                  </a:lnTo>
                  <a:lnTo>
                    <a:pt x="0" y="0"/>
                  </a:lnTo>
                  <a:lnTo>
                    <a:pt x="0" y="284"/>
                  </a:lnTo>
                  <a:lnTo>
                    <a:pt x="200" y="485"/>
                  </a:lnTo>
                  <a:lnTo>
                    <a:pt x="20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7" name="Freeform 21"/>
            <p:cNvSpPr>
              <a:spLocks noEditPoints="1"/>
            </p:cNvSpPr>
            <p:nvPr userDrawn="1"/>
          </p:nvSpPr>
          <p:spPr bwMode="auto">
            <a:xfrm>
              <a:off x="9506678" y="950096"/>
              <a:ext cx="1084042" cy="1084042"/>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8" name="Freeform 22"/>
            <p:cNvSpPr>
              <a:spLocks noEditPoints="1"/>
            </p:cNvSpPr>
            <p:nvPr userDrawn="1"/>
          </p:nvSpPr>
          <p:spPr bwMode="auto">
            <a:xfrm>
              <a:off x="8176895" y="3460363"/>
              <a:ext cx="886522" cy="3435737"/>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39" name="Freeform 23"/>
            <p:cNvSpPr>
              <a:spLocks/>
            </p:cNvSpPr>
            <p:nvPr userDrawn="1"/>
          </p:nvSpPr>
          <p:spPr bwMode="auto">
            <a:xfrm>
              <a:off x="9063417" y="3781217"/>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0" name="Rectangle 24"/>
            <p:cNvSpPr>
              <a:spLocks noChangeArrowheads="1"/>
            </p:cNvSpPr>
            <p:nvPr userDrawn="1"/>
          </p:nvSpPr>
          <p:spPr bwMode="auto">
            <a:xfrm>
              <a:off x="9506678"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1" name="Freeform 25"/>
            <p:cNvSpPr>
              <a:spLocks/>
            </p:cNvSpPr>
            <p:nvPr userDrawn="1"/>
          </p:nvSpPr>
          <p:spPr bwMode="auto">
            <a:xfrm>
              <a:off x="9506678" y="2598879"/>
              <a:ext cx="196593" cy="449752"/>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 name="Rectangle 1"/>
            <p:cNvSpPr/>
            <p:nvPr userDrawn="1"/>
          </p:nvSpPr>
          <p:spPr>
            <a:xfrm>
              <a:off x="9693070" y="3412067"/>
              <a:ext cx="258724" cy="732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9" name="Rectangle 13"/>
            <p:cNvSpPr>
              <a:spLocks noChangeArrowheads="1"/>
            </p:cNvSpPr>
            <p:nvPr userDrawn="1"/>
          </p:nvSpPr>
          <p:spPr bwMode="auto">
            <a:xfrm>
              <a:off x="10395983" y="4449818"/>
              <a:ext cx="186392" cy="24462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36039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42" name="Picture 41" descr="Cloudera_Data_Art_Color_9C_rgb.png"/>
          <p:cNvPicPr>
            <a:picLocks noChangeAspect="1"/>
          </p:cNvPicPr>
          <p:nvPr userDrawn="1"/>
        </p:nvPicPr>
        <p:blipFill rotWithShape="1">
          <a:blip r:embed="rId2">
            <a:extLst>
              <a:ext uri="{28A0092B-C50C-407E-A947-70E740481C1C}">
                <a14:useLocalDpi xmlns:a14="http://schemas.microsoft.com/office/drawing/2010/main" val="0"/>
              </a:ext>
            </a:extLst>
          </a:blip>
          <a:srcRect r="21215" b="32475"/>
          <a:stretch/>
        </p:blipFill>
        <p:spPr>
          <a:xfrm rot="16200000">
            <a:off x="7458887" y="1219947"/>
            <a:ext cx="5949884" cy="3510001"/>
          </a:xfrm>
          <a:prstGeom prst="rect">
            <a:avLst/>
          </a:prstGeom>
        </p:spPr>
      </p:pic>
    </p:spTree>
    <p:extLst>
      <p:ext uri="{BB962C8B-B14F-4D97-AF65-F5344CB8AC3E}">
        <p14:creationId xmlns:p14="http://schemas.microsoft.com/office/powerpoint/2010/main" val="2849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46" name="Picture 45" descr="Cloudera_Data_Art_Color_9C_blue.png"/>
          <p:cNvPicPr>
            <a:picLocks noChangeAspect="1"/>
          </p:cNvPicPr>
          <p:nvPr userDrawn="1"/>
        </p:nvPicPr>
        <p:blipFill rotWithShape="1">
          <a:blip r:embed="rId2">
            <a:extLst>
              <a:ext uri="{28A0092B-C50C-407E-A947-70E740481C1C}">
                <a14:useLocalDpi xmlns:a14="http://schemas.microsoft.com/office/drawing/2010/main" val="0"/>
              </a:ext>
            </a:extLst>
          </a:blip>
          <a:srcRect r="21426" b="32357"/>
          <a:stretch/>
        </p:blipFill>
        <p:spPr>
          <a:xfrm rot="16200000">
            <a:off x="7438700" y="1215322"/>
            <a:ext cx="5965445" cy="3534830"/>
          </a:xfrm>
          <a:prstGeom prst="rect">
            <a:avLst/>
          </a:prstGeom>
        </p:spPr>
      </p:pic>
      <p:sp>
        <p:nvSpPr>
          <p:cNvPr id="25" name="Rectangle 2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Tree>
    <p:extLst>
      <p:ext uri="{BB962C8B-B14F-4D97-AF65-F5344CB8AC3E}">
        <p14:creationId xmlns:p14="http://schemas.microsoft.com/office/powerpoint/2010/main" val="25630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07" name="Rectangle 106"/>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2" name="Group 1"/>
          <p:cNvGrpSpPr/>
          <p:nvPr userDrawn="1"/>
        </p:nvGrpSpPr>
        <p:grpSpPr>
          <a:xfrm>
            <a:off x="8737602" y="381003"/>
            <a:ext cx="3158908" cy="6510869"/>
            <a:chOff x="8737601" y="380999"/>
            <a:chExt cx="3158908" cy="6510869"/>
          </a:xfrm>
        </p:grpSpPr>
        <p:grpSp>
          <p:nvGrpSpPr>
            <p:cNvPr id="75" name="Group 74"/>
            <p:cNvGrpSpPr/>
            <p:nvPr userDrawn="1"/>
          </p:nvGrpSpPr>
          <p:grpSpPr>
            <a:xfrm>
              <a:off x="8737601" y="380999"/>
              <a:ext cx="3158908" cy="6510869"/>
              <a:chOff x="8737601" y="380999"/>
              <a:chExt cx="3158908" cy="6510869"/>
            </a:xfrm>
          </p:grpSpPr>
          <p:sp>
            <p:nvSpPr>
              <p:cNvPr id="76"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7"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8"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9"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0"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1"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2"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3"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4"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5"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6"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7"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8"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9"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0"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1"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2"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3"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4"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5"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6"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7"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8"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9"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0"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1"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2"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3"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4"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solidFill>
                <a:schemeClr val="accent1"/>
              </a:solidFill>
              <a:ln>
                <a:noFill/>
              </a:ln>
              <a:effectLst/>
              <a:extLst/>
            </p:spPr>
            <p:txBody>
              <a:bodyPr wrap="none" anchor="ctr"/>
              <a:lstStyle/>
              <a:p>
                <a:pPr defTabSz="457200">
                  <a:defRPr/>
                </a:pPr>
                <a:endParaRPr lang="en-US" sz="1800" dirty="0">
                  <a:solidFill>
                    <a:srgbClr val="8FCDD2"/>
                  </a:solidFill>
                  <a:latin typeface="Calibri"/>
                </a:endParaRPr>
              </a:p>
            </p:txBody>
          </p:sp>
        </p:grpSp>
        <p:sp>
          <p:nvSpPr>
            <p:cNvPr id="106"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chemeClr val="accent1"/>
            </a:solidFill>
            <a:ln>
              <a:noFill/>
            </a:ln>
            <a:effectLst/>
            <a:extLst/>
          </p:spPr>
          <p:txBody>
            <a:bodyPr wrap="none" anchor="ctr"/>
            <a:lstStyle/>
            <a:p>
              <a:pPr defTabSz="457200">
                <a:defRPr/>
              </a:pPr>
              <a:endParaRPr lang="en-US" sz="1800">
                <a:noFill/>
                <a:latin typeface="Calibri"/>
              </a:endParaRPr>
            </a:p>
          </p:txBody>
        </p:sp>
      </p:grpSp>
    </p:spTree>
    <p:extLst>
      <p:ext uri="{BB962C8B-B14F-4D97-AF65-F5344CB8AC3E}">
        <p14:creationId xmlns:p14="http://schemas.microsoft.com/office/powerpoint/2010/main" val="11892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90" name="Rectangle 89"/>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46" name="Group 45"/>
          <p:cNvGrpSpPr/>
          <p:nvPr userDrawn="1"/>
        </p:nvGrpSpPr>
        <p:grpSpPr>
          <a:xfrm>
            <a:off x="8737602" y="381003"/>
            <a:ext cx="3158908" cy="6510869"/>
            <a:chOff x="8737601" y="380999"/>
            <a:chExt cx="3158908" cy="6510869"/>
          </a:xfrm>
          <a:solidFill>
            <a:schemeClr val="tx1"/>
          </a:solidFill>
        </p:grpSpPr>
        <p:grpSp>
          <p:nvGrpSpPr>
            <p:cNvPr id="47" name="Group 46"/>
            <p:cNvGrpSpPr/>
            <p:nvPr userDrawn="1"/>
          </p:nvGrpSpPr>
          <p:grpSpPr>
            <a:xfrm>
              <a:off x="8737601" y="380999"/>
              <a:ext cx="3158908" cy="6510869"/>
              <a:chOff x="8737601" y="380999"/>
              <a:chExt cx="3158908" cy="6510869"/>
            </a:xfrm>
            <a:grpFill/>
          </p:grpSpPr>
          <p:sp>
            <p:nvSpPr>
              <p:cNvPr id="49"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0"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1"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2"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5"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6"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7"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8"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9"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0"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1"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2"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3"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4"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5"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6"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7"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8"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9"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0"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1"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2"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3"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4"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5"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6"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7"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8"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9"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grpFill/>
              <a:ln>
                <a:noFill/>
              </a:ln>
              <a:effectLst/>
              <a:extLst/>
            </p:spPr>
            <p:txBody>
              <a:bodyPr wrap="none" anchor="ctr"/>
              <a:lstStyle/>
              <a:p>
                <a:pPr defTabSz="457200">
                  <a:defRPr/>
                </a:pPr>
                <a:endParaRPr lang="en-US" sz="1800" dirty="0">
                  <a:solidFill>
                    <a:srgbClr val="8FCDD2"/>
                  </a:solidFill>
                  <a:latin typeface="Calibri"/>
                </a:endParaRPr>
              </a:p>
            </p:txBody>
          </p:sp>
        </p:grpSp>
        <p:sp>
          <p:nvSpPr>
            <p:cNvPr id="48"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p:spPr>
          <p:txBody>
            <a:bodyPr wrap="none" anchor="ctr"/>
            <a:lstStyle/>
            <a:p>
              <a:pPr defTabSz="457200">
                <a:defRPr/>
              </a:pPr>
              <a:endParaRPr lang="en-US" sz="1800">
                <a:noFill/>
                <a:latin typeface="Calibri"/>
              </a:endParaRPr>
            </a:p>
          </p:txBody>
        </p:sp>
      </p:grpSp>
    </p:spTree>
    <p:extLst>
      <p:ext uri="{BB962C8B-B14F-4D97-AF65-F5344CB8AC3E}">
        <p14:creationId xmlns:p14="http://schemas.microsoft.com/office/powerpoint/2010/main" val="31674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4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3" y="2701234"/>
            <a:ext cx="7363789"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8389"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26" name="Rectangle 22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42" name="Group 41"/>
          <p:cNvGrpSpPr/>
          <p:nvPr userDrawn="1"/>
        </p:nvGrpSpPr>
        <p:grpSpPr>
          <a:xfrm>
            <a:off x="7099310" y="172979"/>
            <a:ext cx="4795838" cy="6694549"/>
            <a:chOff x="7573963" y="693738"/>
            <a:chExt cx="4422775" cy="6173787"/>
          </a:xfrm>
        </p:grpSpPr>
        <p:sp>
          <p:nvSpPr>
            <p:cNvPr id="43"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4"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5"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6"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7"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8"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9"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0"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3"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5"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6"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7"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8"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9"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0"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1"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2"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3"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4"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5"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6"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7"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8"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9"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0"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1"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2"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3"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4"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5"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6"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7"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8"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9"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0"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1"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2"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3"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4"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5"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6"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7"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8"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9"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0"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1"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2"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3"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4"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5"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6"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7"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8"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9"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0"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1"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2"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3"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4"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5"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6"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7"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8"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9"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0"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1"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2"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3"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4"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5"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6"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7"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8"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9"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0"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1"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2"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3"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4"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5"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6"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7"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8"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9"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0"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1"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2"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3"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4"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5"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6"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7"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8"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9"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0"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1"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2"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3"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4"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5"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6"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7"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8"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9"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0"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1"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2"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3"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4"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5"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6"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7"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8"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9"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0"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1"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2"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3"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4"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5"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6"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7"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8"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9"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0"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1"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2"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3"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4"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5"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6"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7"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8"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9"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0"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1"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2"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3"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4"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5"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6"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7"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8"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9"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0"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1"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2"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3"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4"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5"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6"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7"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8"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9"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0"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1"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2"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3"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4"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5"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6"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7"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8"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9"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0"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1"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2"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3"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4"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5"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6"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7"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8"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9"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0"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1"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2"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3"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4"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5"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grpSp>
    </p:spTree>
    <p:extLst>
      <p:ext uri="{BB962C8B-B14F-4D97-AF65-F5344CB8AC3E}">
        <p14:creationId xmlns:p14="http://schemas.microsoft.com/office/powerpoint/2010/main" val="260813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New Chapter Blank">
    <p:spTree>
      <p:nvGrpSpPr>
        <p:cNvPr id="1" name=""/>
        <p:cNvGrpSpPr/>
        <p:nvPr/>
      </p:nvGrpSpPr>
      <p:grpSpPr>
        <a:xfrm>
          <a:off x="0" y="0"/>
          <a:ext cx="0" cy="0"/>
          <a:chOff x="0" y="0"/>
          <a:chExt cx="0" cy="0"/>
        </a:xfrm>
      </p:grpSpPr>
      <p:pic>
        <p:nvPicPr>
          <p:cNvPr id="21" name="Picture 20" descr="cover-si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6"/>
            <a:ext cx="12306300" cy="6922294"/>
          </a:xfrm>
          <a:prstGeom prst="rect">
            <a:avLst/>
          </a:prstGeom>
        </p:spPr>
      </p:pic>
      <p:sp>
        <p:nvSpPr>
          <p:cNvPr id="58" name="TextBox 57"/>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mj-lt"/>
            </a:endParaRPr>
          </a:p>
        </p:txBody>
      </p:sp>
      <p:sp>
        <p:nvSpPr>
          <p:cNvPr id="18" name="Title 1"/>
          <p:cNvSpPr>
            <a:spLocks noGrp="1"/>
          </p:cNvSpPr>
          <p:nvPr>
            <p:ph type="ctrTitle" hasCustomPrompt="1"/>
          </p:nvPr>
        </p:nvSpPr>
        <p:spPr>
          <a:xfrm>
            <a:off x="530042" y="2944299"/>
            <a:ext cx="11320205" cy="577835"/>
          </a:xfrm>
          <a:noFill/>
          <a:effectLst/>
        </p:spPr>
        <p:txBody>
          <a:bodyPr lIns="0" tIns="0" rIns="0" bIns="0" anchor="ctr" anchorCtr="0">
            <a:noAutofit/>
          </a:bodyPr>
          <a:lstStyle>
            <a:lvl1pPr>
              <a:lnSpc>
                <a:spcPts val="5127"/>
              </a:lnSpc>
              <a:spcBef>
                <a:spcPts val="0"/>
              </a:spcBef>
              <a:spcAft>
                <a:spcPts val="0"/>
              </a:spcAft>
              <a:defRPr sz="4600" b="0" baseline="0">
                <a:solidFill>
                  <a:schemeClr val="bg1"/>
                </a:solidFill>
                <a:latin typeface="+mj-lt"/>
              </a:defRPr>
            </a:lvl1pPr>
          </a:lstStyle>
          <a:p>
            <a:r>
              <a:rPr lang="en-US" dirty="0" smtClean="0"/>
              <a:t>Introducing XYZ </a:t>
            </a:r>
            <a:endParaRPr lang="en-US" dirty="0"/>
          </a:p>
        </p:txBody>
      </p:sp>
      <p:sp>
        <p:nvSpPr>
          <p:cNvPr id="19" name="Rectangle 5"/>
          <p:cNvSpPr>
            <a:spLocks noGrp="1" noChangeArrowheads="1"/>
          </p:cNvSpPr>
          <p:nvPr>
            <p:ph type="subTitle" idx="1" hasCustomPrompt="1"/>
          </p:nvPr>
        </p:nvSpPr>
        <p:spPr>
          <a:xfrm>
            <a:off x="531866" y="3620309"/>
            <a:ext cx="11331080" cy="409824"/>
          </a:xfrm>
          <a:prstGeom prst="rect">
            <a:avLst/>
          </a:prstGeom>
          <a:effectLst/>
        </p:spPr>
        <p:txBody>
          <a:bodyPr lIns="0" tIns="0" rIns="0" bIns="0" anchor="t" anchorCtr="0">
            <a:noAutofit/>
          </a:bodyPr>
          <a:lstStyle>
            <a:lvl1pPr marL="0" indent="0">
              <a:buFont typeface="Wingdings" pitchFamily="2" charset="2"/>
              <a:buNone/>
              <a:defRPr sz="2600" baseline="0">
                <a:solidFill>
                  <a:schemeClr val="bg1"/>
                </a:solidFill>
                <a:latin typeface="+mj-lt"/>
              </a:defRPr>
            </a:lvl1pPr>
          </a:lstStyle>
          <a:p>
            <a:r>
              <a:rPr lang="en-US" dirty="0" smtClean="0"/>
              <a:t>Insert tagline</a:t>
            </a:r>
            <a:endParaRPr lang="en-US" dirty="0"/>
          </a:p>
        </p:txBody>
      </p:sp>
    </p:spTree>
    <p:extLst>
      <p:ext uri="{BB962C8B-B14F-4D97-AF65-F5344CB8AC3E}">
        <p14:creationId xmlns:p14="http://schemas.microsoft.com/office/powerpoint/2010/main" val="996884890"/>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4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6" y="5179917"/>
            <a:ext cx="7338388"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3" y="2701234"/>
            <a:ext cx="7363789"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39" name="Rectangle 238"/>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46" name="Group 45"/>
          <p:cNvGrpSpPr/>
          <p:nvPr userDrawn="1"/>
        </p:nvGrpSpPr>
        <p:grpSpPr>
          <a:xfrm>
            <a:off x="7099310" y="172979"/>
            <a:ext cx="4795838" cy="6694549"/>
            <a:chOff x="7573963" y="693738"/>
            <a:chExt cx="4422775" cy="6173787"/>
          </a:xfrm>
          <a:solidFill>
            <a:srgbClr val="005586"/>
          </a:solidFill>
        </p:grpSpPr>
        <p:sp>
          <p:nvSpPr>
            <p:cNvPr id="47"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8"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49"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50"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1"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2"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5"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6"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7"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8"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69"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0"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1"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2"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3"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4"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5"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6"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7"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8"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79"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0"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1"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2"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3"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4"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5"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6"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7"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8"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89"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0"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1"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2"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3"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4"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5"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6"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7"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8"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99"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0"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1"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2"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3"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4"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5"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6"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7"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8"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09"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0"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1"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2"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3"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4"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5"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6"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7"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8"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19"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0"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1"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2"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3"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4"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5"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6"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7"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8"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29"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0"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1"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2"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3"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4"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5"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6"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7"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8"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39"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0"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1"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2"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3"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4"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5"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6"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7"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8"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49"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0"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1"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2"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3"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4"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5"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6"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7"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8"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59"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0"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1"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2"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3"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4"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5"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6"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7"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8"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69"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0"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1"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2"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3"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4"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5"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6"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7"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8"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79"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0"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1"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2"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3"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4"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5"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6"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7"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8"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89"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0"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1"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2"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3"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4"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5"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6"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7"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8"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199"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0"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1"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2"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3"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4"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5"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6"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7"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8"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09"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0"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1"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2"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3"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4"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5"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6"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7"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8"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19"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0"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1"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2"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3"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4"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5"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6"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7"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8"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29"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0"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1"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2"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3"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4"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5"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6"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7"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sp>
          <p:nvSpPr>
            <p:cNvPr id="238"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sz="1800">
                <a:solidFill>
                  <a:srgbClr val="005586"/>
                </a:solidFill>
                <a:latin typeface="Calibri"/>
              </a:endParaRPr>
            </a:p>
          </p:txBody>
        </p:sp>
      </p:grpSp>
    </p:spTree>
    <p:extLst>
      <p:ext uri="{BB962C8B-B14F-4D97-AF65-F5344CB8AC3E}">
        <p14:creationId xmlns:p14="http://schemas.microsoft.com/office/powerpoint/2010/main" val="3181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4"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5" y="1435100"/>
            <a:ext cx="11313560" cy="47625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75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2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4"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5" y="1803400"/>
            <a:ext cx="11313560" cy="44323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13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79414" y="1447800"/>
            <a:ext cx="5486400" cy="4678366"/>
          </a:xfrm>
        </p:spPr>
        <p:txBody>
          <a:bodyPr>
            <a:noAutofit/>
          </a:bodyPr>
          <a:lstStyle>
            <a:lvl1pPr>
              <a:defRPr sz="2600">
                <a:solidFill>
                  <a:srgbClr val="505150"/>
                </a:solidFill>
              </a:defRPr>
            </a:lvl1pPr>
            <a:lvl2pPr>
              <a:defRPr sz="2600">
                <a:solidFill>
                  <a:srgbClr val="505150"/>
                </a:solidFill>
              </a:defRPr>
            </a:lvl2pPr>
            <a:lvl3pPr>
              <a:defRPr sz="2600">
                <a:solidFill>
                  <a:srgbClr val="505150"/>
                </a:solidFill>
              </a:defRPr>
            </a:lvl3pPr>
            <a:lvl4pPr>
              <a:defRPr sz="2600">
                <a:solidFill>
                  <a:srgbClr val="505150"/>
                </a:solidFill>
              </a:defRPr>
            </a:lvl4pPr>
            <a:lvl5pPr>
              <a:defRPr sz="26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206576" y="1447800"/>
            <a:ext cx="5486400" cy="4678366"/>
          </a:xfrm>
        </p:spPr>
        <p:txBody>
          <a:bodyPr>
            <a:noAutofit/>
          </a:bodyPr>
          <a:lstStyle>
            <a:lvl1pPr>
              <a:defRPr sz="2600">
                <a:solidFill>
                  <a:srgbClr val="505150"/>
                </a:solidFill>
              </a:defRPr>
            </a:lvl1pPr>
            <a:lvl2pPr>
              <a:defRPr sz="2600">
                <a:solidFill>
                  <a:srgbClr val="505150"/>
                </a:solidFill>
              </a:defRPr>
            </a:lvl2pPr>
            <a:lvl3pPr>
              <a:defRPr sz="2600">
                <a:solidFill>
                  <a:srgbClr val="505150"/>
                </a:solidFill>
              </a:defRPr>
            </a:lvl3pPr>
            <a:lvl4pPr>
              <a:defRPr sz="2600">
                <a:solidFill>
                  <a:srgbClr val="505150"/>
                </a:solidFill>
              </a:defRPr>
            </a:lvl4pPr>
            <a:lvl5pPr>
              <a:defRPr sz="26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365764" y="457200"/>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8248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10" name="Title 1"/>
          <p:cNvSpPr>
            <a:spLocks noGrp="1"/>
          </p:cNvSpPr>
          <p:nvPr>
            <p:ph type="title"/>
          </p:nvPr>
        </p:nvSpPr>
        <p:spPr>
          <a:xfrm>
            <a:off x="365764" y="457200"/>
            <a:ext cx="11313561" cy="792162"/>
          </a:xfrm>
        </p:spPr>
        <p:txBody>
          <a:bodyPr anchor="t"/>
          <a:lstStyle/>
          <a:p>
            <a:r>
              <a:rPr lang="en-US" smtClean="0"/>
              <a:t>Click to edit Master title style</a:t>
            </a:r>
            <a:endParaRPr lang="en-US" dirty="0"/>
          </a:p>
        </p:txBody>
      </p:sp>
      <p:sp>
        <p:nvSpPr>
          <p:cNvPr id="11" name="Text Placeholder 7"/>
          <p:cNvSpPr>
            <a:spLocks noGrp="1"/>
          </p:cNvSpPr>
          <p:nvPr>
            <p:ph type="body" sz="quarter" idx="13"/>
          </p:nvPr>
        </p:nvSpPr>
        <p:spPr>
          <a:xfrm>
            <a:off x="379415"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2" name="Text Placeholder 7"/>
          <p:cNvSpPr>
            <a:spLocks noGrp="1"/>
          </p:cNvSpPr>
          <p:nvPr>
            <p:ph type="body" sz="quarter" idx="14"/>
          </p:nvPr>
        </p:nvSpPr>
        <p:spPr>
          <a:xfrm>
            <a:off x="4270101"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3" name="Text Placeholder 7"/>
          <p:cNvSpPr>
            <a:spLocks noGrp="1"/>
          </p:cNvSpPr>
          <p:nvPr>
            <p:ph type="body" sz="quarter" idx="15"/>
          </p:nvPr>
        </p:nvSpPr>
        <p:spPr>
          <a:xfrm>
            <a:off x="8160788"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4" name="Text Placeholder 7"/>
          <p:cNvSpPr>
            <a:spLocks noGrp="1"/>
          </p:cNvSpPr>
          <p:nvPr>
            <p:ph type="body" sz="quarter" idx="16"/>
          </p:nvPr>
        </p:nvSpPr>
        <p:spPr>
          <a:xfrm>
            <a:off x="379415" y="4254500"/>
            <a:ext cx="3532187" cy="419100"/>
          </a:xfrm>
        </p:spPr>
        <p:txBody>
          <a:bodyPr>
            <a:noAutofit/>
          </a:bodyPr>
          <a:lstStyle>
            <a:lvl1pPr marL="0" indent="0">
              <a:buNone/>
              <a:defRPr sz="2200" b="0" i="0">
                <a:solidFill>
                  <a:schemeClr val="tx2"/>
                </a:solidFill>
                <a:latin typeface="+mj-lt"/>
                <a:cs typeface="Calibri"/>
              </a:defRPr>
            </a:lvl1pPr>
          </a:lstStyle>
          <a:p>
            <a:pPr lvl="0"/>
            <a:r>
              <a:rPr lang="en-US" smtClean="0"/>
              <a:t>Click to edit Master text styles</a:t>
            </a:r>
          </a:p>
        </p:txBody>
      </p:sp>
      <p:sp>
        <p:nvSpPr>
          <p:cNvPr id="15" name="Text Placeholder 7"/>
          <p:cNvSpPr>
            <a:spLocks noGrp="1"/>
          </p:cNvSpPr>
          <p:nvPr>
            <p:ph type="body" sz="quarter" idx="17"/>
          </p:nvPr>
        </p:nvSpPr>
        <p:spPr>
          <a:xfrm>
            <a:off x="4270101"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6" name="Text Placeholder 7"/>
          <p:cNvSpPr>
            <a:spLocks noGrp="1"/>
          </p:cNvSpPr>
          <p:nvPr>
            <p:ph type="body" sz="quarter" idx="18"/>
          </p:nvPr>
        </p:nvSpPr>
        <p:spPr>
          <a:xfrm>
            <a:off x="8160788"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7" name="Picture Placeholder 16"/>
          <p:cNvSpPr>
            <a:spLocks noGrp="1"/>
          </p:cNvSpPr>
          <p:nvPr>
            <p:ph type="pic" sz="quarter" idx="19"/>
          </p:nvPr>
        </p:nvSpPr>
        <p:spPr>
          <a:xfrm>
            <a:off x="379415" y="1447817"/>
            <a:ext cx="3532187" cy="2590799"/>
          </a:xfrm>
        </p:spPr>
        <p:txBody>
          <a:bodyPr/>
          <a:lstStyle/>
          <a:p>
            <a:r>
              <a:rPr lang="en-US" smtClean="0"/>
              <a:t>Drag picture to placeholder or click icon to add</a:t>
            </a:r>
            <a:endParaRPr lang="en-US" dirty="0"/>
          </a:p>
        </p:txBody>
      </p:sp>
      <p:sp>
        <p:nvSpPr>
          <p:cNvPr id="18" name="Picture Placeholder 16"/>
          <p:cNvSpPr>
            <a:spLocks noGrp="1"/>
          </p:cNvSpPr>
          <p:nvPr>
            <p:ph type="pic" sz="quarter" idx="20"/>
          </p:nvPr>
        </p:nvSpPr>
        <p:spPr>
          <a:xfrm>
            <a:off x="4270101" y="1447817"/>
            <a:ext cx="3532187" cy="2590799"/>
          </a:xfrm>
        </p:spPr>
        <p:txBody>
          <a:bodyPr/>
          <a:lstStyle/>
          <a:p>
            <a:r>
              <a:rPr lang="en-US" smtClean="0"/>
              <a:t>Drag picture to placeholder or click icon to add</a:t>
            </a:r>
            <a:endParaRPr lang="en-US" dirty="0"/>
          </a:p>
        </p:txBody>
      </p:sp>
      <p:sp>
        <p:nvSpPr>
          <p:cNvPr id="19" name="Picture Placeholder 16"/>
          <p:cNvSpPr>
            <a:spLocks noGrp="1"/>
          </p:cNvSpPr>
          <p:nvPr>
            <p:ph type="pic" sz="quarter" idx="21"/>
          </p:nvPr>
        </p:nvSpPr>
        <p:spPr>
          <a:xfrm>
            <a:off x="8160788" y="1447817"/>
            <a:ext cx="3532187" cy="2590799"/>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22189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Title 1"/>
          <p:cNvSpPr>
            <a:spLocks noGrp="1"/>
          </p:cNvSpPr>
          <p:nvPr>
            <p:ph type="title"/>
          </p:nvPr>
        </p:nvSpPr>
        <p:spPr>
          <a:xfrm>
            <a:off x="365764" y="457200"/>
            <a:ext cx="11313561" cy="792162"/>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12870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5764" y="457200"/>
            <a:ext cx="11313561" cy="792162"/>
          </a:xfrm>
        </p:spPr>
        <p:txBody>
          <a:bodyPr anchor="t"/>
          <a:lstStyle>
            <a:lvl1pPr>
              <a:defRPr>
                <a:solidFill>
                  <a:srgbClr val="F5F5F5"/>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5F5F5"/>
              </a:solidFill>
              <a:latin typeface="Calibri"/>
              <a:cs typeface="Calibri"/>
            </a:endParaRPr>
          </a:p>
        </p:txBody>
      </p:sp>
      <p:grpSp>
        <p:nvGrpSpPr>
          <p:cNvPr id="8" name="Group 7"/>
          <p:cNvGrpSpPr/>
          <p:nvPr userDrawn="1"/>
        </p:nvGrpSpPr>
        <p:grpSpPr>
          <a:xfrm>
            <a:off x="509988" y="6385629"/>
            <a:ext cx="1164828"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881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DARK BLU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9412" y="274638"/>
            <a:ext cx="11313561" cy="792162"/>
          </a:xfrm>
        </p:spPr>
        <p:txBody>
          <a:bodyPr/>
          <a:lstStyle>
            <a:lvl1pPr>
              <a:defRPr>
                <a:solidFill>
                  <a:srgbClr val="F5F5F5"/>
                </a:solidFill>
              </a:defRPr>
            </a:lvl1pPr>
          </a:lstStyle>
          <a:p>
            <a:r>
              <a:rPr lang="en-US" smtClean="0"/>
              <a:t>Click to edit Master title style</a:t>
            </a:r>
            <a:endParaRPr lang="en-US" dirty="0"/>
          </a:p>
        </p:txBody>
      </p:sp>
      <p:grpSp>
        <p:nvGrpSpPr>
          <p:cNvPr id="8" name="Group 7"/>
          <p:cNvGrpSpPr/>
          <p:nvPr userDrawn="1"/>
        </p:nvGrpSpPr>
        <p:grpSpPr>
          <a:xfrm>
            <a:off x="509988" y="6385629"/>
            <a:ext cx="1164828"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38998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00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Content BLUE">
    <p:bg>
      <p:bgPr>
        <a:solidFill>
          <a:schemeClr val="tx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8" y="6385629"/>
            <a:ext cx="1164828"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Tree>
    <p:extLst>
      <p:ext uri="{BB962C8B-B14F-4D97-AF65-F5344CB8AC3E}">
        <p14:creationId xmlns:p14="http://schemas.microsoft.com/office/powerpoint/2010/main" val="16872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ew Chapter Blank">
    <p:spTree>
      <p:nvGrpSpPr>
        <p:cNvPr id="1" name=""/>
        <p:cNvGrpSpPr/>
        <p:nvPr/>
      </p:nvGrpSpPr>
      <p:grpSpPr>
        <a:xfrm>
          <a:off x="0" y="0"/>
          <a:ext cx="0" cy="0"/>
          <a:chOff x="0" y="0"/>
          <a:chExt cx="0" cy="0"/>
        </a:xfrm>
      </p:grpSpPr>
      <p:pic>
        <p:nvPicPr>
          <p:cNvPr id="19" name="Picture 18" descr="cover-si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6"/>
            <a:ext cx="12306300" cy="6922294"/>
          </a:xfrm>
          <a:prstGeom prst="rect">
            <a:avLst/>
          </a:prstGeom>
        </p:spPr>
      </p:pic>
      <p:sp>
        <p:nvSpPr>
          <p:cNvPr id="58" name="TextBox 57"/>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mj-lt"/>
            </a:endParaRPr>
          </a:p>
        </p:txBody>
      </p:sp>
      <p:sp>
        <p:nvSpPr>
          <p:cNvPr id="17" name="Title 1"/>
          <p:cNvSpPr>
            <a:spLocks noGrp="1"/>
          </p:cNvSpPr>
          <p:nvPr>
            <p:ph type="ctrTitle" hasCustomPrompt="1"/>
          </p:nvPr>
        </p:nvSpPr>
        <p:spPr>
          <a:xfrm>
            <a:off x="530042" y="3236399"/>
            <a:ext cx="11320205" cy="577835"/>
          </a:xfrm>
          <a:noFill/>
          <a:effectLst/>
        </p:spPr>
        <p:txBody>
          <a:bodyPr lIns="0" tIns="0" rIns="0" bIns="0" anchor="ctr" anchorCtr="0">
            <a:noAutofit/>
          </a:bodyPr>
          <a:lstStyle>
            <a:lvl1pPr algn="ctr">
              <a:lnSpc>
                <a:spcPts val="5127"/>
              </a:lnSpc>
              <a:spcBef>
                <a:spcPts val="0"/>
              </a:spcBef>
              <a:spcAft>
                <a:spcPts val="0"/>
              </a:spcAft>
              <a:defRPr sz="5400" b="0" cap="all" baseline="0">
                <a:solidFill>
                  <a:schemeClr val="bg1"/>
                </a:solidFill>
                <a:latin typeface="+mj-lt"/>
              </a:defRPr>
            </a:lvl1pPr>
          </a:lstStyle>
          <a:p>
            <a:r>
              <a:rPr lang="en-US" dirty="0" smtClean="0"/>
              <a:t>Introducing XYZ </a:t>
            </a:r>
            <a:endParaRPr lang="en-US" dirty="0"/>
          </a:p>
        </p:txBody>
      </p:sp>
    </p:spTree>
    <p:extLst>
      <p:ext uri="{BB962C8B-B14F-4D97-AF65-F5344CB8AC3E}">
        <p14:creationId xmlns:p14="http://schemas.microsoft.com/office/powerpoint/2010/main" val="4220346685"/>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Content DARK BLUE">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8" y="6385629"/>
            <a:ext cx="1164828"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Tree>
    <p:extLst>
      <p:ext uri="{BB962C8B-B14F-4D97-AF65-F5344CB8AC3E}">
        <p14:creationId xmlns:p14="http://schemas.microsoft.com/office/powerpoint/2010/main" val="8438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Tree>
    <p:extLst>
      <p:ext uri="{BB962C8B-B14F-4D97-AF65-F5344CB8AC3E}">
        <p14:creationId xmlns:p14="http://schemas.microsoft.com/office/powerpoint/2010/main" val="41476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
        <p:nvSpPr>
          <p:cNvPr id="16" name="Rectangle 15"/>
          <p:cNvSpPr/>
          <p:nvPr userDrawn="1"/>
        </p:nvSpPr>
        <p:spPr>
          <a:xfrm>
            <a:off x="381000" y="6362716"/>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Tree>
    <p:extLst>
      <p:ext uri="{BB962C8B-B14F-4D97-AF65-F5344CB8AC3E}">
        <p14:creationId xmlns:p14="http://schemas.microsoft.com/office/powerpoint/2010/main" val="206726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78862" y="0"/>
            <a:ext cx="810996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19"/>
          <p:cNvSpPr>
            <a:spLocks noGrp="1"/>
          </p:cNvSpPr>
          <p:nvPr>
            <p:ph type="body" sz="quarter" idx="10" hasCustomPrompt="1"/>
          </p:nvPr>
        </p:nvSpPr>
        <p:spPr>
          <a:xfrm>
            <a:off x="396398" y="3439160"/>
            <a:ext cx="3192633" cy="2186940"/>
          </a:xfrm>
        </p:spPr>
        <p:txBody>
          <a:bodyPr anchor="b"/>
          <a:lstStyle>
            <a:lvl1pPr marL="0" indent="0">
              <a:lnSpc>
                <a:spcPct val="90000"/>
              </a:lnSpc>
              <a:buNone/>
              <a:defRPr baseline="0">
                <a:solidFill>
                  <a:schemeClr val="accent5"/>
                </a:solidFill>
              </a:defRPr>
            </a:lvl1pPr>
            <a:lvl2pPr marL="285750" indent="0">
              <a:buNone/>
              <a:defRPr>
                <a:solidFill>
                  <a:schemeClr val="bg2">
                    <a:lumMod val="50000"/>
                  </a:schemeClr>
                </a:solidFill>
              </a:defRPr>
            </a:lvl2pPr>
            <a:lvl3pPr marL="571500" indent="0">
              <a:buNone/>
              <a:defRPr>
                <a:solidFill>
                  <a:schemeClr val="bg2">
                    <a:lumMod val="50000"/>
                  </a:schemeClr>
                </a:solidFill>
              </a:defRPr>
            </a:lvl3pPr>
            <a:lvl4pPr marL="1371600" indent="0">
              <a:buNone/>
              <a:defRPr>
                <a:solidFill>
                  <a:schemeClr val="bg2">
                    <a:lumMod val="50000"/>
                  </a:schemeClr>
                </a:solidFill>
              </a:defRPr>
            </a:lvl4pPr>
            <a:lvl5pPr marL="1828800" indent="0">
              <a:buNone/>
              <a:defRPr>
                <a:solidFill>
                  <a:schemeClr val="bg2">
                    <a:lumMod val="50000"/>
                  </a:schemeClr>
                </a:solidFill>
              </a:defRPr>
            </a:lvl5pPr>
          </a:lstStyle>
          <a:p>
            <a:pPr lvl="0"/>
            <a:r>
              <a:rPr lang="en-US" dirty="0" smtClean="0"/>
              <a:t>CASE STUDY Click to add text. To add emphasis to a word or two, it is preferred you use color (i.e. light blue)</a:t>
            </a:r>
          </a:p>
        </p:txBody>
      </p:sp>
    </p:spTree>
    <p:extLst>
      <p:ext uri="{BB962C8B-B14F-4D97-AF65-F5344CB8AC3E}">
        <p14:creationId xmlns:p14="http://schemas.microsoft.com/office/powerpoint/2010/main" val="34389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rtner WHITE">
    <p:spTree>
      <p:nvGrpSpPr>
        <p:cNvPr id="1" name=""/>
        <p:cNvGrpSpPr/>
        <p:nvPr/>
      </p:nvGrpSpPr>
      <p:grpSpPr>
        <a:xfrm>
          <a:off x="0" y="0"/>
          <a:ext cx="0" cy="0"/>
          <a:chOff x="0" y="0"/>
          <a:chExt cx="0" cy="0"/>
        </a:xfrm>
      </p:grpSpPr>
      <p:sp>
        <p:nvSpPr>
          <p:cNvPr id="2" name="Rectangle 1"/>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grpSp>
        <p:nvGrpSpPr>
          <p:cNvPr id="19" name="Group 18"/>
          <p:cNvGrpSpPr/>
          <p:nvPr userDrawn="1"/>
        </p:nvGrpSpPr>
        <p:grpSpPr>
          <a:xfrm>
            <a:off x="506924" y="6032500"/>
            <a:ext cx="1410777" cy="478408"/>
            <a:chOff x="443423" y="6032500"/>
            <a:chExt cx="1410777" cy="478408"/>
          </a:xfrm>
        </p:grpSpPr>
        <p:grpSp>
          <p:nvGrpSpPr>
            <p:cNvPr id="6" name="Group 5"/>
            <p:cNvGrpSpPr/>
            <p:nvPr userDrawn="1"/>
          </p:nvGrpSpPr>
          <p:grpSpPr>
            <a:xfrm>
              <a:off x="443423" y="6165891"/>
              <a:ext cx="1164827" cy="226840"/>
              <a:chOff x="382588" y="4784726"/>
              <a:chExt cx="896938" cy="174625"/>
            </a:xfrm>
            <a:solidFill>
              <a:schemeClr val="tx1"/>
            </a:solidFill>
          </p:grpSpPr>
          <p:sp>
            <p:nvSpPr>
              <p:cNvPr id="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cxnSp>
          <p:nvCxnSpPr>
            <p:cNvPr id="5" name="Straight Connector 4"/>
            <p:cNvCxnSpPr>
              <a:endCxn id="2" idx="3"/>
            </p:cNvCxnSpPr>
            <p:nvPr userDrawn="1"/>
          </p:nvCxnSpPr>
          <p:spPr>
            <a:xfrm>
              <a:off x="1854200" y="6032500"/>
              <a:ext cx="0" cy="478408"/>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hasCustomPrompt="1"/>
          </p:nvPr>
        </p:nvSpPr>
        <p:spPr>
          <a:xfrm>
            <a:off x="365764" y="457200"/>
            <a:ext cx="11313561" cy="792162"/>
          </a:xfrm>
        </p:spPr>
        <p:txBody>
          <a:bodyPr/>
          <a:lstStyle/>
          <a:p>
            <a:r>
              <a:rPr lang="en-US" dirty="0" smtClean="0"/>
              <a:t>Click to edit Master title style - PARTNER</a:t>
            </a:r>
            <a:endParaRPr lang="en-US" dirty="0"/>
          </a:p>
        </p:txBody>
      </p:sp>
      <p:sp>
        <p:nvSpPr>
          <p:cNvPr id="18" name="Text Placeholder 3"/>
          <p:cNvSpPr>
            <a:spLocks noGrp="1"/>
          </p:cNvSpPr>
          <p:nvPr>
            <p:ph type="body" sz="quarter" idx="10"/>
          </p:nvPr>
        </p:nvSpPr>
        <p:spPr>
          <a:xfrm>
            <a:off x="379415" y="1435100"/>
            <a:ext cx="11313560" cy="4191000"/>
          </a:xfrm>
        </p:spPr>
        <p:txBody>
          <a:bodyPr/>
          <a:lstStyle>
            <a:lvl1pPr>
              <a:defRPr>
                <a:solidFill>
                  <a:srgbClr val="505150"/>
                </a:solidFill>
              </a:defRPr>
            </a:lvl1pPr>
            <a:lvl2pPr>
              <a:defRPr>
                <a:solidFill>
                  <a:srgbClr val="505150"/>
                </a:solidFill>
              </a:defRPr>
            </a:lvl2pPr>
            <a:lvl3pPr>
              <a:defRPr>
                <a:solidFill>
                  <a:srgbClr val="505150"/>
                </a:solidFill>
              </a:defRPr>
            </a:lvl3pPr>
            <a:lvl4pPr>
              <a:defRPr>
                <a:solidFill>
                  <a:srgbClr val="505150"/>
                </a:solidFill>
              </a:defRPr>
            </a:lvl4pPr>
            <a:lvl5pPr>
              <a:defRPr>
                <a:solidFill>
                  <a:srgbClr val="5051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94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gue/Quote WHITE">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tx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9407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gue/Quote BLUE">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8" y="6385629"/>
            <a:ext cx="1164828"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14936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75697"/>
            <a:ext cx="8200296" cy="624450"/>
          </a:xfrm>
        </p:spPr>
        <p:txBody>
          <a:bodyPr>
            <a:noAutofit/>
          </a:bodyPr>
          <a:lstStyle>
            <a:lvl1pPr marL="0" indent="0" algn="l">
              <a:buNone/>
              <a:defRPr sz="2600">
                <a:solidFill>
                  <a:schemeClr val="tx2">
                    <a:lumMod val="60000"/>
                    <a:lumOff val="4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8" y="6385629"/>
            <a:ext cx="1164828"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Tree>
    <p:extLst>
      <p:ext uri="{BB962C8B-B14F-4D97-AF65-F5344CB8AC3E}">
        <p14:creationId xmlns:p14="http://schemas.microsoft.com/office/powerpoint/2010/main" val="6912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5740851" y="2971815"/>
            <a:ext cx="5282759" cy="757137"/>
          </a:xfrm>
        </p:spPr>
        <p:txBody>
          <a:bodyPr>
            <a:noAutofit/>
          </a:bodyPr>
          <a:lstStyle>
            <a:lvl1pPr>
              <a:lnSpc>
                <a:spcPct val="80000"/>
              </a:lnSpc>
              <a:defRPr sz="5600">
                <a:solidFill>
                  <a:schemeClr val="tx2"/>
                </a:solidFill>
              </a:defRPr>
            </a:lvl1pPr>
          </a:lstStyle>
          <a:p>
            <a:r>
              <a:rPr lang="en-US" dirty="0" smtClean="0"/>
              <a:t>Click to edit style</a:t>
            </a:r>
            <a:endParaRPr lang="en-US" dirty="0"/>
          </a:p>
        </p:txBody>
      </p:sp>
      <p:grpSp>
        <p:nvGrpSpPr>
          <p:cNvPr id="7" name="Group 6"/>
          <p:cNvGrpSpPr/>
          <p:nvPr userDrawn="1"/>
        </p:nvGrpSpPr>
        <p:grpSpPr>
          <a:xfrm>
            <a:off x="5853512" y="2436319"/>
            <a:ext cx="1633140" cy="318040"/>
            <a:chOff x="382588" y="4784726"/>
            <a:chExt cx="896938" cy="174625"/>
          </a:xfrm>
          <a:solidFill>
            <a:schemeClr val="tx1"/>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6703" y="1308291"/>
            <a:ext cx="3689175" cy="4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ubtitle 2"/>
          <p:cNvSpPr>
            <a:spLocks noGrp="1"/>
          </p:cNvSpPr>
          <p:nvPr>
            <p:ph type="subTitle" idx="1" hasCustomPrompt="1"/>
          </p:nvPr>
        </p:nvSpPr>
        <p:spPr>
          <a:xfrm>
            <a:off x="5777321"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20" name="Rectangle 19"/>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Tree>
    <p:extLst>
      <p:ext uri="{BB962C8B-B14F-4D97-AF65-F5344CB8AC3E}">
        <p14:creationId xmlns:p14="http://schemas.microsoft.com/office/powerpoint/2010/main" val="344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656" y="1016000"/>
            <a:ext cx="11087244"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sp>
        <p:nvSpPr>
          <p:cNvPr id="27" name="Content Placeholder 2"/>
          <p:cNvSpPr>
            <a:spLocks noGrp="1"/>
          </p:cNvSpPr>
          <p:nvPr userDrawn="1">
            <p:ph idx="1" hasCustomPrompt="1"/>
          </p:nvPr>
        </p:nvSpPr>
        <p:spPr>
          <a:xfrm>
            <a:off x="558655" y="1803400"/>
            <a:ext cx="11087245" cy="3987800"/>
          </a:xfrm>
        </p:spPr>
        <p:txBody>
          <a:bodyPr lIns="0" tIns="0" rIns="0" bIns="0">
            <a:noAutofit/>
          </a:bodyPr>
          <a:lstStyle>
            <a:lvl1pPr marL="420624" indent="-329184">
              <a:spcBef>
                <a:spcPts val="1200"/>
              </a:spcBef>
              <a:spcAft>
                <a:spcPts val="600"/>
              </a:spcAft>
              <a:buClr>
                <a:schemeClr val="tx2"/>
              </a:buClr>
              <a:defRPr sz="2300">
                <a:latin typeface="+mn-lt"/>
              </a:defRPr>
            </a:lvl1pPr>
            <a:lvl2pPr marL="722376" indent="-257175">
              <a:spcBef>
                <a:spcPts val="600"/>
              </a:spcBef>
              <a:spcAft>
                <a:spcPts val="600"/>
              </a:spcAft>
              <a:buClr>
                <a:schemeClr val="tx2"/>
              </a:buClr>
              <a:defRPr sz="2300">
                <a:latin typeface="+mn-lt"/>
              </a:defRPr>
            </a:lvl2pPr>
            <a:lvl3pPr marL="1196975" indent="-242888">
              <a:spcBef>
                <a:spcPts val="600"/>
              </a:spcBef>
              <a:spcAft>
                <a:spcPts val="600"/>
              </a:spcAft>
              <a:buClr>
                <a:schemeClr val="tx2"/>
              </a:buClr>
              <a:defRPr sz="2100">
                <a:latin typeface="+mn-lt"/>
              </a:defRPr>
            </a:lvl3pPr>
            <a:lvl4pPr marL="1654175" indent="-222250">
              <a:buClr>
                <a:schemeClr val="tx2"/>
              </a:buClr>
              <a:defRPr sz="1800">
                <a:latin typeface="+mn-lt"/>
              </a:defRPr>
            </a:lvl4pPr>
            <a:lvl5pPr marL="2109788" indent="-200025">
              <a:buClr>
                <a:schemeClr val="tx2"/>
              </a:buClr>
              <a:defRPr sz="1800">
                <a:latin typeface="+mn-lt"/>
              </a:defRPr>
            </a:lvl5pPr>
          </a:lstStyle>
          <a:p>
            <a:pPr lvl="0"/>
            <a:r>
              <a:rPr lang="en-US" dirty="0" smtClean="0"/>
              <a:t>Click to Add Presentation Points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35" name="Picture 34"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pic>
        <p:nvPicPr>
          <p:cNvPr id="15" name="Picture 14"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16" name="TextBox 15"/>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18" name="TextBox 17"/>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Tree>
    <p:extLst>
      <p:ext uri="{BB962C8B-B14F-4D97-AF65-F5344CB8AC3E}">
        <p14:creationId xmlns:p14="http://schemas.microsoft.com/office/powerpoint/2010/main" val="4047696911"/>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5740851" y="2933700"/>
            <a:ext cx="5282759" cy="797574"/>
          </a:xfrm>
        </p:spPr>
        <p:txBody>
          <a:bodyPr>
            <a:noAutofit/>
          </a:bodyPr>
          <a:lstStyle>
            <a:lvl1pPr>
              <a:lnSpc>
                <a:spcPct val="80000"/>
              </a:lnSpc>
              <a:defRPr sz="5600">
                <a:solidFill>
                  <a:schemeClr val="bg2"/>
                </a:solidFill>
              </a:defRPr>
            </a:lvl1pPr>
          </a:lstStyle>
          <a:p>
            <a:r>
              <a:rPr lang="en-US" dirty="0" smtClean="0"/>
              <a:t>Click to edit style</a:t>
            </a:r>
            <a:endParaRPr lang="en-US" dirty="0"/>
          </a:p>
        </p:txBody>
      </p:sp>
      <p:grpSp>
        <p:nvGrpSpPr>
          <p:cNvPr id="7" name="Group 6"/>
          <p:cNvGrpSpPr/>
          <p:nvPr userDrawn="1"/>
        </p:nvGrpSpPr>
        <p:grpSpPr>
          <a:xfrm>
            <a:off x="5853512" y="2436319"/>
            <a:ext cx="1633140" cy="318040"/>
            <a:chOff x="382588" y="4784726"/>
            <a:chExt cx="896938" cy="174625"/>
          </a:xfrm>
          <a:solidFill>
            <a:schemeClr val="bg2"/>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19" name="Freeform 5"/>
          <p:cNvSpPr>
            <a:spLocks noChangeAspect="1" noEditPoints="1"/>
          </p:cNvSpPr>
          <p:nvPr userDrawn="1"/>
        </p:nvSpPr>
        <p:spPr bwMode="auto">
          <a:xfrm>
            <a:off x="1536701" y="1309687"/>
            <a:ext cx="3684216" cy="4233672"/>
          </a:xfrm>
          <a:custGeom>
            <a:avLst/>
            <a:gdLst>
              <a:gd name="T0" fmla="*/ 38 w 3332"/>
              <a:gd name="T1" fmla="*/ 932 h 3828"/>
              <a:gd name="T2" fmla="*/ 1666 w 3332"/>
              <a:gd name="T3" fmla="*/ 3828 h 3828"/>
              <a:gd name="T4" fmla="*/ 3179 w 3332"/>
              <a:gd name="T5" fmla="*/ 1693 h 3828"/>
              <a:gd name="T6" fmla="*/ 3179 w 3332"/>
              <a:gd name="T7" fmla="*/ 1130 h 3828"/>
              <a:gd name="T8" fmla="*/ 1743 w 3332"/>
              <a:gd name="T9" fmla="*/ 437 h 3828"/>
              <a:gd name="T10" fmla="*/ 2755 w 3332"/>
              <a:gd name="T11" fmla="*/ 1199 h 3828"/>
              <a:gd name="T12" fmla="*/ 2832 w 3332"/>
              <a:gd name="T13" fmla="*/ 1331 h 3828"/>
              <a:gd name="T14" fmla="*/ 2258 w 3332"/>
              <a:gd name="T15" fmla="*/ 1530 h 3828"/>
              <a:gd name="T16" fmla="*/ 1743 w 3332"/>
              <a:gd name="T17" fmla="*/ 2422 h 3828"/>
              <a:gd name="T18" fmla="*/ 1914 w 3332"/>
              <a:gd name="T19" fmla="*/ 1729 h 3828"/>
              <a:gd name="T20" fmla="*/ 2487 w 3332"/>
              <a:gd name="T21" fmla="*/ 1441 h 3828"/>
              <a:gd name="T22" fmla="*/ 1743 w 3332"/>
              <a:gd name="T23" fmla="*/ 2820 h 3828"/>
              <a:gd name="T24" fmla="*/ 1743 w 3332"/>
              <a:gd name="T25" fmla="*/ 746 h 3828"/>
              <a:gd name="T26" fmla="*/ 1743 w 3332"/>
              <a:gd name="T27" fmla="*/ 1232 h 3828"/>
              <a:gd name="T28" fmla="*/ 1743 w 3332"/>
              <a:gd name="T29" fmla="*/ 1541 h 3828"/>
              <a:gd name="T30" fmla="*/ 1590 w 3332"/>
              <a:gd name="T31" fmla="*/ 1409 h 3828"/>
              <a:gd name="T32" fmla="*/ 1380 w 3332"/>
              <a:gd name="T33" fmla="*/ 1795 h 3828"/>
              <a:gd name="T34" fmla="*/ 1114 w 3332"/>
              <a:gd name="T35" fmla="*/ 2943 h 3828"/>
              <a:gd name="T36" fmla="*/ 1036 w 3332"/>
              <a:gd name="T37" fmla="*/ 2368 h 3828"/>
              <a:gd name="T38" fmla="*/ 1036 w 3332"/>
              <a:gd name="T39" fmla="*/ 2191 h 3828"/>
              <a:gd name="T40" fmla="*/ 1074 w 3332"/>
              <a:gd name="T41" fmla="*/ 1530 h 3828"/>
              <a:gd name="T42" fmla="*/ 1457 w 3332"/>
              <a:gd name="T43" fmla="*/ 1309 h 3828"/>
              <a:gd name="T44" fmla="*/ 1457 w 3332"/>
              <a:gd name="T45" fmla="*/ 911 h 3828"/>
              <a:gd name="T46" fmla="*/ 1457 w 3332"/>
              <a:gd name="T47" fmla="*/ 911 h 3828"/>
              <a:gd name="T48" fmla="*/ 1304 w 3332"/>
              <a:gd name="T49" fmla="*/ 1232 h 3828"/>
              <a:gd name="T50" fmla="*/ 540 w 3332"/>
              <a:gd name="T51" fmla="*/ 1043 h 3828"/>
              <a:gd name="T52" fmla="*/ 153 w 3332"/>
              <a:gd name="T53" fmla="*/ 1443 h 3828"/>
              <a:gd name="T54" fmla="*/ 348 w 3332"/>
              <a:gd name="T55" fmla="*/ 1729 h 3828"/>
              <a:gd name="T56" fmla="*/ 347 w 3332"/>
              <a:gd name="T57" fmla="*/ 2030 h 3828"/>
              <a:gd name="T58" fmla="*/ 230 w 3332"/>
              <a:gd name="T59" fmla="*/ 2834 h 3828"/>
              <a:gd name="T60" fmla="*/ 577 w 3332"/>
              <a:gd name="T61" fmla="*/ 2633 h 3828"/>
              <a:gd name="T62" fmla="*/ 500 w 3332"/>
              <a:gd name="T63" fmla="*/ 2500 h 3828"/>
              <a:gd name="T64" fmla="*/ 501 w 3332"/>
              <a:gd name="T65" fmla="*/ 1463 h 3828"/>
              <a:gd name="T66" fmla="*/ 693 w 3332"/>
              <a:gd name="T67" fmla="*/ 955 h 3828"/>
              <a:gd name="T68" fmla="*/ 1457 w 3332"/>
              <a:gd name="T69" fmla="*/ 514 h 3828"/>
              <a:gd name="T70" fmla="*/ 1304 w 3332"/>
              <a:gd name="T71" fmla="*/ 1000 h 3828"/>
              <a:gd name="T72" fmla="*/ 694 w 3332"/>
              <a:gd name="T73" fmla="*/ 1131 h 3828"/>
              <a:gd name="T74" fmla="*/ 961 w 3332"/>
              <a:gd name="T75" fmla="*/ 3031 h 3828"/>
              <a:gd name="T76" fmla="*/ 1114 w 3332"/>
              <a:gd name="T77" fmla="*/ 3120 h 3828"/>
              <a:gd name="T78" fmla="*/ 1459 w 3332"/>
              <a:gd name="T79" fmla="*/ 2921 h 3828"/>
              <a:gd name="T80" fmla="*/ 1189 w 3332"/>
              <a:gd name="T81" fmla="*/ 2368 h 3828"/>
              <a:gd name="T82" fmla="*/ 1457 w 3332"/>
              <a:gd name="T83" fmla="*/ 2125 h 3828"/>
              <a:gd name="T84" fmla="*/ 1533 w 3332"/>
              <a:gd name="T85" fmla="*/ 1839 h 3828"/>
              <a:gd name="T86" fmla="*/ 1743 w 3332"/>
              <a:gd name="T87" fmla="*/ 3619 h 3828"/>
              <a:gd name="T88" fmla="*/ 2012 w 3332"/>
              <a:gd name="T89" fmla="*/ 2841 h 3828"/>
              <a:gd name="T90" fmla="*/ 2550 w 3332"/>
              <a:gd name="T91" fmla="*/ 3153 h 3828"/>
              <a:gd name="T92" fmla="*/ 2509 w 3332"/>
              <a:gd name="T93" fmla="*/ 2952 h 3828"/>
              <a:gd name="T94" fmla="*/ 2165 w 3332"/>
              <a:gd name="T95" fmla="*/ 2753 h 3828"/>
              <a:gd name="T96" fmla="*/ 2832 w 3332"/>
              <a:gd name="T97" fmla="*/ 2589 h 3828"/>
              <a:gd name="T98" fmla="*/ 2720 w 3332"/>
              <a:gd name="T99" fmla="*/ 2135 h 3828"/>
              <a:gd name="T100" fmla="*/ 2832 w 3332"/>
              <a:gd name="T101" fmla="*/ 1894 h 3828"/>
              <a:gd name="T102" fmla="*/ 2908 w 3332"/>
              <a:gd name="T103" fmla="*/ 1110 h 3828"/>
              <a:gd name="T104" fmla="*/ 2985 w 3332"/>
              <a:gd name="T105" fmla="*/ 1982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2" h="3828">
                <a:moveTo>
                  <a:pt x="3332" y="998"/>
                </a:moveTo>
                <a:cubicBezTo>
                  <a:pt x="3332" y="970"/>
                  <a:pt x="3318" y="945"/>
                  <a:pt x="3294" y="932"/>
                </a:cubicBezTo>
                <a:cubicBezTo>
                  <a:pt x="1704" y="14"/>
                  <a:pt x="1704" y="14"/>
                  <a:pt x="1704" y="14"/>
                </a:cubicBezTo>
                <a:cubicBezTo>
                  <a:pt x="1681" y="0"/>
                  <a:pt x="1651" y="0"/>
                  <a:pt x="1628" y="14"/>
                </a:cubicBezTo>
                <a:cubicBezTo>
                  <a:pt x="38" y="932"/>
                  <a:pt x="38" y="932"/>
                  <a:pt x="38" y="932"/>
                </a:cubicBezTo>
                <a:cubicBezTo>
                  <a:pt x="15" y="945"/>
                  <a:pt x="0" y="970"/>
                  <a:pt x="0" y="998"/>
                </a:cubicBezTo>
                <a:cubicBezTo>
                  <a:pt x="0" y="2833"/>
                  <a:pt x="0" y="2833"/>
                  <a:pt x="0" y="2833"/>
                </a:cubicBezTo>
                <a:cubicBezTo>
                  <a:pt x="0" y="2861"/>
                  <a:pt x="14" y="2886"/>
                  <a:pt x="38" y="2900"/>
                </a:cubicBezTo>
                <a:cubicBezTo>
                  <a:pt x="1628" y="3818"/>
                  <a:pt x="1628" y="3818"/>
                  <a:pt x="1628" y="3818"/>
                </a:cubicBezTo>
                <a:cubicBezTo>
                  <a:pt x="1640" y="3824"/>
                  <a:pt x="1653" y="3828"/>
                  <a:pt x="1666" y="3828"/>
                </a:cubicBezTo>
                <a:cubicBezTo>
                  <a:pt x="1679" y="3828"/>
                  <a:pt x="1693" y="3824"/>
                  <a:pt x="1704" y="3818"/>
                </a:cubicBezTo>
                <a:cubicBezTo>
                  <a:pt x="3294" y="2900"/>
                  <a:pt x="3294" y="2900"/>
                  <a:pt x="3294" y="2900"/>
                </a:cubicBezTo>
                <a:cubicBezTo>
                  <a:pt x="3318" y="2886"/>
                  <a:pt x="3332" y="2861"/>
                  <a:pt x="3332" y="2834"/>
                </a:cubicBezTo>
                <a:lnTo>
                  <a:pt x="3332" y="998"/>
                </a:lnTo>
                <a:close/>
                <a:moveTo>
                  <a:pt x="3179" y="1693"/>
                </a:moveTo>
                <a:cubicBezTo>
                  <a:pt x="2985" y="1806"/>
                  <a:pt x="2985" y="1806"/>
                  <a:pt x="2985" y="1806"/>
                </a:cubicBezTo>
                <a:cubicBezTo>
                  <a:pt x="2985" y="1243"/>
                  <a:pt x="2985" y="1243"/>
                  <a:pt x="2985" y="1243"/>
                </a:cubicBezTo>
                <a:cubicBezTo>
                  <a:pt x="2985" y="1243"/>
                  <a:pt x="2985" y="1243"/>
                  <a:pt x="2985" y="1243"/>
                </a:cubicBezTo>
                <a:cubicBezTo>
                  <a:pt x="2985" y="1243"/>
                  <a:pt x="2985" y="1243"/>
                  <a:pt x="2985" y="1243"/>
                </a:cubicBezTo>
                <a:cubicBezTo>
                  <a:pt x="3179" y="1130"/>
                  <a:pt x="3179" y="1130"/>
                  <a:pt x="3179" y="1130"/>
                </a:cubicBezTo>
                <a:lnTo>
                  <a:pt x="3179" y="1693"/>
                </a:lnTo>
                <a:close/>
                <a:moveTo>
                  <a:pt x="1743" y="213"/>
                </a:moveTo>
                <a:cubicBezTo>
                  <a:pt x="2205" y="480"/>
                  <a:pt x="2205" y="480"/>
                  <a:pt x="2205" y="480"/>
                </a:cubicBezTo>
                <a:cubicBezTo>
                  <a:pt x="2010" y="592"/>
                  <a:pt x="2010" y="592"/>
                  <a:pt x="2010" y="592"/>
                </a:cubicBezTo>
                <a:cubicBezTo>
                  <a:pt x="1743" y="437"/>
                  <a:pt x="1743" y="437"/>
                  <a:pt x="1743" y="437"/>
                </a:cubicBezTo>
                <a:lnTo>
                  <a:pt x="1743" y="213"/>
                </a:lnTo>
                <a:close/>
                <a:moveTo>
                  <a:pt x="2564" y="1309"/>
                </a:moveTo>
                <a:cubicBezTo>
                  <a:pt x="1819" y="879"/>
                  <a:pt x="1819" y="879"/>
                  <a:pt x="1819" y="879"/>
                </a:cubicBezTo>
                <a:cubicBezTo>
                  <a:pt x="2010" y="769"/>
                  <a:pt x="2010" y="769"/>
                  <a:pt x="2010" y="769"/>
                </a:cubicBezTo>
                <a:cubicBezTo>
                  <a:pt x="2755" y="1199"/>
                  <a:pt x="2755" y="1199"/>
                  <a:pt x="2755" y="1199"/>
                </a:cubicBezTo>
                <a:lnTo>
                  <a:pt x="2564" y="1309"/>
                </a:lnTo>
                <a:close/>
                <a:moveTo>
                  <a:pt x="2832" y="1331"/>
                </a:moveTo>
                <a:cubicBezTo>
                  <a:pt x="2832" y="1463"/>
                  <a:pt x="2832" y="1463"/>
                  <a:pt x="2832" y="1463"/>
                </a:cubicBezTo>
                <a:cubicBezTo>
                  <a:pt x="2717" y="1397"/>
                  <a:pt x="2717" y="1397"/>
                  <a:pt x="2717" y="1397"/>
                </a:cubicBezTo>
                <a:lnTo>
                  <a:pt x="2832" y="1331"/>
                </a:lnTo>
                <a:close/>
                <a:moveTo>
                  <a:pt x="1821" y="2554"/>
                </a:moveTo>
                <a:cubicBezTo>
                  <a:pt x="2258" y="2302"/>
                  <a:pt x="2258" y="2302"/>
                  <a:pt x="2258" y="2302"/>
                </a:cubicBezTo>
                <a:cubicBezTo>
                  <a:pt x="2282" y="2288"/>
                  <a:pt x="2296" y="2263"/>
                  <a:pt x="2296" y="2235"/>
                </a:cubicBezTo>
                <a:cubicBezTo>
                  <a:pt x="2296" y="1596"/>
                  <a:pt x="2296" y="1596"/>
                  <a:pt x="2296" y="1596"/>
                </a:cubicBezTo>
                <a:cubicBezTo>
                  <a:pt x="2296" y="1569"/>
                  <a:pt x="2282" y="1543"/>
                  <a:pt x="2258" y="1530"/>
                </a:cubicBezTo>
                <a:cubicBezTo>
                  <a:pt x="2163" y="1475"/>
                  <a:pt x="2163" y="1475"/>
                  <a:pt x="2163" y="1475"/>
                </a:cubicBezTo>
                <a:cubicBezTo>
                  <a:pt x="2010" y="1564"/>
                  <a:pt x="2010" y="1564"/>
                  <a:pt x="2010" y="1564"/>
                </a:cubicBezTo>
                <a:cubicBezTo>
                  <a:pt x="2143" y="1640"/>
                  <a:pt x="2143" y="1640"/>
                  <a:pt x="2143" y="1640"/>
                </a:cubicBezTo>
                <a:cubicBezTo>
                  <a:pt x="2143" y="2191"/>
                  <a:pt x="2143" y="2191"/>
                  <a:pt x="2143" y="2191"/>
                </a:cubicBezTo>
                <a:cubicBezTo>
                  <a:pt x="1743" y="2422"/>
                  <a:pt x="1743" y="2422"/>
                  <a:pt x="1743" y="2422"/>
                </a:cubicBezTo>
                <a:cubicBezTo>
                  <a:pt x="1743" y="2202"/>
                  <a:pt x="1743" y="2202"/>
                  <a:pt x="1743" y="2202"/>
                </a:cubicBezTo>
                <a:cubicBezTo>
                  <a:pt x="1914" y="2103"/>
                  <a:pt x="1914" y="2103"/>
                  <a:pt x="1914" y="2103"/>
                </a:cubicBezTo>
                <a:cubicBezTo>
                  <a:pt x="1937" y="2089"/>
                  <a:pt x="1952" y="2064"/>
                  <a:pt x="1952" y="2037"/>
                </a:cubicBezTo>
                <a:cubicBezTo>
                  <a:pt x="1952" y="1795"/>
                  <a:pt x="1952" y="1795"/>
                  <a:pt x="1952" y="1795"/>
                </a:cubicBezTo>
                <a:cubicBezTo>
                  <a:pt x="1952" y="1767"/>
                  <a:pt x="1937" y="1742"/>
                  <a:pt x="1914" y="1729"/>
                </a:cubicBezTo>
                <a:cubicBezTo>
                  <a:pt x="1819" y="1674"/>
                  <a:pt x="1819" y="1674"/>
                  <a:pt x="1819" y="1674"/>
                </a:cubicBezTo>
                <a:cubicBezTo>
                  <a:pt x="2010" y="1564"/>
                  <a:pt x="2010" y="1564"/>
                  <a:pt x="2010" y="1564"/>
                </a:cubicBezTo>
                <a:cubicBezTo>
                  <a:pt x="2163" y="1475"/>
                  <a:pt x="2163" y="1475"/>
                  <a:pt x="2163" y="1475"/>
                </a:cubicBezTo>
                <a:cubicBezTo>
                  <a:pt x="2354" y="1365"/>
                  <a:pt x="2354" y="1365"/>
                  <a:pt x="2354" y="1365"/>
                </a:cubicBezTo>
                <a:cubicBezTo>
                  <a:pt x="2487" y="1441"/>
                  <a:pt x="2487" y="1441"/>
                  <a:pt x="2487" y="1441"/>
                </a:cubicBezTo>
                <a:cubicBezTo>
                  <a:pt x="2487" y="2390"/>
                  <a:pt x="2487" y="2390"/>
                  <a:pt x="2487" y="2390"/>
                </a:cubicBezTo>
                <a:cubicBezTo>
                  <a:pt x="2012" y="2664"/>
                  <a:pt x="2012" y="2664"/>
                  <a:pt x="2012" y="2664"/>
                </a:cubicBezTo>
                <a:lnTo>
                  <a:pt x="1821" y="2554"/>
                </a:lnTo>
                <a:close/>
                <a:moveTo>
                  <a:pt x="1859" y="2753"/>
                </a:moveTo>
                <a:cubicBezTo>
                  <a:pt x="1743" y="2820"/>
                  <a:pt x="1743" y="2820"/>
                  <a:pt x="1743" y="2820"/>
                </a:cubicBezTo>
                <a:cubicBezTo>
                  <a:pt x="1743" y="2685"/>
                  <a:pt x="1743" y="2685"/>
                  <a:pt x="1743" y="2685"/>
                </a:cubicBezTo>
                <a:lnTo>
                  <a:pt x="1859" y="2753"/>
                </a:lnTo>
                <a:close/>
                <a:moveTo>
                  <a:pt x="1743" y="614"/>
                </a:moveTo>
                <a:cubicBezTo>
                  <a:pt x="1857" y="680"/>
                  <a:pt x="1857" y="680"/>
                  <a:pt x="1857" y="680"/>
                </a:cubicBezTo>
                <a:cubicBezTo>
                  <a:pt x="1743" y="746"/>
                  <a:pt x="1743" y="746"/>
                  <a:pt x="1743" y="746"/>
                </a:cubicBezTo>
                <a:lnTo>
                  <a:pt x="1743" y="614"/>
                </a:lnTo>
                <a:close/>
                <a:moveTo>
                  <a:pt x="1743" y="1012"/>
                </a:moveTo>
                <a:cubicBezTo>
                  <a:pt x="2201" y="1276"/>
                  <a:pt x="2201" y="1276"/>
                  <a:pt x="2201" y="1276"/>
                </a:cubicBezTo>
                <a:cubicBezTo>
                  <a:pt x="2010" y="1387"/>
                  <a:pt x="2010" y="1387"/>
                  <a:pt x="2010" y="1387"/>
                </a:cubicBezTo>
                <a:cubicBezTo>
                  <a:pt x="1743" y="1232"/>
                  <a:pt x="1743" y="1232"/>
                  <a:pt x="1743" y="1232"/>
                </a:cubicBezTo>
                <a:lnTo>
                  <a:pt x="1743" y="1012"/>
                </a:lnTo>
                <a:close/>
                <a:moveTo>
                  <a:pt x="1743" y="1409"/>
                </a:moveTo>
                <a:cubicBezTo>
                  <a:pt x="1857" y="1475"/>
                  <a:pt x="1857" y="1475"/>
                  <a:pt x="1857" y="1475"/>
                </a:cubicBezTo>
                <a:cubicBezTo>
                  <a:pt x="1857" y="1475"/>
                  <a:pt x="1857" y="1475"/>
                  <a:pt x="1857" y="1475"/>
                </a:cubicBezTo>
                <a:cubicBezTo>
                  <a:pt x="1743" y="1541"/>
                  <a:pt x="1743" y="1541"/>
                  <a:pt x="1743" y="1541"/>
                </a:cubicBezTo>
                <a:lnTo>
                  <a:pt x="1743" y="1409"/>
                </a:lnTo>
                <a:close/>
                <a:moveTo>
                  <a:pt x="1380" y="1992"/>
                </a:moveTo>
                <a:cubicBezTo>
                  <a:pt x="1189" y="2103"/>
                  <a:pt x="1189" y="2103"/>
                  <a:pt x="1189" y="2103"/>
                </a:cubicBezTo>
                <a:cubicBezTo>
                  <a:pt x="1189" y="1640"/>
                  <a:pt x="1189" y="1640"/>
                  <a:pt x="1189" y="1640"/>
                </a:cubicBezTo>
                <a:cubicBezTo>
                  <a:pt x="1590" y="1409"/>
                  <a:pt x="1590" y="1409"/>
                  <a:pt x="1590" y="1409"/>
                </a:cubicBezTo>
                <a:cubicBezTo>
                  <a:pt x="1590" y="1630"/>
                  <a:pt x="1590" y="1630"/>
                  <a:pt x="1590" y="1630"/>
                </a:cubicBezTo>
                <a:cubicBezTo>
                  <a:pt x="1627" y="1608"/>
                  <a:pt x="1627" y="1608"/>
                  <a:pt x="1627" y="1608"/>
                </a:cubicBezTo>
                <a:cubicBezTo>
                  <a:pt x="1627" y="1608"/>
                  <a:pt x="1627" y="1608"/>
                  <a:pt x="1627" y="1608"/>
                </a:cubicBezTo>
                <a:cubicBezTo>
                  <a:pt x="1418" y="1729"/>
                  <a:pt x="1418" y="1729"/>
                  <a:pt x="1418" y="1729"/>
                </a:cubicBezTo>
                <a:cubicBezTo>
                  <a:pt x="1395" y="1742"/>
                  <a:pt x="1380" y="1768"/>
                  <a:pt x="1380" y="1795"/>
                </a:cubicBezTo>
                <a:lnTo>
                  <a:pt x="1380" y="1992"/>
                </a:lnTo>
                <a:close/>
                <a:moveTo>
                  <a:pt x="1036" y="2677"/>
                </a:moveTo>
                <a:cubicBezTo>
                  <a:pt x="1189" y="2765"/>
                  <a:pt x="1189" y="2765"/>
                  <a:pt x="1189" y="2765"/>
                </a:cubicBezTo>
                <a:cubicBezTo>
                  <a:pt x="1306" y="2833"/>
                  <a:pt x="1306" y="2833"/>
                  <a:pt x="1306" y="2833"/>
                </a:cubicBezTo>
                <a:cubicBezTo>
                  <a:pt x="1114" y="2943"/>
                  <a:pt x="1114" y="2943"/>
                  <a:pt x="1114" y="2943"/>
                </a:cubicBezTo>
                <a:cubicBezTo>
                  <a:pt x="845" y="2787"/>
                  <a:pt x="845" y="2787"/>
                  <a:pt x="845" y="2787"/>
                </a:cubicBezTo>
                <a:cubicBezTo>
                  <a:pt x="845" y="2567"/>
                  <a:pt x="845" y="2567"/>
                  <a:pt x="845" y="2567"/>
                </a:cubicBezTo>
                <a:lnTo>
                  <a:pt x="1036" y="2677"/>
                </a:lnTo>
                <a:close/>
                <a:moveTo>
                  <a:pt x="921" y="2434"/>
                </a:moveTo>
                <a:cubicBezTo>
                  <a:pt x="1036" y="2368"/>
                  <a:pt x="1036" y="2368"/>
                  <a:pt x="1036" y="2368"/>
                </a:cubicBezTo>
                <a:cubicBezTo>
                  <a:pt x="1036" y="2500"/>
                  <a:pt x="1036" y="2500"/>
                  <a:pt x="1036" y="2500"/>
                </a:cubicBezTo>
                <a:lnTo>
                  <a:pt x="921" y="2434"/>
                </a:lnTo>
                <a:close/>
                <a:moveTo>
                  <a:pt x="1074" y="1530"/>
                </a:moveTo>
                <a:cubicBezTo>
                  <a:pt x="1050" y="1543"/>
                  <a:pt x="1036" y="1569"/>
                  <a:pt x="1036" y="1596"/>
                </a:cubicBezTo>
                <a:cubicBezTo>
                  <a:pt x="1036" y="2191"/>
                  <a:pt x="1036" y="2191"/>
                  <a:pt x="1036" y="2191"/>
                </a:cubicBezTo>
                <a:cubicBezTo>
                  <a:pt x="845" y="2302"/>
                  <a:pt x="845" y="2302"/>
                  <a:pt x="845" y="2302"/>
                </a:cubicBezTo>
                <a:cubicBezTo>
                  <a:pt x="845" y="1441"/>
                  <a:pt x="845" y="1441"/>
                  <a:pt x="845" y="1441"/>
                </a:cubicBezTo>
                <a:cubicBezTo>
                  <a:pt x="1037" y="1331"/>
                  <a:pt x="1037" y="1331"/>
                  <a:pt x="1037" y="1331"/>
                </a:cubicBezTo>
                <a:cubicBezTo>
                  <a:pt x="1228" y="1441"/>
                  <a:pt x="1228" y="1441"/>
                  <a:pt x="1228" y="1441"/>
                </a:cubicBezTo>
                <a:lnTo>
                  <a:pt x="1074" y="1530"/>
                </a:lnTo>
                <a:close/>
                <a:moveTo>
                  <a:pt x="1457" y="1232"/>
                </a:moveTo>
                <a:cubicBezTo>
                  <a:pt x="1457" y="1088"/>
                  <a:pt x="1457" y="1088"/>
                  <a:pt x="1457" y="1088"/>
                </a:cubicBezTo>
                <a:cubicBezTo>
                  <a:pt x="1590" y="1012"/>
                  <a:pt x="1590" y="1012"/>
                  <a:pt x="1590" y="1012"/>
                </a:cubicBezTo>
                <a:cubicBezTo>
                  <a:pt x="1590" y="1232"/>
                  <a:pt x="1590" y="1232"/>
                  <a:pt x="1590" y="1232"/>
                </a:cubicBezTo>
                <a:cubicBezTo>
                  <a:pt x="1457" y="1309"/>
                  <a:pt x="1457" y="1309"/>
                  <a:pt x="1457" y="1309"/>
                </a:cubicBezTo>
                <a:lnTo>
                  <a:pt x="1457" y="1232"/>
                </a:lnTo>
                <a:close/>
                <a:moveTo>
                  <a:pt x="1457" y="911"/>
                </a:moveTo>
                <a:cubicBezTo>
                  <a:pt x="1457" y="1038"/>
                  <a:pt x="1457" y="1038"/>
                  <a:pt x="1457" y="1038"/>
                </a:cubicBezTo>
                <a:cubicBezTo>
                  <a:pt x="1457" y="1038"/>
                  <a:pt x="1457" y="1038"/>
                  <a:pt x="1457" y="1038"/>
                </a:cubicBezTo>
                <a:cubicBezTo>
                  <a:pt x="1457" y="911"/>
                  <a:pt x="1457" y="911"/>
                  <a:pt x="1457" y="911"/>
                </a:cubicBezTo>
                <a:cubicBezTo>
                  <a:pt x="1457" y="911"/>
                  <a:pt x="1457" y="911"/>
                  <a:pt x="1457" y="911"/>
                </a:cubicBezTo>
                <a:cubicBezTo>
                  <a:pt x="1457" y="691"/>
                  <a:pt x="1457" y="691"/>
                  <a:pt x="1457" y="691"/>
                </a:cubicBezTo>
                <a:cubicBezTo>
                  <a:pt x="1590" y="614"/>
                  <a:pt x="1590" y="614"/>
                  <a:pt x="1590" y="614"/>
                </a:cubicBezTo>
                <a:cubicBezTo>
                  <a:pt x="1590" y="835"/>
                  <a:pt x="1590" y="835"/>
                  <a:pt x="1590" y="835"/>
                </a:cubicBezTo>
                <a:lnTo>
                  <a:pt x="1457" y="911"/>
                </a:lnTo>
                <a:close/>
                <a:moveTo>
                  <a:pt x="1304" y="1232"/>
                </a:moveTo>
                <a:cubicBezTo>
                  <a:pt x="1304" y="1308"/>
                  <a:pt x="1304" y="1308"/>
                  <a:pt x="1304" y="1308"/>
                </a:cubicBezTo>
                <a:cubicBezTo>
                  <a:pt x="1190" y="1242"/>
                  <a:pt x="1190" y="1242"/>
                  <a:pt x="1190" y="1242"/>
                </a:cubicBezTo>
                <a:cubicBezTo>
                  <a:pt x="1304" y="1176"/>
                  <a:pt x="1304" y="1176"/>
                  <a:pt x="1304" y="1176"/>
                </a:cubicBezTo>
                <a:lnTo>
                  <a:pt x="1304" y="1232"/>
                </a:lnTo>
                <a:close/>
                <a:moveTo>
                  <a:pt x="153" y="1042"/>
                </a:moveTo>
                <a:cubicBezTo>
                  <a:pt x="346" y="930"/>
                  <a:pt x="346" y="930"/>
                  <a:pt x="346" y="930"/>
                </a:cubicBezTo>
                <a:cubicBezTo>
                  <a:pt x="540" y="1043"/>
                  <a:pt x="540" y="1043"/>
                  <a:pt x="540" y="1043"/>
                </a:cubicBezTo>
                <a:cubicBezTo>
                  <a:pt x="540" y="1043"/>
                  <a:pt x="540" y="1043"/>
                  <a:pt x="540" y="1043"/>
                </a:cubicBezTo>
                <a:cubicBezTo>
                  <a:pt x="540" y="1043"/>
                  <a:pt x="540" y="1043"/>
                  <a:pt x="540" y="1043"/>
                </a:cubicBezTo>
                <a:cubicBezTo>
                  <a:pt x="386" y="1132"/>
                  <a:pt x="386" y="1132"/>
                  <a:pt x="386" y="1132"/>
                </a:cubicBezTo>
                <a:cubicBezTo>
                  <a:pt x="386" y="1132"/>
                  <a:pt x="386" y="1132"/>
                  <a:pt x="386" y="1132"/>
                </a:cubicBezTo>
                <a:cubicBezTo>
                  <a:pt x="153" y="1267"/>
                  <a:pt x="153" y="1267"/>
                  <a:pt x="153" y="1267"/>
                </a:cubicBezTo>
                <a:lnTo>
                  <a:pt x="153" y="1042"/>
                </a:lnTo>
                <a:close/>
                <a:moveTo>
                  <a:pt x="153" y="1443"/>
                </a:moveTo>
                <a:cubicBezTo>
                  <a:pt x="348" y="1331"/>
                  <a:pt x="348" y="1331"/>
                  <a:pt x="348" y="1331"/>
                </a:cubicBezTo>
                <a:cubicBezTo>
                  <a:pt x="348" y="1552"/>
                  <a:pt x="348" y="1552"/>
                  <a:pt x="348" y="1552"/>
                </a:cubicBezTo>
                <a:cubicBezTo>
                  <a:pt x="153" y="1664"/>
                  <a:pt x="153" y="1664"/>
                  <a:pt x="153" y="1664"/>
                </a:cubicBezTo>
                <a:lnTo>
                  <a:pt x="153" y="1443"/>
                </a:lnTo>
                <a:close/>
                <a:moveTo>
                  <a:pt x="348" y="1729"/>
                </a:moveTo>
                <a:cubicBezTo>
                  <a:pt x="348" y="1853"/>
                  <a:pt x="348" y="1853"/>
                  <a:pt x="348" y="1853"/>
                </a:cubicBezTo>
                <a:cubicBezTo>
                  <a:pt x="240" y="1791"/>
                  <a:pt x="240" y="1791"/>
                  <a:pt x="240" y="1791"/>
                </a:cubicBezTo>
                <a:lnTo>
                  <a:pt x="348" y="1729"/>
                </a:lnTo>
                <a:close/>
                <a:moveTo>
                  <a:pt x="153" y="1918"/>
                </a:moveTo>
                <a:cubicBezTo>
                  <a:pt x="347" y="2030"/>
                  <a:pt x="347" y="2030"/>
                  <a:pt x="347" y="2030"/>
                </a:cubicBezTo>
                <a:cubicBezTo>
                  <a:pt x="347" y="2589"/>
                  <a:pt x="347" y="2589"/>
                  <a:pt x="347" y="2589"/>
                </a:cubicBezTo>
                <a:cubicBezTo>
                  <a:pt x="153" y="2701"/>
                  <a:pt x="153" y="2701"/>
                  <a:pt x="153" y="2701"/>
                </a:cubicBezTo>
                <a:lnTo>
                  <a:pt x="153" y="1918"/>
                </a:lnTo>
                <a:close/>
                <a:moveTo>
                  <a:pt x="692" y="3100"/>
                </a:moveTo>
                <a:cubicBezTo>
                  <a:pt x="230" y="2834"/>
                  <a:pt x="230" y="2834"/>
                  <a:pt x="230" y="2834"/>
                </a:cubicBezTo>
                <a:cubicBezTo>
                  <a:pt x="424" y="2721"/>
                  <a:pt x="424" y="2721"/>
                  <a:pt x="424" y="2721"/>
                </a:cubicBezTo>
                <a:cubicBezTo>
                  <a:pt x="692" y="2876"/>
                  <a:pt x="692" y="2876"/>
                  <a:pt x="692" y="2876"/>
                </a:cubicBezTo>
                <a:lnTo>
                  <a:pt x="692" y="3100"/>
                </a:lnTo>
                <a:close/>
                <a:moveTo>
                  <a:pt x="692" y="2699"/>
                </a:moveTo>
                <a:cubicBezTo>
                  <a:pt x="577" y="2633"/>
                  <a:pt x="577" y="2633"/>
                  <a:pt x="577" y="2633"/>
                </a:cubicBezTo>
                <a:cubicBezTo>
                  <a:pt x="577" y="2633"/>
                  <a:pt x="577" y="2633"/>
                  <a:pt x="577" y="2633"/>
                </a:cubicBezTo>
                <a:cubicBezTo>
                  <a:pt x="692" y="2567"/>
                  <a:pt x="692" y="2567"/>
                  <a:pt x="692" y="2567"/>
                </a:cubicBezTo>
                <a:lnTo>
                  <a:pt x="692" y="2699"/>
                </a:lnTo>
                <a:close/>
                <a:moveTo>
                  <a:pt x="692" y="2390"/>
                </a:moveTo>
                <a:cubicBezTo>
                  <a:pt x="500" y="2500"/>
                  <a:pt x="500" y="2500"/>
                  <a:pt x="500" y="2500"/>
                </a:cubicBezTo>
                <a:cubicBezTo>
                  <a:pt x="501" y="1640"/>
                  <a:pt x="501" y="1640"/>
                  <a:pt x="501" y="1640"/>
                </a:cubicBezTo>
                <a:cubicBezTo>
                  <a:pt x="692" y="1530"/>
                  <a:pt x="692" y="1530"/>
                  <a:pt x="692" y="1530"/>
                </a:cubicBezTo>
                <a:lnTo>
                  <a:pt x="692" y="2390"/>
                </a:lnTo>
                <a:close/>
                <a:moveTo>
                  <a:pt x="730" y="1331"/>
                </a:moveTo>
                <a:cubicBezTo>
                  <a:pt x="501" y="1463"/>
                  <a:pt x="501" y="1463"/>
                  <a:pt x="501" y="1463"/>
                </a:cubicBezTo>
                <a:cubicBezTo>
                  <a:pt x="501" y="1243"/>
                  <a:pt x="501" y="1243"/>
                  <a:pt x="501" y="1243"/>
                </a:cubicBezTo>
                <a:cubicBezTo>
                  <a:pt x="694" y="1131"/>
                  <a:pt x="694" y="1131"/>
                  <a:pt x="694" y="1131"/>
                </a:cubicBezTo>
                <a:cubicBezTo>
                  <a:pt x="694" y="1131"/>
                  <a:pt x="694" y="1131"/>
                  <a:pt x="694" y="1131"/>
                </a:cubicBezTo>
                <a:cubicBezTo>
                  <a:pt x="847" y="1043"/>
                  <a:pt x="847" y="1043"/>
                  <a:pt x="847" y="1043"/>
                </a:cubicBezTo>
                <a:cubicBezTo>
                  <a:pt x="693" y="955"/>
                  <a:pt x="693" y="955"/>
                  <a:pt x="693" y="955"/>
                </a:cubicBezTo>
                <a:cubicBezTo>
                  <a:pt x="694" y="955"/>
                  <a:pt x="694" y="955"/>
                  <a:pt x="694" y="955"/>
                </a:cubicBezTo>
                <a:cubicBezTo>
                  <a:pt x="499" y="842"/>
                  <a:pt x="499" y="842"/>
                  <a:pt x="499" y="842"/>
                </a:cubicBezTo>
                <a:cubicBezTo>
                  <a:pt x="1590" y="213"/>
                  <a:pt x="1590" y="213"/>
                  <a:pt x="1590" y="213"/>
                </a:cubicBezTo>
                <a:cubicBezTo>
                  <a:pt x="1590" y="437"/>
                  <a:pt x="1590" y="437"/>
                  <a:pt x="1590" y="437"/>
                </a:cubicBezTo>
                <a:cubicBezTo>
                  <a:pt x="1457" y="514"/>
                  <a:pt x="1457" y="514"/>
                  <a:pt x="1457" y="514"/>
                </a:cubicBezTo>
                <a:cubicBezTo>
                  <a:pt x="1304" y="602"/>
                  <a:pt x="1304" y="602"/>
                  <a:pt x="1304" y="602"/>
                </a:cubicBezTo>
                <a:cubicBezTo>
                  <a:pt x="694" y="955"/>
                  <a:pt x="694" y="955"/>
                  <a:pt x="694" y="955"/>
                </a:cubicBezTo>
                <a:cubicBezTo>
                  <a:pt x="847" y="1043"/>
                  <a:pt x="847" y="1043"/>
                  <a:pt x="847" y="1043"/>
                </a:cubicBezTo>
                <a:cubicBezTo>
                  <a:pt x="1304" y="779"/>
                  <a:pt x="1304" y="779"/>
                  <a:pt x="1304" y="779"/>
                </a:cubicBezTo>
                <a:cubicBezTo>
                  <a:pt x="1304" y="1000"/>
                  <a:pt x="1304" y="1000"/>
                  <a:pt x="1304" y="1000"/>
                </a:cubicBezTo>
                <a:cubicBezTo>
                  <a:pt x="1304" y="1000"/>
                  <a:pt x="1304" y="1000"/>
                  <a:pt x="1304" y="1000"/>
                </a:cubicBezTo>
                <a:cubicBezTo>
                  <a:pt x="1304" y="1000"/>
                  <a:pt x="1304" y="1000"/>
                  <a:pt x="1304" y="1000"/>
                </a:cubicBezTo>
                <a:cubicBezTo>
                  <a:pt x="1037" y="1154"/>
                  <a:pt x="1037" y="1154"/>
                  <a:pt x="1037" y="1154"/>
                </a:cubicBezTo>
                <a:cubicBezTo>
                  <a:pt x="847" y="1043"/>
                  <a:pt x="847" y="1043"/>
                  <a:pt x="847" y="1043"/>
                </a:cubicBezTo>
                <a:cubicBezTo>
                  <a:pt x="694" y="1131"/>
                  <a:pt x="694" y="1131"/>
                  <a:pt x="694" y="1131"/>
                </a:cubicBezTo>
                <a:cubicBezTo>
                  <a:pt x="884" y="1242"/>
                  <a:pt x="884" y="1242"/>
                  <a:pt x="884" y="1242"/>
                </a:cubicBezTo>
                <a:cubicBezTo>
                  <a:pt x="730" y="1331"/>
                  <a:pt x="730" y="1331"/>
                  <a:pt x="730" y="1331"/>
                </a:cubicBezTo>
                <a:cubicBezTo>
                  <a:pt x="730" y="1331"/>
                  <a:pt x="730" y="1331"/>
                  <a:pt x="730" y="1331"/>
                </a:cubicBezTo>
                <a:close/>
                <a:moveTo>
                  <a:pt x="845" y="2964"/>
                </a:moveTo>
                <a:cubicBezTo>
                  <a:pt x="961" y="3031"/>
                  <a:pt x="961" y="3031"/>
                  <a:pt x="961" y="3031"/>
                </a:cubicBezTo>
                <a:cubicBezTo>
                  <a:pt x="845" y="3099"/>
                  <a:pt x="845" y="3099"/>
                  <a:pt x="845" y="3099"/>
                </a:cubicBezTo>
                <a:lnTo>
                  <a:pt x="845" y="2964"/>
                </a:lnTo>
                <a:close/>
                <a:moveTo>
                  <a:pt x="1590" y="3619"/>
                </a:moveTo>
                <a:cubicBezTo>
                  <a:pt x="920" y="3232"/>
                  <a:pt x="920" y="3232"/>
                  <a:pt x="920" y="3232"/>
                </a:cubicBezTo>
                <a:cubicBezTo>
                  <a:pt x="1114" y="3120"/>
                  <a:pt x="1114" y="3120"/>
                  <a:pt x="1114" y="3120"/>
                </a:cubicBezTo>
                <a:cubicBezTo>
                  <a:pt x="1590" y="3394"/>
                  <a:pt x="1590" y="3394"/>
                  <a:pt x="1590" y="3394"/>
                </a:cubicBezTo>
                <a:lnTo>
                  <a:pt x="1590" y="3619"/>
                </a:lnTo>
                <a:close/>
                <a:moveTo>
                  <a:pt x="1590" y="3217"/>
                </a:moveTo>
                <a:cubicBezTo>
                  <a:pt x="1267" y="3031"/>
                  <a:pt x="1267" y="3031"/>
                  <a:pt x="1267" y="3031"/>
                </a:cubicBezTo>
                <a:cubicBezTo>
                  <a:pt x="1459" y="2921"/>
                  <a:pt x="1459" y="2921"/>
                  <a:pt x="1459" y="2921"/>
                </a:cubicBezTo>
                <a:cubicBezTo>
                  <a:pt x="1590" y="2997"/>
                  <a:pt x="1590" y="2997"/>
                  <a:pt x="1590" y="2997"/>
                </a:cubicBezTo>
                <a:lnTo>
                  <a:pt x="1590" y="3217"/>
                </a:lnTo>
                <a:close/>
                <a:moveTo>
                  <a:pt x="1590" y="2820"/>
                </a:moveTo>
                <a:cubicBezTo>
                  <a:pt x="1189" y="2589"/>
                  <a:pt x="1189" y="2589"/>
                  <a:pt x="1189" y="2589"/>
                </a:cubicBezTo>
                <a:cubicBezTo>
                  <a:pt x="1189" y="2368"/>
                  <a:pt x="1189" y="2368"/>
                  <a:pt x="1189" y="2368"/>
                </a:cubicBezTo>
                <a:cubicBezTo>
                  <a:pt x="1590" y="2599"/>
                  <a:pt x="1590" y="2599"/>
                  <a:pt x="1590" y="2599"/>
                </a:cubicBezTo>
                <a:lnTo>
                  <a:pt x="1590" y="2820"/>
                </a:lnTo>
                <a:close/>
                <a:moveTo>
                  <a:pt x="1590" y="2422"/>
                </a:moveTo>
                <a:cubicBezTo>
                  <a:pt x="1266" y="2235"/>
                  <a:pt x="1266" y="2235"/>
                  <a:pt x="1266" y="2235"/>
                </a:cubicBezTo>
                <a:cubicBezTo>
                  <a:pt x="1457" y="2125"/>
                  <a:pt x="1457" y="2125"/>
                  <a:pt x="1457" y="2125"/>
                </a:cubicBezTo>
                <a:cubicBezTo>
                  <a:pt x="1590" y="2202"/>
                  <a:pt x="1590" y="2202"/>
                  <a:pt x="1590" y="2202"/>
                </a:cubicBezTo>
                <a:lnTo>
                  <a:pt x="1590" y="2422"/>
                </a:lnTo>
                <a:close/>
                <a:moveTo>
                  <a:pt x="1666" y="2069"/>
                </a:moveTo>
                <a:cubicBezTo>
                  <a:pt x="1533" y="1992"/>
                  <a:pt x="1533" y="1992"/>
                  <a:pt x="1533" y="1992"/>
                </a:cubicBezTo>
                <a:cubicBezTo>
                  <a:pt x="1533" y="1839"/>
                  <a:pt x="1533" y="1839"/>
                  <a:pt x="1533" y="1839"/>
                </a:cubicBezTo>
                <a:cubicBezTo>
                  <a:pt x="1666" y="1762"/>
                  <a:pt x="1666" y="1762"/>
                  <a:pt x="1666" y="1762"/>
                </a:cubicBezTo>
                <a:cubicBezTo>
                  <a:pt x="1799" y="1839"/>
                  <a:pt x="1799" y="1839"/>
                  <a:pt x="1799" y="1839"/>
                </a:cubicBezTo>
                <a:cubicBezTo>
                  <a:pt x="1799" y="1993"/>
                  <a:pt x="1799" y="1993"/>
                  <a:pt x="1799" y="1993"/>
                </a:cubicBezTo>
                <a:lnTo>
                  <a:pt x="1666" y="2069"/>
                </a:lnTo>
                <a:close/>
                <a:moveTo>
                  <a:pt x="1743" y="3619"/>
                </a:moveTo>
                <a:cubicBezTo>
                  <a:pt x="1743" y="3394"/>
                  <a:pt x="1743" y="3394"/>
                  <a:pt x="1743" y="3394"/>
                </a:cubicBezTo>
                <a:cubicBezTo>
                  <a:pt x="1743" y="3394"/>
                  <a:pt x="1743" y="3394"/>
                  <a:pt x="1743" y="3394"/>
                </a:cubicBezTo>
                <a:cubicBezTo>
                  <a:pt x="1743" y="3217"/>
                  <a:pt x="1743" y="3217"/>
                  <a:pt x="1743" y="3217"/>
                </a:cubicBezTo>
                <a:cubicBezTo>
                  <a:pt x="1743" y="2997"/>
                  <a:pt x="1743" y="2997"/>
                  <a:pt x="1743" y="2997"/>
                </a:cubicBezTo>
                <a:cubicBezTo>
                  <a:pt x="2012" y="2841"/>
                  <a:pt x="2012" y="2841"/>
                  <a:pt x="2012" y="2841"/>
                </a:cubicBezTo>
                <a:cubicBezTo>
                  <a:pt x="2203" y="2952"/>
                  <a:pt x="2203" y="2952"/>
                  <a:pt x="2203" y="2952"/>
                </a:cubicBezTo>
                <a:cubicBezTo>
                  <a:pt x="1743" y="3217"/>
                  <a:pt x="1743" y="3217"/>
                  <a:pt x="1743" y="3217"/>
                </a:cubicBezTo>
                <a:cubicBezTo>
                  <a:pt x="1743" y="3394"/>
                  <a:pt x="1743" y="3394"/>
                  <a:pt x="1743" y="3394"/>
                </a:cubicBezTo>
                <a:cubicBezTo>
                  <a:pt x="2356" y="3040"/>
                  <a:pt x="2356" y="3040"/>
                  <a:pt x="2356" y="3040"/>
                </a:cubicBezTo>
                <a:cubicBezTo>
                  <a:pt x="2550" y="3153"/>
                  <a:pt x="2550" y="3153"/>
                  <a:pt x="2550" y="3153"/>
                </a:cubicBezTo>
                <a:lnTo>
                  <a:pt x="1743" y="3619"/>
                </a:lnTo>
                <a:close/>
                <a:moveTo>
                  <a:pt x="2832" y="2990"/>
                </a:moveTo>
                <a:cubicBezTo>
                  <a:pt x="2703" y="3064"/>
                  <a:pt x="2703" y="3064"/>
                  <a:pt x="2703" y="3064"/>
                </a:cubicBezTo>
                <a:cubicBezTo>
                  <a:pt x="2509" y="2952"/>
                  <a:pt x="2509" y="2952"/>
                  <a:pt x="2509" y="2952"/>
                </a:cubicBezTo>
                <a:cubicBezTo>
                  <a:pt x="2509" y="2952"/>
                  <a:pt x="2509" y="2952"/>
                  <a:pt x="2509" y="2952"/>
                </a:cubicBezTo>
                <a:cubicBezTo>
                  <a:pt x="2509" y="2952"/>
                  <a:pt x="2509" y="2952"/>
                  <a:pt x="2509" y="2952"/>
                </a:cubicBezTo>
                <a:cubicBezTo>
                  <a:pt x="2832" y="2765"/>
                  <a:pt x="2832" y="2765"/>
                  <a:pt x="2832" y="2765"/>
                </a:cubicBezTo>
                <a:lnTo>
                  <a:pt x="2832" y="2990"/>
                </a:lnTo>
                <a:close/>
                <a:moveTo>
                  <a:pt x="2356" y="2863"/>
                </a:moveTo>
                <a:cubicBezTo>
                  <a:pt x="2165" y="2753"/>
                  <a:pt x="2165" y="2753"/>
                  <a:pt x="2165" y="2753"/>
                </a:cubicBezTo>
                <a:cubicBezTo>
                  <a:pt x="2602" y="2500"/>
                  <a:pt x="2602" y="2500"/>
                  <a:pt x="2602" y="2500"/>
                </a:cubicBezTo>
                <a:cubicBezTo>
                  <a:pt x="2626" y="2487"/>
                  <a:pt x="2640" y="2461"/>
                  <a:pt x="2640" y="2434"/>
                </a:cubicBezTo>
                <a:cubicBezTo>
                  <a:pt x="2640" y="2266"/>
                  <a:pt x="2640" y="2266"/>
                  <a:pt x="2640" y="2266"/>
                </a:cubicBezTo>
                <a:cubicBezTo>
                  <a:pt x="2832" y="2376"/>
                  <a:pt x="2832" y="2376"/>
                  <a:pt x="2832" y="2376"/>
                </a:cubicBezTo>
                <a:cubicBezTo>
                  <a:pt x="2832" y="2589"/>
                  <a:pt x="2832" y="2589"/>
                  <a:pt x="2832" y="2589"/>
                </a:cubicBezTo>
                <a:lnTo>
                  <a:pt x="2356" y="2863"/>
                </a:lnTo>
                <a:close/>
                <a:moveTo>
                  <a:pt x="2720" y="2135"/>
                </a:moveTo>
                <a:cubicBezTo>
                  <a:pt x="2832" y="2071"/>
                  <a:pt x="2832" y="2071"/>
                  <a:pt x="2832" y="2071"/>
                </a:cubicBezTo>
                <a:cubicBezTo>
                  <a:pt x="2832" y="2199"/>
                  <a:pt x="2832" y="2199"/>
                  <a:pt x="2832" y="2199"/>
                </a:cubicBezTo>
                <a:lnTo>
                  <a:pt x="2720" y="2135"/>
                </a:lnTo>
                <a:close/>
                <a:moveTo>
                  <a:pt x="2831" y="1894"/>
                </a:moveTo>
                <a:cubicBezTo>
                  <a:pt x="2640" y="2004"/>
                  <a:pt x="2640" y="2004"/>
                  <a:pt x="2640" y="2004"/>
                </a:cubicBezTo>
                <a:cubicBezTo>
                  <a:pt x="2640" y="1530"/>
                  <a:pt x="2640" y="1530"/>
                  <a:pt x="2640" y="1530"/>
                </a:cubicBezTo>
                <a:cubicBezTo>
                  <a:pt x="2832" y="1640"/>
                  <a:pt x="2832" y="1640"/>
                  <a:pt x="2832" y="1640"/>
                </a:cubicBezTo>
                <a:cubicBezTo>
                  <a:pt x="2832" y="1894"/>
                  <a:pt x="2832" y="1894"/>
                  <a:pt x="2832" y="1894"/>
                </a:cubicBezTo>
                <a:lnTo>
                  <a:pt x="2831" y="1894"/>
                </a:lnTo>
                <a:close/>
                <a:moveTo>
                  <a:pt x="2163" y="680"/>
                </a:moveTo>
                <a:cubicBezTo>
                  <a:pt x="2358" y="568"/>
                  <a:pt x="2358" y="568"/>
                  <a:pt x="2358" y="568"/>
                </a:cubicBezTo>
                <a:cubicBezTo>
                  <a:pt x="3103" y="998"/>
                  <a:pt x="3103" y="998"/>
                  <a:pt x="3103" y="998"/>
                </a:cubicBezTo>
                <a:cubicBezTo>
                  <a:pt x="2908" y="1110"/>
                  <a:pt x="2908" y="1110"/>
                  <a:pt x="2908" y="1110"/>
                </a:cubicBezTo>
                <a:lnTo>
                  <a:pt x="2163" y="680"/>
                </a:lnTo>
                <a:close/>
                <a:moveTo>
                  <a:pt x="2985" y="2902"/>
                </a:moveTo>
                <a:cubicBezTo>
                  <a:pt x="2985" y="2633"/>
                  <a:pt x="2985" y="2633"/>
                  <a:pt x="2985" y="2633"/>
                </a:cubicBezTo>
                <a:cubicBezTo>
                  <a:pt x="2985" y="2633"/>
                  <a:pt x="2985" y="2633"/>
                  <a:pt x="2985" y="2633"/>
                </a:cubicBezTo>
                <a:cubicBezTo>
                  <a:pt x="2985" y="1982"/>
                  <a:pt x="2985" y="1982"/>
                  <a:pt x="2985" y="1982"/>
                </a:cubicBezTo>
                <a:cubicBezTo>
                  <a:pt x="2985" y="1982"/>
                  <a:pt x="2985" y="1982"/>
                  <a:pt x="2985" y="1982"/>
                </a:cubicBezTo>
                <a:cubicBezTo>
                  <a:pt x="3179" y="1870"/>
                  <a:pt x="3179" y="1870"/>
                  <a:pt x="3179" y="1870"/>
                </a:cubicBezTo>
                <a:cubicBezTo>
                  <a:pt x="3179" y="2789"/>
                  <a:pt x="3179" y="2789"/>
                  <a:pt x="3179" y="2789"/>
                </a:cubicBezTo>
                <a:lnTo>
                  <a:pt x="2985" y="29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18" name="Subtitle 2"/>
          <p:cNvSpPr>
            <a:spLocks noGrp="1"/>
          </p:cNvSpPr>
          <p:nvPr>
            <p:ph type="subTitle" idx="1" hasCustomPrompt="1"/>
          </p:nvPr>
        </p:nvSpPr>
        <p:spPr>
          <a:xfrm>
            <a:off x="5777321"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32" name="Rectangle 31"/>
          <p:cNvSpPr/>
          <p:nvPr userDrawn="1"/>
        </p:nvSpPr>
        <p:spPr>
          <a:xfrm>
            <a:off x="381000" y="6362716"/>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Tree>
    <p:extLst>
      <p:ext uri="{BB962C8B-B14F-4D97-AF65-F5344CB8AC3E}">
        <p14:creationId xmlns:p14="http://schemas.microsoft.com/office/powerpoint/2010/main" val="406056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7492417" y="6457947"/>
            <a:ext cx="3859795" cy="201168"/>
          </a:xfrm>
          <a:prstGeom prst="rect">
            <a:avLst/>
          </a:prstGeom>
        </p:spPr>
        <p:txBody>
          <a:bodyPr/>
          <a:lstStyle/>
          <a:p>
            <a:pPr defTabSz="457200"/>
            <a:r>
              <a:rPr lang="en-US" sz="1800" smtClean="0">
                <a:solidFill>
                  <a:srgbClr val="005586"/>
                </a:solidFill>
                <a:latin typeface="Calibri"/>
              </a:rPr>
              <a:t>Click to enter confidentiality information</a:t>
            </a:r>
            <a:endParaRPr lang="en-US" sz="1800">
              <a:solidFill>
                <a:srgbClr val="005586"/>
              </a:solidFill>
              <a:latin typeface="Calibri"/>
            </a:endParaRPr>
          </a:p>
        </p:txBody>
      </p:sp>
    </p:spTree>
    <p:extLst>
      <p:ext uri="{BB962C8B-B14F-4D97-AF65-F5344CB8AC3E}">
        <p14:creationId xmlns:p14="http://schemas.microsoft.com/office/powerpoint/2010/main" val="351673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2" y="1"/>
            <a:ext cx="12215501" cy="6872942"/>
          </a:xfrm>
          <a:prstGeom prst="rect">
            <a:avLst/>
          </a:prstGeom>
          <a:solidFill>
            <a:srgbClr val="EA30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4" name="Rectangle 3"/>
          <p:cNvSpPr/>
          <p:nvPr userDrawn="1"/>
        </p:nvSpPr>
        <p:spPr>
          <a:xfrm>
            <a:off x="4" y="5926674"/>
            <a:ext cx="12301685" cy="9313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Calibri"/>
            </a:endParaRPr>
          </a:p>
        </p:txBody>
      </p:sp>
      <p:pic>
        <p:nvPicPr>
          <p:cNvPr id="2" name="Picture 1"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8617" b="49471"/>
          <a:stretch/>
        </p:blipFill>
        <p:spPr>
          <a:xfrm>
            <a:off x="536852" y="8"/>
            <a:ext cx="11115121" cy="4796119"/>
          </a:xfrm>
          <a:prstGeom prst="rect">
            <a:avLst/>
          </a:prstGeom>
        </p:spPr>
      </p:pic>
      <p:pic>
        <p:nvPicPr>
          <p:cNvPr id="5" name="Picture 4"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91892" r="218" b="-4296"/>
          <a:stretch/>
        </p:blipFill>
        <p:spPr>
          <a:xfrm>
            <a:off x="387959" y="5943482"/>
            <a:ext cx="11412916" cy="1422518"/>
          </a:xfrm>
          <a:prstGeom prst="rect">
            <a:avLst/>
          </a:prstGeom>
        </p:spPr>
      </p:pic>
      <p:pic>
        <p:nvPicPr>
          <p:cNvPr id="6" name="Picture 5"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l="30294" t="63167" r="28946" b="20642"/>
          <a:stretch/>
        </p:blipFill>
        <p:spPr>
          <a:xfrm>
            <a:off x="5157101" y="4915642"/>
            <a:ext cx="1874629" cy="859656"/>
          </a:xfrm>
          <a:prstGeom prst="rect">
            <a:avLst/>
          </a:prstGeom>
        </p:spPr>
      </p:pic>
    </p:spTree>
    <p:extLst>
      <p:ext uri="{BB962C8B-B14F-4D97-AF65-F5344CB8AC3E}">
        <p14:creationId xmlns:p14="http://schemas.microsoft.com/office/powerpoint/2010/main" val="241824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line &amp; Content">
    <p:spTree>
      <p:nvGrpSpPr>
        <p:cNvPr id="1" name=""/>
        <p:cNvGrpSpPr/>
        <p:nvPr/>
      </p:nvGrpSpPr>
      <p:grpSpPr>
        <a:xfrm>
          <a:off x="0" y="0"/>
          <a:ext cx="0" cy="0"/>
          <a:chOff x="0" y="0"/>
          <a:chExt cx="0" cy="0"/>
        </a:xfrm>
      </p:grpSpPr>
      <p:sp>
        <p:nvSpPr>
          <p:cNvPr id="90" name="TextBox 89"/>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mn-lt"/>
            </a:endParaRPr>
          </a:p>
        </p:txBody>
      </p:sp>
      <p:sp>
        <p:nvSpPr>
          <p:cNvPr id="19" name="Title 1"/>
          <p:cNvSpPr>
            <a:spLocks noGrp="1"/>
          </p:cNvSpPr>
          <p:nvPr>
            <p:ph type="ctrTitle" hasCustomPrompt="1"/>
          </p:nvPr>
        </p:nvSpPr>
        <p:spPr>
          <a:xfrm>
            <a:off x="558656" y="1016000"/>
            <a:ext cx="11087244"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pic>
        <p:nvPicPr>
          <p:cNvPr id="51" name="Picture 50"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pic>
        <p:nvPicPr>
          <p:cNvPr id="22" name="Picture 21"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23" name="TextBox 22"/>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24" name="TextBox 23"/>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
        <p:nvSpPr>
          <p:cNvPr id="13" name="Content Placeholder 2"/>
          <p:cNvSpPr>
            <a:spLocks noGrp="1"/>
          </p:cNvSpPr>
          <p:nvPr>
            <p:ph idx="1" hasCustomPrompt="1"/>
          </p:nvPr>
        </p:nvSpPr>
        <p:spPr>
          <a:xfrm>
            <a:off x="558655" y="2146300"/>
            <a:ext cx="11087245" cy="3683000"/>
          </a:xfrm>
        </p:spPr>
        <p:txBody>
          <a:bodyPr lIns="0" tIns="0" rIns="0" bIns="0">
            <a:noAutofit/>
          </a:bodyPr>
          <a:lstStyle>
            <a:lvl1pPr marL="420624" indent="-329184">
              <a:spcBef>
                <a:spcPts val="1200"/>
              </a:spcBef>
              <a:spcAft>
                <a:spcPts val="600"/>
              </a:spcAft>
              <a:buClr>
                <a:schemeClr val="tx2"/>
              </a:buClr>
              <a:defRPr sz="2300">
                <a:latin typeface="+mn-lt"/>
              </a:defRPr>
            </a:lvl1pPr>
            <a:lvl2pPr marL="722376" indent="-257175">
              <a:spcBef>
                <a:spcPts val="600"/>
              </a:spcBef>
              <a:spcAft>
                <a:spcPts val="600"/>
              </a:spcAft>
              <a:buClr>
                <a:schemeClr val="tx2"/>
              </a:buClr>
              <a:defRPr sz="2300">
                <a:latin typeface="+mn-lt"/>
              </a:defRPr>
            </a:lvl2pPr>
            <a:lvl3pPr marL="1196975" indent="-242888">
              <a:spcBef>
                <a:spcPts val="600"/>
              </a:spcBef>
              <a:spcAft>
                <a:spcPts val="600"/>
              </a:spcAft>
              <a:buClr>
                <a:schemeClr val="tx2"/>
              </a:buClr>
              <a:defRPr sz="2100">
                <a:latin typeface="+mn-lt"/>
              </a:defRPr>
            </a:lvl3pPr>
            <a:lvl4pPr marL="1654175" indent="-222250">
              <a:buClr>
                <a:schemeClr val="tx2"/>
              </a:buClr>
              <a:defRPr sz="1800">
                <a:latin typeface="+mn-lt"/>
              </a:defRPr>
            </a:lvl4pPr>
            <a:lvl5pPr marL="2109788" indent="-200025">
              <a:buClr>
                <a:schemeClr val="tx2"/>
              </a:buClr>
              <a:defRPr sz="1800">
                <a:latin typeface="+mn-lt"/>
              </a:defRPr>
            </a:lvl5pPr>
          </a:lstStyle>
          <a:p>
            <a:pPr lvl="0"/>
            <a:r>
              <a:rPr lang="en-US" dirty="0" smtClean="0"/>
              <a:t>Click to Add Presentation Points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Text Placeholder 2"/>
          <p:cNvSpPr>
            <a:spLocks noGrp="1"/>
          </p:cNvSpPr>
          <p:nvPr>
            <p:ph type="body" sz="quarter" idx="10" hasCustomPrompt="1"/>
          </p:nvPr>
        </p:nvSpPr>
        <p:spPr>
          <a:xfrm>
            <a:off x="558800" y="1536700"/>
            <a:ext cx="11099800" cy="419100"/>
          </a:xfrm>
        </p:spPr>
        <p:txBody>
          <a:bodyPr lIns="0" tIns="0" rIns="0" bIns="0"/>
          <a:lstStyle>
            <a:lvl1pPr marL="0" indent="0">
              <a:buNone/>
              <a:defRPr sz="3000" strike="noStrike" cap="none" normalizeH="0" baseline="0">
                <a:solidFill>
                  <a:schemeClr val="tx1">
                    <a:lumMod val="50000"/>
                    <a:lumOff val="50000"/>
                  </a:schemeClr>
                </a:solidFill>
              </a:defRPr>
            </a:lvl1pPr>
          </a:lstStyle>
          <a:p>
            <a:pPr lvl="0"/>
            <a:r>
              <a:rPr lang="en-US"/>
              <a:t>Add Subtitle</a:t>
            </a:r>
          </a:p>
        </p:txBody>
      </p:sp>
    </p:spTree>
    <p:extLst>
      <p:ext uri="{BB962C8B-B14F-4D97-AF65-F5344CB8AC3E}">
        <p14:creationId xmlns:p14="http://schemas.microsoft.com/office/powerpoint/2010/main" val="2681003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5" name="Picture Placeholder 7"/>
          <p:cNvSpPr>
            <a:spLocks noGrp="1"/>
          </p:cNvSpPr>
          <p:nvPr>
            <p:ph type="pic" sz="quarter" idx="13" hasCustomPrompt="1"/>
          </p:nvPr>
        </p:nvSpPr>
        <p:spPr>
          <a:xfrm>
            <a:off x="558657" y="1816100"/>
            <a:ext cx="11074543" cy="4000500"/>
          </a:xfrm>
          <a:noFill/>
        </p:spPr>
        <p:txBody>
          <a:bodyPr lIns="0" tIns="0" rIns="0" bIns="0">
            <a:noAutofit/>
          </a:bodyPr>
          <a:lstStyle>
            <a:lvl1pPr>
              <a:buNone/>
              <a:defRPr sz="2300">
                <a:latin typeface="+mn-lt"/>
              </a:defRPr>
            </a:lvl1pPr>
          </a:lstStyle>
          <a:p>
            <a:r>
              <a:rPr lang="en-US" smtClean="0"/>
              <a:t>Click icon to add picture</a:t>
            </a:r>
            <a:endParaRPr dirty="0"/>
          </a:p>
        </p:txBody>
      </p:sp>
      <p:pic>
        <p:nvPicPr>
          <p:cNvPr id="76" name="Picture 75"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
        <p:nvSpPr>
          <p:cNvPr id="15" name="Title 1"/>
          <p:cNvSpPr>
            <a:spLocks noGrp="1"/>
          </p:cNvSpPr>
          <p:nvPr>
            <p:ph type="ctrTitle" hasCustomPrompt="1"/>
          </p:nvPr>
        </p:nvSpPr>
        <p:spPr>
          <a:xfrm>
            <a:off x="558656" y="1016000"/>
            <a:ext cx="11087244"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n-lt"/>
                <a:ea typeface="+mj-ea"/>
                <a:cs typeface="Tahoma"/>
              </a:defRPr>
            </a:lvl1pPr>
          </a:lstStyle>
          <a:p>
            <a:r>
              <a:rPr lang="en-US" dirty="0" smtClean="0"/>
              <a:t>Add Slide Title</a:t>
            </a:r>
            <a:endParaRPr dirty="0"/>
          </a:p>
        </p:txBody>
      </p:sp>
      <p:pic>
        <p:nvPicPr>
          <p:cNvPr id="16" name="Picture 15"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17" name="TextBox 16"/>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18" name="TextBox 17"/>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Tree>
    <p:extLst>
      <p:ext uri="{BB962C8B-B14F-4D97-AF65-F5344CB8AC3E}">
        <p14:creationId xmlns:p14="http://schemas.microsoft.com/office/powerpoint/2010/main" val="360925215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8" name="TextBox 57"/>
          <p:cNvSpPr txBox="1"/>
          <p:nvPr userDrawn="1"/>
        </p:nvSpPr>
        <p:spPr>
          <a:xfrm>
            <a:off x="12527404" y="1244601"/>
            <a:ext cx="236705" cy="472296"/>
          </a:xfrm>
          <a:prstGeom prst="rect">
            <a:avLst/>
          </a:prstGeom>
          <a:noFill/>
        </p:spPr>
        <p:txBody>
          <a:bodyPr wrap="none" lIns="117208" tIns="58604" rIns="117208" bIns="58604" rtlCol="0">
            <a:spAutoFit/>
          </a:bodyPr>
          <a:lstStyle/>
          <a:p>
            <a:endParaRPr lang="en-US" dirty="0">
              <a:latin typeface="Tahoma"/>
            </a:endParaRPr>
          </a:p>
        </p:txBody>
      </p:sp>
      <p:sp>
        <p:nvSpPr>
          <p:cNvPr id="31" name="Content Placeholder 2"/>
          <p:cNvSpPr>
            <a:spLocks noGrp="1"/>
          </p:cNvSpPr>
          <p:nvPr>
            <p:ph sz="half" idx="1" hasCustomPrompt="1"/>
          </p:nvPr>
        </p:nvSpPr>
        <p:spPr>
          <a:xfrm>
            <a:off x="558800" y="1803401"/>
            <a:ext cx="5257800" cy="4013200"/>
          </a:xfrm>
          <a:noFill/>
        </p:spPr>
        <p:txBody>
          <a:bodyPr lIns="0" tIns="0" rIns="0" bIns="0">
            <a:noAutofit/>
          </a:bodyPr>
          <a:lstStyle>
            <a:lvl1pPr>
              <a:defRPr sz="2300"/>
            </a:lvl1pPr>
            <a:lvl2pPr>
              <a:defRPr sz="2100"/>
            </a:lvl2pPr>
            <a:lvl3pPr>
              <a:defRPr sz="1800"/>
            </a:lvl3pPr>
            <a:lvl4pPr>
              <a:defRPr sz="1800"/>
            </a:lvl4pPr>
            <a:lvl5pPr>
              <a:defRPr sz="1800"/>
            </a:lvl5pPr>
            <a:lvl6pPr>
              <a:defRPr sz="2300"/>
            </a:lvl6pPr>
            <a:lvl7pPr>
              <a:defRPr sz="2300"/>
            </a:lvl7pPr>
            <a:lvl8pPr>
              <a:defRPr sz="2300"/>
            </a:lvl8pPr>
            <a:lvl9pPr>
              <a:defRPr sz="2300"/>
            </a:lvl9pPr>
          </a:lstStyle>
          <a:p>
            <a:pPr lvl="0"/>
            <a:r>
              <a:rPr lang="en-US" dirty="0" smtClean="0"/>
              <a:t>Click to Add </a:t>
            </a:r>
            <a:br>
              <a:rPr lang="en-US" dirty="0" smtClean="0"/>
            </a:br>
            <a:r>
              <a:rPr lang="en-US" dirty="0" smtClean="0"/>
              <a:t>Presentation Points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33" name="Content Placeholder 3"/>
          <p:cNvSpPr>
            <a:spLocks noGrp="1"/>
          </p:cNvSpPr>
          <p:nvPr>
            <p:ph sz="half" idx="2" hasCustomPrompt="1"/>
          </p:nvPr>
        </p:nvSpPr>
        <p:spPr>
          <a:xfrm>
            <a:off x="6375400" y="1803401"/>
            <a:ext cx="5270499" cy="4013200"/>
          </a:xfrm>
          <a:noFill/>
        </p:spPr>
        <p:txBody>
          <a:bodyPr lIns="0" tIns="0" rIns="0" bIns="0">
            <a:noAutofit/>
          </a:bodyPr>
          <a:lstStyle>
            <a:lvl1pPr>
              <a:defRPr sz="2300"/>
            </a:lvl1pPr>
            <a:lvl2pPr>
              <a:defRPr sz="2100"/>
            </a:lvl2pPr>
            <a:lvl3pPr>
              <a:defRPr sz="1800"/>
            </a:lvl3pPr>
            <a:lvl4pPr>
              <a:defRPr sz="1800"/>
            </a:lvl4pPr>
            <a:lvl5pPr>
              <a:defRPr sz="1800"/>
            </a:lvl5pPr>
            <a:lvl6pPr>
              <a:defRPr sz="2300"/>
            </a:lvl6pPr>
            <a:lvl7pPr>
              <a:defRPr sz="2300"/>
            </a:lvl7pPr>
            <a:lvl8pPr>
              <a:defRPr sz="2300"/>
            </a:lvl8pPr>
            <a:lvl9pPr>
              <a:defRPr sz="2300"/>
            </a:lvl9pPr>
          </a:lstStyle>
          <a:p>
            <a:pPr lvl="0"/>
            <a:r>
              <a:rPr lang="en-US" dirty="0" smtClean="0"/>
              <a:t>Click to Add </a:t>
            </a:r>
            <a:br>
              <a:rPr lang="en-US" dirty="0" smtClean="0"/>
            </a:br>
            <a:r>
              <a:rPr lang="en-US" dirty="0" smtClean="0"/>
              <a:t>Presentation Points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53" name="Picture 52" descr="MarkLogic_RGB.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791" y="476504"/>
            <a:ext cx="1489075" cy="298450"/>
          </a:xfrm>
          <a:prstGeom prst="rect">
            <a:avLst/>
          </a:prstGeom>
        </p:spPr>
      </p:pic>
      <p:sp>
        <p:nvSpPr>
          <p:cNvPr id="17" name="Title 1"/>
          <p:cNvSpPr>
            <a:spLocks noGrp="1"/>
          </p:cNvSpPr>
          <p:nvPr>
            <p:ph type="ctrTitle" hasCustomPrompt="1"/>
          </p:nvPr>
        </p:nvSpPr>
        <p:spPr>
          <a:xfrm>
            <a:off x="558656" y="1016000"/>
            <a:ext cx="11087244" cy="584640"/>
          </a:xfrm>
          <a:noFill/>
        </p:spPr>
        <p:txBody>
          <a:bodyPr vert="horz" wrap="square" lIns="0" tIns="0" rIns="0" bIns="0" rtlCol="0" anchor="t" anchorCtr="0">
            <a:noAutofit/>
          </a:bodyPr>
          <a:lstStyle>
            <a:lvl1pPr marL="0" algn="l" defTabSz="1172078" rtl="0" eaLnBrk="1" latinLnBrk="0" hangingPunct="1">
              <a:lnSpc>
                <a:spcPts val="4000"/>
              </a:lnSpc>
              <a:spcBef>
                <a:spcPct val="0"/>
              </a:spcBef>
              <a:buNone/>
              <a:defRPr sz="3600" kern="1200">
                <a:solidFill>
                  <a:schemeClr val="tx1"/>
                </a:solidFill>
                <a:latin typeface="+mj-lt"/>
                <a:ea typeface="+mj-ea"/>
                <a:cs typeface="Tahoma"/>
              </a:defRPr>
            </a:lvl1pPr>
          </a:lstStyle>
          <a:p>
            <a:r>
              <a:rPr lang="en-US" dirty="0" smtClean="0"/>
              <a:t>Add Slide Title</a:t>
            </a:r>
            <a:endParaRPr dirty="0"/>
          </a:p>
        </p:txBody>
      </p:sp>
      <p:pic>
        <p:nvPicPr>
          <p:cNvPr id="18" name="Picture 17" descr="curtain-slid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240" cy="241665"/>
          </a:xfrm>
          <a:prstGeom prst="rect">
            <a:avLst/>
          </a:prstGeom>
        </p:spPr>
      </p:pic>
      <p:sp>
        <p:nvSpPr>
          <p:cNvPr id="19" name="TextBox 18"/>
          <p:cNvSpPr txBox="1"/>
          <p:nvPr userDrawn="1"/>
        </p:nvSpPr>
        <p:spPr>
          <a:xfrm>
            <a:off x="7870380" y="6632107"/>
            <a:ext cx="4175823" cy="138499"/>
          </a:xfrm>
          <a:prstGeom prst="rect">
            <a:avLst/>
          </a:prstGeom>
          <a:noFill/>
        </p:spPr>
        <p:txBody>
          <a:bodyPr wrap="none" lIns="0" tIns="0" rIns="0" bIns="0" rtlCol="0">
            <a:spAutoFit/>
          </a:bodyPr>
          <a:lstStyle/>
          <a:p>
            <a:pPr algn="r"/>
            <a:r>
              <a:rPr lang="en-US" sz="900" dirty="0" smtClean="0">
                <a:solidFill>
                  <a:schemeClr val="bg1">
                    <a:lumMod val="50000"/>
                  </a:schemeClr>
                </a:solidFill>
                <a:latin typeface="+mn-lt"/>
                <a:cs typeface="Tahoma"/>
              </a:rPr>
              <a:t>© COPYRIGHT 2015 MARKLOGIC CORPORATION. ALL RIGHTS RESERVED. </a:t>
            </a:r>
          </a:p>
        </p:txBody>
      </p:sp>
      <p:sp>
        <p:nvSpPr>
          <p:cNvPr id="20" name="TextBox 19"/>
          <p:cNvSpPr txBox="1"/>
          <p:nvPr userDrawn="1"/>
        </p:nvSpPr>
        <p:spPr>
          <a:xfrm>
            <a:off x="561735" y="6622876"/>
            <a:ext cx="5057902" cy="276999"/>
          </a:xfrm>
          <a:prstGeom prst="rect">
            <a:avLst/>
          </a:prstGeom>
          <a:noFill/>
        </p:spPr>
        <p:txBody>
          <a:bodyPr wrap="square" lIns="0" tIns="0" rIns="0" bIns="0" rtlCol="0">
            <a:spAutoFit/>
          </a:bodyPr>
          <a:lstStyle/>
          <a:p>
            <a:pPr marL="0" marR="0" indent="0" algn="l" defTabSz="1172078"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n-lt"/>
                <a:cs typeface="Tahoma"/>
              </a:rPr>
              <a:t>SLIDE: </a:t>
            </a:r>
            <a:fld id="{AD71FC88-913E-664A-AFBA-FF8B42D39606}" type="slidenum">
              <a:rPr lang="en-US" sz="900" smtClean="0">
                <a:solidFill>
                  <a:schemeClr val="bg1">
                    <a:lumMod val="50000"/>
                  </a:schemeClr>
                </a:solidFill>
                <a:latin typeface="+mn-lt"/>
                <a:cs typeface="Tahoma"/>
              </a:rPr>
              <a:pPr marL="0" marR="0" indent="0" algn="l" defTabSz="1172078"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n-lt"/>
              <a:cs typeface="Tahoma"/>
            </a:endParaRPr>
          </a:p>
          <a:p>
            <a:pPr marL="0" marR="0" indent="0" algn="l" defTabSz="1172078"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50000"/>
                  </a:schemeClr>
                </a:solidFill>
                <a:latin typeface="+mn-lt"/>
                <a:cs typeface="Tahoma"/>
              </a:rPr>
              <a:t> </a:t>
            </a:r>
            <a:endParaRPr lang="en-US" sz="900" dirty="0" smtClean="0">
              <a:solidFill>
                <a:schemeClr val="bg1">
                  <a:lumMod val="50000"/>
                </a:schemeClr>
              </a:solidFill>
              <a:latin typeface="+mn-lt"/>
              <a:cs typeface="Tahoma"/>
            </a:endParaRPr>
          </a:p>
        </p:txBody>
      </p:sp>
    </p:spTree>
    <p:extLst>
      <p:ext uri="{BB962C8B-B14F-4D97-AF65-F5344CB8AC3E}">
        <p14:creationId xmlns:p14="http://schemas.microsoft.com/office/powerpoint/2010/main" val="148583220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2.xml"/><Relationship Id="rId13" Type="http://schemas.openxmlformats.org/officeDocument/2006/relationships/image" Target="../media/image6.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1.xml"/><Relationship Id="rId20" Type="http://schemas.openxmlformats.org/officeDocument/2006/relationships/slideLayout" Target="../slideLayouts/slideLayout52.xml"/><Relationship Id="rId21" Type="http://schemas.openxmlformats.org/officeDocument/2006/relationships/slideLayout" Target="../slideLayouts/slideLayout53.xml"/><Relationship Id="rId22" Type="http://schemas.openxmlformats.org/officeDocument/2006/relationships/slideLayout" Target="../slideLayouts/slideLayout54.xml"/><Relationship Id="rId23" Type="http://schemas.openxmlformats.org/officeDocument/2006/relationships/slideLayout" Target="../slideLayouts/slideLayout55.xml"/><Relationship Id="rId24" Type="http://schemas.openxmlformats.org/officeDocument/2006/relationships/slideLayout" Target="../slideLayouts/slideLayout56.xml"/><Relationship Id="rId25" Type="http://schemas.openxmlformats.org/officeDocument/2006/relationships/slideLayout" Target="../slideLayouts/slideLayout57.xml"/><Relationship Id="rId26" Type="http://schemas.openxmlformats.org/officeDocument/2006/relationships/slideLayout" Target="../slideLayouts/slideLayout58.xml"/><Relationship Id="rId27" Type="http://schemas.openxmlformats.org/officeDocument/2006/relationships/slideLayout" Target="../slideLayouts/slideLayout59.xml"/><Relationship Id="rId28" Type="http://schemas.openxmlformats.org/officeDocument/2006/relationships/slideLayout" Target="../slideLayouts/slideLayout60.xml"/><Relationship Id="rId29" Type="http://schemas.openxmlformats.org/officeDocument/2006/relationships/slideLayout" Target="../slideLayouts/slideLayout61.xml"/><Relationship Id="rId30" Type="http://schemas.openxmlformats.org/officeDocument/2006/relationships/slideLayout" Target="../slideLayouts/slideLayout62.xml"/><Relationship Id="rId31" Type="http://schemas.openxmlformats.org/officeDocument/2006/relationships/theme" Target="../theme/theme3.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slideLayout" Target="../slideLayouts/slideLayout49.xml"/><Relationship Id="rId18" Type="http://schemas.openxmlformats.org/officeDocument/2006/relationships/slideLayout" Target="../slideLayouts/slideLayout50.xml"/><Relationship Id="rId19" Type="http://schemas.openxmlformats.org/officeDocument/2006/relationships/slideLayout" Target="../slideLayouts/slideLayout51.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6" y="1917702"/>
            <a:ext cx="11054586" cy="4089400"/>
          </a:xfrm>
          <a:prstGeom prst="rect">
            <a:avLst/>
          </a:prstGeom>
        </p:spPr>
        <p:txBody>
          <a:bodyPr vert="horz" lIns="117208" tIns="58604" rIns="117208" bIns="586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609441" y="630383"/>
            <a:ext cx="11037658" cy="967840"/>
          </a:xfrm>
          <a:prstGeom prst="rect">
            <a:avLst/>
          </a:prstGeom>
          <a:noFill/>
        </p:spPr>
        <p:txBody>
          <a:bodyPr vert="horz" lIns="117208" tIns="58604" rIns="117208" bIns="58604" rtlCol="0" anchor="t" anchorCtr="0">
            <a:noAutofit/>
          </a:bodyPr>
          <a:lstStyle/>
          <a:p>
            <a:r>
              <a:rPr lang="en-US" smtClean="0"/>
              <a:t>Click to edit Master title style</a:t>
            </a:r>
            <a:endParaRPr dirty="0"/>
          </a:p>
        </p:txBody>
      </p:sp>
    </p:spTree>
    <p:extLst>
      <p:ext uri="{BB962C8B-B14F-4D97-AF65-F5344CB8AC3E}">
        <p14:creationId xmlns:p14="http://schemas.microsoft.com/office/powerpoint/2010/main" val="3150460873"/>
      </p:ext>
    </p:extLst>
  </p:cSld>
  <p:clrMap bg1="lt1" tx1="dk1" bg2="lt2" tx2="dk2" accent1="accent1" accent2="accent2" accent3="accent3" accent4="accent4" accent5="accent5" accent6="accent6" hlink="hlink" folHlink="folHlink"/>
  <p:sldLayoutIdLst>
    <p:sldLayoutId id="2147483705" r:id="rId1"/>
    <p:sldLayoutId id="2147483732" r:id="rId2"/>
    <p:sldLayoutId id="2147483743" r:id="rId3"/>
    <p:sldLayoutId id="2147483742" r:id="rId4"/>
    <p:sldLayoutId id="2147483740" r:id="rId5"/>
    <p:sldLayoutId id="2147483694" r:id="rId6"/>
    <p:sldLayoutId id="2147483722" r:id="rId7"/>
    <p:sldLayoutId id="2147483676" r:id="rId8"/>
    <p:sldLayoutId id="2147483757" r:id="rId9"/>
    <p:sldLayoutId id="2147483739" r:id="rId10"/>
    <p:sldLayoutId id="2147483714" r:id="rId11"/>
    <p:sldLayoutId id="2147483731" r:id="rId12"/>
    <p:sldLayoutId id="2147483723" r:id="rId13"/>
    <p:sldLayoutId id="2147483744" r:id="rId14"/>
    <p:sldLayoutId id="2147483749" r:id="rId15"/>
    <p:sldLayoutId id="2147483754" r:id="rId16"/>
    <p:sldLayoutId id="2147483755" r:id="rId17"/>
    <p:sldLayoutId id="2147483756" r:id="rId18"/>
    <p:sldLayoutId id="2147483750" r:id="rId19"/>
    <p:sldLayoutId id="2147483751" r:id="rId20"/>
    <p:sldLayoutId id="2147483752" r:id="rId21"/>
  </p:sldLayoutIdLst>
  <p:timing>
    <p:tnLst>
      <p:par>
        <p:cTn xmlns:p14="http://schemas.microsoft.com/office/powerpoint/2010/main" id="1" dur="indefinite" restart="never" nodeType="tmRoot"/>
      </p:par>
    </p:tnLst>
  </p:timing>
  <p:txStyles>
    <p:titleStyle>
      <a:lvl1pPr algn="l" defTabSz="1172078" rtl="0" eaLnBrk="1" latinLnBrk="0" hangingPunct="1">
        <a:lnSpc>
          <a:spcPts val="5800"/>
        </a:lnSpc>
        <a:spcBef>
          <a:spcPct val="0"/>
        </a:spcBef>
        <a:buNone/>
        <a:defRPr sz="5400" kern="1200" baseline="0">
          <a:solidFill>
            <a:schemeClr val="tx1"/>
          </a:solidFill>
          <a:latin typeface="+mj-lt"/>
          <a:ea typeface="+mj-ea"/>
          <a:cs typeface="Tahoma"/>
        </a:defRPr>
      </a:lvl1pPr>
    </p:titleStyle>
    <p:bodyStyle>
      <a:lvl1pPr marL="768096" indent="-581969" algn="l" defTabSz="1172078" rtl="0" eaLnBrk="1" latinLnBrk="0" hangingPunct="1">
        <a:spcBef>
          <a:spcPts val="0"/>
        </a:spcBef>
        <a:buClr>
          <a:schemeClr val="tx2"/>
        </a:buClr>
        <a:buSzPct val="90000"/>
        <a:buFont typeface="Wingdings" charset="2"/>
        <a:buChar char="§"/>
        <a:defRPr sz="3100" kern="1200">
          <a:solidFill>
            <a:schemeClr val="tx1">
              <a:lumMod val="85000"/>
              <a:lumOff val="15000"/>
            </a:schemeClr>
          </a:solidFill>
          <a:latin typeface="+mj-lt"/>
          <a:ea typeface="+mn-ea"/>
          <a:cs typeface="Tahoma"/>
        </a:defRPr>
      </a:lvl1pPr>
      <a:lvl2pPr marL="1172078" indent="-586039" algn="l" defTabSz="1172078" rtl="0" eaLnBrk="1" latinLnBrk="0" hangingPunct="1">
        <a:spcBef>
          <a:spcPts val="769"/>
        </a:spcBef>
        <a:buClr>
          <a:schemeClr val="tx2"/>
        </a:buClr>
        <a:buSzPct val="90000"/>
        <a:buFont typeface="Lucida Grande"/>
        <a:buChar char="–"/>
        <a:defRPr sz="2800" kern="1200">
          <a:solidFill>
            <a:schemeClr val="tx1">
              <a:lumMod val="85000"/>
              <a:lumOff val="15000"/>
            </a:schemeClr>
          </a:solidFill>
          <a:latin typeface="+mj-lt"/>
          <a:ea typeface="+mn-ea"/>
          <a:cs typeface="Tahoma"/>
        </a:defRPr>
      </a:lvl2pPr>
      <a:lvl3pPr marL="1615677" indent="-443599" algn="l" defTabSz="1172078" rtl="0" eaLnBrk="1" latinLnBrk="0" hangingPunct="1">
        <a:spcBef>
          <a:spcPts val="769"/>
        </a:spcBef>
        <a:buClr>
          <a:schemeClr val="tx2"/>
        </a:buClr>
        <a:buSzPct val="90000"/>
        <a:buFont typeface="Lucida Grande"/>
        <a:buChar char="–"/>
        <a:defRPr sz="2600" kern="1200">
          <a:solidFill>
            <a:schemeClr val="tx1">
              <a:lumMod val="85000"/>
              <a:lumOff val="15000"/>
            </a:schemeClr>
          </a:solidFill>
          <a:latin typeface="+mj-lt"/>
          <a:ea typeface="+mn-ea"/>
          <a:cs typeface="Tahoma"/>
        </a:defRPr>
      </a:lvl3pPr>
      <a:lvl4pPr marL="2051136" indent="-435460" algn="l" defTabSz="1172078" rtl="0" eaLnBrk="1" latinLnBrk="0" hangingPunct="1">
        <a:spcBef>
          <a:spcPts val="769"/>
        </a:spcBef>
        <a:buClr>
          <a:schemeClr val="tx2"/>
        </a:buClr>
        <a:buSzPct val="90000"/>
        <a:buFont typeface="Lucida Grande"/>
        <a:buChar char="–"/>
        <a:defRPr sz="2300" kern="1200">
          <a:solidFill>
            <a:schemeClr val="tx1">
              <a:lumMod val="85000"/>
              <a:lumOff val="15000"/>
            </a:schemeClr>
          </a:solidFill>
          <a:latin typeface="+mj-lt"/>
          <a:ea typeface="+mn-ea"/>
          <a:cs typeface="Tahoma"/>
        </a:defRPr>
      </a:lvl4pPr>
      <a:lvl5pPr marL="2486596" indent="-425286" algn="l" defTabSz="1172078" rtl="0" eaLnBrk="1" latinLnBrk="0" hangingPunct="1">
        <a:spcBef>
          <a:spcPts val="769"/>
        </a:spcBef>
        <a:buClr>
          <a:schemeClr val="tx2"/>
        </a:buClr>
        <a:buSzPct val="90000"/>
        <a:buFont typeface="Lucida Grande"/>
        <a:buChar char="–"/>
        <a:defRPr sz="2300" kern="1200">
          <a:solidFill>
            <a:schemeClr val="tx1">
              <a:lumMod val="85000"/>
              <a:lumOff val="15000"/>
            </a:schemeClr>
          </a:solidFill>
          <a:latin typeface="+mj-lt"/>
          <a:ea typeface="+mn-ea"/>
          <a:cs typeface="Tahoma"/>
        </a:defRPr>
      </a:lvl5pPr>
      <a:lvl6pPr marL="2936300" indent="-441565" algn="l" defTabSz="1172078" rtl="0" eaLnBrk="1" latinLnBrk="0" hangingPunct="1">
        <a:spcBef>
          <a:spcPts val="769"/>
        </a:spcBef>
        <a:buClr>
          <a:schemeClr val="tx1">
            <a:lumMod val="75000"/>
            <a:lumOff val="25000"/>
          </a:schemeClr>
        </a:buClr>
        <a:buSzPct val="90000"/>
        <a:buFont typeface="Wingdings" pitchFamily="2" charset="2"/>
        <a:buChar char=""/>
        <a:defRPr lang="en-US" sz="2300" kern="1200" dirty="0" smtClean="0">
          <a:solidFill>
            <a:schemeClr val="tx1">
              <a:lumMod val="85000"/>
              <a:lumOff val="15000"/>
            </a:schemeClr>
          </a:solidFill>
          <a:latin typeface="+mn-lt"/>
          <a:ea typeface="+mn-ea"/>
          <a:cs typeface="+mn-cs"/>
        </a:defRPr>
      </a:lvl6pPr>
      <a:lvl7pPr marL="3365654" indent="-441565" algn="l" defTabSz="1172078" rtl="0" eaLnBrk="1" latinLnBrk="0" hangingPunct="1">
        <a:spcBef>
          <a:spcPts val="769"/>
        </a:spcBef>
        <a:buClr>
          <a:schemeClr val="bg1">
            <a:lumMod val="65000"/>
          </a:schemeClr>
        </a:buClr>
        <a:buSzPct val="90000"/>
        <a:buFont typeface="Wingdings" pitchFamily="2" charset="2"/>
        <a:buChar char=""/>
        <a:defRPr lang="en-US" sz="2300" kern="1200" dirty="0" smtClean="0">
          <a:solidFill>
            <a:schemeClr val="tx1">
              <a:lumMod val="85000"/>
              <a:lumOff val="15000"/>
            </a:schemeClr>
          </a:solidFill>
          <a:latin typeface="+mn-lt"/>
          <a:ea typeface="+mn-ea"/>
          <a:cs typeface="+mn-cs"/>
        </a:defRPr>
      </a:lvl7pPr>
      <a:lvl8pPr marL="3807219" indent="-441565" algn="l" defTabSz="1172078" rtl="0" eaLnBrk="1" latinLnBrk="0" hangingPunct="1">
        <a:spcBef>
          <a:spcPts val="769"/>
        </a:spcBef>
        <a:buClr>
          <a:schemeClr val="tx1">
            <a:lumMod val="75000"/>
            <a:lumOff val="25000"/>
          </a:schemeClr>
        </a:buClr>
        <a:buSzPct val="90000"/>
        <a:buFont typeface="Wingdings" pitchFamily="2" charset="2"/>
        <a:buChar char=""/>
        <a:defRPr lang="en-US" sz="2300" kern="1200" dirty="0" smtClean="0">
          <a:solidFill>
            <a:schemeClr val="tx1">
              <a:lumMod val="85000"/>
              <a:lumOff val="15000"/>
            </a:schemeClr>
          </a:solidFill>
          <a:latin typeface="+mn-lt"/>
          <a:ea typeface="+mn-ea"/>
          <a:cs typeface="+mn-cs"/>
        </a:defRPr>
      </a:lvl8pPr>
      <a:lvl9pPr marL="4246748" indent="-441565" algn="l" defTabSz="1172078" rtl="0" eaLnBrk="1" latinLnBrk="0" hangingPunct="1">
        <a:spcBef>
          <a:spcPts val="769"/>
        </a:spcBef>
        <a:buClr>
          <a:schemeClr val="bg1">
            <a:lumMod val="65000"/>
          </a:schemeClr>
        </a:buClr>
        <a:buSzPct val="90000"/>
        <a:buFont typeface="Wingdings" pitchFamily="2" charset="2"/>
        <a:buChar char=""/>
        <a:defRPr lang="en-US" sz="2300" kern="1200" dirty="0">
          <a:solidFill>
            <a:schemeClr val="tx1">
              <a:lumMod val="85000"/>
              <a:lumOff val="15000"/>
            </a:schemeClr>
          </a:solidFill>
          <a:latin typeface="+mn-lt"/>
          <a:ea typeface="+mn-ea"/>
          <a:cs typeface="+mn-cs"/>
        </a:defRPr>
      </a:lvl9pPr>
    </p:bodyStyle>
    <p:otherStyle>
      <a:defPPr>
        <a:defRPr/>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creen Shot 2015-03-12 at 4.25.57 PM.png"/>
          <p:cNvPicPr>
            <a:picLocks noChangeAspect="1"/>
          </p:cNvPicPr>
          <p:nvPr userDrawn="1"/>
        </p:nvPicPr>
        <p:blipFill rotWithShape="1">
          <a:blip r:embed="rId13">
            <a:alphaModFix/>
            <a:extLst>
              <a:ext uri="{28A0092B-C50C-407E-A947-70E740481C1C}">
                <a14:useLocalDpi xmlns:a14="http://schemas.microsoft.com/office/drawing/2010/main" val="0"/>
              </a:ext>
            </a:extLst>
          </a:blip>
          <a:srcRect l="10630" t="7626" r="41184" b="59670"/>
          <a:stretch/>
        </p:blipFill>
        <p:spPr>
          <a:xfrm>
            <a:off x="0" y="0"/>
            <a:ext cx="12188825" cy="1417638"/>
          </a:xfrm>
          <a:prstGeom prst="rect">
            <a:avLst/>
          </a:prstGeom>
        </p:spPr>
      </p:pic>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42480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457200" rtl="0" eaLnBrk="1" latinLnBrk="0" hangingPunct="1">
        <a:spcBef>
          <a:spcPct val="0"/>
        </a:spcBef>
        <a:buNone/>
        <a:defRPr sz="4000" b="1" kern="1200">
          <a:solidFill>
            <a:schemeClr val="bg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rgbClr val="27394C"/>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rgbClr val="27394C"/>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rgbClr val="27394C"/>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rgbClr val="27394C"/>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rgbClr val="27394C"/>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9412" y="452438"/>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8" name="Text Placeholder 2"/>
          <p:cNvSpPr>
            <a:spLocks noGrp="1"/>
          </p:cNvSpPr>
          <p:nvPr>
            <p:ph type="body" idx="1"/>
          </p:nvPr>
        </p:nvSpPr>
        <p:spPr>
          <a:xfrm>
            <a:off x="379415" y="1447801"/>
            <a:ext cx="11313560" cy="467836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6" name="Group 45"/>
          <p:cNvGrpSpPr/>
          <p:nvPr/>
        </p:nvGrpSpPr>
        <p:grpSpPr>
          <a:xfrm>
            <a:off x="509988" y="6385630"/>
            <a:ext cx="1164828" cy="226840"/>
            <a:chOff x="382588" y="4784726"/>
            <a:chExt cx="896938" cy="174625"/>
          </a:xfrm>
          <a:solidFill>
            <a:schemeClr val="tx1"/>
          </a:solidFill>
        </p:grpSpPr>
        <p:sp>
          <p:nvSpPr>
            <p:cNvPr id="4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8"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49"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0"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1"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2"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3"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sp>
          <p:nvSpPr>
            <p:cNvPr id="54"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srgbClr val="005586"/>
                </a:solidFill>
                <a:latin typeface="Calibri"/>
              </a:endParaRPr>
            </a:p>
          </p:txBody>
        </p:sp>
      </p:grpSp>
      <p:sp>
        <p:nvSpPr>
          <p:cNvPr id="59" name="Slide Number Placeholder 5"/>
          <p:cNvSpPr txBox="1">
            <a:spLocks/>
          </p:cNvSpPr>
          <p:nvPr/>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811AAA-31B3-8347-9AC8-36DEEB43E775}" type="slidenum">
              <a:rPr lang="en-US" sz="900" smtClean="0">
                <a:solidFill>
                  <a:srgbClr val="282828"/>
                </a:solidFill>
                <a:latin typeface="Calibri"/>
                <a:cs typeface="Calibri"/>
              </a:rPr>
              <a:pPr/>
              <a:t>‹#›</a:t>
            </a:fld>
            <a:endParaRPr lang="en-US" sz="900" dirty="0">
              <a:solidFill>
                <a:srgbClr val="282828"/>
              </a:solidFill>
              <a:latin typeface="Calibri"/>
              <a:cs typeface="Calibri"/>
            </a:endParaRPr>
          </a:p>
        </p:txBody>
      </p:sp>
      <p:sp>
        <p:nvSpPr>
          <p:cNvPr id="60" name="Footer Placeholder 4"/>
          <p:cNvSpPr txBox="1">
            <a:spLocks/>
          </p:cNvSpPr>
          <p:nvPr/>
        </p:nvSpPr>
        <p:spPr>
          <a:xfrm>
            <a:off x="7492417" y="6457947"/>
            <a:ext cx="3859795" cy="201168"/>
          </a:xfrm>
          <a:prstGeom prst="rect">
            <a:avLst/>
          </a:prstGeom>
        </p:spPr>
        <p:txBody>
          <a:bodyPr vert="horz" lIns="0" tIns="0" rIns="0" bIns="0" rtlCol="0" anchor="ct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smtClean="0">
                <a:solidFill>
                  <a:srgbClr val="282828"/>
                </a:solidFill>
                <a:latin typeface="Calibri"/>
                <a:cs typeface="Calibri"/>
              </a:rPr>
              <a:t>© Cloudera, Inc. All rights reserved.</a:t>
            </a:r>
          </a:p>
        </p:txBody>
      </p:sp>
    </p:spTree>
    <p:extLst>
      <p:ext uri="{BB962C8B-B14F-4D97-AF65-F5344CB8AC3E}">
        <p14:creationId xmlns:p14="http://schemas.microsoft.com/office/powerpoint/2010/main" val="42640789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80000"/>
        </a:lnSpc>
        <a:spcBef>
          <a:spcPct val="0"/>
        </a:spcBef>
        <a:buNone/>
        <a:defRPr sz="4000" b="0" i="0" kern="1200">
          <a:solidFill>
            <a:schemeClr val="tx2"/>
          </a:solidFill>
          <a:latin typeface="+mj-lt"/>
          <a:ea typeface="+mj-ea"/>
          <a:cs typeface="Calibri Light"/>
        </a:defRPr>
      </a:lvl1pPr>
    </p:titleStyle>
    <p:bodyStyle>
      <a:lvl1pPr marL="176213"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1pPr>
      <a:lvl2pPr marL="454025" indent="-165100"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2pPr>
      <a:lvl3pPr marL="857250"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3pPr>
      <a:lvl4pPr marL="1196975" indent="-165100" algn="l" defTabSz="457200" rtl="0" eaLnBrk="1" latinLnBrk="0" hangingPunct="1">
        <a:spcBef>
          <a:spcPct val="20000"/>
        </a:spcBef>
        <a:buClr>
          <a:schemeClr val="tx1"/>
        </a:buClr>
        <a:buSzPct val="80000"/>
        <a:buFont typeface="Arial"/>
        <a:buChar char="•"/>
        <a:tabLst>
          <a:tab pos="1889125" algn="l"/>
        </a:tabLst>
        <a:defRPr sz="2600" b="0" i="0" kern="1200">
          <a:solidFill>
            <a:srgbClr val="595B59"/>
          </a:solidFill>
          <a:latin typeface="+mn-lt"/>
          <a:ea typeface="+mn-ea"/>
          <a:cs typeface="Calibri Light"/>
        </a:defRPr>
      </a:lvl4pPr>
      <a:lvl5pPr marL="1600200" indent="-174625"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g"/></Relationships>
</file>

<file path=ppt/slides/_rels/slide6.xml.rels><?xml version="1.0" encoding="UTF-8" standalone="yes"?>
<Relationships xmlns="http://schemas.openxmlformats.org/package/2006/relationships"><Relationship Id="rId9" Type="http://schemas.openxmlformats.org/officeDocument/2006/relationships/image" Target="../media/image25.emf"/><Relationship Id="rId20" Type="http://schemas.openxmlformats.org/officeDocument/2006/relationships/image" Target="../media/image36.emf"/><Relationship Id="rId21" Type="http://schemas.openxmlformats.org/officeDocument/2006/relationships/image" Target="../media/image37.emf"/><Relationship Id="rId22" Type="http://schemas.openxmlformats.org/officeDocument/2006/relationships/image" Target="../media/image38.emf"/><Relationship Id="rId23" Type="http://schemas.openxmlformats.org/officeDocument/2006/relationships/image" Target="../media/image39.emf"/><Relationship Id="rId24" Type="http://schemas.openxmlformats.org/officeDocument/2006/relationships/image" Target="../media/image40.emf"/><Relationship Id="rId25" Type="http://schemas.openxmlformats.org/officeDocument/2006/relationships/image" Target="../media/image41.emf"/><Relationship Id="rId26" Type="http://schemas.openxmlformats.org/officeDocument/2006/relationships/image" Target="../media/image42.emf"/><Relationship Id="rId27" Type="http://schemas.openxmlformats.org/officeDocument/2006/relationships/image" Target="../media/image43.emf"/><Relationship Id="rId28" Type="http://schemas.openxmlformats.org/officeDocument/2006/relationships/image" Target="../media/image44.emf"/><Relationship Id="rId29" Type="http://schemas.openxmlformats.org/officeDocument/2006/relationships/image" Target="../media/image45.emf"/><Relationship Id="rId30" Type="http://schemas.openxmlformats.org/officeDocument/2006/relationships/image" Target="../media/image46.emf"/><Relationship Id="rId31" Type="http://schemas.openxmlformats.org/officeDocument/2006/relationships/image" Target="../media/image47.emf"/><Relationship Id="rId10" Type="http://schemas.openxmlformats.org/officeDocument/2006/relationships/image" Target="../media/image26.emf"/><Relationship Id="rId11" Type="http://schemas.openxmlformats.org/officeDocument/2006/relationships/image" Target="../media/image27.emf"/><Relationship Id="rId12" Type="http://schemas.openxmlformats.org/officeDocument/2006/relationships/image" Target="../media/image28.emf"/><Relationship Id="rId13" Type="http://schemas.openxmlformats.org/officeDocument/2006/relationships/image" Target="../media/image29.emf"/><Relationship Id="rId14" Type="http://schemas.openxmlformats.org/officeDocument/2006/relationships/image" Target="../media/image30.emf"/><Relationship Id="rId15" Type="http://schemas.openxmlformats.org/officeDocument/2006/relationships/image" Target="../media/image31.emf"/><Relationship Id="rId16" Type="http://schemas.openxmlformats.org/officeDocument/2006/relationships/image" Target="../media/image32.emf"/><Relationship Id="rId17" Type="http://schemas.openxmlformats.org/officeDocument/2006/relationships/image" Target="../media/image33.emf"/><Relationship Id="rId18" Type="http://schemas.openxmlformats.org/officeDocument/2006/relationships/image" Target="../media/image34.emf"/><Relationship Id="rId19" Type="http://schemas.openxmlformats.org/officeDocument/2006/relationships/image" Target="../media/image35.emf"/><Relationship Id="rId1" Type="http://schemas.openxmlformats.org/officeDocument/2006/relationships/slideLayout" Target="../slideLayouts/slideLayout10.xml"/><Relationship Id="rId2" Type="http://schemas.openxmlformats.org/officeDocument/2006/relationships/image" Target="../media/image18.emf"/><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png"/><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1372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Speaker </a:t>
            </a:r>
            <a:endParaRPr lang="en-US" dirty="0"/>
          </a:p>
        </p:txBody>
      </p:sp>
      <p:sp>
        <p:nvSpPr>
          <p:cNvPr id="3" name="Content Placeholder 2"/>
          <p:cNvSpPr>
            <a:spLocks noGrp="1"/>
          </p:cNvSpPr>
          <p:nvPr>
            <p:ph idx="1"/>
          </p:nvPr>
        </p:nvSpPr>
        <p:spPr>
          <a:xfrm>
            <a:off x="1788494" y="2465296"/>
            <a:ext cx="8611843" cy="2794001"/>
          </a:xfrm>
        </p:spPr>
        <p:txBody>
          <a:bodyPr>
            <a:normAutofit/>
          </a:bodyPr>
          <a:lstStyle/>
          <a:p>
            <a:pPr marL="0" indent="0" algn="ctr">
              <a:buNone/>
            </a:pPr>
            <a:r>
              <a:rPr lang="en-US" b="1" dirty="0" smtClean="0"/>
              <a:t>Kevin Morgan </a:t>
            </a:r>
          </a:p>
          <a:p>
            <a:pPr marL="0" indent="0" algn="ctr">
              <a:buNone/>
            </a:pPr>
            <a:r>
              <a:rPr lang="en-US" dirty="0" smtClean="0"/>
              <a:t>Technical Director, Global Government and Healthcare</a:t>
            </a:r>
          </a:p>
        </p:txBody>
      </p:sp>
      <p:pic>
        <p:nvPicPr>
          <p:cNvPr id="5" name="Picture 4" descr="{aa1a62cd-d42a-49c3-aee0-5a5533a8315e}_MarkLogic.jpg"/>
          <p:cNvPicPr>
            <a:picLocks noChangeAspect="1"/>
          </p:cNvPicPr>
          <p:nvPr/>
        </p:nvPicPr>
        <p:blipFill rotWithShape="1">
          <a:blip r:embed="rId2">
            <a:extLst>
              <a:ext uri="{28A0092B-C50C-407E-A947-70E740481C1C}">
                <a14:useLocalDpi xmlns:a14="http://schemas.microsoft.com/office/drawing/2010/main" val="0"/>
              </a:ext>
            </a:extLst>
          </a:blip>
          <a:srcRect t="34118" b="36863"/>
          <a:stretch/>
        </p:blipFill>
        <p:spPr>
          <a:xfrm>
            <a:off x="4449491" y="5259294"/>
            <a:ext cx="3289843" cy="1105648"/>
          </a:xfrm>
          <a:prstGeom prst="rect">
            <a:avLst/>
          </a:prstGeom>
        </p:spPr>
      </p:pic>
    </p:spTree>
    <p:extLst>
      <p:ext uri="{BB962C8B-B14F-4D97-AF65-F5344CB8AC3E}">
        <p14:creationId xmlns:p14="http://schemas.microsoft.com/office/powerpoint/2010/main" val="17790525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How to drive big data into the mission</a:t>
            </a:r>
          </a:p>
        </p:txBody>
      </p:sp>
      <p:sp>
        <p:nvSpPr>
          <p:cNvPr id="7" name="Text Placeholder 6"/>
          <p:cNvSpPr>
            <a:spLocks noGrp="1"/>
          </p:cNvSpPr>
          <p:nvPr>
            <p:ph type="body" sz="quarter" idx="10"/>
          </p:nvPr>
        </p:nvSpPr>
        <p:spPr/>
        <p:txBody>
          <a:bodyPr/>
          <a:lstStyle/>
          <a:p>
            <a:r>
              <a:rPr lang="en-US" dirty="0" smtClean="0"/>
              <a:t>Kevin Morgan, </a:t>
            </a:r>
            <a:r>
              <a:rPr lang="en-US" dirty="0" err="1" smtClean="0"/>
              <a:t>Sr</a:t>
            </a:r>
            <a:r>
              <a:rPr lang="en-US" dirty="0" smtClean="0"/>
              <a:t> Director Sales Engineering</a:t>
            </a:r>
            <a:endParaRPr lang="en-US" dirty="0"/>
          </a:p>
        </p:txBody>
      </p:sp>
    </p:spTree>
    <p:extLst>
      <p:ext uri="{BB962C8B-B14F-4D97-AF65-F5344CB8AC3E}">
        <p14:creationId xmlns:p14="http://schemas.microsoft.com/office/powerpoint/2010/main" val="6217099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saia\AppData\Local\Microsoft\Windows\Temporary Internet Files\Content.IE5\VC3ZK78G\Blue-Water-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 y="1615440"/>
            <a:ext cx="11530012" cy="4953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saia\AppData\Local\Microsoft\Windows\Temporary Internet Files\Content.IE5\1969A5FG\5717160264_01be41e0a1_z[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58" t="4075" r="4941" b="4444"/>
          <a:stretch/>
        </p:blipFill>
        <p:spPr bwMode="auto">
          <a:xfrm>
            <a:off x="9233058" y="1712755"/>
            <a:ext cx="2468880" cy="2509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412" y="4594352"/>
            <a:ext cx="2753419" cy="1834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8738" y="4603305"/>
            <a:ext cx="2743200" cy="1825943"/>
          </a:xfrm>
          <a:prstGeom prst="rect">
            <a:avLst/>
          </a:prstGeom>
          <a:ln>
            <a:noFill/>
          </a:ln>
          <a:effectLst>
            <a:softEdge rad="1125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12" y="1712755"/>
            <a:ext cx="2743200" cy="1645920"/>
          </a:xfrm>
          <a:prstGeom prst="rect">
            <a:avLst/>
          </a:prstGeom>
          <a:ln>
            <a:noFill/>
          </a:ln>
          <a:effectLst>
            <a:softEdge rad="112500"/>
          </a:effectLst>
        </p:spPr>
      </p:pic>
      <p:sp>
        <p:nvSpPr>
          <p:cNvPr id="5" name="Title 4"/>
          <p:cNvSpPr>
            <a:spLocks noGrp="1"/>
          </p:cNvSpPr>
          <p:nvPr>
            <p:ph type="ctrTitle"/>
          </p:nvPr>
        </p:nvSpPr>
        <p:spPr/>
        <p:txBody>
          <a:bodyPr/>
          <a:lstStyle/>
          <a:p>
            <a:r>
              <a:rPr lang="en-US" dirty="0" smtClean="0"/>
              <a:t>Data is a Resource</a:t>
            </a:r>
            <a:endParaRPr lang="en-US" dirty="0"/>
          </a:p>
        </p:txBody>
      </p:sp>
    </p:spTree>
    <p:extLst>
      <p:ext uri="{BB962C8B-B14F-4D97-AF65-F5344CB8AC3E}">
        <p14:creationId xmlns:p14="http://schemas.microsoft.com/office/powerpoint/2010/main" val="4210815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randombar(horizontal)">
                                      <p:cBhvr>
                                        <p:cTn id="10" dur="500"/>
                                        <p:tgtEl>
                                          <p:spTgt spid="1030"/>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randombar(horizontal)">
                                      <p:cBhvr>
                                        <p:cTn id="1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to Value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58" y="1574800"/>
            <a:ext cx="11624402" cy="4998720"/>
          </a:xfrm>
          <a:prstGeom prst="rect">
            <a:avLst/>
          </a:prstGeom>
        </p:spPr>
      </p:pic>
    </p:spTree>
    <p:extLst>
      <p:ext uri="{BB962C8B-B14F-4D97-AF65-F5344CB8AC3E}">
        <p14:creationId xmlns:p14="http://schemas.microsoft.com/office/powerpoint/2010/main" val="2043858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Enterprise Requirements: Power + Agility + Reliability</a:t>
            </a:r>
            <a:endParaRPr lang="en-US" dirty="0"/>
          </a:p>
        </p:txBody>
      </p:sp>
      <p:pic>
        <p:nvPicPr>
          <p:cNvPr id="3" name="Picture 2" descr="C:\Users\phughes\Dropbox (MarkLogic Creative)\ML Creative (1)\Images\Icons\September 2014 Icons Project\Documents\txt-black.e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1884" y="3685259"/>
            <a:ext cx="536438" cy="538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phughes\Dropbox (MarkLogic Creative)\ML Creative (1)\Images\Icons\September 2014 Icons Project\Documents\xml-black.e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4760" y="2477404"/>
            <a:ext cx="536438" cy="538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phughes\Dropbox (MarkLogic Creative)\ML Creative (1)\Images\Icons\September 2014 Icons Project\Documents\binary-black.e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4151" y="3131418"/>
            <a:ext cx="536438" cy="538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Users\phughes\Dropbox (MarkLogic Creative)\ML Creative (1)\Images\Icons\September 2014 Icons Project\Documents\document-base-black.emf"/>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7411" y="3015826"/>
            <a:ext cx="536438" cy="538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phughes\Dropbox (MarkLogic Creative)\ML Creative (1)\Images\Icons\September 2014 Icons Project\Documents\document-black.emf"/>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849" y="2746615"/>
            <a:ext cx="400911" cy="538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C:\Users\phughes\Dropbox (MarkLogic Creative)\ML Creative (1)\Images\Icons\September 2014 Icons Project\Documents\json-black.emf"/>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8322" y="3554248"/>
            <a:ext cx="536438" cy="538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hughes\Dropbox (MarkLogic Creative)\ML Creative (1)\Images\Icons\September 2014 Icons Project\Semantics\semantics-triple-black.e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3261" y="3753553"/>
            <a:ext cx="575929" cy="575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hughes\Dropbox (MarkLogic Creative)\ML Creative (1)\Images\Icons\September 2014 Icons Project\Documents\relational-black.emf"/>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5013" y="4213530"/>
            <a:ext cx="438667" cy="586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C:\Users\phughes\Dropbox (MarkLogic Creative)\ML Creative (1)\Images\Icons\September 2014 Icons Project\Database Features\geospatial-black.emf"/>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4781" y="2881990"/>
            <a:ext cx="735560" cy="518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hughes\Dropbox (MarkLogic Creative)\ML Creative (1)\Images\Icons\September 2014 Icons Project\Database Features\schema-agnostic-black.emf"/>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3410" y="4866800"/>
            <a:ext cx="541483" cy="5942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phughes\Dropbox (MarkLogic Creative)\ML Creative (1)\Images\Icons\September 2014 Icons Project\Other\Files\zip-file-black.emf"/>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9005" y="3489815"/>
            <a:ext cx="564094" cy="5640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phughes\Dropbox (MarkLogic Creative)\ML Creative (1)\Images\Icons\September 2014 Icons Project\Other\Files\music-file-black.emf"/>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8235" y="2351683"/>
            <a:ext cx="565327" cy="5640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phughes\Dropbox (MarkLogic Creative)\ML Creative (1)\Images\Icons\September 2014 Icons Project\Other\Files\picture-file-black.emf"/>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2094" y="4249488"/>
            <a:ext cx="550633" cy="5506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phughes\Dropbox (MarkLogic Creative)\ML Creative (1)\Images\Icons\September 2014 Icons Project\Other\Files\video-file-black.emf"/>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4894" y="4407067"/>
            <a:ext cx="557931" cy="5566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phughes\Dropbox (MarkLogic Creative)\ML Creative (1)\Images\Icons\September 2014 Icons Project\Other\Social Media\twitter-black.emf"/>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2200" y="4249488"/>
            <a:ext cx="417704" cy="4173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C:\Users\phughes\Dropbox (MarkLogic Creative)\ML Creative (1)\Images\Icons\September 2014 Icons Project\Other\Social Media\facebook-black.emf"/>
          <p:cNvPicPr>
            <a:picLocks noChangeAspect="1" noChangeArrowheads="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4955" y="2351683"/>
            <a:ext cx="459666" cy="4588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phughes\Dropbox (MarkLogic Creative)\ML Creative (1)\Images\Icons\September 2014 Icons Project\Database Features\automated-failover-black.emf"/>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4826" y="3222330"/>
            <a:ext cx="561020" cy="5908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phughes\Dropbox (MarkLogic Creative)\ML Creative (1)\Images\Icons\September 2014 Icons Project\Database Features\acid-transactions-black.emf"/>
          <p:cNvPicPr>
            <a:picLocks noChangeAspect="1" noChangeArrowheads="1"/>
          </p:cNvPicPr>
          <p:nvPr/>
        </p:nvPicPr>
        <p:blipFill>
          <a:blip r:embed="rId1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4826" y="4013896"/>
            <a:ext cx="562269" cy="6831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7" descr="C:\Users\phughes\Dropbox (MarkLogic Creative)\ML Creative (1)\Images\Icons\September 2014 Icons Project\Database Features\elastic-black.emf"/>
          <p:cNvPicPr>
            <a:picLocks noChangeAspect="1" noChangeArrowheads="1"/>
          </p:cNvPicPr>
          <p:nvPr/>
        </p:nvPicPr>
        <p:blipFill>
          <a:blip r:embed="rId2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5603" y="2477404"/>
            <a:ext cx="740486" cy="49506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phughes\Dropbox (MarkLogic Creative)\ML Creative (1)\Images\Icons\September 2014 Icons Project\Devices\mobile-black.emf"/>
          <p:cNvPicPr>
            <a:picLocks noChangeAspect="1" noChangeArrowheads="1"/>
          </p:cNvPicPr>
          <p:nvPr/>
        </p:nvPicPr>
        <p:blipFill>
          <a:blip r:embed="rId2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7720" y="3327907"/>
            <a:ext cx="339648" cy="5690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phughes\Dropbox (MarkLogic Creative)\ML Creative (1)\Images\Icons\September 2014 Icons Project\Devices\laptop-black.emf"/>
          <p:cNvPicPr>
            <a:picLocks noChangeAspect="1" noChangeArrowheads="1"/>
          </p:cNvPicPr>
          <p:nvPr/>
        </p:nvPicPr>
        <p:blipFill>
          <a:blip r:embed="rId2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4921" y="2667997"/>
            <a:ext cx="720948" cy="5091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C:\Users\phughes\Dropbox (MarkLogic Creative)\ML Creative (1)\Images\Icons\September 2014 Icons Project\Search\search-black.emf"/>
          <p:cNvPicPr>
            <a:picLocks noChangeAspect="1" noChangeArrowheads="1"/>
          </p:cNvPicPr>
          <p:nvPr/>
        </p:nvPicPr>
        <p:blipFill>
          <a:blip r:embed="rId2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0120" y="4142482"/>
            <a:ext cx="795199" cy="3236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phughes\Dropbox (MarkLogic Creative)\ML Creative (1)\Images\Icons\September 2014 Icons Project\Semantics\automatic-inference-black.emf"/>
          <p:cNvPicPr>
            <a:picLocks noChangeAspect="1" noChangeArrowheads="1"/>
          </p:cNvPicPr>
          <p:nvPr/>
        </p:nvPicPr>
        <p:blipFill>
          <a:blip r:embed="rId2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7269" y="3429467"/>
            <a:ext cx="564118" cy="6464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phughes\Dropbox (MarkLogic Creative)\ML Creative (1)\Images\Icons\September 2014 Icons Project\Virtual Tools\visualization-widgets-black.emf"/>
          <p:cNvPicPr>
            <a:picLocks noChangeAspect="1" noChangeArrowheads="1"/>
          </p:cNvPicPr>
          <p:nvPr/>
        </p:nvPicPr>
        <p:blipFill>
          <a:blip r:embed="rId2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3501" y="2718208"/>
            <a:ext cx="579406" cy="3951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C:\Users\phughes\Dropbox (MarkLogic Creative)\ML Creative (1)\Images\Icons\September 2014 Icons Project\Virtual Tools\bi-tools-interface-black.emf"/>
          <p:cNvPicPr>
            <a:picLocks noChangeAspect="1" noChangeArrowheads="1"/>
          </p:cNvPicPr>
          <p:nvPr/>
        </p:nvPicPr>
        <p:blipFill>
          <a:blip r:embed="rId2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1110" y="3399945"/>
            <a:ext cx="641179" cy="4345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0" descr="C:\Users\phughes\Dropbox (MarkLogic Creative)\ML Creative (1)\Images\Icons\September 2014 Icons Project\Other\Security\certified-security-black.emf"/>
          <p:cNvPicPr>
            <a:picLocks noChangeAspect="1" noChangeArrowheads="1"/>
          </p:cNvPicPr>
          <p:nvPr/>
        </p:nvPicPr>
        <p:blipFill>
          <a:blip r:embed="rId2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29599" y="2372396"/>
            <a:ext cx="512433" cy="6239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C:\Users\phughes\Dropbox (MarkLogic Creative)\ML Creative (1)\Images\Icons\September 2014 Icons Project\Database Features\point-in-time-recovery-black.emf"/>
          <p:cNvPicPr>
            <a:picLocks noChangeAspect="1" noChangeArrowheads="1"/>
          </p:cNvPicPr>
          <p:nvPr/>
        </p:nvPicPr>
        <p:blipFill>
          <a:blip r:embed="rId2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95256" y="3087065"/>
            <a:ext cx="518509" cy="6271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C:\Users\phughes\Dropbox (MarkLogic Creative)\ML Creative (1)\Images\Icons\September 2014 Icons Project\Database Features\backup-restore-black.emf"/>
          <p:cNvPicPr>
            <a:picLocks noChangeAspect="1" noChangeArrowheads="1"/>
          </p:cNvPicPr>
          <p:nvPr/>
        </p:nvPicPr>
        <p:blipFill>
          <a:blip r:embed="rId2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60481" y="3917269"/>
            <a:ext cx="561020" cy="53230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C:\Users\phughes\Dropbox (MarkLogic Creative)\ML Creative (1)\Images\Icons\September 2014 Icons Project\Database Features\database-rollback-black.emf"/>
          <p:cNvPicPr>
            <a:picLocks noChangeAspect="1" noChangeArrowheads="1"/>
          </p:cNvPicPr>
          <p:nvPr/>
        </p:nvPicPr>
        <p:blipFill>
          <a:blip r:embed="rId3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5953" y="3479737"/>
            <a:ext cx="570268" cy="51397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C:\Users\phughes\Dropbox (MarkLogic Creative)\ML Creative (1)\Images\Icons\September 2014 Icons Project\People\support-black.emf"/>
          <p:cNvPicPr>
            <a:picLocks noChangeAspect="1" noChangeArrowheads="1"/>
          </p:cNvPicPr>
          <p:nvPr/>
        </p:nvPicPr>
        <p:blipFill>
          <a:blip r:embed="rId3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8705" y="4449082"/>
            <a:ext cx="816551" cy="60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72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par>
                                <p:cTn id="11" presetID="14" presetClass="entr" presetSubtype="1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randombar(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par>
                                <p:cTn id="28" presetID="14" presetClass="entr" presetSubtype="1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randombar(horizontal)">
                                      <p:cBhvr>
                                        <p:cTn id="30" dur="500"/>
                                        <p:tgtEl>
                                          <p:spTgt spid="44"/>
                                        </p:tgtEl>
                                      </p:cBhvr>
                                    </p:animEffect>
                                  </p:childTnLst>
                                </p:cTn>
                              </p:par>
                              <p:par>
                                <p:cTn id="31" presetID="14" presetClass="entr" presetSubtype="1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randombar(horizontal)">
                                      <p:cBhvr>
                                        <p:cTn id="33" dur="500"/>
                                        <p:tgtEl>
                                          <p:spTgt spid="45"/>
                                        </p:tgtEl>
                                      </p:cBhvr>
                                    </p:animEffect>
                                  </p:childTnLst>
                                </p:cTn>
                              </p:par>
                              <p:par>
                                <p:cTn id="34" presetID="14" presetClass="entr" presetSubtype="1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randombar(horizontal)">
                                      <p:cBhvr>
                                        <p:cTn id="36" dur="500"/>
                                        <p:tgtEl>
                                          <p:spTgt spid="55"/>
                                        </p:tgtEl>
                                      </p:cBhvr>
                                    </p:animEffect>
                                  </p:childTnLst>
                                </p:cTn>
                              </p:par>
                              <p:par>
                                <p:cTn id="37" presetID="14" presetClass="entr" presetSubtype="1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randombar(horizontal)">
                                      <p:cBhvr>
                                        <p:cTn id="39" dur="500"/>
                                        <p:tgtEl>
                                          <p:spTgt spid="59"/>
                                        </p:tgtEl>
                                      </p:cBhvr>
                                    </p:animEffect>
                                  </p:childTnLst>
                                </p:cTn>
                              </p:par>
                              <p:par>
                                <p:cTn id="40" presetID="14" presetClass="entr" presetSubtype="1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par>
                                <p:cTn id="43" presetID="14" presetClass="entr" presetSubtype="1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randombar(horizontal)">
                                      <p:cBhvr>
                                        <p:cTn id="45" dur="500"/>
                                        <p:tgtEl>
                                          <p:spTgt spid="61"/>
                                        </p:tgtEl>
                                      </p:cBhvr>
                                    </p:animEffect>
                                  </p:childTnLst>
                                </p:cTn>
                              </p:par>
                              <p:par>
                                <p:cTn id="46" presetID="14" presetClass="entr" presetSubtype="1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632" y="1803401"/>
            <a:ext cx="5257800" cy="4013200"/>
          </a:xfrm>
        </p:spPr>
        <p:txBody>
          <a:bodyPr/>
          <a:lstStyle/>
          <a:p>
            <a:pPr marL="186127" indent="0">
              <a:buNone/>
            </a:pPr>
            <a:r>
              <a:rPr lang="en-US" dirty="0" smtClean="0"/>
              <a:t>Operational Data Warehouse</a:t>
            </a:r>
          </a:p>
          <a:p>
            <a:pPr marL="186127" indent="0">
              <a:buNone/>
            </a:pPr>
            <a:r>
              <a:rPr lang="en-US" sz="2000" i="1" dirty="0" smtClean="0"/>
              <a:t>Addressing the broken promises of the EDW</a:t>
            </a:r>
            <a:endParaRPr lang="en-US" sz="2000" i="1" dirty="0"/>
          </a:p>
        </p:txBody>
      </p:sp>
      <p:sp>
        <p:nvSpPr>
          <p:cNvPr id="4" name="Content Placeholder 3"/>
          <p:cNvSpPr>
            <a:spLocks noGrp="1"/>
          </p:cNvSpPr>
          <p:nvPr>
            <p:ph sz="half" idx="2"/>
          </p:nvPr>
        </p:nvSpPr>
        <p:spPr>
          <a:xfrm>
            <a:off x="6457696" y="1803401"/>
            <a:ext cx="5270499" cy="4013200"/>
          </a:xfrm>
        </p:spPr>
        <p:txBody>
          <a:bodyPr/>
          <a:lstStyle/>
          <a:p>
            <a:pPr marL="186127" indent="0">
              <a:buNone/>
            </a:pPr>
            <a:r>
              <a:rPr lang="en-US" dirty="0" smtClean="0"/>
              <a:t>Operational Data Hub</a:t>
            </a:r>
          </a:p>
          <a:p>
            <a:pPr marL="186127" indent="0">
              <a:buNone/>
            </a:pPr>
            <a:r>
              <a:rPr lang="en-US" sz="2000" i="1" dirty="0" smtClean="0"/>
              <a:t>Past the Warehouse, and beyond the Lake</a:t>
            </a:r>
            <a:endParaRPr lang="en-US" sz="2000" i="1" dirty="0"/>
          </a:p>
        </p:txBody>
      </p:sp>
      <p:sp>
        <p:nvSpPr>
          <p:cNvPr id="2" name="Title 1"/>
          <p:cNvSpPr>
            <a:spLocks noGrp="1"/>
          </p:cNvSpPr>
          <p:nvPr>
            <p:ph type="ctrTitle"/>
          </p:nvPr>
        </p:nvSpPr>
        <p:spPr/>
        <p:txBody>
          <a:bodyPr/>
          <a:lstStyle/>
          <a:p>
            <a:r>
              <a:rPr lang="en-US" dirty="0" smtClean="0"/>
              <a:t>Architectural Patterns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4" y="3187703"/>
            <a:ext cx="5081016" cy="256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568" y="2849244"/>
            <a:ext cx="5366448" cy="315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648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randombar(horizontal)">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blank">
  <a:themeElements>
    <a:clrScheme name="Custom 59">
      <a:dk1>
        <a:srgbClr val="010101"/>
      </a:dk1>
      <a:lt1>
        <a:sysClr val="window" lastClr="FFFFFF"/>
      </a:lt1>
      <a:dk2>
        <a:srgbClr val="D92231"/>
      </a:dk2>
      <a:lt2>
        <a:srgbClr val="FFFFFF"/>
      </a:lt2>
      <a:accent1>
        <a:srgbClr val="004EA8"/>
      </a:accent1>
      <a:accent2>
        <a:srgbClr val="44499C"/>
      </a:accent2>
      <a:accent3>
        <a:srgbClr val="168DC9"/>
      </a:accent3>
      <a:accent4>
        <a:srgbClr val="149172"/>
      </a:accent4>
      <a:accent5>
        <a:srgbClr val="0295A8"/>
      </a:accent5>
      <a:accent6>
        <a:srgbClr val="00649D"/>
      </a:accent6>
      <a:hlink>
        <a:srgbClr val="004EA8"/>
      </a:hlink>
      <a:folHlink>
        <a:srgbClr val="004EA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solidFill>
            <a:schemeClr val="tx1">
              <a:lumMod val="25000"/>
              <a:lumOff val="75000"/>
            </a:schemeClr>
          </a:solidFill>
        </a:ln>
        <a:effectLst/>
      </a:spPr>
      <a:bodyPr lIns="182880" tIns="91440" rIns="182880" bIns="91440" rtlCol="0" anchor="t" anchorCtr="0"/>
      <a:lstStyle>
        <a:defPPr>
          <a:defRPr sz="160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ap="flat">
          <a:solidFill>
            <a:schemeClr val="tx1">
              <a:lumMod val="50000"/>
              <a:lumOff val="50000"/>
            </a:schemeClr>
          </a:solidFill>
          <a:tailEnd type="none" w="med" len="sm"/>
        </a:ln>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chor="t" anchorCtr="0">
        <a:noAutofit/>
      </a:bodyPr>
      <a:lstStyle>
        <a:defPPr marL="342900" indent="-342900">
          <a:buClr>
            <a:schemeClr val="tx2"/>
          </a:buClr>
          <a:buFont typeface="Wingdings" charset="2"/>
          <a:buChar cha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Cloudera MAIN 3">
      <a:dk1>
        <a:srgbClr val="005586"/>
      </a:dk1>
      <a:lt1>
        <a:sysClr val="window" lastClr="FFFFFF"/>
      </a:lt1>
      <a:dk2>
        <a:srgbClr val="29A7DE"/>
      </a:dk2>
      <a:lt2>
        <a:srgbClr val="F5F5F5"/>
      </a:lt2>
      <a:accent1>
        <a:srgbClr val="0078D9"/>
      </a:accent1>
      <a:accent2>
        <a:srgbClr val="82DCD8"/>
      </a:accent2>
      <a:accent3>
        <a:srgbClr val="FFD664"/>
      </a:accent3>
      <a:accent4>
        <a:srgbClr val="E64630"/>
      </a:accent4>
      <a:accent5>
        <a:srgbClr val="505150"/>
      </a:accent5>
      <a:accent6>
        <a:srgbClr val="8FCDD2"/>
      </a:accent6>
      <a:hlink>
        <a:srgbClr val="29A7DE"/>
      </a:hlink>
      <a:folHlink>
        <a:srgbClr val="0078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1827</TotalTime>
  <Words>64</Words>
  <Application>Microsoft Macintosh PowerPoint</Application>
  <PresentationFormat>Custom</PresentationFormat>
  <Paragraphs>13</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blank</vt:lpstr>
      <vt:lpstr>Office Theme</vt:lpstr>
      <vt:lpstr>Default Theme</vt:lpstr>
      <vt:lpstr>PowerPoint Presentation</vt:lpstr>
      <vt:lpstr>Lightning Speaker </vt:lpstr>
      <vt:lpstr>How to drive big data into the mission</vt:lpstr>
      <vt:lpstr>Data is a Resource</vt:lpstr>
      <vt:lpstr>Time to Value</vt:lpstr>
      <vt:lpstr>Enterprise Requirements: Power + Agility + Reliability</vt:lpstr>
      <vt:lpstr>Architectural Patterns</vt:lpstr>
    </vt:vector>
  </TitlesOfParts>
  <Company>MarkLogic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Big Data into the Mission</dc:title>
  <dc:creator>Alicia Saia</dc:creator>
  <cp:lastModifiedBy>Megan Dotson</cp:lastModifiedBy>
  <cp:revision>20</cp:revision>
  <cp:lastPrinted>2014-12-11T15:43:08Z</cp:lastPrinted>
  <dcterms:created xsi:type="dcterms:W3CDTF">2015-03-19T14:48:35Z</dcterms:created>
  <dcterms:modified xsi:type="dcterms:W3CDTF">2015-03-24T16:49:38Z</dcterms:modified>
</cp:coreProperties>
</file>