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74" r:id="rId2"/>
    <p:sldMasterId id="2147483813" r:id="rId3"/>
    <p:sldMasterId id="2147483825" r:id="rId4"/>
  </p:sldMasterIdLst>
  <p:notesMasterIdLst>
    <p:notesMasterId r:id="rId15"/>
  </p:notesMasterIdLst>
  <p:handoutMasterIdLst>
    <p:handoutMasterId r:id="rId16"/>
  </p:handoutMasterIdLst>
  <p:sldIdLst>
    <p:sldId id="586" r:id="rId5"/>
    <p:sldId id="585" r:id="rId6"/>
    <p:sldId id="583" r:id="rId7"/>
    <p:sldId id="584" r:id="rId8"/>
    <p:sldId id="576" r:id="rId9"/>
    <p:sldId id="578" r:id="rId10"/>
    <p:sldId id="579" r:id="rId11"/>
    <p:sldId id="580" r:id="rId12"/>
    <p:sldId id="581" r:id="rId13"/>
    <p:sldId id="582" r:id="rId14"/>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D Strada"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68174" autoAdjust="0"/>
  </p:normalViewPr>
  <p:slideViewPr>
    <p:cSldViewPr snapToGrid="0">
      <p:cViewPr varScale="1">
        <p:scale>
          <a:sx n="66" d="100"/>
          <a:sy n="66" d="100"/>
        </p:scale>
        <p:origin x="-1624" y="-104"/>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57" d="100"/>
        <a:sy n="57" d="100"/>
      </p:scale>
      <p:origin x="0" y="0"/>
    </p:cViewPr>
  </p:sorterViewPr>
  <p:notesViewPr>
    <p:cSldViewPr>
      <p:cViewPr varScale="1">
        <p:scale>
          <a:sx n="83" d="100"/>
          <a:sy n="83"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3/24/15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427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505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105743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3588" cy="2573338"/>
          </a:xfrm>
        </p:spPr>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3588" cy="2573338"/>
          </a:xfrm>
        </p:spPr>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10DDC7-0B9F-E54E-B9C0-E78E4D1E7D88}" type="datetime1">
              <a:rPr lang="en-US" smtClean="0">
                <a:solidFill>
                  <a:srgbClr val="5F5F5F">
                    <a:lumMod val="60000"/>
                    <a:lumOff val="40000"/>
                  </a:srgbClr>
                </a:solidFill>
                <a:latin typeface="Calibri"/>
              </a:rPr>
              <a:pPr/>
              <a:t>3/24/15</a:t>
            </a:fld>
            <a:endParaRPr dirty="0">
              <a:solidFill>
                <a:srgbClr val="5F5F5F">
                  <a:lumMod val="60000"/>
                  <a:lumOff val="40000"/>
                </a:srgbClr>
              </a:solidFill>
              <a:latin typeface="Calibri"/>
            </a:endParaRPr>
          </a:p>
        </p:txBody>
      </p:sp>
      <p:sp>
        <p:nvSpPr>
          <p:cNvPr id="4" name="Footer Placeholder 3"/>
          <p:cNvSpPr>
            <a:spLocks noGrp="1"/>
          </p:cNvSpPr>
          <p:nvPr>
            <p:ph type="ftr" sz="quarter" idx="11"/>
          </p:nvPr>
        </p:nvSpPr>
        <p:spPr/>
        <p:txBody>
          <a:bodyPr/>
          <a:lstStyle/>
          <a:p>
            <a:r>
              <a:rPr lang="en-US" smtClean="0">
                <a:solidFill>
                  <a:srgbClr val="5F5F5F">
                    <a:lumMod val="60000"/>
                    <a:lumOff val="40000"/>
                  </a:srgbClr>
                </a:solidFill>
                <a:latin typeface="Calibri"/>
              </a:rPr>
              <a:t>Oracle Confidential – Internal</a:t>
            </a:r>
            <a:endParaRPr dirty="0">
              <a:solidFill>
                <a:srgbClr val="5F5F5F">
                  <a:lumMod val="60000"/>
                  <a:lumOff val="40000"/>
                </a:srgbClr>
              </a:solidFill>
              <a:latin typeface="Calibri"/>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latin typeface="Calibri"/>
              </a:rPr>
              <a:pPr/>
              <a:t>‹#›</a:t>
            </a:fld>
            <a:endParaRPr dirty="0">
              <a:solidFill>
                <a:srgbClr val="5F5F5F">
                  <a:lumMod val="60000"/>
                  <a:lumOff val="40000"/>
                </a:srgbClr>
              </a:solidFill>
              <a:latin typeface="Calibri"/>
            </a:endParaRPr>
          </a:p>
        </p:txBody>
      </p:sp>
    </p:spTree>
    <p:extLst>
      <p:ext uri="{BB962C8B-B14F-4D97-AF65-F5344CB8AC3E}">
        <p14:creationId xmlns:p14="http://schemas.microsoft.com/office/powerpoint/2010/main" val="132183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C19A3DE9-C829-4D0D-9062-A0847F7D8C38}" type="datetime1">
              <a:rPr lang="en-US" smtClean="0">
                <a:solidFill>
                  <a:srgbClr val="FFFFFF"/>
                </a:solidFill>
              </a:rPr>
              <a:pPr/>
              <a:t>3/24/15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FFFFFF"/>
                </a:solidFill>
              </a:rPr>
              <a:t>Oracle Confidential – Internal/Restricted/Highly Restricted</a:t>
            </a:r>
            <a:endParaRPr lang="en-US" dirty="0">
              <a:solidFill>
                <a:srgbClr val="FFFFFF"/>
              </a:solidFill>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  </a:t>
            </a:r>
            <a:r>
              <a:rPr sz="850" dirty="0" smtClean="0">
                <a:solidFill>
                  <a:srgbClr val="FFFFFF"/>
                </a:solidFill>
              </a:rPr>
              <a:t>|</a:t>
            </a:r>
            <a:endParaRPr sz="850" dirty="0">
              <a:solidFill>
                <a:srgbClr val="FFFFFF"/>
              </a:solidFill>
            </a:endParaRPr>
          </a:p>
        </p:txBody>
      </p:sp>
    </p:spTree>
    <p:extLst>
      <p:ext uri="{BB962C8B-B14F-4D97-AF65-F5344CB8AC3E}">
        <p14:creationId xmlns:p14="http://schemas.microsoft.com/office/powerpoint/2010/main" val="22790804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DDA1D3-C2D9-492B-84FF-BFCB900E9360}" type="datetime1">
              <a:rPr lang="en-US" smtClean="0">
                <a:solidFill>
                  <a:srgbClr val="5F5F5F"/>
                </a:solidFill>
              </a:rPr>
              <a:pPr/>
              <a:t>3/24/15</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95296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BF436D5-DD06-4434-89A1-236B8394B51C}" type="datetime1">
              <a:rPr lang="en-US" smtClean="0">
                <a:solidFill>
                  <a:srgbClr val="5F5F5F"/>
                </a:solidFill>
              </a:rPr>
              <a:pPr/>
              <a:t>3/24/15</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17239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DEBA458C-FEC5-4A04-8F35-82F74C606101}" type="datetime1">
              <a:rPr lang="en-US" smtClean="0">
                <a:solidFill>
                  <a:srgbClr val="5F5F5F"/>
                </a:solidFill>
              </a:rPr>
              <a:pPr/>
              <a:t>3/24/15</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1496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D9DCB-BDF9-4759-B780-019B156DEE00}" type="datetime1">
              <a:rPr lang="en-US" smtClean="0">
                <a:solidFill>
                  <a:srgbClr val="5F5F5F"/>
                </a:solidFill>
              </a:rPr>
              <a:pPr/>
              <a:t>3/24/15</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98397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DD48DCD6-94E5-43C1-8080-C65659C37F0B}" type="datetime1">
              <a:rPr lang="en-US" smtClean="0"/>
              <a:pPr/>
              <a:t>3/24/15</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680740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A9648-5D0C-4E52-8C32-502CD386B17F}"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2742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A0D4CA-216A-4606-82FE-39019905721D}"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242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B06ED4E-A668-4BDD-B3CB-90012C155AB1}"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4058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285E340B-0E8E-4E78-832B-9476386DC966}"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214812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59BF1-B8C1-EC43-9055-A295549FAAF9}" type="datetime1">
              <a:rPr lang="en-US" smtClean="0">
                <a:solidFill>
                  <a:srgbClr val="5F5F5F">
                    <a:lumMod val="60000"/>
                    <a:lumOff val="40000"/>
                  </a:srgbClr>
                </a:solidFill>
                <a:latin typeface="Calibri"/>
              </a:rPr>
              <a:pPr/>
              <a:t>3/24/15</a:t>
            </a:fld>
            <a:endParaRPr dirty="0">
              <a:solidFill>
                <a:srgbClr val="5F5F5F">
                  <a:lumMod val="60000"/>
                  <a:lumOff val="40000"/>
                </a:srgbClr>
              </a:solidFill>
              <a:latin typeface="Calibri"/>
            </a:endParaRPr>
          </a:p>
        </p:txBody>
      </p:sp>
      <p:sp>
        <p:nvSpPr>
          <p:cNvPr id="3" name="Footer Placeholder 2"/>
          <p:cNvSpPr>
            <a:spLocks noGrp="1"/>
          </p:cNvSpPr>
          <p:nvPr>
            <p:ph type="ftr" sz="quarter" idx="11"/>
          </p:nvPr>
        </p:nvSpPr>
        <p:spPr/>
        <p:txBody>
          <a:bodyPr/>
          <a:lstStyle/>
          <a:p>
            <a:r>
              <a:rPr lang="en-US" smtClean="0">
                <a:solidFill>
                  <a:srgbClr val="5F5F5F">
                    <a:lumMod val="60000"/>
                    <a:lumOff val="40000"/>
                  </a:srgbClr>
                </a:solidFill>
                <a:latin typeface="Calibri"/>
              </a:rPr>
              <a:t>Oracle Confidential – Internal</a:t>
            </a:r>
            <a:endParaRPr dirty="0">
              <a:solidFill>
                <a:srgbClr val="5F5F5F">
                  <a:lumMod val="60000"/>
                  <a:lumOff val="40000"/>
                </a:srgbClr>
              </a:solidFill>
              <a:latin typeface="Calibri"/>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latin typeface="Calibri"/>
              </a:rPr>
              <a:pPr/>
              <a:t>‹#›</a:t>
            </a:fld>
            <a:endParaRPr dirty="0">
              <a:solidFill>
                <a:srgbClr val="5F5F5F">
                  <a:lumMod val="60000"/>
                  <a:lumOff val="40000"/>
                </a:srgbClr>
              </a:solidFill>
              <a:latin typeface="Calibri"/>
            </a:endParaRPr>
          </a:p>
        </p:txBody>
      </p:sp>
    </p:spTree>
    <p:extLst>
      <p:ext uri="{BB962C8B-B14F-4D97-AF65-F5344CB8AC3E}">
        <p14:creationId xmlns:p14="http://schemas.microsoft.com/office/powerpoint/2010/main" val="256965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4163411-199B-4C43-97EA-0470435157CF}" type="datetime1">
              <a:rPr lang="en-US" smtClean="0">
                <a:solidFill>
                  <a:srgbClr val="5F5F5F"/>
                </a:solidFill>
              </a:rPr>
              <a:pPr/>
              <a:t>3/24/15</a:t>
            </a:fld>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3402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CADED2A-CD08-4993-9108-55E886137F3B}"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913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6615E54-5D11-409C-B874-1A3838B9BAC0}"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360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78157D-6A02-4656-A802-23BCAA9AD12E}"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4377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E69A3-3E4A-404B-8A11-FC3F42041008}"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129809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B7B1C2AA-3A5E-497B-9A46-7C624F49B190}" type="datetime1">
              <a:rPr lang="en-US" smtClean="0">
                <a:solidFill>
                  <a:srgbClr val="5F5F5F"/>
                </a:solidFill>
              </a:rPr>
              <a:pPr/>
              <a:t>3/24/15</a:t>
            </a:fld>
            <a:endParaRPr dirty="0">
              <a:solidFill>
                <a:srgbClr val="5F5F5F"/>
              </a:solidFill>
            </a:endParaRPr>
          </a:p>
        </p:txBody>
      </p:sp>
      <p:sp>
        <p:nvSpPr>
          <p:cNvPr id="8" name="Footer Placeholder 7"/>
          <p:cNvSpPr>
            <a:spLocks noGrp="1"/>
          </p:cNvSpPr>
          <p:nvPr>
            <p:ph type="ftr" sz="quarter" idx="11"/>
          </p:nvPr>
        </p:nvSpPr>
        <p:spPr/>
        <p:txBody>
          <a:bodyPr/>
          <a:lstStyle/>
          <a:p>
            <a:r>
              <a:rPr dirty="0">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6624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DF7CF0-0C99-47FD-A971-6B91953D0CD2}" type="datetime1">
              <a:rPr lang="en-US" smtClean="0">
                <a:solidFill>
                  <a:srgbClr val="5F5F5F"/>
                </a:solidFill>
              </a:rPr>
              <a:pPr/>
              <a:t>3/24/15</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43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7B153C-8EE8-4D55-9B77-A43A8CDC8241}" type="datetime1">
              <a:rPr lang="en-US" smtClean="0">
                <a:solidFill>
                  <a:srgbClr val="5F5F5F"/>
                </a:solidFill>
              </a:rPr>
              <a:pPr/>
              <a:t>3/24/15</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70288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83848-B5C0-408B-AA4A-D37BC4E9500D}" type="datetime1">
              <a:rPr lang="en-US" smtClean="0">
                <a:solidFill>
                  <a:srgbClr val="5F5F5F"/>
                </a:solidFill>
              </a:rPr>
              <a:pPr/>
              <a:t>3/24/15</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86375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80274-FC95-4818-9E9B-AC6965110C68}"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21288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2"/>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FBDE888-94A2-3947-A70A-25AC91D72A57}" type="datetime1">
              <a:rPr lang="en-US" smtClean="0"/>
              <a:pPr/>
              <a:t>3/24/15</a:t>
            </a:fld>
            <a:endParaRPr dirty="0"/>
          </a:p>
        </p:txBody>
      </p:sp>
      <p:sp>
        <p:nvSpPr>
          <p:cNvPr id="5" name="Footer Placeholder 4"/>
          <p:cNvSpPr>
            <a:spLocks noGrp="1"/>
          </p:cNvSpPr>
          <p:nvPr>
            <p:ph type="ftr" sz="quarter" idx="11"/>
          </p:nvPr>
        </p:nvSpPr>
        <p:spPr/>
        <p:txBody>
          <a:bodyPr/>
          <a:lstStyle/>
          <a:p>
            <a:r>
              <a:rPr dirty="0"/>
              <a:t>Oracle Confidential – </a:t>
            </a:r>
            <a:r>
              <a:rPr dirty="0" smtClean="0"/>
              <a:t>Internal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6E9-0A39-411E-B0E6-4721BD7410A6}"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69052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706BC-F75C-4CF6-BE3C-6187248F1850}"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21689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0232F-282C-4013-959B-41855EB69372}"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38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BE6A2962-31B1-476A-9B8C-018AA63DB19B}"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85914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3A752E7-DA5D-411B-A78C-61EF0DC36DC1}"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363198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428B3FCF-EC95-4426-B022-9B31F7E6F3F8}"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6924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74EE71CC-53C6-435F-8AFE-71A3FBB2D61C}" type="datetime1">
              <a:rPr lang="en-US" smtClean="0">
                <a:solidFill>
                  <a:srgbClr val="5F5F5F"/>
                </a:solidFill>
              </a:rPr>
              <a:pPr/>
              <a:t>3/24/15</a:t>
            </a:fld>
            <a:endParaRPr dirty="0">
              <a:solidFill>
                <a:srgbClr val="5F5F5F"/>
              </a:solidFill>
            </a:endParaRPr>
          </a:p>
        </p:txBody>
      </p:sp>
      <p:sp>
        <p:nvSpPr>
          <p:cNvPr id="6" name="Footer Placeholder 5"/>
          <p:cNvSpPr>
            <a:spLocks noGrp="1"/>
          </p:cNvSpPr>
          <p:nvPr>
            <p:ph type="ftr" sz="quarter" idx="11"/>
          </p:nvPr>
        </p:nvSpPr>
        <p:spPr/>
        <p:txBody>
          <a:bodyPr/>
          <a:lstStyle/>
          <a:p>
            <a:r>
              <a:rPr dirty="0">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945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5" name="Date Placeholder 4"/>
          <p:cNvSpPr>
            <a:spLocks noGrp="1"/>
          </p:cNvSpPr>
          <p:nvPr>
            <p:ph type="dt" sz="half" idx="10"/>
          </p:nvPr>
        </p:nvSpPr>
        <p:spPr/>
        <p:txBody>
          <a:bodyPr/>
          <a:lstStyle>
            <a:lvl1pPr>
              <a:defRPr>
                <a:solidFill>
                  <a:srgbClr val="5F5F5F"/>
                </a:solidFill>
              </a:defRPr>
            </a:lvl1pPr>
          </a:lstStyle>
          <a:p>
            <a:fld id="{3E68E9E5-F499-4219-A189-39E4FB27AA98}" type="datetime1">
              <a:rPr lang="en-US" smtClean="0"/>
              <a:pPr/>
              <a:t>3/24/15</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3914746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3D238-365F-4CFC-BE78-83A56DA944B3}" type="datetime1">
              <a:rPr lang="en-US" smtClean="0">
                <a:solidFill>
                  <a:srgbClr val="5F5F5F"/>
                </a:solidFill>
              </a:rPr>
              <a:pPr/>
              <a:t>3/24/15</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9825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AC22A-20A7-4CAF-B984-2F68BA3942E5}" type="datetime1">
              <a:rPr lang="en-US" smtClean="0">
                <a:solidFill>
                  <a:srgbClr val="5F5F5F"/>
                </a:solidFill>
              </a:rPr>
              <a:pPr/>
              <a:t>3/24/15</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9064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6BB99710-3B3C-4AFF-AD3B-DAF6F09CBE76}" type="datetime1">
              <a:rPr lang="en-US">
                <a:solidFill>
                  <a:srgbClr val="5F5F5F">
                    <a:lumMod val="60000"/>
                    <a:lumOff val="40000"/>
                  </a:srgbClr>
                </a:solidFill>
              </a:rPr>
              <a:pPr>
                <a:defRPr/>
              </a:pPr>
              <a:t>3/24/15</a:t>
            </a:fld>
            <a:endParaRPr dirty="0">
              <a:solidFill>
                <a:srgbClr val="5F5F5F">
                  <a:lumMod val="60000"/>
                  <a:lumOff val="40000"/>
                </a:srgbClr>
              </a:solidFill>
            </a:endParaRPr>
          </a:p>
        </p:txBody>
      </p:sp>
      <p:sp>
        <p:nvSpPr>
          <p:cNvPr id="5" name="Footer Placeholder 4"/>
          <p:cNvSpPr>
            <a:spLocks noGrp="1"/>
          </p:cNvSpPr>
          <p:nvPr>
            <p:ph type="ftr" sz="quarter" idx="15"/>
          </p:nvPr>
        </p:nvSpPr>
        <p:spPr/>
        <p:txBody>
          <a:bodyPr/>
          <a:lstStyle>
            <a:lvl1pPr>
              <a:defRPr/>
            </a:lvl1pPr>
          </a:lstStyle>
          <a:p>
            <a:pPr>
              <a:defRPr/>
            </a:pPr>
            <a:r>
              <a:rPr>
                <a:solidFill>
                  <a:srgbClr val="5F5F5F">
                    <a:lumMod val="60000"/>
                    <a:lumOff val="40000"/>
                  </a:srgbClr>
                </a:solidFill>
              </a:rPr>
              <a:t>Oracle Confidential – Internal/Restricted/Highly Restricted</a:t>
            </a:r>
          </a:p>
        </p:txBody>
      </p:sp>
      <p:sp>
        <p:nvSpPr>
          <p:cNvPr id="8" name="Slide Number Placeholder 5"/>
          <p:cNvSpPr>
            <a:spLocks noGrp="1"/>
          </p:cNvSpPr>
          <p:nvPr>
            <p:ph type="sldNum" sz="quarter" idx="16"/>
          </p:nvPr>
        </p:nvSpPr>
        <p:spPr/>
        <p:txBody>
          <a:bodyPr/>
          <a:lstStyle>
            <a:lvl1pPr>
              <a:defRPr/>
            </a:lvl1pPr>
          </a:lstStyle>
          <a:p>
            <a:pPr>
              <a:defRPr/>
            </a:pPr>
            <a:fld id="{D3CC0BE1-FAFA-4C6C-898F-2B77215E69CF}" type="slidenum">
              <a:rPr>
                <a:solidFill>
                  <a:srgbClr val="5F5F5F">
                    <a:lumMod val="60000"/>
                    <a:lumOff val="40000"/>
                  </a:srgbClr>
                </a:solidFill>
              </a:rPr>
              <a:pPr>
                <a:def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06726485"/>
      </p:ext>
    </p:extLst>
  </p:cSld>
  <p:clrMapOvr>
    <a:masterClrMapping/>
  </p:clrMapOvr>
  <p:transition xmlns:p14="http://schemas.microsoft.com/office/powerpoint/2010/mai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2B2B-17A5-4F3F-B51E-62528CEFE260}" type="datetime1">
              <a:rPr lang="en-US" smtClean="0">
                <a:solidFill>
                  <a:srgbClr val="5F5F5F"/>
                </a:solidFill>
              </a:rPr>
              <a:pPr/>
              <a:t>3/24/15</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grpSp>
        <p:nvGrpSpPr>
          <p:cNvPr id="3093" name="Group 3092" descr="&quot;Hardware and Software Engineered to work together&quot; tagline in red and black"/>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grpSp>
    </p:spTree>
    <p:extLst>
      <p:ext uri="{BB962C8B-B14F-4D97-AF65-F5344CB8AC3E}">
        <p14:creationId xmlns:p14="http://schemas.microsoft.com/office/powerpoint/2010/main" val="111450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Tree>
    <p:extLst>
      <p:ext uri="{BB962C8B-B14F-4D97-AF65-F5344CB8AC3E}">
        <p14:creationId xmlns:p14="http://schemas.microsoft.com/office/powerpoint/2010/main" val="245262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3DBAA-C64A-452F-A7C6-917F3AEE7D64}" type="datetime1">
              <a:rPr lang="en-US" smtClean="0">
                <a:solidFill>
                  <a:srgbClr val="5F5F5F"/>
                </a:solidFill>
              </a:rPr>
              <a:pPr/>
              <a:t>3/24/15</a:t>
            </a:fld>
            <a:endParaRPr lang="en-US">
              <a:solidFill>
                <a:srgbClr val="5F5F5F"/>
              </a:solidFill>
            </a:endParaRPr>
          </a:p>
        </p:txBody>
      </p:sp>
      <p:sp>
        <p:nvSpPr>
          <p:cNvPr id="5" name="Footer Placeholder 4"/>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6" name="Slide Number Placeholder 5"/>
          <p:cNvSpPr>
            <a:spLocks noGrp="1"/>
          </p:cNvSpPr>
          <p:nvPr>
            <p:ph type="sldNum" sz="quarter" idx="12"/>
          </p:nvPr>
        </p:nvSpPr>
        <p:spPr/>
        <p:txBody>
          <a:bodyPr/>
          <a:lstStyle/>
          <a:p>
            <a:fld id="{D4EAF17A-378C-49D5-A479-C71FF9D7F1E7}"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25429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5663986-C883-4261-87D9-8B61BB2A8752}" type="datetime1">
              <a:rPr lang="en-US" smtClean="0">
                <a:solidFill>
                  <a:srgbClr val="5F5F5F"/>
                </a:solidFill>
              </a:rPr>
              <a:pPr/>
              <a:t>3/24/15</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61889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4527177"/>
            <a:ext cx="12215501" cy="2345765"/>
          </a:xfrm>
          <a:prstGeom prst="rect">
            <a:avLst/>
          </a:prstGeom>
          <a:solidFill>
            <a:srgbClr val="EA30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 name="Picture 1"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8617" b="49471"/>
          <a:stretch/>
        </p:blipFill>
        <p:spPr>
          <a:xfrm>
            <a:off x="0" y="1"/>
            <a:ext cx="12215501" cy="4796119"/>
          </a:xfrm>
          <a:prstGeom prst="rect">
            <a:avLst/>
          </a:prstGeom>
        </p:spPr>
      </p:pic>
      <p:pic>
        <p:nvPicPr>
          <p:cNvPr id="5" name="Picture 4"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91892" r="218" b="-4296"/>
          <a:stretch/>
        </p:blipFill>
        <p:spPr>
          <a:xfrm>
            <a:off x="0" y="5943482"/>
            <a:ext cx="12215501" cy="1422518"/>
          </a:xfrm>
          <a:prstGeom prst="rect">
            <a:avLst/>
          </a:prstGeom>
        </p:spPr>
      </p:pic>
      <p:pic>
        <p:nvPicPr>
          <p:cNvPr id="6" name="Picture 5"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l="30294" t="63167" r="28946" b="20642"/>
          <a:stretch/>
        </p:blipFill>
        <p:spPr>
          <a:xfrm>
            <a:off x="4939263" y="4915642"/>
            <a:ext cx="2310301" cy="859656"/>
          </a:xfrm>
          <a:prstGeom prst="rect">
            <a:avLst/>
          </a:prstGeom>
        </p:spPr>
      </p:pic>
    </p:spTree>
    <p:extLst>
      <p:ext uri="{BB962C8B-B14F-4D97-AF65-F5344CB8AC3E}">
        <p14:creationId xmlns:p14="http://schemas.microsoft.com/office/powerpoint/2010/main" val="2066649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1778019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590886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2762305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9" name="Slide Number Placeholder 8"/>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1582343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309071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07D47EC2-7637-4A8D-9F63-A706FB363E7E}" type="datetime1">
              <a:rPr lang="en-US">
                <a:solidFill>
                  <a:srgbClr val="5F5F5F">
                    <a:lumMod val="60000"/>
                    <a:lumOff val="40000"/>
                  </a:srgbClr>
                </a:solidFill>
              </a:rPr>
              <a:pPr>
                <a:defRPr/>
              </a:pPr>
              <a:t>3/24/15</a:t>
            </a:fld>
            <a:endParaRPr dirty="0">
              <a:solidFill>
                <a:srgbClr val="5F5F5F">
                  <a:lumMod val="60000"/>
                  <a:lumOff val="40000"/>
                </a:srgbClr>
              </a:solidFill>
            </a:endParaRPr>
          </a:p>
        </p:txBody>
      </p:sp>
      <p:sp>
        <p:nvSpPr>
          <p:cNvPr id="6" name="Footer Placeholder 4"/>
          <p:cNvSpPr>
            <a:spLocks noGrp="1"/>
          </p:cNvSpPr>
          <p:nvPr>
            <p:ph type="ftr" sz="quarter" idx="15"/>
          </p:nvPr>
        </p:nvSpPr>
        <p:spPr/>
        <p:txBody>
          <a:bodyPr/>
          <a:lstStyle>
            <a:lvl1pPr>
              <a:defRPr/>
            </a:lvl1pPr>
          </a:lstStyle>
          <a:p>
            <a:pPr>
              <a:defRPr/>
            </a:pPr>
            <a:r>
              <a:rPr>
                <a:solidFill>
                  <a:srgbClr val="5F5F5F">
                    <a:lumMod val="60000"/>
                    <a:lumOff val="40000"/>
                  </a:srgbClr>
                </a:solidFill>
              </a:rPr>
              <a:t>Oracle Confidential – Internal/Restricted/Highly Restricted</a:t>
            </a:r>
          </a:p>
        </p:txBody>
      </p:sp>
      <p:sp>
        <p:nvSpPr>
          <p:cNvPr id="8" name="Slide Number Placeholder 5"/>
          <p:cNvSpPr>
            <a:spLocks noGrp="1"/>
          </p:cNvSpPr>
          <p:nvPr>
            <p:ph type="sldNum" sz="quarter" idx="16"/>
          </p:nvPr>
        </p:nvSpPr>
        <p:spPr/>
        <p:txBody>
          <a:bodyPr/>
          <a:lstStyle>
            <a:lvl1pPr>
              <a:defRPr/>
            </a:lvl1pPr>
          </a:lstStyle>
          <a:p>
            <a:pPr>
              <a:defRPr/>
            </a:pPr>
            <a:fld id="{63625E65-84B8-4E13-96A4-0213523A2012}" type="slidenum">
              <a:rPr>
                <a:solidFill>
                  <a:srgbClr val="5F5F5F">
                    <a:lumMod val="60000"/>
                    <a:lumOff val="40000"/>
                  </a:srgbClr>
                </a:solidFill>
              </a:rPr>
              <a:pPr>
                <a:def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206363348"/>
      </p:ext>
    </p:extLst>
  </p:cSld>
  <p:clrMapOvr>
    <a:masterClrMapping/>
  </p:clrMapOvr>
  <p:transition xmlns:p14="http://schemas.microsoft.com/office/powerpoint/2010/mai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3" name="Footer Placeholder 2"/>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4" name="Slide Number Placeholder 3"/>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445519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1540709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3290841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3291246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defTabSz="457200"/>
            <a:fld id="{55FD35E3-C08D-7A41-89CA-D952DDCB1691}" type="datetimeFigureOut">
              <a:rPr lang="en-US" smtClean="0">
                <a:solidFill>
                  <a:prstClr val="black"/>
                </a:solidFill>
                <a:latin typeface="Calibri"/>
              </a:rPr>
              <a:pPr defTabSz="457200"/>
              <a:t>3/24/15</a:t>
            </a:fld>
            <a:endParaRPr lang="en-US">
              <a:solidFill>
                <a:prstClr val="black"/>
              </a:solidFill>
              <a:latin typeface="Calibri"/>
            </a:endParaRPr>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defTabSz="457200"/>
            <a:fld id="{2D1035C2-0043-4142-93E5-D35E235BDC18}" type="slidenum">
              <a:rPr lang="en-US" smtClean="0">
                <a:solidFill>
                  <a:prstClr val="black"/>
                </a:solidFill>
                <a:latin typeface="Calibri"/>
              </a:rPr>
              <a:pPr defTabSz="457200"/>
              <a:t>‹#›</a:t>
            </a:fld>
            <a:endParaRPr lang="en-US">
              <a:solidFill>
                <a:prstClr val="black"/>
              </a:solidFill>
              <a:latin typeface="Calibri"/>
            </a:endParaRPr>
          </a:p>
        </p:txBody>
      </p:sp>
    </p:spTree>
    <p:extLst>
      <p:ext uri="{BB962C8B-B14F-4D97-AF65-F5344CB8AC3E}">
        <p14:creationId xmlns:p14="http://schemas.microsoft.com/office/powerpoint/2010/main" val="3842267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1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12" y="2701234"/>
            <a:ext cx="7362097" cy="2471446"/>
          </a:xfrm>
        </p:spPr>
        <p:txBody>
          <a:bodyPr anchor="b" anchorCtr="0">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6" name="Rectangle 5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55" name="Group 54"/>
          <p:cNvGrpSpPr/>
          <p:nvPr userDrawn="1"/>
        </p:nvGrpSpPr>
        <p:grpSpPr>
          <a:xfrm>
            <a:off x="8176897" y="911996"/>
            <a:ext cx="3743609" cy="5946004"/>
            <a:chOff x="8176895" y="950096"/>
            <a:chExt cx="3743609" cy="5946004"/>
          </a:xfrm>
        </p:grpSpPr>
        <p:grpSp>
          <p:nvGrpSpPr>
            <p:cNvPr id="20" name="Group 4"/>
            <p:cNvGrpSpPr>
              <a:grpSpLocks noChangeAspect="1"/>
            </p:cNvGrpSpPr>
            <p:nvPr userDrawn="1"/>
          </p:nvGrpSpPr>
          <p:grpSpPr bwMode="auto">
            <a:xfrm>
              <a:off x="8176895" y="950096"/>
              <a:ext cx="3743609" cy="5946004"/>
              <a:chOff x="4362" y="359"/>
              <a:chExt cx="4037" cy="6412"/>
            </a:xfrm>
          </p:grpSpPr>
          <p:sp>
            <p:nvSpPr>
              <p:cNvPr id="21" name="Freeform 20"/>
              <p:cNvSpPr>
                <a:spLocks noEditPoints="1"/>
              </p:cNvSpPr>
              <p:nvPr userDrawn="1"/>
            </p:nvSpPr>
            <p:spPr bwMode="auto">
              <a:xfrm>
                <a:off x="4840" y="1791"/>
                <a:ext cx="1168" cy="1168"/>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2" name="Freeform 21"/>
              <p:cNvSpPr>
                <a:spLocks noEditPoints="1"/>
              </p:cNvSpPr>
              <p:nvPr userDrawn="1"/>
            </p:nvSpPr>
            <p:spPr bwMode="auto">
              <a:xfrm>
                <a:off x="4362" y="3066"/>
                <a:ext cx="1168" cy="1168"/>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rgbClr val="008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3" name="Rectangle 22"/>
              <p:cNvSpPr>
                <a:spLocks noChangeArrowheads="1"/>
              </p:cNvSpPr>
              <p:nvPr userDrawn="1"/>
            </p:nvSpPr>
            <p:spPr bwMode="auto">
              <a:xfrm>
                <a:off x="5318" y="2778"/>
                <a:ext cx="201" cy="8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4" name="Rectangle 8"/>
              <p:cNvSpPr>
                <a:spLocks noChangeArrowheads="1"/>
              </p:cNvSpPr>
              <p:nvPr userDrawn="1"/>
            </p:nvSpPr>
            <p:spPr bwMode="auto">
              <a:xfrm>
                <a:off x="6755" y="948"/>
                <a:ext cx="201" cy="22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5" name="Rectangle 9"/>
              <p:cNvSpPr>
                <a:spLocks noChangeArrowheads="1"/>
              </p:cNvSpPr>
              <p:nvPr userDrawn="1"/>
            </p:nvSpPr>
            <p:spPr bwMode="auto">
              <a:xfrm>
                <a:off x="4840" y="2379"/>
                <a:ext cx="201" cy="7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6" name="Rectangle 10"/>
              <p:cNvSpPr>
                <a:spLocks noChangeArrowheads="1"/>
              </p:cNvSpPr>
              <p:nvPr userDrawn="1"/>
            </p:nvSpPr>
            <p:spPr bwMode="auto">
              <a:xfrm>
                <a:off x="5318" y="3655"/>
                <a:ext cx="201" cy="311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7" name="Rectangle 11"/>
              <p:cNvSpPr>
                <a:spLocks noChangeArrowheads="1"/>
              </p:cNvSpPr>
              <p:nvPr userDrawn="1"/>
            </p:nvSpPr>
            <p:spPr bwMode="auto">
              <a:xfrm>
                <a:off x="7711" y="2858"/>
                <a:ext cx="201" cy="39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8" name="Rectangle 12"/>
              <p:cNvSpPr>
                <a:spLocks noChangeArrowheads="1"/>
              </p:cNvSpPr>
              <p:nvPr userDrawn="1"/>
            </p:nvSpPr>
            <p:spPr bwMode="auto">
              <a:xfrm>
                <a:off x="8189" y="2379"/>
                <a:ext cx="201" cy="437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9" name="Rectangle 13"/>
              <p:cNvSpPr>
                <a:spLocks noChangeArrowheads="1"/>
              </p:cNvSpPr>
              <p:nvPr userDrawn="1"/>
            </p:nvSpPr>
            <p:spPr bwMode="auto">
              <a:xfrm>
                <a:off x="6755" y="4133"/>
                <a:ext cx="201" cy="2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0" name="Rectangle 14"/>
              <p:cNvSpPr>
                <a:spLocks noChangeArrowheads="1"/>
              </p:cNvSpPr>
              <p:nvPr userDrawn="1"/>
            </p:nvSpPr>
            <p:spPr bwMode="auto">
              <a:xfrm>
                <a:off x="7233" y="2379"/>
                <a:ext cx="201" cy="127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1" name="Freeform 15"/>
              <p:cNvSpPr>
                <a:spLocks/>
              </p:cNvSpPr>
              <p:nvPr userDrawn="1"/>
            </p:nvSpPr>
            <p:spPr bwMode="auto">
              <a:xfrm>
                <a:off x="7233" y="3655"/>
                <a:ext cx="201" cy="3116"/>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2" name="Rectangle 16"/>
              <p:cNvSpPr>
                <a:spLocks noChangeArrowheads="1"/>
              </p:cNvSpPr>
              <p:nvPr userDrawn="1"/>
            </p:nvSpPr>
            <p:spPr bwMode="auto">
              <a:xfrm>
                <a:off x="5796" y="948"/>
                <a:ext cx="201" cy="14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3" name="Freeform 17"/>
              <p:cNvSpPr>
                <a:spLocks noEditPoints="1"/>
              </p:cNvSpPr>
              <p:nvPr userDrawn="1"/>
            </p:nvSpPr>
            <p:spPr bwMode="auto">
              <a:xfrm>
                <a:off x="7222" y="1800"/>
                <a:ext cx="1177" cy="115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4" name="Freeform 18"/>
              <p:cNvSpPr>
                <a:spLocks/>
              </p:cNvSpPr>
              <p:nvPr userDrawn="1"/>
            </p:nvSpPr>
            <p:spPr bwMode="auto">
              <a:xfrm>
                <a:off x="5827" y="1426"/>
                <a:ext cx="649" cy="5332"/>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5" name="Freeform 19"/>
              <p:cNvSpPr>
                <a:spLocks noEditPoints="1"/>
              </p:cNvSpPr>
              <p:nvPr userDrawn="1"/>
            </p:nvSpPr>
            <p:spPr bwMode="auto">
              <a:xfrm>
                <a:off x="6476" y="3066"/>
                <a:ext cx="958" cy="1168"/>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7" name="Freeform 21"/>
              <p:cNvSpPr>
                <a:spLocks noEditPoints="1"/>
              </p:cNvSpPr>
              <p:nvPr userDrawn="1"/>
            </p:nvSpPr>
            <p:spPr bwMode="auto">
              <a:xfrm>
                <a:off x="5796" y="359"/>
                <a:ext cx="1169" cy="1169"/>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8" name="Freeform 22"/>
              <p:cNvSpPr>
                <a:spLocks noEditPoints="1"/>
              </p:cNvSpPr>
              <p:nvPr userDrawn="1"/>
            </p:nvSpPr>
            <p:spPr bwMode="auto">
              <a:xfrm>
                <a:off x="4362" y="3066"/>
                <a:ext cx="956" cy="3705"/>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9" name="Freeform 23"/>
              <p:cNvSpPr>
                <a:spLocks/>
              </p:cNvSpPr>
              <p:nvPr userDrawn="1"/>
            </p:nvSpPr>
            <p:spPr bwMode="auto">
              <a:xfrm>
                <a:off x="5318" y="3412"/>
                <a:ext cx="201" cy="485"/>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40" name="Rectangle 24"/>
              <p:cNvSpPr>
                <a:spLocks noChangeArrowheads="1"/>
              </p:cNvSpPr>
              <p:nvPr userDrawn="1"/>
            </p:nvSpPr>
            <p:spPr bwMode="auto">
              <a:xfrm>
                <a:off x="5796" y="2379"/>
                <a:ext cx="201" cy="43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41" name="Freeform 25"/>
              <p:cNvSpPr>
                <a:spLocks/>
              </p:cNvSpPr>
              <p:nvPr userDrawn="1"/>
            </p:nvSpPr>
            <p:spPr bwMode="auto">
              <a:xfrm>
                <a:off x="5796" y="2137"/>
                <a:ext cx="212" cy="485"/>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52" name="Rectangle 51"/>
            <p:cNvSpPr/>
            <p:nvPr userDrawn="1"/>
          </p:nvSpPr>
          <p:spPr>
            <a:xfrm>
              <a:off x="9693070" y="3412067"/>
              <a:ext cx="258724" cy="73236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4" name="Freeform 23"/>
            <p:cNvSpPr>
              <a:spLocks/>
            </p:cNvSpPr>
            <p:nvPr userDrawn="1"/>
          </p:nvSpPr>
          <p:spPr bwMode="auto">
            <a:xfrm flipH="1">
              <a:off x="9954042" y="3776736"/>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Tree>
    <p:extLst>
      <p:ext uri="{BB962C8B-B14F-4D97-AF65-F5344CB8AC3E}">
        <p14:creationId xmlns:p14="http://schemas.microsoft.com/office/powerpoint/2010/main" val="93258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1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1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5" name="Rectangle 6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3" name="Group 2"/>
          <p:cNvGrpSpPr/>
          <p:nvPr userDrawn="1"/>
        </p:nvGrpSpPr>
        <p:grpSpPr>
          <a:xfrm>
            <a:off x="8176897" y="911996"/>
            <a:ext cx="3743609" cy="5946004"/>
            <a:chOff x="8176895" y="950096"/>
            <a:chExt cx="3743609" cy="5946004"/>
          </a:xfrm>
        </p:grpSpPr>
        <p:sp>
          <p:nvSpPr>
            <p:cNvPr id="21" name="Freeform 20"/>
            <p:cNvSpPr>
              <a:spLocks noEditPoints="1"/>
            </p:cNvSpPr>
            <p:nvPr userDrawn="1"/>
          </p:nvSpPr>
          <p:spPr bwMode="auto">
            <a:xfrm>
              <a:off x="8620156" y="2278025"/>
              <a:ext cx="1083115" cy="1083115"/>
            </a:xfrm>
            <a:custGeom>
              <a:avLst/>
              <a:gdLst>
                <a:gd name="T0" fmla="*/ 320 w 645"/>
                <a:gd name="T1" fmla="*/ 645 h 645"/>
                <a:gd name="T2" fmla="*/ 281 w 645"/>
                <a:gd name="T3" fmla="*/ 628 h 645"/>
                <a:gd name="T4" fmla="*/ 16 w 645"/>
                <a:gd name="T5" fmla="*/ 364 h 645"/>
                <a:gd name="T6" fmla="*/ 0 w 645"/>
                <a:gd name="T7" fmla="*/ 325 h 645"/>
                <a:gd name="T8" fmla="*/ 16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8 h 645"/>
                <a:gd name="T20" fmla="*/ 320 w 645"/>
                <a:gd name="T21" fmla="*/ 645 h 645"/>
                <a:gd name="T22" fmla="*/ 134 w 645"/>
                <a:gd name="T23" fmla="*/ 325 h 645"/>
                <a:gd name="T24" fmla="*/ 320 w 645"/>
                <a:gd name="T25" fmla="*/ 511 h 645"/>
                <a:gd name="T26" fmla="*/ 506 w 645"/>
                <a:gd name="T27" fmla="*/ 325 h 645"/>
                <a:gd name="T28" fmla="*/ 320 w 645"/>
                <a:gd name="T29" fmla="*/ 139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1" y="639"/>
                    <a:pt x="281" y="628"/>
                  </a:cubicBezTo>
                  <a:cubicBezTo>
                    <a:pt x="16" y="364"/>
                    <a:pt x="16" y="364"/>
                    <a:pt x="16" y="364"/>
                  </a:cubicBezTo>
                  <a:cubicBezTo>
                    <a:pt x="6" y="354"/>
                    <a:pt x="0" y="340"/>
                    <a:pt x="0" y="325"/>
                  </a:cubicBezTo>
                  <a:cubicBezTo>
                    <a:pt x="0" y="310"/>
                    <a:pt x="6" y="296"/>
                    <a:pt x="16" y="286"/>
                  </a:cubicBezTo>
                  <a:cubicBezTo>
                    <a:pt x="281" y="22"/>
                    <a:pt x="281" y="22"/>
                    <a:pt x="281" y="22"/>
                  </a:cubicBezTo>
                  <a:cubicBezTo>
                    <a:pt x="302" y="0"/>
                    <a:pt x="337" y="0"/>
                    <a:pt x="359" y="22"/>
                  </a:cubicBezTo>
                  <a:cubicBezTo>
                    <a:pt x="623" y="286"/>
                    <a:pt x="623" y="286"/>
                    <a:pt x="623" y="286"/>
                  </a:cubicBezTo>
                  <a:cubicBezTo>
                    <a:pt x="645" y="307"/>
                    <a:pt x="645" y="343"/>
                    <a:pt x="623" y="364"/>
                  </a:cubicBezTo>
                  <a:cubicBezTo>
                    <a:pt x="359" y="628"/>
                    <a:pt x="359" y="628"/>
                    <a:pt x="359" y="628"/>
                  </a:cubicBezTo>
                  <a:cubicBezTo>
                    <a:pt x="348" y="639"/>
                    <a:pt x="334" y="645"/>
                    <a:pt x="320" y="645"/>
                  </a:cubicBezTo>
                  <a:close/>
                  <a:moveTo>
                    <a:pt x="134" y="325"/>
                  </a:moveTo>
                  <a:cubicBezTo>
                    <a:pt x="320" y="511"/>
                    <a:pt x="320" y="511"/>
                    <a:pt x="320" y="511"/>
                  </a:cubicBezTo>
                  <a:cubicBezTo>
                    <a:pt x="506" y="325"/>
                    <a:pt x="506" y="325"/>
                    <a:pt x="506" y="325"/>
                  </a:cubicBezTo>
                  <a:cubicBezTo>
                    <a:pt x="320" y="139"/>
                    <a:pt x="320" y="139"/>
                    <a:pt x="320" y="139"/>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2" name="Freeform 21"/>
            <p:cNvSpPr>
              <a:spLocks noEditPoints="1"/>
            </p:cNvSpPr>
            <p:nvPr userDrawn="1"/>
          </p:nvSpPr>
          <p:spPr bwMode="auto">
            <a:xfrm>
              <a:off x="8176895" y="3460363"/>
              <a:ext cx="1083115" cy="1083115"/>
            </a:xfrm>
            <a:custGeom>
              <a:avLst/>
              <a:gdLst>
                <a:gd name="T0" fmla="*/ 320 w 645"/>
                <a:gd name="T1" fmla="*/ 645 h 645"/>
                <a:gd name="T2" fmla="*/ 280 w 645"/>
                <a:gd name="T3" fmla="*/ 629 h 645"/>
                <a:gd name="T4" fmla="*/ 16 w 645"/>
                <a:gd name="T5" fmla="*/ 364 h 645"/>
                <a:gd name="T6" fmla="*/ 0 w 645"/>
                <a:gd name="T7" fmla="*/ 325 h 645"/>
                <a:gd name="T8" fmla="*/ 16 w 645"/>
                <a:gd name="T9" fmla="*/ 286 h 645"/>
                <a:gd name="T10" fmla="*/ 280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5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5" y="645"/>
                    <a:pt x="291" y="639"/>
                    <a:pt x="280" y="629"/>
                  </a:cubicBezTo>
                  <a:cubicBezTo>
                    <a:pt x="16" y="364"/>
                    <a:pt x="16" y="364"/>
                    <a:pt x="16" y="364"/>
                  </a:cubicBezTo>
                  <a:cubicBezTo>
                    <a:pt x="6" y="354"/>
                    <a:pt x="0" y="340"/>
                    <a:pt x="0" y="325"/>
                  </a:cubicBezTo>
                  <a:cubicBezTo>
                    <a:pt x="0" y="311"/>
                    <a:pt x="6" y="296"/>
                    <a:pt x="16" y="286"/>
                  </a:cubicBezTo>
                  <a:cubicBezTo>
                    <a:pt x="280" y="22"/>
                    <a:pt x="280" y="22"/>
                    <a:pt x="280" y="22"/>
                  </a:cubicBezTo>
                  <a:cubicBezTo>
                    <a:pt x="302" y="0"/>
                    <a:pt x="337"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5" y="325"/>
                    <a:pt x="505" y="325"/>
                    <a:pt x="505"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3" name="Rectangle 22"/>
            <p:cNvSpPr>
              <a:spLocks noChangeArrowheads="1"/>
            </p:cNvSpPr>
            <p:nvPr userDrawn="1"/>
          </p:nvSpPr>
          <p:spPr bwMode="auto">
            <a:xfrm>
              <a:off x="9063417" y="3193294"/>
              <a:ext cx="186392" cy="813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4" name="Rectangle 8"/>
            <p:cNvSpPr>
              <a:spLocks noChangeArrowheads="1"/>
            </p:cNvSpPr>
            <p:nvPr userDrawn="1"/>
          </p:nvSpPr>
          <p:spPr bwMode="auto">
            <a:xfrm>
              <a:off x="10395983" y="1496290"/>
              <a:ext cx="186392" cy="206607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5" name="Rectangle 9"/>
            <p:cNvSpPr>
              <a:spLocks noChangeArrowheads="1"/>
            </p:cNvSpPr>
            <p:nvPr userDrawn="1"/>
          </p:nvSpPr>
          <p:spPr bwMode="auto">
            <a:xfrm>
              <a:off x="8620156" y="2823291"/>
              <a:ext cx="186392" cy="7390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6" name="Rectangle 10"/>
            <p:cNvSpPr>
              <a:spLocks noChangeArrowheads="1"/>
            </p:cNvSpPr>
            <p:nvPr userDrawn="1"/>
          </p:nvSpPr>
          <p:spPr bwMode="auto">
            <a:xfrm>
              <a:off x="9063417" y="4006557"/>
              <a:ext cx="186392" cy="28895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7" name="Rectangle 11"/>
            <p:cNvSpPr>
              <a:spLocks noChangeArrowheads="1"/>
            </p:cNvSpPr>
            <p:nvPr userDrawn="1"/>
          </p:nvSpPr>
          <p:spPr bwMode="auto">
            <a:xfrm>
              <a:off x="11282505" y="3267480"/>
              <a:ext cx="186392" cy="36165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8" name="Rectangle 12"/>
            <p:cNvSpPr>
              <a:spLocks noChangeArrowheads="1"/>
            </p:cNvSpPr>
            <p:nvPr userDrawn="1"/>
          </p:nvSpPr>
          <p:spPr bwMode="auto">
            <a:xfrm>
              <a:off x="11725766"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0" name="Rectangle 14"/>
            <p:cNvSpPr>
              <a:spLocks noChangeArrowheads="1"/>
            </p:cNvSpPr>
            <p:nvPr userDrawn="1"/>
          </p:nvSpPr>
          <p:spPr bwMode="auto">
            <a:xfrm>
              <a:off x="10839244" y="2823291"/>
              <a:ext cx="186392" cy="118326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1" name="Freeform 15"/>
            <p:cNvSpPr>
              <a:spLocks/>
            </p:cNvSpPr>
            <p:nvPr userDrawn="1"/>
          </p:nvSpPr>
          <p:spPr bwMode="auto">
            <a:xfrm>
              <a:off x="10839244" y="4006557"/>
              <a:ext cx="186392" cy="2889543"/>
            </a:xfrm>
            <a:custGeom>
              <a:avLst/>
              <a:gdLst>
                <a:gd name="T0" fmla="*/ 0 w 201"/>
                <a:gd name="T1" fmla="*/ 0 h 3116"/>
                <a:gd name="T2" fmla="*/ 0 w 201"/>
                <a:gd name="T3" fmla="*/ 478 h 3116"/>
                <a:gd name="T4" fmla="*/ 0 w 201"/>
                <a:gd name="T5" fmla="*/ 784 h 3116"/>
                <a:gd name="T6" fmla="*/ 0 w 201"/>
                <a:gd name="T7" fmla="*/ 3116 h 3116"/>
                <a:gd name="T8" fmla="*/ 201 w 201"/>
                <a:gd name="T9" fmla="*/ 3116 h 3116"/>
                <a:gd name="T10" fmla="*/ 201 w 201"/>
                <a:gd name="T11" fmla="*/ 1027 h 3116"/>
                <a:gd name="T12" fmla="*/ 201 w 201"/>
                <a:gd name="T13" fmla="*/ 742 h 3116"/>
                <a:gd name="T14" fmla="*/ 201 w 201"/>
                <a:gd name="T15" fmla="*/ 478 h 3116"/>
                <a:gd name="T16" fmla="*/ 201 w 201"/>
                <a:gd name="T17" fmla="*/ 0 h 3116"/>
                <a:gd name="T18" fmla="*/ 0 w 201"/>
                <a:gd name="T19" fmla="*/ 0 h 3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3116">
                  <a:moveTo>
                    <a:pt x="0" y="0"/>
                  </a:moveTo>
                  <a:lnTo>
                    <a:pt x="0" y="478"/>
                  </a:lnTo>
                  <a:lnTo>
                    <a:pt x="0" y="784"/>
                  </a:lnTo>
                  <a:lnTo>
                    <a:pt x="0" y="3116"/>
                  </a:lnTo>
                  <a:lnTo>
                    <a:pt x="201" y="3116"/>
                  </a:lnTo>
                  <a:lnTo>
                    <a:pt x="201" y="1027"/>
                  </a:lnTo>
                  <a:lnTo>
                    <a:pt x="201" y="742"/>
                  </a:lnTo>
                  <a:lnTo>
                    <a:pt x="201" y="478"/>
                  </a:lnTo>
                  <a:lnTo>
                    <a:pt x="201"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2" name="Rectangle 16"/>
            <p:cNvSpPr>
              <a:spLocks noChangeArrowheads="1"/>
            </p:cNvSpPr>
            <p:nvPr userDrawn="1"/>
          </p:nvSpPr>
          <p:spPr bwMode="auto">
            <a:xfrm>
              <a:off x="9506678" y="1496290"/>
              <a:ext cx="186392" cy="13270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3" name="Freeform 17"/>
            <p:cNvSpPr>
              <a:spLocks noEditPoints="1"/>
            </p:cNvSpPr>
            <p:nvPr userDrawn="1"/>
          </p:nvSpPr>
          <p:spPr bwMode="auto">
            <a:xfrm>
              <a:off x="10829043" y="2286370"/>
              <a:ext cx="1091461" cy="1074769"/>
            </a:xfrm>
            <a:custGeom>
              <a:avLst/>
              <a:gdLst>
                <a:gd name="T0" fmla="*/ 325 w 650"/>
                <a:gd name="T1" fmla="*/ 640 h 640"/>
                <a:gd name="T2" fmla="*/ 286 w 650"/>
                <a:gd name="T3" fmla="*/ 623 h 640"/>
                <a:gd name="T4" fmla="*/ 22 w 650"/>
                <a:gd name="T5" fmla="*/ 359 h 640"/>
                <a:gd name="T6" fmla="*/ 22 w 650"/>
                <a:gd name="T7" fmla="*/ 281 h 640"/>
                <a:gd name="T8" fmla="*/ 286 w 650"/>
                <a:gd name="T9" fmla="*/ 17 h 640"/>
                <a:gd name="T10" fmla="*/ 325 w 650"/>
                <a:gd name="T11" fmla="*/ 0 h 640"/>
                <a:gd name="T12" fmla="*/ 365 w 650"/>
                <a:gd name="T13" fmla="*/ 17 h 640"/>
                <a:gd name="T14" fmla="*/ 629 w 650"/>
                <a:gd name="T15" fmla="*/ 281 h 640"/>
                <a:gd name="T16" fmla="*/ 629 w 650"/>
                <a:gd name="T17" fmla="*/ 359 h 640"/>
                <a:gd name="T18" fmla="*/ 365 w 650"/>
                <a:gd name="T19" fmla="*/ 623 h 640"/>
                <a:gd name="T20" fmla="*/ 325 w 650"/>
                <a:gd name="T21" fmla="*/ 640 h 640"/>
                <a:gd name="T22" fmla="*/ 140 w 650"/>
                <a:gd name="T23" fmla="*/ 320 h 640"/>
                <a:gd name="T24" fmla="*/ 325 w 650"/>
                <a:gd name="T25" fmla="*/ 506 h 640"/>
                <a:gd name="T26" fmla="*/ 511 w 650"/>
                <a:gd name="T27" fmla="*/ 320 h 640"/>
                <a:gd name="T28" fmla="*/ 325 w 650"/>
                <a:gd name="T29" fmla="*/ 134 h 640"/>
                <a:gd name="T30" fmla="*/ 140 w 650"/>
                <a:gd name="T31" fmla="*/ 32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640">
                  <a:moveTo>
                    <a:pt x="325" y="640"/>
                  </a:moveTo>
                  <a:cubicBezTo>
                    <a:pt x="311" y="640"/>
                    <a:pt x="297" y="634"/>
                    <a:pt x="286" y="623"/>
                  </a:cubicBezTo>
                  <a:cubicBezTo>
                    <a:pt x="22" y="359"/>
                    <a:pt x="22" y="359"/>
                    <a:pt x="22" y="359"/>
                  </a:cubicBezTo>
                  <a:cubicBezTo>
                    <a:pt x="0" y="338"/>
                    <a:pt x="0" y="302"/>
                    <a:pt x="22" y="281"/>
                  </a:cubicBezTo>
                  <a:cubicBezTo>
                    <a:pt x="286" y="17"/>
                    <a:pt x="286" y="17"/>
                    <a:pt x="286" y="17"/>
                  </a:cubicBezTo>
                  <a:cubicBezTo>
                    <a:pt x="297" y="6"/>
                    <a:pt x="311" y="0"/>
                    <a:pt x="325" y="0"/>
                  </a:cubicBezTo>
                  <a:cubicBezTo>
                    <a:pt x="340" y="0"/>
                    <a:pt x="354" y="6"/>
                    <a:pt x="365" y="17"/>
                  </a:cubicBezTo>
                  <a:cubicBezTo>
                    <a:pt x="629" y="281"/>
                    <a:pt x="629" y="281"/>
                    <a:pt x="629" y="281"/>
                  </a:cubicBezTo>
                  <a:cubicBezTo>
                    <a:pt x="650" y="302"/>
                    <a:pt x="650" y="338"/>
                    <a:pt x="629" y="359"/>
                  </a:cubicBezTo>
                  <a:cubicBezTo>
                    <a:pt x="365" y="623"/>
                    <a:pt x="365" y="623"/>
                    <a:pt x="365" y="623"/>
                  </a:cubicBezTo>
                  <a:cubicBezTo>
                    <a:pt x="354" y="634"/>
                    <a:pt x="340" y="640"/>
                    <a:pt x="325" y="640"/>
                  </a:cubicBezTo>
                  <a:close/>
                  <a:moveTo>
                    <a:pt x="140" y="320"/>
                  </a:moveTo>
                  <a:cubicBezTo>
                    <a:pt x="325" y="506"/>
                    <a:pt x="325" y="506"/>
                    <a:pt x="325" y="506"/>
                  </a:cubicBezTo>
                  <a:cubicBezTo>
                    <a:pt x="511" y="320"/>
                    <a:pt x="511" y="320"/>
                    <a:pt x="511" y="320"/>
                  </a:cubicBezTo>
                  <a:cubicBezTo>
                    <a:pt x="325" y="134"/>
                    <a:pt x="325" y="134"/>
                    <a:pt x="325" y="134"/>
                  </a:cubicBezTo>
                  <a:lnTo>
                    <a:pt x="140" y="3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4" name="Freeform 18"/>
            <p:cNvSpPr>
              <a:spLocks/>
            </p:cNvSpPr>
            <p:nvPr userDrawn="1"/>
          </p:nvSpPr>
          <p:spPr bwMode="auto">
            <a:xfrm>
              <a:off x="9535425" y="1939551"/>
              <a:ext cx="601834" cy="4944494"/>
            </a:xfrm>
            <a:custGeom>
              <a:avLst/>
              <a:gdLst>
                <a:gd name="T0" fmla="*/ 649 w 649"/>
                <a:gd name="T1" fmla="*/ 0 h 5332"/>
                <a:gd name="T2" fmla="*/ 449 w 649"/>
                <a:gd name="T3" fmla="*/ 0 h 5332"/>
                <a:gd name="T4" fmla="*/ 449 w 649"/>
                <a:gd name="T5" fmla="*/ 1986 h 5332"/>
                <a:gd name="T6" fmla="*/ 141 w 649"/>
                <a:gd name="T7" fmla="*/ 1680 h 5332"/>
                <a:gd name="T8" fmla="*/ 0 w 649"/>
                <a:gd name="T9" fmla="*/ 1821 h 5332"/>
                <a:gd name="T10" fmla="*/ 449 w 649"/>
                <a:gd name="T11" fmla="*/ 2270 h 5332"/>
                <a:gd name="T12" fmla="*/ 449 w 649"/>
                <a:gd name="T13" fmla="*/ 2577 h 5332"/>
                <a:gd name="T14" fmla="*/ 449 w 649"/>
                <a:gd name="T15" fmla="*/ 5332 h 5332"/>
                <a:gd name="T16" fmla="*/ 649 w 649"/>
                <a:gd name="T17" fmla="*/ 5332 h 5332"/>
                <a:gd name="T18" fmla="*/ 649 w 649"/>
                <a:gd name="T19" fmla="*/ 2577 h 5332"/>
                <a:gd name="T20" fmla="*/ 649 w 649"/>
                <a:gd name="T21" fmla="*/ 2577 h 5332"/>
                <a:gd name="T22" fmla="*/ 649 w 649"/>
                <a:gd name="T23" fmla="*/ 0 h 5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9" h="5332">
                  <a:moveTo>
                    <a:pt x="649" y="0"/>
                  </a:moveTo>
                  <a:lnTo>
                    <a:pt x="449" y="0"/>
                  </a:lnTo>
                  <a:lnTo>
                    <a:pt x="449" y="1986"/>
                  </a:lnTo>
                  <a:lnTo>
                    <a:pt x="141" y="1680"/>
                  </a:lnTo>
                  <a:lnTo>
                    <a:pt x="0" y="1821"/>
                  </a:lnTo>
                  <a:lnTo>
                    <a:pt x="449" y="2270"/>
                  </a:lnTo>
                  <a:lnTo>
                    <a:pt x="449" y="2577"/>
                  </a:lnTo>
                  <a:lnTo>
                    <a:pt x="449" y="5332"/>
                  </a:lnTo>
                  <a:lnTo>
                    <a:pt x="649" y="5332"/>
                  </a:lnTo>
                  <a:lnTo>
                    <a:pt x="649" y="2577"/>
                  </a:lnTo>
                  <a:lnTo>
                    <a:pt x="649" y="2577"/>
                  </a:lnTo>
                  <a:lnTo>
                    <a:pt x="64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5" name="Freeform 19"/>
            <p:cNvSpPr>
              <a:spLocks noEditPoints="1"/>
            </p:cNvSpPr>
            <p:nvPr userDrawn="1"/>
          </p:nvSpPr>
          <p:spPr bwMode="auto">
            <a:xfrm>
              <a:off x="10137259" y="3460363"/>
              <a:ext cx="888377" cy="1083115"/>
            </a:xfrm>
            <a:custGeom>
              <a:avLst/>
              <a:gdLst>
                <a:gd name="T0" fmla="*/ 512 w 529"/>
                <a:gd name="T1" fmla="*/ 286 h 645"/>
                <a:gd name="T2" fmla="*/ 418 w 529"/>
                <a:gd name="T3" fmla="*/ 191 h 645"/>
                <a:gd name="T4" fmla="*/ 248 w 529"/>
                <a:gd name="T5" fmla="*/ 22 h 645"/>
                <a:gd name="T6" fmla="*/ 170 w 529"/>
                <a:gd name="T7" fmla="*/ 22 h 645"/>
                <a:gd name="T8" fmla="*/ 0 w 529"/>
                <a:gd name="T9" fmla="*/ 191 h 645"/>
                <a:gd name="T10" fmla="*/ 0 w 529"/>
                <a:gd name="T11" fmla="*/ 459 h 645"/>
                <a:gd name="T12" fmla="*/ 170 w 529"/>
                <a:gd name="T13" fmla="*/ 629 h 645"/>
                <a:gd name="T14" fmla="*/ 209 w 529"/>
                <a:gd name="T15" fmla="*/ 645 h 645"/>
                <a:gd name="T16" fmla="*/ 248 w 529"/>
                <a:gd name="T17" fmla="*/ 629 h 645"/>
                <a:gd name="T18" fmla="*/ 418 w 529"/>
                <a:gd name="T19" fmla="*/ 459 h 645"/>
                <a:gd name="T20" fmla="*/ 512 w 529"/>
                <a:gd name="T21" fmla="*/ 364 h 645"/>
                <a:gd name="T22" fmla="*/ 529 w 529"/>
                <a:gd name="T23" fmla="*/ 325 h 645"/>
                <a:gd name="T24" fmla="*/ 512 w 529"/>
                <a:gd name="T25" fmla="*/ 286 h 645"/>
                <a:gd name="T26" fmla="*/ 209 w 529"/>
                <a:gd name="T27" fmla="*/ 511 h 645"/>
                <a:gd name="T28" fmla="*/ 23 w 529"/>
                <a:gd name="T29" fmla="*/ 325 h 645"/>
                <a:gd name="T30" fmla="*/ 209 w 529"/>
                <a:gd name="T31" fmla="*/ 140 h 645"/>
                <a:gd name="T32" fmla="*/ 395 w 529"/>
                <a:gd name="T33" fmla="*/ 325 h 645"/>
                <a:gd name="T34" fmla="*/ 209 w 529"/>
                <a:gd name="T35" fmla="*/ 511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9" h="645">
                  <a:moveTo>
                    <a:pt x="512" y="286"/>
                  </a:moveTo>
                  <a:cubicBezTo>
                    <a:pt x="418" y="191"/>
                    <a:pt x="418" y="191"/>
                    <a:pt x="418" y="191"/>
                  </a:cubicBezTo>
                  <a:cubicBezTo>
                    <a:pt x="248" y="22"/>
                    <a:pt x="248" y="22"/>
                    <a:pt x="248" y="22"/>
                  </a:cubicBezTo>
                  <a:cubicBezTo>
                    <a:pt x="227" y="0"/>
                    <a:pt x="192" y="0"/>
                    <a:pt x="170" y="22"/>
                  </a:cubicBezTo>
                  <a:cubicBezTo>
                    <a:pt x="0" y="191"/>
                    <a:pt x="0" y="191"/>
                    <a:pt x="0" y="191"/>
                  </a:cubicBezTo>
                  <a:cubicBezTo>
                    <a:pt x="0" y="459"/>
                    <a:pt x="0" y="459"/>
                    <a:pt x="0" y="459"/>
                  </a:cubicBezTo>
                  <a:cubicBezTo>
                    <a:pt x="170" y="629"/>
                    <a:pt x="170" y="629"/>
                    <a:pt x="170" y="629"/>
                  </a:cubicBezTo>
                  <a:cubicBezTo>
                    <a:pt x="180" y="639"/>
                    <a:pt x="194" y="645"/>
                    <a:pt x="209" y="645"/>
                  </a:cubicBezTo>
                  <a:cubicBezTo>
                    <a:pt x="224" y="645"/>
                    <a:pt x="238" y="639"/>
                    <a:pt x="248" y="629"/>
                  </a:cubicBezTo>
                  <a:cubicBezTo>
                    <a:pt x="418" y="459"/>
                    <a:pt x="418" y="459"/>
                    <a:pt x="418" y="459"/>
                  </a:cubicBezTo>
                  <a:cubicBezTo>
                    <a:pt x="512" y="364"/>
                    <a:pt x="512" y="364"/>
                    <a:pt x="512" y="364"/>
                  </a:cubicBezTo>
                  <a:cubicBezTo>
                    <a:pt x="523" y="354"/>
                    <a:pt x="529" y="340"/>
                    <a:pt x="529" y="325"/>
                  </a:cubicBezTo>
                  <a:cubicBezTo>
                    <a:pt x="529" y="311"/>
                    <a:pt x="523" y="296"/>
                    <a:pt x="512" y="286"/>
                  </a:cubicBezTo>
                  <a:close/>
                  <a:moveTo>
                    <a:pt x="209" y="511"/>
                  </a:moveTo>
                  <a:cubicBezTo>
                    <a:pt x="23" y="325"/>
                    <a:pt x="23" y="325"/>
                    <a:pt x="23" y="325"/>
                  </a:cubicBezTo>
                  <a:cubicBezTo>
                    <a:pt x="209" y="140"/>
                    <a:pt x="209" y="140"/>
                    <a:pt x="209" y="140"/>
                  </a:cubicBezTo>
                  <a:cubicBezTo>
                    <a:pt x="395" y="325"/>
                    <a:pt x="395" y="325"/>
                    <a:pt x="395" y="325"/>
                  </a:cubicBezTo>
                  <a:lnTo>
                    <a:pt x="209"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6" name="Freeform 20"/>
            <p:cNvSpPr>
              <a:spLocks/>
            </p:cNvSpPr>
            <p:nvPr userDrawn="1"/>
          </p:nvSpPr>
          <p:spPr bwMode="auto">
            <a:xfrm>
              <a:off x="9951794" y="3781217"/>
              <a:ext cx="185465" cy="449752"/>
            </a:xfrm>
            <a:custGeom>
              <a:avLst/>
              <a:gdLst>
                <a:gd name="T0" fmla="*/ 200 w 200"/>
                <a:gd name="T1" fmla="*/ 0 h 485"/>
                <a:gd name="T2" fmla="*/ 100 w 200"/>
                <a:gd name="T3" fmla="*/ 101 h 485"/>
                <a:gd name="T4" fmla="*/ 0 w 200"/>
                <a:gd name="T5" fmla="*/ 0 h 485"/>
                <a:gd name="T6" fmla="*/ 0 w 200"/>
                <a:gd name="T7" fmla="*/ 284 h 485"/>
                <a:gd name="T8" fmla="*/ 200 w 200"/>
                <a:gd name="T9" fmla="*/ 485 h 485"/>
                <a:gd name="T10" fmla="*/ 200 w 200"/>
                <a:gd name="T11" fmla="*/ 0 h 485"/>
              </a:gdLst>
              <a:ahLst/>
              <a:cxnLst>
                <a:cxn ang="0">
                  <a:pos x="T0" y="T1"/>
                </a:cxn>
                <a:cxn ang="0">
                  <a:pos x="T2" y="T3"/>
                </a:cxn>
                <a:cxn ang="0">
                  <a:pos x="T4" y="T5"/>
                </a:cxn>
                <a:cxn ang="0">
                  <a:pos x="T6" y="T7"/>
                </a:cxn>
                <a:cxn ang="0">
                  <a:pos x="T8" y="T9"/>
                </a:cxn>
                <a:cxn ang="0">
                  <a:pos x="T10" y="T11"/>
                </a:cxn>
              </a:cxnLst>
              <a:rect l="0" t="0" r="r" b="b"/>
              <a:pathLst>
                <a:path w="200" h="485">
                  <a:moveTo>
                    <a:pt x="200" y="0"/>
                  </a:moveTo>
                  <a:lnTo>
                    <a:pt x="100" y="101"/>
                  </a:lnTo>
                  <a:lnTo>
                    <a:pt x="0" y="0"/>
                  </a:lnTo>
                  <a:lnTo>
                    <a:pt x="0" y="284"/>
                  </a:lnTo>
                  <a:lnTo>
                    <a:pt x="200" y="485"/>
                  </a:lnTo>
                  <a:lnTo>
                    <a:pt x="20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7" name="Freeform 21"/>
            <p:cNvSpPr>
              <a:spLocks noEditPoints="1"/>
            </p:cNvSpPr>
            <p:nvPr userDrawn="1"/>
          </p:nvSpPr>
          <p:spPr bwMode="auto">
            <a:xfrm>
              <a:off x="9506678" y="950096"/>
              <a:ext cx="1084042" cy="1084042"/>
            </a:xfrm>
            <a:custGeom>
              <a:avLst/>
              <a:gdLst>
                <a:gd name="T0" fmla="*/ 320 w 645"/>
                <a:gd name="T1" fmla="*/ 645 h 645"/>
                <a:gd name="T2" fmla="*/ 281 w 645"/>
                <a:gd name="T3" fmla="*/ 629 h 645"/>
                <a:gd name="T4" fmla="*/ 17 w 645"/>
                <a:gd name="T5" fmla="*/ 364 h 645"/>
                <a:gd name="T6" fmla="*/ 0 w 645"/>
                <a:gd name="T7" fmla="*/ 325 h 645"/>
                <a:gd name="T8" fmla="*/ 17 w 645"/>
                <a:gd name="T9" fmla="*/ 286 h 645"/>
                <a:gd name="T10" fmla="*/ 281 w 645"/>
                <a:gd name="T11" fmla="*/ 22 h 645"/>
                <a:gd name="T12" fmla="*/ 359 w 645"/>
                <a:gd name="T13" fmla="*/ 22 h 645"/>
                <a:gd name="T14" fmla="*/ 623 w 645"/>
                <a:gd name="T15" fmla="*/ 286 h 645"/>
                <a:gd name="T16" fmla="*/ 623 w 645"/>
                <a:gd name="T17" fmla="*/ 364 h 645"/>
                <a:gd name="T18" fmla="*/ 359 w 645"/>
                <a:gd name="T19" fmla="*/ 629 h 645"/>
                <a:gd name="T20" fmla="*/ 320 w 645"/>
                <a:gd name="T21" fmla="*/ 645 h 645"/>
                <a:gd name="T22" fmla="*/ 134 w 645"/>
                <a:gd name="T23" fmla="*/ 325 h 645"/>
                <a:gd name="T24" fmla="*/ 320 w 645"/>
                <a:gd name="T25" fmla="*/ 511 h 645"/>
                <a:gd name="T26" fmla="*/ 506 w 645"/>
                <a:gd name="T27" fmla="*/ 325 h 645"/>
                <a:gd name="T28" fmla="*/ 320 w 645"/>
                <a:gd name="T29" fmla="*/ 140 h 645"/>
                <a:gd name="T30" fmla="*/ 134 w 645"/>
                <a:gd name="T31" fmla="*/ 32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645">
                  <a:moveTo>
                    <a:pt x="320" y="645"/>
                  </a:moveTo>
                  <a:cubicBezTo>
                    <a:pt x="306" y="645"/>
                    <a:pt x="292" y="639"/>
                    <a:pt x="281" y="629"/>
                  </a:cubicBezTo>
                  <a:cubicBezTo>
                    <a:pt x="17" y="364"/>
                    <a:pt x="17" y="364"/>
                    <a:pt x="17" y="364"/>
                  </a:cubicBezTo>
                  <a:cubicBezTo>
                    <a:pt x="6" y="354"/>
                    <a:pt x="0" y="340"/>
                    <a:pt x="0" y="325"/>
                  </a:cubicBezTo>
                  <a:cubicBezTo>
                    <a:pt x="0" y="311"/>
                    <a:pt x="6" y="296"/>
                    <a:pt x="17" y="286"/>
                  </a:cubicBezTo>
                  <a:cubicBezTo>
                    <a:pt x="281" y="22"/>
                    <a:pt x="281" y="22"/>
                    <a:pt x="281" y="22"/>
                  </a:cubicBezTo>
                  <a:cubicBezTo>
                    <a:pt x="302" y="0"/>
                    <a:pt x="338" y="0"/>
                    <a:pt x="359" y="22"/>
                  </a:cubicBezTo>
                  <a:cubicBezTo>
                    <a:pt x="623" y="286"/>
                    <a:pt x="623" y="286"/>
                    <a:pt x="623" y="286"/>
                  </a:cubicBezTo>
                  <a:cubicBezTo>
                    <a:pt x="645" y="308"/>
                    <a:pt x="645" y="343"/>
                    <a:pt x="623" y="364"/>
                  </a:cubicBezTo>
                  <a:cubicBezTo>
                    <a:pt x="359" y="629"/>
                    <a:pt x="359" y="629"/>
                    <a:pt x="359" y="629"/>
                  </a:cubicBezTo>
                  <a:cubicBezTo>
                    <a:pt x="348" y="639"/>
                    <a:pt x="334" y="645"/>
                    <a:pt x="320" y="645"/>
                  </a:cubicBezTo>
                  <a:close/>
                  <a:moveTo>
                    <a:pt x="134" y="325"/>
                  </a:moveTo>
                  <a:cubicBezTo>
                    <a:pt x="320" y="511"/>
                    <a:pt x="320" y="511"/>
                    <a:pt x="320" y="511"/>
                  </a:cubicBezTo>
                  <a:cubicBezTo>
                    <a:pt x="506" y="325"/>
                    <a:pt x="506" y="325"/>
                    <a:pt x="506" y="325"/>
                  </a:cubicBezTo>
                  <a:cubicBezTo>
                    <a:pt x="320" y="140"/>
                    <a:pt x="320" y="140"/>
                    <a:pt x="320" y="140"/>
                  </a:cubicBezTo>
                  <a:lnTo>
                    <a:pt x="134" y="3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8" name="Freeform 22"/>
            <p:cNvSpPr>
              <a:spLocks noEditPoints="1"/>
            </p:cNvSpPr>
            <p:nvPr userDrawn="1"/>
          </p:nvSpPr>
          <p:spPr bwMode="auto">
            <a:xfrm>
              <a:off x="8176895" y="3460363"/>
              <a:ext cx="886522" cy="3435737"/>
            </a:xfrm>
            <a:custGeom>
              <a:avLst/>
              <a:gdLst>
                <a:gd name="T0" fmla="*/ 528 w 528"/>
                <a:gd name="T1" fmla="*/ 191 h 2045"/>
                <a:gd name="T2" fmla="*/ 359 w 528"/>
                <a:gd name="T3" fmla="*/ 22 h 2045"/>
                <a:gd name="T4" fmla="*/ 280 w 528"/>
                <a:gd name="T5" fmla="*/ 22 h 2045"/>
                <a:gd name="T6" fmla="*/ 16 w 528"/>
                <a:gd name="T7" fmla="*/ 286 h 2045"/>
                <a:gd name="T8" fmla="*/ 0 w 528"/>
                <a:gd name="T9" fmla="*/ 325 h 2045"/>
                <a:gd name="T10" fmla="*/ 0 w 528"/>
                <a:gd name="T11" fmla="*/ 2045 h 2045"/>
                <a:gd name="T12" fmla="*/ 111 w 528"/>
                <a:gd name="T13" fmla="*/ 2045 h 2045"/>
                <a:gd name="T14" fmla="*/ 111 w 528"/>
                <a:gd name="T15" fmla="*/ 459 h 2045"/>
                <a:gd name="T16" fmla="*/ 264 w 528"/>
                <a:gd name="T17" fmla="*/ 612 h 2045"/>
                <a:gd name="T18" fmla="*/ 264 w 528"/>
                <a:gd name="T19" fmla="*/ 2038 h 2045"/>
                <a:gd name="T20" fmla="*/ 375 w 528"/>
                <a:gd name="T21" fmla="*/ 2038 h 2045"/>
                <a:gd name="T22" fmla="*/ 375 w 528"/>
                <a:gd name="T23" fmla="*/ 612 h 2045"/>
                <a:gd name="T24" fmla="*/ 528 w 528"/>
                <a:gd name="T25" fmla="*/ 459 h 2045"/>
                <a:gd name="T26" fmla="*/ 528 w 528"/>
                <a:gd name="T27" fmla="*/ 191 h 2045"/>
                <a:gd name="T28" fmla="*/ 320 w 528"/>
                <a:gd name="T29" fmla="*/ 511 h 2045"/>
                <a:gd name="T30" fmla="*/ 134 w 528"/>
                <a:gd name="T31" fmla="*/ 325 h 2045"/>
                <a:gd name="T32" fmla="*/ 320 w 528"/>
                <a:gd name="T33" fmla="*/ 140 h 2045"/>
                <a:gd name="T34" fmla="*/ 505 w 528"/>
                <a:gd name="T35" fmla="*/ 325 h 2045"/>
                <a:gd name="T36" fmla="*/ 320 w 528"/>
                <a:gd name="T37" fmla="*/ 511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8" h="2045">
                  <a:moveTo>
                    <a:pt x="528" y="191"/>
                  </a:moveTo>
                  <a:cubicBezTo>
                    <a:pt x="359" y="22"/>
                    <a:pt x="359" y="22"/>
                    <a:pt x="359" y="22"/>
                  </a:cubicBezTo>
                  <a:cubicBezTo>
                    <a:pt x="337" y="0"/>
                    <a:pt x="302" y="0"/>
                    <a:pt x="280" y="22"/>
                  </a:cubicBezTo>
                  <a:cubicBezTo>
                    <a:pt x="16" y="286"/>
                    <a:pt x="16" y="286"/>
                    <a:pt x="16" y="286"/>
                  </a:cubicBezTo>
                  <a:cubicBezTo>
                    <a:pt x="6" y="296"/>
                    <a:pt x="0" y="311"/>
                    <a:pt x="0" y="325"/>
                  </a:cubicBezTo>
                  <a:cubicBezTo>
                    <a:pt x="0" y="2045"/>
                    <a:pt x="0" y="2045"/>
                    <a:pt x="0" y="2045"/>
                  </a:cubicBezTo>
                  <a:cubicBezTo>
                    <a:pt x="111" y="2045"/>
                    <a:pt x="111" y="2045"/>
                    <a:pt x="111" y="2045"/>
                  </a:cubicBezTo>
                  <a:cubicBezTo>
                    <a:pt x="111" y="459"/>
                    <a:pt x="111" y="459"/>
                    <a:pt x="111" y="459"/>
                  </a:cubicBezTo>
                  <a:cubicBezTo>
                    <a:pt x="264" y="612"/>
                    <a:pt x="264" y="612"/>
                    <a:pt x="264" y="612"/>
                  </a:cubicBezTo>
                  <a:cubicBezTo>
                    <a:pt x="264" y="2038"/>
                    <a:pt x="264" y="2038"/>
                    <a:pt x="264" y="2038"/>
                  </a:cubicBezTo>
                  <a:cubicBezTo>
                    <a:pt x="375" y="2038"/>
                    <a:pt x="375" y="2038"/>
                    <a:pt x="375" y="2038"/>
                  </a:cubicBezTo>
                  <a:cubicBezTo>
                    <a:pt x="375" y="612"/>
                    <a:pt x="375" y="612"/>
                    <a:pt x="375" y="612"/>
                  </a:cubicBezTo>
                  <a:cubicBezTo>
                    <a:pt x="528" y="459"/>
                    <a:pt x="528" y="459"/>
                    <a:pt x="528" y="459"/>
                  </a:cubicBezTo>
                  <a:lnTo>
                    <a:pt x="528" y="191"/>
                  </a:lnTo>
                  <a:close/>
                  <a:moveTo>
                    <a:pt x="320" y="511"/>
                  </a:moveTo>
                  <a:cubicBezTo>
                    <a:pt x="134" y="325"/>
                    <a:pt x="134" y="325"/>
                    <a:pt x="134" y="325"/>
                  </a:cubicBezTo>
                  <a:cubicBezTo>
                    <a:pt x="320" y="140"/>
                    <a:pt x="320" y="140"/>
                    <a:pt x="320" y="140"/>
                  </a:cubicBezTo>
                  <a:cubicBezTo>
                    <a:pt x="505" y="325"/>
                    <a:pt x="505" y="325"/>
                    <a:pt x="505" y="325"/>
                  </a:cubicBezTo>
                  <a:lnTo>
                    <a:pt x="320" y="5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39" name="Freeform 23"/>
            <p:cNvSpPr>
              <a:spLocks/>
            </p:cNvSpPr>
            <p:nvPr userDrawn="1"/>
          </p:nvSpPr>
          <p:spPr bwMode="auto">
            <a:xfrm>
              <a:off x="9063417" y="3781217"/>
              <a:ext cx="186392" cy="449752"/>
            </a:xfrm>
            <a:custGeom>
              <a:avLst/>
              <a:gdLst>
                <a:gd name="T0" fmla="*/ 111 w 111"/>
                <a:gd name="T1" fmla="*/ 134 h 268"/>
                <a:gd name="T2" fmla="*/ 95 w 111"/>
                <a:gd name="T3" fmla="*/ 95 h 268"/>
                <a:gd name="T4" fmla="*/ 0 w 111"/>
                <a:gd name="T5" fmla="*/ 0 h 268"/>
                <a:gd name="T6" fmla="*/ 0 w 111"/>
                <a:gd name="T7" fmla="*/ 268 h 268"/>
                <a:gd name="T8" fmla="*/ 95 w 111"/>
                <a:gd name="T9" fmla="*/ 173 h 268"/>
                <a:gd name="T10" fmla="*/ 111 w 111"/>
                <a:gd name="T11" fmla="*/ 134 h 268"/>
              </a:gdLst>
              <a:ahLst/>
              <a:cxnLst>
                <a:cxn ang="0">
                  <a:pos x="T0" y="T1"/>
                </a:cxn>
                <a:cxn ang="0">
                  <a:pos x="T2" y="T3"/>
                </a:cxn>
                <a:cxn ang="0">
                  <a:pos x="T4" y="T5"/>
                </a:cxn>
                <a:cxn ang="0">
                  <a:pos x="T6" y="T7"/>
                </a:cxn>
                <a:cxn ang="0">
                  <a:pos x="T8" y="T9"/>
                </a:cxn>
                <a:cxn ang="0">
                  <a:pos x="T10" y="T11"/>
                </a:cxn>
              </a:cxnLst>
              <a:rect l="0" t="0" r="r" b="b"/>
              <a:pathLst>
                <a:path w="111" h="268">
                  <a:moveTo>
                    <a:pt x="111" y="134"/>
                  </a:moveTo>
                  <a:cubicBezTo>
                    <a:pt x="111" y="120"/>
                    <a:pt x="105" y="105"/>
                    <a:pt x="95" y="95"/>
                  </a:cubicBezTo>
                  <a:cubicBezTo>
                    <a:pt x="0" y="0"/>
                    <a:pt x="0" y="0"/>
                    <a:pt x="0" y="0"/>
                  </a:cubicBezTo>
                  <a:cubicBezTo>
                    <a:pt x="0" y="268"/>
                    <a:pt x="0" y="268"/>
                    <a:pt x="0" y="268"/>
                  </a:cubicBezTo>
                  <a:cubicBezTo>
                    <a:pt x="95" y="173"/>
                    <a:pt x="95" y="173"/>
                    <a:pt x="95" y="173"/>
                  </a:cubicBezTo>
                  <a:cubicBezTo>
                    <a:pt x="105" y="163"/>
                    <a:pt x="111" y="149"/>
                    <a:pt x="111" y="1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40" name="Rectangle 24"/>
            <p:cNvSpPr>
              <a:spLocks noChangeArrowheads="1"/>
            </p:cNvSpPr>
            <p:nvPr userDrawn="1"/>
          </p:nvSpPr>
          <p:spPr bwMode="auto">
            <a:xfrm>
              <a:off x="9506678" y="2823291"/>
              <a:ext cx="186392" cy="40607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41" name="Freeform 25"/>
            <p:cNvSpPr>
              <a:spLocks/>
            </p:cNvSpPr>
            <p:nvPr userDrawn="1"/>
          </p:nvSpPr>
          <p:spPr bwMode="auto">
            <a:xfrm>
              <a:off x="9506678" y="2598879"/>
              <a:ext cx="196593" cy="449752"/>
            </a:xfrm>
            <a:custGeom>
              <a:avLst/>
              <a:gdLst>
                <a:gd name="T0" fmla="*/ 95 w 117"/>
                <a:gd name="T1" fmla="*/ 95 h 268"/>
                <a:gd name="T2" fmla="*/ 0 w 117"/>
                <a:gd name="T3" fmla="*/ 0 h 268"/>
                <a:gd name="T4" fmla="*/ 0 w 117"/>
                <a:gd name="T5" fmla="*/ 268 h 268"/>
                <a:gd name="T6" fmla="*/ 95 w 117"/>
                <a:gd name="T7" fmla="*/ 173 h 268"/>
                <a:gd name="T8" fmla="*/ 95 w 117"/>
                <a:gd name="T9" fmla="*/ 95 h 268"/>
              </a:gdLst>
              <a:ahLst/>
              <a:cxnLst>
                <a:cxn ang="0">
                  <a:pos x="T0" y="T1"/>
                </a:cxn>
                <a:cxn ang="0">
                  <a:pos x="T2" y="T3"/>
                </a:cxn>
                <a:cxn ang="0">
                  <a:pos x="T4" y="T5"/>
                </a:cxn>
                <a:cxn ang="0">
                  <a:pos x="T6" y="T7"/>
                </a:cxn>
                <a:cxn ang="0">
                  <a:pos x="T8" y="T9"/>
                </a:cxn>
              </a:cxnLst>
              <a:rect l="0" t="0" r="r" b="b"/>
              <a:pathLst>
                <a:path w="117" h="268">
                  <a:moveTo>
                    <a:pt x="95" y="95"/>
                  </a:moveTo>
                  <a:cubicBezTo>
                    <a:pt x="0" y="0"/>
                    <a:pt x="0" y="0"/>
                    <a:pt x="0" y="0"/>
                  </a:cubicBezTo>
                  <a:cubicBezTo>
                    <a:pt x="0" y="268"/>
                    <a:pt x="0" y="268"/>
                    <a:pt x="0" y="268"/>
                  </a:cubicBezTo>
                  <a:cubicBezTo>
                    <a:pt x="95" y="173"/>
                    <a:pt x="95" y="173"/>
                    <a:pt x="95" y="173"/>
                  </a:cubicBezTo>
                  <a:cubicBezTo>
                    <a:pt x="117" y="152"/>
                    <a:pt x="117" y="116"/>
                    <a:pt x="95" y="9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 name="Rectangle 1"/>
            <p:cNvSpPr/>
            <p:nvPr userDrawn="1"/>
          </p:nvSpPr>
          <p:spPr>
            <a:xfrm>
              <a:off x="9693070" y="3412067"/>
              <a:ext cx="258724" cy="732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9" name="Rectangle 13"/>
            <p:cNvSpPr>
              <a:spLocks noChangeArrowheads="1"/>
            </p:cNvSpPr>
            <p:nvPr userDrawn="1"/>
          </p:nvSpPr>
          <p:spPr bwMode="auto">
            <a:xfrm>
              <a:off x="10395983" y="4449818"/>
              <a:ext cx="186392" cy="244628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Tree>
    <p:extLst>
      <p:ext uri="{BB962C8B-B14F-4D97-AF65-F5344CB8AC3E}">
        <p14:creationId xmlns:p14="http://schemas.microsoft.com/office/powerpoint/2010/main" val="29350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2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1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2" name="Picture 41" descr="Cloudera_Data_Art_Color_9C_rgb.png"/>
          <p:cNvPicPr>
            <a:picLocks noChangeAspect="1"/>
          </p:cNvPicPr>
          <p:nvPr userDrawn="1"/>
        </p:nvPicPr>
        <p:blipFill rotWithShape="1">
          <a:blip r:embed="rId2">
            <a:extLst>
              <a:ext uri="{28A0092B-C50C-407E-A947-70E740481C1C}">
                <a14:useLocalDpi xmlns:a14="http://schemas.microsoft.com/office/drawing/2010/main" val="0"/>
              </a:ext>
            </a:extLst>
          </a:blip>
          <a:srcRect r="21215" b="32475"/>
          <a:stretch/>
        </p:blipFill>
        <p:spPr>
          <a:xfrm rot="16200000">
            <a:off x="7458887" y="1219947"/>
            <a:ext cx="5949884" cy="3510001"/>
          </a:xfrm>
          <a:prstGeom prst="rect">
            <a:avLst/>
          </a:prstGeom>
        </p:spPr>
      </p:pic>
    </p:spTree>
    <p:extLst>
      <p:ext uri="{BB962C8B-B14F-4D97-AF65-F5344CB8AC3E}">
        <p14:creationId xmlns:p14="http://schemas.microsoft.com/office/powerpoint/2010/main" val="376184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1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6" name="Picture 45" descr="Cloudera_Data_Art_Color_9C_blue.png"/>
          <p:cNvPicPr>
            <a:picLocks noChangeAspect="1"/>
          </p:cNvPicPr>
          <p:nvPr userDrawn="1"/>
        </p:nvPicPr>
        <p:blipFill rotWithShape="1">
          <a:blip r:embed="rId2">
            <a:extLst>
              <a:ext uri="{28A0092B-C50C-407E-A947-70E740481C1C}">
                <a14:useLocalDpi xmlns:a14="http://schemas.microsoft.com/office/drawing/2010/main" val="0"/>
              </a:ext>
            </a:extLst>
          </a:blip>
          <a:srcRect r="21426" b="32357"/>
          <a:stretch/>
        </p:blipFill>
        <p:spPr>
          <a:xfrm rot="16200000">
            <a:off x="7438700" y="1215322"/>
            <a:ext cx="5965445" cy="3534830"/>
          </a:xfrm>
          <a:prstGeom prst="rect">
            <a:avLst/>
          </a:prstGeom>
        </p:spPr>
      </p:pic>
      <p:sp>
        <p:nvSpPr>
          <p:cNvPr id="25" name="Rectangle 24"/>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309780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3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12" y="2701234"/>
            <a:ext cx="7362097"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7" name="Rectangle 106"/>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2" name="Group 1"/>
          <p:cNvGrpSpPr/>
          <p:nvPr userDrawn="1"/>
        </p:nvGrpSpPr>
        <p:grpSpPr>
          <a:xfrm>
            <a:off x="8737602" y="381003"/>
            <a:ext cx="3158908" cy="6510869"/>
            <a:chOff x="8737601" y="380999"/>
            <a:chExt cx="3158908" cy="6510869"/>
          </a:xfrm>
        </p:grpSpPr>
        <p:grpSp>
          <p:nvGrpSpPr>
            <p:cNvPr id="75" name="Group 74"/>
            <p:cNvGrpSpPr/>
            <p:nvPr userDrawn="1"/>
          </p:nvGrpSpPr>
          <p:grpSpPr>
            <a:xfrm>
              <a:off x="8737601" y="380999"/>
              <a:ext cx="3158908" cy="6510869"/>
              <a:chOff x="8737601" y="380999"/>
              <a:chExt cx="3158908" cy="6510869"/>
            </a:xfrm>
          </p:grpSpPr>
          <p:sp>
            <p:nvSpPr>
              <p:cNvPr id="76"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7"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8"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9"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0"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1"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2"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3"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4"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5"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6"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7"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8"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9"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0"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1"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2"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3"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4"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5"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6"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7"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8"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9"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0"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1"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2"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3"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4"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solidFill>
                <a:schemeClr val="accent1"/>
              </a:solidFill>
              <a:ln>
                <a:noFill/>
              </a:ln>
              <a:effectLst/>
              <a:extLst/>
            </p:spPr>
            <p:txBody>
              <a:bodyPr wrap="none" anchor="ctr"/>
              <a:lstStyle/>
              <a:p>
                <a:pPr defTabSz="457200">
                  <a:defRPr/>
                </a:pPr>
                <a:endParaRPr lang="en-US" dirty="0">
                  <a:solidFill>
                    <a:srgbClr val="8FCDD2"/>
                  </a:solidFill>
                  <a:latin typeface="Calibri"/>
                </a:endParaRPr>
              </a:p>
            </p:txBody>
          </p:sp>
        </p:grpSp>
        <p:sp>
          <p:nvSpPr>
            <p:cNvPr id="106"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solidFill>
              <a:schemeClr val="accent1"/>
            </a:solidFill>
            <a:ln>
              <a:noFill/>
            </a:ln>
            <a:effectLst/>
            <a:extLst/>
          </p:spPr>
          <p:txBody>
            <a:bodyPr wrap="none" anchor="ctr"/>
            <a:lstStyle/>
            <a:p>
              <a:pPr defTabSz="457200">
                <a:defRPr/>
              </a:pPr>
              <a:endParaRPr lang="en-US">
                <a:noFill/>
                <a:latin typeface="Calibri"/>
              </a:endParaRPr>
            </a:p>
          </p:txBody>
        </p:sp>
      </p:grpSp>
    </p:spTree>
    <p:extLst>
      <p:ext uri="{BB962C8B-B14F-4D97-AF65-F5344CB8AC3E}">
        <p14:creationId xmlns:p14="http://schemas.microsoft.com/office/powerpoint/2010/main" val="275037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6" name="Date Placeholder 5"/>
          <p:cNvSpPr>
            <a:spLocks noGrp="1"/>
          </p:cNvSpPr>
          <p:nvPr>
            <p:ph type="dt" sz="half" idx="14"/>
          </p:nvPr>
        </p:nvSpPr>
        <p:spPr/>
        <p:txBody>
          <a:bodyPr/>
          <a:lstStyle>
            <a:lvl1pPr>
              <a:defRPr>
                <a:solidFill>
                  <a:srgbClr val="5F5F5F"/>
                </a:solidFill>
              </a:defRPr>
            </a:lvl1pPr>
          </a:lstStyle>
          <a:p>
            <a:fld id="{BE835C5F-A8A9-41D7-AB84-2CA6647D6FA6}" type="datetime1">
              <a:rPr lang="en-US" smtClean="0"/>
              <a:pPr/>
              <a:t>3/24/15</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smtClean="0"/>
              <a:t>Oracle Confidential – Internal/Restricted/Highly Restricted</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60943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3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13" y="5179917"/>
            <a:ext cx="7336696"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12" y="2701234"/>
            <a:ext cx="7362097"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0" name="Rectangle 89"/>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46" name="Group 45"/>
          <p:cNvGrpSpPr/>
          <p:nvPr userDrawn="1"/>
        </p:nvGrpSpPr>
        <p:grpSpPr>
          <a:xfrm>
            <a:off x="8737602" y="381003"/>
            <a:ext cx="3158908" cy="6510869"/>
            <a:chOff x="8737601" y="380999"/>
            <a:chExt cx="3158908" cy="6510869"/>
          </a:xfrm>
          <a:solidFill>
            <a:schemeClr val="tx1"/>
          </a:solidFill>
        </p:grpSpPr>
        <p:grpSp>
          <p:nvGrpSpPr>
            <p:cNvPr id="47" name="Group 46"/>
            <p:cNvGrpSpPr/>
            <p:nvPr userDrawn="1"/>
          </p:nvGrpSpPr>
          <p:grpSpPr>
            <a:xfrm>
              <a:off x="8737601" y="380999"/>
              <a:ext cx="3158908" cy="6510869"/>
              <a:chOff x="8737601" y="380999"/>
              <a:chExt cx="3158908" cy="6510869"/>
            </a:xfrm>
            <a:grpFill/>
          </p:grpSpPr>
          <p:sp>
            <p:nvSpPr>
              <p:cNvPr id="49" name="Freeform 33"/>
              <p:cNvSpPr>
                <a:spLocks noChangeArrowheads="1"/>
              </p:cNvSpPr>
              <p:nvPr/>
            </p:nvSpPr>
            <p:spPr bwMode="auto">
              <a:xfrm>
                <a:off x="10451316" y="380999"/>
                <a:ext cx="594370" cy="603420"/>
              </a:xfrm>
              <a:custGeom>
                <a:avLst/>
                <a:gdLst>
                  <a:gd name="T0" fmla="*/ 748 w 872"/>
                  <a:gd name="T1" fmla="*/ 885 h 886"/>
                  <a:gd name="T2" fmla="*/ 122 w 872"/>
                  <a:gd name="T3" fmla="*/ 885 h 886"/>
                  <a:gd name="T4" fmla="*/ 97 w 872"/>
                  <a:gd name="T5" fmla="*/ 880 h 886"/>
                  <a:gd name="T6" fmla="*/ 76 w 872"/>
                  <a:gd name="T7" fmla="*/ 875 h 886"/>
                  <a:gd name="T8" fmla="*/ 51 w 872"/>
                  <a:gd name="T9" fmla="*/ 865 h 886"/>
                  <a:gd name="T10" fmla="*/ 36 w 872"/>
                  <a:gd name="T11" fmla="*/ 850 h 886"/>
                  <a:gd name="T12" fmla="*/ 20 w 872"/>
                  <a:gd name="T13" fmla="*/ 829 h 886"/>
                  <a:gd name="T14" fmla="*/ 10 w 872"/>
                  <a:gd name="T15" fmla="*/ 809 h 886"/>
                  <a:gd name="T16" fmla="*/ 0 w 872"/>
                  <a:gd name="T17" fmla="*/ 783 h 886"/>
                  <a:gd name="T18" fmla="*/ 0 w 872"/>
                  <a:gd name="T19" fmla="*/ 758 h 886"/>
                  <a:gd name="T20" fmla="*/ 0 w 872"/>
                  <a:gd name="T21" fmla="*/ 127 h 886"/>
                  <a:gd name="T22" fmla="*/ 0 w 872"/>
                  <a:gd name="T23" fmla="*/ 102 h 886"/>
                  <a:gd name="T24" fmla="*/ 10 w 872"/>
                  <a:gd name="T25" fmla="*/ 76 h 886"/>
                  <a:gd name="T26" fmla="*/ 20 w 872"/>
                  <a:gd name="T27" fmla="*/ 55 h 886"/>
                  <a:gd name="T28" fmla="*/ 36 w 872"/>
                  <a:gd name="T29" fmla="*/ 35 h 886"/>
                  <a:gd name="T30" fmla="*/ 51 w 872"/>
                  <a:gd name="T31" fmla="*/ 20 h 886"/>
                  <a:gd name="T32" fmla="*/ 76 w 872"/>
                  <a:gd name="T33" fmla="*/ 10 h 886"/>
                  <a:gd name="T34" fmla="*/ 97 w 872"/>
                  <a:gd name="T35" fmla="*/ 5 h 886"/>
                  <a:gd name="T36" fmla="*/ 122 w 872"/>
                  <a:gd name="T37" fmla="*/ 0 h 886"/>
                  <a:gd name="T38" fmla="*/ 748 w 872"/>
                  <a:gd name="T39" fmla="*/ 0 h 886"/>
                  <a:gd name="T40" fmla="*/ 774 w 872"/>
                  <a:gd name="T41" fmla="*/ 5 h 886"/>
                  <a:gd name="T42" fmla="*/ 794 w 872"/>
                  <a:gd name="T43" fmla="*/ 10 h 886"/>
                  <a:gd name="T44" fmla="*/ 815 w 872"/>
                  <a:gd name="T45" fmla="*/ 20 h 886"/>
                  <a:gd name="T46" fmla="*/ 835 w 872"/>
                  <a:gd name="T47" fmla="*/ 35 h 886"/>
                  <a:gd name="T48" fmla="*/ 850 w 872"/>
                  <a:gd name="T49" fmla="*/ 55 h 886"/>
                  <a:gd name="T50" fmla="*/ 860 w 872"/>
                  <a:gd name="T51" fmla="*/ 76 h 886"/>
                  <a:gd name="T52" fmla="*/ 871 w 872"/>
                  <a:gd name="T53" fmla="*/ 102 h 886"/>
                  <a:gd name="T54" fmla="*/ 871 w 872"/>
                  <a:gd name="T55" fmla="*/ 127 h 886"/>
                  <a:gd name="T56" fmla="*/ 871 w 872"/>
                  <a:gd name="T57" fmla="*/ 758 h 886"/>
                  <a:gd name="T58" fmla="*/ 871 w 872"/>
                  <a:gd name="T59" fmla="*/ 783 h 886"/>
                  <a:gd name="T60" fmla="*/ 860 w 872"/>
                  <a:gd name="T61" fmla="*/ 809 h 886"/>
                  <a:gd name="T62" fmla="*/ 850 w 872"/>
                  <a:gd name="T63" fmla="*/ 829 h 886"/>
                  <a:gd name="T64" fmla="*/ 835 w 872"/>
                  <a:gd name="T65" fmla="*/ 850 h 886"/>
                  <a:gd name="T66" fmla="*/ 815 w 872"/>
                  <a:gd name="T67" fmla="*/ 865 h 886"/>
                  <a:gd name="T68" fmla="*/ 794 w 872"/>
                  <a:gd name="T69" fmla="*/ 875 h 886"/>
                  <a:gd name="T70" fmla="*/ 774 w 872"/>
                  <a:gd name="T71" fmla="*/ 880 h 886"/>
                  <a:gd name="T72" fmla="*/ 748 w 872"/>
                  <a:gd name="T73" fmla="*/ 885 h 886"/>
                  <a:gd name="T74" fmla="*/ 249 w 872"/>
                  <a:gd name="T75" fmla="*/ 636 h 886"/>
                  <a:gd name="T76" fmla="*/ 621 w 872"/>
                  <a:gd name="T77" fmla="*/ 636 h 886"/>
                  <a:gd name="T78" fmla="*/ 621 w 872"/>
                  <a:gd name="T79" fmla="*/ 249 h 886"/>
                  <a:gd name="T80" fmla="*/ 249 w 872"/>
                  <a:gd name="T81" fmla="*/ 249 h 886"/>
                  <a:gd name="T82" fmla="*/ 249 w 872"/>
                  <a:gd name="T83" fmla="*/ 6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 h="886">
                    <a:moveTo>
                      <a:pt x="748" y="885"/>
                    </a:moveTo>
                    <a:lnTo>
                      <a:pt x="122" y="885"/>
                    </a:lnTo>
                    <a:lnTo>
                      <a:pt x="97" y="880"/>
                    </a:lnTo>
                    <a:lnTo>
                      <a:pt x="76" y="875"/>
                    </a:lnTo>
                    <a:lnTo>
                      <a:pt x="51" y="865"/>
                    </a:lnTo>
                    <a:lnTo>
                      <a:pt x="36" y="850"/>
                    </a:lnTo>
                    <a:lnTo>
                      <a:pt x="20" y="829"/>
                    </a:lnTo>
                    <a:lnTo>
                      <a:pt x="10" y="809"/>
                    </a:lnTo>
                    <a:lnTo>
                      <a:pt x="0" y="783"/>
                    </a:lnTo>
                    <a:lnTo>
                      <a:pt x="0" y="758"/>
                    </a:lnTo>
                    <a:lnTo>
                      <a:pt x="0" y="127"/>
                    </a:lnTo>
                    <a:lnTo>
                      <a:pt x="0" y="102"/>
                    </a:lnTo>
                    <a:lnTo>
                      <a:pt x="10" y="76"/>
                    </a:lnTo>
                    <a:lnTo>
                      <a:pt x="20" y="55"/>
                    </a:lnTo>
                    <a:lnTo>
                      <a:pt x="36" y="35"/>
                    </a:lnTo>
                    <a:lnTo>
                      <a:pt x="51" y="20"/>
                    </a:lnTo>
                    <a:lnTo>
                      <a:pt x="76" y="10"/>
                    </a:lnTo>
                    <a:lnTo>
                      <a:pt x="97" y="5"/>
                    </a:lnTo>
                    <a:lnTo>
                      <a:pt x="122" y="0"/>
                    </a:lnTo>
                    <a:lnTo>
                      <a:pt x="748" y="0"/>
                    </a:lnTo>
                    <a:lnTo>
                      <a:pt x="774" y="5"/>
                    </a:lnTo>
                    <a:lnTo>
                      <a:pt x="794" y="10"/>
                    </a:lnTo>
                    <a:lnTo>
                      <a:pt x="815" y="20"/>
                    </a:lnTo>
                    <a:lnTo>
                      <a:pt x="835" y="35"/>
                    </a:lnTo>
                    <a:lnTo>
                      <a:pt x="850" y="55"/>
                    </a:lnTo>
                    <a:lnTo>
                      <a:pt x="860" y="76"/>
                    </a:lnTo>
                    <a:lnTo>
                      <a:pt x="871" y="102"/>
                    </a:lnTo>
                    <a:lnTo>
                      <a:pt x="871" y="127"/>
                    </a:lnTo>
                    <a:lnTo>
                      <a:pt x="871" y="758"/>
                    </a:lnTo>
                    <a:lnTo>
                      <a:pt x="871" y="783"/>
                    </a:lnTo>
                    <a:lnTo>
                      <a:pt x="860" y="809"/>
                    </a:lnTo>
                    <a:lnTo>
                      <a:pt x="850" y="829"/>
                    </a:lnTo>
                    <a:lnTo>
                      <a:pt x="835" y="850"/>
                    </a:lnTo>
                    <a:lnTo>
                      <a:pt x="815" y="865"/>
                    </a:lnTo>
                    <a:lnTo>
                      <a:pt x="794" y="875"/>
                    </a:lnTo>
                    <a:lnTo>
                      <a:pt x="774" y="880"/>
                    </a:lnTo>
                    <a:lnTo>
                      <a:pt x="748" y="885"/>
                    </a:lnTo>
                    <a:close/>
                    <a:moveTo>
                      <a:pt x="249" y="636"/>
                    </a:moveTo>
                    <a:lnTo>
                      <a:pt x="621" y="636"/>
                    </a:lnTo>
                    <a:lnTo>
                      <a:pt x="621" y="249"/>
                    </a:lnTo>
                    <a:lnTo>
                      <a:pt x="249" y="249"/>
                    </a:lnTo>
                    <a:lnTo>
                      <a:pt x="249" y="63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0" name="Freeform 34"/>
              <p:cNvSpPr>
                <a:spLocks noChangeArrowheads="1"/>
              </p:cNvSpPr>
              <p:nvPr/>
            </p:nvSpPr>
            <p:spPr bwMode="auto">
              <a:xfrm>
                <a:off x="9163013" y="2070577"/>
                <a:ext cx="597386" cy="594370"/>
              </a:xfrm>
              <a:custGeom>
                <a:avLst/>
                <a:gdLst>
                  <a:gd name="T0" fmla="*/ 392 w 876"/>
                  <a:gd name="T1" fmla="*/ 870 h 871"/>
                  <a:gd name="T2" fmla="*/ 305 w 876"/>
                  <a:gd name="T3" fmla="*/ 855 h 871"/>
                  <a:gd name="T4" fmla="*/ 229 w 876"/>
                  <a:gd name="T5" fmla="*/ 819 h 871"/>
                  <a:gd name="T6" fmla="*/ 157 w 876"/>
                  <a:gd name="T7" fmla="*/ 773 h 871"/>
                  <a:gd name="T8" fmla="*/ 101 w 876"/>
                  <a:gd name="T9" fmla="*/ 712 h 871"/>
                  <a:gd name="T10" fmla="*/ 50 w 876"/>
                  <a:gd name="T11" fmla="*/ 646 h 871"/>
                  <a:gd name="T12" fmla="*/ 20 w 876"/>
                  <a:gd name="T13" fmla="*/ 565 h 871"/>
                  <a:gd name="T14" fmla="*/ 5 w 876"/>
                  <a:gd name="T15" fmla="*/ 479 h 871"/>
                  <a:gd name="T16" fmla="*/ 5 w 876"/>
                  <a:gd name="T17" fmla="*/ 392 h 871"/>
                  <a:gd name="T18" fmla="*/ 20 w 876"/>
                  <a:gd name="T19" fmla="*/ 305 h 871"/>
                  <a:gd name="T20" fmla="*/ 50 w 876"/>
                  <a:gd name="T21" fmla="*/ 229 h 871"/>
                  <a:gd name="T22" fmla="*/ 101 w 876"/>
                  <a:gd name="T23" fmla="*/ 158 h 871"/>
                  <a:gd name="T24" fmla="*/ 157 w 876"/>
                  <a:gd name="T25" fmla="*/ 102 h 871"/>
                  <a:gd name="T26" fmla="*/ 229 w 876"/>
                  <a:gd name="T27" fmla="*/ 51 h 871"/>
                  <a:gd name="T28" fmla="*/ 305 w 876"/>
                  <a:gd name="T29" fmla="*/ 21 h 871"/>
                  <a:gd name="T30" fmla="*/ 392 w 876"/>
                  <a:gd name="T31" fmla="*/ 0 h 871"/>
                  <a:gd name="T32" fmla="*/ 483 w 876"/>
                  <a:gd name="T33" fmla="*/ 0 h 871"/>
                  <a:gd name="T34" fmla="*/ 565 w 876"/>
                  <a:gd name="T35" fmla="*/ 21 h 871"/>
                  <a:gd name="T36" fmla="*/ 646 w 876"/>
                  <a:gd name="T37" fmla="*/ 51 h 871"/>
                  <a:gd name="T38" fmla="*/ 718 w 876"/>
                  <a:gd name="T39" fmla="*/ 102 h 871"/>
                  <a:gd name="T40" fmla="*/ 774 w 876"/>
                  <a:gd name="T41" fmla="*/ 158 h 871"/>
                  <a:gd name="T42" fmla="*/ 819 w 876"/>
                  <a:gd name="T43" fmla="*/ 229 h 871"/>
                  <a:gd name="T44" fmla="*/ 855 w 876"/>
                  <a:gd name="T45" fmla="*/ 305 h 871"/>
                  <a:gd name="T46" fmla="*/ 870 w 876"/>
                  <a:gd name="T47" fmla="*/ 392 h 871"/>
                  <a:gd name="T48" fmla="*/ 870 w 876"/>
                  <a:gd name="T49" fmla="*/ 479 h 871"/>
                  <a:gd name="T50" fmla="*/ 855 w 876"/>
                  <a:gd name="T51" fmla="*/ 565 h 871"/>
                  <a:gd name="T52" fmla="*/ 819 w 876"/>
                  <a:gd name="T53" fmla="*/ 646 h 871"/>
                  <a:gd name="T54" fmla="*/ 774 w 876"/>
                  <a:gd name="T55" fmla="*/ 712 h 871"/>
                  <a:gd name="T56" fmla="*/ 718 w 876"/>
                  <a:gd name="T57" fmla="*/ 773 h 871"/>
                  <a:gd name="T58" fmla="*/ 646 w 876"/>
                  <a:gd name="T59" fmla="*/ 819 h 871"/>
                  <a:gd name="T60" fmla="*/ 565 w 876"/>
                  <a:gd name="T61" fmla="*/ 855 h 871"/>
                  <a:gd name="T62" fmla="*/ 483 w 876"/>
                  <a:gd name="T63" fmla="*/ 870 h 871"/>
                  <a:gd name="T64" fmla="*/ 438 w 876"/>
                  <a:gd name="T65" fmla="*/ 250 h 871"/>
                  <a:gd name="T66" fmla="*/ 366 w 876"/>
                  <a:gd name="T67" fmla="*/ 265 h 871"/>
                  <a:gd name="T68" fmla="*/ 305 w 876"/>
                  <a:gd name="T69" fmla="*/ 305 h 871"/>
                  <a:gd name="T70" fmla="*/ 265 w 876"/>
                  <a:gd name="T71" fmla="*/ 361 h 871"/>
                  <a:gd name="T72" fmla="*/ 249 w 876"/>
                  <a:gd name="T73" fmla="*/ 438 h 871"/>
                  <a:gd name="T74" fmla="*/ 265 w 876"/>
                  <a:gd name="T75" fmla="*/ 509 h 871"/>
                  <a:gd name="T76" fmla="*/ 305 w 876"/>
                  <a:gd name="T77" fmla="*/ 570 h 871"/>
                  <a:gd name="T78" fmla="*/ 366 w 876"/>
                  <a:gd name="T79" fmla="*/ 611 h 871"/>
                  <a:gd name="T80" fmla="*/ 438 w 876"/>
                  <a:gd name="T81" fmla="*/ 621 h 871"/>
                  <a:gd name="T82" fmla="*/ 509 w 876"/>
                  <a:gd name="T83" fmla="*/ 611 h 871"/>
                  <a:gd name="T84" fmla="*/ 570 w 876"/>
                  <a:gd name="T85" fmla="*/ 570 h 871"/>
                  <a:gd name="T86" fmla="*/ 610 w 876"/>
                  <a:gd name="T87" fmla="*/ 509 h 871"/>
                  <a:gd name="T88" fmla="*/ 626 w 876"/>
                  <a:gd name="T89" fmla="*/ 438 h 871"/>
                  <a:gd name="T90" fmla="*/ 610 w 876"/>
                  <a:gd name="T91" fmla="*/ 361 h 871"/>
                  <a:gd name="T92" fmla="*/ 570 w 876"/>
                  <a:gd name="T93" fmla="*/ 305 h 871"/>
                  <a:gd name="T94" fmla="*/ 509 w 876"/>
                  <a:gd name="T95" fmla="*/ 265 h 871"/>
                  <a:gd name="T96" fmla="*/ 438 w 876"/>
                  <a:gd name="T97" fmla="*/ 25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1">
                    <a:moveTo>
                      <a:pt x="438" y="870"/>
                    </a:moveTo>
                    <a:lnTo>
                      <a:pt x="392" y="870"/>
                    </a:lnTo>
                    <a:lnTo>
                      <a:pt x="351" y="865"/>
                    </a:lnTo>
                    <a:lnTo>
                      <a:pt x="305" y="855"/>
                    </a:lnTo>
                    <a:lnTo>
                      <a:pt x="269" y="840"/>
                    </a:lnTo>
                    <a:lnTo>
                      <a:pt x="229" y="819"/>
                    </a:lnTo>
                    <a:lnTo>
                      <a:pt x="193" y="799"/>
                    </a:lnTo>
                    <a:lnTo>
                      <a:pt x="157" y="773"/>
                    </a:lnTo>
                    <a:lnTo>
                      <a:pt x="127" y="743"/>
                    </a:lnTo>
                    <a:lnTo>
                      <a:pt x="101" y="712"/>
                    </a:lnTo>
                    <a:lnTo>
                      <a:pt x="76" y="682"/>
                    </a:lnTo>
                    <a:lnTo>
                      <a:pt x="50" y="646"/>
                    </a:lnTo>
                    <a:lnTo>
                      <a:pt x="35" y="605"/>
                    </a:lnTo>
                    <a:lnTo>
                      <a:pt x="20" y="565"/>
                    </a:lnTo>
                    <a:lnTo>
                      <a:pt x="9" y="524"/>
                    </a:lnTo>
                    <a:lnTo>
                      <a:pt x="5" y="479"/>
                    </a:lnTo>
                    <a:lnTo>
                      <a:pt x="0" y="438"/>
                    </a:lnTo>
                    <a:lnTo>
                      <a:pt x="5" y="392"/>
                    </a:lnTo>
                    <a:lnTo>
                      <a:pt x="9" y="346"/>
                    </a:lnTo>
                    <a:lnTo>
                      <a:pt x="20" y="305"/>
                    </a:lnTo>
                    <a:lnTo>
                      <a:pt x="35" y="265"/>
                    </a:lnTo>
                    <a:lnTo>
                      <a:pt x="50" y="229"/>
                    </a:lnTo>
                    <a:lnTo>
                      <a:pt x="76" y="193"/>
                    </a:lnTo>
                    <a:lnTo>
                      <a:pt x="101" y="158"/>
                    </a:lnTo>
                    <a:lnTo>
                      <a:pt x="127" y="127"/>
                    </a:lnTo>
                    <a:lnTo>
                      <a:pt x="157" y="102"/>
                    </a:lnTo>
                    <a:lnTo>
                      <a:pt x="193" y="76"/>
                    </a:lnTo>
                    <a:lnTo>
                      <a:pt x="229" y="51"/>
                    </a:lnTo>
                    <a:lnTo>
                      <a:pt x="269" y="36"/>
                    </a:lnTo>
                    <a:lnTo>
                      <a:pt x="305" y="21"/>
                    </a:lnTo>
                    <a:lnTo>
                      <a:pt x="351" y="10"/>
                    </a:lnTo>
                    <a:lnTo>
                      <a:pt x="392" y="0"/>
                    </a:lnTo>
                    <a:lnTo>
                      <a:pt x="438" y="0"/>
                    </a:lnTo>
                    <a:lnTo>
                      <a:pt x="483" y="0"/>
                    </a:lnTo>
                    <a:lnTo>
                      <a:pt x="524" y="10"/>
                    </a:lnTo>
                    <a:lnTo>
                      <a:pt x="565" y="21"/>
                    </a:lnTo>
                    <a:lnTo>
                      <a:pt x="606" y="36"/>
                    </a:lnTo>
                    <a:lnTo>
                      <a:pt x="646" y="51"/>
                    </a:lnTo>
                    <a:lnTo>
                      <a:pt x="682" y="76"/>
                    </a:lnTo>
                    <a:lnTo>
                      <a:pt x="718" y="102"/>
                    </a:lnTo>
                    <a:lnTo>
                      <a:pt x="748" y="127"/>
                    </a:lnTo>
                    <a:lnTo>
                      <a:pt x="774" y="158"/>
                    </a:lnTo>
                    <a:lnTo>
                      <a:pt x="799" y="193"/>
                    </a:lnTo>
                    <a:lnTo>
                      <a:pt x="819" y="229"/>
                    </a:lnTo>
                    <a:lnTo>
                      <a:pt x="840" y="265"/>
                    </a:lnTo>
                    <a:lnTo>
                      <a:pt x="855" y="305"/>
                    </a:lnTo>
                    <a:lnTo>
                      <a:pt x="866" y="346"/>
                    </a:lnTo>
                    <a:lnTo>
                      <a:pt x="870" y="392"/>
                    </a:lnTo>
                    <a:lnTo>
                      <a:pt x="875" y="438"/>
                    </a:lnTo>
                    <a:lnTo>
                      <a:pt x="870" y="479"/>
                    </a:lnTo>
                    <a:lnTo>
                      <a:pt x="866" y="524"/>
                    </a:lnTo>
                    <a:lnTo>
                      <a:pt x="855" y="565"/>
                    </a:lnTo>
                    <a:lnTo>
                      <a:pt x="840" y="605"/>
                    </a:lnTo>
                    <a:lnTo>
                      <a:pt x="819" y="646"/>
                    </a:lnTo>
                    <a:lnTo>
                      <a:pt x="799" y="682"/>
                    </a:lnTo>
                    <a:lnTo>
                      <a:pt x="774" y="712"/>
                    </a:lnTo>
                    <a:lnTo>
                      <a:pt x="748" y="743"/>
                    </a:lnTo>
                    <a:lnTo>
                      <a:pt x="718" y="773"/>
                    </a:lnTo>
                    <a:lnTo>
                      <a:pt x="682" y="799"/>
                    </a:lnTo>
                    <a:lnTo>
                      <a:pt x="646" y="819"/>
                    </a:lnTo>
                    <a:lnTo>
                      <a:pt x="606" y="840"/>
                    </a:lnTo>
                    <a:lnTo>
                      <a:pt x="565" y="855"/>
                    </a:lnTo>
                    <a:lnTo>
                      <a:pt x="524" y="865"/>
                    </a:lnTo>
                    <a:lnTo>
                      <a:pt x="483" y="870"/>
                    </a:lnTo>
                    <a:lnTo>
                      <a:pt x="438" y="870"/>
                    </a:lnTo>
                    <a:close/>
                    <a:moveTo>
                      <a:pt x="438" y="250"/>
                    </a:moveTo>
                    <a:lnTo>
                      <a:pt x="402" y="254"/>
                    </a:lnTo>
                    <a:lnTo>
                      <a:pt x="366" y="265"/>
                    </a:lnTo>
                    <a:lnTo>
                      <a:pt x="330" y="280"/>
                    </a:lnTo>
                    <a:lnTo>
                      <a:pt x="305" y="305"/>
                    </a:lnTo>
                    <a:lnTo>
                      <a:pt x="280" y="331"/>
                    </a:lnTo>
                    <a:lnTo>
                      <a:pt x="265" y="361"/>
                    </a:lnTo>
                    <a:lnTo>
                      <a:pt x="254" y="397"/>
                    </a:lnTo>
                    <a:lnTo>
                      <a:pt x="249" y="438"/>
                    </a:lnTo>
                    <a:lnTo>
                      <a:pt x="254" y="473"/>
                    </a:lnTo>
                    <a:lnTo>
                      <a:pt x="265" y="509"/>
                    </a:lnTo>
                    <a:lnTo>
                      <a:pt x="280" y="539"/>
                    </a:lnTo>
                    <a:lnTo>
                      <a:pt x="305" y="570"/>
                    </a:lnTo>
                    <a:lnTo>
                      <a:pt x="330" y="590"/>
                    </a:lnTo>
                    <a:lnTo>
                      <a:pt x="366" y="611"/>
                    </a:lnTo>
                    <a:lnTo>
                      <a:pt x="402" y="621"/>
                    </a:lnTo>
                    <a:lnTo>
                      <a:pt x="438" y="621"/>
                    </a:lnTo>
                    <a:lnTo>
                      <a:pt x="473" y="621"/>
                    </a:lnTo>
                    <a:lnTo>
                      <a:pt x="509" y="611"/>
                    </a:lnTo>
                    <a:lnTo>
                      <a:pt x="539" y="590"/>
                    </a:lnTo>
                    <a:lnTo>
                      <a:pt x="570" y="570"/>
                    </a:lnTo>
                    <a:lnTo>
                      <a:pt x="590" y="539"/>
                    </a:lnTo>
                    <a:lnTo>
                      <a:pt x="610" y="509"/>
                    </a:lnTo>
                    <a:lnTo>
                      <a:pt x="621" y="473"/>
                    </a:lnTo>
                    <a:lnTo>
                      <a:pt x="626" y="438"/>
                    </a:lnTo>
                    <a:lnTo>
                      <a:pt x="621" y="397"/>
                    </a:lnTo>
                    <a:lnTo>
                      <a:pt x="610" y="361"/>
                    </a:lnTo>
                    <a:lnTo>
                      <a:pt x="590" y="331"/>
                    </a:lnTo>
                    <a:lnTo>
                      <a:pt x="570" y="305"/>
                    </a:lnTo>
                    <a:lnTo>
                      <a:pt x="539" y="280"/>
                    </a:lnTo>
                    <a:lnTo>
                      <a:pt x="509" y="265"/>
                    </a:lnTo>
                    <a:lnTo>
                      <a:pt x="473" y="254"/>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1" name="Freeform 35"/>
              <p:cNvSpPr>
                <a:spLocks noChangeArrowheads="1"/>
              </p:cNvSpPr>
              <p:nvPr/>
            </p:nvSpPr>
            <p:spPr bwMode="auto">
              <a:xfrm>
                <a:off x="10873711" y="3410170"/>
                <a:ext cx="1022798" cy="597386"/>
              </a:xfrm>
              <a:custGeom>
                <a:avLst/>
                <a:gdLst>
                  <a:gd name="T0" fmla="*/ 749 w 1498"/>
                  <a:gd name="T1" fmla="*/ 875 h 876"/>
                  <a:gd name="T2" fmla="*/ 723 w 1498"/>
                  <a:gd name="T3" fmla="*/ 871 h 876"/>
                  <a:gd name="T4" fmla="*/ 703 w 1498"/>
                  <a:gd name="T5" fmla="*/ 866 h 876"/>
                  <a:gd name="T6" fmla="*/ 682 w 1498"/>
                  <a:gd name="T7" fmla="*/ 855 h 876"/>
                  <a:gd name="T8" fmla="*/ 662 w 1498"/>
                  <a:gd name="T9" fmla="*/ 835 h 876"/>
                  <a:gd name="T10" fmla="*/ 36 w 1498"/>
                  <a:gd name="T11" fmla="*/ 214 h 876"/>
                  <a:gd name="T12" fmla="*/ 15 w 1498"/>
                  <a:gd name="T13" fmla="*/ 184 h 876"/>
                  <a:gd name="T14" fmla="*/ 5 w 1498"/>
                  <a:gd name="T15" fmla="*/ 153 h 876"/>
                  <a:gd name="T16" fmla="*/ 0 w 1498"/>
                  <a:gd name="T17" fmla="*/ 112 h 876"/>
                  <a:gd name="T18" fmla="*/ 10 w 1498"/>
                  <a:gd name="T19" fmla="*/ 76 h 876"/>
                  <a:gd name="T20" fmla="*/ 31 w 1498"/>
                  <a:gd name="T21" fmla="*/ 46 h 876"/>
                  <a:gd name="T22" fmla="*/ 56 w 1498"/>
                  <a:gd name="T23" fmla="*/ 20 h 876"/>
                  <a:gd name="T24" fmla="*/ 92 w 1498"/>
                  <a:gd name="T25" fmla="*/ 5 h 876"/>
                  <a:gd name="T26" fmla="*/ 127 w 1498"/>
                  <a:gd name="T27" fmla="*/ 0 h 876"/>
                  <a:gd name="T28" fmla="*/ 1370 w 1498"/>
                  <a:gd name="T29" fmla="*/ 0 h 876"/>
                  <a:gd name="T30" fmla="*/ 1411 w 1498"/>
                  <a:gd name="T31" fmla="*/ 5 h 876"/>
                  <a:gd name="T32" fmla="*/ 1441 w 1498"/>
                  <a:gd name="T33" fmla="*/ 20 h 876"/>
                  <a:gd name="T34" fmla="*/ 1467 w 1498"/>
                  <a:gd name="T35" fmla="*/ 46 h 876"/>
                  <a:gd name="T36" fmla="*/ 1487 w 1498"/>
                  <a:gd name="T37" fmla="*/ 76 h 876"/>
                  <a:gd name="T38" fmla="*/ 1497 w 1498"/>
                  <a:gd name="T39" fmla="*/ 112 h 876"/>
                  <a:gd name="T40" fmla="*/ 1492 w 1498"/>
                  <a:gd name="T41" fmla="*/ 153 h 876"/>
                  <a:gd name="T42" fmla="*/ 1482 w 1498"/>
                  <a:gd name="T43" fmla="*/ 184 h 876"/>
                  <a:gd name="T44" fmla="*/ 1462 w 1498"/>
                  <a:gd name="T45" fmla="*/ 214 h 876"/>
                  <a:gd name="T46" fmla="*/ 835 w 1498"/>
                  <a:gd name="T47" fmla="*/ 835 h 876"/>
                  <a:gd name="T48" fmla="*/ 820 w 1498"/>
                  <a:gd name="T49" fmla="*/ 855 h 876"/>
                  <a:gd name="T50" fmla="*/ 795 w 1498"/>
                  <a:gd name="T51" fmla="*/ 866 h 876"/>
                  <a:gd name="T52" fmla="*/ 774 w 1498"/>
                  <a:gd name="T53" fmla="*/ 871 h 876"/>
                  <a:gd name="T54" fmla="*/ 749 w 1498"/>
                  <a:gd name="T55" fmla="*/ 875 h 876"/>
                  <a:gd name="T56" fmla="*/ 428 w 1498"/>
                  <a:gd name="T57" fmla="*/ 249 h 876"/>
                  <a:gd name="T58" fmla="*/ 749 w 1498"/>
                  <a:gd name="T59" fmla="*/ 570 h 876"/>
                  <a:gd name="T60" fmla="*/ 1070 w 1498"/>
                  <a:gd name="T61" fmla="*/ 249 h 876"/>
                  <a:gd name="T62" fmla="*/ 428 w 1498"/>
                  <a:gd name="T63"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8" h="876">
                    <a:moveTo>
                      <a:pt x="749" y="875"/>
                    </a:moveTo>
                    <a:lnTo>
                      <a:pt x="723" y="871"/>
                    </a:lnTo>
                    <a:lnTo>
                      <a:pt x="703" y="866"/>
                    </a:lnTo>
                    <a:lnTo>
                      <a:pt x="682" y="855"/>
                    </a:lnTo>
                    <a:lnTo>
                      <a:pt x="662" y="835"/>
                    </a:lnTo>
                    <a:lnTo>
                      <a:pt x="36" y="214"/>
                    </a:lnTo>
                    <a:lnTo>
                      <a:pt x="15" y="184"/>
                    </a:lnTo>
                    <a:lnTo>
                      <a:pt x="5" y="153"/>
                    </a:lnTo>
                    <a:lnTo>
                      <a:pt x="0" y="112"/>
                    </a:lnTo>
                    <a:lnTo>
                      <a:pt x="10" y="76"/>
                    </a:lnTo>
                    <a:lnTo>
                      <a:pt x="31" y="46"/>
                    </a:lnTo>
                    <a:lnTo>
                      <a:pt x="56" y="20"/>
                    </a:lnTo>
                    <a:lnTo>
                      <a:pt x="92" y="5"/>
                    </a:lnTo>
                    <a:lnTo>
                      <a:pt x="127" y="0"/>
                    </a:lnTo>
                    <a:lnTo>
                      <a:pt x="1370" y="0"/>
                    </a:lnTo>
                    <a:lnTo>
                      <a:pt x="1411" y="5"/>
                    </a:lnTo>
                    <a:lnTo>
                      <a:pt x="1441" y="20"/>
                    </a:lnTo>
                    <a:lnTo>
                      <a:pt x="1467" y="46"/>
                    </a:lnTo>
                    <a:lnTo>
                      <a:pt x="1487" y="76"/>
                    </a:lnTo>
                    <a:lnTo>
                      <a:pt x="1497" y="112"/>
                    </a:lnTo>
                    <a:lnTo>
                      <a:pt x="1492" y="153"/>
                    </a:lnTo>
                    <a:lnTo>
                      <a:pt x="1482" y="184"/>
                    </a:lnTo>
                    <a:lnTo>
                      <a:pt x="1462" y="214"/>
                    </a:lnTo>
                    <a:lnTo>
                      <a:pt x="835" y="835"/>
                    </a:lnTo>
                    <a:lnTo>
                      <a:pt x="820" y="855"/>
                    </a:lnTo>
                    <a:lnTo>
                      <a:pt x="795" y="866"/>
                    </a:lnTo>
                    <a:lnTo>
                      <a:pt x="774" y="871"/>
                    </a:lnTo>
                    <a:lnTo>
                      <a:pt x="749" y="875"/>
                    </a:lnTo>
                    <a:close/>
                    <a:moveTo>
                      <a:pt x="428" y="249"/>
                    </a:moveTo>
                    <a:lnTo>
                      <a:pt x="749" y="570"/>
                    </a:lnTo>
                    <a:lnTo>
                      <a:pt x="1070" y="249"/>
                    </a:lnTo>
                    <a:lnTo>
                      <a:pt x="42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2" name="Freeform 37"/>
              <p:cNvSpPr>
                <a:spLocks noChangeArrowheads="1"/>
              </p:cNvSpPr>
              <p:nvPr/>
            </p:nvSpPr>
            <p:spPr bwMode="auto">
              <a:xfrm>
                <a:off x="9163013" y="5039407"/>
                <a:ext cx="168958" cy="1818593"/>
              </a:xfrm>
              <a:custGeom>
                <a:avLst/>
                <a:gdLst>
                  <a:gd name="T0" fmla="*/ 249 w 250"/>
                  <a:gd name="T1" fmla="*/ 4336 h 4337"/>
                  <a:gd name="T2" fmla="*/ 0 w 250"/>
                  <a:gd name="T3" fmla="*/ 4336 h 4337"/>
                  <a:gd name="T4" fmla="*/ 0 w 250"/>
                  <a:gd name="T5" fmla="*/ 0 h 4337"/>
                  <a:gd name="T6" fmla="*/ 249 w 250"/>
                  <a:gd name="T7" fmla="*/ 0 h 4337"/>
                  <a:gd name="T8" fmla="*/ 249 w 250"/>
                  <a:gd name="T9" fmla="*/ 4336 h 4337"/>
                </a:gdLst>
                <a:ahLst/>
                <a:cxnLst>
                  <a:cxn ang="0">
                    <a:pos x="T0" y="T1"/>
                  </a:cxn>
                  <a:cxn ang="0">
                    <a:pos x="T2" y="T3"/>
                  </a:cxn>
                  <a:cxn ang="0">
                    <a:pos x="T4" y="T5"/>
                  </a:cxn>
                  <a:cxn ang="0">
                    <a:pos x="T6" y="T7"/>
                  </a:cxn>
                  <a:cxn ang="0">
                    <a:pos x="T8" y="T9"/>
                  </a:cxn>
                </a:cxnLst>
                <a:rect l="0" t="0" r="r" b="b"/>
                <a:pathLst>
                  <a:path w="250" h="4337">
                    <a:moveTo>
                      <a:pt x="249" y="4336"/>
                    </a:moveTo>
                    <a:lnTo>
                      <a:pt x="0" y="4336"/>
                    </a:lnTo>
                    <a:lnTo>
                      <a:pt x="0" y="0"/>
                    </a:lnTo>
                    <a:lnTo>
                      <a:pt x="249" y="0"/>
                    </a:lnTo>
                    <a:lnTo>
                      <a:pt x="249"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5" name="Freeform 38"/>
              <p:cNvSpPr>
                <a:spLocks noChangeArrowheads="1"/>
              </p:cNvSpPr>
              <p:nvPr/>
            </p:nvSpPr>
            <p:spPr bwMode="auto">
              <a:xfrm>
                <a:off x="9163013" y="2369270"/>
                <a:ext cx="168958" cy="1300372"/>
              </a:xfrm>
              <a:custGeom>
                <a:avLst/>
                <a:gdLst>
                  <a:gd name="T0" fmla="*/ 249 w 250"/>
                  <a:gd name="T1" fmla="*/ 1903 h 1904"/>
                  <a:gd name="T2" fmla="*/ 0 w 250"/>
                  <a:gd name="T3" fmla="*/ 1903 h 1904"/>
                  <a:gd name="T4" fmla="*/ 0 w 250"/>
                  <a:gd name="T5" fmla="*/ 0 h 1904"/>
                  <a:gd name="T6" fmla="*/ 249 w 250"/>
                  <a:gd name="T7" fmla="*/ 0 h 1904"/>
                  <a:gd name="T8" fmla="*/ 249 w 250"/>
                  <a:gd name="T9" fmla="*/ 1903 h 1904"/>
                </a:gdLst>
                <a:ahLst/>
                <a:cxnLst>
                  <a:cxn ang="0">
                    <a:pos x="T0" y="T1"/>
                  </a:cxn>
                  <a:cxn ang="0">
                    <a:pos x="T2" y="T3"/>
                  </a:cxn>
                  <a:cxn ang="0">
                    <a:pos x="T4" y="T5"/>
                  </a:cxn>
                  <a:cxn ang="0">
                    <a:pos x="T6" y="T7"/>
                  </a:cxn>
                  <a:cxn ang="0">
                    <a:pos x="T8" y="T9"/>
                  </a:cxn>
                </a:cxnLst>
                <a:rect l="0" t="0" r="r" b="b"/>
                <a:pathLst>
                  <a:path w="250" h="1904">
                    <a:moveTo>
                      <a:pt x="249" y="1903"/>
                    </a:moveTo>
                    <a:lnTo>
                      <a:pt x="0" y="1903"/>
                    </a:lnTo>
                    <a:lnTo>
                      <a:pt x="0" y="0"/>
                    </a:lnTo>
                    <a:lnTo>
                      <a:pt x="249" y="0"/>
                    </a:lnTo>
                    <a:lnTo>
                      <a:pt x="249"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6" name="Freeform 39"/>
              <p:cNvSpPr>
                <a:spLocks noChangeArrowheads="1"/>
              </p:cNvSpPr>
              <p:nvPr/>
            </p:nvSpPr>
            <p:spPr bwMode="auto">
              <a:xfrm>
                <a:off x="9759182" y="2511074"/>
                <a:ext cx="847807" cy="1022798"/>
              </a:xfrm>
              <a:custGeom>
                <a:avLst/>
                <a:gdLst>
                  <a:gd name="T0" fmla="*/ 1208 w 1244"/>
                  <a:gd name="T1" fmla="*/ 657 h 1498"/>
                  <a:gd name="T2" fmla="*/ 1223 w 1244"/>
                  <a:gd name="T3" fmla="*/ 677 h 1498"/>
                  <a:gd name="T4" fmla="*/ 1238 w 1244"/>
                  <a:gd name="T5" fmla="*/ 697 h 1498"/>
                  <a:gd name="T6" fmla="*/ 1243 w 1244"/>
                  <a:gd name="T7" fmla="*/ 723 h 1498"/>
                  <a:gd name="T8" fmla="*/ 1243 w 1244"/>
                  <a:gd name="T9" fmla="*/ 749 h 1498"/>
                  <a:gd name="T10" fmla="*/ 1243 w 1244"/>
                  <a:gd name="T11" fmla="*/ 774 h 1498"/>
                  <a:gd name="T12" fmla="*/ 1233 w 1244"/>
                  <a:gd name="T13" fmla="*/ 794 h 1498"/>
                  <a:gd name="T14" fmla="*/ 1223 w 1244"/>
                  <a:gd name="T15" fmla="*/ 814 h 1498"/>
                  <a:gd name="T16" fmla="*/ 1208 w 1244"/>
                  <a:gd name="T17" fmla="*/ 835 h 1498"/>
                  <a:gd name="T18" fmla="*/ 586 w 1244"/>
                  <a:gd name="T19" fmla="*/ 1456 h 1498"/>
                  <a:gd name="T20" fmla="*/ 566 w 1244"/>
                  <a:gd name="T21" fmla="*/ 1476 h 1498"/>
                  <a:gd name="T22" fmla="*/ 545 w 1244"/>
                  <a:gd name="T23" fmla="*/ 1486 h 1498"/>
                  <a:gd name="T24" fmla="*/ 520 w 1244"/>
                  <a:gd name="T25" fmla="*/ 1492 h 1498"/>
                  <a:gd name="T26" fmla="*/ 500 w 1244"/>
                  <a:gd name="T27" fmla="*/ 1497 h 1498"/>
                  <a:gd name="T28" fmla="*/ 474 w 1244"/>
                  <a:gd name="T29" fmla="*/ 1492 h 1498"/>
                  <a:gd name="T30" fmla="*/ 449 w 1244"/>
                  <a:gd name="T31" fmla="*/ 1486 h 1498"/>
                  <a:gd name="T32" fmla="*/ 428 w 1244"/>
                  <a:gd name="T33" fmla="*/ 1476 h 1498"/>
                  <a:gd name="T34" fmla="*/ 408 w 1244"/>
                  <a:gd name="T35" fmla="*/ 1456 h 1498"/>
                  <a:gd name="T36" fmla="*/ 0 w 1244"/>
                  <a:gd name="T37" fmla="*/ 1048 h 1498"/>
                  <a:gd name="T38" fmla="*/ 0 w 1244"/>
                  <a:gd name="T39" fmla="*/ 448 h 1498"/>
                  <a:gd name="T40" fmla="*/ 408 w 1244"/>
                  <a:gd name="T41" fmla="*/ 36 h 1498"/>
                  <a:gd name="T42" fmla="*/ 428 w 1244"/>
                  <a:gd name="T43" fmla="*/ 21 h 1498"/>
                  <a:gd name="T44" fmla="*/ 449 w 1244"/>
                  <a:gd name="T45" fmla="*/ 10 h 1498"/>
                  <a:gd name="T46" fmla="*/ 474 w 1244"/>
                  <a:gd name="T47" fmla="*/ 6 h 1498"/>
                  <a:gd name="T48" fmla="*/ 500 w 1244"/>
                  <a:gd name="T49" fmla="*/ 0 h 1498"/>
                  <a:gd name="T50" fmla="*/ 520 w 1244"/>
                  <a:gd name="T51" fmla="*/ 6 h 1498"/>
                  <a:gd name="T52" fmla="*/ 545 w 1244"/>
                  <a:gd name="T53" fmla="*/ 10 h 1498"/>
                  <a:gd name="T54" fmla="*/ 566 w 1244"/>
                  <a:gd name="T55" fmla="*/ 21 h 1498"/>
                  <a:gd name="T56" fmla="*/ 586 w 1244"/>
                  <a:gd name="T57" fmla="*/ 36 h 1498"/>
                  <a:gd name="T58" fmla="*/ 1208 w 1244"/>
                  <a:gd name="T59" fmla="*/ 657 h 1498"/>
                  <a:gd name="T60" fmla="*/ 500 w 1244"/>
                  <a:gd name="T61" fmla="*/ 1191 h 1498"/>
                  <a:gd name="T62" fmla="*/ 943 w 1244"/>
                  <a:gd name="T63" fmla="*/ 749 h 1498"/>
                  <a:gd name="T64" fmla="*/ 500 w 1244"/>
                  <a:gd name="T65" fmla="*/ 300 h 1498"/>
                  <a:gd name="T66" fmla="*/ 51 w 1244"/>
                  <a:gd name="T67" fmla="*/ 749 h 1498"/>
                  <a:gd name="T68" fmla="*/ 500 w 1244"/>
                  <a:gd name="T69" fmla="*/ 1191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4" h="1498">
                    <a:moveTo>
                      <a:pt x="1208" y="657"/>
                    </a:moveTo>
                    <a:lnTo>
                      <a:pt x="1223" y="677"/>
                    </a:lnTo>
                    <a:lnTo>
                      <a:pt x="1238" y="697"/>
                    </a:lnTo>
                    <a:lnTo>
                      <a:pt x="1243" y="723"/>
                    </a:lnTo>
                    <a:lnTo>
                      <a:pt x="1243" y="749"/>
                    </a:lnTo>
                    <a:lnTo>
                      <a:pt x="1243" y="774"/>
                    </a:lnTo>
                    <a:lnTo>
                      <a:pt x="1233" y="794"/>
                    </a:lnTo>
                    <a:lnTo>
                      <a:pt x="1223" y="814"/>
                    </a:lnTo>
                    <a:lnTo>
                      <a:pt x="1208" y="835"/>
                    </a:lnTo>
                    <a:lnTo>
                      <a:pt x="586" y="1456"/>
                    </a:lnTo>
                    <a:lnTo>
                      <a:pt x="566" y="1476"/>
                    </a:lnTo>
                    <a:lnTo>
                      <a:pt x="545" y="1486"/>
                    </a:lnTo>
                    <a:lnTo>
                      <a:pt x="520" y="1492"/>
                    </a:lnTo>
                    <a:lnTo>
                      <a:pt x="500" y="1497"/>
                    </a:lnTo>
                    <a:lnTo>
                      <a:pt x="474" y="1492"/>
                    </a:lnTo>
                    <a:lnTo>
                      <a:pt x="449" y="1486"/>
                    </a:lnTo>
                    <a:lnTo>
                      <a:pt x="428" y="1476"/>
                    </a:lnTo>
                    <a:lnTo>
                      <a:pt x="408" y="1456"/>
                    </a:lnTo>
                    <a:lnTo>
                      <a:pt x="0" y="1048"/>
                    </a:lnTo>
                    <a:lnTo>
                      <a:pt x="0" y="448"/>
                    </a:lnTo>
                    <a:lnTo>
                      <a:pt x="408" y="36"/>
                    </a:lnTo>
                    <a:lnTo>
                      <a:pt x="428" y="21"/>
                    </a:lnTo>
                    <a:lnTo>
                      <a:pt x="449" y="10"/>
                    </a:lnTo>
                    <a:lnTo>
                      <a:pt x="474" y="6"/>
                    </a:lnTo>
                    <a:lnTo>
                      <a:pt x="500" y="0"/>
                    </a:lnTo>
                    <a:lnTo>
                      <a:pt x="520" y="6"/>
                    </a:lnTo>
                    <a:lnTo>
                      <a:pt x="545" y="10"/>
                    </a:lnTo>
                    <a:lnTo>
                      <a:pt x="566" y="21"/>
                    </a:lnTo>
                    <a:lnTo>
                      <a:pt x="586" y="36"/>
                    </a:lnTo>
                    <a:lnTo>
                      <a:pt x="1208" y="657"/>
                    </a:lnTo>
                    <a:close/>
                    <a:moveTo>
                      <a:pt x="500" y="1191"/>
                    </a:moveTo>
                    <a:lnTo>
                      <a:pt x="943" y="749"/>
                    </a:lnTo>
                    <a:lnTo>
                      <a:pt x="500" y="300"/>
                    </a:lnTo>
                    <a:lnTo>
                      <a:pt x="51" y="749"/>
                    </a:lnTo>
                    <a:lnTo>
                      <a:pt x="500" y="119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7" name="Freeform 40"/>
              <p:cNvSpPr>
                <a:spLocks noChangeArrowheads="1"/>
              </p:cNvSpPr>
              <p:nvPr/>
            </p:nvSpPr>
            <p:spPr bwMode="auto">
              <a:xfrm>
                <a:off x="9591441" y="2369270"/>
                <a:ext cx="168958" cy="1300372"/>
              </a:xfrm>
              <a:custGeom>
                <a:avLst/>
                <a:gdLst>
                  <a:gd name="T0" fmla="*/ 36 w 250"/>
                  <a:gd name="T1" fmla="*/ 865 h 1904"/>
                  <a:gd name="T2" fmla="*/ 20 w 250"/>
                  <a:gd name="T3" fmla="*/ 885 h 1904"/>
                  <a:gd name="T4" fmla="*/ 10 w 250"/>
                  <a:gd name="T5" fmla="*/ 910 h 1904"/>
                  <a:gd name="T6" fmla="*/ 0 w 250"/>
                  <a:gd name="T7" fmla="*/ 931 h 1904"/>
                  <a:gd name="T8" fmla="*/ 0 w 250"/>
                  <a:gd name="T9" fmla="*/ 0 h 1904"/>
                  <a:gd name="T10" fmla="*/ 249 w 250"/>
                  <a:gd name="T11" fmla="*/ 0 h 1904"/>
                  <a:gd name="T12" fmla="*/ 249 w 250"/>
                  <a:gd name="T13" fmla="*/ 656 h 1904"/>
                  <a:gd name="T14" fmla="*/ 36 w 250"/>
                  <a:gd name="T15" fmla="*/ 865 h 1904"/>
                  <a:gd name="T16" fmla="*/ 10 w 250"/>
                  <a:gd name="T17" fmla="*/ 1002 h 1904"/>
                  <a:gd name="T18" fmla="*/ 20 w 250"/>
                  <a:gd name="T19" fmla="*/ 1022 h 1904"/>
                  <a:gd name="T20" fmla="*/ 36 w 250"/>
                  <a:gd name="T21" fmla="*/ 1043 h 1904"/>
                  <a:gd name="T22" fmla="*/ 249 w 250"/>
                  <a:gd name="T23" fmla="*/ 1256 h 1904"/>
                  <a:gd name="T24" fmla="*/ 249 w 250"/>
                  <a:gd name="T25" fmla="*/ 1903 h 1904"/>
                  <a:gd name="T26" fmla="*/ 0 w 250"/>
                  <a:gd name="T27" fmla="*/ 1903 h 1904"/>
                  <a:gd name="T28" fmla="*/ 0 w 250"/>
                  <a:gd name="T29" fmla="*/ 977 h 1904"/>
                  <a:gd name="T30" fmla="*/ 10 w 250"/>
                  <a:gd name="T31" fmla="*/ 100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1904">
                    <a:moveTo>
                      <a:pt x="36" y="865"/>
                    </a:moveTo>
                    <a:lnTo>
                      <a:pt x="20" y="885"/>
                    </a:lnTo>
                    <a:lnTo>
                      <a:pt x="10" y="910"/>
                    </a:lnTo>
                    <a:lnTo>
                      <a:pt x="0" y="931"/>
                    </a:lnTo>
                    <a:lnTo>
                      <a:pt x="0" y="0"/>
                    </a:lnTo>
                    <a:lnTo>
                      <a:pt x="249" y="0"/>
                    </a:lnTo>
                    <a:lnTo>
                      <a:pt x="249" y="656"/>
                    </a:lnTo>
                    <a:lnTo>
                      <a:pt x="36" y="865"/>
                    </a:lnTo>
                    <a:close/>
                    <a:moveTo>
                      <a:pt x="10" y="1002"/>
                    </a:moveTo>
                    <a:lnTo>
                      <a:pt x="20" y="1022"/>
                    </a:lnTo>
                    <a:lnTo>
                      <a:pt x="36" y="1043"/>
                    </a:lnTo>
                    <a:lnTo>
                      <a:pt x="249" y="1256"/>
                    </a:lnTo>
                    <a:lnTo>
                      <a:pt x="249" y="1903"/>
                    </a:lnTo>
                    <a:lnTo>
                      <a:pt x="0" y="1903"/>
                    </a:lnTo>
                    <a:lnTo>
                      <a:pt x="0" y="977"/>
                    </a:lnTo>
                    <a:lnTo>
                      <a:pt x="10" y="100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8" name="Freeform 41"/>
              <p:cNvSpPr>
                <a:spLocks noChangeArrowheads="1"/>
              </p:cNvSpPr>
              <p:nvPr/>
            </p:nvSpPr>
            <p:spPr bwMode="auto">
              <a:xfrm>
                <a:off x="9591441" y="2818819"/>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9" name="Freeform 42"/>
              <p:cNvSpPr>
                <a:spLocks noChangeArrowheads="1"/>
              </p:cNvSpPr>
              <p:nvPr/>
            </p:nvSpPr>
            <p:spPr bwMode="auto">
              <a:xfrm>
                <a:off x="10016854" y="3449394"/>
                <a:ext cx="168958" cy="3408606"/>
              </a:xfrm>
              <a:custGeom>
                <a:avLst/>
                <a:gdLst>
                  <a:gd name="T0" fmla="*/ 250 w 251"/>
                  <a:gd name="T1" fmla="*/ 6661 h 6662"/>
                  <a:gd name="T2" fmla="*/ 0 w 251"/>
                  <a:gd name="T3" fmla="*/ 6661 h 6662"/>
                  <a:gd name="T4" fmla="*/ 0 w 251"/>
                  <a:gd name="T5" fmla="*/ 0 h 6662"/>
                  <a:gd name="T6" fmla="*/ 250 w 251"/>
                  <a:gd name="T7" fmla="*/ 0 h 6662"/>
                  <a:gd name="T8" fmla="*/ 250 w 251"/>
                  <a:gd name="T9" fmla="*/ 6661 h 6662"/>
                </a:gdLst>
                <a:ahLst/>
                <a:cxnLst>
                  <a:cxn ang="0">
                    <a:pos x="T0" y="T1"/>
                  </a:cxn>
                  <a:cxn ang="0">
                    <a:pos x="T2" y="T3"/>
                  </a:cxn>
                  <a:cxn ang="0">
                    <a:pos x="T4" y="T5"/>
                  </a:cxn>
                  <a:cxn ang="0">
                    <a:pos x="T6" y="T7"/>
                  </a:cxn>
                  <a:cxn ang="0">
                    <a:pos x="T8" y="T9"/>
                  </a:cxn>
                </a:cxnLst>
                <a:rect l="0" t="0" r="r" b="b"/>
                <a:pathLst>
                  <a:path w="251" h="6662">
                    <a:moveTo>
                      <a:pt x="250" y="6661"/>
                    </a:moveTo>
                    <a:lnTo>
                      <a:pt x="0" y="6661"/>
                    </a:lnTo>
                    <a:lnTo>
                      <a:pt x="0" y="0"/>
                    </a:lnTo>
                    <a:lnTo>
                      <a:pt x="250" y="0"/>
                    </a:lnTo>
                    <a:lnTo>
                      <a:pt x="250" y="66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0" name="Freeform 43"/>
              <p:cNvSpPr>
                <a:spLocks noChangeArrowheads="1"/>
              </p:cNvSpPr>
              <p:nvPr/>
            </p:nvSpPr>
            <p:spPr bwMode="auto">
              <a:xfrm>
                <a:off x="10445282"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1" name="Freeform 44"/>
              <p:cNvSpPr>
                <a:spLocks noChangeArrowheads="1"/>
              </p:cNvSpPr>
              <p:nvPr/>
            </p:nvSpPr>
            <p:spPr bwMode="auto">
              <a:xfrm>
                <a:off x="10445282" y="5039407"/>
                <a:ext cx="168958" cy="1818593"/>
              </a:xfrm>
              <a:custGeom>
                <a:avLst/>
                <a:gdLst>
                  <a:gd name="T0" fmla="*/ 250 w 251"/>
                  <a:gd name="T1" fmla="*/ 0 h 4337"/>
                  <a:gd name="T2" fmla="*/ 250 w 251"/>
                  <a:gd name="T3" fmla="*/ 4336 h 4337"/>
                  <a:gd name="T4" fmla="*/ 0 w 251"/>
                  <a:gd name="T5" fmla="*/ 4336 h 4337"/>
                  <a:gd name="T6" fmla="*/ 0 w 251"/>
                  <a:gd name="T7" fmla="*/ 0 h 4337"/>
                  <a:gd name="T8" fmla="*/ 250 w 251"/>
                  <a:gd name="T9" fmla="*/ 0 h 4337"/>
                </a:gdLst>
                <a:ahLst/>
                <a:cxnLst>
                  <a:cxn ang="0">
                    <a:pos x="T0" y="T1"/>
                  </a:cxn>
                  <a:cxn ang="0">
                    <a:pos x="T2" y="T3"/>
                  </a:cxn>
                  <a:cxn ang="0">
                    <a:pos x="T4" y="T5"/>
                  </a:cxn>
                  <a:cxn ang="0">
                    <a:pos x="T6" y="T7"/>
                  </a:cxn>
                  <a:cxn ang="0">
                    <a:pos x="T8" y="T9"/>
                  </a:cxn>
                </a:cxnLst>
                <a:rect l="0" t="0" r="r" b="b"/>
                <a:pathLst>
                  <a:path w="251" h="4337">
                    <a:moveTo>
                      <a:pt x="250" y="0"/>
                    </a:moveTo>
                    <a:lnTo>
                      <a:pt x="250" y="4336"/>
                    </a:lnTo>
                    <a:lnTo>
                      <a:pt x="0" y="4336"/>
                    </a:lnTo>
                    <a:lnTo>
                      <a:pt x="0" y="0"/>
                    </a:lnTo>
                    <a:lnTo>
                      <a:pt x="25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2" name="Freeform 45"/>
              <p:cNvSpPr>
                <a:spLocks noChangeArrowheads="1"/>
              </p:cNvSpPr>
              <p:nvPr/>
            </p:nvSpPr>
            <p:spPr bwMode="auto">
              <a:xfrm>
                <a:off x="10870694" y="899940"/>
                <a:ext cx="168958" cy="4136448"/>
              </a:xfrm>
              <a:custGeom>
                <a:avLst/>
                <a:gdLst>
                  <a:gd name="T0" fmla="*/ 250 w 251"/>
                  <a:gd name="T1" fmla="*/ 6051 h 6052"/>
                  <a:gd name="T2" fmla="*/ 0 w 251"/>
                  <a:gd name="T3" fmla="*/ 6051 h 6052"/>
                  <a:gd name="T4" fmla="*/ 0 w 251"/>
                  <a:gd name="T5" fmla="*/ 0 h 6052"/>
                  <a:gd name="T6" fmla="*/ 250 w 251"/>
                  <a:gd name="T7" fmla="*/ 0 h 6052"/>
                  <a:gd name="T8" fmla="*/ 250 w 251"/>
                  <a:gd name="T9" fmla="*/ 6051 h 6052"/>
                </a:gdLst>
                <a:ahLst/>
                <a:cxnLst>
                  <a:cxn ang="0">
                    <a:pos x="T0" y="T1"/>
                  </a:cxn>
                  <a:cxn ang="0">
                    <a:pos x="T2" y="T3"/>
                  </a:cxn>
                  <a:cxn ang="0">
                    <a:pos x="T4" y="T5"/>
                  </a:cxn>
                  <a:cxn ang="0">
                    <a:pos x="T6" y="T7"/>
                  </a:cxn>
                  <a:cxn ang="0">
                    <a:pos x="T8" y="T9"/>
                  </a:cxn>
                </a:cxnLst>
                <a:rect l="0" t="0" r="r" b="b"/>
                <a:pathLst>
                  <a:path w="251" h="6052">
                    <a:moveTo>
                      <a:pt x="250" y="6051"/>
                    </a:moveTo>
                    <a:lnTo>
                      <a:pt x="0" y="6051"/>
                    </a:lnTo>
                    <a:lnTo>
                      <a:pt x="0" y="0"/>
                    </a:lnTo>
                    <a:lnTo>
                      <a:pt x="250" y="0"/>
                    </a:lnTo>
                    <a:lnTo>
                      <a:pt x="250" y="605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3" name="Freeform 46"/>
              <p:cNvSpPr>
                <a:spLocks noChangeArrowheads="1"/>
              </p:cNvSpPr>
              <p:nvPr/>
            </p:nvSpPr>
            <p:spPr bwMode="auto">
              <a:xfrm>
                <a:off x="11727551" y="3497667"/>
                <a:ext cx="168958" cy="3360333"/>
              </a:xfrm>
              <a:custGeom>
                <a:avLst/>
                <a:gdLst>
                  <a:gd name="T0" fmla="*/ 249 w 250"/>
                  <a:gd name="T1" fmla="*/ 6590 h 6591"/>
                  <a:gd name="T2" fmla="*/ 0 w 250"/>
                  <a:gd name="T3" fmla="*/ 6590 h 6591"/>
                  <a:gd name="T4" fmla="*/ 0 w 250"/>
                  <a:gd name="T5" fmla="*/ 0 h 6591"/>
                  <a:gd name="T6" fmla="*/ 249 w 250"/>
                  <a:gd name="T7" fmla="*/ 0 h 6591"/>
                  <a:gd name="T8" fmla="*/ 249 w 250"/>
                  <a:gd name="T9" fmla="*/ 6590 h 6591"/>
                </a:gdLst>
                <a:ahLst/>
                <a:cxnLst>
                  <a:cxn ang="0">
                    <a:pos x="T0" y="T1"/>
                  </a:cxn>
                  <a:cxn ang="0">
                    <a:pos x="T2" y="T3"/>
                  </a:cxn>
                  <a:cxn ang="0">
                    <a:pos x="T4" y="T5"/>
                  </a:cxn>
                  <a:cxn ang="0">
                    <a:pos x="T6" y="T7"/>
                  </a:cxn>
                  <a:cxn ang="0">
                    <a:pos x="T8" y="T9"/>
                  </a:cxn>
                </a:cxnLst>
                <a:rect l="0" t="0" r="r" b="b"/>
                <a:pathLst>
                  <a:path w="250" h="6591">
                    <a:moveTo>
                      <a:pt x="249" y="6590"/>
                    </a:moveTo>
                    <a:lnTo>
                      <a:pt x="0" y="6590"/>
                    </a:lnTo>
                    <a:lnTo>
                      <a:pt x="0" y="0"/>
                    </a:lnTo>
                    <a:lnTo>
                      <a:pt x="249" y="0"/>
                    </a:lnTo>
                    <a:lnTo>
                      <a:pt x="249" y="65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4" name="Freeform 47"/>
              <p:cNvSpPr>
                <a:spLocks noChangeArrowheads="1"/>
              </p:cNvSpPr>
              <p:nvPr/>
            </p:nvSpPr>
            <p:spPr bwMode="auto">
              <a:xfrm>
                <a:off x="10445282" y="4740715"/>
                <a:ext cx="597386" cy="597386"/>
              </a:xfrm>
              <a:custGeom>
                <a:avLst/>
                <a:gdLst>
                  <a:gd name="T0" fmla="*/ 392 w 877"/>
                  <a:gd name="T1" fmla="*/ 871 h 877"/>
                  <a:gd name="T2" fmla="*/ 306 w 877"/>
                  <a:gd name="T3" fmla="*/ 855 h 877"/>
                  <a:gd name="T4" fmla="*/ 229 w 877"/>
                  <a:gd name="T5" fmla="*/ 820 h 877"/>
                  <a:gd name="T6" fmla="*/ 158 w 877"/>
                  <a:gd name="T7" fmla="*/ 774 h 877"/>
                  <a:gd name="T8" fmla="*/ 102 w 877"/>
                  <a:gd name="T9" fmla="*/ 718 h 877"/>
                  <a:gd name="T10" fmla="*/ 50 w 877"/>
                  <a:gd name="T11" fmla="*/ 647 h 877"/>
                  <a:gd name="T12" fmla="*/ 20 w 877"/>
                  <a:gd name="T13" fmla="*/ 570 h 877"/>
                  <a:gd name="T14" fmla="*/ 0 w 877"/>
                  <a:gd name="T15" fmla="*/ 484 h 877"/>
                  <a:gd name="T16" fmla="*/ 0 w 877"/>
                  <a:gd name="T17" fmla="*/ 392 h 877"/>
                  <a:gd name="T18" fmla="*/ 20 w 877"/>
                  <a:gd name="T19" fmla="*/ 311 h 877"/>
                  <a:gd name="T20" fmla="*/ 50 w 877"/>
                  <a:gd name="T21" fmla="*/ 229 h 877"/>
                  <a:gd name="T22" fmla="*/ 102 w 877"/>
                  <a:gd name="T23" fmla="*/ 158 h 877"/>
                  <a:gd name="T24" fmla="*/ 158 w 877"/>
                  <a:gd name="T25" fmla="*/ 102 h 877"/>
                  <a:gd name="T26" fmla="*/ 229 w 877"/>
                  <a:gd name="T27" fmla="*/ 56 h 877"/>
                  <a:gd name="T28" fmla="*/ 306 w 877"/>
                  <a:gd name="T29" fmla="*/ 21 h 877"/>
                  <a:gd name="T30" fmla="*/ 392 w 877"/>
                  <a:gd name="T31" fmla="*/ 5 h 877"/>
                  <a:gd name="T32" fmla="*/ 479 w 877"/>
                  <a:gd name="T33" fmla="*/ 5 h 877"/>
                  <a:gd name="T34" fmla="*/ 565 w 877"/>
                  <a:gd name="T35" fmla="*/ 21 h 877"/>
                  <a:gd name="T36" fmla="*/ 641 w 877"/>
                  <a:gd name="T37" fmla="*/ 51 h 877"/>
                  <a:gd name="T38" fmla="*/ 713 w 877"/>
                  <a:gd name="T39" fmla="*/ 102 h 877"/>
                  <a:gd name="T40" fmla="*/ 774 w 877"/>
                  <a:gd name="T41" fmla="*/ 163 h 877"/>
                  <a:gd name="T42" fmla="*/ 825 w 877"/>
                  <a:gd name="T43" fmla="*/ 234 h 877"/>
                  <a:gd name="T44" fmla="*/ 855 w 877"/>
                  <a:gd name="T45" fmla="*/ 311 h 877"/>
                  <a:gd name="T46" fmla="*/ 871 w 877"/>
                  <a:gd name="T47" fmla="*/ 397 h 877"/>
                  <a:gd name="T48" fmla="*/ 871 w 877"/>
                  <a:gd name="T49" fmla="*/ 484 h 877"/>
                  <a:gd name="T50" fmla="*/ 855 w 877"/>
                  <a:gd name="T51" fmla="*/ 565 h 877"/>
                  <a:gd name="T52" fmla="*/ 825 w 877"/>
                  <a:gd name="T53" fmla="*/ 642 h 877"/>
                  <a:gd name="T54" fmla="*/ 774 w 877"/>
                  <a:gd name="T55" fmla="*/ 713 h 877"/>
                  <a:gd name="T56" fmla="*/ 713 w 877"/>
                  <a:gd name="T57" fmla="*/ 774 h 877"/>
                  <a:gd name="T58" fmla="*/ 641 w 877"/>
                  <a:gd name="T59" fmla="*/ 825 h 877"/>
                  <a:gd name="T60" fmla="*/ 565 w 877"/>
                  <a:gd name="T61" fmla="*/ 855 h 877"/>
                  <a:gd name="T62" fmla="*/ 479 w 877"/>
                  <a:gd name="T63" fmla="*/ 871 h 877"/>
                  <a:gd name="T64" fmla="*/ 438 w 877"/>
                  <a:gd name="T65" fmla="*/ 250 h 877"/>
                  <a:gd name="T66" fmla="*/ 362 w 877"/>
                  <a:gd name="T67" fmla="*/ 265 h 877"/>
                  <a:gd name="T68" fmla="*/ 306 w 877"/>
                  <a:gd name="T69" fmla="*/ 306 h 877"/>
                  <a:gd name="T70" fmla="*/ 265 w 877"/>
                  <a:gd name="T71" fmla="*/ 367 h 877"/>
                  <a:gd name="T72" fmla="*/ 250 w 877"/>
                  <a:gd name="T73" fmla="*/ 438 h 877"/>
                  <a:gd name="T74" fmla="*/ 265 w 877"/>
                  <a:gd name="T75" fmla="*/ 510 h 877"/>
                  <a:gd name="T76" fmla="*/ 306 w 877"/>
                  <a:gd name="T77" fmla="*/ 570 h 877"/>
                  <a:gd name="T78" fmla="*/ 362 w 877"/>
                  <a:gd name="T79" fmla="*/ 611 h 877"/>
                  <a:gd name="T80" fmla="*/ 438 w 877"/>
                  <a:gd name="T81" fmla="*/ 626 h 877"/>
                  <a:gd name="T82" fmla="*/ 509 w 877"/>
                  <a:gd name="T83" fmla="*/ 611 h 877"/>
                  <a:gd name="T84" fmla="*/ 570 w 877"/>
                  <a:gd name="T85" fmla="*/ 570 h 877"/>
                  <a:gd name="T86" fmla="*/ 611 w 877"/>
                  <a:gd name="T87" fmla="*/ 510 h 877"/>
                  <a:gd name="T88" fmla="*/ 626 w 877"/>
                  <a:gd name="T89" fmla="*/ 438 h 877"/>
                  <a:gd name="T90" fmla="*/ 611 w 877"/>
                  <a:gd name="T91" fmla="*/ 367 h 877"/>
                  <a:gd name="T92" fmla="*/ 570 w 877"/>
                  <a:gd name="T93" fmla="*/ 306 h 877"/>
                  <a:gd name="T94" fmla="*/ 509 w 877"/>
                  <a:gd name="T95" fmla="*/ 265 h 877"/>
                  <a:gd name="T96" fmla="*/ 438 w 877"/>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7" h="877">
                    <a:moveTo>
                      <a:pt x="438" y="876"/>
                    </a:moveTo>
                    <a:lnTo>
                      <a:pt x="392" y="871"/>
                    </a:lnTo>
                    <a:lnTo>
                      <a:pt x="351" y="865"/>
                    </a:lnTo>
                    <a:lnTo>
                      <a:pt x="306" y="855"/>
                    </a:lnTo>
                    <a:lnTo>
                      <a:pt x="265" y="840"/>
                    </a:lnTo>
                    <a:lnTo>
                      <a:pt x="229" y="820"/>
                    </a:lnTo>
                    <a:lnTo>
                      <a:pt x="193" y="799"/>
                    </a:lnTo>
                    <a:lnTo>
                      <a:pt x="158" y="774"/>
                    </a:lnTo>
                    <a:lnTo>
                      <a:pt x="127" y="748"/>
                    </a:lnTo>
                    <a:lnTo>
                      <a:pt x="102" y="718"/>
                    </a:lnTo>
                    <a:lnTo>
                      <a:pt x="76" y="683"/>
                    </a:lnTo>
                    <a:lnTo>
                      <a:pt x="50" y="647"/>
                    </a:lnTo>
                    <a:lnTo>
                      <a:pt x="35" y="606"/>
                    </a:lnTo>
                    <a:lnTo>
                      <a:pt x="20" y="570"/>
                    </a:lnTo>
                    <a:lnTo>
                      <a:pt x="10" y="525"/>
                    </a:lnTo>
                    <a:lnTo>
                      <a:pt x="0" y="484"/>
                    </a:lnTo>
                    <a:lnTo>
                      <a:pt x="0" y="438"/>
                    </a:lnTo>
                    <a:lnTo>
                      <a:pt x="0" y="392"/>
                    </a:lnTo>
                    <a:lnTo>
                      <a:pt x="10" y="351"/>
                    </a:lnTo>
                    <a:lnTo>
                      <a:pt x="20" y="311"/>
                    </a:lnTo>
                    <a:lnTo>
                      <a:pt x="35" y="270"/>
                    </a:lnTo>
                    <a:lnTo>
                      <a:pt x="50" y="229"/>
                    </a:lnTo>
                    <a:lnTo>
                      <a:pt x="76" y="194"/>
                    </a:lnTo>
                    <a:lnTo>
                      <a:pt x="102" y="158"/>
                    </a:lnTo>
                    <a:lnTo>
                      <a:pt x="127" y="128"/>
                    </a:lnTo>
                    <a:lnTo>
                      <a:pt x="158" y="102"/>
                    </a:lnTo>
                    <a:lnTo>
                      <a:pt x="193" y="77"/>
                    </a:lnTo>
                    <a:lnTo>
                      <a:pt x="229" y="56"/>
                    </a:lnTo>
                    <a:lnTo>
                      <a:pt x="265" y="36"/>
                    </a:lnTo>
                    <a:lnTo>
                      <a:pt x="306" y="21"/>
                    </a:lnTo>
                    <a:lnTo>
                      <a:pt x="351" y="11"/>
                    </a:lnTo>
                    <a:lnTo>
                      <a:pt x="392" y="5"/>
                    </a:lnTo>
                    <a:lnTo>
                      <a:pt x="438" y="0"/>
                    </a:lnTo>
                    <a:lnTo>
                      <a:pt x="479" y="5"/>
                    </a:lnTo>
                    <a:lnTo>
                      <a:pt x="524" y="11"/>
                    </a:lnTo>
                    <a:lnTo>
                      <a:pt x="565" y="21"/>
                    </a:lnTo>
                    <a:lnTo>
                      <a:pt x="606" y="36"/>
                    </a:lnTo>
                    <a:lnTo>
                      <a:pt x="641" y="51"/>
                    </a:lnTo>
                    <a:lnTo>
                      <a:pt x="677" y="77"/>
                    </a:lnTo>
                    <a:lnTo>
                      <a:pt x="713" y="102"/>
                    </a:lnTo>
                    <a:lnTo>
                      <a:pt x="748" y="128"/>
                    </a:lnTo>
                    <a:lnTo>
                      <a:pt x="774" y="163"/>
                    </a:lnTo>
                    <a:lnTo>
                      <a:pt x="799" y="199"/>
                    </a:lnTo>
                    <a:lnTo>
                      <a:pt x="825" y="234"/>
                    </a:lnTo>
                    <a:lnTo>
                      <a:pt x="840" y="270"/>
                    </a:lnTo>
                    <a:lnTo>
                      <a:pt x="855" y="311"/>
                    </a:lnTo>
                    <a:lnTo>
                      <a:pt x="865" y="351"/>
                    </a:lnTo>
                    <a:lnTo>
                      <a:pt x="871" y="397"/>
                    </a:lnTo>
                    <a:lnTo>
                      <a:pt x="876" y="438"/>
                    </a:lnTo>
                    <a:lnTo>
                      <a:pt x="871" y="484"/>
                    </a:lnTo>
                    <a:lnTo>
                      <a:pt x="865" y="525"/>
                    </a:lnTo>
                    <a:lnTo>
                      <a:pt x="855" y="565"/>
                    </a:lnTo>
                    <a:lnTo>
                      <a:pt x="840" y="606"/>
                    </a:lnTo>
                    <a:lnTo>
                      <a:pt x="825" y="642"/>
                    </a:lnTo>
                    <a:lnTo>
                      <a:pt x="799" y="683"/>
                    </a:lnTo>
                    <a:lnTo>
                      <a:pt x="774" y="713"/>
                    </a:lnTo>
                    <a:lnTo>
                      <a:pt x="748" y="748"/>
                    </a:lnTo>
                    <a:lnTo>
                      <a:pt x="713" y="774"/>
                    </a:lnTo>
                    <a:lnTo>
                      <a:pt x="677" y="799"/>
                    </a:lnTo>
                    <a:lnTo>
                      <a:pt x="641" y="825"/>
                    </a:lnTo>
                    <a:lnTo>
                      <a:pt x="606" y="840"/>
                    </a:lnTo>
                    <a:lnTo>
                      <a:pt x="565" y="855"/>
                    </a:lnTo>
                    <a:lnTo>
                      <a:pt x="524" y="865"/>
                    </a:lnTo>
                    <a:lnTo>
                      <a:pt x="479" y="871"/>
                    </a:lnTo>
                    <a:lnTo>
                      <a:pt x="438" y="876"/>
                    </a:lnTo>
                    <a:close/>
                    <a:moveTo>
                      <a:pt x="438" y="250"/>
                    </a:moveTo>
                    <a:lnTo>
                      <a:pt x="397" y="255"/>
                    </a:lnTo>
                    <a:lnTo>
                      <a:pt x="362" y="265"/>
                    </a:lnTo>
                    <a:lnTo>
                      <a:pt x="331" y="285"/>
                    </a:lnTo>
                    <a:lnTo>
                      <a:pt x="306" y="306"/>
                    </a:lnTo>
                    <a:lnTo>
                      <a:pt x="280" y="336"/>
                    </a:lnTo>
                    <a:lnTo>
                      <a:pt x="265" y="367"/>
                    </a:lnTo>
                    <a:lnTo>
                      <a:pt x="254" y="402"/>
                    </a:lnTo>
                    <a:lnTo>
                      <a:pt x="250" y="438"/>
                    </a:lnTo>
                    <a:lnTo>
                      <a:pt x="254" y="474"/>
                    </a:lnTo>
                    <a:lnTo>
                      <a:pt x="265" y="510"/>
                    </a:lnTo>
                    <a:lnTo>
                      <a:pt x="280" y="545"/>
                    </a:lnTo>
                    <a:lnTo>
                      <a:pt x="306" y="570"/>
                    </a:lnTo>
                    <a:lnTo>
                      <a:pt x="331" y="596"/>
                    </a:lnTo>
                    <a:lnTo>
                      <a:pt x="362" y="611"/>
                    </a:lnTo>
                    <a:lnTo>
                      <a:pt x="397" y="621"/>
                    </a:lnTo>
                    <a:lnTo>
                      <a:pt x="438" y="626"/>
                    </a:lnTo>
                    <a:lnTo>
                      <a:pt x="473" y="621"/>
                    </a:lnTo>
                    <a:lnTo>
                      <a:pt x="509" y="611"/>
                    </a:lnTo>
                    <a:lnTo>
                      <a:pt x="539" y="596"/>
                    </a:lnTo>
                    <a:lnTo>
                      <a:pt x="570" y="570"/>
                    </a:lnTo>
                    <a:lnTo>
                      <a:pt x="591" y="540"/>
                    </a:lnTo>
                    <a:lnTo>
                      <a:pt x="611" y="510"/>
                    </a:lnTo>
                    <a:lnTo>
                      <a:pt x="621" y="474"/>
                    </a:lnTo>
                    <a:lnTo>
                      <a:pt x="626" y="438"/>
                    </a:lnTo>
                    <a:lnTo>
                      <a:pt x="621" y="402"/>
                    </a:lnTo>
                    <a:lnTo>
                      <a:pt x="611" y="367"/>
                    </a:lnTo>
                    <a:lnTo>
                      <a:pt x="591" y="336"/>
                    </a:lnTo>
                    <a:lnTo>
                      <a:pt x="570" y="306"/>
                    </a:lnTo>
                    <a:lnTo>
                      <a:pt x="539" y="281"/>
                    </a:lnTo>
                    <a:lnTo>
                      <a:pt x="509" y="265"/>
                    </a:lnTo>
                    <a:lnTo>
                      <a:pt x="473" y="255"/>
                    </a:lnTo>
                    <a:lnTo>
                      <a:pt x="438"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5" name="Freeform 48"/>
              <p:cNvSpPr>
                <a:spLocks noChangeArrowheads="1"/>
              </p:cNvSpPr>
              <p:nvPr/>
            </p:nvSpPr>
            <p:spPr bwMode="auto">
              <a:xfrm>
                <a:off x="9163013" y="3370949"/>
                <a:ext cx="597386" cy="597386"/>
              </a:xfrm>
              <a:custGeom>
                <a:avLst/>
                <a:gdLst>
                  <a:gd name="T0" fmla="*/ 392 w 876"/>
                  <a:gd name="T1" fmla="*/ 871 h 876"/>
                  <a:gd name="T2" fmla="*/ 305 w 876"/>
                  <a:gd name="T3" fmla="*/ 855 h 876"/>
                  <a:gd name="T4" fmla="*/ 229 w 876"/>
                  <a:gd name="T5" fmla="*/ 819 h 876"/>
                  <a:gd name="T6" fmla="*/ 157 w 876"/>
                  <a:gd name="T7" fmla="*/ 774 h 876"/>
                  <a:gd name="T8" fmla="*/ 101 w 876"/>
                  <a:gd name="T9" fmla="*/ 713 h 876"/>
                  <a:gd name="T10" fmla="*/ 50 w 876"/>
                  <a:gd name="T11" fmla="*/ 646 h 876"/>
                  <a:gd name="T12" fmla="*/ 20 w 876"/>
                  <a:gd name="T13" fmla="*/ 565 h 876"/>
                  <a:gd name="T14" fmla="*/ 5 w 876"/>
                  <a:gd name="T15" fmla="*/ 484 h 876"/>
                  <a:gd name="T16" fmla="*/ 5 w 876"/>
                  <a:gd name="T17" fmla="*/ 392 h 876"/>
                  <a:gd name="T18" fmla="*/ 20 w 876"/>
                  <a:gd name="T19" fmla="*/ 305 h 876"/>
                  <a:gd name="T20" fmla="*/ 50 w 876"/>
                  <a:gd name="T21" fmla="*/ 229 h 876"/>
                  <a:gd name="T22" fmla="*/ 101 w 876"/>
                  <a:gd name="T23" fmla="*/ 158 h 876"/>
                  <a:gd name="T24" fmla="*/ 157 w 876"/>
                  <a:gd name="T25" fmla="*/ 102 h 876"/>
                  <a:gd name="T26" fmla="*/ 229 w 876"/>
                  <a:gd name="T27" fmla="*/ 51 h 876"/>
                  <a:gd name="T28" fmla="*/ 305 w 876"/>
                  <a:gd name="T29" fmla="*/ 20 h 876"/>
                  <a:gd name="T30" fmla="*/ 392 w 876"/>
                  <a:gd name="T31" fmla="*/ 0 h 876"/>
                  <a:gd name="T32" fmla="*/ 483 w 876"/>
                  <a:gd name="T33" fmla="*/ 0 h 876"/>
                  <a:gd name="T34" fmla="*/ 565 w 876"/>
                  <a:gd name="T35" fmla="*/ 20 h 876"/>
                  <a:gd name="T36" fmla="*/ 646 w 876"/>
                  <a:gd name="T37" fmla="*/ 51 h 876"/>
                  <a:gd name="T38" fmla="*/ 718 w 876"/>
                  <a:gd name="T39" fmla="*/ 102 h 876"/>
                  <a:gd name="T40" fmla="*/ 774 w 876"/>
                  <a:gd name="T41" fmla="*/ 158 h 876"/>
                  <a:gd name="T42" fmla="*/ 819 w 876"/>
                  <a:gd name="T43" fmla="*/ 229 h 876"/>
                  <a:gd name="T44" fmla="*/ 855 w 876"/>
                  <a:gd name="T45" fmla="*/ 305 h 876"/>
                  <a:gd name="T46" fmla="*/ 870 w 876"/>
                  <a:gd name="T47" fmla="*/ 392 h 876"/>
                  <a:gd name="T48" fmla="*/ 870 w 876"/>
                  <a:gd name="T49" fmla="*/ 484 h 876"/>
                  <a:gd name="T50" fmla="*/ 855 w 876"/>
                  <a:gd name="T51" fmla="*/ 565 h 876"/>
                  <a:gd name="T52" fmla="*/ 819 w 876"/>
                  <a:gd name="T53" fmla="*/ 646 h 876"/>
                  <a:gd name="T54" fmla="*/ 774 w 876"/>
                  <a:gd name="T55" fmla="*/ 713 h 876"/>
                  <a:gd name="T56" fmla="*/ 718 w 876"/>
                  <a:gd name="T57" fmla="*/ 774 h 876"/>
                  <a:gd name="T58" fmla="*/ 646 w 876"/>
                  <a:gd name="T59" fmla="*/ 819 h 876"/>
                  <a:gd name="T60" fmla="*/ 565 w 876"/>
                  <a:gd name="T61" fmla="*/ 855 h 876"/>
                  <a:gd name="T62" fmla="*/ 483 w 876"/>
                  <a:gd name="T63" fmla="*/ 871 h 876"/>
                  <a:gd name="T64" fmla="*/ 438 w 876"/>
                  <a:gd name="T65" fmla="*/ 249 h 876"/>
                  <a:gd name="T66" fmla="*/ 366 w 876"/>
                  <a:gd name="T67" fmla="*/ 265 h 876"/>
                  <a:gd name="T68" fmla="*/ 305 w 876"/>
                  <a:gd name="T69" fmla="*/ 305 h 876"/>
                  <a:gd name="T70" fmla="*/ 265 w 876"/>
                  <a:gd name="T71" fmla="*/ 367 h 876"/>
                  <a:gd name="T72" fmla="*/ 249 w 876"/>
                  <a:gd name="T73" fmla="*/ 438 h 876"/>
                  <a:gd name="T74" fmla="*/ 265 w 876"/>
                  <a:gd name="T75" fmla="*/ 509 h 876"/>
                  <a:gd name="T76" fmla="*/ 305 w 876"/>
                  <a:gd name="T77" fmla="*/ 570 h 876"/>
                  <a:gd name="T78" fmla="*/ 366 w 876"/>
                  <a:gd name="T79" fmla="*/ 611 h 876"/>
                  <a:gd name="T80" fmla="*/ 438 w 876"/>
                  <a:gd name="T81" fmla="*/ 626 h 876"/>
                  <a:gd name="T82" fmla="*/ 509 w 876"/>
                  <a:gd name="T83" fmla="*/ 611 h 876"/>
                  <a:gd name="T84" fmla="*/ 570 w 876"/>
                  <a:gd name="T85" fmla="*/ 570 h 876"/>
                  <a:gd name="T86" fmla="*/ 610 w 876"/>
                  <a:gd name="T87" fmla="*/ 509 h 876"/>
                  <a:gd name="T88" fmla="*/ 626 w 876"/>
                  <a:gd name="T89" fmla="*/ 438 h 876"/>
                  <a:gd name="T90" fmla="*/ 610 w 876"/>
                  <a:gd name="T91" fmla="*/ 361 h 876"/>
                  <a:gd name="T92" fmla="*/ 570 w 876"/>
                  <a:gd name="T93" fmla="*/ 305 h 876"/>
                  <a:gd name="T94" fmla="*/ 509 w 876"/>
                  <a:gd name="T95" fmla="*/ 265 h 876"/>
                  <a:gd name="T96" fmla="*/ 438 w 876"/>
                  <a:gd name="T97" fmla="*/ 24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876">
                    <a:moveTo>
                      <a:pt x="438" y="875"/>
                    </a:moveTo>
                    <a:lnTo>
                      <a:pt x="392" y="871"/>
                    </a:lnTo>
                    <a:lnTo>
                      <a:pt x="351" y="866"/>
                    </a:lnTo>
                    <a:lnTo>
                      <a:pt x="305" y="855"/>
                    </a:lnTo>
                    <a:lnTo>
                      <a:pt x="269" y="840"/>
                    </a:lnTo>
                    <a:lnTo>
                      <a:pt x="229" y="819"/>
                    </a:lnTo>
                    <a:lnTo>
                      <a:pt x="193" y="799"/>
                    </a:lnTo>
                    <a:lnTo>
                      <a:pt x="157" y="774"/>
                    </a:lnTo>
                    <a:lnTo>
                      <a:pt x="127" y="743"/>
                    </a:lnTo>
                    <a:lnTo>
                      <a:pt x="101" y="713"/>
                    </a:lnTo>
                    <a:lnTo>
                      <a:pt x="76" y="682"/>
                    </a:lnTo>
                    <a:lnTo>
                      <a:pt x="50" y="646"/>
                    </a:lnTo>
                    <a:lnTo>
                      <a:pt x="35" y="606"/>
                    </a:lnTo>
                    <a:lnTo>
                      <a:pt x="20" y="565"/>
                    </a:lnTo>
                    <a:lnTo>
                      <a:pt x="9" y="525"/>
                    </a:lnTo>
                    <a:lnTo>
                      <a:pt x="5" y="484"/>
                    </a:lnTo>
                    <a:lnTo>
                      <a:pt x="0" y="438"/>
                    </a:lnTo>
                    <a:lnTo>
                      <a:pt x="5" y="392"/>
                    </a:lnTo>
                    <a:lnTo>
                      <a:pt x="9" y="352"/>
                    </a:lnTo>
                    <a:lnTo>
                      <a:pt x="20" y="305"/>
                    </a:lnTo>
                    <a:lnTo>
                      <a:pt x="35" y="265"/>
                    </a:lnTo>
                    <a:lnTo>
                      <a:pt x="50" y="229"/>
                    </a:lnTo>
                    <a:lnTo>
                      <a:pt x="76" y="194"/>
                    </a:lnTo>
                    <a:lnTo>
                      <a:pt x="101" y="158"/>
                    </a:lnTo>
                    <a:lnTo>
                      <a:pt x="127" y="128"/>
                    </a:lnTo>
                    <a:lnTo>
                      <a:pt x="157" y="102"/>
                    </a:lnTo>
                    <a:lnTo>
                      <a:pt x="193" y="76"/>
                    </a:lnTo>
                    <a:lnTo>
                      <a:pt x="229" y="51"/>
                    </a:lnTo>
                    <a:lnTo>
                      <a:pt x="269" y="36"/>
                    </a:lnTo>
                    <a:lnTo>
                      <a:pt x="305" y="20"/>
                    </a:lnTo>
                    <a:lnTo>
                      <a:pt x="351" y="11"/>
                    </a:lnTo>
                    <a:lnTo>
                      <a:pt x="392" y="0"/>
                    </a:lnTo>
                    <a:lnTo>
                      <a:pt x="438" y="0"/>
                    </a:lnTo>
                    <a:lnTo>
                      <a:pt x="483" y="0"/>
                    </a:lnTo>
                    <a:lnTo>
                      <a:pt x="524" y="11"/>
                    </a:lnTo>
                    <a:lnTo>
                      <a:pt x="565" y="20"/>
                    </a:lnTo>
                    <a:lnTo>
                      <a:pt x="606" y="36"/>
                    </a:lnTo>
                    <a:lnTo>
                      <a:pt x="646" y="51"/>
                    </a:lnTo>
                    <a:lnTo>
                      <a:pt x="682" y="76"/>
                    </a:lnTo>
                    <a:lnTo>
                      <a:pt x="718" y="102"/>
                    </a:lnTo>
                    <a:lnTo>
                      <a:pt x="748" y="128"/>
                    </a:lnTo>
                    <a:lnTo>
                      <a:pt x="774" y="158"/>
                    </a:lnTo>
                    <a:lnTo>
                      <a:pt x="799" y="194"/>
                    </a:lnTo>
                    <a:lnTo>
                      <a:pt x="819" y="229"/>
                    </a:lnTo>
                    <a:lnTo>
                      <a:pt x="840" y="265"/>
                    </a:lnTo>
                    <a:lnTo>
                      <a:pt x="855" y="305"/>
                    </a:lnTo>
                    <a:lnTo>
                      <a:pt x="866" y="346"/>
                    </a:lnTo>
                    <a:lnTo>
                      <a:pt x="870" y="392"/>
                    </a:lnTo>
                    <a:lnTo>
                      <a:pt x="875" y="438"/>
                    </a:lnTo>
                    <a:lnTo>
                      <a:pt x="870" y="484"/>
                    </a:lnTo>
                    <a:lnTo>
                      <a:pt x="866" y="525"/>
                    </a:lnTo>
                    <a:lnTo>
                      <a:pt x="855" y="565"/>
                    </a:lnTo>
                    <a:lnTo>
                      <a:pt x="840" y="606"/>
                    </a:lnTo>
                    <a:lnTo>
                      <a:pt x="819" y="646"/>
                    </a:lnTo>
                    <a:lnTo>
                      <a:pt x="799" y="682"/>
                    </a:lnTo>
                    <a:lnTo>
                      <a:pt x="774" y="713"/>
                    </a:lnTo>
                    <a:lnTo>
                      <a:pt x="748" y="743"/>
                    </a:lnTo>
                    <a:lnTo>
                      <a:pt x="718" y="774"/>
                    </a:lnTo>
                    <a:lnTo>
                      <a:pt x="682" y="799"/>
                    </a:lnTo>
                    <a:lnTo>
                      <a:pt x="646" y="819"/>
                    </a:lnTo>
                    <a:lnTo>
                      <a:pt x="606" y="840"/>
                    </a:lnTo>
                    <a:lnTo>
                      <a:pt x="565" y="855"/>
                    </a:lnTo>
                    <a:lnTo>
                      <a:pt x="524" y="866"/>
                    </a:lnTo>
                    <a:lnTo>
                      <a:pt x="483" y="871"/>
                    </a:lnTo>
                    <a:lnTo>
                      <a:pt x="438" y="875"/>
                    </a:lnTo>
                    <a:close/>
                    <a:moveTo>
                      <a:pt x="438" y="249"/>
                    </a:moveTo>
                    <a:lnTo>
                      <a:pt x="402" y="255"/>
                    </a:lnTo>
                    <a:lnTo>
                      <a:pt x="366" y="265"/>
                    </a:lnTo>
                    <a:lnTo>
                      <a:pt x="330" y="280"/>
                    </a:lnTo>
                    <a:lnTo>
                      <a:pt x="305" y="305"/>
                    </a:lnTo>
                    <a:lnTo>
                      <a:pt x="280" y="331"/>
                    </a:lnTo>
                    <a:lnTo>
                      <a:pt x="265" y="367"/>
                    </a:lnTo>
                    <a:lnTo>
                      <a:pt x="254" y="397"/>
                    </a:lnTo>
                    <a:lnTo>
                      <a:pt x="249" y="438"/>
                    </a:lnTo>
                    <a:lnTo>
                      <a:pt x="254" y="473"/>
                    </a:lnTo>
                    <a:lnTo>
                      <a:pt x="265" y="509"/>
                    </a:lnTo>
                    <a:lnTo>
                      <a:pt x="280" y="540"/>
                    </a:lnTo>
                    <a:lnTo>
                      <a:pt x="305" y="570"/>
                    </a:lnTo>
                    <a:lnTo>
                      <a:pt x="330" y="590"/>
                    </a:lnTo>
                    <a:lnTo>
                      <a:pt x="366" y="611"/>
                    </a:lnTo>
                    <a:lnTo>
                      <a:pt x="402" y="621"/>
                    </a:lnTo>
                    <a:lnTo>
                      <a:pt x="438" y="626"/>
                    </a:lnTo>
                    <a:lnTo>
                      <a:pt x="473" y="621"/>
                    </a:lnTo>
                    <a:lnTo>
                      <a:pt x="509" y="611"/>
                    </a:lnTo>
                    <a:lnTo>
                      <a:pt x="539" y="590"/>
                    </a:lnTo>
                    <a:lnTo>
                      <a:pt x="570" y="570"/>
                    </a:lnTo>
                    <a:lnTo>
                      <a:pt x="590" y="540"/>
                    </a:lnTo>
                    <a:lnTo>
                      <a:pt x="610" y="509"/>
                    </a:lnTo>
                    <a:lnTo>
                      <a:pt x="621" y="473"/>
                    </a:lnTo>
                    <a:lnTo>
                      <a:pt x="626" y="438"/>
                    </a:lnTo>
                    <a:lnTo>
                      <a:pt x="621" y="397"/>
                    </a:lnTo>
                    <a:lnTo>
                      <a:pt x="610" y="361"/>
                    </a:lnTo>
                    <a:lnTo>
                      <a:pt x="590" y="331"/>
                    </a:lnTo>
                    <a:lnTo>
                      <a:pt x="570" y="305"/>
                    </a:lnTo>
                    <a:lnTo>
                      <a:pt x="539" y="280"/>
                    </a:lnTo>
                    <a:lnTo>
                      <a:pt x="509" y="265"/>
                    </a:lnTo>
                    <a:lnTo>
                      <a:pt x="473" y="255"/>
                    </a:lnTo>
                    <a:lnTo>
                      <a:pt x="438" y="24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6" name="Freeform 49"/>
              <p:cNvSpPr>
                <a:spLocks noChangeArrowheads="1"/>
              </p:cNvSpPr>
              <p:nvPr/>
            </p:nvSpPr>
            <p:spPr bwMode="auto">
              <a:xfrm>
                <a:off x="9163013" y="3669643"/>
                <a:ext cx="168958" cy="1366748"/>
              </a:xfrm>
              <a:custGeom>
                <a:avLst/>
                <a:gdLst>
                  <a:gd name="T0" fmla="*/ 249 w 250"/>
                  <a:gd name="T1" fmla="*/ 2000 h 2001"/>
                  <a:gd name="T2" fmla="*/ 0 w 250"/>
                  <a:gd name="T3" fmla="*/ 2000 h 2001"/>
                  <a:gd name="T4" fmla="*/ 0 w 250"/>
                  <a:gd name="T5" fmla="*/ 0 h 2001"/>
                  <a:gd name="T6" fmla="*/ 249 w 250"/>
                  <a:gd name="T7" fmla="*/ 0 h 2001"/>
                  <a:gd name="T8" fmla="*/ 249 w 250"/>
                  <a:gd name="T9" fmla="*/ 2000 h 2001"/>
                </a:gdLst>
                <a:ahLst/>
                <a:cxnLst>
                  <a:cxn ang="0">
                    <a:pos x="T0" y="T1"/>
                  </a:cxn>
                  <a:cxn ang="0">
                    <a:pos x="T2" y="T3"/>
                  </a:cxn>
                  <a:cxn ang="0">
                    <a:pos x="T4" y="T5"/>
                  </a:cxn>
                  <a:cxn ang="0">
                    <a:pos x="T6" y="T7"/>
                  </a:cxn>
                  <a:cxn ang="0">
                    <a:pos x="T8" y="T9"/>
                  </a:cxn>
                </a:cxnLst>
                <a:rect l="0" t="0" r="r" b="b"/>
                <a:pathLst>
                  <a:path w="250" h="2001">
                    <a:moveTo>
                      <a:pt x="249" y="2000"/>
                    </a:moveTo>
                    <a:lnTo>
                      <a:pt x="0" y="2000"/>
                    </a:lnTo>
                    <a:lnTo>
                      <a:pt x="0" y="0"/>
                    </a:lnTo>
                    <a:lnTo>
                      <a:pt x="249" y="0"/>
                    </a:lnTo>
                    <a:lnTo>
                      <a:pt x="249" y="20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7" name="Freeform 50"/>
              <p:cNvSpPr>
                <a:spLocks noChangeArrowheads="1"/>
              </p:cNvSpPr>
              <p:nvPr/>
            </p:nvSpPr>
            <p:spPr bwMode="auto">
              <a:xfrm>
                <a:off x="9591441" y="3632200"/>
                <a:ext cx="168958" cy="3225800"/>
              </a:xfrm>
              <a:custGeom>
                <a:avLst/>
                <a:gdLst>
                  <a:gd name="T0" fmla="*/ 249 w 250"/>
                  <a:gd name="T1" fmla="*/ 6336 h 6337"/>
                  <a:gd name="T2" fmla="*/ 0 w 250"/>
                  <a:gd name="T3" fmla="*/ 6336 h 6337"/>
                  <a:gd name="T4" fmla="*/ 0 w 250"/>
                  <a:gd name="T5" fmla="*/ 0 h 6337"/>
                  <a:gd name="T6" fmla="*/ 249 w 250"/>
                  <a:gd name="T7" fmla="*/ 0 h 6337"/>
                  <a:gd name="T8" fmla="*/ 249 w 250"/>
                  <a:gd name="T9" fmla="*/ 6336 h 6337"/>
                </a:gdLst>
                <a:ahLst/>
                <a:cxnLst>
                  <a:cxn ang="0">
                    <a:pos x="T0" y="T1"/>
                  </a:cxn>
                  <a:cxn ang="0">
                    <a:pos x="T2" y="T3"/>
                  </a:cxn>
                  <a:cxn ang="0">
                    <a:pos x="T4" y="T5"/>
                  </a:cxn>
                  <a:cxn ang="0">
                    <a:pos x="T6" y="T7"/>
                  </a:cxn>
                  <a:cxn ang="0">
                    <a:pos x="T8" y="T9"/>
                  </a:cxn>
                </a:cxnLst>
                <a:rect l="0" t="0" r="r" b="b"/>
                <a:pathLst>
                  <a:path w="250" h="6337">
                    <a:moveTo>
                      <a:pt x="249" y="6336"/>
                    </a:moveTo>
                    <a:lnTo>
                      <a:pt x="0" y="6336"/>
                    </a:lnTo>
                    <a:lnTo>
                      <a:pt x="0" y="0"/>
                    </a:lnTo>
                    <a:lnTo>
                      <a:pt x="249" y="0"/>
                    </a:lnTo>
                    <a:lnTo>
                      <a:pt x="249" y="6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8" name="Freeform 51"/>
              <p:cNvSpPr>
                <a:spLocks noChangeArrowheads="1"/>
              </p:cNvSpPr>
              <p:nvPr/>
            </p:nvSpPr>
            <p:spPr bwMode="auto">
              <a:xfrm>
                <a:off x="11299123" y="3920061"/>
                <a:ext cx="168958" cy="1918878"/>
              </a:xfrm>
              <a:custGeom>
                <a:avLst/>
                <a:gdLst>
                  <a:gd name="T0" fmla="*/ 249 w 250"/>
                  <a:gd name="T1" fmla="*/ 2810 h 2811"/>
                  <a:gd name="T2" fmla="*/ 244 w 250"/>
                  <a:gd name="T3" fmla="*/ 2748 h 2811"/>
                  <a:gd name="T4" fmla="*/ 224 w 250"/>
                  <a:gd name="T5" fmla="*/ 2692 h 2811"/>
                  <a:gd name="T6" fmla="*/ 203 w 250"/>
                  <a:gd name="T7" fmla="*/ 2637 h 2811"/>
                  <a:gd name="T8" fmla="*/ 173 w 250"/>
                  <a:gd name="T9" fmla="*/ 2586 h 2811"/>
                  <a:gd name="T10" fmla="*/ 137 w 250"/>
                  <a:gd name="T11" fmla="*/ 2540 h 2811"/>
                  <a:gd name="T12" fmla="*/ 96 w 250"/>
                  <a:gd name="T13" fmla="*/ 2499 h 2811"/>
                  <a:gd name="T14" fmla="*/ 50 w 250"/>
                  <a:gd name="T15" fmla="*/ 2469 h 2811"/>
                  <a:gd name="T16" fmla="*/ 0 w 250"/>
                  <a:gd name="T17" fmla="*/ 2438 h 2811"/>
                  <a:gd name="T18" fmla="*/ 0 w 250"/>
                  <a:gd name="T19" fmla="*/ 2438 h 2811"/>
                  <a:gd name="T20" fmla="*/ 0 w 250"/>
                  <a:gd name="T21" fmla="*/ 0 h 2811"/>
                  <a:gd name="T22" fmla="*/ 249 w 250"/>
                  <a:gd name="T23" fmla="*/ 0 h 2811"/>
                  <a:gd name="T24" fmla="*/ 249 w 250"/>
                  <a:gd name="T25" fmla="*/ 281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811">
                    <a:moveTo>
                      <a:pt x="249" y="2810"/>
                    </a:moveTo>
                    <a:lnTo>
                      <a:pt x="244" y="2748"/>
                    </a:lnTo>
                    <a:lnTo>
                      <a:pt x="224" y="2692"/>
                    </a:lnTo>
                    <a:lnTo>
                      <a:pt x="203" y="2637"/>
                    </a:lnTo>
                    <a:lnTo>
                      <a:pt x="173" y="2586"/>
                    </a:lnTo>
                    <a:lnTo>
                      <a:pt x="137" y="2540"/>
                    </a:lnTo>
                    <a:lnTo>
                      <a:pt x="96" y="2499"/>
                    </a:lnTo>
                    <a:lnTo>
                      <a:pt x="50" y="2469"/>
                    </a:lnTo>
                    <a:lnTo>
                      <a:pt x="0" y="2438"/>
                    </a:lnTo>
                    <a:lnTo>
                      <a:pt x="0" y="2438"/>
                    </a:lnTo>
                    <a:lnTo>
                      <a:pt x="0" y="0"/>
                    </a:lnTo>
                    <a:lnTo>
                      <a:pt x="249" y="0"/>
                    </a:lnTo>
                    <a:lnTo>
                      <a:pt x="249" y="28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9" name="Freeform 52"/>
              <p:cNvSpPr>
                <a:spLocks noChangeArrowheads="1"/>
              </p:cNvSpPr>
              <p:nvPr/>
            </p:nvSpPr>
            <p:spPr bwMode="auto">
              <a:xfrm>
                <a:off x="11299123" y="4733959"/>
                <a:ext cx="168958" cy="2124041"/>
              </a:xfrm>
              <a:custGeom>
                <a:avLst/>
                <a:gdLst>
                  <a:gd name="T0" fmla="*/ 0 w 250"/>
                  <a:gd name="T1" fmla="*/ 367 h 3111"/>
                  <a:gd name="T2" fmla="*/ 50 w 250"/>
                  <a:gd name="T3" fmla="*/ 341 h 3111"/>
                  <a:gd name="T4" fmla="*/ 96 w 250"/>
                  <a:gd name="T5" fmla="*/ 306 h 3111"/>
                  <a:gd name="T6" fmla="*/ 137 w 250"/>
                  <a:gd name="T7" fmla="*/ 265 h 3111"/>
                  <a:gd name="T8" fmla="*/ 173 w 250"/>
                  <a:gd name="T9" fmla="*/ 220 h 3111"/>
                  <a:gd name="T10" fmla="*/ 203 w 250"/>
                  <a:gd name="T11" fmla="*/ 168 h 3111"/>
                  <a:gd name="T12" fmla="*/ 224 w 250"/>
                  <a:gd name="T13" fmla="*/ 117 h 3111"/>
                  <a:gd name="T14" fmla="*/ 244 w 250"/>
                  <a:gd name="T15" fmla="*/ 56 h 3111"/>
                  <a:gd name="T16" fmla="*/ 249 w 250"/>
                  <a:gd name="T17" fmla="*/ 0 h 3111"/>
                  <a:gd name="T18" fmla="*/ 249 w 250"/>
                  <a:gd name="T19" fmla="*/ 0 h 3111"/>
                  <a:gd name="T20" fmla="*/ 249 w 250"/>
                  <a:gd name="T21" fmla="*/ 3110 h 3111"/>
                  <a:gd name="T22" fmla="*/ 0 w 250"/>
                  <a:gd name="T23" fmla="*/ 3110 h 3111"/>
                  <a:gd name="T24" fmla="*/ 0 w 250"/>
                  <a:gd name="T25" fmla="*/ 367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111">
                    <a:moveTo>
                      <a:pt x="0" y="367"/>
                    </a:moveTo>
                    <a:lnTo>
                      <a:pt x="50" y="341"/>
                    </a:lnTo>
                    <a:lnTo>
                      <a:pt x="96" y="306"/>
                    </a:lnTo>
                    <a:lnTo>
                      <a:pt x="137" y="265"/>
                    </a:lnTo>
                    <a:lnTo>
                      <a:pt x="173" y="220"/>
                    </a:lnTo>
                    <a:lnTo>
                      <a:pt x="203" y="168"/>
                    </a:lnTo>
                    <a:lnTo>
                      <a:pt x="224" y="117"/>
                    </a:lnTo>
                    <a:lnTo>
                      <a:pt x="244" y="56"/>
                    </a:lnTo>
                    <a:lnTo>
                      <a:pt x="249" y="0"/>
                    </a:lnTo>
                    <a:lnTo>
                      <a:pt x="249" y="0"/>
                    </a:lnTo>
                    <a:lnTo>
                      <a:pt x="249" y="3110"/>
                    </a:lnTo>
                    <a:lnTo>
                      <a:pt x="0" y="3110"/>
                    </a:lnTo>
                    <a:lnTo>
                      <a:pt x="0" y="36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0" name="Freeform 53"/>
              <p:cNvSpPr>
                <a:spLocks noChangeArrowheads="1"/>
              </p:cNvSpPr>
              <p:nvPr/>
            </p:nvSpPr>
            <p:spPr bwMode="auto">
              <a:xfrm>
                <a:off x="10870694" y="5046134"/>
                <a:ext cx="168958" cy="1845734"/>
              </a:xfrm>
              <a:custGeom>
                <a:avLst/>
                <a:gdLst>
                  <a:gd name="T0" fmla="*/ 5 w 251"/>
                  <a:gd name="T1" fmla="*/ 1201 h 4337"/>
                  <a:gd name="T2" fmla="*/ 5 w 251"/>
                  <a:gd name="T3" fmla="*/ 1262 h 4337"/>
                  <a:gd name="T4" fmla="*/ 20 w 251"/>
                  <a:gd name="T5" fmla="*/ 1323 h 4337"/>
                  <a:gd name="T6" fmla="*/ 41 w 251"/>
                  <a:gd name="T7" fmla="*/ 1379 h 4337"/>
                  <a:gd name="T8" fmla="*/ 71 w 251"/>
                  <a:gd name="T9" fmla="*/ 1435 h 4337"/>
                  <a:gd name="T10" fmla="*/ 107 w 251"/>
                  <a:gd name="T11" fmla="*/ 1481 h 4337"/>
                  <a:gd name="T12" fmla="*/ 153 w 251"/>
                  <a:gd name="T13" fmla="*/ 1527 h 4337"/>
                  <a:gd name="T14" fmla="*/ 199 w 251"/>
                  <a:gd name="T15" fmla="*/ 1563 h 4337"/>
                  <a:gd name="T16" fmla="*/ 250 w 251"/>
                  <a:gd name="T17" fmla="*/ 1593 h 4337"/>
                  <a:gd name="T18" fmla="*/ 250 w 251"/>
                  <a:gd name="T19" fmla="*/ 1593 h 4337"/>
                  <a:gd name="T20" fmla="*/ 250 w 251"/>
                  <a:gd name="T21" fmla="*/ 4336 h 4337"/>
                  <a:gd name="T22" fmla="*/ 0 w 251"/>
                  <a:gd name="T23" fmla="*/ 4336 h 4337"/>
                  <a:gd name="T24" fmla="*/ 0 w 251"/>
                  <a:gd name="T25" fmla="*/ 0 h 4337"/>
                  <a:gd name="T26" fmla="*/ 250 w 251"/>
                  <a:gd name="T27" fmla="*/ 0 h 4337"/>
                  <a:gd name="T28" fmla="*/ 250 w 251"/>
                  <a:gd name="T29" fmla="*/ 804 h 4337"/>
                  <a:gd name="T30" fmla="*/ 199 w 251"/>
                  <a:gd name="T31" fmla="*/ 835 h 4337"/>
                  <a:gd name="T32" fmla="*/ 153 w 251"/>
                  <a:gd name="T33" fmla="*/ 870 h 4337"/>
                  <a:gd name="T34" fmla="*/ 107 w 251"/>
                  <a:gd name="T35" fmla="*/ 916 h 4337"/>
                  <a:gd name="T36" fmla="*/ 71 w 251"/>
                  <a:gd name="T37" fmla="*/ 962 h 4337"/>
                  <a:gd name="T38" fmla="*/ 41 w 251"/>
                  <a:gd name="T39" fmla="*/ 1018 h 4337"/>
                  <a:gd name="T40" fmla="*/ 20 w 251"/>
                  <a:gd name="T41" fmla="*/ 1074 h 4337"/>
                  <a:gd name="T42" fmla="*/ 5 w 251"/>
                  <a:gd name="T43" fmla="*/ 1135 h 4337"/>
                  <a:gd name="T44" fmla="*/ 5 w 251"/>
                  <a:gd name="T45" fmla="*/ 1201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1" h="4337">
                    <a:moveTo>
                      <a:pt x="5" y="1201"/>
                    </a:moveTo>
                    <a:lnTo>
                      <a:pt x="5" y="1262"/>
                    </a:lnTo>
                    <a:lnTo>
                      <a:pt x="20" y="1323"/>
                    </a:lnTo>
                    <a:lnTo>
                      <a:pt x="41" y="1379"/>
                    </a:lnTo>
                    <a:lnTo>
                      <a:pt x="71" y="1435"/>
                    </a:lnTo>
                    <a:lnTo>
                      <a:pt x="107" y="1481"/>
                    </a:lnTo>
                    <a:lnTo>
                      <a:pt x="153" y="1527"/>
                    </a:lnTo>
                    <a:lnTo>
                      <a:pt x="199" y="1563"/>
                    </a:lnTo>
                    <a:lnTo>
                      <a:pt x="250" y="1593"/>
                    </a:lnTo>
                    <a:lnTo>
                      <a:pt x="250" y="1593"/>
                    </a:lnTo>
                    <a:lnTo>
                      <a:pt x="250" y="4336"/>
                    </a:lnTo>
                    <a:lnTo>
                      <a:pt x="0" y="4336"/>
                    </a:lnTo>
                    <a:lnTo>
                      <a:pt x="0" y="0"/>
                    </a:lnTo>
                    <a:lnTo>
                      <a:pt x="250" y="0"/>
                    </a:lnTo>
                    <a:lnTo>
                      <a:pt x="250" y="804"/>
                    </a:lnTo>
                    <a:lnTo>
                      <a:pt x="199" y="835"/>
                    </a:lnTo>
                    <a:lnTo>
                      <a:pt x="153" y="870"/>
                    </a:lnTo>
                    <a:lnTo>
                      <a:pt x="107" y="916"/>
                    </a:lnTo>
                    <a:lnTo>
                      <a:pt x="71" y="962"/>
                    </a:lnTo>
                    <a:lnTo>
                      <a:pt x="41" y="1018"/>
                    </a:lnTo>
                    <a:lnTo>
                      <a:pt x="20" y="1074"/>
                    </a:lnTo>
                    <a:lnTo>
                      <a:pt x="5" y="1135"/>
                    </a:lnTo>
                    <a:lnTo>
                      <a:pt x="5" y="12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1" name="Freeform 54"/>
              <p:cNvSpPr>
                <a:spLocks noChangeArrowheads="1"/>
              </p:cNvSpPr>
              <p:nvPr/>
            </p:nvSpPr>
            <p:spPr bwMode="auto">
              <a:xfrm>
                <a:off x="11042668" y="5256566"/>
                <a:ext cx="256455" cy="594370"/>
              </a:xfrm>
              <a:custGeom>
                <a:avLst/>
                <a:gdLst>
                  <a:gd name="T0" fmla="*/ 188 w 378"/>
                  <a:gd name="T1" fmla="*/ 250 h 872"/>
                  <a:gd name="T2" fmla="*/ 152 w 378"/>
                  <a:gd name="T3" fmla="*/ 255 h 872"/>
                  <a:gd name="T4" fmla="*/ 117 w 378"/>
                  <a:gd name="T5" fmla="*/ 265 h 872"/>
                  <a:gd name="T6" fmla="*/ 86 w 378"/>
                  <a:gd name="T7" fmla="*/ 280 h 872"/>
                  <a:gd name="T8" fmla="*/ 56 w 378"/>
                  <a:gd name="T9" fmla="*/ 306 h 872"/>
                  <a:gd name="T10" fmla="*/ 35 w 378"/>
                  <a:gd name="T11" fmla="*/ 331 h 872"/>
                  <a:gd name="T12" fmla="*/ 20 w 378"/>
                  <a:gd name="T13" fmla="*/ 362 h 872"/>
                  <a:gd name="T14" fmla="*/ 5 w 378"/>
                  <a:gd name="T15" fmla="*/ 398 h 872"/>
                  <a:gd name="T16" fmla="*/ 5 w 378"/>
                  <a:gd name="T17" fmla="*/ 438 h 872"/>
                  <a:gd name="T18" fmla="*/ 5 w 378"/>
                  <a:gd name="T19" fmla="*/ 438 h 872"/>
                  <a:gd name="T20" fmla="*/ 5 w 378"/>
                  <a:gd name="T21" fmla="*/ 474 h 872"/>
                  <a:gd name="T22" fmla="*/ 20 w 378"/>
                  <a:gd name="T23" fmla="*/ 509 h 872"/>
                  <a:gd name="T24" fmla="*/ 35 w 378"/>
                  <a:gd name="T25" fmla="*/ 540 h 872"/>
                  <a:gd name="T26" fmla="*/ 56 w 378"/>
                  <a:gd name="T27" fmla="*/ 571 h 872"/>
                  <a:gd name="T28" fmla="*/ 86 w 378"/>
                  <a:gd name="T29" fmla="*/ 591 h 872"/>
                  <a:gd name="T30" fmla="*/ 117 w 378"/>
                  <a:gd name="T31" fmla="*/ 611 h 872"/>
                  <a:gd name="T32" fmla="*/ 152 w 378"/>
                  <a:gd name="T33" fmla="*/ 621 h 872"/>
                  <a:gd name="T34" fmla="*/ 188 w 378"/>
                  <a:gd name="T35" fmla="*/ 621 h 872"/>
                  <a:gd name="T36" fmla="*/ 188 w 378"/>
                  <a:gd name="T37" fmla="*/ 621 h 872"/>
                  <a:gd name="T38" fmla="*/ 229 w 378"/>
                  <a:gd name="T39" fmla="*/ 621 h 872"/>
                  <a:gd name="T40" fmla="*/ 259 w 378"/>
                  <a:gd name="T41" fmla="*/ 611 h 872"/>
                  <a:gd name="T42" fmla="*/ 290 w 378"/>
                  <a:gd name="T43" fmla="*/ 596 h 872"/>
                  <a:gd name="T44" fmla="*/ 321 w 378"/>
                  <a:gd name="T45" fmla="*/ 571 h 872"/>
                  <a:gd name="T46" fmla="*/ 341 w 378"/>
                  <a:gd name="T47" fmla="*/ 545 h 872"/>
                  <a:gd name="T48" fmla="*/ 356 w 378"/>
                  <a:gd name="T49" fmla="*/ 519 h 872"/>
                  <a:gd name="T50" fmla="*/ 371 w 378"/>
                  <a:gd name="T51" fmla="*/ 484 h 872"/>
                  <a:gd name="T52" fmla="*/ 377 w 378"/>
                  <a:gd name="T53" fmla="*/ 448 h 872"/>
                  <a:gd name="T54" fmla="*/ 377 w 378"/>
                  <a:gd name="T55" fmla="*/ 448 h 872"/>
                  <a:gd name="T56" fmla="*/ 377 w 378"/>
                  <a:gd name="T57" fmla="*/ 830 h 872"/>
                  <a:gd name="T58" fmla="*/ 330 w 378"/>
                  <a:gd name="T59" fmla="*/ 850 h 872"/>
                  <a:gd name="T60" fmla="*/ 285 w 378"/>
                  <a:gd name="T61" fmla="*/ 860 h 872"/>
                  <a:gd name="T62" fmla="*/ 239 w 378"/>
                  <a:gd name="T63" fmla="*/ 871 h 872"/>
                  <a:gd name="T64" fmla="*/ 188 w 378"/>
                  <a:gd name="T65" fmla="*/ 871 h 872"/>
                  <a:gd name="T66" fmla="*/ 188 w 378"/>
                  <a:gd name="T67" fmla="*/ 871 h 872"/>
                  <a:gd name="T68" fmla="*/ 142 w 378"/>
                  <a:gd name="T69" fmla="*/ 871 h 872"/>
                  <a:gd name="T70" fmla="*/ 91 w 378"/>
                  <a:gd name="T71" fmla="*/ 860 h 872"/>
                  <a:gd name="T72" fmla="*/ 45 w 378"/>
                  <a:gd name="T73" fmla="*/ 850 h 872"/>
                  <a:gd name="T74" fmla="*/ 0 w 378"/>
                  <a:gd name="T75" fmla="*/ 830 h 872"/>
                  <a:gd name="T76" fmla="*/ 0 w 378"/>
                  <a:gd name="T77" fmla="*/ 830 h 872"/>
                  <a:gd name="T78" fmla="*/ 0 w 378"/>
                  <a:gd name="T79" fmla="*/ 41 h 872"/>
                  <a:gd name="T80" fmla="*/ 45 w 378"/>
                  <a:gd name="T81" fmla="*/ 26 h 872"/>
                  <a:gd name="T82" fmla="*/ 91 w 378"/>
                  <a:gd name="T83" fmla="*/ 11 h 872"/>
                  <a:gd name="T84" fmla="*/ 142 w 378"/>
                  <a:gd name="T85" fmla="*/ 0 h 872"/>
                  <a:gd name="T86" fmla="*/ 188 w 378"/>
                  <a:gd name="T87" fmla="*/ 0 h 872"/>
                  <a:gd name="T88" fmla="*/ 188 w 378"/>
                  <a:gd name="T89" fmla="*/ 0 h 872"/>
                  <a:gd name="T90" fmla="*/ 239 w 378"/>
                  <a:gd name="T91" fmla="*/ 0 h 872"/>
                  <a:gd name="T92" fmla="*/ 285 w 378"/>
                  <a:gd name="T93" fmla="*/ 11 h 872"/>
                  <a:gd name="T94" fmla="*/ 330 w 378"/>
                  <a:gd name="T95" fmla="*/ 26 h 872"/>
                  <a:gd name="T96" fmla="*/ 377 w 378"/>
                  <a:gd name="T97" fmla="*/ 41 h 872"/>
                  <a:gd name="T98" fmla="*/ 377 w 378"/>
                  <a:gd name="T99" fmla="*/ 41 h 872"/>
                  <a:gd name="T100" fmla="*/ 377 w 378"/>
                  <a:gd name="T101" fmla="*/ 423 h 872"/>
                  <a:gd name="T102" fmla="*/ 371 w 378"/>
                  <a:gd name="T103" fmla="*/ 387 h 872"/>
                  <a:gd name="T104" fmla="*/ 356 w 378"/>
                  <a:gd name="T105" fmla="*/ 357 h 872"/>
                  <a:gd name="T106" fmla="*/ 341 w 378"/>
                  <a:gd name="T107" fmla="*/ 326 h 872"/>
                  <a:gd name="T108" fmla="*/ 321 w 378"/>
                  <a:gd name="T109" fmla="*/ 301 h 872"/>
                  <a:gd name="T110" fmla="*/ 290 w 378"/>
                  <a:gd name="T111" fmla="*/ 280 h 872"/>
                  <a:gd name="T112" fmla="*/ 259 w 378"/>
                  <a:gd name="T113" fmla="*/ 265 h 872"/>
                  <a:gd name="T114" fmla="*/ 229 w 378"/>
                  <a:gd name="T115" fmla="*/ 255 h 872"/>
                  <a:gd name="T116" fmla="*/ 188 w 378"/>
                  <a:gd name="T117" fmla="*/ 25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872">
                    <a:moveTo>
                      <a:pt x="188" y="250"/>
                    </a:moveTo>
                    <a:lnTo>
                      <a:pt x="152" y="255"/>
                    </a:lnTo>
                    <a:lnTo>
                      <a:pt x="117" y="265"/>
                    </a:lnTo>
                    <a:lnTo>
                      <a:pt x="86" y="280"/>
                    </a:lnTo>
                    <a:lnTo>
                      <a:pt x="56" y="306"/>
                    </a:lnTo>
                    <a:lnTo>
                      <a:pt x="35" y="331"/>
                    </a:lnTo>
                    <a:lnTo>
                      <a:pt x="20" y="362"/>
                    </a:lnTo>
                    <a:lnTo>
                      <a:pt x="5" y="398"/>
                    </a:lnTo>
                    <a:lnTo>
                      <a:pt x="5" y="438"/>
                    </a:lnTo>
                    <a:lnTo>
                      <a:pt x="5" y="438"/>
                    </a:lnTo>
                    <a:lnTo>
                      <a:pt x="5" y="474"/>
                    </a:lnTo>
                    <a:lnTo>
                      <a:pt x="20" y="509"/>
                    </a:lnTo>
                    <a:lnTo>
                      <a:pt x="35" y="540"/>
                    </a:lnTo>
                    <a:lnTo>
                      <a:pt x="56" y="571"/>
                    </a:lnTo>
                    <a:lnTo>
                      <a:pt x="86" y="591"/>
                    </a:lnTo>
                    <a:lnTo>
                      <a:pt x="117" y="611"/>
                    </a:lnTo>
                    <a:lnTo>
                      <a:pt x="152" y="621"/>
                    </a:lnTo>
                    <a:lnTo>
                      <a:pt x="188" y="621"/>
                    </a:lnTo>
                    <a:lnTo>
                      <a:pt x="188" y="621"/>
                    </a:lnTo>
                    <a:lnTo>
                      <a:pt x="229" y="621"/>
                    </a:lnTo>
                    <a:lnTo>
                      <a:pt x="259" y="611"/>
                    </a:lnTo>
                    <a:lnTo>
                      <a:pt x="290" y="596"/>
                    </a:lnTo>
                    <a:lnTo>
                      <a:pt x="321" y="571"/>
                    </a:lnTo>
                    <a:lnTo>
                      <a:pt x="341" y="545"/>
                    </a:lnTo>
                    <a:lnTo>
                      <a:pt x="356" y="519"/>
                    </a:lnTo>
                    <a:lnTo>
                      <a:pt x="371" y="484"/>
                    </a:lnTo>
                    <a:lnTo>
                      <a:pt x="377" y="448"/>
                    </a:lnTo>
                    <a:lnTo>
                      <a:pt x="377" y="448"/>
                    </a:lnTo>
                    <a:lnTo>
                      <a:pt x="377" y="830"/>
                    </a:lnTo>
                    <a:lnTo>
                      <a:pt x="330" y="850"/>
                    </a:lnTo>
                    <a:lnTo>
                      <a:pt x="285" y="860"/>
                    </a:lnTo>
                    <a:lnTo>
                      <a:pt x="239" y="871"/>
                    </a:lnTo>
                    <a:lnTo>
                      <a:pt x="188" y="871"/>
                    </a:lnTo>
                    <a:lnTo>
                      <a:pt x="188" y="871"/>
                    </a:lnTo>
                    <a:lnTo>
                      <a:pt x="142" y="871"/>
                    </a:lnTo>
                    <a:lnTo>
                      <a:pt x="91" y="860"/>
                    </a:lnTo>
                    <a:lnTo>
                      <a:pt x="45" y="850"/>
                    </a:lnTo>
                    <a:lnTo>
                      <a:pt x="0" y="830"/>
                    </a:lnTo>
                    <a:lnTo>
                      <a:pt x="0" y="830"/>
                    </a:lnTo>
                    <a:lnTo>
                      <a:pt x="0" y="41"/>
                    </a:lnTo>
                    <a:lnTo>
                      <a:pt x="45" y="26"/>
                    </a:lnTo>
                    <a:lnTo>
                      <a:pt x="91" y="11"/>
                    </a:lnTo>
                    <a:lnTo>
                      <a:pt x="142" y="0"/>
                    </a:lnTo>
                    <a:lnTo>
                      <a:pt x="188" y="0"/>
                    </a:lnTo>
                    <a:lnTo>
                      <a:pt x="188" y="0"/>
                    </a:lnTo>
                    <a:lnTo>
                      <a:pt x="239" y="0"/>
                    </a:lnTo>
                    <a:lnTo>
                      <a:pt x="285" y="11"/>
                    </a:lnTo>
                    <a:lnTo>
                      <a:pt x="330" y="26"/>
                    </a:lnTo>
                    <a:lnTo>
                      <a:pt x="377" y="41"/>
                    </a:lnTo>
                    <a:lnTo>
                      <a:pt x="377" y="41"/>
                    </a:lnTo>
                    <a:lnTo>
                      <a:pt x="377" y="423"/>
                    </a:lnTo>
                    <a:lnTo>
                      <a:pt x="371" y="387"/>
                    </a:lnTo>
                    <a:lnTo>
                      <a:pt x="356" y="357"/>
                    </a:lnTo>
                    <a:lnTo>
                      <a:pt x="341" y="326"/>
                    </a:lnTo>
                    <a:lnTo>
                      <a:pt x="321" y="301"/>
                    </a:lnTo>
                    <a:lnTo>
                      <a:pt x="290" y="280"/>
                    </a:lnTo>
                    <a:lnTo>
                      <a:pt x="259" y="265"/>
                    </a:lnTo>
                    <a:lnTo>
                      <a:pt x="229" y="255"/>
                    </a:lnTo>
                    <a:lnTo>
                      <a:pt x="188" y="2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2" name="Freeform 55"/>
              <p:cNvSpPr>
                <a:spLocks noChangeArrowheads="1"/>
              </p:cNvSpPr>
              <p:nvPr/>
            </p:nvSpPr>
            <p:spPr bwMode="auto">
              <a:xfrm>
                <a:off x="10873711" y="5283719"/>
                <a:ext cx="165942" cy="537044"/>
              </a:xfrm>
              <a:custGeom>
                <a:avLst/>
                <a:gdLst>
                  <a:gd name="T0" fmla="*/ 0 w 246"/>
                  <a:gd name="T1" fmla="*/ 397 h 790"/>
                  <a:gd name="T2" fmla="*/ 0 w 246"/>
                  <a:gd name="T3" fmla="*/ 331 h 790"/>
                  <a:gd name="T4" fmla="*/ 15 w 246"/>
                  <a:gd name="T5" fmla="*/ 270 h 790"/>
                  <a:gd name="T6" fmla="*/ 36 w 246"/>
                  <a:gd name="T7" fmla="*/ 214 h 790"/>
                  <a:gd name="T8" fmla="*/ 66 w 246"/>
                  <a:gd name="T9" fmla="*/ 158 h 790"/>
                  <a:gd name="T10" fmla="*/ 102 w 246"/>
                  <a:gd name="T11" fmla="*/ 112 h 790"/>
                  <a:gd name="T12" fmla="*/ 148 w 246"/>
                  <a:gd name="T13" fmla="*/ 66 h 790"/>
                  <a:gd name="T14" fmla="*/ 194 w 246"/>
                  <a:gd name="T15" fmla="*/ 31 h 790"/>
                  <a:gd name="T16" fmla="*/ 245 w 246"/>
                  <a:gd name="T17" fmla="*/ 0 h 790"/>
                  <a:gd name="T18" fmla="*/ 245 w 246"/>
                  <a:gd name="T19" fmla="*/ 0 h 790"/>
                  <a:gd name="T20" fmla="*/ 245 w 246"/>
                  <a:gd name="T21" fmla="*/ 789 h 790"/>
                  <a:gd name="T22" fmla="*/ 194 w 246"/>
                  <a:gd name="T23" fmla="*/ 759 h 790"/>
                  <a:gd name="T24" fmla="*/ 148 w 246"/>
                  <a:gd name="T25" fmla="*/ 723 h 790"/>
                  <a:gd name="T26" fmla="*/ 102 w 246"/>
                  <a:gd name="T27" fmla="*/ 677 h 790"/>
                  <a:gd name="T28" fmla="*/ 66 w 246"/>
                  <a:gd name="T29" fmla="*/ 631 h 790"/>
                  <a:gd name="T30" fmla="*/ 36 w 246"/>
                  <a:gd name="T31" fmla="*/ 575 h 790"/>
                  <a:gd name="T32" fmla="*/ 15 w 246"/>
                  <a:gd name="T33" fmla="*/ 519 h 790"/>
                  <a:gd name="T34" fmla="*/ 0 w 246"/>
                  <a:gd name="T35" fmla="*/ 458 h 790"/>
                  <a:gd name="T36" fmla="*/ 0 w 246"/>
                  <a:gd name="T37" fmla="*/ 3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790">
                    <a:moveTo>
                      <a:pt x="0" y="397"/>
                    </a:moveTo>
                    <a:lnTo>
                      <a:pt x="0" y="331"/>
                    </a:lnTo>
                    <a:lnTo>
                      <a:pt x="15" y="270"/>
                    </a:lnTo>
                    <a:lnTo>
                      <a:pt x="36" y="214"/>
                    </a:lnTo>
                    <a:lnTo>
                      <a:pt x="66" y="158"/>
                    </a:lnTo>
                    <a:lnTo>
                      <a:pt x="102" y="112"/>
                    </a:lnTo>
                    <a:lnTo>
                      <a:pt x="148" y="66"/>
                    </a:lnTo>
                    <a:lnTo>
                      <a:pt x="194" y="31"/>
                    </a:lnTo>
                    <a:lnTo>
                      <a:pt x="245" y="0"/>
                    </a:lnTo>
                    <a:lnTo>
                      <a:pt x="245" y="0"/>
                    </a:lnTo>
                    <a:lnTo>
                      <a:pt x="245" y="789"/>
                    </a:lnTo>
                    <a:lnTo>
                      <a:pt x="194" y="759"/>
                    </a:lnTo>
                    <a:lnTo>
                      <a:pt x="148" y="723"/>
                    </a:lnTo>
                    <a:lnTo>
                      <a:pt x="102" y="677"/>
                    </a:lnTo>
                    <a:lnTo>
                      <a:pt x="66" y="631"/>
                    </a:lnTo>
                    <a:lnTo>
                      <a:pt x="36" y="575"/>
                    </a:lnTo>
                    <a:lnTo>
                      <a:pt x="15" y="519"/>
                    </a:lnTo>
                    <a:lnTo>
                      <a:pt x="0" y="458"/>
                    </a:lnTo>
                    <a:lnTo>
                      <a:pt x="0" y="3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3" name="Freeform 56"/>
              <p:cNvSpPr>
                <a:spLocks noChangeArrowheads="1"/>
              </p:cNvSpPr>
              <p:nvPr/>
            </p:nvSpPr>
            <p:spPr bwMode="auto">
              <a:xfrm>
                <a:off x="11299123" y="5283719"/>
                <a:ext cx="168958" cy="537044"/>
              </a:xfrm>
              <a:custGeom>
                <a:avLst/>
                <a:gdLst>
                  <a:gd name="T0" fmla="*/ 249 w 250"/>
                  <a:gd name="T1" fmla="*/ 422 h 790"/>
                  <a:gd name="T2" fmla="*/ 244 w 250"/>
                  <a:gd name="T3" fmla="*/ 478 h 790"/>
                  <a:gd name="T4" fmla="*/ 224 w 250"/>
                  <a:gd name="T5" fmla="*/ 539 h 790"/>
                  <a:gd name="T6" fmla="*/ 203 w 250"/>
                  <a:gd name="T7" fmla="*/ 590 h 790"/>
                  <a:gd name="T8" fmla="*/ 173 w 250"/>
                  <a:gd name="T9" fmla="*/ 642 h 790"/>
                  <a:gd name="T10" fmla="*/ 137 w 250"/>
                  <a:gd name="T11" fmla="*/ 687 h 790"/>
                  <a:gd name="T12" fmla="*/ 96 w 250"/>
                  <a:gd name="T13" fmla="*/ 728 h 790"/>
                  <a:gd name="T14" fmla="*/ 50 w 250"/>
                  <a:gd name="T15" fmla="*/ 763 h 790"/>
                  <a:gd name="T16" fmla="*/ 0 w 250"/>
                  <a:gd name="T17" fmla="*/ 789 h 790"/>
                  <a:gd name="T18" fmla="*/ 0 w 250"/>
                  <a:gd name="T19" fmla="*/ 789 h 790"/>
                  <a:gd name="T20" fmla="*/ 0 w 250"/>
                  <a:gd name="T21" fmla="*/ 407 h 790"/>
                  <a:gd name="T22" fmla="*/ 0 w 250"/>
                  <a:gd name="T23" fmla="*/ 397 h 790"/>
                  <a:gd name="T24" fmla="*/ 0 w 250"/>
                  <a:gd name="T25" fmla="*/ 397 h 790"/>
                  <a:gd name="T26" fmla="*/ 0 w 250"/>
                  <a:gd name="T27" fmla="*/ 382 h 790"/>
                  <a:gd name="T28" fmla="*/ 0 w 250"/>
                  <a:gd name="T29" fmla="*/ 382 h 790"/>
                  <a:gd name="T30" fmla="*/ 0 w 250"/>
                  <a:gd name="T31" fmla="*/ 0 h 790"/>
                  <a:gd name="T32" fmla="*/ 50 w 250"/>
                  <a:gd name="T33" fmla="*/ 31 h 790"/>
                  <a:gd name="T34" fmla="*/ 96 w 250"/>
                  <a:gd name="T35" fmla="*/ 61 h 790"/>
                  <a:gd name="T36" fmla="*/ 137 w 250"/>
                  <a:gd name="T37" fmla="*/ 102 h 790"/>
                  <a:gd name="T38" fmla="*/ 173 w 250"/>
                  <a:gd name="T39" fmla="*/ 148 h 790"/>
                  <a:gd name="T40" fmla="*/ 203 w 250"/>
                  <a:gd name="T41" fmla="*/ 199 h 790"/>
                  <a:gd name="T42" fmla="*/ 224 w 250"/>
                  <a:gd name="T43" fmla="*/ 254 h 790"/>
                  <a:gd name="T44" fmla="*/ 244 w 250"/>
                  <a:gd name="T45" fmla="*/ 310 h 790"/>
                  <a:gd name="T46" fmla="*/ 249 w 250"/>
                  <a:gd name="T47" fmla="*/ 372 h 790"/>
                  <a:gd name="T48" fmla="*/ 249 w 250"/>
                  <a:gd name="T49" fmla="*/ 372 h 790"/>
                  <a:gd name="T50" fmla="*/ 249 w 250"/>
                  <a:gd name="T51" fmla="*/ 42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22"/>
                    </a:moveTo>
                    <a:lnTo>
                      <a:pt x="244" y="478"/>
                    </a:lnTo>
                    <a:lnTo>
                      <a:pt x="224" y="539"/>
                    </a:lnTo>
                    <a:lnTo>
                      <a:pt x="203" y="590"/>
                    </a:lnTo>
                    <a:lnTo>
                      <a:pt x="173" y="642"/>
                    </a:lnTo>
                    <a:lnTo>
                      <a:pt x="137" y="687"/>
                    </a:lnTo>
                    <a:lnTo>
                      <a:pt x="96" y="728"/>
                    </a:lnTo>
                    <a:lnTo>
                      <a:pt x="50" y="763"/>
                    </a:lnTo>
                    <a:lnTo>
                      <a:pt x="0" y="789"/>
                    </a:lnTo>
                    <a:lnTo>
                      <a:pt x="0" y="789"/>
                    </a:lnTo>
                    <a:lnTo>
                      <a:pt x="0" y="407"/>
                    </a:lnTo>
                    <a:lnTo>
                      <a:pt x="0" y="397"/>
                    </a:lnTo>
                    <a:lnTo>
                      <a:pt x="0" y="397"/>
                    </a:lnTo>
                    <a:lnTo>
                      <a:pt x="0" y="382"/>
                    </a:lnTo>
                    <a:lnTo>
                      <a:pt x="0" y="382"/>
                    </a:lnTo>
                    <a:lnTo>
                      <a:pt x="0" y="0"/>
                    </a:lnTo>
                    <a:lnTo>
                      <a:pt x="50" y="31"/>
                    </a:lnTo>
                    <a:lnTo>
                      <a:pt x="96" y="61"/>
                    </a:lnTo>
                    <a:lnTo>
                      <a:pt x="137" y="102"/>
                    </a:lnTo>
                    <a:lnTo>
                      <a:pt x="173" y="148"/>
                    </a:lnTo>
                    <a:lnTo>
                      <a:pt x="203" y="199"/>
                    </a:lnTo>
                    <a:lnTo>
                      <a:pt x="224" y="254"/>
                    </a:lnTo>
                    <a:lnTo>
                      <a:pt x="244" y="310"/>
                    </a:lnTo>
                    <a:lnTo>
                      <a:pt x="249" y="372"/>
                    </a:lnTo>
                    <a:lnTo>
                      <a:pt x="249" y="372"/>
                    </a:lnTo>
                    <a:lnTo>
                      <a:pt x="249"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4" name="Freeform 57"/>
              <p:cNvSpPr>
                <a:spLocks noChangeArrowheads="1"/>
              </p:cNvSpPr>
              <p:nvPr/>
            </p:nvSpPr>
            <p:spPr bwMode="auto">
              <a:xfrm>
                <a:off x="10445282" y="4770886"/>
                <a:ext cx="168958" cy="534028"/>
              </a:xfrm>
              <a:custGeom>
                <a:avLst/>
                <a:gdLst>
                  <a:gd name="T0" fmla="*/ 0 w 251"/>
                  <a:gd name="T1" fmla="*/ 392 h 785"/>
                  <a:gd name="T2" fmla="*/ 5 w 251"/>
                  <a:gd name="T3" fmla="*/ 326 h 785"/>
                  <a:gd name="T4" fmla="*/ 15 w 251"/>
                  <a:gd name="T5" fmla="*/ 270 h 785"/>
                  <a:gd name="T6" fmla="*/ 41 w 251"/>
                  <a:gd name="T7" fmla="*/ 209 h 785"/>
                  <a:gd name="T8" fmla="*/ 66 w 251"/>
                  <a:gd name="T9" fmla="*/ 158 h 785"/>
                  <a:gd name="T10" fmla="*/ 107 w 251"/>
                  <a:gd name="T11" fmla="*/ 107 h 785"/>
                  <a:gd name="T12" fmla="*/ 147 w 251"/>
                  <a:gd name="T13" fmla="*/ 66 h 785"/>
                  <a:gd name="T14" fmla="*/ 193 w 251"/>
                  <a:gd name="T15" fmla="*/ 31 h 785"/>
                  <a:gd name="T16" fmla="*/ 250 w 251"/>
                  <a:gd name="T17" fmla="*/ 0 h 785"/>
                  <a:gd name="T18" fmla="*/ 250 w 251"/>
                  <a:gd name="T19" fmla="*/ 0 h 785"/>
                  <a:gd name="T20" fmla="*/ 250 w 251"/>
                  <a:gd name="T21" fmla="*/ 784 h 785"/>
                  <a:gd name="T22" fmla="*/ 193 w 251"/>
                  <a:gd name="T23" fmla="*/ 753 h 785"/>
                  <a:gd name="T24" fmla="*/ 147 w 251"/>
                  <a:gd name="T25" fmla="*/ 718 h 785"/>
                  <a:gd name="T26" fmla="*/ 107 w 251"/>
                  <a:gd name="T27" fmla="*/ 677 h 785"/>
                  <a:gd name="T28" fmla="*/ 66 w 251"/>
                  <a:gd name="T29" fmla="*/ 626 h 785"/>
                  <a:gd name="T30" fmla="*/ 41 w 251"/>
                  <a:gd name="T31" fmla="*/ 575 h 785"/>
                  <a:gd name="T32" fmla="*/ 15 w 251"/>
                  <a:gd name="T33" fmla="*/ 519 h 785"/>
                  <a:gd name="T34" fmla="*/ 5 w 251"/>
                  <a:gd name="T35" fmla="*/ 458 h 785"/>
                  <a:gd name="T36" fmla="*/ 0 w 251"/>
                  <a:gd name="T37" fmla="*/ 39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85">
                    <a:moveTo>
                      <a:pt x="0" y="392"/>
                    </a:moveTo>
                    <a:lnTo>
                      <a:pt x="5" y="326"/>
                    </a:lnTo>
                    <a:lnTo>
                      <a:pt x="15" y="270"/>
                    </a:lnTo>
                    <a:lnTo>
                      <a:pt x="41" y="209"/>
                    </a:lnTo>
                    <a:lnTo>
                      <a:pt x="66" y="158"/>
                    </a:lnTo>
                    <a:lnTo>
                      <a:pt x="107" y="107"/>
                    </a:lnTo>
                    <a:lnTo>
                      <a:pt x="147" y="66"/>
                    </a:lnTo>
                    <a:lnTo>
                      <a:pt x="193" y="31"/>
                    </a:lnTo>
                    <a:lnTo>
                      <a:pt x="250" y="0"/>
                    </a:lnTo>
                    <a:lnTo>
                      <a:pt x="250" y="0"/>
                    </a:lnTo>
                    <a:lnTo>
                      <a:pt x="250" y="784"/>
                    </a:lnTo>
                    <a:lnTo>
                      <a:pt x="193" y="753"/>
                    </a:lnTo>
                    <a:lnTo>
                      <a:pt x="147" y="718"/>
                    </a:lnTo>
                    <a:lnTo>
                      <a:pt x="107" y="677"/>
                    </a:lnTo>
                    <a:lnTo>
                      <a:pt x="66" y="626"/>
                    </a:lnTo>
                    <a:lnTo>
                      <a:pt x="41" y="575"/>
                    </a:lnTo>
                    <a:lnTo>
                      <a:pt x="15" y="519"/>
                    </a:lnTo>
                    <a:lnTo>
                      <a:pt x="5" y="458"/>
                    </a:lnTo>
                    <a:lnTo>
                      <a:pt x="0" y="3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5" name="Freeform 58"/>
              <p:cNvSpPr>
                <a:spLocks noChangeArrowheads="1"/>
              </p:cNvSpPr>
              <p:nvPr/>
            </p:nvSpPr>
            <p:spPr bwMode="auto">
              <a:xfrm>
                <a:off x="10870694" y="4767868"/>
                <a:ext cx="168958" cy="540062"/>
              </a:xfrm>
              <a:custGeom>
                <a:avLst/>
                <a:gdLst>
                  <a:gd name="T0" fmla="*/ 250 w 251"/>
                  <a:gd name="T1" fmla="*/ 422 h 795"/>
                  <a:gd name="T2" fmla="*/ 244 w 251"/>
                  <a:gd name="T3" fmla="*/ 484 h 795"/>
                  <a:gd name="T4" fmla="*/ 229 w 251"/>
                  <a:gd name="T5" fmla="*/ 539 h 795"/>
                  <a:gd name="T6" fmla="*/ 204 w 251"/>
                  <a:gd name="T7" fmla="*/ 595 h 795"/>
                  <a:gd name="T8" fmla="*/ 173 w 251"/>
                  <a:gd name="T9" fmla="*/ 642 h 795"/>
                  <a:gd name="T10" fmla="*/ 138 w 251"/>
                  <a:gd name="T11" fmla="*/ 687 h 795"/>
                  <a:gd name="T12" fmla="*/ 97 w 251"/>
                  <a:gd name="T13" fmla="*/ 728 h 795"/>
                  <a:gd name="T14" fmla="*/ 51 w 251"/>
                  <a:gd name="T15" fmla="*/ 763 h 795"/>
                  <a:gd name="T16" fmla="*/ 0 w 251"/>
                  <a:gd name="T17" fmla="*/ 794 h 795"/>
                  <a:gd name="T18" fmla="*/ 0 w 251"/>
                  <a:gd name="T19" fmla="*/ 794 h 795"/>
                  <a:gd name="T20" fmla="*/ 0 w 251"/>
                  <a:gd name="T21" fmla="*/ 412 h 795"/>
                  <a:gd name="T22" fmla="*/ 0 w 251"/>
                  <a:gd name="T23" fmla="*/ 397 h 795"/>
                  <a:gd name="T24" fmla="*/ 0 w 251"/>
                  <a:gd name="T25" fmla="*/ 397 h 795"/>
                  <a:gd name="T26" fmla="*/ 0 w 251"/>
                  <a:gd name="T27" fmla="*/ 387 h 795"/>
                  <a:gd name="T28" fmla="*/ 0 w 251"/>
                  <a:gd name="T29" fmla="*/ 387 h 795"/>
                  <a:gd name="T30" fmla="*/ 0 w 251"/>
                  <a:gd name="T31" fmla="*/ 0 h 795"/>
                  <a:gd name="T32" fmla="*/ 51 w 251"/>
                  <a:gd name="T33" fmla="*/ 31 h 795"/>
                  <a:gd name="T34" fmla="*/ 97 w 251"/>
                  <a:gd name="T35" fmla="*/ 66 h 795"/>
                  <a:gd name="T36" fmla="*/ 138 w 251"/>
                  <a:gd name="T37" fmla="*/ 107 h 795"/>
                  <a:gd name="T38" fmla="*/ 173 w 251"/>
                  <a:gd name="T39" fmla="*/ 153 h 795"/>
                  <a:gd name="T40" fmla="*/ 204 w 251"/>
                  <a:gd name="T41" fmla="*/ 199 h 795"/>
                  <a:gd name="T42" fmla="*/ 229 w 251"/>
                  <a:gd name="T43" fmla="*/ 255 h 795"/>
                  <a:gd name="T44" fmla="*/ 244 w 251"/>
                  <a:gd name="T45" fmla="*/ 310 h 795"/>
                  <a:gd name="T46" fmla="*/ 250 w 251"/>
                  <a:gd name="T47" fmla="*/ 372 h 795"/>
                  <a:gd name="T48" fmla="*/ 250 w 251"/>
                  <a:gd name="T49" fmla="*/ 372 h 795"/>
                  <a:gd name="T50" fmla="*/ 250 w 251"/>
                  <a:gd name="T51" fmla="*/ 42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795">
                    <a:moveTo>
                      <a:pt x="250" y="422"/>
                    </a:moveTo>
                    <a:lnTo>
                      <a:pt x="244" y="484"/>
                    </a:lnTo>
                    <a:lnTo>
                      <a:pt x="229" y="539"/>
                    </a:lnTo>
                    <a:lnTo>
                      <a:pt x="204" y="595"/>
                    </a:lnTo>
                    <a:lnTo>
                      <a:pt x="173" y="642"/>
                    </a:lnTo>
                    <a:lnTo>
                      <a:pt x="138" y="687"/>
                    </a:lnTo>
                    <a:lnTo>
                      <a:pt x="97" y="728"/>
                    </a:lnTo>
                    <a:lnTo>
                      <a:pt x="51" y="763"/>
                    </a:lnTo>
                    <a:lnTo>
                      <a:pt x="0" y="794"/>
                    </a:lnTo>
                    <a:lnTo>
                      <a:pt x="0" y="794"/>
                    </a:lnTo>
                    <a:lnTo>
                      <a:pt x="0" y="412"/>
                    </a:lnTo>
                    <a:lnTo>
                      <a:pt x="0" y="397"/>
                    </a:lnTo>
                    <a:lnTo>
                      <a:pt x="0" y="397"/>
                    </a:lnTo>
                    <a:lnTo>
                      <a:pt x="0" y="387"/>
                    </a:lnTo>
                    <a:lnTo>
                      <a:pt x="0" y="387"/>
                    </a:lnTo>
                    <a:lnTo>
                      <a:pt x="0" y="0"/>
                    </a:lnTo>
                    <a:lnTo>
                      <a:pt x="51" y="31"/>
                    </a:lnTo>
                    <a:lnTo>
                      <a:pt x="97" y="66"/>
                    </a:lnTo>
                    <a:lnTo>
                      <a:pt x="138" y="107"/>
                    </a:lnTo>
                    <a:lnTo>
                      <a:pt x="173" y="153"/>
                    </a:lnTo>
                    <a:lnTo>
                      <a:pt x="204" y="199"/>
                    </a:lnTo>
                    <a:lnTo>
                      <a:pt x="229" y="255"/>
                    </a:lnTo>
                    <a:lnTo>
                      <a:pt x="244" y="310"/>
                    </a:lnTo>
                    <a:lnTo>
                      <a:pt x="250" y="372"/>
                    </a:lnTo>
                    <a:lnTo>
                      <a:pt x="250" y="372"/>
                    </a:lnTo>
                    <a:lnTo>
                      <a:pt x="250" y="4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6" name="Freeform 60"/>
              <p:cNvSpPr>
                <a:spLocks noChangeArrowheads="1"/>
              </p:cNvSpPr>
              <p:nvPr/>
            </p:nvSpPr>
            <p:spPr bwMode="auto">
              <a:xfrm>
                <a:off x="9163013" y="4770886"/>
                <a:ext cx="168958" cy="537044"/>
              </a:xfrm>
              <a:custGeom>
                <a:avLst/>
                <a:gdLst>
                  <a:gd name="T0" fmla="*/ 249 w 250"/>
                  <a:gd name="T1" fmla="*/ 417 h 790"/>
                  <a:gd name="T2" fmla="*/ 244 w 250"/>
                  <a:gd name="T3" fmla="*/ 479 h 790"/>
                  <a:gd name="T4" fmla="*/ 229 w 250"/>
                  <a:gd name="T5" fmla="*/ 534 h 790"/>
                  <a:gd name="T6" fmla="*/ 203 w 250"/>
                  <a:gd name="T7" fmla="*/ 590 h 790"/>
                  <a:gd name="T8" fmla="*/ 173 w 250"/>
                  <a:gd name="T9" fmla="*/ 637 h 790"/>
                  <a:gd name="T10" fmla="*/ 137 w 250"/>
                  <a:gd name="T11" fmla="*/ 682 h 790"/>
                  <a:gd name="T12" fmla="*/ 96 w 250"/>
                  <a:gd name="T13" fmla="*/ 723 h 790"/>
                  <a:gd name="T14" fmla="*/ 50 w 250"/>
                  <a:gd name="T15" fmla="*/ 758 h 790"/>
                  <a:gd name="T16" fmla="*/ 0 w 250"/>
                  <a:gd name="T17" fmla="*/ 789 h 790"/>
                  <a:gd name="T18" fmla="*/ 0 w 250"/>
                  <a:gd name="T19" fmla="*/ 789 h 790"/>
                  <a:gd name="T20" fmla="*/ 0 w 250"/>
                  <a:gd name="T21" fmla="*/ 407 h 790"/>
                  <a:gd name="T22" fmla="*/ 0 w 250"/>
                  <a:gd name="T23" fmla="*/ 392 h 790"/>
                  <a:gd name="T24" fmla="*/ 0 w 250"/>
                  <a:gd name="T25" fmla="*/ 392 h 790"/>
                  <a:gd name="T26" fmla="*/ 0 w 250"/>
                  <a:gd name="T27" fmla="*/ 382 h 790"/>
                  <a:gd name="T28" fmla="*/ 0 w 250"/>
                  <a:gd name="T29" fmla="*/ 382 h 790"/>
                  <a:gd name="T30" fmla="*/ 0 w 250"/>
                  <a:gd name="T31" fmla="*/ 0 h 790"/>
                  <a:gd name="T32" fmla="*/ 50 w 250"/>
                  <a:gd name="T33" fmla="*/ 26 h 790"/>
                  <a:gd name="T34" fmla="*/ 96 w 250"/>
                  <a:gd name="T35" fmla="*/ 61 h 790"/>
                  <a:gd name="T36" fmla="*/ 137 w 250"/>
                  <a:gd name="T37" fmla="*/ 102 h 790"/>
                  <a:gd name="T38" fmla="*/ 173 w 250"/>
                  <a:gd name="T39" fmla="*/ 148 h 790"/>
                  <a:gd name="T40" fmla="*/ 203 w 250"/>
                  <a:gd name="T41" fmla="*/ 194 h 790"/>
                  <a:gd name="T42" fmla="*/ 229 w 250"/>
                  <a:gd name="T43" fmla="*/ 250 h 790"/>
                  <a:gd name="T44" fmla="*/ 244 w 250"/>
                  <a:gd name="T45" fmla="*/ 305 h 790"/>
                  <a:gd name="T46" fmla="*/ 249 w 250"/>
                  <a:gd name="T47" fmla="*/ 367 h 790"/>
                  <a:gd name="T48" fmla="*/ 249 w 250"/>
                  <a:gd name="T49" fmla="*/ 367 h 790"/>
                  <a:gd name="T50" fmla="*/ 249 w 250"/>
                  <a:gd name="T51" fmla="*/ 41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790">
                    <a:moveTo>
                      <a:pt x="249" y="417"/>
                    </a:moveTo>
                    <a:lnTo>
                      <a:pt x="244" y="479"/>
                    </a:lnTo>
                    <a:lnTo>
                      <a:pt x="229" y="534"/>
                    </a:lnTo>
                    <a:lnTo>
                      <a:pt x="203" y="590"/>
                    </a:lnTo>
                    <a:lnTo>
                      <a:pt x="173" y="637"/>
                    </a:lnTo>
                    <a:lnTo>
                      <a:pt x="137" y="682"/>
                    </a:lnTo>
                    <a:lnTo>
                      <a:pt x="96" y="723"/>
                    </a:lnTo>
                    <a:lnTo>
                      <a:pt x="50" y="758"/>
                    </a:lnTo>
                    <a:lnTo>
                      <a:pt x="0" y="789"/>
                    </a:lnTo>
                    <a:lnTo>
                      <a:pt x="0" y="789"/>
                    </a:lnTo>
                    <a:lnTo>
                      <a:pt x="0" y="407"/>
                    </a:lnTo>
                    <a:lnTo>
                      <a:pt x="0" y="392"/>
                    </a:lnTo>
                    <a:lnTo>
                      <a:pt x="0" y="392"/>
                    </a:lnTo>
                    <a:lnTo>
                      <a:pt x="0" y="382"/>
                    </a:lnTo>
                    <a:lnTo>
                      <a:pt x="0" y="382"/>
                    </a:lnTo>
                    <a:lnTo>
                      <a:pt x="0" y="0"/>
                    </a:lnTo>
                    <a:lnTo>
                      <a:pt x="50" y="26"/>
                    </a:lnTo>
                    <a:lnTo>
                      <a:pt x="96" y="61"/>
                    </a:lnTo>
                    <a:lnTo>
                      <a:pt x="137" y="102"/>
                    </a:lnTo>
                    <a:lnTo>
                      <a:pt x="173" y="148"/>
                    </a:lnTo>
                    <a:lnTo>
                      <a:pt x="203" y="194"/>
                    </a:lnTo>
                    <a:lnTo>
                      <a:pt x="229" y="250"/>
                    </a:lnTo>
                    <a:lnTo>
                      <a:pt x="244" y="305"/>
                    </a:lnTo>
                    <a:lnTo>
                      <a:pt x="249" y="367"/>
                    </a:lnTo>
                    <a:lnTo>
                      <a:pt x="249" y="367"/>
                    </a:lnTo>
                    <a:lnTo>
                      <a:pt x="249" y="4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7" name="Freeform 36"/>
              <p:cNvSpPr>
                <a:spLocks noChangeArrowheads="1"/>
              </p:cNvSpPr>
              <p:nvPr/>
            </p:nvSpPr>
            <p:spPr bwMode="auto">
              <a:xfrm>
                <a:off x="8737601" y="5036385"/>
                <a:ext cx="168958" cy="1821615"/>
              </a:xfrm>
              <a:custGeom>
                <a:avLst/>
                <a:gdLst>
                  <a:gd name="T0" fmla="*/ 250 w 251"/>
                  <a:gd name="T1" fmla="*/ 4336 h 4337"/>
                  <a:gd name="T2" fmla="*/ 0 w 251"/>
                  <a:gd name="T3" fmla="*/ 4336 h 4337"/>
                  <a:gd name="T4" fmla="*/ 0 w 251"/>
                  <a:gd name="T5" fmla="*/ 0 h 4337"/>
                  <a:gd name="T6" fmla="*/ 250 w 251"/>
                  <a:gd name="T7" fmla="*/ 0 h 4337"/>
                  <a:gd name="T8" fmla="*/ 250 w 251"/>
                  <a:gd name="T9" fmla="*/ 4336 h 4337"/>
                </a:gdLst>
                <a:ahLst/>
                <a:cxnLst>
                  <a:cxn ang="0">
                    <a:pos x="T0" y="T1"/>
                  </a:cxn>
                  <a:cxn ang="0">
                    <a:pos x="T2" y="T3"/>
                  </a:cxn>
                  <a:cxn ang="0">
                    <a:pos x="T4" y="T5"/>
                  </a:cxn>
                  <a:cxn ang="0">
                    <a:pos x="T6" y="T7"/>
                  </a:cxn>
                  <a:cxn ang="0">
                    <a:pos x="T8" y="T9"/>
                  </a:cxn>
                </a:cxnLst>
                <a:rect l="0" t="0" r="r" b="b"/>
                <a:pathLst>
                  <a:path w="251" h="4337">
                    <a:moveTo>
                      <a:pt x="250" y="4336"/>
                    </a:moveTo>
                    <a:lnTo>
                      <a:pt x="0" y="4336"/>
                    </a:lnTo>
                    <a:lnTo>
                      <a:pt x="0" y="0"/>
                    </a:lnTo>
                    <a:lnTo>
                      <a:pt x="250" y="0"/>
                    </a:lnTo>
                    <a:lnTo>
                      <a:pt x="250" y="4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8" name="Freeform 59"/>
              <p:cNvSpPr>
                <a:spLocks noChangeArrowheads="1"/>
              </p:cNvSpPr>
              <p:nvPr/>
            </p:nvSpPr>
            <p:spPr bwMode="auto">
              <a:xfrm>
                <a:off x="8737601" y="4749761"/>
                <a:ext cx="594370" cy="597386"/>
              </a:xfrm>
              <a:custGeom>
                <a:avLst/>
                <a:gdLst>
                  <a:gd name="T0" fmla="*/ 392 w 872"/>
                  <a:gd name="T1" fmla="*/ 871 h 877"/>
                  <a:gd name="T2" fmla="*/ 306 w 872"/>
                  <a:gd name="T3" fmla="*/ 855 h 877"/>
                  <a:gd name="T4" fmla="*/ 224 w 872"/>
                  <a:gd name="T5" fmla="*/ 825 h 877"/>
                  <a:gd name="T6" fmla="*/ 158 w 872"/>
                  <a:gd name="T7" fmla="*/ 774 h 877"/>
                  <a:gd name="T8" fmla="*/ 97 w 872"/>
                  <a:gd name="T9" fmla="*/ 718 h 877"/>
                  <a:gd name="T10" fmla="*/ 51 w 872"/>
                  <a:gd name="T11" fmla="*/ 647 h 877"/>
                  <a:gd name="T12" fmla="*/ 15 w 872"/>
                  <a:gd name="T13" fmla="*/ 570 h 877"/>
                  <a:gd name="T14" fmla="*/ 0 w 872"/>
                  <a:gd name="T15" fmla="*/ 484 h 877"/>
                  <a:gd name="T16" fmla="*/ 0 w 872"/>
                  <a:gd name="T17" fmla="*/ 392 h 877"/>
                  <a:gd name="T18" fmla="*/ 15 w 872"/>
                  <a:gd name="T19" fmla="*/ 311 h 877"/>
                  <a:gd name="T20" fmla="*/ 51 w 872"/>
                  <a:gd name="T21" fmla="*/ 229 h 877"/>
                  <a:gd name="T22" fmla="*/ 97 w 872"/>
                  <a:gd name="T23" fmla="*/ 158 h 877"/>
                  <a:gd name="T24" fmla="*/ 158 w 872"/>
                  <a:gd name="T25" fmla="*/ 102 h 877"/>
                  <a:gd name="T26" fmla="*/ 224 w 872"/>
                  <a:gd name="T27" fmla="*/ 56 h 877"/>
                  <a:gd name="T28" fmla="*/ 306 w 872"/>
                  <a:gd name="T29" fmla="*/ 21 h 877"/>
                  <a:gd name="T30" fmla="*/ 392 w 872"/>
                  <a:gd name="T31" fmla="*/ 5 h 877"/>
                  <a:gd name="T32" fmla="*/ 479 w 872"/>
                  <a:gd name="T33" fmla="*/ 5 h 877"/>
                  <a:gd name="T34" fmla="*/ 566 w 872"/>
                  <a:gd name="T35" fmla="*/ 21 h 877"/>
                  <a:gd name="T36" fmla="*/ 642 w 872"/>
                  <a:gd name="T37" fmla="*/ 56 h 877"/>
                  <a:gd name="T38" fmla="*/ 713 w 872"/>
                  <a:gd name="T39" fmla="*/ 102 h 877"/>
                  <a:gd name="T40" fmla="*/ 774 w 872"/>
                  <a:gd name="T41" fmla="*/ 158 h 877"/>
                  <a:gd name="T42" fmla="*/ 820 w 872"/>
                  <a:gd name="T43" fmla="*/ 229 h 877"/>
                  <a:gd name="T44" fmla="*/ 851 w 872"/>
                  <a:gd name="T45" fmla="*/ 311 h 877"/>
                  <a:gd name="T46" fmla="*/ 871 w 872"/>
                  <a:gd name="T47" fmla="*/ 392 h 877"/>
                  <a:gd name="T48" fmla="*/ 871 w 872"/>
                  <a:gd name="T49" fmla="*/ 484 h 877"/>
                  <a:gd name="T50" fmla="*/ 851 w 872"/>
                  <a:gd name="T51" fmla="*/ 570 h 877"/>
                  <a:gd name="T52" fmla="*/ 820 w 872"/>
                  <a:gd name="T53" fmla="*/ 647 h 877"/>
                  <a:gd name="T54" fmla="*/ 774 w 872"/>
                  <a:gd name="T55" fmla="*/ 718 h 877"/>
                  <a:gd name="T56" fmla="*/ 713 w 872"/>
                  <a:gd name="T57" fmla="*/ 774 h 877"/>
                  <a:gd name="T58" fmla="*/ 642 w 872"/>
                  <a:gd name="T59" fmla="*/ 825 h 877"/>
                  <a:gd name="T60" fmla="*/ 566 w 872"/>
                  <a:gd name="T61" fmla="*/ 855 h 877"/>
                  <a:gd name="T62" fmla="*/ 479 w 872"/>
                  <a:gd name="T63" fmla="*/ 871 h 877"/>
                  <a:gd name="T64" fmla="*/ 433 w 872"/>
                  <a:gd name="T65" fmla="*/ 250 h 877"/>
                  <a:gd name="T66" fmla="*/ 362 w 872"/>
                  <a:gd name="T67" fmla="*/ 265 h 877"/>
                  <a:gd name="T68" fmla="*/ 301 w 872"/>
                  <a:gd name="T69" fmla="*/ 306 h 877"/>
                  <a:gd name="T70" fmla="*/ 260 w 872"/>
                  <a:gd name="T71" fmla="*/ 367 h 877"/>
                  <a:gd name="T72" fmla="*/ 250 w 872"/>
                  <a:gd name="T73" fmla="*/ 438 h 877"/>
                  <a:gd name="T74" fmla="*/ 260 w 872"/>
                  <a:gd name="T75" fmla="*/ 510 h 877"/>
                  <a:gd name="T76" fmla="*/ 301 w 872"/>
                  <a:gd name="T77" fmla="*/ 570 h 877"/>
                  <a:gd name="T78" fmla="*/ 362 w 872"/>
                  <a:gd name="T79" fmla="*/ 611 h 877"/>
                  <a:gd name="T80" fmla="*/ 433 w 872"/>
                  <a:gd name="T81" fmla="*/ 626 h 877"/>
                  <a:gd name="T82" fmla="*/ 510 w 872"/>
                  <a:gd name="T83" fmla="*/ 611 h 877"/>
                  <a:gd name="T84" fmla="*/ 566 w 872"/>
                  <a:gd name="T85" fmla="*/ 570 h 877"/>
                  <a:gd name="T86" fmla="*/ 606 w 872"/>
                  <a:gd name="T87" fmla="*/ 510 h 877"/>
                  <a:gd name="T88" fmla="*/ 622 w 872"/>
                  <a:gd name="T89" fmla="*/ 438 h 877"/>
                  <a:gd name="T90" fmla="*/ 606 w 872"/>
                  <a:gd name="T91" fmla="*/ 367 h 877"/>
                  <a:gd name="T92" fmla="*/ 566 w 872"/>
                  <a:gd name="T93" fmla="*/ 306 h 877"/>
                  <a:gd name="T94" fmla="*/ 510 w 872"/>
                  <a:gd name="T95" fmla="*/ 265 h 877"/>
                  <a:gd name="T96" fmla="*/ 433 w 872"/>
                  <a:gd name="T97" fmla="*/ 25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2" h="877">
                    <a:moveTo>
                      <a:pt x="433" y="876"/>
                    </a:moveTo>
                    <a:lnTo>
                      <a:pt x="392" y="871"/>
                    </a:lnTo>
                    <a:lnTo>
                      <a:pt x="346" y="865"/>
                    </a:lnTo>
                    <a:lnTo>
                      <a:pt x="306" y="855"/>
                    </a:lnTo>
                    <a:lnTo>
                      <a:pt x="265" y="840"/>
                    </a:lnTo>
                    <a:lnTo>
                      <a:pt x="224" y="825"/>
                    </a:lnTo>
                    <a:lnTo>
                      <a:pt x="189" y="799"/>
                    </a:lnTo>
                    <a:lnTo>
                      <a:pt x="158" y="774"/>
                    </a:lnTo>
                    <a:lnTo>
                      <a:pt x="127" y="748"/>
                    </a:lnTo>
                    <a:lnTo>
                      <a:pt x="97" y="718"/>
                    </a:lnTo>
                    <a:lnTo>
                      <a:pt x="71" y="683"/>
                    </a:lnTo>
                    <a:lnTo>
                      <a:pt x="51" y="647"/>
                    </a:lnTo>
                    <a:lnTo>
                      <a:pt x="31" y="606"/>
                    </a:lnTo>
                    <a:lnTo>
                      <a:pt x="15" y="570"/>
                    </a:lnTo>
                    <a:lnTo>
                      <a:pt x="5" y="525"/>
                    </a:lnTo>
                    <a:lnTo>
                      <a:pt x="0" y="484"/>
                    </a:lnTo>
                    <a:lnTo>
                      <a:pt x="0" y="438"/>
                    </a:lnTo>
                    <a:lnTo>
                      <a:pt x="0" y="392"/>
                    </a:lnTo>
                    <a:lnTo>
                      <a:pt x="5" y="351"/>
                    </a:lnTo>
                    <a:lnTo>
                      <a:pt x="15" y="311"/>
                    </a:lnTo>
                    <a:lnTo>
                      <a:pt x="31" y="270"/>
                    </a:lnTo>
                    <a:lnTo>
                      <a:pt x="51" y="229"/>
                    </a:lnTo>
                    <a:lnTo>
                      <a:pt x="71" y="194"/>
                    </a:lnTo>
                    <a:lnTo>
                      <a:pt x="97" y="158"/>
                    </a:lnTo>
                    <a:lnTo>
                      <a:pt x="127" y="128"/>
                    </a:lnTo>
                    <a:lnTo>
                      <a:pt x="158" y="102"/>
                    </a:lnTo>
                    <a:lnTo>
                      <a:pt x="189" y="77"/>
                    </a:lnTo>
                    <a:lnTo>
                      <a:pt x="224" y="56"/>
                    </a:lnTo>
                    <a:lnTo>
                      <a:pt x="265" y="36"/>
                    </a:lnTo>
                    <a:lnTo>
                      <a:pt x="306" y="21"/>
                    </a:lnTo>
                    <a:lnTo>
                      <a:pt x="346" y="11"/>
                    </a:lnTo>
                    <a:lnTo>
                      <a:pt x="392" y="5"/>
                    </a:lnTo>
                    <a:lnTo>
                      <a:pt x="433" y="0"/>
                    </a:lnTo>
                    <a:lnTo>
                      <a:pt x="479" y="5"/>
                    </a:lnTo>
                    <a:lnTo>
                      <a:pt x="525" y="11"/>
                    </a:lnTo>
                    <a:lnTo>
                      <a:pt x="566" y="21"/>
                    </a:lnTo>
                    <a:lnTo>
                      <a:pt x="606" y="36"/>
                    </a:lnTo>
                    <a:lnTo>
                      <a:pt x="642" y="56"/>
                    </a:lnTo>
                    <a:lnTo>
                      <a:pt x="678" y="77"/>
                    </a:lnTo>
                    <a:lnTo>
                      <a:pt x="713" y="102"/>
                    </a:lnTo>
                    <a:lnTo>
                      <a:pt x="744" y="128"/>
                    </a:lnTo>
                    <a:lnTo>
                      <a:pt x="774" y="158"/>
                    </a:lnTo>
                    <a:lnTo>
                      <a:pt x="795" y="194"/>
                    </a:lnTo>
                    <a:lnTo>
                      <a:pt x="820" y="229"/>
                    </a:lnTo>
                    <a:lnTo>
                      <a:pt x="835" y="270"/>
                    </a:lnTo>
                    <a:lnTo>
                      <a:pt x="851" y="311"/>
                    </a:lnTo>
                    <a:lnTo>
                      <a:pt x="861" y="351"/>
                    </a:lnTo>
                    <a:lnTo>
                      <a:pt x="871" y="392"/>
                    </a:lnTo>
                    <a:lnTo>
                      <a:pt x="871" y="438"/>
                    </a:lnTo>
                    <a:lnTo>
                      <a:pt x="871" y="484"/>
                    </a:lnTo>
                    <a:lnTo>
                      <a:pt x="861" y="525"/>
                    </a:lnTo>
                    <a:lnTo>
                      <a:pt x="851" y="570"/>
                    </a:lnTo>
                    <a:lnTo>
                      <a:pt x="835" y="606"/>
                    </a:lnTo>
                    <a:lnTo>
                      <a:pt x="820" y="647"/>
                    </a:lnTo>
                    <a:lnTo>
                      <a:pt x="795" y="683"/>
                    </a:lnTo>
                    <a:lnTo>
                      <a:pt x="774" y="718"/>
                    </a:lnTo>
                    <a:lnTo>
                      <a:pt x="744" y="748"/>
                    </a:lnTo>
                    <a:lnTo>
                      <a:pt x="713" y="774"/>
                    </a:lnTo>
                    <a:lnTo>
                      <a:pt x="678" y="799"/>
                    </a:lnTo>
                    <a:lnTo>
                      <a:pt x="642" y="825"/>
                    </a:lnTo>
                    <a:lnTo>
                      <a:pt x="606" y="840"/>
                    </a:lnTo>
                    <a:lnTo>
                      <a:pt x="566" y="855"/>
                    </a:lnTo>
                    <a:lnTo>
                      <a:pt x="525" y="865"/>
                    </a:lnTo>
                    <a:lnTo>
                      <a:pt x="479" y="871"/>
                    </a:lnTo>
                    <a:lnTo>
                      <a:pt x="433" y="876"/>
                    </a:lnTo>
                    <a:close/>
                    <a:moveTo>
                      <a:pt x="433" y="250"/>
                    </a:moveTo>
                    <a:lnTo>
                      <a:pt x="398" y="255"/>
                    </a:lnTo>
                    <a:lnTo>
                      <a:pt x="362" y="265"/>
                    </a:lnTo>
                    <a:lnTo>
                      <a:pt x="331" y="285"/>
                    </a:lnTo>
                    <a:lnTo>
                      <a:pt x="301" y="306"/>
                    </a:lnTo>
                    <a:lnTo>
                      <a:pt x="280" y="331"/>
                    </a:lnTo>
                    <a:lnTo>
                      <a:pt x="260" y="367"/>
                    </a:lnTo>
                    <a:lnTo>
                      <a:pt x="250" y="402"/>
                    </a:lnTo>
                    <a:lnTo>
                      <a:pt x="250" y="438"/>
                    </a:lnTo>
                    <a:lnTo>
                      <a:pt x="250" y="474"/>
                    </a:lnTo>
                    <a:lnTo>
                      <a:pt x="260" y="510"/>
                    </a:lnTo>
                    <a:lnTo>
                      <a:pt x="280" y="545"/>
                    </a:lnTo>
                    <a:lnTo>
                      <a:pt x="301" y="570"/>
                    </a:lnTo>
                    <a:lnTo>
                      <a:pt x="331" y="596"/>
                    </a:lnTo>
                    <a:lnTo>
                      <a:pt x="362" y="611"/>
                    </a:lnTo>
                    <a:lnTo>
                      <a:pt x="398" y="621"/>
                    </a:lnTo>
                    <a:lnTo>
                      <a:pt x="433" y="626"/>
                    </a:lnTo>
                    <a:lnTo>
                      <a:pt x="474" y="621"/>
                    </a:lnTo>
                    <a:lnTo>
                      <a:pt x="510" y="611"/>
                    </a:lnTo>
                    <a:lnTo>
                      <a:pt x="540" y="596"/>
                    </a:lnTo>
                    <a:lnTo>
                      <a:pt x="566" y="570"/>
                    </a:lnTo>
                    <a:lnTo>
                      <a:pt x="591" y="545"/>
                    </a:lnTo>
                    <a:lnTo>
                      <a:pt x="606" y="510"/>
                    </a:lnTo>
                    <a:lnTo>
                      <a:pt x="616" y="474"/>
                    </a:lnTo>
                    <a:lnTo>
                      <a:pt x="622" y="438"/>
                    </a:lnTo>
                    <a:lnTo>
                      <a:pt x="616" y="402"/>
                    </a:lnTo>
                    <a:lnTo>
                      <a:pt x="606" y="367"/>
                    </a:lnTo>
                    <a:lnTo>
                      <a:pt x="591" y="331"/>
                    </a:lnTo>
                    <a:lnTo>
                      <a:pt x="566" y="306"/>
                    </a:lnTo>
                    <a:lnTo>
                      <a:pt x="540" y="285"/>
                    </a:lnTo>
                    <a:lnTo>
                      <a:pt x="510" y="265"/>
                    </a:lnTo>
                    <a:lnTo>
                      <a:pt x="474" y="255"/>
                    </a:lnTo>
                    <a:lnTo>
                      <a:pt x="433" y="25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9" name="Freeform 94"/>
              <p:cNvSpPr>
                <a:spLocks noChangeArrowheads="1"/>
              </p:cNvSpPr>
              <p:nvPr/>
            </p:nvSpPr>
            <p:spPr bwMode="auto">
              <a:xfrm>
                <a:off x="9163013" y="4764846"/>
                <a:ext cx="168958" cy="534028"/>
              </a:xfrm>
              <a:custGeom>
                <a:avLst/>
                <a:gdLst>
                  <a:gd name="T0" fmla="*/ 0 w 250"/>
                  <a:gd name="T1" fmla="*/ 0 h 785"/>
                  <a:gd name="T2" fmla="*/ 56 w 250"/>
                  <a:gd name="T3" fmla="*/ 26 h 785"/>
                  <a:gd name="T4" fmla="*/ 101 w 250"/>
                  <a:gd name="T5" fmla="*/ 67 h 785"/>
                  <a:gd name="T6" fmla="*/ 142 w 250"/>
                  <a:gd name="T7" fmla="*/ 108 h 785"/>
                  <a:gd name="T8" fmla="*/ 183 w 250"/>
                  <a:gd name="T9" fmla="*/ 158 h 785"/>
                  <a:gd name="T10" fmla="*/ 208 w 250"/>
                  <a:gd name="T11" fmla="*/ 209 h 785"/>
                  <a:gd name="T12" fmla="*/ 234 w 250"/>
                  <a:gd name="T13" fmla="*/ 265 h 785"/>
                  <a:gd name="T14" fmla="*/ 244 w 250"/>
                  <a:gd name="T15" fmla="*/ 326 h 785"/>
                  <a:gd name="T16" fmla="*/ 249 w 250"/>
                  <a:gd name="T17" fmla="*/ 393 h 785"/>
                  <a:gd name="T18" fmla="*/ 249 w 250"/>
                  <a:gd name="T19" fmla="*/ 393 h 785"/>
                  <a:gd name="T20" fmla="*/ 244 w 250"/>
                  <a:gd name="T21" fmla="*/ 458 h 785"/>
                  <a:gd name="T22" fmla="*/ 234 w 250"/>
                  <a:gd name="T23" fmla="*/ 519 h 785"/>
                  <a:gd name="T24" fmla="*/ 208 w 250"/>
                  <a:gd name="T25" fmla="*/ 575 h 785"/>
                  <a:gd name="T26" fmla="*/ 183 w 250"/>
                  <a:gd name="T27" fmla="*/ 627 h 785"/>
                  <a:gd name="T28" fmla="*/ 142 w 250"/>
                  <a:gd name="T29" fmla="*/ 678 h 785"/>
                  <a:gd name="T30" fmla="*/ 101 w 250"/>
                  <a:gd name="T31" fmla="*/ 718 h 785"/>
                  <a:gd name="T32" fmla="*/ 56 w 250"/>
                  <a:gd name="T33" fmla="*/ 754 h 785"/>
                  <a:gd name="T34" fmla="*/ 0 w 250"/>
                  <a:gd name="T35" fmla="*/ 784 h 785"/>
                  <a:gd name="T36" fmla="*/ 0 w 250"/>
                  <a:gd name="T37" fmla="*/ 784 h 785"/>
                  <a:gd name="T38" fmla="*/ 0 w 250"/>
                  <a:gd name="T39" fmla="*/ 393 h 785"/>
                  <a:gd name="T40" fmla="*/ 0 w 250"/>
                  <a:gd name="T4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785">
                    <a:moveTo>
                      <a:pt x="0" y="0"/>
                    </a:moveTo>
                    <a:lnTo>
                      <a:pt x="56" y="26"/>
                    </a:lnTo>
                    <a:lnTo>
                      <a:pt x="101" y="67"/>
                    </a:lnTo>
                    <a:lnTo>
                      <a:pt x="142" y="108"/>
                    </a:lnTo>
                    <a:lnTo>
                      <a:pt x="183" y="158"/>
                    </a:lnTo>
                    <a:lnTo>
                      <a:pt x="208" y="209"/>
                    </a:lnTo>
                    <a:lnTo>
                      <a:pt x="234" y="265"/>
                    </a:lnTo>
                    <a:lnTo>
                      <a:pt x="244" y="326"/>
                    </a:lnTo>
                    <a:lnTo>
                      <a:pt x="249" y="393"/>
                    </a:lnTo>
                    <a:lnTo>
                      <a:pt x="249" y="393"/>
                    </a:lnTo>
                    <a:lnTo>
                      <a:pt x="244" y="458"/>
                    </a:lnTo>
                    <a:lnTo>
                      <a:pt x="234" y="519"/>
                    </a:lnTo>
                    <a:lnTo>
                      <a:pt x="208" y="575"/>
                    </a:lnTo>
                    <a:lnTo>
                      <a:pt x="183" y="627"/>
                    </a:lnTo>
                    <a:lnTo>
                      <a:pt x="142" y="678"/>
                    </a:lnTo>
                    <a:lnTo>
                      <a:pt x="101" y="718"/>
                    </a:lnTo>
                    <a:lnTo>
                      <a:pt x="56" y="754"/>
                    </a:lnTo>
                    <a:lnTo>
                      <a:pt x="0" y="784"/>
                    </a:lnTo>
                    <a:lnTo>
                      <a:pt x="0" y="784"/>
                    </a:lnTo>
                    <a:lnTo>
                      <a:pt x="0" y="393"/>
                    </a:lnTo>
                    <a:lnTo>
                      <a:pt x="0" y="0"/>
                    </a:lnTo>
                  </a:path>
                </a:pathLst>
              </a:custGeom>
              <a:grpFill/>
              <a:ln>
                <a:noFill/>
              </a:ln>
              <a:effectLst/>
              <a:extLst/>
            </p:spPr>
            <p:txBody>
              <a:bodyPr wrap="none" anchor="ctr"/>
              <a:lstStyle/>
              <a:p>
                <a:pPr defTabSz="457200">
                  <a:defRPr/>
                </a:pPr>
                <a:endParaRPr lang="en-US" dirty="0">
                  <a:solidFill>
                    <a:srgbClr val="8FCDD2"/>
                  </a:solidFill>
                  <a:latin typeface="Calibri"/>
                </a:endParaRPr>
              </a:p>
            </p:txBody>
          </p:sp>
        </p:grpSp>
        <p:sp>
          <p:nvSpPr>
            <p:cNvPr id="48" name="Freeform 41"/>
            <p:cNvSpPr>
              <a:spLocks noChangeArrowheads="1"/>
            </p:cNvSpPr>
            <p:nvPr userDrawn="1"/>
          </p:nvSpPr>
          <p:spPr bwMode="auto">
            <a:xfrm flipH="1">
              <a:off x="10445282" y="2814127"/>
              <a:ext cx="168958" cy="407310"/>
            </a:xfrm>
            <a:custGeom>
              <a:avLst/>
              <a:gdLst>
                <a:gd name="T0" fmla="*/ 36 w 250"/>
                <a:gd name="T1" fmla="*/ 209 h 601"/>
                <a:gd name="T2" fmla="*/ 249 w 250"/>
                <a:gd name="T3" fmla="*/ 0 h 601"/>
                <a:gd name="T4" fmla="*/ 249 w 250"/>
                <a:gd name="T5" fmla="*/ 600 h 601"/>
                <a:gd name="T6" fmla="*/ 36 w 250"/>
                <a:gd name="T7" fmla="*/ 387 h 601"/>
                <a:gd name="T8" fmla="*/ 20 w 250"/>
                <a:gd name="T9" fmla="*/ 366 h 601"/>
                <a:gd name="T10" fmla="*/ 10 w 250"/>
                <a:gd name="T11" fmla="*/ 346 h 601"/>
                <a:gd name="T12" fmla="*/ 0 w 250"/>
                <a:gd name="T13" fmla="*/ 321 h 601"/>
                <a:gd name="T14" fmla="*/ 0 w 250"/>
                <a:gd name="T15" fmla="*/ 301 h 601"/>
                <a:gd name="T16" fmla="*/ 0 w 250"/>
                <a:gd name="T17" fmla="*/ 275 h 601"/>
                <a:gd name="T18" fmla="*/ 10 w 250"/>
                <a:gd name="T19" fmla="*/ 254 h 601"/>
                <a:gd name="T20" fmla="*/ 20 w 250"/>
                <a:gd name="T21" fmla="*/ 229 h 601"/>
                <a:gd name="T22" fmla="*/ 36 w 250"/>
                <a:gd name="T23" fmla="*/ 20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01">
                  <a:moveTo>
                    <a:pt x="36" y="209"/>
                  </a:moveTo>
                  <a:lnTo>
                    <a:pt x="249" y="0"/>
                  </a:lnTo>
                  <a:lnTo>
                    <a:pt x="249" y="600"/>
                  </a:lnTo>
                  <a:lnTo>
                    <a:pt x="36" y="387"/>
                  </a:lnTo>
                  <a:lnTo>
                    <a:pt x="20" y="366"/>
                  </a:lnTo>
                  <a:lnTo>
                    <a:pt x="10" y="346"/>
                  </a:lnTo>
                  <a:lnTo>
                    <a:pt x="0" y="321"/>
                  </a:lnTo>
                  <a:lnTo>
                    <a:pt x="0" y="301"/>
                  </a:lnTo>
                  <a:lnTo>
                    <a:pt x="0" y="275"/>
                  </a:lnTo>
                  <a:lnTo>
                    <a:pt x="10" y="254"/>
                  </a:lnTo>
                  <a:lnTo>
                    <a:pt x="20" y="229"/>
                  </a:lnTo>
                  <a:lnTo>
                    <a:pt x="36" y="209"/>
                  </a:lnTo>
                </a:path>
              </a:pathLst>
            </a:custGeom>
            <a:grpFill/>
            <a:ln>
              <a:noFill/>
            </a:ln>
            <a:effectLst/>
            <a:extLst/>
          </p:spPr>
          <p:txBody>
            <a:bodyPr wrap="none" anchor="ctr"/>
            <a:lstStyle/>
            <a:p>
              <a:pPr defTabSz="457200">
                <a:defRPr/>
              </a:pPr>
              <a:endParaRPr lang="en-US">
                <a:noFill/>
                <a:latin typeface="Calibri"/>
              </a:endParaRPr>
            </a:p>
          </p:txBody>
        </p:sp>
      </p:grpSp>
    </p:spTree>
    <p:extLst>
      <p:ext uri="{BB962C8B-B14F-4D97-AF65-F5344CB8AC3E}">
        <p14:creationId xmlns:p14="http://schemas.microsoft.com/office/powerpoint/2010/main" val="348702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4 WHITE">
    <p:spTree>
      <p:nvGrpSpPr>
        <p:cNvPr id="1" name=""/>
        <p:cNvGrpSpPr/>
        <p:nvPr/>
      </p:nvGrpSpPr>
      <p:grpSpPr>
        <a:xfrm>
          <a:off x="0" y="0"/>
          <a:ext cx="0" cy="0"/>
          <a:chOff x="0" y="0"/>
          <a:chExt cx="0" cy="0"/>
        </a:xfrm>
      </p:grpSpPr>
      <p:sp>
        <p:nvSpPr>
          <p:cNvPr id="7" name="Title 1"/>
          <p:cNvSpPr>
            <a:spLocks noGrp="1"/>
          </p:cNvSpPr>
          <p:nvPr>
            <p:ph type="ctrTitle"/>
          </p:nvPr>
        </p:nvSpPr>
        <p:spPr>
          <a:xfrm>
            <a:off x="410303" y="2701234"/>
            <a:ext cx="7363789" cy="2471446"/>
          </a:xfrm>
        </p:spPr>
        <p:txBody>
          <a:bodyPr anchor="b">
            <a:noAutofit/>
          </a:bodyPr>
          <a:lstStyle>
            <a:lvl1pPr>
              <a:lnSpc>
                <a:spcPct val="80000"/>
              </a:lnSpc>
              <a:defRPr sz="4400">
                <a:solidFill>
                  <a:schemeClr val="tx2"/>
                </a:solidFill>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35703" y="5179917"/>
            <a:ext cx="7338389"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tx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sp>
        <p:nvSpPr>
          <p:cNvPr id="51" name="Rectangle 50"/>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6" name="Rectangle 225"/>
          <p:cNvSpPr/>
          <p:nvPr userDrawn="1"/>
        </p:nvSpPr>
        <p:spPr>
          <a:xfrm>
            <a:off x="-1" y="6311900"/>
            <a:ext cx="12188825" cy="54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42" name="Group 41"/>
          <p:cNvGrpSpPr/>
          <p:nvPr userDrawn="1"/>
        </p:nvGrpSpPr>
        <p:grpSpPr>
          <a:xfrm>
            <a:off x="7099310" y="172979"/>
            <a:ext cx="4795838" cy="6694549"/>
            <a:chOff x="7573963" y="693738"/>
            <a:chExt cx="4422775" cy="6173787"/>
          </a:xfrm>
        </p:grpSpPr>
        <p:sp>
          <p:nvSpPr>
            <p:cNvPr id="43"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4"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5"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6"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7"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8"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9"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0"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3"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5"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6"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7"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8"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9"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0"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1"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2"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3"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4"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5"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6"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7"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8"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9"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0"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1"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2"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3"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4"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5"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6"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7"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8"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9"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0"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1"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2"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3"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4"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5"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6"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7"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8"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9"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0"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1"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2"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3"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4"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5"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6"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7"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8"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9"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0"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1"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2"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3"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4"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5"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6"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7"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8"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9"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0"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1"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2"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3"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4"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5"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6"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7"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8"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9"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0"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1"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2"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3"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4"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5"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6"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7"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8"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9"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0"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1"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2"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3"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4"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5"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6"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7"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8"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9"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0"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1"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2"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3"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4"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5"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6"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7"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8"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9"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0"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1"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2"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3"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4"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5"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6"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7"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8"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9"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0"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1"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2"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3"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4"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5"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6"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7"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8"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9"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0"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1"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2"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3"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4"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5"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6"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7"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8"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9"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0"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1"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2"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3"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4"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5"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6"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7"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8"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9"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0"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1"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2"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3"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4"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5"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6"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7"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8"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9"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0"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1"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2"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3"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4"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5"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6"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7"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8"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9"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0"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1"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2"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solidFill>
              <a:srgbClr val="65CB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3"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4"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5"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6"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7"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8"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9"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solidFill>
              <a:srgbClr val="3276B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0"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1"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2"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solidFill>
              <a:srgbClr val="F8D4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3"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4"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solidFill>
              <a:srgbClr val="0058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5"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solidFill>
              <a:srgbClr val="00A8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grpSp>
    </p:spTree>
    <p:extLst>
      <p:ext uri="{BB962C8B-B14F-4D97-AF65-F5344CB8AC3E}">
        <p14:creationId xmlns:p14="http://schemas.microsoft.com/office/powerpoint/2010/main" val="156026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4 BLUE">
    <p:bg>
      <p:bgPr>
        <a:solidFill>
          <a:schemeClr val="tx2"/>
        </a:solidFill>
        <a:effectLst/>
      </p:bgPr>
    </p:bg>
    <p:spTree>
      <p:nvGrpSpPr>
        <p:cNvPr id="1" name=""/>
        <p:cNvGrpSpPr/>
        <p:nvPr/>
      </p:nvGrpSpPr>
      <p:grpSpPr>
        <a:xfrm>
          <a:off x="0" y="0"/>
          <a:ext cx="0" cy="0"/>
          <a:chOff x="0" y="0"/>
          <a:chExt cx="0" cy="0"/>
        </a:xfrm>
      </p:grpSpPr>
      <p:sp>
        <p:nvSpPr>
          <p:cNvPr id="64" name="Subtitle 2"/>
          <p:cNvSpPr>
            <a:spLocks noGrp="1"/>
          </p:cNvSpPr>
          <p:nvPr>
            <p:ph type="subTitle" idx="1"/>
          </p:nvPr>
        </p:nvSpPr>
        <p:spPr>
          <a:xfrm>
            <a:off x="435706" y="5179917"/>
            <a:ext cx="7338388" cy="1019366"/>
          </a:xfrm>
        </p:spPr>
        <p:txBody>
          <a:bodyPr>
            <a:noAutofit/>
          </a:bodyPr>
          <a:lstStyle>
            <a:lvl1pPr marL="0" indent="0" algn="l">
              <a:lnSpc>
                <a:spcPct val="100000"/>
              </a:lnSpc>
              <a:buNone/>
              <a:defRPr sz="2600">
                <a:solidFill>
                  <a:schemeClr val="tx1"/>
                </a:solidFill>
                <a:latin typeface="+mn-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3" name="Title 1"/>
          <p:cNvSpPr>
            <a:spLocks noGrp="1"/>
          </p:cNvSpPr>
          <p:nvPr>
            <p:ph type="ctrTitle"/>
          </p:nvPr>
        </p:nvSpPr>
        <p:spPr>
          <a:xfrm>
            <a:off x="410303" y="2701234"/>
            <a:ext cx="7363789" cy="2471446"/>
          </a:xfrm>
        </p:spPr>
        <p:txBody>
          <a:bodyPr anchor="b">
            <a:noAutofit/>
          </a:bodyPr>
          <a:lstStyle>
            <a:lvl1pPr>
              <a:lnSpc>
                <a:spcPct val="80000"/>
              </a:lnSpc>
              <a:defRPr sz="4400">
                <a:solidFill>
                  <a:srgbClr val="F5F5F5"/>
                </a:solidFill>
                <a:latin typeface="+mj-lt"/>
              </a:defRPr>
            </a:lvl1pPr>
          </a:lstStyle>
          <a:p>
            <a:r>
              <a:rPr lang="en-US" smtClean="0"/>
              <a:t>Click to edit Master title style</a:t>
            </a:r>
            <a:endParaRPr lang="en-US" dirty="0"/>
          </a:p>
        </p:txBody>
      </p:sp>
      <p:grpSp>
        <p:nvGrpSpPr>
          <p:cNvPr id="9" name="Group 8"/>
          <p:cNvGrpSpPr/>
          <p:nvPr userDrawn="1"/>
        </p:nvGrpSpPr>
        <p:grpSpPr>
          <a:xfrm>
            <a:off x="528444" y="656890"/>
            <a:ext cx="1614660" cy="296779"/>
            <a:chOff x="566738" y="1811338"/>
            <a:chExt cx="5018087" cy="922337"/>
          </a:xfrm>
          <a:solidFill>
            <a:schemeClr val="bg1"/>
          </a:solidFill>
        </p:grpSpPr>
        <p:sp>
          <p:nvSpPr>
            <p:cNvPr id="10" name="Freeform 6"/>
            <p:cNvSpPr>
              <a:spLocks/>
            </p:cNvSpPr>
            <p:nvPr/>
          </p:nvSpPr>
          <p:spPr bwMode="auto">
            <a:xfrm>
              <a:off x="4365625" y="2020888"/>
              <a:ext cx="412750" cy="709612"/>
            </a:xfrm>
            <a:custGeom>
              <a:avLst/>
              <a:gdLst>
                <a:gd name="T0" fmla="*/ 98 w 110"/>
                <a:gd name="T1" fmla="*/ 0 h 189"/>
                <a:gd name="T2" fmla="*/ 61 w 110"/>
                <a:gd name="T3" fmla="*/ 5 h 189"/>
                <a:gd name="T4" fmla="*/ 45 w 110"/>
                <a:gd name="T5" fmla="*/ 10 h 189"/>
                <a:gd name="T6" fmla="*/ 42 w 110"/>
                <a:gd name="T7" fmla="*/ 6 h 189"/>
                <a:gd name="T8" fmla="*/ 25 w 110"/>
                <a:gd name="T9" fmla="*/ 0 h 189"/>
                <a:gd name="T10" fmla="*/ 0 w 110"/>
                <a:gd name="T11" fmla="*/ 0 h 189"/>
                <a:gd name="T12" fmla="*/ 0 w 110"/>
                <a:gd name="T13" fmla="*/ 189 h 189"/>
                <a:gd name="T14" fmla="*/ 49 w 110"/>
                <a:gd name="T15" fmla="*/ 189 h 189"/>
                <a:gd name="T16" fmla="*/ 49 w 110"/>
                <a:gd name="T17" fmla="*/ 90 h 189"/>
                <a:gd name="T18" fmla="*/ 59 w 110"/>
                <a:gd name="T19" fmla="*/ 57 h 189"/>
                <a:gd name="T20" fmla="*/ 89 w 110"/>
                <a:gd name="T21" fmla="*/ 48 h 189"/>
                <a:gd name="T22" fmla="*/ 110 w 110"/>
                <a:gd name="T23" fmla="*/ 48 h 189"/>
                <a:gd name="T24" fmla="*/ 110 w 110"/>
                <a:gd name="T25" fmla="*/ 0 h 189"/>
                <a:gd name="T26" fmla="*/ 98 w 110"/>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89">
                  <a:moveTo>
                    <a:pt x="98" y="0"/>
                  </a:moveTo>
                  <a:cubicBezTo>
                    <a:pt x="86" y="0"/>
                    <a:pt x="73" y="1"/>
                    <a:pt x="61" y="5"/>
                  </a:cubicBezTo>
                  <a:cubicBezTo>
                    <a:pt x="56" y="6"/>
                    <a:pt x="50" y="8"/>
                    <a:pt x="45" y="10"/>
                  </a:cubicBezTo>
                  <a:cubicBezTo>
                    <a:pt x="44" y="9"/>
                    <a:pt x="43" y="8"/>
                    <a:pt x="42" y="6"/>
                  </a:cubicBezTo>
                  <a:cubicBezTo>
                    <a:pt x="37" y="2"/>
                    <a:pt x="32" y="0"/>
                    <a:pt x="25" y="0"/>
                  </a:cubicBezTo>
                  <a:cubicBezTo>
                    <a:pt x="0" y="0"/>
                    <a:pt x="0" y="0"/>
                    <a:pt x="0" y="0"/>
                  </a:cubicBezTo>
                  <a:cubicBezTo>
                    <a:pt x="0" y="189"/>
                    <a:pt x="0" y="189"/>
                    <a:pt x="0" y="189"/>
                  </a:cubicBezTo>
                  <a:cubicBezTo>
                    <a:pt x="49" y="189"/>
                    <a:pt x="49" y="189"/>
                    <a:pt x="49" y="189"/>
                  </a:cubicBezTo>
                  <a:cubicBezTo>
                    <a:pt x="49" y="90"/>
                    <a:pt x="49" y="90"/>
                    <a:pt x="49" y="90"/>
                  </a:cubicBezTo>
                  <a:cubicBezTo>
                    <a:pt x="49" y="71"/>
                    <a:pt x="52" y="64"/>
                    <a:pt x="59" y="57"/>
                  </a:cubicBezTo>
                  <a:cubicBezTo>
                    <a:pt x="65" y="51"/>
                    <a:pt x="75" y="48"/>
                    <a:pt x="89" y="48"/>
                  </a:cubicBezTo>
                  <a:cubicBezTo>
                    <a:pt x="110" y="48"/>
                    <a:pt x="110" y="48"/>
                    <a:pt x="110" y="48"/>
                  </a:cubicBezTo>
                  <a:cubicBezTo>
                    <a:pt x="110" y="0"/>
                    <a:pt x="110" y="0"/>
                    <a:pt x="110" y="0"/>
                  </a:cubicBezTo>
                  <a:cubicBezTo>
                    <a:pt x="98" y="0"/>
                    <a:pt x="98" y="0"/>
                    <a:pt x="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1" name="Freeform 7"/>
            <p:cNvSpPr>
              <a:spLocks/>
            </p:cNvSpPr>
            <p:nvPr/>
          </p:nvSpPr>
          <p:spPr bwMode="auto">
            <a:xfrm>
              <a:off x="1268413" y="1811338"/>
              <a:ext cx="184150" cy="919162"/>
            </a:xfrm>
            <a:custGeom>
              <a:avLst/>
              <a:gdLst>
                <a:gd name="T0" fmla="*/ 25 w 49"/>
                <a:gd name="T1" fmla="*/ 0 h 245"/>
                <a:gd name="T2" fmla="*/ 0 w 49"/>
                <a:gd name="T3" fmla="*/ 0 h 245"/>
                <a:gd name="T4" fmla="*/ 0 w 49"/>
                <a:gd name="T5" fmla="*/ 221 h 245"/>
                <a:gd name="T6" fmla="*/ 7 w 49"/>
                <a:gd name="T7" fmla="*/ 238 h 245"/>
                <a:gd name="T8" fmla="*/ 24 w 49"/>
                <a:gd name="T9" fmla="*/ 245 h 245"/>
                <a:gd name="T10" fmla="*/ 49 w 49"/>
                <a:gd name="T11" fmla="*/ 245 h 245"/>
                <a:gd name="T12" fmla="*/ 49 w 49"/>
                <a:gd name="T13" fmla="*/ 23 h 245"/>
                <a:gd name="T14" fmla="*/ 42 w 49"/>
                <a:gd name="T15" fmla="*/ 7 h 245"/>
                <a:gd name="T16" fmla="*/ 25 w 49"/>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5">
                  <a:moveTo>
                    <a:pt x="25" y="0"/>
                  </a:moveTo>
                  <a:cubicBezTo>
                    <a:pt x="0" y="0"/>
                    <a:pt x="0" y="0"/>
                    <a:pt x="0" y="0"/>
                  </a:cubicBezTo>
                  <a:cubicBezTo>
                    <a:pt x="0" y="221"/>
                    <a:pt x="0" y="221"/>
                    <a:pt x="0" y="221"/>
                  </a:cubicBezTo>
                  <a:cubicBezTo>
                    <a:pt x="0" y="228"/>
                    <a:pt x="2" y="233"/>
                    <a:pt x="7" y="238"/>
                  </a:cubicBezTo>
                  <a:cubicBezTo>
                    <a:pt x="11" y="242"/>
                    <a:pt x="17" y="245"/>
                    <a:pt x="24" y="245"/>
                  </a:cubicBezTo>
                  <a:cubicBezTo>
                    <a:pt x="49" y="245"/>
                    <a:pt x="49" y="245"/>
                    <a:pt x="49" y="245"/>
                  </a:cubicBezTo>
                  <a:cubicBezTo>
                    <a:pt x="49" y="23"/>
                    <a:pt x="49" y="23"/>
                    <a:pt x="49" y="23"/>
                  </a:cubicBezTo>
                  <a:cubicBezTo>
                    <a:pt x="49" y="16"/>
                    <a:pt x="47" y="11"/>
                    <a:pt x="42" y="7"/>
                  </a:cubicBezTo>
                  <a:cubicBezTo>
                    <a:pt x="37" y="2"/>
                    <a:pt x="32"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2" name="Freeform 8"/>
            <p:cNvSpPr>
              <a:spLocks noEditPoints="1"/>
            </p:cNvSpPr>
            <p:nvPr/>
          </p:nvSpPr>
          <p:spPr bwMode="auto">
            <a:xfrm>
              <a:off x="1522413" y="2001838"/>
              <a:ext cx="646112" cy="731837"/>
            </a:xfrm>
            <a:custGeom>
              <a:avLst/>
              <a:gdLst>
                <a:gd name="T0" fmla="*/ 86 w 172"/>
                <a:gd name="T1" fmla="*/ 155 h 195"/>
                <a:gd name="T2" fmla="*/ 124 w 172"/>
                <a:gd name="T3" fmla="*/ 98 h 195"/>
                <a:gd name="T4" fmla="*/ 86 w 172"/>
                <a:gd name="T5" fmla="*/ 41 h 195"/>
                <a:gd name="T6" fmla="*/ 48 w 172"/>
                <a:gd name="T7" fmla="*/ 98 h 195"/>
                <a:gd name="T8" fmla="*/ 86 w 172"/>
                <a:gd name="T9" fmla="*/ 155 h 195"/>
                <a:gd name="T10" fmla="*/ 86 w 172"/>
                <a:gd name="T11" fmla="*/ 0 h 195"/>
                <a:gd name="T12" fmla="*/ 172 w 172"/>
                <a:gd name="T13" fmla="*/ 98 h 195"/>
                <a:gd name="T14" fmla="*/ 86 w 172"/>
                <a:gd name="T15" fmla="*/ 195 h 195"/>
                <a:gd name="T16" fmla="*/ 0 w 172"/>
                <a:gd name="T17" fmla="*/ 98 h 195"/>
                <a:gd name="T18" fmla="*/ 86 w 172"/>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95">
                  <a:moveTo>
                    <a:pt x="86" y="155"/>
                  </a:moveTo>
                  <a:cubicBezTo>
                    <a:pt x="115" y="155"/>
                    <a:pt x="124" y="124"/>
                    <a:pt x="124" y="98"/>
                  </a:cubicBezTo>
                  <a:cubicBezTo>
                    <a:pt x="124" y="73"/>
                    <a:pt x="115" y="41"/>
                    <a:pt x="86" y="41"/>
                  </a:cubicBezTo>
                  <a:cubicBezTo>
                    <a:pt x="57" y="41"/>
                    <a:pt x="48" y="73"/>
                    <a:pt x="48" y="98"/>
                  </a:cubicBezTo>
                  <a:cubicBezTo>
                    <a:pt x="48" y="124"/>
                    <a:pt x="57" y="155"/>
                    <a:pt x="86" y="155"/>
                  </a:cubicBezTo>
                  <a:close/>
                  <a:moveTo>
                    <a:pt x="86" y="0"/>
                  </a:moveTo>
                  <a:cubicBezTo>
                    <a:pt x="141" y="0"/>
                    <a:pt x="172" y="37"/>
                    <a:pt x="172" y="98"/>
                  </a:cubicBezTo>
                  <a:cubicBezTo>
                    <a:pt x="172" y="159"/>
                    <a:pt x="141" y="195"/>
                    <a:pt x="86" y="195"/>
                  </a:cubicBezTo>
                  <a:cubicBezTo>
                    <a:pt x="29" y="195"/>
                    <a:pt x="0" y="159"/>
                    <a:pt x="0" y="98"/>
                  </a:cubicBezTo>
                  <a:cubicBezTo>
                    <a:pt x="0" y="37"/>
                    <a:pt x="2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3" name="Freeform 9"/>
            <p:cNvSpPr>
              <a:spLocks/>
            </p:cNvSpPr>
            <p:nvPr/>
          </p:nvSpPr>
          <p:spPr bwMode="auto">
            <a:xfrm>
              <a:off x="566738" y="2001838"/>
              <a:ext cx="630237" cy="731837"/>
            </a:xfrm>
            <a:custGeom>
              <a:avLst/>
              <a:gdLst>
                <a:gd name="T0" fmla="*/ 86 w 168"/>
                <a:gd name="T1" fmla="*/ 155 h 195"/>
                <a:gd name="T2" fmla="*/ 48 w 168"/>
                <a:gd name="T3" fmla="*/ 98 h 195"/>
                <a:gd name="T4" fmla="*/ 86 w 168"/>
                <a:gd name="T5" fmla="*/ 41 h 195"/>
                <a:gd name="T6" fmla="*/ 117 w 168"/>
                <a:gd name="T7" fmla="*/ 62 h 195"/>
                <a:gd name="T8" fmla="*/ 168 w 168"/>
                <a:gd name="T9" fmla="*/ 62 h 195"/>
                <a:gd name="T10" fmla="*/ 86 w 168"/>
                <a:gd name="T11" fmla="*/ 0 h 195"/>
                <a:gd name="T12" fmla="*/ 0 w 168"/>
                <a:gd name="T13" fmla="*/ 98 h 195"/>
                <a:gd name="T14" fmla="*/ 86 w 168"/>
                <a:gd name="T15" fmla="*/ 195 h 195"/>
                <a:gd name="T16" fmla="*/ 168 w 168"/>
                <a:gd name="T17" fmla="*/ 134 h 195"/>
                <a:gd name="T18" fmla="*/ 135 w 168"/>
                <a:gd name="T19" fmla="*/ 134 h 195"/>
                <a:gd name="T20" fmla="*/ 121 w 168"/>
                <a:gd name="T21" fmla="*/ 139 h 195"/>
                <a:gd name="T22" fmla="*/ 86 w 168"/>
                <a:gd name="T23" fmla="*/ 15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95">
                  <a:moveTo>
                    <a:pt x="86" y="155"/>
                  </a:moveTo>
                  <a:cubicBezTo>
                    <a:pt x="57" y="155"/>
                    <a:pt x="48" y="124"/>
                    <a:pt x="48" y="98"/>
                  </a:cubicBezTo>
                  <a:cubicBezTo>
                    <a:pt x="48" y="73"/>
                    <a:pt x="57" y="41"/>
                    <a:pt x="86" y="41"/>
                  </a:cubicBezTo>
                  <a:cubicBezTo>
                    <a:pt x="102" y="41"/>
                    <a:pt x="111" y="50"/>
                    <a:pt x="117" y="62"/>
                  </a:cubicBezTo>
                  <a:cubicBezTo>
                    <a:pt x="168" y="62"/>
                    <a:pt x="168" y="62"/>
                    <a:pt x="168" y="62"/>
                  </a:cubicBezTo>
                  <a:cubicBezTo>
                    <a:pt x="158" y="23"/>
                    <a:pt x="130" y="0"/>
                    <a:pt x="86" y="0"/>
                  </a:cubicBezTo>
                  <a:cubicBezTo>
                    <a:pt x="30" y="0"/>
                    <a:pt x="0" y="37"/>
                    <a:pt x="0" y="98"/>
                  </a:cubicBezTo>
                  <a:cubicBezTo>
                    <a:pt x="0" y="159"/>
                    <a:pt x="30" y="195"/>
                    <a:pt x="86" y="195"/>
                  </a:cubicBezTo>
                  <a:cubicBezTo>
                    <a:pt x="130" y="195"/>
                    <a:pt x="158" y="173"/>
                    <a:pt x="168" y="134"/>
                  </a:cubicBezTo>
                  <a:cubicBezTo>
                    <a:pt x="135" y="134"/>
                    <a:pt x="135" y="134"/>
                    <a:pt x="135" y="134"/>
                  </a:cubicBezTo>
                  <a:cubicBezTo>
                    <a:pt x="135" y="134"/>
                    <a:pt x="126" y="134"/>
                    <a:pt x="121" y="139"/>
                  </a:cubicBezTo>
                  <a:cubicBezTo>
                    <a:pt x="112" y="147"/>
                    <a:pt x="105" y="155"/>
                    <a:pt x="86"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4" name="Freeform 10"/>
            <p:cNvSpPr>
              <a:spLocks/>
            </p:cNvSpPr>
            <p:nvPr/>
          </p:nvSpPr>
          <p:spPr bwMode="auto">
            <a:xfrm>
              <a:off x="2239963" y="2020888"/>
              <a:ext cx="611187" cy="712787"/>
            </a:xfrm>
            <a:custGeom>
              <a:avLst/>
              <a:gdLst>
                <a:gd name="T0" fmla="*/ 157 w 163"/>
                <a:gd name="T1" fmla="*/ 7 h 190"/>
                <a:gd name="T2" fmla="*/ 139 w 163"/>
                <a:gd name="T3" fmla="*/ 0 h 190"/>
                <a:gd name="T4" fmla="*/ 115 w 163"/>
                <a:gd name="T5" fmla="*/ 0 h 190"/>
                <a:gd name="T6" fmla="*/ 115 w 163"/>
                <a:gd name="T7" fmla="*/ 118 h 190"/>
                <a:gd name="T8" fmla="*/ 105 w 163"/>
                <a:gd name="T9" fmla="*/ 142 h 190"/>
                <a:gd name="T10" fmla="*/ 82 w 163"/>
                <a:gd name="T11" fmla="*/ 150 h 190"/>
                <a:gd name="T12" fmla="*/ 59 w 163"/>
                <a:gd name="T13" fmla="*/ 142 h 190"/>
                <a:gd name="T14" fmla="*/ 48 w 163"/>
                <a:gd name="T15" fmla="*/ 118 h 190"/>
                <a:gd name="T16" fmla="*/ 48 w 163"/>
                <a:gd name="T17" fmla="*/ 23 h 190"/>
                <a:gd name="T18" fmla="*/ 42 w 163"/>
                <a:gd name="T19" fmla="*/ 7 h 190"/>
                <a:gd name="T20" fmla="*/ 25 w 163"/>
                <a:gd name="T21" fmla="*/ 0 h 190"/>
                <a:gd name="T22" fmla="*/ 0 w 163"/>
                <a:gd name="T23" fmla="*/ 0 h 190"/>
                <a:gd name="T24" fmla="*/ 0 w 163"/>
                <a:gd name="T25" fmla="*/ 109 h 190"/>
                <a:gd name="T26" fmla="*/ 26 w 163"/>
                <a:gd name="T27" fmla="*/ 175 h 190"/>
                <a:gd name="T28" fmla="*/ 82 w 163"/>
                <a:gd name="T29" fmla="*/ 190 h 190"/>
                <a:gd name="T30" fmla="*/ 137 w 163"/>
                <a:gd name="T31" fmla="*/ 175 h 190"/>
                <a:gd name="T32" fmla="*/ 163 w 163"/>
                <a:gd name="T33" fmla="*/ 109 h 190"/>
                <a:gd name="T34" fmla="*/ 163 w 163"/>
                <a:gd name="T35" fmla="*/ 23 h 190"/>
                <a:gd name="T36" fmla="*/ 157 w 163"/>
                <a:gd name="T37"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0">
                  <a:moveTo>
                    <a:pt x="157" y="7"/>
                  </a:moveTo>
                  <a:cubicBezTo>
                    <a:pt x="152" y="2"/>
                    <a:pt x="147" y="0"/>
                    <a:pt x="139" y="0"/>
                  </a:cubicBezTo>
                  <a:cubicBezTo>
                    <a:pt x="115" y="0"/>
                    <a:pt x="115" y="0"/>
                    <a:pt x="115" y="0"/>
                  </a:cubicBezTo>
                  <a:cubicBezTo>
                    <a:pt x="115" y="118"/>
                    <a:pt x="115" y="118"/>
                    <a:pt x="115" y="118"/>
                  </a:cubicBezTo>
                  <a:cubicBezTo>
                    <a:pt x="115" y="129"/>
                    <a:pt x="111" y="137"/>
                    <a:pt x="105" y="142"/>
                  </a:cubicBezTo>
                  <a:cubicBezTo>
                    <a:pt x="98" y="148"/>
                    <a:pt x="90" y="150"/>
                    <a:pt x="82" y="150"/>
                  </a:cubicBezTo>
                  <a:cubicBezTo>
                    <a:pt x="73" y="150"/>
                    <a:pt x="65" y="148"/>
                    <a:pt x="59" y="142"/>
                  </a:cubicBezTo>
                  <a:cubicBezTo>
                    <a:pt x="52" y="137"/>
                    <a:pt x="48" y="129"/>
                    <a:pt x="48" y="118"/>
                  </a:cubicBezTo>
                  <a:cubicBezTo>
                    <a:pt x="48" y="23"/>
                    <a:pt x="48" y="23"/>
                    <a:pt x="48" y="23"/>
                  </a:cubicBezTo>
                  <a:cubicBezTo>
                    <a:pt x="48" y="17"/>
                    <a:pt x="46" y="11"/>
                    <a:pt x="42" y="7"/>
                  </a:cubicBezTo>
                  <a:cubicBezTo>
                    <a:pt x="37" y="2"/>
                    <a:pt x="32" y="0"/>
                    <a:pt x="25" y="0"/>
                  </a:cubicBezTo>
                  <a:cubicBezTo>
                    <a:pt x="0" y="0"/>
                    <a:pt x="0" y="0"/>
                    <a:pt x="0" y="0"/>
                  </a:cubicBezTo>
                  <a:cubicBezTo>
                    <a:pt x="0" y="109"/>
                    <a:pt x="0" y="109"/>
                    <a:pt x="0" y="109"/>
                  </a:cubicBezTo>
                  <a:cubicBezTo>
                    <a:pt x="0" y="143"/>
                    <a:pt x="9" y="163"/>
                    <a:pt x="26" y="175"/>
                  </a:cubicBezTo>
                  <a:cubicBezTo>
                    <a:pt x="42" y="186"/>
                    <a:pt x="61" y="190"/>
                    <a:pt x="82" y="190"/>
                  </a:cubicBezTo>
                  <a:cubicBezTo>
                    <a:pt x="102" y="190"/>
                    <a:pt x="121" y="186"/>
                    <a:pt x="137" y="175"/>
                  </a:cubicBezTo>
                  <a:cubicBezTo>
                    <a:pt x="154" y="163"/>
                    <a:pt x="163" y="143"/>
                    <a:pt x="163" y="109"/>
                  </a:cubicBezTo>
                  <a:cubicBezTo>
                    <a:pt x="163" y="23"/>
                    <a:pt x="163" y="23"/>
                    <a:pt x="163" y="23"/>
                  </a:cubicBezTo>
                  <a:cubicBezTo>
                    <a:pt x="163" y="17"/>
                    <a:pt x="161" y="11"/>
                    <a:pt x="15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5" name="Freeform 11"/>
            <p:cNvSpPr>
              <a:spLocks noEditPoints="1"/>
            </p:cNvSpPr>
            <p:nvPr/>
          </p:nvSpPr>
          <p:spPr bwMode="auto">
            <a:xfrm>
              <a:off x="2925763" y="1811338"/>
              <a:ext cx="655637" cy="922337"/>
            </a:xfrm>
            <a:custGeom>
              <a:avLst/>
              <a:gdLst>
                <a:gd name="T0" fmla="*/ 168 w 175"/>
                <a:gd name="T1" fmla="*/ 7 h 246"/>
                <a:gd name="T2" fmla="*/ 151 w 175"/>
                <a:gd name="T3" fmla="*/ 0 h 246"/>
                <a:gd name="T4" fmla="*/ 127 w 175"/>
                <a:gd name="T5" fmla="*/ 0 h 246"/>
                <a:gd name="T6" fmla="*/ 127 w 175"/>
                <a:gd name="T7" fmla="*/ 70 h 246"/>
                <a:gd name="T8" fmla="*/ 79 w 175"/>
                <a:gd name="T9" fmla="*/ 51 h 246"/>
                <a:gd name="T10" fmla="*/ 0 w 175"/>
                <a:gd name="T11" fmla="*/ 149 h 246"/>
                <a:gd name="T12" fmla="*/ 87 w 175"/>
                <a:gd name="T13" fmla="*/ 246 h 246"/>
                <a:gd name="T14" fmla="*/ 175 w 175"/>
                <a:gd name="T15" fmla="*/ 150 h 246"/>
                <a:gd name="T16" fmla="*/ 175 w 175"/>
                <a:gd name="T17" fmla="*/ 150 h 246"/>
                <a:gd name="T18" fmla="*/ 175 w 175"/>
                <a:gd name="T19" fmla="*/ 23 h 246"/>
                <a:gd name="T20" fmla="*/ 168 w 175"/>
                <a:gd name="T21" fmla="*/ 7 h 246"/>
                <a:gd name="T22" fmla="*/ 87 w 175"/>
                <a:gd name="T23" fmla="*/ 206 h 246"/>
                <a:gd name="T24" fmla="*/ 49 w 175"/>
                <a:gd name="T25" fmla="*/ 149 h 246"/>
                <a:gd name="T26" fmla="*/ 87 w 175"/>
                <a:gd name="T27" fmla="*/ 92 h 246"/>
                <a:gd name="T28" fmla="*/ 127 w 175"/>
                <a:gd name="T29" fmla="*/ 149 h 246"/>
                <a:gd name="T30" fmla="*/ 127 w 175"/>
                <a:gd name="T31" fmla="*/ 150 h 246"/>
                <a:gd name="T32" fmla="*/ 127 w 175"/>
                <a:gd name="T33" fmla="*/ 150 h 246"/>
                <a:gd name="T34" fmla="*/ 87 w 175"/>
                <a:gd name="T3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46">
                  <a:moveTo>
                    <a:pt x="168" y="7"/>
                  </a:moveTo>
                  <a:cubicBezTo>
                    <a:pt x="163" y="2"/>
                    <a:pt x="158" y="0"/>
                    <a:pt x="151" y="0"/>
                  </a:cubicBezTo>
                  <a:cubicBezTo>
                    <a:pt x="127" y="0"/>
                    <a:pt x="127" y="0"/>
                    <a:pt x="127" y="0"/>
                  </a:cubicBezTo>
                  <a:cubicBezTo>
                    <a:pt x="127" y="70"/>
                    <a:pt x="127" y="70"/>
                    <a:pt x="127" y="70"/>
                  </a:cubicBezTo>
                  <a:cubicBezTo>
                    <a:pt x="119" y="63"/>
                    <a:pt x="103" y="51"/>
                    <a:pt x="79" y="51"/>
                  </a:cubicBezTo>
                  <a:cubicBezTo>
                    <a:pt x="29" y="51"/>
                    <a:pt x="0" y="88"/>
                    <a:pt x="0" y="149"/>
                  </a:cubicBezTo>
                  <a:cubicBezTo>
                    <a:pt x="0" y="210"/>
                    <a:pt x="30" y="246"/>
                    <a:pt x="87" y="246"/>
                  </a:cubicBezTo>
                  <a:cubicBezTo>
                    <a:pt x="144" y="246"/>
                    <a:pt x="175" y="210"/>
                    <a:pt x="175" y="150"/>
                  </a:cubicBezTo>
                  <a:cubicBezTo>
                    <a:pt x="175" y="150"/>
                    <a:pt x="175" y="150"/>
                    <a:pt x="175" y="150"/>
                  </a:cubicBezTo>
                  <a:cubicBezTo>
                    <a:pt x="175" y="23"/>
                    <a:pt x="175" y="23"/>
                    <a:pt x="175" y="23"/>
                  </a:cubicBezTo>
                  <a:cubicBezTo>
                    <a:pt x="175" y="16"/>
                    <a:pt x="173" y="11"/>
                    <a:pt x="168" y="7"/>
                  </a:cubicBezTo>
                  <a:close/>
                  <a:moveTo>
                    <a:pt x="87" y="206"/>
                  </a:moveTo>
                  <a:cubicBezTo>
                    <a:pt x="58" y="206"/>
                    <a:pt x="49" y="175"/>
                    <a:pt x="49" y="149"/>
                  </a:cubicBezTo>
                  <a:cubicBezTo>
                    <a:pt x="49" y="124"/>
                    <a:pt x="58" y="92"/>
                    <a:pt x="87" y="92"/>
                  </a:cubicBezTo>
                  <a:cubicBezTo>
                    <a:pt x="117" y="92"/>
                    <a:pt x="126" y="123"/>
                    <a:pt x="127" y="149"/>
                  </a:cubicBezTo>
                  <a:cubicBezTo>
                    <a:pt x="127" y="150"/>
                    <a:pt x="127" y="150"/>
                    <a:pt x="127" y="150"/>
                  </a:cubicBezTo>
                  <a:cubicBezTo>
                    <a:pt x="127" y="150"/>
                    <a:pt x="127" y="150"/>
                    <a:pt x="127" y="150"/>
                  </a:cubicBezTo>
                  <a:cubicBezTo>
                    <a:pt x="127" y="176"/>
                    <a:pt x="117" y="206"/>
                    <a:pt x="87"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6" name="Freeform 12"/>
            <p:cNvSpPr>
              <a:spLocks noEditPoints="1"/>
            </p:cNvSpPr>
            <p:nvPr/>
          </p:nvSpPr>
          <p:spPr bwMode="auto">
            <a:xfrm>
              <a:off x="3652838" y="2001838"/>
              <a:ext cx="646112" cy="731837"/>
            </a:xfrm>
            <a:custGeom>
              <a:avLst/>
              <a:gdLst>
                <a:gd name="T0" fmla="*/ 172 w 172"/>
                <a:gd name="T1" fmla="*/ 87 h 195"/>
                <a:gd name="T2" fmla="*/ 169 w 172"/>
                <a:gd name="T3" fmla="*/ 98 h 195"/>
                <a:gd name="T4" fmla="*/ 165 w 172"/>
                <a:gd name="T5" fmla="*/ 104 h 195"/>
                <a:gd name="T6" fmla="*/ 148 w 172"/>
                <a:gd name="T7" fmla="*/ 111 h 195"/>
                <a:gd name="T8" fmla="*/ 48 w 172"/>
                <a:gd name="T9" fmla="*/ 111 h 195"/>
                <a:gd name="T10" fmla="*/ 86 w 172"/>
                <a:gd name="T11" fmla="*/ 155 h 195"/>
                <a:gd name="T12" fmla="*/ 120 w 172"/>
                <a:gd name="T13" fmla="*/ 139 h 195"/>
                <a:gd name="T14" fmla="*/ 134 w 172"/>
                <a:gd name="T15" fmla="*/ 134 h 195"/>
                <a:gd name="T16" fmla="*/ 168 w 172"/>
                <a:gd name="T17" fmla="*/ 134 h 195"/>
                <a:gd name="T18" fmla="*/ 86 w 172"/>
                <a:gd name="T19" fmla="*/ 195 h 195"/>
                <a:gd name="T20" fmla="*/ 0 w 172"/>
                <a:gd name="T21" fmla="*/ 98 h 195"/>
                <a:gd name="T22" fmla="*/ 86 w 172"/>
                <a:gd name="T23" fmla="*/ 0 h 195"/>
                <a:gd name="T24" fmla="*/ 168 w 172"/>
                <a:gd name="T25" fmla="*/ 62 h 195"/>
                <a:gd name="T26" fmla="*/ 172 w 172"/>
                <a:gd name="T27" fmla="*/ 84 h 195"/>
                <a:gd name="T28" fmla="*/ 172 w 172"/>
                <a:gd name="T29" fmla="*/ 87 h 195"/>
                <a:gd name="T30" fmla="*/ 86 w 172"/>
                <a:gd name="T31" fmla="*/ 41 h 195"/>
                <a:gd name="T32" fmla="*/ 50 w 172"/>
                <a:gd name="T33" fmla="*/ 74 h 195"/>
                <a:gd name="T34" fmla="*/ 121 w 172"/>
                <a:gd name="T35" fmla="*/ 74 h 195"/>
                <a:gd name="T36" fmla="*/ 86 w 172"/>
                <a:gd name="T37" fmla="*/ 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5">
                  <a:moveTo>
                    <a:pt x="172" y="87"/>
                  </a:moveTo>
                  <a:cubicBezTo>
                    <a:pt x="172" y="91"/>
                    <a:pt x="171" y="95"/>
                    <a:pt x="169" y="98"/>
                  </a:cubicBezTo>
                  <a:cubicBezTo>
                    <a:pt x="168" y="100"/>
                    <a:pt x="167" y="102"/>
                    <a:pt x="165" y="104"/>
                  </a:cubicBezTo>
                  <a:cubicBezTo>
                    <a:pt x="160" y="108"/>
                    <a:pt x="155" y="111"/>
                    <a:pt x="148" y="111"/>
                  </a:cubicBezTo>
                  <a:cubicBezTo>
                    <a:pt x="48" y="111"/>
                    <a:pt x="48" y="111"/>
                    <a:pt x="48" y="111"/>
                  </a:cubicBezTo>
                  <a:cubicBezTo>
                    <a:pt x="50" y="133"/>
                    <a:pt x="61" y="155"/>
                    <a:pt x="86" y="155"/>
                  </a:cubicBezTo>
                  <a:cubicBezTo>
                    <a:pt x="104" y="155"/>
                    <a:pt x="111" y="147"/>
                    <a:pt x="120" y="139"/>
                  </a:cubicBezTo>
                  <a:cubicBezTo>
                    <a:pt x="125" y="134"/>
                    <a:pt x="134" y="134"/>
                    <a:pt x="134" y="134"/>
                  </a:cubicBezTo>
                  <a:cubicBezTo>
                    <a:pt x="168" y="134"/>
                    <a:pt x="168" y="134"/>
                    <a:pt x="168" y="134"/>
                  </a:cubicBezTo>
                  <a:cubicBezTo>
                    <a:pt x="157" y="173"/>
                    <a:pt x="129" y="195"/>
                    <a:pt x="86" y="195"/>
                  </a:cubicBezTo>
                  <a:cubicBezTo>
                    <a:pt x="29" y="195"/>
                    <a:pt x="0" y="159"/>
                    <a:pt x="0" y="98"/>
                  </a:cubicBezTo>
                  <a:cubicBezTo>
                    <a:pt x="0" y="37"/>
                    <a:pt x="29" y="0"/>
                    <a:pt x="86" y="0"/>
                  </a:cubicBezTo>
                  <a:cubicBezTo>
                    <a:pt x="129" y="0"/>
                    <a:pt x="158" y="23"/>
                    <a:pt x="168" y="62"/>
                  </a:cubicBezTo>
                  <a:cubicBezTo>
                    <a:pt x="170" y="68"/>
                    <a:pt x="171" y="76"/>
                    <a:pt x="172" y="84"/>
                  </a:cubicBezTo>
                  <a:lnTo>
                    <a:pt x="172" y="87"/>
                  </a:lnTo>
                  <a:close/>
                  <a:moveTo>
                    <a:pt x="86" y="41"/>
                  </a:moveTo>
                  <a:cubicBezTo>
                    <a:pt x="65" y="41"/>
                    <a:pt x="52" y="57"/>
                    <a:pt x="50" y="74"/>
                  </a:cubicBezTo>
                  <a:cubicBezTo>
                    <a:pt x="121" y="74"/>
                    <a:pt x="121" y="74"/>
                    <a:pt x="121" y="74"/>
                  </a:cubicBezTo>
                  <a:cubicBezTo>
                    <a:pt x="121" y="57"/>
                    <a:pt x="106" y="41"/>
                    <a:pt x="8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7" name="Freeform 13"/>
            <p:cNvSpPr>
              <a:spLocks noEditPoints="1"/>
            </p:cNvSpPr>
            <p:nvPr/>
          </p:nvSpPr>
          <p:spPr bwMode="auto">
            <a:xfrm>
              <a:off x="4805363" y="2001838"/>
              <a:ext cx="592137" cy="731837"/>
            </a:xfrm>
            <a:custGeom>
              <a:avLst/>
              <a:gdLst>
                <a:gd name="T0" fmla="*/ 158 w 158"/>
                <a:gd name="T1" fmla="*/ 52 h 195"/>
                <a:gd name="T2" fmla="*/ 138 w 158"/>
                <a:gd name="T3" fmla="*/ 13 h 195"/>
                <a:gd name="T4" fmla="*/ 79 w 158"/>
                <a:gd name="T5" fmla="*/ 0 h 195"/>
                <a:gd name="T6" fmla="*/ 24 w 158"/>
                <a:gd name="T7" fmla="*/ 16 h 195"/>
                <a:gd name="T8" fmla="*/ 4 w 158"/>
                <a:gd name="T9" fmla="*/ 53 h 195"/>
                <a:gd name="T10" fmla="*/ 52 w 158"/>
                <a:gd name="T11" fmla="*/ 53 h 195"/>
                <a:gd name="T12" fmla="*/ 63 w 158"/>
                <a:gd name="T13" fmla="*/ 41 h 195"/>
                <a:gd name="T14" fmla="*/ 81 w 158"/>
                <a:gd name="T15" fmla="*/ 38 h 195"/>
                <a:gd name="T16" fmla="*/ 101 w 158"/>
                <a:gd name="T17" fmla="*/ 42 h 195"/>
                <a:gd name="T18" fmla="*/ 111 w 158"/>
                <a:gd name="T19" fmla="*/ 55 h 195"/>
                <a:gd name="T20" fmla="*/ 81 w 158"/>
                <a:gd name="T21" fmla="*/ 72 h 195"/>
                <a:gd name="T22" fmla="*/ 18 w 158"/>
                <a:gd name="T23" fmla="*/ 91 h 195"/>
                <a:gd name="T24" fmla="*/ 0 w 158"/>
                <a:gd name="T25" fmla="*/ 135 h 195"/>
                <a:gd name="T26" fmla="*/ 19 w 158"/>
                <a:gd name="T27" fmla="*/ 180 h 195"/>
                <a:gd name="T28" fmla="*/ 77 w 158"/>
                <a:gd name="T29" fmla="*/ 195 h 195"/>
                <a:gd name="T30" fmla="*/ 136 w 158"/>
                <a:gd name="T31" fmla="*/ 181 h 195"/>
                <a:gd name="T32" fmla="*/ 158 w 158"/>
                <a:gd name="T33" fmla="*/ 141 h 195"/>
                <a:gd name="T34" fmla="*/ 158 w 158"/>
                <a:gd name="T35" fmla="*/ 52 h 195"/>
                <a:gd name="T36" fmla="*/ 105 w 158"/>
                <a:gd name="T37" fmla="*/ 144 h 195"/>
                <a:gd name="T38" fmla="*/ 74 w 158"/>
                <a:gd name="T39" fmla="*/ 155 h 195"/>
                <a:gd name="T40" fmla="*/ 52 w 158"/>
                <a:gd name="T41" fmla="*/ 149 h 195"/>
                <a:gd name="T42" fmla="*/ 45 w 158"/>
                <a:gd name="T43" fmla="*/ 135 h 195"/>
                <a:gd name="T44" fmla="*/ 50 w 158"/>
                <a:gd name="T45" fmla="*/ 122 h 195"/>
                <a:gd name="T46" fmla="*/ 81 w 158"/>
                <a:gd name="T47" fmla="*/ 110 h 195"/>
                <a:gd name="T48" fmla="*/ 112 w 158"/>
                <a:gd name="T49" fmla="*/ 99 h 195"/>
                <a:gd name="T50" fmla="*/ 112 w 158"/>
                <a:gd name="T51" fmla="*/ 114 h 195"/>
                <a:gd name="T52" fmla="*/ 105 w 158"/>
                <a:gd name="T53" fmla="*/ 14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95">
                  <a:moveTo>
                    <a:pt x="158" y="52"/>
                  </a:moveTo>
                  <a:cubicBezTo>
                    <a:pt x="158" y="36"/>
                    <a:pt x="151" y="23"/>
                    <a:pt x="138" y="13"/>
                  </a:cubicBezTo>
                  <a:cubicBezTo>
                    <a:pt x="125" y="5"/>
                    <a:pt x="105" y="0"/>
                    <a:pt x="79" y="0"/>
                  </a:cubicBezTo>
                  <a:cubicBezTo>
                    <a:pt x="55" y="0"/>
                    <a:pt x="37" y="6"/>
                    <a:pt x="24" y="16"/>
                  </a:cubicBezTo>
                  <a:cubicBezTo>
                    <a:pt x="13" y="25"/>
                    <a:pt x="6" y="38"/>
                    <a:pt x="4" y="53"/>
                  </a:cubicBezTo>
                  <a:cubicBezTo>
                    <a:pt x="52" y="53"/>
                    <a:pt x="52" y="53"/>
                    <a:pt x="52" y="53"/>
                  </a:cubicBezTo>
                  <a:cubicBezTo>
                    <a:pt x="54" y="47"/>
                    <a:pt x="58" y="43"/>
                    <a:pt x="63" y="41"/>
                  </a:cubicBezTo>
                  <a:cubicBezTo>
                    <a:pt x="68" y="39"/>
                    <a:pt x="74" y="38"/>
                    <a:pt x="81" y="38"/>
                  </a:cubicBezTo>
                  <a:cubicBezTo>
                    <a:pt x="89" y="38"/>
                    <a:pt x="95" y="39"/>
                    <a:pt x="101" y="42"/>
                  </a:cubicBezTo>
                  <a:cubicBezTo>
                    <a:pt x="108" y="44"/>
                    <a:pt x="111" y="48"/>
                    <a:pt x="111" y="55"/>
                  </a:cubicBezTo>
                  <a:cubicBezTo>
                    <a:pt x="111" y="63"/>
                    <a:pt x="101" y="70"/>
                    <a:pt x="81" y="72"/>
                  </a:cubicBezTo>
                  <a:cubicBezTo>
                    <a:pt x="56" y="76"/>
                    <a:pt x="36" y="78"/>
                    <a:pt x="18" y="91"/>
                  </a:cubicBezTo>
                  <a:cubicBezTo>
                    <a:pt x="7" y="100"/>
                    <a:pt x="0" y="115"/>
                    <a:pt x="0" y="135"/>
                  </a:cubicBezTo>
                  <a:cubicBezTo>
                    <a:pt x="0" y="155"/>
                    <a:pt x="6" y="170"/>
                    <a:pt x="19" y="180"/>
                  </a:cubicBezTo>
                  <a:cubicBezTo>
                    <a:pt x="30" y="188"/>
                    <a:pt x="48" y="195"/>
                    <a:pt x="77" y="195"/>
                  </a:cubicBezTo>
                  <a:cubicBezTo>
                    <a:pt x="103" y="195"/>
                    <a:pt x="123" y="189"/>
                    <a:pt x="136" y="181"/>
                  </a:cubicBezTo>
                  <a:cubicBezTo>
                    <a:pt x="150" y="171"/>
                    <a:pt x="158" y="160"/>
                    <a:pt x="158" y="141"/>
                  </a:cubicBezTo>
                  <a:lnTo>
                    <a:pt x="158" y="52"/>
                  </a:lnTo>
                  <a:close/>
                  <a:moveTo>
                    <a:pt x="105" y="144"/>
                  </a:moveTo>
                  <a:cubicBezTo>
                    <a:pt x="98" y="152"/>
                    <a:pt x="87" y="155"/>
                    <a:pt x="74" y="155"/>
                  </a:cubicBezTo>
                  <a:cubicBezTo>
                    <a:pt x="70" y="155"/>
                    <a:pt x="57" y="154"/>
                    <a:pt x="52" y="149"/>
                  </a:cubicBezTo>
                  <a:cubicBezTo>
                    <a:pt x="48" y="145"/>
                    <a:pt x="45" y="142"/>
                    <a:pt x="45" y="135"/>
                  </a:cubicBezTo>
                  <a:cubicBezTo>
                    <a:pt x="45" y="130"/>
                    <a:pt x="47" y="125"/>
                    <a:pt x="50" y="122"/>
                  </a:cubicBezTo>
                  <a:cubicBezTo>
                    <a:pt x="57" y="114"/>
                    <a:pt x="65" y="113"/>
                    <a:pt x="81" y="110"/>
                  </a:cubicBezTo>
                  <a:cubicBezTo>
                    <a:pt x="92" y="107"/>
                    <a:pt x="106" y="103"/>
                    <a:pt x="112" y="99"/>
                  </a:cubicBezTo>
                  <a:cubicBezTo>
                    <a:pt x="112" y="114"/>
                    <a:pt x="112" y="114"/>
                    <a:pt x="112" y="114"/>
                  </a:cubicBezTo>
                  <a:cubicBezTo>
                    <a:pt x="112" y="126"/>
                    <a:pt x="113" y="137"/>
                    <a:pt x="10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sp>
          <p:nvSpPr>
            <p:cNvPr id="18" name="Freeform 14"/>
            <p:cNvSpPr>
              <a:spLocks noEditPoints="1"/>
            </p:cNvSpPr>
            <p:nvPr/>
          </p:nvSpPr>
          <p:spPr bwMode="auto">
            <a:xfrm>
              <a:off x="5441950" y="2006600"/>
              <a:ext cx="142875" cy="146050"/>
            </a:xfrm>
            <a:custGeom>
              <a:avLst/>
              <a:gdLst>
                <a:gd name="T0" fmla="*/ 19 w 38"/>
                <a:gd name="T1" fmla="*/ 0 h 39"/>
                <a:gd name="T2" fmla="*/ 38 w 38"/>
                <a:gd name="T3" fmla="*/ 20 h 39"/>
                <a:gd name="T4" fmla="*/ 19 w 38"/>
                <a:gd name="T5" fmla="*/ 39 h 39"/>
                <a:gd name="T6" fmla="*/ 0 w 38"/>
                <a:gd name="T7" fmla="*/ 20 h 39"/>
                <a:gd name="T8" fmla="*/ 19 w 38"/>
                <a:gd name="T9" fmla="*/ 0 h 39"/>
                <a:gd name="T10" fmla="*/ 19 w 38"/>
                <a:gd name="T11" fmla="*/ 36 h 39"/>
                <a:gd name="T12" fmla="*/ 34 w 38"/>
                <a:gd name="T13" fmla="*/ 20 h 39"/>
                <a:gd name="T14" fmla="*/ 19 w 38"/>
                <a:gd name="T15" fmla="*/ 3 h 39"/>
                <a:gd name="T16" fmla="*/ 3 w 38"/>
                <a:gd name="T17" fmla="*/ 20 h 39"/>
                <a:gd name="T18" fmla="*/ 19 w 38"/>
                <a:gd name="T19" fmla="*/ 36 h 39"/>
                <a:gd name="T20" fmla="*/ 19 w 38"/>
                <a:gd name="T21" fmla="*/ 23 h 39"/>
                <a:gd name="T22" fmla="*/ 15 w 38"/>
                <a:gd name="T23" fmla="*/ 23 h 39"/>
                <a:gd name="T24" fmla="*/ 15 w 38"/>
                <a:gd name="T25" fmla="*/ 31 h 39"/>
                <a:gd name="T26" fmla="*/ 11 w 38"/>
                <a:gd name="T27" fmla="*/ 31 h 39"/>
                <a:gd name="T28" fmla="*/ 11 w 38"/>
                <a:gd name="T29" fmla="*/ 9 h 39"/>
                <a:gd name="T30" fmla="*/ 18 w 38"/>
                <a:gd name="T31" fmla="*/ 9 h 39"/>
                <a:gd name="T32" fmla="*/ 27 w 38"/>
                <a:gd name="T33" fmla="*/ 15 h 39"/>
                <a:gd name="T34" fmla="*/ 23 w 38"/>
                <a:gd name="T35" fmla="*/ 22 h 39"/>
                <a:gd name="T36" fmla="*/ 27 w 38"/>
                <a:gd name="T37" fmla="*/ 31 h 39"/>
                <a:gd name="T38" fmla="*/ 23 w 38"/>
                <a:gd name="T39" fmla="*/ 31 h 39"/>
                <a:gd name="T40" fmla="*/ 19 w 38"/>
                <a:gd name="T41" fmla="*/ 23 h 39"/>
                <a:gd name="T42" fmla="*/ 15 w 38"/>
                <a:gd name="T43" fmla="*/ 19 h 39"/>
                <a:gd name="T44" fmla="*/ 19 w 38"/>
                <a:gd name="T45" fmla="*/ 19 h 39"/>
                <a:gd name="T46" fmla="*/ 23 w 38"/>
                <a:gd name="T47" fmla="*/ 16 h 39"/>
                <a:gd name="T48" fmla="*/ 18 w 38"/>
                <a:gd name="T49" fmla="*/ 12 h 39"/>
                <a:gd name="T50" fmla="*/ 15 w 38"/>
                <a:gd name="T51" fmla="*/ 12 h 39"/>
                <a:gd name="T52" fmla="*/ 15 w 38"/>
                <a:gd name="T5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9">
                  <a:moveTo>
                    <a:pt x="19" y="0"/>
                  </a:moveTo>
                  <a:cubicBezTo>
                    <a:pt x="30" y="0"/>
                    <a:pt x="38" y="9"/>
                    <a:pt x="38" y="20"/>
                  </a:cubicBezTo>
                  <a:cubicBezTo>
                    <a:pt x="38" y="30"/>
                    <a:pt x="30" y="39"/>
                    <a:pt x="19" y="39"/>
                  </a:cubicBezTo>
                  <a:cubicBezTo>
                    <a:pt x="7" y="39"/>
                    <a:pt x="0" y="30"/>
                    <a:pt x="0" y="20"/>
                  </a:cubicBezTo>
                  <a:cubicBezTo>
                    <a:pt x="0" y="9"/>
                    <a:pt x="7" y="0"/>
                    <a:pt x="19" y="0"/>
                  </a:cubicBezTo>
                  <a:close/>
                  <a:moveTo>
                    <a:pt x="19" y="36"/>
                  </a:moveTo>
                  <a:cubicBezTo>
                    <a:pt x="28" y="36"/>
                    <a:pt x="34" y="29"/>
                    <a:pt x="34" y="20"/>
                  </a:cubicBezTo>
                  <a:cubicBezTo>
                    <a:pt x="34" y="11"/>
                    <a:pt x="28" y="3"/>
                    <a:pt x="19" y="3"/>
                  </a:cubicBezTo>
                  <a:cubicBezTo>
                    <a:pt x="10" y="3"/>
                    <a:pt x="3" y="11"/>
                    <a:pt x="3" y="20"/>
                  </a:cubicBezTo>
                  <a:cubicBezTo>
                    <a:pt x="3" y="29"/>
                    <a:pt x="10" y="36"/>
                    <a:pt x="19" y="36"/>
                  </a:cubicBezTo>
                  <a:close/>
                  <a:moveTo>
                    <a:pt x="19" y="23"/>
                  </a:moveTo>
                  <a:cubicBezTo>
                    <a:pt x="15" y="23"/>
                    <a:pt x="15" y="23"/>
                    <a:pt x="15" y="23"/>
                  </a:cubicBezTo>
                  <a:cubicBezTo>
                    <a:pt x="15" y="31"/>
                    <a:pt x="15" y="31"/>
                    <a:pt x="15" y="31"/>
                  </a:cubicBezTo>
                  <a:cubicBezTo>
                    <a:pt x="11" y="31"/>
                    <a:pt x="11" y="31"/>
                    <a:pt x="11" y="31"/>
                  </a:cubicBezTo>
                  <a:cubicBezTo>
                    <a:pt x="11" y="9"/>
                    <a:pt x="11" y="9"/>
                    <a:pt x="11" y="9"/>
                  </a:cubicBezTo>
                  <a:cubicBezTo>
                    <a:pt x="18" y="9"/>
                    <a:pt x="18" y="9"/>
                    <a:pt x="18" y="9"/>
                  </a:cubicBezTo>
                  <a:cubicBezTo>
                    <a:pt x="24" y="9"/>
                    <a:pt x="27" y="10"/>
                    <a:pt x="27" y="15"/>
                  </a:cubicBezTo>
                  <a:cubicBezTo>
                    <a:pt x="27" y="19"/>
                    <a:pt x="26" y="21"/>
                    <a:pt x="23" y="22"/>
                  </a:cubicBezTo>
                  <a:cubicBezTo>
                    <a:pt x="27" y="31"/>
                    <a:pt x="27" y="31"/>
                    <a:pt x="27" y="31"/>
                  </a:cubicBezTo>
                  <a:cubicBezTo>
                    <a:pt x="23" y="31"/>
                    <a:pt x="23" y="31"/>
                    <a:pt x="23" y="31"/>
                  </a:cubicBezTo>
                  <a:lnTo>
                    <a:pt x="19" y="23"/>
                  </a:lnTo>
                  <a:close/>
                  <a:moveTo>
                    <a:pt x="15" y="19"/>
                  </a:moveTo>
                  <a:cubicBezTo>
                    <a:pt x="19" y="19"/>
                    <a:pt x="19" y="19"/>
                    <a:pt x="19" y="19"/>
                  </a:cubicBezTo>
                  <a:cubicBezTo>
                    <a:pt x="22" y="19"/>
                    <a:pt x="23" y="18"/>
                    <a:pt x="23" y="16"/>
                  </a:cubicBezTo>
                  <a:cubicBezTo>
                    <a:pt x="23" y="13"/>
                    <a:pt x="21" y="12"/>
                    <a:pt x="18" y="12"/>
                  </a:cubicBezTo>
                  <a:cubicBezTo>
                    <a:pt x="15" y="12"/>
                    <a:pt x="15" y="12"/>
                    <a:pt x="15" y="12"/>
                  </a:cubicBezTo>
                  <a:lnTo>
                    <a:pt x="15"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493"/>
              <a:endParaRPr lang="en-US" sz="2400">
                <a:solidFill>
                  <a:srgbClr val="004169"/>
                </a:solidFill>
                <a:latin typeface="Calibri"/>
              </a:endParaRPr>
            </a:p>
          </p:txBody>
        </p:sp>
      </p:grpSp>
      <p:grpSp>
        <p:nvGrpSpPr>
          <p:cNvPr id="51" name="Group 50"/>
          <p:cNvGrpSpPr/>
          <p:nvPr userDrawn="1"/>
        </p:nvGrpSpPr>
        <p:grpSpPr>
          <a:xfrm>
            <a:off x="509988" y="6385629"/>
            <a:ext cx="1164828" cy="226840"/>
            <a:chOff x="382588" y="4784726"/>
            <a:chExt cx="896938" cy="174625"/>
          </a:xfrm>
          <a:solidFill>
            <a:schemeClr val="bg1"/>
          </a:solidFill>
        </p:grpSpPr>
        <p:sp>
          <p:nvSpPr>
            <p:cNvPr id="52"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3"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4"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5"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6"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7"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8"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9"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60" name="Rectangle 59"/>
          <p:cNvSpPr/>
          <p:nvPr userDrawn="1"/>
        </p:nvSpPr>
        <p:spPr>
          <a:xfrm>
            <a:off x="381000" y="6362716"/>
            <a:ext cx="1473200" cy="296415"/>
          </a:xfrm>
          <a:prstGeom prst="rect">
            <a:avLst/>
          </a:prstGeom>
          <a:solidFill>
            <a:srgbClr val="29A7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39" name="Rectangle 238"/>
          <p:cNvSpPr/>
          <p:nvPr userDrawn="1"/>
        </p:nvSpPr>
        <p:spPr>
          <a:xfrm>
            <a:off x="-1" y="6311900"/>
            <a:ext cx="12188825" cy="546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46" name="Group 45"/>
          <p:cNvGrpSpPr/>
          <p:nvPr userDrawn="1"/>
        </p:nvGrpSpPr>
        <p:grpSpPr>
          <a:xfrm>
            <a:off x="7099310" y="172979"/>
            <a:ext cx="4795838" cy="6694549"/>
            <a:chOff x="7573963" y="693738"/>
            <a:chExt cx="4422775" cy="6173787"/>
          </a:xfrm>
          <a:solidFill>
            <a:srgbClr val="005586"/>
          </a:solidFill>
        </p:grpSpPr>
        <p:sp>
          <p:nvSpPr>
            <p:cNvPr id="47" name="Freeform 3"/>
            <p:cNvSpPr>
              <a:spLocks noChangeArrowheads="1"/>
            </p:cNvSpPr>
            <p:nvPr/>
          </p:nvSpPr>
          <p:spPr bwMode="auto">
            <a:xfrm>
              <a:off x="11466513" y="1619250"/>
              <a:ext cx="61913" cy="984250"/>
            </a:xfrm>
            <a:custGeom>
              <a:avLst/>
              <a:gdLst>
                <a:gd name="T0" fmla="*/ 0 w 175"/>
                <a:gd name="T1" fmla="*/ 0 h 2739"/>
                <a:gd name="T2" fmla="*/ 0 w 175"/>
                <a:gd name="T3" fmla="*/ 2738 h 2739"/>
                <a:gd name="T4" fmla="*/ 174 w 175"/>
                <a:gd name="T5" fmla="*/ 2738 h 2739"/>
                <a:gd name="T6" fmla="*/ 174 w 175"/>
                <a:gd name="T7" fmla="*/ 272 h 2739"/>
                <a:gd name="T8" fmla="*/ 174 w 175"/>
                <a:gd name="T9" fmla="*/ 272 h 2739"/>
                <a:gd name="T10" fmla="*/ 136 w 175"/>
                <a:gd name="T11" fmla="*/ 250 h 2739"/>
                <a:gd name="T12" fmla="*/ 103 w 175"/>
                <a:gd name="T13" fmla="*/ 223 h 2739"/>
                <a:gd name="T14" fmla="*/ 76 w 175"/>
                <a:gd name="T15" fmla="*/ 196 h 2739"/>
                <a:gd name="T16" fmla="*/ 49 w 175"/>
                <a:gd name="T17" fmla="*/ 164 h 2739"/>
                <a:gd name="T18" fmla="*/ 27 w 175"/>
                <a:gd name="T19" fmla="*/ 125 h 2739"/>
                <a:gd name="T20" fmla="*/ 11 w 175"/>
                <a:gd name="T21" fmla="*/ 87 h 2739"/>
                <a:gd name="T22" fmla="*/ 5 w 175"/>
                <a:gd name="T23" fmla="*/ 44 h 2739"/>
                <a:gd name="T24" fmla="*/ 0 w 175"/>
                <a:gd name="T25" fmla="*/ 0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0"/>
                  </a:moveTo>
                  <a:lnTo>
                    <a:pt x="0" y="2738"/>
                  </a:lnTo>
                  <a:lnTo>
                    <a:pt x="174" y="2738"/>
                  </a:lnTo>
                  <a:lnTo>
                    <a:pt x="174" y="272"/>
                  </a:lnTo>
                  <a:lnTo>
                    <a:pt x="174" y="272"/>
                  </a:lnTo>
                  <a:lnTo>
                    <a:pt x="136" y="250"/>
                  </a:lnTo>
                  <a:lnTo>
                    <a:pt x="103" y="223"/>
                  </a:lnTo>
                  <a:lnTo>
                    <a:pt x="76" y="196"/>
                  </a:lnTo>
                  <a:lnTo>
                    <a:pt x="49" y="164"/>
                  </a:lnTo>
                  <a:lnTo>
                    <a:pt x="27" y="125"/>
                  </a:lnTo>
                  <a:lnTo>
                    <a:pt x="11" y="87"/>
                  </a:lnTo>
                  <a:lnTo>
                    <a:pt x="5"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8" name="Freeform 4"/>
            <p:cNvSpPr>
              <a:spLocks noChangeArrowheads="1"/>
            </p:cNvSpPr>
            <p:nvPr/>
          </p:nvSpPr>
          <p:spPr bwMode="auto">
            <a:xfrm>
              <a:off x="10220325" y="4595813"/>
              <a:ext cx="61913" cy="168275"/>
            </a:xfrm>
            <a:custGeom>
              <a:avLst/>
              <a:gdLst>
                <a:gd name="T0" fmla="*/ 0 w 175"/>
                <a:gd name="T1" fmla="*/ 273 h 474"/>
                <a:gd name="T2" fmla="*/ 0 w 175"/>
                <a:gd name="T3" fmla="*/ 473 h 474"/>
                <a:gd name="T4" fmla="*/ 174 w 175"/>
                <a:gd name="T5" fmla="*/ 473 h 474"/>
                <a:gd name="T6" fmla="*/ 174 w 175"/>
                <a:gd name="T7" fmla="*/ 0 h 474"/>
                <a:gd name="T8" fmla="*/ 174 w 175"/>
                <a:gd name="T9" fmla="*/ 0 h 474"/>
                <a:gd name="T10" fmla="*/ 174 w 175"/>
                <a:gd name="T11" fmla="*/ 44 h 474"/>
                <a:gd name="T12" fmla="*/ 163 w 175"/>
                <a:gd name="T13" fmla="*/ 88 h 474"/>
                <a:gd name="T14" fmla="*/ 147 w 175"/>
                <a:gd name="T15" fmla="*/ 125 h 474"/>
                <a:gd name="T16" fmla="*/ 125 w 175"/>
                <a:gd name="T17" fmla="*/ 164 h 474"/>
                <a:gd name="T18" fmla="*/ 103 w 175"/>
                <a:gd name="T19" fmla="*/ 196 h 474"/>
                <a:gd name="T20" fmla="*/ 71 w 175"/>
                <a:gd name="T21" fmla="*/ 229 h 474"/>
                <a:gd name="T22" fmla="*/ 38 w 175"/>
                <a:gd name="T23" fmla="*/ 250 h 474"/>
                <a:gd name="T24" fmla="*/ 0 w 175"/>
                <a:gd name="T25" fmla="*/ 27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474">
                  <a:moveTo>
                    <a:pt x="0" y="273"/>
                  </a:moveTo>
                  <a:lnTo>
                    <a:pt x="0" y="473"/>
                  </a:lnTo>
                  <a:lnTo>
                    <a:pt x="174" y="473"/>
                  </a:lnTo>
                  <a:lnTo>
                    <a:pt x="174" y="0"/>
                  </a:lnTo>
                  <a:lnTo>
                    <a:pt x="174" y="0"/>
                  </a:lnTo>
                  <a:lnTo>
                    <a:pt x="174" y="44"/>
                  </a:lnTo>
                  <a:lnTo>
                    <a:pt x="163" y="88"/>
                  </a:lnTo>
                  <a:lnTo>
                    <a:pt x="147" y="125"/>
                  </a:lnTo>
                  <a:lnTo>
                    <a:pt x="125" y="164"/>
                  </a:lnTo>
                  <a:lnTo>
                    <a:pt x="103" y="196"/>
                  </a:lnTo>
                  <a:lnTo>
                    <a:pt x="71" y="229"/>
                  </a:lnTo>
                  <a:lnTo>
                    <a:pt x="38" y="250"/>
                  </a:lnTo>
                  <a:lnTo>
                    <a:pt x="0" y="2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49" name="Freeform 5"/>
            <p:cNvSpPr>
              <a:spLocks noChangeArrowheads="1"/>
            </p:cNvSpPr>
            <p:nvPr/>
          </p:nvSpPr>
          <p:spPr bwMode="auto">
            <a:xfrm>
              <a:off x="8662988" y="6008688"/>
              <a:ext cx="60325" cy="261937"/>
            </a:xfrm>
            <a:custGeom>
              <a:avLst/>
              <a:gdLst>
                <a:gd name="T0" fmla="*/ 0 w 174"/>
                <a:gd name="T1" fmla="*/ 271 h 734"/>
                <a:gd name="T2" fmla="*/ 0 w 174"/>
                <a:gd name="T3" fmla="*/ 733 h 734"/>
                <a:gd name="T4" fmla="*/ 173 w 174"/>
                <a:gd name="T5" fmla="*/ 733 h 734"/>
                <a:gd name="T6" fmla="*/ 173 w 174"/>
                <a:gd name="T7" fmla="*/ 0 h 734"/>
                <a:gd name="T8" fmla="*/ 173 w 174"/>
                <a:gd name="T9" fmla="*/ 0 h 734"/>
                <a:gd name="T10" fmla="*/ 173 w 174"/>
                <a:gd name="T11" fmla="*/ 43 h 734"/>
                <a:gd name="T12" fmla="*/ 162 w 174"/>
                <a:gd name="T13" fmla="*/ 87 h 734"/>
                <a:gd name="T14" fmla="*/ 146 w 174"/>
                <a:gd name="T15" fmla="*/ 125 h 734"/>
                <a:gd name="T16" fmla="*/ 130 w 174"/>
                <a:gd name="T17" fmla="*/ 163 h 734"/>
                <a:gd name="T18" fmla="*/ 102 w 174"/>
                <a:gd name="T19" fmla="*/ 196 h 734"/>
                <a:gd name="T20" fmla="*/ 70 w 174"/>
                <a:gd name="T21" fmla="*/ 228 h 734"/>
                <a:gd name="T22" fmla="*/ 37 w 174"/>
                <a:gd name="T23" fmla="*/ 250 h 734"/>
                <a:gd name="T24" fmla="*/ 0 w 174"/>
                <a:gd name="T25" fmla="*/ 27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734">
                  <a:moveTo>
                    <a:pt x="0" y="271"/>
                  </a:moveTo>
                  <a:lnTo>
                    <a:pt x="0" y="733"/>
                  </a:lnTo>
                  <a:lnTo>
                    <a:pt x="173" y="733"/>
                  </a:lnTo>
                  <a:lnTo>
                    <a:pt x="173" y="0"/>
                  </a:lnTo>
                  <a:lnTo>
                    <a:pt x="173" y="0"/>
                  </a:lnTo>
                  <a:lnTo>
                    <a:pt x="173" y="43"/>
                  </a:lnTo>
                  <a:lnTo>
                    <a:pt x="162" y="87"/>
                  </a:lnTo>
                  <a:lnTo>
                    <a:pt x="146" y="125"/>
                  </a:lnTo>
                  <a:lnTo>
                    <a:pt x="130" y="163"/>
                  </a:lnTo>
                  <a:lnTo>
                    <a:pt x="102" y="196"/>
                  </a:lnTo>
                  <a:lnTo>
                    <a:pt x="70" y="228"/>
                  </a:lnTo>
                  <a:lnTo>
                    <a:pt x="37" y="250"/>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50" name="Freeform 6"/>
            <p:cNvSpPr>
              <a:spLocks noChangeArrowheads="1"/>
            </p:cNvSpPr>
            <p:nvPr/>
          </p:nvSpPr>
          <p:spPr bwMode="auto">
            <a:xfrm>
              <a:off x="11310938" y="2573338"/>
              <a:ext cx="374650" cy="217487"/>
            </a:xfrm>
            <a:custGeom>
              <a:avLst/>
              <a:gdLst>
                <a:gd name="T0" fmla="*/ 521 w 1043"/>
                <a:gd name="T1" fmla="*/ 609 h 610"/>
                <a:gd name="T2" fmla="*/ 488 w 1043"/>
                <a:gd name="T3" fmla="*/ 604 h 610"/>
                <a:gd name="T4" fmla="*/ 472 w 1043"/>
                <a:gd name="T5" fmla="*/ 593 h 610"/>
                <a:gd name="T6" fmla="*/ 461 w 1043"/>
                <a:gd name="T7" fmla="*/ 581 h 610"/>
                <a:gd name="T8" fmla="*/ 27 w 1043"/>
                <a:gd name="T9" fmla="*/ 152 h 610"/>
                <a:gd name="T10" fmla="*/ 10 w 1043"/>
                <a:gd name="T11" fmla="*/ 131 h 610"/>
                <a:gd name="T12" fmla="*/ 0 w 1043"/>
                <a:gd name="T13" fmla="*/ 104 h 610"/>
                <a:gd name="T14" fmla="*/ 0 w 1043"/>
                <a:gd name="T15" fmla="*/ 82 h 610"/>
                <a:gd name="T16" fmla="*/ 5 w 1043"/>
                <a:gd name="T17" fmla="*/ 55 h 610"/>
                <a:gd name="T18" fmla="*/ 21 w 1043"/>
                <a:gd name="T19" fmla="*/ 33 h 610"/>
                <a:gd name="T20" fmla="*/ 37 w 1043"/>
                <a:gd name="T21" fmla="*/ 17 h 610"/>
                <a:gd name="T22" fmla="*/ 65 w 1043"/>
                <a:gd name="T23" fmla="*/ 6 h 610"/>
                <a:gd name="T24" fmla="*/ 86 w 1043"/>
                <a:gd name="T25" fmla="*/ 0 h 610"/>
                <a:gd name="T26" fmla="*/ 955 w 1043"/>
                <a:gd name="T27" fmla="*/ 0 h 610"/>
                <a:gd name="T28" fmla="*/ 977 w 1043"/>
                <a:gd name="T29" fmla="*/ 6 h 610"/>
                <a:gd name="T30" fmla="*/ 1004 w 1043"/>
                <a:gd name="T31" fmla="*/ 17 h 610"/>
                <a:gd name="T32" fmla="*/ 1020 w 1043"/>
                <a:gd name="T33" fmla="*/ 33 h 610"/>
                <a:gd name="T34" fmla="*/ 1031 w 1043"/>
                <a:gd name="T35" fmla="*/ 55 h 610"/>
                <a:gd name="T36" fmla="*/ 1042 w 1043"/>
                <a:gd name="T37" fmla="*/ 82 h 610"/>
                <a:gd name="T38" fmla="*/ 1037 w 1043"/>
                <a:gd name="T39" fmla="*/ 104 h 610"/>
                <a:gd name="T40" fmla="*/ 1031 w 1043"/>
                <a:gd name="T41" fmla="*/ 131 h 610"/>
                <a:gd name="T42" fmla="*/ 1014 w 1043"/>
                <a:gd name="T43" fmla="*/ 152 h 610"/>
                <a:gd name="T44" fmla="*/ 581 w 1043"/>
                <a:gd name="T45" fmla="*/ 581 h 610"/>
                <a:gd name="T46" fmla="*/ 570 w 1043"/>
                <a:gd name="T47" fmla="*/ 593 h 610"/>
                <a:gd name="T48" fmla="*/ 553 w 1043"/>
                <a:gd name="T49" fmla="*/ 604 h 610"/>
                <a:gd name="T50" fmla="*/ 521 w 1043"/>
                <a:gd name="T51" fmla="*/ 609 h 610"/>
                <a:gd name="T52" fmla="*/ 298 w 1043"/>
                <a:gd name="T53" fmla="*/ 174 h 610"/>
                <a:gd name="T54" fmla="*/ 521 w 1043"/>
                <a:gd name="T55" fmla="*/ 397 h 610"/>
                <a:gd name="T56" fmla="*/ 743 w 1043"/>
                <a:gd name="T57" fmla="*/ 174 h 610"/>
                <a:gd name="T58" fmla="*/ 298 w 1043"/>
                <a:gd name="T59"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3" h="610">
                  <a:moveTo>
                    <a:pt x="521" y="609"/>
                  </a:moveTo>
                  <a:lnTo>
                    <a:pt x="488" y="604"/>
                  </a:lnTo>
                  <a:lnTo>
                    <a:pt x="472" y="593"/>
                  </a:lnTo>
                  <a:lnTo>
                    <a:pt x="461" y="581"/>
                  </a:lnTo>
                  <a:lnTo>
                    <a:pt x="27" y="152"/>
                  </a:lnTo>
                  <a:lnTo>
                    <a:pt x="10" y="131"/>
                  </a:lnTo>
                  <a:lnTo>
                    <a:pt x="0" y="104"/>
                  </a:lnTo>
                  <a:lnTo>
                    <a:pt x="0" y="82"/>
                  </a:lnTo>
                  <a:lnTo>
                    <a:pt x="5" y="55"/>
                  </a:lnTo>
                  <a:lnTo>
                    <a:pt x="21" y="33"/>
                  </a:lnTo>
                  <a:lnTo>
                    <a:pt x="37" y="17"/>
                  </a:lnTo>
                  <a:lnTo>
                    <a:pt x="65" y="6"/>
                  </a:lnTo>
                  <a:lnTo>
                    <a:pt x="86" y="0"/>
                  </a:lnTo>
                  <a:lnTo>
                    <a:pt x="955" y="0"/>
                  </a:lnTo>
                  <a:lnTo>
                    <a:pt x="977" y="6"/>
                  </a:lnTo>
                  <a:lnTo>
                    <a:pt x="1004" y="17"/>
                  </a:lnTo>
                  <a:lnTo>
                    <a:pt x="1020" y="33"/>
                  </a:lnTo>
                  <a:lnTo>
                    <a:pt x="1031" y="55"/>
                  </a:lnTo>
                  <a:lnTo>
                    <a:pt x="1042" y="82"/>
                  </a:lnTo>
                  <a:lnTo>
                    <a:pt x="1037" y="104"/>
                  </a:lnTo>
                  <a:lnTo>
                    <a:pt x="1031" y="131"/>
                  </a:lnTo>
                  <a:lnTo>
                    <a:pt x="1014" y="152"/>
                  </a:lnTo>
                  <a:lnTo>
                    <a:pt x="581" y="581"/>
                  </a:lnTo>
                  <a:lnTo>
                    <a:pt x="570" y="593"/>
                  </a:lnTo>
                  <a:lnTo>
                    <a:pt x="553" y="604"/>
                  </a:lnTo>
                  <a:lnTo>
                    <a:pt x="521" y="609"/>
                  </a:lnTo>
                  <a:close/>
                  <a:moveTo>
                    <a:pt x="298" y="174"/>
                  </a:moveTo>
                  <a:lnTo>
                    <a:pt x="521" y="397"/>
                  </a:lnTo>
                  <a:lnTo>
                    <a:pt x="743"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1" name="Freeform 7"/>
            <p:cNvSpPr>
              <a:spLocks noChangeArrowheads="1"/>
            </p:cNvSpPr>
            <p:nvPr/>
          </p:nvSpPr>
          <p:spPr bwMode="auto">
            <a:xfrm>
              <a:off x="11156950" y="1960563"/>
              <a:ext cx="60325" cy="4141787"/>
            </a:xfrm>
            <a:custGeom>
              <a:avLst/>
              <a:gdLst>
                <a:gd name="T0" fmla="*/ 0 w 174"/>
                <a:gd name="T1" fmla="*/ 2928 h 11511"/>
                <a:gd name="T2" fmla="*/ 0 w 174"/>
                <a:gd name="T3" fmla="*/ 2928 h 11511"/>
                <a:gd name="T4" fmla="*/ 0 w 174"/>
                <a:gd name="T5" fmla="*/ 2885 h 11511"/>
                <a:gd name="T6" fmla="*/ 10 w 174"/>
                <a:gd name="T7" fmla="*/ 2841 h 11511"/>
                <a:gd name="T8" fmla="*/ 27 w 174"/>
                <a:gd name="T9" fmla="*/ 2803 h 11511"/>
                <a:gd name="T10" fmla="*/ 43 w 174"/>
                <a:gd name="T11" fmla="*/ 2765 h 11511"/>
                <a:gd name="T12" fmla="*/ 70 w 174"/>
                <a:gd name="T13" fmla="*/ 2733 h 11511"/>
                <a:gd name="T14" fmla="*/ 103 w 174"/>
                <a:gd name="T15" fmla="*/ 2700 h 11511"/>
                <a:gd name="T16" fmla="*/ 135 w 174"/>
                <a:gd name="T17" fmla="*/ 2678 h 11511"/>
                <a:gd name="T18" fmla="*/ 173 w 174"/>
                <a:gd name="T19" fmla="*/ 2656 h 11511"/>
                <a:gd name="T20" fmla="*/ 173 w 174"/>
                <a:gd name="T21" fmla="*/ 0 h 11511"/>
                <a:gd name="T22" fmla="*/ 0 w 174"/>
                <a:gd name="T23" fmla="*/ 0 h 11511"/>
                <a:gd name="T24" fmla="*/ 0 w 174"/>
                <a:gd name="T25" fmla="*/ 11510 h 11511"/>
                <a:gd name="T26" fmla="*/ 173 w 174"/>
                <a:gd name="T27" fmla="*/ 11510 h 11511"/>
                <a:gd name="T28" fmla="*/ 173 w 174"/>
                <a:gd name="T29" fmla="*/ 3205 h 11511"/>
                <a:gd name="T30" fmla="*/ 173 w 174"/>
                <a:gd name="T31" fmla="*/ 3205 h 11511"/>
                <a:gd name="T32" fmla="*/ 135 w 174"/>
                <a:gd name="T33" fmla="*/ 3184 h 11511"/>
                <a:gd name="T34" fmla="*/ 103 w 174"/>
                <a:gd name="T35" fmla="*/ 3156 h 11511"/>
                <a:gd name="T36" fmla="*/ 70 w 174"/>
                <a:gd name="T37" fmla="*/ 3129 h 11511"/>
                <a:gd name="T38" fmla="*/ 43 w 174"/>
                <a:gd name="T39" fmla="*/ 3091 h 11511"/>
                <a:gd name="T40" fmla="*/ 27 w 174"/>
                <a:gd name="T41" fmla="*/ 3059 h 11511"/>
                <a:gd name="T42" fmla="*/ 10 w 174"/>
                <a:gd name="T43" fmla="*/ 3015 h 11511"/>
                <a:gd name="T44" fmla="*/ 0 w 174"/>
                <a:gd name="T45" fmla="*/ 2972 h 11511"/>
                <a:gd name="T46" fmla="*/ 0 w 174"/>
                <a:gd name="T47" fmla="*/ 2928 h 1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1511">
                  <a:moveTo>
                    <a:pt x="0" y="2928"/>
                  </a:moveTo>
                  <a:lnTo>
                    <a:pt x="0" y="2928"/>
                  </a:lnTo>
                  <a:lnTo>
                    <a:pt x="0" y="2885"/>
                  </a:lnTo>
                  <a:lnTo>
                    <a:pt x="10" y="2841"/>
                  </a:lnTo>
                  <a:lnTo>
                    <a:pt x="27" y="2803"/>
                  </a:lnTo>
                  <a:lnTo>
                    <a:pt x="43" y="2765"/>
                  </a:lnTo>
                  <a:lnTo>
                    <a:pt x="70" y="2733"/>
                  </a:lnTo>
                  <a:lnTo>
                    <a:pt x="103" y="2700"/>
                  </a:lnTo>
                  <a:lnTo>
                    <a:pt x="135" y="2678"/>
                  </a:lnTo>
                  <a:lnTo>
                    <a:pt x="173" y="2656"/>
                  </a:lnTo>
                  <a:lnTo>
                    <a:pt x="173" y="0"/>
                  </a:lnTo>
                  <a:lnTo>
                    <a:pt x="0" y="0"/>
                  </a:lnTo>
                  <a:lnTo>
                    <a:pt x="0" y="11510"/>
                  </a:lnTo>
                  <a:lnTo>
                    <a:pt x="173" y="11510"/>
                  </a:lnTo>
                  <a:lnTo>
                    <a:pt x="173" y="3205"/>
                  </a:lnTo>
                  <a:lnTo>
                    <a:pt x="173" y="3205"/>
                  </a:lnTo>
                  <a:lnTo>
                    <a:pt x="135" y="3184"/>
                  </a:lnTo>
                  <a:lnTo>
                    <a:pt x="103" y="3156"/>
                  </a:lnTo>
                  <a:lnTo>
                    <a:pt x="70" y="3129"/>
                  </a:lnTo>
                  <a:lnTo>
                    <a:pt x="43" y="3091"/>
                  </a:lnTo>
                  <a:lnTo>
                    <a:pt x="27" y="3059"/>
                  </a:lnTo>
                  <a:lnTo>
                    <a:pt x="10" y="3015"/>
                  </a:lnTo>
                  <a:lnTo>
                    <a:pt x="0" y="2972"/>
                  </a:lnTo>
                  <a:lnTo>
                    <a:pt x="0" y="29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2" name="Freeform 8"/>
            <p:cNvSpPr>
              <a:spLocks noChangeArrowheads="1"/>
            </p:cNvSpPr>
            <p:nvPr/>
          </p:nvSpPr>
          <p:spPr bwMode="auto">
            <a:xfrm>
              <a:off x="11310938" y="2117725"/>
              <a:ext cx="60325" cy="896937"/>
            </a:xfrm>
            <a:custGeom>
              <a:avLst/>
              <a:gdLst>
                <a:gd name="T0" fmla="*/ 0 w 174"/>
                <a:gd name="T1" fmla="*/ 0 h 2494"/>
                <a:gd name="T2" fmla="*/ 0 w 174"/>
                <a:gd name="T3" fmla="*/ 2221 h 2494"/>
                <a:gd name="T4" fmla="*/ 0 w 174"/>
                <a:gd name="T5" fmla="*/ 2221 h 2494"/>
                <a:gd name="T6" fmla="*/ 37 w 174"/>
                <a:gd name="T7" fmla="*/ 2243 h 2494"/>
                <a:gd name="T8" fmla="*/ 70 w 174"/>
                <a:gd name="T9" fmla="*/ 2265 h 2494"/>
                <a:gd name="T10" fmla="*/ 102 w 174"/>
                <a:gd name="T11" fmla="*/ 2298 h 2494"/>
                <a:gd name="T12" fmla="*/ 125 w 174"/>
                <a:gd name="T13" fmla="*/ 2330 h 2494"/>
                <a:gd name="T14" fmla="*/ 146 w 174"/>
                <a:gd name="T15" fmla="*/ 2368 h 2494"/>
                <a:gd name="T16" fmla="*/ 162 w 174"/>
                <a:gd name="T17" fmla="*/ 2406 h 2494"/>
                <a:gd name="T18" fmla="*/ 173 w 174"/>
                <a:gd name="T19" fmla="*/ 2450 h 2494"/>
                <a:gd name="T20" fmla="*/ 173 w 174"/>
                <a:gd name="T21" fmla="*/ 2493 h 2494"/>
                <a:gd name="T22" fmla="*/ 173 w 174"/>
                <a:gd name="T23" fmla="*/ 0 h 2494"/>
                <a:gd name="T24" fmla="*/ 0 w 174"/>
                <a:gd name="T25" fmla="*/ 0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494">
                  <a:moveTo>
                    <a:pt x="0" y="0"/>
                  </a:moveTo>
                  <a:lnTo>
                    <a:pt x="0" y="2221"/>
                  </a:lnTo>
                  <a:lnTo>
                    <a:pt x="0" y="2221"/>
                  </a:lnTo>
                  <a:lnTo>
                    <a:pt x="37" y="2243"/>
                  </a:lnTo>
                  <a:lnTo>
                    <a:pt x="70" y="2265"/>
                  </a:lnTo>
                  <a:lnTo>
                    <a:pt x="102" y="2298"/>
                  </a:lnTo>
                  <a:lnTo>
                    <a:pt x="125" y="2330"/>
                  </a:lnTo>
                  <a:lnTo>
                    <a:pt x="146" y="2368"/>
                  </a:lnTo>
                  <a:lnTo>
                    <a:pt x="162" y="2406"/>
                  </a:lnTo>
                  <a:lnTo>
                    <a:pt x="173" y="2450"/>
                  </a:lnTo>
                  <a:lnTo>
                    <a:pt x="173" y="2493"/>
                  </a:lnTo>
                  <a:lnTo>
                    <a:pt x="173"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5" name="Freeform 9"/>
            <p:cNvSpPr>
              <a:spLocks noChangeArrowheads="1"/>
            </p:cNvSpPr>
            <p:nvPr/>
          </p:nvSpPr>
          <p:spPr bwMode="auto">
            <a:xfrm>
              <a:off x="11310938" y="3014663"/>
              <a:ext cx="60325" cy="538162"/>
            </a:xfrm>
            <a:custGeom>
              <a:avLst/>
              <a:gdLst>
                <a:gd name="T0" fmla="*/ 0 w 174"/>
                <a:gd name="T1" fmla="*/ 277 h 1500"/>
                <a:gd name="T2" fmla="*/ 0 w 174"/>
                <a:gd name="T3" fmla="*/ 1499 h 1500"/>
                <a:gd name="T4" fmla="*/ 173 w 174"/>
                <a:gd name="T5" fmla="*/ 1499 h 1500"/>
                <a:gd name="T6" fmla="*/ 173 w 174"/>
                <a:gd name="T7" fmla="*/ 0 h 1500"/>
                <a:gd name="T8" fmla="*/ 173 w 174"/>
                <a:gd name="T9" fmla="*/ 0 h 1500"/>
                <a:gd name="T10" fmla="*/ 173 w 174"/>
                <a:gd name="T11" fmla="*/ 44 h 1500"/>
                <a:gd name="T12" fmla="*/ 162 w 174"/>
                <a:gd name="T13" fmla="*/ 87 h 1500"/>
                <a:gd name="T14" fmla="*/ 146 w 174"/>
                <a:gd name="T15" fmla="*/ 131 h 1500"/>
                <a:gd name="T16" fmla="*/ 125 w 174"/>
                <a:gd name="T17" fmla="*/ 163 h 1500"/>
                <a:gd name="T18" fmla="*/ 102 w 174"/>
                <a:gd name="T19" fmla="*/ 201 h 1500"/>
                <a:gd name="T20" fmla="*/ 70 w 174"/>
                <a:gd name="T21" fmla="*/ 228 h 1500"/>
                <a:gd name="T22" fmla="*/ 37 w 174"/>
                <a:gd name="T23" fmla="*/ 256 h 1500"/>
                <a:gd name="T24" fmla="*/ 0 w 174"/>
                <a:gd name="T25" fmla="*/ 277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500">
                  <a:moveTo>
                    <a:pt x="0" y="277"/>
                  </a:moveTo>
                  <a:lnTo>
                    <a:pt x="0" y="1499"/>
                  </a:lnTo>
                  <a:lnTo>
                    <a:pt x="173" y="1499"/>
                  </a:lnTo>
                  <a:lnTo>
                    <a:pt x="173" y="0"/>
                  </a:lnTo>
                  <a:lnTo>
                    <a:pt x="173" y="0"/>
                  </a:lnTo>
                  <a:lnTo>
                    <a:pt x="173" y="44"/>
                  </a:lnTo>
                  <a:lnTo>
                    <a:pt x="162" y="87"/>
                  </a:lnTo>
                  <a:lnTo>
                    <a:pt x="146" y="131"/>
                  </a:lnTo>
                  <a:lnTo>
                    <a:pt x="125" y="163"/>
                  </a:lnTo>
                  <a:lnTo>
                    <a:pt x="102" y="201"/>
                  </a:lnTo>
                  <a:lnTo>
                    <a:pt x="70" y="228"/>
                  </a:lnTo>
                  <a:lnTo>
                    <a:pt x="37" y="256"/>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6" name="Freeform 10"/>
            <p:cNvSpPr>
              <a:spLocks noChangeArrowheads="1"/>
            </p:cNvSpPr>
            <p:nvPr/>
          </p:nvSpPr>
          <p:spPr bwMode="auto">
            <a:xfrm>
              <a:off x="11218863" y="2905125"/>
              <a:ext cx="90488" cy="217487"/>
            </a:xfrm>
            <a:custGeom>
              <a:avLst/>
              <a:gdLst>
                <a:gd name="T0" fmla="*/ 125 w 257"/>
                <a:gd name="T1" fmla="*/ 435 h 609"/>
                <a:gd name="T2" fmla="*/ 125 w 257"/>
                <a:gd name="T3" fmla="*/ 435 h 609"/>
                <a:gd name="T4" fmla="*/ 104 w 257"/>
                <a:gd name="T5" fmla="*/ 435 h 609"/>
                <a:gd name="T6" fmla="*/ 77 w 257"/>
                <a:gd name="T7" fmla="*/ 423 h 609"/>
                <a:gd name="T8" fmla="*/ 54 w 257"/>
                <a:gd name="T9" fmla="*/ 413 h 609"/>
                <a:gd name="T10" fmla="*/ 38 w 257"/>
                <a:gd name="T11" fmla="*/ 396 h 609"/>
                <a:gd name="T12" fmla="*/ 22 w 257"/>
                <a:gd name="T13" fmla="*/ 380 h 609"/>
                <a:gd name="T14" fmla="*/ 6 w 257"/>
                <a:gd name="T15" fmla="*/ 358 h 609"/>
                <a:gd name="T16" fmla="*/ 0 w 257"/>
                <a:gd name="T17" fmla="*/ 331 h 609"/>
                <a:gd name="T18" fmla="*/ 0 w 257"/>
                <a:gd name="T19" fmla="*/ 304 h 609"/>
                <a:gd name="T20" fmla="*/ 0 w 257"/>
                <a:gd name="T21" fmla="*/ 304 h 609"/>
                <a:gd name="T22" fmla="*/ 0 w 257"/>
                <a:gd name="T23" fmla="*/ 277 h 609"/>
                <a:gd name="T24" fmla="*/ 6 w 257"/>
                <a:gd name="T25" fmla="*/ 255 h 609"/>
                <a:gd name="T26" fmla="*/ 22 w 257"/>
                <a:gd name="T27" fmla="*/ 233 h 609"/>
                <a:gd name="T28" fmla="*/ 38 w 257"/>
                <a:gd name="T29" fmla="*/ 212 h 609"/>
                <a:gd name="T30" fmla="*/ 54 w 257"/>
                <a:gd name="T31" fmla="*/ 201 h 609"/>
                <a:gd name="T32" fmla="*/ 77 w 257"/>
                <a:gd name="T33" fmla="*/ 185 h 609"/>
                <a:gd name="T34" fmla="*/ 104 w 257"/>
                <a:gd name="T35" fmla="*/ 179 h 609"/>
                <a:gd name="T36" fmla="*/ 125 w 257"/>
                <a:gd name="T37" fmla="*/ 173 h 609"/>
                <a:gd name="T38" fmla="*/ 125 w 257"/>
                <a:gd name="T39" fmla="*/ 173 h 609"/>
                <a:gd name="T40" fmla="*/ 152 w 257"/>
                <a:gd name="T41" fmla="*/ 179 h 609"/>
                <a:gd name="T42" fmla="*/ 179 w 257"/>
                <a:gd name="T43" fmla="*/ 185 h 609"/>
                <a:gd name="T44" fmla="*/ 201 w 257"/>
                <a:gd name="T45" fmla="*/ 201 h 609"/>
                <a:gd name="T46" fmla="*/ 218 w 257"/>
                <a:gd name="T47" fmla="*/ 212 h 609"/>
                <a:gd name="T48" fmla="*/ 234 w 257"/>
                <a:gd name="T49" fmla="*/ 233 h 609"/>
                <a:gd name="T50" fmla="*/ 245 w 257"/>
                <a:gd name="T51" fmla="*/ 255 h 609"/>
                <a:gd name="T52" fmla="*/ 256 w 257"/>
                <a:gd name="T53" fmla="*/ 277 h 609"/>
                <a:gd name="T54" fmla="*/ 256 w 257"/>
                <a:gd name="T55" fmla="*/ 304 h 609"/>
                <a:gd name="T56" fmla="*/ 256 w 257"/>
                <a:gd name="T57" fmla="*/ 32 h 609"/>
                <a:gd name="T58" fmla="*/ 256 w 257"/>
                <a:gd name="T59" fmla="*/ 32 h 609"/>
                <a:gd name="T60" fmla="*/ 229 w 257"/>
                <a:gd name="T61" fmla="*/ 21 h 609"/>
                <a:gd name="T62" fmla="*/ 196 w 257"/>
                <a:gd name="T63" fmla="*/ 11 h 609"/>
                <a:gd name="T64" fmla="*/ 163 w 257"/>
                <a:gd name="T65" fmla="*/ 5 h 609"/>
                <a:gd name="T66" fmla="*/ 125 w 257"/>
                <a:gd name="T67" fmla="*/ 0 h 609"/>
                <a:gd name="T68" fmla="*/ 125 w 257"/>
                <a:gd name="T69" fmla="*/ 0 h 609"/>
                <a:gd name="T70" fmla="*/ 93 w 257"/>
                <a:gd name="T71" fmla="*/ 5 h 609"/>
                <a:gd name="T72" fmla="*/ 60 w 257"/>
                <a:gd name="T73" fmla="*/ 11 h 609"/>
                <a:gd name="T74" fmla="*/ 27 w 257"/>
                <a:gd name="T75" fmla="*/ 21 h 609"/>
                <a:gd name="T76" fmla="*/ 0 w 257"/>
                <a:gd name="T77" fmla="*/ 32 h 609"/>
                <a:gd name="T78" fmla="*/ 0 w 257"/>
                <a:gd name="T79" fmla="*/ 581 h 609"/>
                <a:gd name="T80" fmla="*/ 0 w 257"/>
                <a:gd name="T81" fmla="*/ 581 h 609"/>
                <a:gd name="T82" fmla="*/ 27 w 257"/>
                <a:gd name="T83" fmla="*/ 592 h 609"/>
                <a:gd name="T84" fmla="*/ 60 w 257"/>
                <a:gd name="T85" fmla="*/ 603 h 609"/>
                <a:gd name="T86" fmla="*/ 93 w 257"/>
                <a:gd name="T87" fmla="*/ 608 h 609"/>
                <a:gd name="T88" fmla="*/ 125 w 257"/>
                <a:gd name="T89" fmla="*/ 608 h 609"/>
                <a:gd name="T90" fmla="*/ 125 w 257"/>
                <a:gd name="T91" fmla="*/ 608 h 609"/>
                <a:gd name="T92" fmla="*/ 163 w 257"/>
                <a:gd name="T93" fmla="*/ 608 h 609"/>
                <a:gd name="T94" fmla="*/ 196 w 257"/>
                <a:gd name="T95" fmla="*/ 603 h 609"/>
                <a:gd name="T96" fmla="*/ 229 w 257"/>
                <a:gd name="T97" fmla="*/ 592 h 609"/>
                <a:gd name="T98" fmla="*/ 256 w 257"/>
                <a:gd name="T99" fmla="*/ 581 h 609"/>
                <a:gd name="T100" fmla="*/ 256 w 257"/>
                <a:gd name="T101" fmla="*/ 304 h 609"/>
                <a:gd name="T102" fmla="*/ 256 w 257"/>
                <a:gd name="T103" fmla="*/ 304 h 609"/>
                <a:gd name="T104" fmla="*/ 256 w 257"/>
                <a:gd name="T105" fmla="*/ 331 h 609"/>
                <a:gd name="T106" fmla="*/ 245 w 257"/>
                <a:gd name="T107" fmla="*/ 358 h 609"/>
                <a:gd name="T108" fmla="*/ 234 w 257"/>
                <a:gd name="T109" fmla="*/ 380 h 609"/>
                <a:gd name="T110" fmla="*/ 218 w 257"/>
                <a:gd name="T111" fmla="*/ 396 h 609"/>
                <a:gd name="T112" fmla="*/ 201 w 257"/>
                <a:gd name="T113" fmla="*/ 413 h 609"/>
                <a:gd name="T114" fmla="*/ 179 w 257"/>
                <a:gd name="T115" fmla="*/ 423 h 609"/>
                <a:gd name="T116" fmla="*/ 152 w 257"/>
                <a:gd name="T117" fmla="*/ 435 h 609"/>
                <a:gd name="T118" fmla="*/ 125 w 257"/>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25" y="435"/>
                  </a:moveTo>
                  <a:lnTo>
                    <a:pt x="125" y="435"/>
                  </a:lnTo>
                  <a:lnTo>
                    <a:pt x="104" y="435"/>
                  </a:lnTo>
                  <a:lnTo>
                    <a:pt x="77" y="423"/>
                  </a:lnTo>
                  <a:lnTo>
                    <a:pt x="54" y="413"/>
                  </a:lnTo>
                  <a:lnTo>
                    <a:pt x="38" y="396"/>
                  </a:lnTo>
                  <a:lnTo>
                    <a:pt x="22" y="380"/>
                  </a:lnTo>
                  <a:lnTo>
                    <a:pt x="6" y="358"/>
                  </a:lnTo>
                  <a:lnTo>
                    <a:pt x="0" y="331"/>
                  </a:lnTo>
                  <a:lnTo>
                    <a:pt x="0" y="304"/>
                  </a:lnTo>
                  <a:lnTo>
                    <a:pt x="0" y="304"/>
                  </a:lnTo>
                  <a:lnTo>
                    <a:pt x="0" y="277"/>
                  </a:lnTo>
                  <a:lnTo>
                    <a:pt x="6" y="255"/>
                  </a:lnTo>
                  <a:lnTo>
                    <a:pt x="22" y="233"/>
                  </a:lnTo>
                  <a:lnTo>
                    <a:pt x="38" y="212"/>
                  </a:lnTo>
                  <a:lnTo>
                    <a:pt x="54" y="201"/>
                  </a:lnTo>
                  <a:lnTo>
                    <a:pt x="77" y="185"/>
                  </a:lnTo>
                  <a:lnTo>
                    <a:pt x="104" y="179"/>
                  </a:lnTo>
                  <a:lnTo>
                    <a:pt x="125" y="173"/>
                  </a:lnTo>
                  <a:lnTo>
                    <a:pt x="125" y="173"/>
                  </a:lnTo>
                  <a:lnTo>
                    <a:pt x="152" y="179"/>
                  </a:lnTo>
                  <a:lnTo>
                    <a:pt x="179" y="185"/>
                  </a:lnTo>
                  <a:lnTo>
                    <a:pt x="201" y="201"/>
                  </a:lnTo>
                  <a:lnTo>
                    <a:pt x="218" y="212"/>
                  </a:lnTo>
                  <a:lnTo>
                    <a:pt x="234" y="233"/>
                  </a:lnTo>
                  <a:lnTo>
                    <a:pt x="245" y="255"/>
                  </a:lnTo>
                  <a:lnTo>
                    <a:pt x="256" y="277"/>
                  </a:lnTo>
                  <a:lnTo>
                    <a:pt x="256" y="304"/>
                  </a:lnTo>
                  <a:lnTo>
                    <a:pt x="256" y="32"/>
                  </a:lnTo>
                  <a:lnTo>
                    <a:pt x="256" y="32"/>
                  </a:lnTo>
                  <a:lnTo>
                    <a:pt x="229" y="21"/>
                  </a:lnTo>
                  <a:lnTo>
                    <a:pt x="196" y="11"/>
                  </a:lnTo>
                  <a:lnTo>
                    <a:pt x="163" y="5"/>
                  </a:lnTo>
                  <a:lnTo>
                    <a:pt x="125" y="0"/>
                  </a:lnTo>
                  <a:lnTo>
                    <a:pt x="125" y="0"/>
                  </a:lnTo>
                  <a:lnTo>
                    <a:pt x="93" y="5"/>
                  </a:lnTo>
                  <a:lnTo>
                    <a:pt x="60" y="11"/>
                  </a:lnTo>
                  <a:lnTo>
                    <a:pt x="27" y="21"/>
                  </a:lnTo>
                  <a:lnTo>
                    <a:pt x="0" y="32"/>
                  </a:lnTo>
                  <a:lnTo>
                    <a:pt x="0" y="581"/>
                  </a:lnTo>
                  <a:lnTo>
                    <a:pt x="0" y="581"/>
                  </a:lnTo>
                  <a:lnTo>
                    <a:pt x="27" y="592"/>
                  </a:lnTo>
                  <a:lnTo>
                    <a:pt x="60" y="603"/>
                  </a:lnTo>
                  <a:lnTo>
                    <a:pt x="93" y="608"/>
                  </a:lnTo>
                  <a:lnTo>
                    <a:pt x="125" y="608"/>
                  </a:lnTo>
                  <a:lnTo>
                    <a:pt x="125" y="608"/>
                  </a:lnTo>
                  <a:lnTo>
                    <a:pt x="163" y="608"/>
                  </a:lnTo>
                  <a:lnTo>
                    <a:pt x="196" y="603"/>
                  </a:lnTo>
                  <a:lnTo>
                    <a:pt x="229" y="592"/>
                  </a:lnTo>
                  <a:lnTo>
                    <a:pt x="256" y="581"/>
                  </a:lnTo>
                  <a:lnTo>
                    <a:pt x="256" y="304"/>
                  </a:lnTo>
                  <a:lnTo>
                    <a:pt x="256" y="304"/>
                  </a:lnTo>
                  <a:lnTo>
                    <a:pt x="256" y="331"/>
                  </a:lnTo>
                  <a:lnTo>
                    <a:pt x="245" y="358"/>
                  </a:lnTo>
                  <a:lnTo>
                    <a:pt x="234" y="380"/>
                  </a:lnTo>
                  <a:lnTo>
                    <a:pt x="218" y="396"/>
                  </a:lnTo>
                  <a:lnTo>
                    <a:pt x="201" y="413"/>
                  </a:lnTo>
                  <a:lnTo>
                    <a:pt x="179" y="423"/>
                  </a:lnTo>
                  <a:lnTo>
                    <a:pt x="152" y="435"/>
                  </a:lnTo>
                  <a:lnTo>
                    <a:pt x="125"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7" name="Freeform 11"/>
            <p:cNvSpPr>
              <a:spLocks noChangeArrowheads="1"/>
            </p:cNvSpPr>
            <p:nvPr/>
          </p:nvSpPr>
          <p:spPr bwMode="auto">
            <a:xfrm>
              <a:off x="11156950" y="2917825"/>
              <a:ext cx="60325" cy="196850"/>
            </a:xfrm>
            <a:custGeom>
              <a:avLst/>
              <a:gdLst>
                <a:gd name="T0" fmla="*/ 0 w 174"/>
                <a:gd name="T1" fmla="*/ 272 h 550"/>
                <a:gd name="T2" fmla="*/ 0 w 174"/>
                <a:gd name="T3" fmla="*/ 272 h 550"/>
                <a:gd name="T4" fmla="*/ 0 w 174"/>
                <a:gd name="T5" fmla="*/ 316 h 550"/>
                <a:gd name="T6" fmla="*/ 10 w 174"/>
                <a:gd name="T7" fmla="*/ 359 h 550"/>
                <a:gd name="T8" fmla="*/ 27 w 174"/>
                <a:gd name="T9" fmla="*/ 403 h 550"/>
                <a:gd name="T10" fmla="*/ 43 w 174"/>
                <a:gd name="T11" fmla="*/ 435 h 550"/>
                <a:gd name="T12" fmla="*/ 70 w 174"/>
                <a:gd name="T13" fmla="*/ 473 h 550"/>
                <a:gd name="T14" fmla="*/ 103 w 174"/>
                <a:gd name="T15" fmla="*/ 500 h 550"/>
                <a:gd name="T16" fmla="*/ 135 w 174"/>
                <a:gd name="T17" fmla="*/ 528 h 550"/>
                <a:gd name="T18" fmla="*/ 173 w 174"/>
                <a:gd name="T19" fmla="*/ 549 h 550"/>
                <a:gd name="T20" fmla="*/ 173 w 174"/>
                <a:gd name="T21" fmla="*/ 0 h 550"/>
                <a:gd name="T22" fmla="*/ 173 w 174"/>
                <a:gd name="T23" fmla="*/ 0 h 550"/>
                <a:gd name="T24" fmla="*/ 135 w 174"/>
                <a:gd name="T25" fmla="*/ 22 h 550"/>
                <a:gd name="T26" fmla="*/ 103 w 174"/>
                <a:gd name="T27" fmla="*/ 44 h 550"/>
                <a:gd name="T28" fmla="*/ 70 w 174"/>
                <a:gd name="T29" fmla="*/ 77 h 550"/>
                <a:gd name="T30" fmla="*/ 43 w 174"/>
                <a:gd name="T31" fmla="*/ 109 h 550"/>
                <a:gd name="T32" fmla="*/ 27 w 174"/>
                <a:gd name="T33" fmla="*/ 147 h 550"/>
                <a:gd name="T34" fmla="*/ 10 w 174"/>
                <a:gd name="T35" fmla="*/ 185 h 550"/>
                <a:gd name="T36" fmla="*/ 0 w 174"/>
                <a:gd name="T37" fmla="*/ 229 h 550"/>
                <a:gd name="T38" fmla="*/ 0 w 174"/>
                <a:gd name="T39"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2"/>
                  </a:moveTo>
                  <a:lnTo>
                    <a:pt x="0" y="272"/>
                  </a:lnTo>
                  <a:lnTo>
                    <a:pt x="0" y="316"/>
                  </a:lnTo>
                  <a:lnTo>
                    <a:pt x="10" y="359"/>
                  </a:lnTo>
                  <a:lnTo>
                    <a:pt x="27" y="403"/>
                  </a:lnTo>
                  <a:lnTo>
                    <a:pt x="43" y="435"/>
                  </a:lnTo>
                  <a:lnTo>
                    <a:pt x="70" y="473"/>
                  </a:lnTo>
                  <a:lnTo>
                    <a:pt x="103" y="500"/>
                  </a:lnTo>
                  <a:lnTo>
                    <a:pt x="135" y="528"/>
                  </a:lnTo>
                  <a:lnTo>
                    <a:pt x="173" y="549"/>
                  </a:lnTo>
                  <a:lnTo>
                    <a:pt x="173" y="0"/>
                  </a:lnTo>
                  <a:lnTo>
                    <a:pt x="173" y="0"/>
                  </a:lnTo>
                  <a:lnTo>
                    <a:pt x="135" y="22"/>
                  </a:lnTo>
                  <a:lnTo>
                    <a:pt x="103" y="44"/>
                  </a:lnTo>
                  <a:lnTo>
                    <a:pt x="70" y="77"/>
                  </a:lnTo>
                  <a:lnTo>
                    <a:pt x="43" y="109"/>
                  </a:lnTo>
                  <a:lnTo>
                    <a:pt x="27" y="147"/>
                  </a:lnTo>
                  <a:lnTo>
                    <a:pt x="10" y="185"/>
                  </a:lnTo>
                  <a:lnTo>
                    <a:pt x="0" y="229"/>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8" name="Freeform 12"/>
            <p:cNvSpPr>
              <a:spLocks noChangeArrowheads="1"/>
            </p:cNvSpPr>
            <p:nvPr/>
          </p:nvSpPr>
          <p:spPr bwMode="auto">
            <a:xfrm>
              <a:off x="11310938" y="2917825"/>
              <a:ext cx="60325" cy="196850"/>
            </a:xfrm>
            <a:custGeom>
              <a:avLst/>
              <a:gdLst>
                <a:gd name="T0" fmla="*/ 0 w 174"/>
                <a:gd name="T1" fmla="*/ 0 h 550"/>
                <a:gd name="T2" fmla="*/ 0 w 174"/>
                <a:gd name="T3" fmla="*/ 272 h 550"/>
                <a:gd name="T4" fmla="*/ 0 w 174"/>
                <a:gd name="T5" fmla="*/ 549 h 550"/>
                <a:gd name="T6" fmla="*/ 0 w 174"/>
                <a:gd name="T7" fmla="*/ 549 h 550"/>
                <a:gd name="T8" fmla="*/ 37 w 174"/>
                <a:gd name="T9" fmla="*/ 528 h 550"/>
                <a:gd name="T10" fmla="*/ 70 w 174"/>
                <a:gd name="T11" fmla="*/ 500 h 550"/>
                <a:gd name="T12" fmla="*/ 102 w 174"/>
                <a:gd name="T13" fmla="*/ 473 h 550"/>
                <a:gd name="T14" fmla="*/ 125 w 174"/>
                <a:gd name="T15" fmla="*/ 435 h 550"/>
                <a:gd name="T16" fmla="*/ 146 w 174"/>
                <a:gd name="T17" fmla="*/ 403 h 550"/>
                <a:gd name="T18" fmla="*/ 162 w 174"/>
                <a:gd name="T19" fmla="*/ 359 h 550"/>
                <a:gd name="T20" fmla="*/ 173 w 174"/>
                <a:gd name="T21" fmla="*/ 316 h 550"/>
                <a:gd name="T22" fmla="*/ 173 w 174"/>
                <a:gd name="T23" fmla="*/ 272 h 550"/>
                <a:gd name="T24" fmla="*/ 173 w 174"/>
                <a:gd name="T25" fmla="*/ 272 h 550"/>
                <a:gd name="T26" fmla="*/ 173 w 174"/>
                <a:gd name="T27" fmla="*/ 229 h 550"/>
                <a:gd name="T28" fmla="*/ 162 w 174"/>
                <a:gd name="T29" fmla="*/ 185 h 550"/>
                <a:gd name="T30" fmla="*/ 146 w 174"/>
                <a:gd name="T31" fmla="*/ 147 h 550"/>
                <a:gd name="T32" fmla="*/ 125 w 174"/>
                <a:gd name="T33" fmla="*/ 109 h 550"/>
                <a:gd name="T34" fmla="*/ 102 w 174"/>
                <a:gd name="T35" fmla="*/ 77 h 550"/>
                <a:gd name="T36" fmla="*/ 70 w 174"/>
                <a:gd name="T37" fmla="*/ 44 h 550"/>
                <a:gd name="T38" fmla="*/ 37 w 174"/>
                <a:gd name="T39" fmla="*/ 22 h 550"/>
                <a:gd name="T40" fmla="*/ 0 w 174"/>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50">
                  <a:moveTo>
                    <a:pt x="0" y="0"/>
                  </a:moveTo>
                  <a:lnTo>
                    <a:pt x="0" y="272"/>
                  </a:lnTo>
                  <a:lnTo>
                    <a:pt x="0" y="549"/>
                  </a:lnTo>
                  <a:lnTo>
                    <a:pt x="0" y="549"/>
                  </a:lnTo>
                  <a:lnTo>
                    <a:pt x="37" y="528"/>
                  </a:lnTo>
                  <a:lnTo>
                    <a:pt x="70" y="500"/>
                  </a:lnTo>
                  <a:lnTo>
                    <a:pt x="102" y="473"/>
                  </a:lnTo>
                  <a:lnTo>
                    <a:pt x="125" y="435"/>
                  </a:lnTo>
                  <a:lnTo>
                    <a:pt x="146" y="403"/>
                  </a:lnTo>
                  <a:lnTo>
                    <a:pt x="162" y="359"/>
                  </a:lnTo>
                  <a:lnTo>
                    <a:pt x="173" y="316"/>
                  </a:lnTo>
                  <a:lnTo>
                    <a:pt x="173" y="272"/>
                  </a:lnTo>
                  <a:lnTo>
                    <a:pt x="173" y="272"/>
                  </a:lnTo>
                  <a:lnTo>
                    <a:pt x="173" y="229"/>
                  </a:lnTo>
                  <a:lnTo>
                    <a:pt x="162" y="185"/>
                  </a:lnTo>
                  <a:lnTo>
                    <a:pt x="146" y="147"/>
                  </a:lnTo>
                  <a:lnTo>
                    <a:pt x="125" y="109"/>
                  </a:lnTo>
                  <a:lnTo>
                    <a:pt x="102" y="77"/>
                  </a:lnTo>
                  <a:lnTo>
                    <a:pt x="70" y="44"/>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69" name="Freeform 13"/>
            <p:cNvSpPr>
              <a:spLocks noChangeArrowheads="1"/>
            </p:cNvSpPr>
            <p:nvPr/>
          </p:nvSpPr>
          <p:spPr bwMode="auto">
            <a:xfrm>
              <a:off x="11777663" y="5870575"/>
              <a:ext cx="61913" cy="993775"/>
            </a:xfrm>
            <a:custGeom>
              <a:avLst/>
              <a:gdLst>
                <a:gd name="T0" fmla="*/ 0 w 175"/>
                <a:gd name="T1" fmla="*/ 0 h 2766"/>
                <a:gd name="T2" fmla="*/ 0 w 175"/>
                <a:gd name="T3" fmla="*/ 2765 h 2766"/>
                <a:gd name="T4" fmla="*/ 174 w 175"/>
                <a:gd name="T5" fmla="*/ 2765 h 2766"/>
                <a:gd name="T6" fmla="*/ 174 w 175"/>
                <a:gd name="T7" fmla="*/ 272 h 2766"/>
                <a:gd name="T8" fmla="*/ 174 w 175"/>
                <a:gd name="T9" fmla="*/ 272 h 2766"/>
                <a:gd name="T10" fmla="*/ 136 w 175"/>
                <a:gd name="T11" fmla="*/ 250 h 2766"/>
                <a:gd name="T12" fmla="*/ 103 w 175"/>
                <a:gd name="T13" fmla="*/ 228 h 2766"/>
                <a:gd name="T14" fmla="*/ 76 w 175"/>
                <a:gd name="T15" fmla="*/ 195 h 2766"/>
                <a:gd name="T16" fmla="*/ 49 w 175"/>
                <a:gd name="T17" fmla="*/ 163 h 2766"/>
                <a:gd name="T18" fmla="*/ 27 w 175"/>
                <a:gd name="T19" fmla="*/ 125 h 2766"/>
                <a:gd name="T20" fmla="*/ 16 w 175"/>
                <a:gd name="T21" fmla="*/ 87 h 2766"/>
                <a:gd name="T22" fmla="*/ 6 w 175"/>
                <a:gd name="T23" fmla="*/ 43 h 2766"/>
                <a:gd name="T24" fmla="*/ 0 w 175"/>
                <a:gd name="T25" fmla="*/ 0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0"/>
                  </a:moveTo>
                  <a:lnTo>
                    <a:pt x="0" y="2765"/>
                  </a:lnTo>
                  <a:lnTo>
                    <a:pt x="174" y="2765"/>
                  </a:lnTo>
                  <a:lnTo>
                    <a:pt x="174" y="272"/>
                  </a:lnTo>
                  <a:lnTo>
                    <a:pt x="174" y="272"/>
                  </a:lnTo>
                  <a:lnTo>
                    <a:pt x="136" y="250"/>
                  </a:lnTo>
                  <a:lnTo>
                    <a:pt x="103" y="228"/>
                  </a:lnTo>
                  <a:lnTo>
                    <a:pt x="76" y="195"/>
                  </a:lnTo>
                  <a:lnTo>
                    <a:pt x="49" y="163"/>
                  </a:lnTo>
                  <a:lnTo>
                    <a:pt x="27" y="125"/>
                  </a:lnTo>
                  <a:lnTo>
                    <a:pt x="16" y="87"/>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0" name="Freeform 14"/>
            <p:cNvSpPr>
              <a:spLocks noChangeArrowheads="1"/>
            </p:cNvSpPr>
            <p:nvPr/>
          </p:nvSpPr>
          <p:spPr bwMode="auto">
            <a:xfrm>
              <a:off x="118411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1" name="Freeform 15"/>
            <p:cNvSpPr>
              <a:spLocks noChangeArrowheads="1"/>
            </p:cNvSpPr>
            <p:nvPr/>
          </p:nvSpPr>
          <p:spPr bwMode="auto">
            <a:xfrm>
              <a:off x="11934825" y="5870575"/>
              <a:ext cx="61913" cy="993775"/>
            </a:xfrm>
            <a:custGeom>
              <a:avLst/>
              <a:gdLst>
                <a:gd name="T0" fmla="*/ 0 w 175"/>
                <a:gd name="T1" fmla="*/ 272 h 2766"/>
                <a:gd name="T2" fmla="*/ 0 w 175"/>
                <a:gd name="T3" fmla="*/ 2765 h 2766"/>
                <a:gd name="T4" fmla="*/ 174 w 175"/>
                <a:gd name="T5" fmla="*/ 2765 h 2766"/>
                <a:gd name="T6" fmla="*/ 174 w 175"/>
                <a:gd name="T7" fmla="*/ 0 h 2766"/>
                <a:gd name="T8" fmla="*/ 174 w 175"/>
                <a:gd name="T9" fmla="*/ 0 h 2766"/>
                <a:gd name="T10" fmla="*/ 168 w 175"/>
                <a:gd name="T11" fmla="*/ 43 h 2766"/>
                <a:gd name="T12" fmla="*/ 163 w 175"/>
                <a:gd name="T13" fmla="*/ 87 h 2766"/>
                <a:gd name="T14" fmla="*/ 147 w 175"/>
                <a:gd name="T15" fmla="*/ 125 h 2766"/>
                <a:gd name="T16" fmla="*/ 125 w 175"/>
                <a:gd name="T17" fmla="*/ 163 h 2766"/>
                <a:gd name="T18" fmla="*/ 98 w 175"/>
                <a:gd name="T19" fmla="*/ 195 h 2766"/>
                <a:gd name="T20" fmla="*/ 71 w 175"/>
                <a:gd name="T21" fmla="*/ 228 h 2766"/>
                <a:gd name="T22" fmla="*/ 38 w 175"/>
                <a:gd name="T23" fmla="*/ 250 h 2766"/>
                <a:gd name="T24" fmla="*/ 0 w 175"/>
                <a:gd name="T25" fmla="*/ 272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66">
                  <a:moveTo>
                    <a:pt x="0" y="272"/>
                  </a:moveTo>
                  <a:lnTo>
                    <a:pt x="0" y="2765"/>
                  </a:lnTo>
                  <a:lnTo>
                    <a:pt x="174" y="2765"/>
                  </a:lnTo>
                  <a:lnTo>
                    <a:pt x="174" y="0"/>
                  </a:lnTo>
                  <a:lnTo>
                    <a:pt x="174" y="0"/>
                  </a:lnTo>
                  <a:lnTo>
                    <a:pt x="168" y="43"/>
                  </a:lnTo>
                  <a:lnTo>
                    <a:pt x="163" y="87"/>
                  </a:lnTo>
                  <a:lnTo>
                    <a:pt x="147" y="125"/>
                  </a:lnTo>
                  <a:lnTo>
                    <a:pt x="125" y="163"/>
                  </a:lnTo>
                  <a:lnTo>
                    <a:pt x="98" y="195"/>
                  </a:lnTo>
                  <a:lnTo>
                    <a:pt x="71"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2" name="Freeform 16"/>
            <p:cNvSpPr>
              <a:spLocks noChangeArrowheads="1"/>
            </p:cNvSpPr>
            <p:nvPr/>
          </p:nvSpPr>
          <p:spPr bwMode="auto">
            <a:xfrm>
              <a:off x="11934825" y="2163763"/>
              <a:ext cx="61913" cy="3703637"/>
            </a:xfrm>
            <a:custGeom>
              <a:avLst/>
              <a:gdLst>
                <a:gd name="T0" fmla="*/ 0 w 175"/>
                <a:gd name="T1" fmla="*/ 0 h 10294"/>
                <a:gd name="T2" fmla="*/ 0 w 175"/>
                <a:gd name="T3" fmla="*/ 10016 h 10294"/>
                <a:gd name="T4" fmla="*/ 0 w 175"/>
                <a:gd name="T5" fmla="*/ 10016 h 10294"/>
                <a:gd name="T6" fmla="*/ 38 w 175"/>
                <a:gd name="T7" fmla="*/ 10038 h 10294"/>
                <a:gd name="T8" fmla="*/ 71 w 175"/>
                <a:gd name="T9" fmla="*/ 10065 h 10294"/>
                <a:gd name="T10" fmla="*/ 98 w 175"/>
                <a:gd name="T11" fmla="*/ 10092 h 10294"/>
                <a:gd name="T12" fmla="*/ 125 w 175"/>
                <a:gd name="T13" fmla="*/ 10130 h 10294"/>
                <a:gd name="T14" fmla="*/ 147 w 175"/>
                <a:gd name="T15" fmla="*/ 10163 h 10294"/>
                <a:gd name="T16" fmla="*/ 163 w 175"/>
                <a:gd name="T17" fmla="*/ 10206 h 10294"/>
                <a:gd name="T18" fmla="*/ 168 w 175"/>
                <a:gd name="T19" fmla="*/ 10250 h 10294"/>
                <a:gd name="T20" fmla="*/ 174 w 175"/>
                <a:gd name="T21" fmla="*/ 10293 h 10294"/>
                <a:gd name="T22" fmla="*/ 174 w 175"/>
                <a:gd name="T23" fmla="*/ 0 h 10294"/>
                <a:gd name="T24" fmla="*/ 0 w 175"/>
                <a:gd name="T25" fmla="*/ 0 h 10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0294">
                  <a:moveTo>
                    <a:pt x="0" y="0"/>
                  </a:moveTo>
                  <a:lnTo>
                    <a:pt x="0" y="10016"/>
                  </a:lnTo>
                  <a:lnTo>
                    <a:pt x="0" y="10016"/>
                  </a:lnTo>
                  <a:lnTo>
                    <a:pt x="38" y="10038"/>
                  </a:lnTo>
                  <a:lnTo>
                    <a:pt x="71" y="10065"/>
                  </a:lnTo>
                  <a:lnTo>
                    <a:pt x="98" y="10092"/>
                  </a:lnTo>
                  <a:lnTo>
                    <a:pt x="125" y="10130"/>
                  </a:lnTo>
                  <a:lnTo>
                    <a:pt x="147" y="10163"/>
                  </a:lnTo>
                  <a:lnTo>
                    <a:pt x="163" y="10206"/>
                  </a:lnTo>
                  <a:lnTo>
                    <a:pt x="168" y="10250"/>
                  </a:lnTo>
                  <a:lnTo>
                    <a:pt x="174" y="1029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3" name="Freeform 17"/>
            <p:cNvSpPr>
              <a:spLocks noChangeArrowheads="1"/>
            </p:cNvSpPr>
            <p:nvPr/>
          </p:nvSpPr>
          <p:spPr bwMode="auto">
            <a:xfrm>
              <a:off x="11777663" y="58705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4" name="Freeform 18"/>
            <p:cNvSpPr>
              <a:spLocks noChangeArrowheads="1"/>
            </p:cNvSpPr>
            <p:nvPr/>
          </p:nvSpPr>
          <p:spPr bwMode="auto">
            <a:xfrm>
              <a:off x="11841163" y="5870575"/>
              <a:ext cx="92075" cy="107950"/>
            </a:xfrm>
            <a:custGeom>
              <a:avLst/>
              <a:gdLst>
                <a:gd name="T0" fmla="*/ 130 w 261"/>
                <a:gd name="T1" fmla="*/ 131 h 305"/>
                <a:gd name="T2" fmla="*/ 130 w 261"/>
                <a:gd name="T3" fmla="*/ 131 h 305"/>
                <a:gd name="T4" fmla="*/ 103 w 261"/>
                <a:gd name="T5" fmla="*/ 125 h 305"/>
                <a:gd name="T6" fmla="*/ 81 w 261"/>
                <a:gd name="T7" fmla="*/ 120 h 305"/>
                <a:gd name="T8" fmla="*/ 59 w 261"/>
                <a:gd name="T9" fmla="*/ 103 h 305"/>
                <a:gd name="T10" fmla="*/ 38 w 261"/>
                <a:gd name="T11" fmla="*/ 93 h 305"/>
                <a:gd name="T12" fmla="*/ 22 w 261"/>
                <a:gd name="T13" fmla="*/ 70 h 305"/>
                <a:gd name="T14" fmla="*/ 11 w 261"/>
                <a:gd name="T15" fmla="*/ 49 h 305"/>
                <a:gd name="T16" fmla="*/ 5 w 261"/>
                <a:gd name="T17" fmla="*/ 27 h 305"/>
                <a:gd name="T18" fmla="*/ 0 w 261"/>
                <a:gd name="T19" fmla="*/ 0 h 305"/>
                <a:gd name="T20" fmla="*/ 0 w 261"/>
                <a:gd name="T21" fmla="*/ 272 h 305"/>
                <a:gd name="T22" fmla="*/ 0 w 261"/>
                <a:gd name="T23" fmla="*/ 272 h 305"/>
                <a:gd name="T24" fmla="*/ 32 w 261"/>
                <a:gd name="T25" fmla="*/ 283 h 305"/>
                <a:gd name="T26" fmla="*/ 65 w 261"/>
                <a:gd name="T27" fmla="*/ 293 h 305"/>
                <a:gd name="T28" fmla="*/ 97 w 261"/>
                <a:gd name="T29" fmla="*/ 299 h 305"/>
                <a:gd name="T30" fmla="*/ 130 w 261"/>
                <a:gd name="T31" fmla="*/ 304 h 305"/>
                <a:gd name="T32" fmla="*/ 130 w 261"/>
                <a:gd name="T33" fmla="*/ 304 h 305"/>
                <a:gd name="T34" fmla="*/ 163 w 261"/>
                <a:gd name="T35" fmla="*/ 299 h 305"/>
                <a:gd name="T36" fmla="*/ 201 w 261"/>
                <a:gd name="T37" fmla="*/ 293 h 305"/>
                <a:gd name="T38" fmla="*/ 228 w 261"/>
                <a:gd name="T39" fmla="*/ 283 h 305"/>
                <a:gd name="T40" fmla="*/ 260 w 261"/>
                <a:gd name="T41" fmla="*/ 272 h 305"/>
                <a:gd name="T42" fmla="*/ 260 w 261"/>
                <a:gd name="T43" fmla="*/ 0 h 305"/>
                <a:gd name="T44" fmla="*/ 260 w 261"/>
                <a:gd name="T45" fmla="*/ 0 h 305"/>
                <a:gd name="T46" fmla="*/ 255 w 261"/>
                <a:gd name="T47" fmla="*/ 27 h 305"/>
                <a:gd name="T48" fmla="*/ 249 w 261"/>
                <a:gd name="T49" fmla="*/ 49 h 305"/>
                <a:gd name="T50" fmla="*/ 238 w 261"/>
                <a:gd name="T51" fmla="*/ 70 h 305"/>
                <a:gd name="T52" fmla="*/ 222 w 261"/>
                <a:gd name="T53" fmla="*/ 93 h 305"/>
                <a:gd name="T54" fmla="*/ 201 w 261"/>
                <a:gd name="T55" fmla="*/ 103 h 305"/>
                <a:gd name="T56" fmla="*/ 179 w 261"/>
                <a:gd name="T57" fmla="*/ 120 h 305"/>
                <a:gd name="T58" fmla="*/ 157 w 261"/>
                <a:gd name="T59" fmla="*/ 125 h 305"/>
                <a:gd name="T60" fmla="*/ 130 w 261"/>
                <a:gd name="T61" fmla="*/ 1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1"/>
                  </a:moveTo>
                  <a:lnTo>
                    <a:pt x="130" y="131"/>
                  </a:lnTo>
                  <a:lnTo>
                    <a:pt x="103" y="125"/>
                  </a:lnTo>
                  <a:lnTo>
                    <a:pt x="81" y="120"/>
                  </a:lnTo>
                  <a:lnTo>
                    <a:pt x="59" y="103"/>
                  </a:lnTo>
                  <a:lnTo>
                    <a:pt x="38" y="93"/>
                  </a:lnTo>
                  <a:lnTo>
                    <a:pt x="22" y="70"/>
                  </a:lnTo>
                  <a:lnTo>
                    <a:pt x="11" y="49"/>
                  </a:lnTo>
                  <a:lnTo>
                    <a:pt x="5" y="27"/>
                  </a:lnTo>
                  <a:lnTo>
                    <a:pt x="0" y="0"/>
                  </a:lnTo>
                  <a:lnTo>
                    <a:pt x="0" y="272"/>
                  </a:lnTo>
                  <a:lnTo>
                    <a:pt x="0" y="272"/>
                  </a:lnTo>
                  <a:lnTo>
                    <a:pt x="32" y="283"/>
                  </a:lnTo>
                  <a:lnTo>
                    <a:pt x="65" y="293"/>
                  </a:lnTo>
                  <a:lnTo>
                    <a:pt x="97" y="299"/>
                  </a:lnTo>
                  <a:lnTo>
                    <a:pt x="130" y="304"/>
                  </a:lnTo>
                  <a:lnTo>
                    <a:pt x="130" y="304"/>
                  </a:lnTo>
                  <a:lnTo>
                    <a:pt x="163" y="299"/>
                  </a:lnTo>
                  <a:lnTo>
                    <a:pt x="201" y="293"/>
                  </a:lnTo>
                  <a:lnTo>
                    <a:pt x="228" y="283"/>
                  </a:lnTo>
                  <a:lnTo>
                    <a:pt x="260" y="272"/>
                  </a:lnTo>
                  <a:lnTo>
                    <a:pt x="260" y="0"/>
                  </a:lnTo>
                  <a:lnTo>
                    <a:pt x="260" y="0"/>
                  </a:lnTo>
                  <a:lnTo>
                    <a:pt x="255" y="27"/>
                  </a:lnTo>
                  <a:lnTo>
                    <a:pt x="249" y="49"/>
                  </a:lnTo>
                  <a:lnTo>
                    <a:pt x="238" y="70"/>
                  </a:lnTo>
                  <a:lnTo>
                    <a:pt x="222" y="93"/>
                  </a:lnTo>
                  <a:lnTo>
                    <a:pt x="201" y="103"/>
                  </a:lnTo>
                  <a:lnTo>
                    <a:pt x="179" y="120"/>
                  </a:lnTo>
                  <a:lnTo>
                    <a:pt x="157"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5" name="Freeform 19"/>
            <p:cNvSpPr>
              <a:spLocks noChangeArrowheads="1"/>
            </p:cNvSpPr>
            <p:nvPr/>
          </p:nvSpPr>
          <p:spPr bwMode="auto">
            <a:xfrm>
              <a:off x="11841163" y="5761038"/>
              <a:ext cx="92075" cy="107950"/>
            </a:xfrm>
            <a:custGeom>
              <a:avLst/>
              <a:gdLst>
                <a:gd name="T0" fmla="*/ 130 w 261"/>
                <a:gd name="T1" fmla="*/ 174 h 305"/>
                <a:gd name="T2" fmla="*/ 130 w 261"/>
                <a:gd name="T3" fmla="*/ 174 h 305"/>
                <a:gd name="T4" fmla="*/ 157 w 261"/>
                <a:gd name="T5" fmla="*/ 174 h 305"/>
                <a:gd name="T6" fmla="*/ 179 w 261"/>
                <a:gd name="T7" fmla="*/ 185 h 305"/>
                <a:gd name="T8" fmla="*/ 201 w 261"/>
                <a:gd name="T9" fmla="*/ 195 h 305"/>
                <a:gd name="T10" fmla="*/ 222 w 261"/>
                <a:gd name="T11" fmla="*/ 212 h 305"/>
                <a:gd name="T12" fmla="*/ 238 w 261"/>
                <a:gd name="T13" fmla="*/ 228 h 305"/>
                <a:gd name="T14" fmla="*/ 249 w 261"/>
                <a:gd name="T15" fmla="*/ 250 h 305"/>
                <a:gd name="T16" fmla="*/ 255 w 261"/>
                <a:gd name="T17" fmla="*/ 277 h 305"/>
                <a:gd name="T18" fmla="*/ 260 w 261"/>
                <a:gd name="T19" fmla="*/ 304 h 305"/>
                <a:gd name="T20" fmla="*/ 260 w 261"/>
                <a:gd name="T21" fmla="*/ 27 h 305"/>
                <a:gd name="T22" fmla="*/ 260 w 261"/>
                <a:gd name="T23" fmla="*/ 27 h 305"/>
                <a:gd name="T24" fmla="*/ 228 w 261"/>
                <a:gd name="T25" fmla="*/ 16 h 305"/>
                <a:gd name="T26" fmla="*/ 201 w 261"/>
                <a:gd name="T27" fmla="*/ 6 h 305"/>
                <a:gd name="T28" fmla="*/ 163 w 261"/>
                <a:gd name="T29" fmla="*/ 0 h 305"/>
                <a:gd name="T30" fmla="*/ 130 w 261"/>
                <a:gd name="T31" fmla="*/ 0 h 305"/>
                <a:gd name="T32" fmla="*/ 130 w 261"/>
                <a:gd name="T33" fmla="*/ 0 h 305"/>
                <a:gd name="T34" fmla="*/ 97 w 261"/>
                <a:gd name="T35" fmla="*/ 0 h 305"/>
                <a:gd name="T36" fmla="*/ 65 w 261"/>
                <a:gd name="T37" fmla="*/ 6 h 305"/>
                <a:gd name="T38" fmla="*/ 32 w 261"/>
                <a:gd name="T39" fmla="*/ 16 h 305"/>
                <a:gd name="T40" fmla="*/ 0 w 261"/>
                <a:gd name="T41" fmla="*/ 27 h 305"/>
                <a:gd name="T42" fmla="*/ 0 w 261"/>
                <a:gd name="T43" fmla="*/ 304 h 305"/>
                <a:gd name="T44" fmla="*/ 0 w 261"/>
                <a:gd name="T45" fmla="*/ 304 h 305"/>
                <a:gd name="T46" fmla="*/ 5 w 261"/>
                <a:gd name="T47" fmla="*/ 277 h 305"/>
                <a:gd name="T48" fmla="*/ 11 w 261"/>
                <a:gd name="T49" fmla="*/ 250 h 305"/>
                <a:gd name="T50" fmla="*/ 22 w 261"/>
                <a:gd name="T51" fmla="*/ 228 h 305"/>
                <a:gd name="T52" fmla="*/ 38 w 261"/>
                <a:gd name="T53" fmla="*/ 212 h 305"/>
                <a:gd name="T54" fmla="*/ 59 w 261"/>
                <a:gd name="T55" fmla="*/ 195 h 305"/>
                <a:gd name="T56" fmla="*/ 81 w 261"/>
                <a:gd name="T57" fmla="*/ 185 h 305"/>
                <a:gd name="T58" fmla="*/ 103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1" y="195"/>
                  </a:lnTo>
                  <a:lnTo>
                    <a:pt x="222" y="212"/>
                  </a:lnTo>
                  <a:lnTo>
                    <a:pt x="238" y="228"/>
                  </a:lnTo>
                  <a:lnTo>
                    <a:pt x="249" y="250"/>
                  </a:lnTo>
                  <a:lnTo>
                    <a:pt x="255" y="277"/>
                  </a:lnTo>
                  <a:lnTo>
                    <a:pt x="260" y="304"/>
                  </a:lnTo>
                  <a:lnTo>
                    <a:pt x="260" y="27"/>
                  </a:lnTo>
                  <a:lnTo>
                    <a:pt x="260" y="27"/>
                  </a:lnTo>
                  <a:lnTo>
                    <a:pt x="228" y="16"/>
                  </a:lnTo>
                  <a:lnTo>
                    <a:pt x="201" y="6"/>
                  </a:lnTo>
                  <a:lnTo>
                    <a:pt x="163" y="0"/>
                  </a:lnTo>
                  <a:lnTo>
                    <a:pt x="130" y="0"/>
                  </a:lnTo>
                  <a:lnTo>
                    <a:pt x="130" y="0"/>
                  </a:lnTo>
                  <a:lnTo>
                    <a:pt x="97" y="0"/>
                  </a:lnTo>
                  <a:lnTo>
                    <a:pt x="65" y="6"/>
                  </a:lnTo>
                  <a:lnTo>
                    <a:pt x="32" y="16"/>
                  </a:lnTo>
                  <a:lnTo>
                    <a:pt x="0" y="27"/>
                  </a:lnTo>
                  <a:lnTo>
                    <a:pt x="0" y="304"/>
                  </a:lnTo>
                  <a:lnTo>
                    <a:pt x="0" y="304"/>
                  </a:lnTo>
                  <a:lnTo>
                    <a:pt x="5" y="277"/>
                  </a:lnTo>
                  <a:lnTo>
                    <a:pt x="11" y="250"/>
                  </a:lnTo>
                  <a:lnTo>
                    <a:pt x="22" y="228"/>
                  </a:lnTo>
                  <a:lnTo>
                    <a:pt x="38" y="212"/>
                  </a:lnTo>
                  <a:lnTo>
                    <a:pt x="59" y="195"/>
                  </a:lnTo>
                  <a:lnTo>
                    <a:pt x="81" y="185"/>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6" name="Freeform 20"/>
            <p:cNvSpPr>
              <a:spLocks noChangeArrowheads="1"/>
            </p:cNvSpPr>
            <p:nvPr/>
          </p:nvSpPr>
          <p:spPr bwMode="auto">
            <a:xfrm>
              <a:off x="11777663" y="5770563"/>
              <a:ext cx="61913" cy="196850"/>
            </a:xfrm>
            <a:custGeom>
              <a:avLst/>
              <a:gdLst>
                <a:gd name="T0" fmla="*/ 174 w 175"/>
                <a:gd name="T1" fmla="*/ 277 h 550"/>
                <a:gd name="T2" fmla="*/ 174 w 175"/>
                <a:gd name="T3" fmla="*/ 277 h 550"/>
                <a:gd name="T4" fmla="*/ 174 w 175"/>
                <a:gd name="T5" fmla="*/ 277 h 550"/>
                <a:gd name="T6" fmla="*/ 174 w 175"/>
                <a:gd name="T7" fmla="*/ 0 h 550"/>
                <a:gd name="T8" fmla="*/ 174 w 175"/>
                <a:gd name="T9" fmla="*/ 0 h 550"/>
                <a:gd name="T10" fmla="*/ 136 w 175"/>
                <a:gd name="T11" fmla="*/ 22 h 550"/>
                <a:gd name="T12" fmla="*/ 103 w 175"/>
                <a:gd name="T13" fmla="*/ 49 h 550"/>
                <a:gd name="T14" fmla="*/ 76 w 175"/>
                <a:gd name="T15" fmla="*/ 76 h 550"/>
                <a:gd name="T16" fmla="*/ 49 w 175"/>
                <a:gd name="T17" fmla="*/ 109 h 550"/>
                <a:gd name="T18" fmla="*/ 27 w 175"/>
                <a:gd name="T19" fmla="*/ 147 h 550"/>
                <a:gd name="T20" fmla="*/ 16 w 175"/>
                <a:gd name="T21" fmla="*/ 190 h 550"/>
                <a:gd name="T22" fmla="*/ 6 w 175"/>
                <a:gd name="T23" fmla="*/ 228 h 550"/>
                <a:gd name="T24" fmla="*/ 0 w 175"/>
                <a:gd name="T25" fmla="*/ 277 h 550"/>
                <a:gd name="T26" fmla="*/ 0 w 175"/>
                <a:gd name="T27" fmla="*/ 277 h 550"/>
                <a:gd name="T28" fmla="*/ 0 w 175"/>
                <a:gd name="T29" fmla="*/ 277 h 550"/>
                <a:gd name="T30" fmla="*/ 6 w 175"/>
                <a:gd name="T31" fmla="*/ 320 h 550"/>
                <a:gd name="T32" fmla="*/ 16 w 175"/>
                <a:gd name="T33" fmla="*/ 364 h 550"/>
                <a:gd name="T34" fmla="*/ 27 w 175"/>
                <a:gd name="T35" fmla="*/ 402 h 550"/>
                <a:gd name="T36" fmla="*/ 49 w 175"/>
                <a:gd name="T37" fmla="*/ 440 h 550"/>
                <a:gd name="T38" fmla="*/ 76 w 175"/>
                <a:gd name="T39" fmla="*/ 472 h 550"/>
                <a:gd name="T40" fmla="*/ 103 w 175"/>
                <a:gd name="T41" fmla="*/ 505 h 550"/>
                <a:gd name="T42" fmla="*/ 136 w 175"/>
                <a:gd name="T43" fmla="*/ 527 h 550"/>
                <a:gd name="T44" fmla="*/ 174 w 175"/>
                <a:gd name="T45" fmla="*/ 549 h 550"/>
                <a:gd name="T46" fmla="*/ 174 w 175"/>
                <a:gd name="T4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7"/>
                  </a:moveTo>
                  <a:lnTo>
                    <a:pt x="174" y="277"/>
                  </a:lnTo>
                  <a:lnTo>
                    <a:pt x="174" y="277"/>
                  </a:lnTo>
                  <a:lnTo>
                    <a:pt x="174" y="0"/>
                  </a:lnTo>
                  <a:lnTo>
                    <a:pt x="174" y="0"/>
                  </a:lnTo>
                  <a:lnTo>
                    <a:pt x="136" y="22"/>
                  </a:lnTo>
                  <a:lnTo>
                    <a:pt x="103" y="49"/>
                  </a:lnTo>
                  <a:lnTo>
                    <a:pt x="76" y="76"/>
                  </a:lnTo>
                  <a:lnTo>
                    <a:pt x="49" y="109"/>
                  </a:lnTo>
                  <a:lnTo>
                    <a:pt x="27" y="147"/>
                  </a:lnTo>
                  <a:lnTo>
                    <a:pt x="16" y="190"/>
                  </a:lnTo>
                  <a:lnTo>
                    <a:pt x="6" y="228"/>
                  </a:lnTo>
                  <a:lnTo>
                    <a:pt x="0" y="277"/>
                  </a:lnTo>
                  <a:lnTo>
                    <a:pt x="0" y="277"/>
                  </a:lnTo>
                  <a:lnTo>
                    <a:pt x="0" y="277"/>
                  </a:lnTo>
                  <a:lnTo>
                    <a:pt x="6" y="320"/>
                  </a:lnTo>
                  <a:lnTo>
                    <a:pt x="16" y="364"/>
                  </a:lnTo>
                  <a:lnTo>
                    <a:pt x="27" y="402"/>
                  </a:lnTo>
                  <a:lnTo>
                    <a:pt x="49" y="440"/>
                  </a:lnTo>
                  <a:lnTo>
                    <a:pt x="76" y="472"/>
                  </a:lnTo>
                  <a:lnTo>
                    <a:pt x="103" y="505"/>
                  </a:lnTo>
                  <a:lnTo>
                    <a:pt x="136" y="527"/>
                  </a:lnTo>
                  <a:lnTo>
                    <a:pt x="174" y="549"/>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7" name="Freeform 21"/>
            <p:cNvSpPr>
              <a:spLocks noChangeArrowheads="1"/>
            </p:cNvSpPr>
            <p:nvPr/>
          </p:nvSpPr>
          <p:spPr bwMode="auto">
            <a:xfrm>
              <a:off x="11934825" y="57705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1 w 175"/>
                <a:gd name="T11" fmla="*/ 505 h 550"/>
                <a:gd name="T12" fmla="*/ 98 w 175"/>
                <a:gd name="T13" fmla="*/ 472 h 550"/>
                <a:gd name="T14" fmla="*/ 125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4 h 550"/>
                <a:gd name="T28" fmla="*/ 163 w 175"/>
                <a:gd name="T29" fmla="*/ 190 h 550"/>
                <a:gd name="T30" fmla="*/ 147 w 175"/>
                <a:gd name="T31" fmla="*/ 147 h 550"/>
                <a:gd name="T32" fmla="*/ 125 w 175"/>
                <a:gd name="T33" fmla="*/ 114 h 550"/>
                <a:gd name="T34" fmla="*/ 98 w 175"/>
                <a:gd name="T35" fmla="*/ 76 h 550"/>
                <a:gd name="T36" fmla="*/ 71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1" y="505"/>
                  </a:lnTo>
                  <a:lnTo>
                    <a:pt x="98" y="472"/>
                  </a:lnTo>
                  <a:lnTo>
                    <a:pt x="125" y="440"/>
                  </a:lnTo>
                  <a:lnTo>
                    <a:pt x="147" y="402"/>
                  </a:lnTo>
                  <a:lnTo>
                    <a:pt x="163" y="364"/>
                  </a:lnTo>
                  <a:lnTo>
                    <a:pt x="168" y="320"/>
                  </a:lnTo>
                  <a:lnTo>
                    <a:pt x="174" y="277"/>
                  </a:lnTo>
                  <a:lnTo>
                    <a:pt x="174" y="277"/>
                  </a:lnTo>
                  <a:lnTo>
                    <a:pt x="168" y="234"/>
                  </a:lnTo>
                  <a:lnTo>
                    <a:pt x="163" y="190"/>
                  </a:lnTo>
                  <a:lnTo>
                    <a:pt x="147" y="147"/>
                  </a:lnTo>
                  <a:lnTo>
                    <a:pt x="125" y="114"/>
                  </a:lnTo>
                  <a:lnTo>
                    <a:pt x="98" y="76"/>
                  </a:lnTo>
                  <a:lnTo>
                    <a:pt x="71"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8" name="Freeform 22"/>
            <p:cNvSpPr>
              <a:spLocks noChangeArrowheads="1"/>
            </p:cNvSpPr>
            <p:nvPr/>
          </p:nvSpPr>
          <p:spPr bwMode="auto">
            <a:xfrm>
              <a:off x="10906125"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79" name="Freeform 23"/>
            <p:cNvSpPr>
              <a:spLocks noChangeArrowheads="1"/>
            </p:cNvSpPr>
            <p:nvPr/>
          </p:nvSpPr>
          <p:spPr bwMode="auto">
            <a:xfrm>
              <a:off x="10844213" y="5832475"/>
              <a:ext cx="61913" cy="190500"/>
            </a:xfrm>
            <a:custGeom>
              <a:avLst/>
              <a:gdLst>
                <a:gd name="T0" fmla="*/ 0 w 175"/>
                <a:gd name="T1" fmla="*/ 0 h 533"/>
                <a:gd name="T2" fmla="*/ 0 w 175"/>
                <a:gd name="T3" fmla="*/ 532 h 533"/>
                <a:gd name="T4" fmla="*/ 174 w 175"/>
                <a:gd name="T5" fmla="*/ 532 h 533"/>
                <a:gd name="T6" fmla="*/ 174 w 175"/>
                <a:gd name="T7" fmla="*/ 277 h 533"/>
                <a:gd name="T8" fmla="*/ 174 w 175"/>
                <a:gd name="T9" fmla="*/ 277 h 533"/>
                <a:gd name="T10" fmla="*/ 136 w 175"/>
                <a:gd name="T11" fmla="*/ 255 h 533"/>
                <a:gd name="T12" fmla="*/ 103 w 175"/>
                <a:gd name="T13" fmla="*/ 228 h 533"/>
                <a:gd name="T14" fmla="*/ 76 w 175"/>
                <a:gd name="T15" fmla="*/ 201 h 533"/>
                <a:gd name="T16" fmla="*/ 49 w 175"/>
                <a:gd name="T17" fmla="*/ 163 h 533"/>
                <a:gd name="T18" fmla="*/ 27 w 175"/>
                <a:gd name="T19" fmla="*/ 130 h 533"/>
                <a:gd name="T20" fmla="*/ 16 w 175"/>
                <a:gd name="T21" fmla="*/ 87 h 533"/>
                <a:gd name="T22" fmla="*/ 5 w 175"/>
                <a:gd name="T23" fmla="*/ 49 h 533"/>
                <a:gd name="T24" fmla="*/ 0 w 175"/>
                <a:gd name="T2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533">
                  <a:moveTo>
                    <a:pt x="0" y="0"/>
                  </a:moveTo>
                  <a:lnTo>
                    <a:pt x="0" y="532"/>
                  </a:lnTo>
                  <a:lnTo>
                    <a:pt x="174" y="532"/>
                  </a:lnTo>
                  <a:lnTo>
                    <a:pt x="174" y="277"/>
                  </a:lnTo>
                  <a:lnTo>
                    <a:pt x="174" y="277"/>
                  </a:lnTo>
                  <a:lnTo>
                    <a:pt x="136" y="255"/>
                  </a:lnTo>
                  <a:lnTo>
                    <a:pt x="103" y="228"/>
                  </a:lnTo>
                  <a:lnTo>
                    <a:pt x="76" y="201"/>
                  </a:lnTo>
                  <a:lnTo>
                    <a:pt x="49" y="163"/>
                  </a:lnTo>
                  <a:lnTo>
                    <a:pt x="27" y="130"/>
                  </a:lnTo>
                  <a:lnTo>
                    <a:pt x="16" y="87"/>
                  </a:lnTo>
                  <a:lnTo>
                    <a:pt x="5" y="4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0" name="Freeform 24"/>
            <p:cNvSpPr>
              <a:spLocks noChangeArrowheads="1"/>
            </p:cNvSpPr>
            <p:nvPr/>
          </p:nvSpPr>
          <p:spPr bwMode="auto">
            <a:xfrm>
              <a:off x="10844213" y="3382963"/>
              <a:ext cx="61913" cy="2449512"/>
            </a:xfrm>
            <a:custGeom>
              <a:avLst/>
              <a:gdLst>
                <a:gd name="T0" fmla="*/ 174 w 175"/>
                <a:gd name="T1" fmla="*/ 6535 h 6808"/>
                <a:gd name="T2" fmla="*/ 174 w 175"/>
                <a:gd name="T3" fmla="*/ 0 h 6808"/>
                <a:gd name="T4" fmla="*/ 0 w 175"/>
                <a:gd name="T5" fmla="*/ 0 h 6808"/>
                <a:gd name="T6" fmla="*/ 0 w 175"/>
                <a:gd name="T7" fmla="*/ 6807 h 6808"/>
                <a:gd name="T8" fmla="*/ 0 w 175"/>
                <a:gd name="T9" fmla="*/ 6807 h 6808"/>
                <a:gd name="T10" fmla="*/ 5 w 175"/>
                <a:gd name="T11" fmla="*/ 6764 h 6808"/>
                <a:gd name="T12" fmla="*/ 16 w 175"/>
                <a:gd name="T13" fmla="*/ 6720 h 6808"/>
                <a:gd name="T14" fmla="*/ 27 w 175"/>
                <a:gd name="T15" fmla="*/ 6682 h 6808"/>
                <a:gd name="T16" fmla="*/ 49 w 175"/>
                <a:gd name="T17" fmla="*/ 6644 h 6808"/>
                <a:gd name="T18" fmla="*/ 76 w 175"/>
                <a:gd name="T19" fmla="*/ 6612 h 6808"/>
                <a:gd name="T20" fmla="*/ 103 w 175"/>
                <a:gd name="T21" fmla="*/ 6579 h 6808"/>
                <a:gd name="T22" fmla="*/ 136 w 175"/>
                <a:gd name="T23" fmla="*/ 6557 h 6808"/>
                <a:gd name="T24" fmla="*/ 174 w 175"/>
                <a:gd name="T25" fmla="*/ 6535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6808">
                  <a:moveTo>
                    <a:pt x="174" y="6535"/>
                  </a:moveTo>
                  <a:lnTo>
                    <a:pt x="174" y="0"/>
                  </a:lnTo>
                  <a:lnTo>
                    <a:pt x="0" y="0"/>
                  </a:lnTo>
                  <a:lnTo>
                    <a:pt x="0" y="6807"/>
                  </a:lnTo>
                  <a:lnTo>
                    <a:pt x="0" y="6807"/>
                  </a:lnTo>
                  <a:lnTo>
                    <a:pt x="5" y="6764"/>
                  </a:lnTo>
                  <a:lnTo>
                    <a:pt x="16" y="6720"/>
                  </a:lnTo>
                  <a:lnTo>
                    <a:pt x="27" y="6682"/>
                  </a:lnTo>
                  <a:lnTo>
                    <a:pt x="49" y="6644"/>
                  </a:lnTo>
                  <a:lnTo>
                    <a:pt x="76" y="6612"/>
                  </a:lnTo>
                  <a:lnTo>
                    <a:pt x="103" y="6579"/>
                  </a:lnTo>
                  <a:lnTo>
                    <a:pt x="136" y="6557"/>
                  </a:lnTo>
                  <a:lnTo>
                    <a:pt x="174" y="65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1" name="Freeform 25"/>
            <p:cNvSpPr>
              <a:spLocks noChangeArrowheads="1"/>
            </p:cNvSpPr>
            <p:nvPr/>
          </p:nvSpPr>
          <p:spPr bwMode="auto">
            <a:xfrm>
              <a:off x="10999788" y="5832475"/>
              <a:ext cx="61913" cy="269875"/>
            </a:xfrm>
            <a:custGeom>
              <a:avLst/>
              <a:gdLst>
                <a:gd name="T0" fmla="*/ 0 w 175"/>
                <a:gd name="T1" fmla="*/ 277 h 756"/>
                <a:gd name="T2" fmla="*/ 0 w 175"/>
                <a:gd name="T3" fmla="*/ 755 h 756"/>
                <a:gd name="T4" fmla="*/ 174 w 175"/>
                <a:gd name="T5" fmla="*/ 755 h 756"/>
                <a:gd name="T6" fmla="*/ 174 w 175"/>
                <a:gd name="T7" fmla="*/ 0 h 756"/>
                <a:gd name="T8" fmla="*/ 174 w 175"/>
                <a:gd name="T9" fmla="*/ 0 h 756"/>
                <a:gd name="T10" fmla="*/ 169 w 175"/>
                <a:gd name="T11" fmla="*/ 60 h 756"/>
                <a:gd name="T12" fmla="*/ 152 w 175"/>
                <a:gd name="T13" fmla="*/ 119 h 756"/>
                <a:gd name="T14" fmla="*/ 120 w 175"/>
                <a:gd name="T15" fmla="*/ 169 h 756"/>
                <a:gd name="T16" fmla="*/ 81 w 175"/>
                <a:gd name="T17" fmla="*/ 217 h 756"/>
                <a:gd name="T18" fmla="*/ 81 w 175"/>
                <a:gd name="T19" fmla="*/ 217 h 756"/>
                <a:gd name="T20" fmla="*/ 44 w 175"/>
                <a:gd name="T21" fmla="*/ 250 h 756"/>
                <a:gd name="T22" fmla="*/ 0 w 175"/>
                <a:gd name="T23" fmla="*/ 277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756">
                  <a:moveTo>
                    <a:pt x="0" y="277"/>
                  </a:moveTo>
                  <a:lnTo>
                    <a:pt x="0" y="755"/>
                  </a:lnTo>
                  <a:lnTo>
                    <a:pt x="174" y="755"/>
                  </a:lnTo>
                  <a:lnTo>
                    <a:pt x="174" y="0"/>
                  </a:lnTo>
                  <a:lnTo>
                    <a:pt x="174" y="0"/>
                  </a:lnTo>
                  <a:lnTo>
                    <a:pt x="169" y="60"/>
                  </a:lnTo>
                  <a:lnTo>
                    <a:pt x="152" y="119"/>
                  </a:lnTo>
                  <a:lnTo>
                    <a:pt x="120" y="169"/>
                  </a:lnTo>
                  <a:lnTo>
                    <a:pt x="81" y="217"/>
                  </a:lnTo>
                  <a:lnTo>
                    <a:pt x="81" y="217"/>
                  </a:lnTo>
                  <a:lnTo>
                    <a:pt x="44" y="25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2" name="Freeform 26"/>
            <p:cNvSpPr>
              <a:spLocks noChangeArrowheads="1"/>
            </p:cNvSpPr>
            <p:nvPr/>
          </p:nvSpPr>
          <p:spPr bwMode="auto">
            <a:xfrm>
              <a:off x="10999788" y="5634038"/>
              <a:ext cx="61913" cy="198437"/>
            </a:xfrm>
            <a:custGeom>
              <a:avLst/>
              <a:gdLst>
                <a:gd name="T0" fmla="*/ 0 w 175"/>
                <a:gd name="T1" fmla="*/ 0 h 555"/>
                <a:gd name="T2" fmla="*/ 0 w 175"/>
                <a:gd name="T3" fmla="*/ 282 h 555"/>
                <a:gd name="T4" fmla="*/ 0 w 175"/>
                <a:gd name="T5" fmla="*/ 282 h 555"/>
                <a:gd name="T6" fmla="*/ 44 w 175"/>
                <a:gd name="T7" fmla="*/ 304 h 555"/>
                <a:gd name="T8" fmla="*/ 81 w 175"/>
                <a:gd name="T9" fmla="*/ 342 h 555"/>
                <a:gd name="T10" fmla="*/ 81 w 175"/>
                <a:gd name="T11" fmla="*/ 342 h 555"/>
                <a:gd name="T12" fmla="*/ 125 w 175"/>
                <a:gd name="T13" fmla="*/ 386 h 555"/>
                <a:gd name="T14" fmla="*/ 152 w 175"/>
                <a:gd name="T15" fmla="*/ 440 h 555"/>
                <a:gd name="T16" fmla="*/ 169 w 175"/>
                <a:gd name="T17" fmla="*/ 494 h 555"/>
                <a:gd name="T18" fmla="*/ 174 w 175"/>
                <a:gd name="T19" fmla="*/ 554 h 555"/>
                <a:gd name="T20" fmla="*/ 174 w 175"/>
                <a:gd name="T21" fmla="*/ 0 h 555"/>
                <a:gd name="T22" fmla="*/ 0 w 175"/>
                <a:gd name="T23"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555">
                  <a:moveTo>
                    <a:pt x="0" y="0"/>
                  </a:moveTo>
                  <a:lnTo>
                    <a:pt x="0" y="282"/>
                  </a:lnTo>
                  <a:lnTo>
                    <a:pt x="0" y="282"/>
                  </a:lnTo>
                  <a:lnTo>
                    <a:pt x="44" y="304"/>
                  </a:lnTo>
                  <a:lnTo>
                    <a:pt x="81" y="342"/>
                  </a:lnTo>
                  <a:lnTo>
                    <a:pt x="81" y="342"/>
                  </a:lnTo>
                  <a:lnTo>
                    <a:pt x="125" y="386"/>
                  </a:lnTo>
                  <a:lnTo>
                    <a:pt x="152" y="440"/>
                  </a:lnTo>
                  <a:lnTo>
                    <a:pt x="169" y="494"/>
                  </a:lnTo>
                  <a:lnTo>
                    <a:pt x="174" y="554"/>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3" name="Freeform 27"/>
            <p:cNvSpPr>
              <a:spLocks noChangeArrowheads="1"/>
            </p:cNvSpPr>
            <p:nvPr/>
          </p:nvSpPr>
          <p:spPr bwMode="auto">
            <a:xfrm>
              <a:off x="10906125" y="5722938"/>
              <a:ext cx="92075" cy="107950"/>
            </a:xfrm>
            <a:custGeom>
              <a:avLst/>
              <a:gdLst>
                <a:gd name="T0" fmla="*/ 130 w 261"/>
                <a:gd name="T1" fmla="*/ 173 h 305"/>
                <a:gd name="T2" fmla="*/ 130 w 261"/>
                <a:gd name="T3" fmla="*/ 173 h 305"/>
                <a:gd name="T4" fmla="*/ 157 w 261"/>
                <a:gd name="T5" fmla="*/ 179 h 305"/>
                <a:gd name="T6" fmla="*/ 179 w 261"/>
                <a:gd name="T7" fmla="*/ 184 h 305"/>
                <a:gd name="T8" fmla="*/ 201 w 261"/>
                <a:gd name="T9" fmla="*/ 195 h 305"/>
                <a:gd name="T10" fmla="*/ 222 w 261"/>
                <a:gd name="T11" fmla="*/ 211 h 305"/>
                <a:gd name="T12" fmla="*/ 222 w 261"/>
                <a:gd name="T13" fmla="*/ 211 h 305"/>
                <a:gd name="T14" fmla="*/ 239 w 261"/>
                <a:gd name="T15" fmla="*/ 233 h 305"/>
                <a:gd name="T16" fmla="*/ 249 w 261"/>
                <a:gd name="T17" fmla="*/ 255 h 305"/>
                <a:gd name="T18" fmla="*/ 255 w 261"/>
                <a:gd name="T19" fmla="*/ 277 h 305"/>
                <a:gd name="T20" fmla="*/ 260 w 261"/>
                <a:gd name="T21" fmla="*/ 304 h 305"/>
                <a:gd name="T22" fmla="*/ 260 w 261"/>
                <a:gd name="T23" fmla="*/ 32 h 305"/>
                <a:gd name="T24" fmla="*/ 260 w 261"/>
                <a:gd name="T25" fmla="*/ 32 h 305"/>
                <a:gd name="T26" fmla="*/ 228 w 261"/>
                <a:gd name="T27" fmla="*/ 16 h 305"/>
                <a:gd name="T28" fmla="*/ 195 w 261"/>
                <a:gd name="T29" fmla="*/ 11 h 305"/>
                <a:gd name="T30" fmla="*/ 162 w 261"/>
                <a:gd name="T31" fmla="*/ 5 h 305"/>
                <a:gd name="T32" fmla="*/ 130 w 261"/>
                <a:gd name="T33" fmla="*/ 0 h 305"/>
                <a:gd name="T34" fmla="*/ 130 w 261"/>
                <a:gd name="T35" fmla="*/ 0 h 305"/>
                <a:gd name="T36" fmla="*/ 97 w 261"/>
                <a:gd name="T37" fmla="*/ 5 h 305"/>
                <a:gd name="T38" fmla="*/ 65 w 261"/>
                <a:gd name="T39" fmla="*/ 11 h 305"/>
                <a:gd name="T40" fmla="*/ 33 w 261"/>
                <a:gd name="T41" fmla="*/ 16 h 305"/>
                <a:gd name="T42" fmla="*/ 0 w 261"/>
                <a:gd name="T43" fmla="*/ 32 h 305"/>
                <a:gd name="T44" fmla="*/ 0 w 261"/>
                <a:gd name="T45" fmla="*/ 304 h 305"/>
                <a:gd name="T46" fmla="*/ 0 w 261"/>
                <a:gd name="T47" fmla="*/ 304 h 305"/>
                <a:gd name="T48" fmla="*/ 5 w 261"/>
                <a:gd name="T49" fmla="*/ 277 h 305"/>
                <a:gd name="T50" fmla="*/ 10 w 261"/>
                <a:gd name="T51" fmla="*/ 255 h 305"/>
                <a:gd name="T52" fmla="*/ 21 w 261"/>
                <a:gd name="T53" fmla="*/ 233 h 305"/>
                <a:gd name="T54" fmla="*/ 37 w 261"/>
                <a:gd name="T55" fmla="*/ 211 h 305"/>
                <a:gd name="T56" fmla="*/ 60 w 261"/>
                <a:gd name="T57" fmla="*/ 195 h 305"/>
                <a:gd name="T58" fmla="*/ 81 w 261"/>
                <a:gd name="T59" fmla="*/ 184 h 305"/>
                <a:gd name="T60" fmla="*/ 103 w 261"/>
                <a:gd name="T61" fmla="*/ 179 h 305"/>
                <a:gd name="T62" fmla="*/ 130 w 261"/>
                <a:gd name="T63" fmla="*/ 17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130" y="173"/>
                  </a:moveTo>
                  <a:lnTo>
                    <a:pt x="130" y="173"/>
                  </a:lnTo>
                  <a:lnTo>
                    <a:pt x="157" y="179"/>
                  </a:lnTo>
                  <a:lnTo>
                    <a:pt x="179" y="184"/>
                  </a:lnTo>
                  <a:lnTo>
                    <a:pt x="201" y="195"/>
                  </a:lnTo>
                  <a:lnTo>
                    <a:pt x="222" y="211"/>
                  </a:lnTo>
                  <a:lnTo>
                    <a:pt x="222" y="211"/>
                  </a:lnTo>
                  <a:lnTo>
                    <a:pt x="239" y="233"/>
                  </a:lnTo>
                  <a:lnTo>
                    <a:pt x="249" y="255"/>
                  </a:lnTo>
                  <a:lnTo>
                    <a:pt x="255" y="277"/>
                  </a:lnTo>
                  <a:lnTo>
                    <a:pt x="260" y="304"/>
                  </a:lnTo>
                  <a:lnTo>
                    <a:pt x="260" y="32"/>
                  </a:lnTo>
                  <a:lnTo>
                    <a:pt x="260" y="32"/>
                  </a:lnTo>
                  <a:lnTo>
                    <a:pt x="228" y="16"/>
                  </a:lnTo>
                  <a:lnTo>
                    <a:pt x="195" y="11"/>
                  </a:lnTo>
                  <a:lnTo>
                    <a:pt x="162" y="5"/>
                  </a:lnTo>
                  <a:lnTo>
                    <a:pt x="130" y="0"/>
                  </a:lnTo>
                  <a:lnTo>
                    <a:pt x="130" y="0"/>
                  </a:lnTo>
                  <a:lnTo>
                    <a:pt x="97" y="5"/>
                  </a:lnTo>
                  <a:lnTo>
                    <a:pt x="65" y="11"/>
                  </a:lnTo>
                  <a:lnTo>
                    <a:pt x="33" y="16"/>
                  </a:lnTo>
                  <a:lnTo>
                    <a:pt x="0" y="32"/>
                  </a:lnTo>
                  <a:lnTo>
                    <a:pt x="0" y="304"/>
                  </a:lnTo>
                  <a:lnTo>
                    <a:pt x="0" y="304"/>
                  </a:lnTo>
                  <a:lnTo>
                    <a:pt x="5" y="277"/>
                  </a:lnTo>
                  <a:lnTo>
                    <a:pt x="10" y="255"/>
                  </a:lnTo>
                  <a:lnTo>
                    <a:pt x="21" y="233"/>
                  </a:lnTo>
                  <a:lnTo>
                    <a:pt x="37" y="211"/>
                  </a:lnTo>
                  <a:lnTo>
                    <a:pt x="60" y="195"/>
                  </a:lnTo>
                  <a:lnTo>
                    <a:pt x="81" y="184"/>
                  </a:lnTo>
                  <a:lnTo>
                    <a:pt x="103" y="179"/>
                  </a:lnTo>
                  <a:lnTo>
                    <a:pt x="130" y="1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4" name="Freeform 28"/>
            <p:cNvSpPr>
              <a:spLocks noChangeArrowheads="1"/>
            </p:cNvSpPr>
            <p:nvPr/>
          </p:nvSpPr>
          <p:spPr bwMode="auto">
            <a:xfrm>
              <a:off x="10844213" y="583247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5" name="Freeform 29"/>
            <p:cNvSpPr>
              <a:spLocks noChangeArrowheads="1"/>
            </p:cNvSpPr>
            <p:nvPr/>
          </p:nvSpPr>
          <p:spPr bwMode="auto">
            <a:xfrm>
              <a:off x="10906125" y="5832475"/>
              <a:ext cx="92075" cy="107950"/>
            </a:xfrm>
            <a:custGeom>
              <a:avLst/>
              <a:gdLst>
                <a:gd name="T0" fmla="*/ 222 w 261"/>
                <a:gd name="T1" fmla="*/ 92 h 305"/>
                <a:gd name="T2" fmla="*/ 222 w 261"/>
                <a:gd name="T3" fmla="*/ 92 h 305"/>
                <a:gd name="T4" fmla="*/ 201 w 261"/>
                <a:gd name="T5" fmla="*/ 109 h 305"/>
                <a:gd name="T6" fmla="*/ 179 w 261"/>
                <a:gd name="T7" fmla="*/ 119 h 305"/>
                <a:gd name="T8" fmla="*/ 157 w 261"/>
                <a:gd name="T9" fmla="*/ 130 h 305"/>
                <a:gd name="T10" fmla="*/ 130 w 261"/>
                <a:gd name="T11" fmla="*/ 130 h 305"/>
                <a:gd name="T12" fmla="*/ 130 w 261"/>
                <a:gd name="T13" fmla="*/ 130 h 305"/>
                <a:gd name="T14" fmla="*/ 103 w 261"/>
                <a:gd name="T15" fmla="*/ 130 h 305"/>
                <a:gd name="T16" fmla="*/ 81 w 261"/>
                <a:gd name="T17" fmla="*/ 119 h 305"/>
                <a:gd name="T18" fmla="*/ 60 w 261"/>
                <a:gd name="T19" fmla="*/ 109 h 305"/>
                <a:gd name="T20" fmla="*/ 37 w 261"/>
                <a:gd name="T21" fmla="*/ 92 h 305"/>
                <a:gd name="T22" fmla="*/ 21 w 261"/>
                <a:gd name="T23" fmla="*/ 76 h 305"/>
                <a:gd name="T24" fmla="*/ 10 w 261"/>
                <a:gd name="T25" fmla="*/ 54 h 305"/>
                <a:gd name="T26" fmla="*/ 5 w 261"/>
                <a:gd name="T27" fmla="*/ 27 h 305"/>
                <a:gd name="T28" fmla="*/ 0 w 261"/>
                <a:gd name="T29" fmla="*/ 0 h 305"/>
                <a:gd name="T30" fmla="*/ 0 w 261"/>
                <a:gd name="T31" fmla="*/ 277 h 305"/>
                <a:gd name="T32" fmla="*/ 0 w 261"/>
                <a:gd name="T33" fmla="*/ 277 h 305"/>
                <a:gd name="T34" fmla="*/ 33 w 261"/>
                <a:gd name="T35" fmla="*/ 288 h 305"/>
                <a:gd name="T36" fmla="*/ 65 w 261"/>
                <a:gd name="T37" fmla="*/ 298 h 305"/>
                <a:gd name="T38" fmla="*/ 97 w 261"/>
                <a:gd name="T39" fmla="*/ 304 h 305"/>
                <a:gd name="T40" fmla="*/ 130 w 261"/>
                <a:gd name="T41" fmla="*/ 304 h 305"/>
                <a:gd name="T42" fmla="*/ 130 w 261"/>
                <a:gd name="T43" fmla="*/ 304 h 305"/>
                <a:gd name="T44" fmla="*/ 162 w 261"/>
                <a:gd name="T45" fmla="*/ 304 h 305"/>
                <a:gd name="T46" fmla="*/ 195 w 261"/>
                <a:gd name="T47" fmla="*/ 298 h 305"/>
                <a:gd name="T48" fmla="*/ 228 w 261"/>
                <a:gd name="T49" fmla="*/ 288 h 305"/>
                <a:gd name="T50" fmla="*/ 260 w 261"/>
                <a:gd name="T51" fmla="*/ 277 h 305"/>
                <a:gd name="T52" fmla="*/ 260 w 261"/>
                <a:gd name="T53" fmla="*/ 0 h 305"/>
                <a:gd name="T54" fmla="*/ 260 w 261"/>
                <a:gd name="T55" fmla="*/ 0 h 305"/>
                <a:gd name="T56" fmla="*/ 255 w 261"/>
                <a:gd name="T57" fmla="*/ 27 h 305"/>
                <a:gd name="T58" fmla="*/ 249 w 261"/>
                <a:gd name="T59" fmla="*/ 49 h 305"/>
                <a:gd name="T60" fmla="*/ 239 w 261"/>
                <a:gd name="T61" fmla="*/ 71 h 305"/>
                <a:gd name="T62" fmla="*/ 222 w 261"/>
                <a:gd name="T63" fmla="*/ 9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305">
                  <a:moveTo>
                    <a:pt x="222" y="92"/>
                  </a:moveTo>
                  <a:lnTo>
                    <a:pt x="222" y="92"/>
                  </a:lnTo>
                  <a:lnTo>
                    <a:pt x="201" y="109"/>
                  </a:lnTo>
                  <a:lnTo>
                    <a:pt x="179" y="119"/>
                  </a:lnTo>
                  <a:lnTo>
                    <a:pt x="157" y="130"/>
                  </a:lnTo>
                  <a:lnTo>
                    <a:pt x="130" y="130"/>
                  </a:lnTo>
                  <a:lnTo>
                    <a:pt x="130" y="130"/>
                  </a:lnTo>
                  <a:lnTo>
                    <a:pt x="103" y="130"/>
                  </a:lnTo>
                  <a:lnTo>
                    <a:pt x="81" y="119"/>
                  </a:lnTo>
                  <a:lnTo>
                    <a:pt x="60" y="109"/>
                  </a:lnTo>
                  <a:lnTo>
                    <a:pt x="37" y="92"/>
                  </a:lnTo>
                  <a:lnTo>
                    <a:pt x="21" y="76"/>
                  </a:lnTo>
                  <a:lnTo>
                    <a:pt x="10" y="54"/>
                  </a:lnTo>
                  <a:lnTo>
                    <a:pt x="5" y="27"/>
                  </a:lnTo>
                  <a:lnTo>
                    <a:pt x="0" y="0"/>
                  </a:lnTo>
                  <a:lnTo>
                    <a:pt x="0" y="277"/>
                  </a:lnTo>
                  <a:lnTo>
                    <a:pt x="0" y="277"/>
                  </a:lnTo>
                  <a:lnTo>
                    <a:pt x="33" y="288"/>
                  </a:lnTo>
                  <a:lnTo>
                    <a:pt x="65" y="298"/>
                  </a:lnTo>
                  <a:lnTo>
                    <a:pt x="97" y="304"/>
                  </a:lnTo>
                  <a:lnTo>
                    <a:pt x="130" y="304"/>
                  </a:lnTo>
                  <a:lnTo>
                    <a:pt x="130" y="304"/>
                  </a:lnTo>
                  <a:lnTo>
                    <a:pt x="162" y="304"/>
                  </a:lnTo>
                  <a:lnTo>
                    <a:pt x="195" y="298"/>
                  </a:lnTo>
                  <a:lnTo>
                    <a:pt x="228" y="288"/>
                  </a:lnTo>
                  <a:lnTo>
                    <a:pt x="260" y="277"/>
                  </a:lnTo>
                  <a:lnTo>
                    <a:pt x="260" y="0"/>
                  </a:lnTo>
                  <a:lnTo>
                    <a:pt x="260" y="0"/>
                  </a:lnTo>
                  <a:lnTo>
                    <a:pt x="255" y="27"/>
                  </a:lnTo>
                  <a:lnTo>
                    <a:pt x="249" y="49"/>
                  </a:lnTo>
                  <a:lnTo>
                    <a:pt x="239" y="71"/>
                  </a:lnTo>
                  <a:lnTo>
                    <a:pt x="222" y="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6" name="Freeform 30"/>
            <p:cNvSpPr>
              <a:spLocks noChangeArrowheads="1"/>
            </p:cNvSpPr>
            <p:nvPr/>
          </p:nvSpPr>
          <p:spPr bwMode="auto">
            <a:xfrm>
              <a:off x="10844213" y="5735638"/>
              <a:ext cx="61913" cy="196850"/>
            </a:xfrm>
            <a:custGeom>
              <a:avLst/>
              <a:gdLst>
                <a:gd name="T0" fmla="*/ 174 w 175"/>
                <a:gd name="T1" fmla="*/ 272 h 550"/>
                <a:gd name="T2" fmla="*/ 174 w 175"/>
                <a:gd name="T3" fmla="*/ 272 h 550"/>
                <a:gd name="T4" fmla="*/ 174 w 175"/>
                <a:gd name="T5" fmla="*/ 272 h 550"/>
                <a:gd name="T6" fmla="*/ 174 w 175"/>
                <a:gd name="T7" fmla="*/ 0 h 550"/>
                <a:gd name="T8" fmla="*/ 174 w 175"/>
                <a:gd name="T9" fmla="*/ 0 h 550"/>
                <a:gd name="T10" fmla="*/ 136 w 175"/>
                <a:gd name="T11" fmla="*/ 22 h 550"/>
                <a:gd name="T12" fmla="*/ 103 w 175"/>
                <a:gd name="T13" fmla="*/ 44 h 550"/>
                <a:gd name="T14" fmla="*/ 76 w 175"/>
                <a:gd name="T15" fmla="*/ 77 h 550"/>
                <a:gd name="T16" fmla="*/ 49 w 175"/>
                <a:gd name="T17" fmla="*/ 109 h 550"/>
                <a:gd name="T18" fmla="*/ 27 w 175"/>
                <a:gd name="T19" fmla="*/ 147 h 550"/>
                <a:gd name="T20" fmla="*/ 16 w 175"/>
                <a:gd name="T21" fmla="*/ 185 h 550"/>
                <a:gd name="T22" fmla="*/ 5 w 175"/>
                <a:gd name="T23" fmla="*/ 229 h 550"/>
                <a:gd name="T24" fmla="*/ 0 w 175"/>
                <a:gd name="T25" fmla="*/ 272 h 550"/>
                <a:gd name="T26" fmla="*/ 0 w 175"/>
                <a:gd name="T27" fmla="*/ 272 h 550"/>
                <a:gd name="T28" fmla="*/ 0 w 175"/>
                <a:gd name="T29" fmla="*/ 272 h 550"/>
                <a:gd name="T30" fmla="*/ 5 w 175"/>
                <a:gd name="T31" fmla="*/ 321 h 550"/>
                <a:gd name="T32" fmla="*/ 16 w 175"/>
                <a:gd name="T33" fmla="*/ 359 h 550"/>
                <a:gd name="T34" fmla="*/ 27 w 175"/>
                <a:gd name="T35" fmla="*/ 402 h 550"/>
                <a:gd name="T36" fmla="*/ 49 w 175"/>
                <a:gd name="T37" fmla="*/ 435 h 550"/>
                <a:gd name="T38" fmla="*/ 76 w 175"/>
                <a:gd name="T39" fmla="*/ 473 h 550"/>
                <a:gd name="T40" fmla="*/ 103 w 175"/>
                <a:gd name="T41" fmla="*/ 500 h 550"/>
                <a:gd name="T42" fmla="*/ 136 w 175"/>
                <a:gd name="T43" fmla="*/ 527 h 550"/>
                <a:gd name="T44" fmla="*/ 174 w 175"/>
                <a:gd name="T45" fmla="*/ 549 h 550"/>
                <a:gd name="T46" fmla="*/ 174 w 175"/>
                <a:gd name="T47" fmla="*/ 27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50">
                  <a:moveTo>
                    <a:pt x="174" y="272"/>
                  </a:moveTo>
                  <a:lnTo>
                    <a:pt x="174" y="272"/>
                  </a:lnTo>
                  <a:lnTo>
                    <a:pt x="174" y="272"/>
                  </a:lnTo>
                  <a:lnTo>
                    <a:pt x="174" y="0"/>
                  </a:lnTo>
                  <a:lnTo>
                    <a:pt x="174" y="0"/>
                  </a:lnTo>
                  <a:lnTo>
                    <a:pt x="136" y="22"/>
                  </a:lnTo>
                  <a:lnTo>
                    <a:pt x="103" y="44"/>
                  </a:lnTo>
                  <a:lnTo>
                    <a:pt x="76" y="77"/>
                  </a:lnTo>
                  <a:lnTo>
                    <a:pt x="49" y="109"/>
                  </a:lnTo>
                  <a:lnTo>
                    <a:pt x="27" y="147"/>
                  </a:lnTo>
                  <a:lnTo>
                    <a:pt x="16" y="185"/>
                  </a:lnTo>
                  <a:lnTo>
                    <a:pt x="5" y="229"/>
                  </a:lnTo>
                  <a:lnTo>
                    <a:pt x="0" y="272"/>
                  </a:lnTo>
                  <a:lnTo>
                    <a:pt x="0" y="272"/>
                  </a:lnTo>
                  <a:lnTo>
                    <a:pt x="0" y="272"/>
                  </a:lnTo>
                  <a:lnTo>
                    <a:pt x="5" y="321"/>
                  </a:lnTo>
                  <a:lnTo>
                    <a:pt x="16" y="359"/>
                  </a:lnTo>
                  <a:lnTo>
                    <a:pt x="27" y="402"/>
                  </a:lnTo>
                  <a:lnTo>
                    <a:pt x="49" y="435"/>
                  </a:lnTo>
                  <a:lnTo>
                    <a:pt x="76" y="473"/>
                  </a:lnTo>
                  <a:lnTo>
                    <a:pt x="103" y="500"/>
                  </a:lnTo>
                  <a:lnTo>
                    <a:pt x="136" y="527"/>
                  </a:lnTo>
                  <a:lnTo>
                    <a:pt x="174" y="549"/>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7" name="Freeform 31"/>
            <p:cNvSpPr>
              <a:spLocks noChangeArrowheads="1"/>
            </p:cNvSpPr>
            <p:nvPr/>
          </p:nvSpPr>
          <p:spPr bwMode="auto">
            <a:xfrm>
              <a:off x="10999788" y="5735638"/>
              <a:ext cx="61913" cy="196850"/>
            </a:xfrm>
            <a:custGeom>
              <a:avLst/>
              <a:gdLst>
                <a:gd name="T0" fmla="*/ 0 w 175"/>
                <a:gd name="T1" fmla="*/ 0 h 550"/>
                <a:gd name="T2" fmla="*/ 0 w 175"/>
                <a:gd name="T3" fmla="*/ 272 h 550"/>
                <a:gd name="T4" fmla="*/ 0 w 175"/>
                <a:gd name="T5" fmla="*/ 549 h 550"/>
                <a:gd name="T6" fmla="*/ 0 w 175"/>
                <a:gd name="T7" fmla="*/ 549 h 550"/>
                <a:gd name="T8" fmla="*/ 44 w 175"/>
                <a:gd name="T9" fmla="*/ 522 h 550"/>
                <a:gd name="T10" fmla="*/ 81 w 175"/>
                <a:gd name="T11" fmla="*/ 489 h 550"/>
                <a:gd name="T12" fmla="*/ 81 w 175"/>
                <a:gd name="T13" fmla="*/ 489 h 550"/>
                <a:gd name="T14" fmla="*/ 120 w 175"/>
                <a:gd name="T15" fmla="*/ 441 h 550"/>
                <a:gd name="T16" fmla="*/ 152 w 175"/>
                <a:gd name="T17" fmla="*/ 391 h 550"/>
                <a:gd name="T18" fmla="*/ 169 w 175"/>
                <a:gd name="T19" fmla="*/ 332 h 550"/>
                <a:gd name="T20" fmla="*/ 174 w 175"/>
                <a:gd name="T21" fmla="*/ 272 h 550"/>
                <a:gd name="T22" fmla="*/ 174 w 175"/>
                <a:gd name="T23" fmla="*/ 272 h 550"/>
                <a:gd name="T24" fmla="*/ 169 w 175"/>
                <a:gd name="T25" fmla="*/ 212 h 550"/>
                <a:gd name="T26" fmla="*/ 152 w 175"/>
                <a:gd name="T27" fmla="*/ 158 h 550"/>
                <a:gd name="T28" fmla="*/ 125 w 175"/>
                <a:gd name="T29" fmla="*/ 104 h 550"/>
                <a:gd name="T30" fmla="*/ 81 w 175"/>
                <a:gd name="T31" fmla="*/ 60 h 550"/>
                <a:gd name="T32" fmla="*/ 81 w 175"/>
                <a:gd name="T33" fmla="*/ 60 h 550"/>
                <a:gd name="T34" fmla="*/ 44 w 175"/>
                <a:gd name="T35" fmla="*/ 22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2"/>
                  </a:lnTo>
                  <a:lnTo>
                    <a:pt x="0" y="549"/>
                  </a:lnTo>
                  <a:lnTo>
                    <a:pt x="0" y="549"/>
                  </a:lnTo>
                  <a:lnTo>
                    <a:pt x="44" y="522"/>
                  </a:lnTo>
                  <a:lnTo>
                    <a:pt x="81" y="489"/>
                  </a:lnTo>
                  <a:lnTo>
                    <a:pt x="81" y="489"/>
                  </a:lnTo>
                  <a:lnTo>
                    <a:pt x="120" y="441"/>
                  </a:lnTo>
                  <a:lnTo>
                    <a:pt x="152" y="391"/>
                  </a:lnTo>
                  <a:lnTo>
                    <a:pt x="169" y="332"/>
                  </a:lnTo>
                  <a:lnTo>
                    <a:pt x="174" y="272"/>
                  </a:lnTo>
                  <a:lnTo>
                    <a:pt x="174" y="272"/>
                  </a:lnTo>
                  <a:lnTo>
                    <a:pt x="169" y="212"/>
                  </a:lnTo>
                  <a:lnTo>
                    <a:pt x="152" y="158"/>
                  </a:lnTo>
                  <a:lnTo>
                    <a:pt x="125" y="104"/>
                  </a:lnTo>
                  <a:lnTo>
                    <a:pt x="81" y="60"/>
                  </a:lnTo>
                  <a:lnTo>
                    <a:pt x="81" y="60"/>
                  </a:lnTo>
                  <a:lnTo>
                    <a:pt x="44"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8" name="Freeform 32"/>
            <p:cNvSpPr>
              <a:spLocks noChangeArrowheads="1"/>
            </p:cNvSpPr>
            <p:nvPr/>
          </p:nvSpPr>
          <p:spPr bwMode="auto">
            <a:xfrm>
              <a:off x="10282238" y="6478588"/>
              <a:ext cx="0" cy="0"/>
            </a:xfrm>
            <a:custGeom>
              <a:avLst/>
              <a:gdLst>
                <a:gd name="T0" fmla="*/ 0 w 1"/>
                <a:gd name="T1" fmla="*/ 5 h 6"/>
                <a:gd name="T2" fmla="*/ 0 w 1"/>
                <a:gd name="T3" fmla="*/ 0 h 6"/>
                <a:gd name="T4" fmla="*/ 0 w 1"/>
                <a:gd name="T5" fmla="*/ 0 h 6"/>
                <a:gd name="T6" fmla="*/ 0 w 1"/>
                <a:gd name="T7" fmla="*/ 0 h 6"/>
                <a:gd name="T8" fmla="*/ 0 w 1"/>
                <a:gd name="T9" fmla="*/ 0 h 6"/>
                <a:gd name="T10" fmla="*/ 0 w 1"/>
                <a:gd name="T11" fmla="*/ 5 h 6"/>
              </a:gdLst>
              <a:ahLst/>
              <a:cxnLst>
                <a:cxn ang="0">
                  <a:pos x="T0" y="T1"/>
                </a:cxn>
                <a:cxn ang="0">
                  <a:pos x="T2" y="T3"/>
                </a:cxn>
                <a:cxn ang="0">
                  <a:pos x="T4" y="T5"/>
                </a:cxn>
                <a:cxn ang="0">
                  <a:pos x="T6" y="T7"/>
                </a:cxn>
                <a:cxn ang="0">
                  <a:pos x="T8" y="T9"/>
                </a:cxn>
                <a:cxn ang="0">
                  <a:pos x="T10" y="T11"/>
                </a:cxn>
              </a:cxnLst>
              <a:rect l="0" t="0" r="r" b="b"/>
              <a:pathLst>
                <a:path w="1" h="6">
                  <a:moveTo>
                    <a:pt x="0" y="5"/>
                  </a:moveTo>
                  <a:lnTo>
                    <a:pt x="0" y="0"/>
                  </a:lnTo>
                  <a:lnTo>
                    <a:pt x="0" y="0"/>
                  </a:lnTo>
                  <a:lnTo>
                    <a:pt x="0" y="0"/>
                  </a:lnTo>
                  <a:lnTo>
                    <a:pt x="0" y="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89" name="Freeform 33"/>
            <p:cNvSpPr>
              <a:spLocks noChangeArrowheads="1"/>
            </p:cNvSpPr>
            <p:nvPr/>
          </p:nvSpPr>
          <p:spPr bwMode="auto">
            <a:xfrm>
              <a:off x="10220325" y="5078413"/>
              <a:ext cx="61913" cy="1785937"/>
            </a:xfrm>
            <a:custGeom>
              <a:avLst/>
              <a:gdLst>
                <a:gd name="T0" fmla="*/ 0 w 175"/>
                <a:gd name="T1" fmla="*/ 3890 h 4966"/>
                <a:gd name="T2" fmla="*/ 0 w 175"/>
                <a:gd name="T3" fmla="*/ 3890 h 4966"/>
                <a:gd name="T4" fmla="*/ 6 w 175"/>
                <a:gd name="T5" fmla="*/ 3846 h 4966"/>
                <a:gd name="T6" fmla="*/ 17 w 175"/>
                <a:gd name="T7" fmla="*/ 3802 h 4966"/>
                <a:gd name="T8" fmla="*/ 33 w 175"/>
                <a:gd name="T9" fmla="*/ 3765 h 4966"/>
                <a:gd name="T10" fmla="*/ 49 w 175"/>
                <a:gd name="T11" fmla="*/ 3727 h 4966"/>
                <a:gd name="T12" fmla="*/ 76 w 175"/>
                <a:gd name="T13" fmla="*/ 3694 h 4966"/>
                <a:gd name="T14" fmla="*/ 103 w 175"/>
                <a:gd name="T15" fmla="*/ 3667 h 4966"/>
                <a:gd name="T16" fmla="*/ 142 w 175"/>
                <a:gd name="T17" fmla="*/ 3640 h 4966"/>
                <a:gd name="T18" fmla="*/ 174 w 175"/>
                <a:gd name="T19" fmla="*/ 3618 h 4966"/>
                <a:gd name="T20" fmla="*/ 174 w 175"/>
                <a:gd name="T21" fmla="*/ 0 h 4966"/>
                <a:gd name="T22" fmla="*/ 0 w 175"/>
                <a:gd name="T23" fmla="*/ 0 h 4966"/>
                <a:gd name="T24" fmla="*/ 0 w 175"/>
                <a:gd name="T25" fmla="*/ 2792 h 4966"/>
                <a:gd name="T26" fmla="*/ 0 w 175"/>
                <a:gd name="T27" fmla="*/ 2792 h 4966"/>
                <a:gd name="T28" fmla="*/ 38 w 175"/>
                <a:gd name="T29" fmla="*/ 2809 h 4966"/>
                <a:gd name="T30" fmla="*/ 71 w 175"/>
                <a:gd name="T31" fmla="*/ 2836 h 4966"/>
                <a:gd name="T32" fmla="*/ 103 w 175"/>
                <a:gd name="T33" fmla="*/ 2868 h 4966"/>
                <a:gd name="T34" fmla="*/ 125 w 175"/>
                <a:gd name="T35" fmla="*/ 2901 h 4966"/>
                <a:gd name="T36" fmla="*/ 147 w 175"/>
                <a:gd name="T37" fmla="*/ 2939 h 4966"/>
                <a:gd name="T38" fmla="*/ 163 w 175"/>
                <a:gd name="T39" fmla="*/ 2977 h 4966"/>
                <a:gd name="T40" fmla="*/ 174 w 175"/>
                <a:gd name="T41" fmla="*/ 3020 h 4966"/>
                <a:gd name="T42" fmla="*/ 174 w 175"/>
                <a:gd name="T43" fmla="*/ 3064 h 4966"/>
                <a:gd name="T44" fmla="*/ 174 w 175"/>
                <a:gd name="T45" fmla="*/ 3064 h 4966"/>
                <a:gd name="T46" fmla="*/ 174 w 175"/>
                <a:gd name="T47" fmla="*/ 3107 h 4966"/>
                <a:gd name="T48" fmla="*/ 163 w 175"/>
                <a:gd name="T49" fmla="*/ 3151 h 4966"/>
                <a:gd name="T50" fmla="*/ 147 w 175"/>
                <a:gd name="T51" fmla="*/ 3189 h 4966"/>
                <a:gd name="T52" fmla="*/ 125 w 175"/>
                <a:gd name="T53" fmla="*/ 3227 h 4966"/>
                <a:gd name="T54" fmla="*/ 103 w 175"/>
                <a:gd name="T55" fmla="*/ 3259 h 4966"/>
                <a:gd name="T56" fmla="*/ 71 w 175"/>
                <a:gd name="T57" fmla="*/ 3292 h 4966"/>
                <a:gd name="T58" fmla="*/ 38 w 175"/>
                <a:gd name="T59" fmla="*/ 3319 h 4966"/>
                <a:gd name="T60" fmla="*/ 0 w 175"/>
                <a:gd name="T61" fmla="*/ 3336 h 4966"/>
                <a:gd name="T62" fmla="*/ 0 w 175"/>
                <a:gd name="T63" fmla="*/ 4965 h 4966"/>
                <a:gd name="T64" fmla="*/ 174 w 175"/>
                <a:gd name="T65" fmla="*/ 4965 h 4966"/>
                <a:gd name="T66" fmla="*/ 174 w 175"/>
                <a:gd name="T67" fmla="*/ 4166 h 4966"/>
                <a:gd name="T68" fmla="*/ 174 w 175"/>
                <a:gd name="T69" fmla="*/ 4166 h 4966"/>
                <a:gd name="T70" fmla="*/ 142 w 175"/>
                <a:gd name="T71" fmla="*/ 4145 h 4966"/>
                <a:gd name="T72" fmla="*/ 103 w 175"/>
                <a:gd name="T73" fmla="*/ 4118 h 4966"/>
                <a:gd name="T74" fmla="*/ 76 w 175"/>
                <a:gd name="T75" fmla="*/ 4091 h 4966"/>
                <a:gd name="T76" fmla="*/ 49 w 175"/>
                <a:gd name="T77" fmla="*/ 4058 h 4966"/>
                <a:gd name="T78" fmla="*/ 33 w 175"/>
                <a:gd name="T79" fmla="*/ 4020 h 4966"/>
                <a:gd name="T80" fmla="*/ 17 w 175"/>
                <a:gd name="T81" fmla="*/ 3977 h 4966"/>
                <a:gd name="T82" fmla="*/ 6 w 175"/>
                <a:gd name="T83" fmla="*/ 3938 h 4966"/>
                <a:gd name="T84" fmla="*/ 0 w 175"/>
                <a:gd name="T85" fmla="*/ 3890 h 4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66">
                  <a:moveTo>
                    <a:pt x="0" y="3890"/>
                  </a:moveTo>
                  <a:lnTo>
                    <a:pt x="0" y="3890"/>
                  </a:lnTo>
                  <a:lnTo>
                    <a:pt x="6" y="3846"/>
                  </a:lnTo>
                  <a:lnTo>
                    <a:pt x="17" y="3802"/>
                  </a:lnTo>
                  <a:lnTo>
                    <a:pt x="33" y="3765"/>
                  </a:lnTo>
                  <a:lnTo>
                    <a:pt x="49" y="3727"/>
                  </a:lnTo>
                  <a:lnTo>
                    <a:pt x="76" y="3694"/>
                  </a:lnTo>
                  <a:lnTo>
                    <a:pt x="103" y="3667"/>
                  </a:lnTo>
                  <a:lnTo>
                    <a:pt x="142" y="3640"/>
                  </a:lnTo>
                  <a:lnTo>
                    <a:pt x="174" y="3618"/>
                  </a:lnTo>
                  <a:lnTo>
                    <a:pt x="174" y="0"/>
                  </a:lnTo>
                  <a:lnTo>
                    <a:pt x="0" y="0"/>
                  </a:lnTo>
                  <a:lnTo>
                    <a:pt x="0" y="2792"/>
                  </a:lnTo>
                  <a:lnTo>
                    <a:pt x="0" y="2792"/>
                  </a:lnTo>
                  <a:lnTo>
                    <a:pt x="38" y="2809"/>
                  </a:lnTo>
                  <a:lnTo>
                    <a:pt x="71" y="2836"/>
                  </a:lnTo>
                  <a:lnTo>
                    <a:pt x="103" y="2868"/>
                  </a:lnTo>
                  <a:lnTo>
                    <a:pt x="125" y="2901"/>
                  </a:lnTo>
                  <a:lnTo>
                    <a:pt x="147" y="2939"/>
                  </a:lnTo>
                  <a:lnTo>
                    <a:pt x="163" y="2977"/>
                  </a:lnTo>
                  <a:lnTo>
                    <a:pt x="174" y="3020"/>
                  </a:lnTo>
                  <a:lnTo>
                    <a:pt x="174" y="3064"/>
                  </a:lnTo>
                  <a:lnTo>
                    <a:pt x="174" y="3064"/>
                  </a:lnTo>
                  <a:lnTo>
                    <a:pt x="174" y="3107"/>
                  </a:lnTo>
                  <a:lnTo>
                    <a:pt x="163" y="3151"/>
                  </a:lnTo>
                  <a:lnTo>
                    <a:pt x="147" y="3189"/>
                  </a:lnTo>
                  <a:lnTo>
                    <a:pt x="125" y="3227"/>
                  </a:lnTo>
                  <a:lnTo>
                    <a:pt x="103" y="3259"/>
                  </a:lnTo>
                  <a:lnTo>
                    <a:pt x="71" y="3292"/>
                  </a:lnTo>
                  <a:lnTo>
                    <a:pt x="38" y="3319"/>
                  </a:lnTo>
                  <a:lnTo>
                    <a:pt x="0" y="3336"/>
                  </a:lnTo>
                  <a:lnTo>
                    <a:pt x="0" y="4965"/>
                  </a:lnTo>
                  <a:lnTo>
                    <a:pt x="174" y="4965"/>
                  </a:lnTo>
                  <a:lnTo>
                    <a:pt x="174" y="4166"/>
                  </a:lnTo>
                  <a:lnTo>
                    <a:pt x="174" y="4166"/>
                  </a:lnTo>
                  <a:lnTo>
                    <a:pt x="142" y="4145"/>
                  </a:lnTo>
                  <a:lnTo>
                    <a:pt x="103" y="4118"/>
                  </a:lnTo>
                  <a:lnTo>
                    <a:pt x="76" y="4091"/>
                  </a:lnTo>
                  <a:lnTo>
                    <a:pt x="49" y="4058"/>
                  </a:lnTo>
                  <a:lnTo>
                    <a:pt x="33" y="4020"/>
                  </a:lnTo>
                  <a:lnTo>
                    <a:pt x="17" y="3977"/>
                  </a:lnTo>
                  <a:lnTo>
                    <a:pt x="6" y="3938"/>
                  </a:lnTo>
                  <a:lnTo>
                    <a:pt x="0" y="389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0" name="Freeform 34"/>
            <p:cNvSpPr>
              <a:spLocks noChangeArrowheads="1"/>
            </p:cNvSpPr>
            <p:nvPr/>
          </p:nvSpPr>
          <p:spPr bwMode="auto">
            <a:xfrm>
              <a:off x="10375900" y="6024563"/>
              <a:ext cx="61913" cy="839787"/>
            </a:xfrm>
            <a:custGeom>
              <a:avLst/>
              <a:gdLst>
                <a:gd name="T0" fmla="*/ 0 w 175"/>
                <a:gd name="T1" fmla="*/ 0 h 2337"/>
                <a:gd name="T2" fmla="*/ 0 w 175"/>
                <a:gd name="T3" fmla="*/ 989 h 2337"/>
                <a:gd name="T4" fmla="*/ 0 w 175"/>
                <a:gd name="T5" fmla="*/ 989 h 2337"/>
                <a:gd name="T6" fmla="*/ 39 w 175"/>
                <a:gd name="T7" fmla="*/ 1011 h 2337"/>
                <a:gd name="T8" fmla="*/ 71 w 175"/>
                <a:gd name="T9" fmla="*/ 1038 h 2337"/>
                <a:gd name="T10" fmla="*/ 98 w 175"/>
                <a:gd name="T11" fmla="*/ 1065 h 2337"/>
                <a:gd name="T12" fmla="*/ 125 w 175"/>
                <a:gd name="T13" fmla="*/ 1098 h 2337"/>
                <a:gd name="T14" fmla="*/ 147 w 175"/>
                <a:gd name="T15" fmla="*/ 1136 h 2337"/>
                <a:gd name="T16" fmla="*/ 164 w 175"/>
                <a:gd name="T17" fmla="*/ 1173 h 2337"/>
                <a:gd name="T18" fmla="*/ 169 w 175"/>
                <a:gd name="T19" fmla="*/ 1217 h 2337"/>
                <a:gd name="T20" fmla="*/ 174 w 175"/>
                <a:gd name="T21" fmla="*/ 1261 h 2337"/>
                <a:gd name="T22" fmla="*/ 174 w 175"/>
                <a:gd name="T23" fmla="*/ 1261 h 2337"/>
                <a:gd name="T24" fmla="*/ 169 w 175"/>
                <a:gd name="T25" fmla="*/ 1309 h 2337"/>
                <a:gd name="T26" fmla="*/ 164 w 175"/>
                <a:gd name="T27" fmla="*/ 1348 h 2337"/>
                <a:gd name="T28" fmla="*/ 147 w 175"/>
                <a:gd name="T29" fmla="*/ 1391 h 2337"/>
                <a:gd name="T30" fmla="*/ 125 w 175"/>
                <a:gd name="T31" fmla="*/ 1429 h 2337"/>
                <a:gd name="T32" fmla="*/ 98 w 175"/>
                <a:gd name="T33" fmla="*/ 1462 h 2337"/>
                <a:gd name="T34" fmla="*/ 71 w 175"/>
                <a:gd name="T35" fmla="*/ 1489 h 2337"/>
                <a:gd name="T36" fmla="*/ 39 w 175"/>
                <a:gd name="T37" fmla="*/ 1516 h 2337"/>
                <a:gd name="T38" fmla="*/ 0 w 175"/>
                <a:gd name="T39" fmla="*/ 1537 h 2337"/>
                <a:gd name="T40" fmla="*/ 0 w 175"/>
                <a:gd name="T41" fmla="*/ 2336 h 2337"/>
                <a:gd name="T42" fmla="*/ 174 w 175"/>
                <a:gd name="T43" fmla="*/ 2336 h 2337"/>
                <a:gd name="T44" fmla="*/ 174 w 175"/>
                <a:gd name="T45" fmla="*/ 272 h 2337"/>
                <a:gd name="T46" fmla="*/ 174 w 175"/>
                <a:gd name="T47" fmla="*/ 272 h 2337"/>
                <a:gd name="T48" fmla="*/ 137 w 175"/>
                <a:gd name="T49" fmla="*/ 255 h 2337"/>
                <a:gd name="T50" fmla="*/ 104 w 175"/>
                <a:gd name="T51" fmla="*/ 228 h 2337"/>
                <a:gd name="T52" fmla="*/ 77 w 175"/>
                <a:gd name="T53" fmla="*/ 201 h 2337"/>
                <a:gd name="T54" fmla="*/ 49 w 175"/>
                <a:gd name="T55" fmla="*/ 163 h 2337"/>
                <a:gd name="T56" fmla="*/ 28 w 175"/>
                <a:gd name="T57" fmla="*/ 130 h 2337"/>
                <a:gd name="T58" fmla="*/ 12 w 175"/>
                <a:gd name="T59" fmla="*/ 87 h 2337"/>
                <a:gd name="T60" fmla="*/ 6 w 175"/>
                <a:gd name="T61" fmla="*/ 44 h 2337"/>
                <a:gd name="T62" fmla="*/ 0 w 175"/>
                <a:gd name="T63" fmla="*/ 0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2337">
                  <a:moveTo>
                    <a:pt x="0" y="0"/>
                  </a:moveTo>
                  <a:lnTo>
                    <a:pt x="0" y="989"/>
                  </a:lnTo>
                  <a:lnTo>
                    <a:pt x="0" y="989"/>
                  </a:lnTo>
                  <a:lnTo>
                    <a:pt x="39" y="1011"/>
                  </a:lnTo>
                  <a:lnTo>
                    <a:pt x="71" y="1038"/>
                  </a:lnTo>
                  <a:lnTo>
                    <a:pt x="98" y="1065"/>
                  </a:lnTo>
                  <a:lnTo>
                    <a:pt x="125" y="1098"/>
                  </a:lnTo>
                  <a:lnTo>
                    <a:pt x="147" y="1136"/>
                  </a:lnTo>
                  <a:lnTo>
                    <a:pt x="164" y="1173"/>
                  </a:lnTo>
                  <a:lnTo>
                    <a:pt x="169" y="1217"/>
                  </a:lnTo>
                  <a:lnTo>
                    <a:pt x="174" y="1261"/>
                  </a:lnTo>
                  <a:lnTo>
                    <a:pt x="174" y="1261"/>
                  </a:lnTo>
                  <a:lnTo>
                    <a:pt x="169" y="1309"/>
                  </a:lnTo>
                  <a:lnTo>
                    <a:pt x="164" y="1348"/>
                  </a:lnTo>
                  <a:lnTo>
                    <a:pt x="147" y="1391"/>
                  </a:lnTo>
                  <a:lnTo>
                    <a:pt x="125" y="1429"/>
                  </a:lnTo>
                  <a:lnTo>
                    <a:pt x="98" y="1462"/>
                  </a:lnTo>
                  <a:lnTo>
                    <a:pt x="71" y="1489"/>
                  </a:lnTo>
                  <a:lnTo>
                    <a:pt x="39" y="1516"/>
                  </a:lnTo>
                  <a:lnTo>
                    <a:pt x="0" y="1537"/>
                  </a:lnTo>
                  <a:lnTo>
                    <a:pt x="0" y="2336"/>
                  </a:lnTo>
                  <a:lnTo>
                    <a:pt x="174" y="2336"/>
                  </a:lnTo>
                  <a:lnTo>
                    <a:pt x="174" y="272"/>
                  </a:lnTo>
                  <a:lnTo>
                    <a:pt x="174" y="272"/>
                  </a:lnTo>
                  <a:lnTo>
                    <a:pt x="137" y="255"/>
                  </a:lnTo>
                  <a:lnTo>
                    <a:pt x="104" y="228"/>
                  </a:lnTo>
                  <a:lnTo>
                    <a:pt x="77" y="201"/>
                  </a:lnTo>
                  <a:lnTo>
                    <a:pt x="49" y="163"/>
                  </a:lnTo>
                  <a:lnTo>
                    <a:pt x="28" y="130"/>
                  </a:lnTo>
                  <a:lnTo>
                    <a:pt x="12" y="87"/>
                  </a:lnTo>
                  <a:lnTo>
                    <a:pt x="6"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1" name="Freeform 35"/>
            <p:cNvSpPr>
              <a:spLocks noChangeArrowheads="1"/>
            </p:cNvSpPr>
            <p:nvPr/>
          </p:nvSpPr>
          <p:spPr bwMode="auto">
            <a:xfrm>
              <a:off x="10282238" y="6370638"/>
              <a:ext cx="92075" cy="215900"/>
            </a:xfrm>
            <a:custGeom>
              <a:avLst/>
              <a:gdLst>
                <a:gd name="T0" fmla="*/ 130 w 261"/>
                <a:gd name="T1" fmla="*/ 0 h 604"/>
                <a:gd name="T2" fmla="*/ 130 w 261"/>
                <a:gd name="T3" fmla="*/ 0 h 604"/>
                <a:gd name="T4" fmla="*/ 97 w 261"/>
                <a:gd name="T5" fmla="*/ 0 h 604"/>
                <a:gd name="T6" fmla="*/ 65 w 261"/>
                <a:gd name="T7" fmla="*/ 5 h 604"/>
                <a:gd name="T8" fmla="*/ 33 w 261"/>
                <a:gd name="T9" fmla="*/ 16 h 604"/>
                <a:gd name="T10" fmla="*/ 0 w 261"/>
                <a:gd name="T11" fmla="*/ 27 h 604"/>
                <a:gd name="T12" fmla="*/ 0 w 261"/>
                <a:gd name="T13" fmla="*/ 299 h 604"/>
                <a:gd name="T14" fmla="*/ 0 w 261"/>
                <a:gd name="T15" fmla="*/ 299 h 604"/>
                <a:gd name="T16" fmla="*/ 5 w 261"/>
                <a:gd name="T17" fmla="*/ 271 h 604"/>
                <a:gd name="T18" fmla="*/ 11 w 261"/>
                <a:gd name="T19" fmla="*/ 250 h 604"/>
                <a:gd name="T20" fmla="*/ 27 w 261"/>
                <a:gd name="T21" fmla="*/ 228 h 604"/>
                <a:gd name="T22" fmla="*/ 43 w 261"/>
                <a:gd name="T23" fmla="*/ 206 h 604"/>
                <a:gd name="T24" fmla="*/ 60 w 261"/>
                <a:gd name="T25" fmla="*/ 195 h 604"/>
                <a:gd name="T26" fmla="*/ 81 w 261"/>
                <a:gd name="T27" fmla="*/ 179 h 604"/>
                <a:gd name="T28" fmla="*/ 103 w 261"/>
                <a:gd name="T29" fmla="*/ 174 h 604"/>
                <a:gd name="T30" fmla="*/ 130 w 261"/>
                <a:gd name="T31" fmla="*/ 174 h 604"/>
                <a:gd name="T32" fmla="*/ 130 w 261"/>
                <a:gd name="T33" fmla="*/ 174 h 604"/>
                <a:gd name="T34" fmla="*/ 157 w 261"/>
                <a:gd name="T35" fmla="*/ 174 h 604"/>
                <a:gd name="T36" fmla="*/ 185 w 261"/>
                <a:gd name="T37" fmla="*/ 179 h 604"/>
                <a:gd name="T38" fmla="*/ 206 w 261"/>
                <a:gd name="T39" fmla="*/ 195 h 604"/>
                <a:gd name="T40" fmla="*/ 222 w 261"/>
                <a:gd name="T41" fmla="*/ 211 h 604"/>
                <a:gd name="T42" fmla="*/ 239 w 261"/>
                <a:gd name="T43" fmla="*/ 228 h 604"/>
                <a:gd name="T44" fmla="*/ 249 w 261"/>
                <a:gd name="T45" fmla="*/ 250 h 604"/>
                <a:gd name="T46" fmla="*/ 260 w 261"/>
                <a:gd name="T47" fmla="*/ 277 h 604"/>
                <a:gd name="T48" fmla="*/ 260 w 261"/>
                <a:gd name="T49" fmla="*/ 299 h 604"/>
                <a:gd name="T50" fmla="*/ 260 w 261"/>
                <a:gd name="T51" fmla="*/ 299 h 604"/>
                <a:gd name="T52" fmla="*/ 260 w 261"/>
                <a:gd name="T53" fmla="*/ 326 h 604"/>
                <a:gd name="T54" fmla="*/ 249 w 261"/>
                <a:gd name="T55" fmla="*/ 353 h 604"/>
                <a:gd name="T56" fmla="*/ 239 w 261"/>
                <a:gd name="T57" fmla="*/ 375 h 604"/>
                <a:gd name="T58" fmla="*/ 222 w 261"/>
                <a:gd name="T59" fmla="*/ 391 h 604"/>
                <a:gd name="T60" fmla="*/ 206 w 261"/>
                <a:gd name="T61" fmla="*/ 407 h 604"/>
                <a:gd name="T62" fmla="*/ 179 w 261"/>
                <a:gd name="T63" fmla="*/ 418 h 604"/>
                <a:gd name="T64" fmla="*/ 157 w 261"/>
                <a:gd name="T65" fmla="*/ 429 h 604"/>
                <a:gd name="T66" fmla="*/ 130 w 261"/>
                <a:gd name="T67" fmla="*/ 429 h 604"/>
                <a:gd name="T68" fmla="*/ 130 w 261"/>
                <a:gd name="T69" fmla="*/ 429 h 604"/>
                <a:gd name="T70" fmla="*/ 103 w 261"/>
                <a:gd name="T71" fmla="*/ 429 h 604"/>
                <a:gd name="T72" fmla="*/ 81 w 261"/>
                <a:gd name="T73" fmla="*/ 418 h 604"/>
                <a:gd name="T74" fmla="*/ 60 w 261"/>
                <a:gd name="T75" fmla="*/ 407 h 604"/>
                <a:gd name="T76" fmla="*/ 43 w 261"/>
                <a:gd name="T77" fmla="*/ 391 h 604"/>
                <a:gd name="T78" fmla="*/ 27 w 261"/>
                <a:gd name="T79" fmla="*/ 375 h 604"/>
                <a:gd name="T80" fmla="*/ 11 w 261"/>
                <a:gd name="T81" fmla="*/ 353 h 604"/>
                <a:gd name="T82" fmla="*/ 5 w 261"/>
                <a:gd name="T83" fmla="*/ 331 h 604"/>
                <a:gd name="T84" fmla="*/ 0 w 261"/>
                <a:gd name="T85" fmla="*/ 304 h 604"/>
                <a:gd name="T86" fmla="*/ 0 w 261"/>
                <a:gd name="T87" fmla="*/ 575 h 604"/>
                <a:gd name="T88" fmla="*/ 0 w 261"/>
                <a:gd name="T89" fmla="*/ 575 h 604"/>
                <a:gd name="T90" fmla="*/ 33 w 261"/>
                <a:gd name="T91" fmla="*/ 586 h 604"/>
                <a:gd name="T92" fmla="*/ 65 w 261"/>
                <a:gd name="T93" fmla="*/ 597 h 604"/>
                <a:gd name="T94" fmla="*/ 97 w 261"/>
                <a:gd name="T95" fmla="*/ 603 h 604"/>
                <a:gd name="T96" fmla="*/ 130 w 261"/>
                <a:gd name="T97" fmla="*/ 603 h 604"/>
                <a:gd name="T98" fmla="*/ 130 w 261"/>
                <a:gd name="T99" fmla="*/ 603 h 604"/>
                <a:gd name="T100" fmla="*/ 168 w 261"/>
                <a:gd name="T101" fmla="*/ 603 h 604"/>
                <a:gd name="T102" fmla="*/ 201 w 261"/>
                <a:gd name="T103" fmla="*/ 597 h 604"/>
                <a:gd name="T104" fmla="*/ 228 w 261"/>
                <a:gd name="T105" fmla="*/ 586 h 604"/>
                <a:gd name="T106" fmla="*/ 260 w 261"/>
                <a:gd name="T107" fmla="*/ 575 h 604"/>
                <a:gd name="T108" fmla="*/ 260 w 261"/>
                <a:gd name="T109" fmla="*/ 27 h 604"/>
                <a:gd name="T110" fmla="*/ 260 w 261"/>
                <a:gd name="T111" fmla="*/ 27 h 604"/>
                <a:gd name="T112" fmla="*/ 228 w 261"/>
                <a:gd name="T113" fmla="*/ 16 h 604"/>
                <a:gd name="T114" fmla="*/ 201 w 261"/>
                <a:gd name="T115" fmla="*/ 5 h 604"/>
                <a:gd name="T116" fmla="*/ 168 w 261"/>
                <a:gd name="T117" fmla="*/ 0 h 604"/>
                <a:gd name="T118" fmla="*/ 130 w 261"/>
                <a:gd name="T1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04">
                  <a:moveTo>
                    <a:pt x="130" y="0"/>
                  </a:moveTo>
                  <a:lnTo>
                    <a:pt x="130" y="0"/>
                  </a:lnTo>
                  <a:lnTo>
                    <a:pt x="97" y="0"/>
                  </a:lnTo>
                  <a:lnTo>
                    <a:pt x="65" y="5"/>
                  </a:lnTo>
                  <a:lnTo>
                    <a:pt x="33" y="16"/>
                  </a:lnTo>
                  <a:lnTo>
                    <a:pt x="0" y="27"/>
                  </a:lnTo>
                  <a:lnTo>
                    <a:pt x="0" y="299"/>
                  </a:lnTo>
                  <a:lnTo>
                    <a:pt x="0" y="299"/>
                  </a:lnTo>
                  <a:lnTo>
                    <a:pt x="5" y="271"/>
                  </a:lnTo>
                  <a:lnTo>
                    <a:pt x="11" y="250"/>
                  </a:lnTo>
                  <a:lnTo>
                    <a:pt x="27" y="228"/>
                  </a:lnTo>
                  <a:lnTo>
                    <a:pt x="43" y="206"/>
                  </a:lnTo>
                  <a:lnTo>
                    <a:pt x="60" y="195"/>
                  </a:lnTo>
                  <a:lnTo>
                    <a:pt x="81" y="179"/>
                  </a:lnTo>
                  <a:lnTo>
                    <a:pt x="103" y="174"/>
                  </a:lnTo>
                  <a:lnTo>
                    <a:pt x="130" y="174"/>
                  </a:lnTo>
                  <a:lnTo>
                    <a:pt x="130" y="174"/>
                  </a:lnTo>
                  <a:lnTo>
                    <a:pt x="157" y="174"/>
                  </a:lnTo>
                  <a:lnTo>
                    <a:pt x="185" y="179"/>
                  </a:lnTo>
                  <a:lnTo>
                    <a:pt x="206" y="195"/>
                  </a:lnTo>
                  <a:lnTo>
                    <a:pt x="222" y="211"/>
                  </a:lnTo>
                  <a:lnTo>
                    <a:pt x="239" y="228"/>
                  </a:lnTo>
                  <a:lnTo>
                    <a:pt x="249" y="250"/>
                  </a:lnTo>
                  <a:lnTo>
                    <a:pt x="260" y="277"/>
                  </a:lnTo>
                  <a:lnTo>
                    <a:pt x="260" y="299"/>
                  </a:lnTo>
                  <a:lnTo>
                    <a:pt x="260" y="299"/>
                  </a:lnTo>
                  <a:lnTo>
                    <a:pt x="260" y="326"/>
                  </a:lnTo>
                  <a:lnTo>
                    <a:pt x="249" y="353"/>
                  </a:lnTo>
                  <a:lnTo>
                    <a:pt x="239" y="375"/>
                  </a:lnTo>
                  <a:lnTo>
                    <a:pt x="222" y="391"/>
                  </a:lnTo>
                  <a:lnTo>
                    <a:pt x="206" y="407"/>
                  </a:lnTo>
                  <a:lnTo>
                    <a:pt x="179" y="418"/>
                  </a:lnTo>
                  <a:lnTo>
                    <a:pt x="157" y="429"/>
                  </a:lnTo>
                  <a:lnTo>
                    <a:pt x="130" y="429"/>
                  </a:lnTo>
                  <a:lnTo>
                    <a:pt x="130" y="429"/>
                  </a:lnTo>
                  <a:lnTo>
                    <a:pt x="103" y="429"/>
                  </a:lnTo>
                  <a:lnTo>
                    <a:pt x="81" y="418"/>
                  </a:lnTo>
                  <a:lnTo>
                    <a:pt x="60" y="407"/>
                  </a:lnTo>
                  <a:lnTo>
                    <a:pt x="43" y="391"/>
                  </a:lnTo>
                  <a:lnTo>
                    <a:pt x="27" y="375"/>
                  </a:lnTo>
                  <a:lnTo>
                    <a:pt x="11" y="353"/>
                  </a:lnTo>
                  <a:lnTo>
                    <a:pt x="5" y="331"/>
                  </a:lnTo>
                  <a:lnTo>
                    <a:pt x="0" y="304"/>
                  </a:lnTo>
                  <a:lnTo>
                    <a:pt x="0" y="575"/>
                  </a:lnTo>
                  <a:lnTo>
                    <a:pt x="0" y="575"/>
                  </a:lnTo>
                  <a:lnTo>
                    <a:pt x="33" y="586"/>
                  </a:lnTo>
                  <a:lnTo>
                    <a:pt x="65" y="597"/>
                  </a:lnTo>
                  <a:lnTo>
                    <a:pt x="97" y="603"/>
                  </a:lnTo>
                  <a:lnTo>
                    <a:pt x="130" y="603"/>
                  </a:lnTo>
                  <a:lnTo>
                    <a:pt x="130" y="603"/>
                  </a:lnTo>
                  <a:lnTo>
                    <a:pt x="168" y="603"/>
                  </a:lnTo>
                  <a:lnTo>
                    <a:pt x="201" y="597"/>
                  </a:lnTo>
                  <a:lnTo>
                    <a:pt x="228" y="586"/>
                  </a:lnTo>
                  <a:lnTo>
                    <a:pt x="260" y="575"/>
                  </a:lnTo>
                  <a:lnTo>
                    <a:pt x="260" y="27"/>
                  </a:lnTo>
                  <a:lnTo>
                    <a:pt x="260" y="27"/>
                  </a:lnTo>
                  <a:lnTo>
                    <a:pt x="228" y="16"/>
                  </a:lnTo>
                  <a:lnTo>
                    <a:pt x="201" y="5"/>
                  </a:lnTo>
                  <a:lnTo>
                    <a:pt x="168"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2" name="Freeform 36"/>
            <p:cNvSpPr>
              <a:spLocks noChangeArrowheads="1"/>
            </p:cNvSpPr>
            <p:nvPr/>
          </p:nvSpPr>
          <p:spPr bwMode="auto">
            <a:xfrm>
              <a:off x="10220325" y="6380163"/>
              <a:ext cx="61913" cy="195262"/>
            </a:xfrm>
            <a:custGeom>
              <a:avLst/>
              <a:gdLst>
                <a:gd name="T0" fmla="*/ 174 w 175"/>
                <a:gd name="T1" fmla="*/ 272 h 549"/>
                <a:gd name="T2" fmla="*/ 174 w 175"/>
                <a:gd name="T3" fmla="*/ 272 h 549"/>
                <a:gd name="T4" fmla="*/ 174 w 175"/>
                <a:gd name="T5" fmla="*/ 272 h 549"/>
                <a:gd name="T6" fmla="*/ 174 w 175"/>
                <a:gd name="T7" fmla="*/ 0 h 549"/>
                <a:gd name="T8" fmla="*/ 174 w 175"/>
                <a:gd name="T9" fmla="*/ 0 h 549"/>
                <a:gd name="T10" fmla="*/ 142 w 175"/>
                <a:gd name="T11" fmla="*/ 22 h 549"/>
                <a:gd name="T12" fmla="*/ 103 w 175"/>
                <a:gd name="T13" fmla="*/ 49 h 549"/>
                <a:gd name="T14" fmla="*/ 76 w 175"/>
                <a:gd name="T15" fmla="*/ 76 h 549"/>
                <a:gd name="T16" fmla="*/ 49 w 175"/>
                <a:gd name="T17" fmla="*/ 109 h 549"/>
                <a:gd name="T18" fmla="*/ 33 w 175"/>
                <a:gd name="T19" fmla="*/ 147 h 549"/>
                <a:gd name="T20" fmla="*/ 17 w 175"/>
                <a:gd name="T21" fmla="*/ 184 h 549"/>
                <a:gd name="T22" fmla="*/ 6 w 175"/>
                <a:gd name="T23" fmla="*/ 228 h 549"/>
                <a:gd name="T24" fmla="*/ 0 w 175"/>
                <a:gd name="T25" fmla="*/ 272 h 549"/>
                <a:gd name="T26" fmla="*/ 0 w 175"/>
                <a:gd name="T27" fmla="*/ 272 h 549"/>
                <a:gd name="T28" fmla="*/ 6 w 175"/>
                <a:gd name="T29" fmla="*/ 320 h 549"/>
                <a:gd name="T30" fmla="*/ 17 w 175"/>
                <a:gd name="T31" fmla="*/ 359 h 549"/>
                <a:gd name="T32" fmla="*/ 33 w 175"/>
                <a:gd name="T33" fmla="*/ 402 h 549"/>
                <a:gd name="T34" fmla="*/ 49 w 175"/>
                <a:gd name="T35" fmla="*/ 440 h 549"/>
                <a:gd name="T36" fmla="*/ 76 w 175"/>
                <a:gd name="T37" fmla="*/ 473 h 549"/>
                <a:gd name="T38" fmla="*/ 103 w 175"/>
                <a:gd name="T39" fmla="*/ 500 h 549"/>
                <a:gd name="T40" fmla="*/ 142 w 175"/>
                <a:gd name="T41" fmla="*/ 527 h 549"/>
                <a:gd name="T42" fmla="*/ 174 w 175"/>
                <a:gd name="T43" fmla="*/ 548 h 549"/>
                <a:gd name="T44" fmla="*/ 174 w 175"/>
                <a:gd name="T45" fmla="*/ 277 h 549"/>
                <a:gd name="T46" fmla="*/ 174 w 175"/>
                <a:gd name="T47" fmla="*/ 277 h 549"/>
                <a:gd name="T48" fmla="*/ 174 w 175"/>
                <a:gd name="T4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2"/>
                  </a:moveTo>
                  <a:lnTo>
                    <a:pt x="174" y="272"/>
                  </a:lnTo>
                  <a:lnTo>
                    <a:pt x="174" y="272"/>
                  </a:lnTo>
                  <a:lnTo>
                    <a:pt x="174" y="0"/>
                  </a:lnTo>
                  <a:lnTo>
                    <a:pt x="174" y="0"/>
                  </a:lnTo>
                  <a:lnTo>
                    <a:pt x="142" y="22"/>
                  </a:lnTo>
                  <a:lnTo>
                    <a:pt x="103" y="49"/>
                  </a:lnTo>
                  <a:lnTo>
                    <a:pt x="76" y="76"/>
                  </a:lnTo>
                  <a:lnTo>
                    <a:pt x="49" y="109"/>
                  </a:lnTo>
                  <a:lnTo>
                    <a:pt x="33" y="147"/>
                  </a:lnTo>
                  <a:lnTo>
                    <a:pt x="17" y="184"/>
                  </a:lnTo>
                  <a:lnTo>
                    <a:pt x="6" y="228"/>
                  </a:lnTo>
                  <a:lnTo>
                    <a:pt x="0" y="272"/>
                  </a:lnTo>
                  <a:lnTo>
                    <a:pt x="0" y="272"/>
                  </a:lnTo>
                  <a:lnTo>
                    <a:pt x="6" y="320"/>
                  </a:lnTo>
                  <a:lnTo>
                    <a:pt x="17" y="359"/>
                  </a:lnTo>
                  <a:lnTo>
                    <a:pt x="33" y="402"/>
                  </a:lnTo>
                  <a:lnTo>
                    <a:pt x="49" y="440"/>
                  </a:lnTo>
                  <a:lnTo>
                    <a:pt x="76" y="473"/>
                  </a:lnTo>
                  <a:lnTo>
                    <a:pt x="103" y="500"/>
                  </a:lnTo>
                  <a:lnTo>
                    <a:pt x="142" y="527"/>
                  </a:lnTo>
                  <a:lnTo>
                    <a:pt x="174" y="548"/>
                  </a:lnTo>
                  <a:lnTo>
                    <a:pt x="174" y="277"/>
                  </a:lnTo>
                  <a:lnTo>
                    <a:pt x="174" y="277"/>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3" name="Freeform 37"/>
            <p:cNvSpPr>
              <a:spLocks noChangeArrowheads="1"/>
            </p:cNvSpPr>
            <p:nvPr/>
          </p:nvSpPr>
          <p:spPr bwMode="auto">
            <a:xfrm>
              <a:off x="10375900" y="6380163"/>
              <a:ext cx="61913" cy="195262"/>
            </a:xfrm>
            <a:custGeom>
              <a:avLst/>
              <a:gdLst>
                <a:gd name="T0" fmla="*/ 174 w 175"/>
                <a:gd name="T1" fmla="*/ 272 h 549"/>
                <a:gd name="T2" fmla="*/ 174 w 175"/>
                <a:gd name="T3" fmla="*/ 272 h 549"/>
                <a:gd name="T4" fmla="*/ 169 w 175"/>
                <a:gd name="T5" fmla="*/ 228 h 549"/>
                <a:gd name="T6" fmla="*/ 164 w 175"/>
                <a:gd name="T7" fmla="*/ 184 h 549"/>
                <a:gd name="T8" fmla="*/ 147 w 175"/>
                <a:gd name="T9" fmla="*/ 147 h 549"/>
                <a:gd name="T10" fmla="*/ 125 w 175"/>
                <a:gd name="T11" fmla="*/ 109 h 549"/>
                <a:gd name="T12" fmla="*/ 98 w 175"/>
                <a:gd name="T13" fmla="*/ 76 h 549"/>
                <a:gd name="T14" fmla="*/ 71 w 175"/>
                <a:gd name="T15" fmla="*/ 49 h 549"/>
                <a:gd name="T16" fmla="*/ 39 w 175"/>
                <a:gd name="T17" fmla="*/ 22 h 549"/>
                <a:gd name="T18" fmla="*/ 0 w 175"/>
                <a:gd name="T19" fmla="*/ 0 h 549"/>
                <a:gd name="T20" fmla="*/ 0 w 175"/>
                <a:gd name="T21" fmla="*/ 548 h 549"/>
                <a:gd name="T22" fmla="*/ 0 w 175"/>
                <a:gd name="T23" fmla="*/ 548 h 549"/>
                <a:gd name="T24" fmla="*/ 39 w 175"/>
                <a:gd name="T25" fmla="*/ 527 h 549"/>
                <a:gd name="T26" fmla="*/ 71 w 175"/>
                <a:gd name="T27" fmla="*/ 500 h 549"/>
                <a:gd name="T28" fmla="*/ 98 w 175"/>
                <a:gd name="T29" fmla="*/ 473 h 549"/>
                <a:gd name="T30" fmla="*/ 125 w 175"/>
                <a:gd name="T31" fmla="*/ 440 h 549"/>
                <a:gd name="T32" fmla="*/ 147 w 175"/>
                <a:gd name="T33" fmla="*/ 402 h 549"/>
                <a:gd name="T34" fmla="*/ 164 w 175"/>
                <a:gd name="T35" fmla="*/ 359 h 549"/>
                <a:gd name="T36" fmla="*/ 169 w 175"/>
                <a:gd name="T37" fmla="*/ 320 h 549"/>
                <a:gd name="T38" fmla="*/ 174 w 175"/>
                <a:gd name="T39" fmla="*/ 27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9">
                  <a:moveTo>
                    <a:pt x="174" y="272"/>
                  </a:moveTo>
                  <a:lnTo>
                    <a:pt x="174" y="272"/>
                  </a:lnTo>
                  <a:lnTo>
                    <a:pt x="169" y="228"/>
                  </a:lnTo>
                  <a:lnTo>
                    <a:pt x="164" y="184"/>
                  </a:lnTo>
                  <a:lnTo>
                    <a:pt x="147" y="147"/>
                  </a:lnTo>
                  <a:lnTo>
                    <a:pt x="125" y="109"/>
                  </a:lnTo>
                  <a:lnTo>
                    <a:pt x="98" y="76"/>
                  </a:lnTo>
                  <a:lnTo>
                    <a:pt x="71" y="49"/>
                  </a:lnTo>
                  <a:lnTo>
                    <a:pt x="39" y="22"/>
                  </a:lnTo>
                  <a:lnTo>
                    <a:pt x="0" y="0"/>
                  </a:lnTo>
                  <a:lnTo>
                    <a:pt x="0" y="548"/>
                  </a:lnTo>
                  <a:lnTo>
                    <a:pt x="0" y="548"/>
                  </a:lnTo>
                  <a:lnTo>
                    <a:pt x="39" y="527"/>
                  </a:lnTo>
                  <a:lnTo>
                    <a:pt x="71" y="500"/>
                  </a:lnTo>
                  <a:lnTo>
                    <a:pt x="98" y="473"/>
                  </a:lnTo>
                  <a:lnTo>
                    <a:pt x="125" y="440"/>
                  </a:lnTo>
                  <a:lnTo>
                    <a:pt x="147" y="402"/>
                  </a:lnTo>
                  <a:lnTo>
                    <a:pt x="164" y="359"/>
                  </a:lnTo>
                  <a:lnTo>
                    <a:pt x="169" y="320"/>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4" name="Freeform 38"/>
            <p:cNvSpPr>
              <a:spLocks noChangeArrowheads="1"/>
            </p:cNvSpPr>
            <p:nvPr/>
          </p:nvSpPr>
          <p:spPr bwMode="auto">
            <a:xfrm>
              <a:off x="10687050" y="3957638"/>
              <a:ext cx="60325" cy="2065337"/>
            </a:xfrm>
            <a:custGeom>
              <a:avLst/>
              <a:gdLst>
                <a:gd name="T0" fmla="*/ 173 w 174"/>
                <a:gd name="T1" fmla="*/ 5741 h 5742"/>
                <a:gd name="T2" fmla="*/ 0 w 174"/>
                <a:gd name="T3" fmla="*/ 5741 h 5742"/>
                <a:gd name="T4" fmla="*/ 0 w 174"/>
                <a:gd name="T5" fmla="*/ 0 h 5742"/>
                <a:gd name="T6" fmla="*/ 173 w 174"/>
                <a:gd name="T7" fmla="*/ 0 h 5742"/>
                <a:gd name="T8" fmla="*/ 173 w 174"/>
                <a:gd name="T9" fmla="*/ 5741 h 5742"/>
              </a:gdLst>
              <a:ahLst/>
              <a:cxnLst>
                <a:cxn ang="0">
                  <a:pos x="T0" y="T1"/>
                </a:cxn>
                <a:cxn ang="0">
                  <a:pos x="T2" y="T3"/>
                </a:cxn>
                <a:cxn ang="0">
                  <a:pos x="T4" y="T5"/>
                </a:cxn>
                <a:cxn ang="0">
                  <a:pos x="T6" y="T7"/>
                </a:cxn>
                <a:cxn ang="0">
                  <a:pos x="T8" y="T9"/>
                </a:cxn>
              </a:cxnLst>
              <a:rect l="0" t="0" r="r" b="b"/>
              <a:pathLst>
                <a:path w="174" h="5742">
                  <a:moveTo>
                    <a:pt x="173" y="5741"/>
                  </a:moveTo>
                  <a:lnTo>
                    <a:pt x="0" y="5741"/>
                  </a:lnTo>
                  <a:lnTo>
                    <a:pt x="0" y="0"/>
                  </a:lnTo>
                  <a:lnTo>
                    <a:pt x="173" y="0"/>
                  </a:lnTo>
                  <a:lnTo>
                    <a:pt x="173" y="57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5" name="Freeform 39"/>
            <p:cNvSpPr>
              <a:spLocks noChangeArrowheads="1"/>
            </p:cNvSpPr>
            <p:nvPr/>
          </p:nvSpPr>
          <p:spPr bwMode="auto">
            <a:xfrm>
              <a:off x="10533063" y="5992813"/>
              <a:ext cx="371475" cy="217487"/>
            </a:xfrm>
            <a:custGeom>
              <a:avLst/>
              <a:gdLst>
                <a:gd name="T0" fmla="*/ 516 w 1038"/>
                <a:gd name="T1" fmla="*/ 608 h 609"/>
                <a:gd name="T2" fmla="*/ 483 w 1038"/>
                <a:gd name="T3" fmla="*/ 602 h 609"/>
                <a:gd name="T4" fmla="*/ 472 w 1038"/>
                <a:gd name="T5" fmla="*/ 591 h 609"/>
                <a:gd name="T6" fmla="*/ 456 w 1038"/>
                <a:gd name="T7" fmla="*/ 581 h 609"/>
                <a:gd name="T8" fmla="*/ 22 w 1038"/>
                <a:gd name="T9" fmla="*/ 146 h 609"/>
                <a:gd name="T10" fmla="*/ 10 w 1038"/>
                <a:gd name="T11" fmla="*/ 130 h 609"/>
                <a:gd name="T12" fmla="*/ 0 w 1038"/>
                <a:gd name="T13" fmla="*/ 102 h 609"/>
                <a:gd name="T14" fmla="*/ 0 w 1038"/>
                <a:gd name="T15" fmla="*/ 81 h 609"/>
                <a:gd name="T16" fmla="*/ 6 w 1038"/>
                <a:gd name="T17" fmla="*/ 54 h 609"/>
                <a:gd name="T18" fmla="*/ 16 w 1038"/>
                <a:gd name="T19" fmla="*/ 32 h 609"/>
                <a:gd name="T20" fmla="*/ 38 w 1038"/>
                <a:gd name="T21" fmla="*/ 16 h 609"/>
                <a:gd name="T22" fmla="*/ 60 w 1038"/>
                <a:gd name="T23" fmla="*/ 5 h 609"/>
                <a:gd name="T24" fmla="*/ 87 w 1038"/>
                <a:gd name="T25" fmla="*/ 0 h 609"/>
                <a:gd name="T26" fmla="*/ 950 w 1038"/>
                <a:gd name="T27" fmla="*/ 0 h 609"/>
                <a:gd name="T28" fmla="*/ 977 w 1038"/>
                <a:gd name="T29" fmla="*/ 5 h 609"/>
                <a:gd name="T30" fmla="*/ 999 w 1038"/>
                <a:gd name="T31" fmla="*/ 16 h 609"/>
                <a:gd name="T32" fmla="*/ 1015 w 1038"/>
                <a:gd name="T33" fmla="*/ 32 h 609"/>
                <a:gd name="T34" fmla="*/ 1031 w 1038"/>
                <a:gd name="T35" fmla="*/ 54 h 609"/>
                <a:gd name="T36" fmla="*/ 1037 w 1038"/>
                <a:gd name="T37" fmla="*/ 81 h 609"/>
                <a:gd name="T38" fmla="*/ 1037 w 1038"/>
                <a:gd name="T39" fmla="*/ 102 h 609"/>
                <a:gd name="T40" fmla="*/ 1026 w 1038"/>
                <a:gd name="T41" fmla="*/ 130 h 609"/>
                <a:gd name="T42" fmla="*/ 1010 w 1038"/>
                <a:gd name="T43" fmla="*/ 146 h 609"/>
                <a:gd name="T44" fmla="*/ 581 w 1038"/>
                <a:gd name="T45" fmla="*/ 581 h 609"/>
                <a:gd name="T46" fmla="*/ 564 w 1038"/>
                <a:gd name="T47" fmla="*/ 591 h 609"/>
                <a:gd name="T48" fmla="*/ 548 w 1038"/>
                <a:gd name="T49" fmla="*/ 602 h 609"/>
                <a:gd name="T50" fmla="*/ 516 w 1038"/>
                <a:gd name="T51" fmla="*/ 608 h 609"/>
                <a:gd name="T52" fmla="*/ 293 w 1038"/>
                <a:gd name="T53" fmla="*/ 173 h 609"/>
                <a:gd name="T54" fmla="*/ 516 w 1038"/>
                <a:gd name="T55" fmla="*/ 396 h 609"/>
                <a:gd name="T56" fmla="*/ 738 w 1038"/>
                <a:gd name="T57" fmla="*/ 173 h 609"/>
                <a:gd name="T58" fmla="*/ 293 w 1038"/>
                <a:gd name="T59"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9">
                  <a:moveTo>
                    <a:pt x="516" y="608"/>
                  </a:moveTo>
                  <a:lnTo>
                    <a:pt x="483" y="602"/>
                  </a:lnTo>
                  <a:lnTo>
                    <a:pt x="472" y="591"/>
                  </a:lnTo>
                  <a:lnTo>
                    <a:pt x="456" y="581"/>
                  </a:lnTo>
                  <a:lnTo>
                    <a:pt x="22" y="146"/>
                  </a:lnTo>
                  <a:lnTo>
                    <a:pt x="10" y="130"/>
                  </a:lnTo>
                  <a:lnTo>
                    <a:pt x="0" y="102"/>
                  </a:lnTo>
                  <a:lnTo>
                    <a:pt x="0" y="81"/>
                  </a:lnTo>
                  <a:lnTo>
                    <a:pt x="6" y="54"/>
                  </a:lnTo>
                  <a:lnTo>
                    <a:pt x="16" y="32"/>
                  </a:lnTo>
                  <a:lnTo>
                    <a:pt x="38" y="16"/>
                  </a:lnTo>
                  <a:lnTo>
                    <a:pt x="60" y="5"/>
                  </a:lnTo>
                  <a:lnTo>
                    <a:pt x="87" y="0"/>
                  </a:lnTo>
                  <a:lnTo>
                    <a:pt x="950" y="0"/>
                  </a:lnTo>
                  <a:lnTo>
                    <a:pt x="977" y="5"/>
                  </a:lnTo>
                  <a:lnTo>
                    <a:pt x="999" y="16"/>
                  </a:lnTo>
                  <a:lnTo>
                    <a:pt x="1015" y="32"/>
                  </a:lnTo>
                  <a:lnTo>
                    <a:pt x="1031" y="54"/>
                  </a:lnTo>
                  <a:lnTo>
                    <a:pt x="1037" y="81"/>
                  </a:lnTo>
                  <a:lnTo>
                    <a:pt x="1037" y="102"/>
                  </a:lnTo>
                  <a:lnTo>
                    <a:pt x="1026" y="130"/>
                  </a:lnTo>
                  <a:lnTo>
                    <a:pt x="1010" y="146"/>
                  </a:lnTo>
                  <a:lnTo>
                    <a:pt x="581" y="581"/>
                  </a:lnTo>
                  <a:lnTo>
                    <a:pt x="564" y="591"/>
                  </a:lnTo>
                  <a:lnTo>
                    <a:pt x="548" y="602"/>
                  </a:lnTo>
                  <a:lnTo>
                    <a:pt x="516" y="608"/>
                  </a:lnTo>
                  <a:close/>
                  <a:moveTo>
                    <a:pt x="293" y="173"/>
                  </a:moveTo>
                  <a:lnTo>
                    <a:pt x="516" y="396"/>
                  </a:lnTo>
                  <a:lnTo>
                    <a:pt x="738" y="173"/>
                  </a:lnTo>
                  <a:lnTo>
                    <a:pt x="293"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6" name="Freeform 40"/>
            <p:cNvSpPr>
              <a:spLocks noChangeArrowheads="1"/>
            </p:cNvSpPr>
            <p:nvPr/>
          </p:nvSpPr>
          <p:spPr bwMode="auto">
            <a:xfrm>
              <a:off x="10375900" y="5172075"/>
              <a:ext cx="61913" cy="850900"/>
            </a:xfrm>
            <a:custGeom>
              <a:avLst/>
              <a:gdLst>
                <a:gd name="T0" fmla="*/ 174 w 175"/>
                <a:gd name="T1" fmla="*/ 2097 h 2369"/>
                <a:gd name="T2" fmla="*/ 174 w 175"/>
                <a:gd name="T3" fmla="*/ 271 h 2369"/>
                <a:gd name="T4" fmla="*/ 174 w 175"/>
                <a:gd name="T5" fmla="*/ 271 h 2369"/>
                <a:gd name="T6" fmla="*/ 137 w 175"/>
                <a:gd name="T7" fmla="*/ 250 h 2369"/>
                <a:gd name="T8" fmla="*/ 104 w 175"/>
                <a:gd name="T9" fmla="*/ 223 h 2369"/>
                <a:gd name="T10" fmla="*/ 77 w 175"/>
                <a:gd name="T11" fmla="*/ 196 h 2369"/>
                <a:gd name="T12" fmla="*/ 49 w 175"/>
                <a:gd name="T13" fmla="*/ 163 h 2369"/>
                <a:gd name="T14" fmla="*/ 28 w 175"/>
                <a:gd name="T15" fmla="*/ 125 h 2369"/>
                <a:gd name="T16" fmla="*/ 12 w 175"/>
                <a:gd name="T17" fmla="*/ 87 h 2369"/>
                <a:gd name="T18" fmla="*/ 6 w 175"/>
                <a:gd name="T19" fmla="*/ 43 h 2369"/>
                <a:gd name="T20" fmla="*/ 0 w 175"/>
                <a:gd name="T21" fmla="*/ 0 h 2369"/>
                <a:gd name="T22" fmla="*/ 0 w 175"/>
                <a:gd name="T23" fmla="*/ 2368 h 2369"/>
                <a:gd name="T24" fmla="*/ 0 w 175"/>
                <a:gd name="T25" fmla="*/ 2368 h 2369"/>
                <a:gd name="T26" fmla="*/ 6 w 175"/>
                <a:gd name="T27" fmla="*/ 2325 h 2369"/>
                <a:gd name="T28" fmla="*/ 12 w 175"/>
                <a:gd name="T29" fmla="*/ 2282 h 2369"/>
                <a:gd name="T30" fmla="*/ 28 w 175"/>
                <a:gd name="T31" fmla="*/ 2243 h 2369"/>
                <a:gd name="T32" fmla="*/ 49 w 175"/>
                <a:gd name="T33" fmla="*/ 2205 h 2369"/>
                <a:gd name="T34" fmla="*/ 77 w 175"/>
                <a:gd name="T35" fmla="*/ 2173 h 2369"/>
                <a:gd name="T36" fmla="*/ 104 w 175"/>
                <a:gd name="T37" fmla="*/ 2140 h 2369"/>
                <a:gd name="T38" fmla="*/ 137 w 175"/>
                <a:gd name="T39" fmla="*/ 2113 h 2369"/>
                <a:gd name="T40" fmla="*/ 174 w 175"/>
                <a:gd name="T41" fmla="*/ 2097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369">
                  <a:moveTo>
                    <a:pt x="174" y="2097"/>
                  </a:moveTo>
                  <a:lnTo>
                    <a:pt x="174" y="271"/>
                  </a:lnTo>
                  <a:lnTo>
                    <a:pt x="174" y="271"/>
                  </a:lnTo>
                  <a:lnTo>
                    <a:pt x="137" y="250"/>
                  </a:lnTo>
                  <a:lnTo>
                    <a:pt x="104" y="223"/>
                  </a:lnTo>
                  <a:lnTo>
                    <a:pt x="77" y="196"/>
                  </a:lnTo>
                  <a:lnTo>
                    <a:pt x="49" y="163"/>
                  </a:lnTo>
                  <a:lnTo>
                    <a:pt x="28" y="125"/>
                  </a:lnTo>
                  <a:lnTo>
                    <a:pt x="12" y="87"/>
                  </a:lnTo>
                  <a:lnTo>
                    <a:pt x="6" y="43"/>
                  </a:lnTo>
                  <a:lnTo>
                    <a:pt x="0" y="0"/>
                  </a:lnTo>
                  <a:lnTo>
                    <a:pt x="0" y="2368"/>
                  </a:lnTo>
                  <a:lnTo>
                    <a:pt x="0" y="2368"/>
                  </a:lnTo>
                  <a:lnTo>
                    <a:pt x="6" y="2325"/>
                  </a:lnTo>
                  <a:lnTo>
                    <a:pt x="12" y="2282"/>
                  </a:lnTo>
                  <a:lnTo>
                    <a:pt x="28" y="2243"/>
                  </a:lnTo>
                  <a:lnTo>
                    <a:pt x="49" y="2205"/>
                  </a:lnTo>
                  <a:lnTo>
                    <a:pt x="77" y="2173"/>
                  </a:lnTo>
                  <a:lnTo>
                    <a:pt x="104" y="2140"/>
                  </a:lnTo>
                  <a:lnTo>
                    <a:pt x="137" y="2113"/>
                  </a:lnTo>
                  <a:lnTo>
                    <a:pt x="174" y="20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7" name="Freeform 41"/>
            <p:cNvSpPr>
              <a:spLocks noChangeArrowheads="1"/>
            </p:cNvSpPr>
            <p:nvPr/>
          </p:nvSpPr>
          <p:spPr bwMode="auto">
            <a:xfrm>
              <a:off x="104394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8" name="Freeform 42"/>
            <p:cNvSpPr>
              <a:spLocks noChangeArrowheads="1"/>
            </p:cNvSpPr>
            <p:nvPr/>
          </p:nvSpPr>
          <p:spPr bwMode="auto">
            <a:xfrm>
              <a:off x="10533063" y="5797550"/>
              <a:ext cx="61913" cy="225425"/>
            </a:xfrm>
            <a:custGeom>
              <a:avLst/>
              <a:gdLst>
                <a:gd name="T0" fmla="*/ 0 w 175"/>
                <a:gd name="T1" fmla="*/ 0 h 631"/>
                <a:gd name="T2" fmla="*/ 0 w 175"/>
                <a:gd name="T3" fmla="*/ 359 h 631"/>
                <a:gd name="T4" fmla="*/ 0 w 175"/>
                <a:gd name="T5" fmla="*/ 359 h 631"/>
                <a:gd name="T6" fmla="*/ 43 w 175"/>
                <a:gd name="T7" fmla="*/ 380 h 631"/>
                <a:gd name="T8" fmla="*/ 81 w 175"/>
                <a:gd name="T9" fmla="*/ 419 h 631"/>
                <a:gd name="T10" fmla="*/ 81 w 175"/>
                <a:gd name="T11" fmla="*/ 419 h 631"/>
                <a:gd name="T12" fmla="*/ 119 w 175"/>
                <a:gd name="T13" fmla="*/ 462 h 631"/>
                <a:gd name="T14" fmla="*/ 152 w 175"/>
                <a:gd name="T15" fmla="*/ 516 h 631"/>
                <a:gd name="T16" fmla="*/ 168 w 175"/>
                <a:gd name="T17" fmla="*/ 571 h 631"/>
                <a:gd name="T18" fmla="*/ 174 w 175"/>
                <a:gd name="T19" fmla="*/ 630 h 631"/>
                <a:gd name="T20" fmla="*/ 174 w 175"/>
                <a:gd name="T21" fmla="*/ 0 h 631"/>
                <a:gd name="T22" fmla="*/ 0 w 175"/>
                <a:gd name="T23"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631">
                  <a:moveTo>
                    <a:pt x="0" y="0"/>
                  </a:moveTo>
                  <a:lnTo>
                    <a:pt x="0" y="359"/>
                  </a:lnTo>
                  <a:lnTo>
                    <a:pt x="0" y="359"/>
                  </a:lnTo>
                  <a:lnTo>
                    <a:pt x="43" y="380"/>
                  </a:lnTo>
                  <a:lnTo>
                    <a:pt x="81" y="419"/>
                  </a:lnTo>
                  <a:lnTo>
                    <a:pt x="81" y="419"/>
                  </a:lnTo>
                  <a:lnTo>
                    <a:pt x="119" y="462"/>
                  </a:lnTo>
                  <a:lnTo>
                    <a:pt x="152" y="516"/>
                  </a:lnTo>
                  <a:lnTo>
                    <a:pt x="168" y="571"/>
                  </a:lnTo>
                  <a:lnTo>
                    <a:pt x="174" y="630"/>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99" name="Freeform 43"/>
            <p:cNvSpPr>
              <a:spLocks noChangeArrowheads="1"/>
            </p:cNvSpPr>
            <p:nvPr/>
          </p:nvSpPr>
          <p:spPr bwMode="auto">
            <a:xfrm>
              <a:off x="10533063" y="6024563"/>
              <a:ext cx="61913" cy="839787"/>
            </a:xfrm>
            <a:custGeom>
              <a:avLst/>
              <a:gdLst>
                <a:gd name="T0" fmla="*/ 0 w 175"/>
                <a:gd name="T1" fmla="*/ 278 h 2337"/>
                <a:gd name="T2" fmla="*/ 0 w 175"/>
                <a:gd name="T3" fmla="*/ 2336 h 2337"/>
                <a:gd name="T4" fmla="*/ 174 w 175"/>
                <a:gd name="T5" fmla="*/ 2336 h 2337"/>
                <a:gd name="T6" fmla="*/ 174 w 175"/>
                <a:gd name="T7" fmla="*/ 0 h 2337"/>
                <a:gd name="T8" fmla="*/ 174 w 175"/>
                <a:gd name="T9" fmla="*/ 0 h 2337"/>
                <a:gd name="T10" fmla="*/ 168 w 175"/>
                <a:gd name="T11" fmla="*/ 60 h 2337"/>
                <a:gd name="T12" fmla="*/ 152 w 175"/>
                <a:gd name="T13" fmla="*/ 114 h 2337"/>
                <a:gd name="T14" fmla="*/ 119 w 175"/>
                <a:gd name="T15" fmla="*/ 169 h 2337"/>
                <a:gd name="T16" fmla="*/ 81 w 175"/>
                <a:gd name="T17" fmla="*/ 218 h 2337"/>
                <a:gd name="T18" fmla="*/ 81 w 175"/>
                <a:gd name="T19" fmla="*/ 218 h 2337"/>
                <a:gd name="T20" fmla="*/ 43 w 175"/>
                <a:gd name="T21" fmla="*/ 250 h 2337"/>
                <a:gd name="T22" fmla="*/ 0 w 175"/>
                <a:gd name="T23" fmla="*/ 27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2337">
                  <a:moveTo>
                    <a:pt x="0" y="278"/>
                  </a:moveTo>
                  <a:lnTo>
                    <a:pt x="0" y="2336"/>
                  </a:lnTo>
                  <a:lnTo>
                    <a:pt x="174" y="2336"/>
                  </a:lnTo>
                  <a:lnTo>
                    <a:pt x="174" y="0"/>
                  </a:lnTo>
                  <a:lnTo>
                    <a:pt x="174" y="0"/>
                  </a:lnTo>
                  <a:lnTo>
                    <a:pt x="168" y="60"/>
                  </a:lnTo>
                  <a:lnTo>
                    <a:pt x="152" y="114"/>
                  </a:lnTo>
                  <a:lnTo>
                    <a:pt x="119" y="169"/>
                  </a:lnTo>
                  <a:lnTo>
                    <a:pt x="81" y="218"/>
                  </a:lnTo>
                  <a:lnTo>
                    <a:pt x="81" y="218"/>
                  </a:lnTo>
                  <a:lnTo>
                    <a:pt x="43" y="250"/>
                  </a:lnTo>
                  <a:lnTo>
                    <a:pt x="0" y="2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0" name="Freeform 44"/>
            <p:cNvSpPr>
              <a:spLocks noChangeArrowheads="1"/>
            </p:cNvSpPr>
            <p:nvPr/>
          </p:nvSpPr>
          <p:spPr bwMode="auto">
            <a:xfrm>
              <a:off x="10439400" y="5915025"/>
              <a:ext cx="92075" cy="107950"/>
            </a:xfrm>
            <a:custGeom>
              <a:avLst/>
              <a:gdLst>
                <a:gd name="T0" fmla="*/ 131 w 262"/>
                <a:gd name="T1" fmla="*/ 174 h 305"/>
                <a:gd name="T2" fmla="*/ 131 w 262"/>
                <a:gd name="T3" fmla="*/ 174 h 305"/>
                <a:gd name="T4" fmla="*/ 158 w 262"/>
                <a:gd name="T5" fmla="*/ 179 h 305"/>
                <a:gd name="T6" fmla="*/ 179 w 262"/>
                <a:gd name="T7" fmla="*/ 185 h 305"/>
                <a:gd name="T8" fmla="*/ 201 w 262"/>
                <a:gd name="T9" fmla="*/ 195 h 305"/>
                <a:gd name="T10" fmla="*/ 223 w 262"/>
                <a:gd name="T11" fmla="*/ 212 h 305"/>
                <a:gd name="T12" fmla="*/ 223 w 262"/>
                <a:gd name="T13" fmla="*/ 212 h 305"/>
                <a:gd name="T14" fmla="*/ 239 w 262"/>
                <a:gd name="T15" fmla="*/ 234 h 305"/>
                <a:gd name="T16" fmla="*/ 250 w 262"/>
                <a:gd name="T17" fmla="*/ 255 h 305"/>
                <a:gd name="T18" fmla="*/ 255 w 262"/>
                <a:gd name="T19" fmla="*/ 277 h 305"/>
                <a:gd name="T20" fmla="*/ 261 w 262"/>
                <a:gd name="T21" fmla="*/ 304 h 305"/>
                <a:gd name="T22" fmla="*/ 261 w 262"/>
                <a:gd name="T23" fmla="*/ 33 h 305"/>
                <a:gd name="T24" fmla="*/ 261 w 262"/>
                <a:gd name="T25" fmla="*/ 33 h 305"/>
                <a:gd name="T26" fmla="*/ 228 w 262"/>
                <a:gd name="T27" fmla="*/ 16 h 305"/>
                <a:gd name="T28" fmla="*/ 196 w 262"/>
                <a:gd name="T29" fmla="*/ 11 h 305"/>
                <a:gd name="T30" fmla="*/ 163 w 262"/>
                <a:gd name="T31" fmla="*/ 6 h 305"/>
                <a:gd name="T32" fmla="*/ 131 w 262"/>
                <a:gd name="T33" fmla="*/ 0 h 305"/>
                <a:gd name="T34" fmla="*/ 131 w 262"/>
                <a:gd name="T35" fmla="*/ 0 h 305"/>
                <a:gd name="T36" fmla="*/ 98 w 262"/>
                <a:gd name="T37" fmla="*/ 6 h 305"/>
                <a:gd name="T38" fmla="*/ 60 w 262"/>
                <a:gd name="T39" fmla="*/ 11 h 305"/>
                <a:gd name="T40" fmla="*/ 33 w 262"/>
                <a:gd name="T41" fmla="*/ 16 h 305"/>
                <a:gd name="T42" fmla="*/ 0 w 262"/>
                <a:gd name="T43" fmla="*/ 33 h 305"/>
                <a:gd name="T44" fmla="*/ 0 w 262"/>
                <a:gd name="T45" fmla="*/ 304 h 305"/>
                <a:gd name="T46" fmla="*/ 0 w 262"/>
                <a:gd name="T47" fmla="*/ 304 h 305"/>
                <a:gd name="T48" fmla="*/ 6 w 262"/>
                <a:gd name="T49" fmla="*/ 277 h 305"/>
                <a:gd name="T50" fmla="*/ 11 w 262"/>
                <a:gd name="T51" fmla="*/ 255 h 305"/>
                <a:gd name="T52" fmla="*/ 22 w 262"/>
                <a:gd name="T53" fmla="*/ 234 h 305"/>
                <a:gd name="T54" fmla="*/ 38 w 262"/>
                <a:gd name="T55" fmla="*/ 212 h 305"/>
                <a:gd name="T56" fmla="*/ 60 w 262"/>
                <a:gd name="T57" fmla="*/ 195 h 305"/>
                <a:gd name="T58" fmla="*/ 82 w 262"/>
                <a:gd name="T59" fmla="*/ 185 h 305"/>
                <a:gd name="T60" fmla="*/ 103 w 262"/>
                <a:gd name="T61" fmla="*/ 179 h 305"/>
                <a:gd name="T62" fmla="*/ 131 w 262"/>
                <a:gd name="T63"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5">
                  <a:moveTo>
                    <a:pt x="131" y="174"/>
                  </a:moveTo>
                  <a:lnTo>
                    <a:pt x="131" y="174"/>
                  </a:lnTo>
                  <a:lnTo>
                    <a:pt x="158" y="179"/>
                  </a:lnTo>
                  <a:lnTo>
                    <a:pt x="179" y="185"/>
                  </a:lnTo>
                  <a:lnTo>
                    <a:pt x="201" y="195"/>
                  </a:lnTo>
                  <a:lnTo>
                    <a:pt x="223" y="212"/>
                  </a:lnTo>
                  <a:lnTo>
                    <a:pt x="223" y="212"/>
                  </a:lnTo>
                  <a:lnTo>
                    <a:pt x="239" y="234"/>
                  </a:lnTo>
                  <a:lnTo>
                    <a:pt x="250" y="255"/>
                  </a:lnTo>
                  <a:lnTo>
                    <a:pt x="255" y="277"/>
                  </a:lnTo>
                  <a:lnTo>
                    <a:pt x="261" y="304"/>
                  </a:lnTo>
                  <a:lnTo>
                    <a:pt x="261" y="33"/>
                  </a:lnTo>
                  <a:lnTo>
                    <a:pt x="261" y="33"/>
                  </a:lnTo>
                  <a:lnTo>
                    <a:pt x="228" y="16"/>
                  </a:lnTo>
                  <a:lnTo>
                    <a:pt x="196" y="11"/>
                  </a:lnTo>
                  <a:lnTo>
                    <a:pt x="163" y="6"/>
                  </a:lnTo>
                  <a:lnTo>
                    <a:pt x="131" y="0"/>
                  </a:lnTo>
                  <a:lnTo>
                    <a:pt x="131" y="0"/>
                  </a:lnTo>
                  <a:lnTo>
                    <a:pt x="98" y="6"/>
                  </a:lnTo>
                  <a:lnTo>
                    <a:pt x="60" y="11"/>
                  </a:lnTo>
                  <a:lnTo>
                    <a:pt x="33" y="16"/>
                  </a:lnTo>
                  <a:lnTo>
                    <a:pt x="0" y="33"/>
                  </a:lnTo>
                  <a:lnTo>
                    <a:pt x="0" y="304"/>
                  </a:lnTo>
                  <a:lnTo>
                    <a:pt x="0" y="304"/>
                  </a:lnTo>
                  <a:lnTo>
                    <a:pt x="6" y="277"/>
                  </a:lnTo>
                  <a:lnTo>
                    <a:pt x="11" y="255"/>
                  </a:lnTo>
                  <a:lnTo>
                    <a:pt x="22" y="234"/>
                  </a:lnTo>
                  <a:lnTo>
                    <a:pt x="38" y="212"/>
                  </a:lnTo>
                  <a:lnTo>
                    <a:pt x="60" y="195"/>
                  </a:lnTo>
                  <a:lnTo>
                    <a:pt x="82" y="185"/>
                  </a:lnTo>
                  <a:lnTo>
                    <a:pt x="103" y="179"/>
                  </a:lnTo>
                  <a:lnTo>
                    <a:pt x="131"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1" name="Freeform 45"/>
            <p:cNvSpPr>
              <a:spLocks noChangeArrowheads="1"/>
            </p:cNvSpPr>
            <p:nvPr/>
          </p:nvSpPr>
          <p:spPr bwMode="auto">
            <a:xfrm>
              <a:off x="10439400" y="6024563"/>
              <a:ext cx="92075" cy="107950"/>
            </a:xfrm>
            <a:custGeom>
              <a:avLst/>
              <a:gdLst>
                <a:gd name="T0" fmla="*/ 223 w 262"/>
                <a:gd name="T1" fmla="*/ 93 h 306"/>
                <a:gd name="T2" fmla="*/ 223 w 262"/>
                <a:gd name="T3" fmla="*/ 93 h 306"/>
                <a:gd name="T4" fmla="*/ 201 w 262"/>
                <a:gd name="T5" fmla="*/ 109 h 306"/>
                <a:gd name="T6" fmla="*/ 179 w 262"/>
                <a:gd name="T7" fmla="*/ 120 h 306"/>
                <a:gd name="T8" fmla="*/ 158 w 262"/>
                <a:gd name="T9" fmla="*/ 125 h 306"/>
                <a:gd name="T10" fmla="*/ 131 w 262"/>
                <a:gd name="T11" fmla="*/ 130 h 306"/>
                <a:gd name="T12" fmla="*/ 131 w 262"/>
                <a:gd name="T13" fmla="*/ 130 h 306"/>
                <a:gd name="T14" fmla="*/ 103 w 262"/>
                <a:gd name="T15" fmla="*/ 125 h 306"/>
                <a:gd name="T16" fmla="*/ 82 w 262"/>
                <a:gd name="T17" fmla="*/ 120 h 306"/>
                <a:gd name="T18" fmla="*/ 60 w 262"/>
                <a:gd name="T19" fmla="*/ 109 h 306"/>
                <a:gd name="T20" fmla="*/ 38 w 262"/>
                <a:gd name="T21" fmla="*/ 93 h 306"/>
                <a:gd name="T22" fmla="*/ 22 w 262"/>
                <a:gd name="T23" fmla="*/ 71 h 306"/>
                <a:gd name="T24" fmla="*/ 11 w 262"/>
                <a:gd name="T25" fmla="*/ 49 h 306"/>
                <a:gd name="T26" fmla="*/ 6 w 262"/>
                <a:gd name="T27" fmla="*/ 28 h 306"/>
                <a:gd name="T28" fmla="*/ 0 w 262"/>
                <a:gd name="T29" fmla="*/ 0 h 306"/>
                <a:gd name="T30" fmla="*/ 0 w 262"/>
                <a:gd name="T31" fmla="*/ 272 h 306"/>
                <a:gd name="T32" fmla="*/ 0 w 262"/>
                <a:gd name="T33" fmla="*/ 272 h 306"/>
                <a:gd name="T34" fmla="*/ 33 w 262"/>
                <a:gd name="T35" fmla="*/ 288 h 306"/>
                <a:gd name="T36" fmla="*/ 60 w 262"/>
                <a:gd name="T37" fmla="*/ 294 h 306"/>
                <a:gd name="T38" fmla="*/ 98 w 262"/>
                <a:gd name="T39" fmla="*/ 305 h 306"/>
                <a:gd name="T40" fmla="*/ 131 w 262"/>
                <a:gd name="T41" fmla="*/ 305 h 306"/>
                <a:gd name="T42" fmla="*/ 131 w 262"/>
                <a:gd name="T43" fmla="*/ 305 h 306"/>
                <a:gd name="T44" fmla="*/ 163 w 262"/>
                <a:gd name="T45" fmla="*/ 305 h 306"/>
                <a:gd name="T46" fmla="*/ 196 w 262"/>
                <a:gd name="T47" fmla="*/ 299 h 306"/>
                <a:gd name="T48" fmla="*/ 228 w 262"/>
                <a:gd name="T49" fmla="*/ 288 h 306"/>
                <a:gd name="T50" fmla="*/ 261 w 262"/>
                <a:gd name="T51" fmla="*/ 278 h 306"/>
                <a:gd name="T52" fmla="*/ 261 w 262"/>
                <a:gd name="T53" fmla="*/ 0 h 306"/>
                <a:gd name="T54" fmla="*/ 261 w 262"/>
                <a:gd name="T55" fmla="*/ 0 h 306"/>
                <a:gd name="T56" fmla="*/ 255 w 262"/>
                <a:gd name="T57" fmla="*/ 28 h 306"/>
                <a:gd name="T58" fmla="*/ 250 w 262"/>
                <a:gd name="T59" fmla="*/ 49 h 306"/>
                <a:gd name="T60" fmla="*/ 239 w 262"/>
                <a:gd name="T61" fmla="*/ 71 h 306"/>
                <a:gd name="T62" fmla="*/ 223 w 262"/>
                <a:gd name="T63"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2" h="306">
                  <a:moveTo>
                    <a:pt x="223" y="93"/>
                  </a:moveTo>
                  <a:lnTo>
                    <a:pt x="223" y="93"/>
                  </a:lnTo>
                  <a:lnTo>
                    <a:pt x="201" y="109"/>
                  </a:lnTo>
                  <a:lnTo>
                    <a:pt x="179" y="120"/>
                  </a:lnTo>
                  <a:lnTo>
                    <a:pt x="158" y="125"/>
                  </a:lnTo>
                  <a:lnTo>
                    <a:pt x="131" y="130"/>
                  </a:lnTo>
                  <a:lnTo>
                    <a:pt x="131" y="130"/>
                  </a:lnTo>
                  <a:lnTo>
                    <a:pt x="103" y="125"/>
                  </a:lnTo>
                  <a:lnTo>
                    <a:pt x="82" y="120"/>
                  </a:lnTo>
                  <a:lnTo>
                    <a:pt x="60" y="109"/>
                  </a:lnTo>
                  <a:lnTo>
                    <a:pt x="38" y="93"/>
                  </a:lnTo>
                  <a:lnTo>
                    <a:pt x="22" y="71"/>
                  </a:lnTo>
                  <a:lnTo>
                    <a:pt x="11" y="49"/>
                  </a:lnTo>
                  <a:lnTo>
                    <a:pt x="6" y="28"/>
                  </a:lnTo>
                  <a:lnTo>
                    <a:pt x="0" y="0"/>
                  </a:lnTo>
                  <a:lnTo>
                    <a:pt x="0" y="272"/>
                  </a:lnTo>
                  <a:lnTo>
                    <a:pt x="0" y="272"/>
                  </a:lnTo>
                  <a:lnTo>
                    <a:pt x="33" y="288"/>
                  </a:lnTo>
                  <a:lnTo>
                    <a:pt x="60" y="294"/>
                  </a:lnTo>
                  <a:lnTo>
                    <a:pt x="98" y="305"/>
                  </a:lnTo>
                  <a:lnTo>
                    <a:pt x="131" y="305"/>
                  </a:lnTo>
                  <a:lnTo>
                    <a:pt x="131" y="305"/>
                  </a:lnTo>
                  <a:lnTo>
                    <a:pt x="163" y="305"/>
                  </a:lnTo>
                  <a:lnTo>
                    <a:pt x="196" y="299"/>
                  </a:lnTo>
                  <a:lnTo>
                    <a:pt x="228" y="288"/>
                  </a:lnTo>
                  <a:lnTo>
                    <a:pt x="261" y="278"/>
                  </a:lnTo>
                  <a:lnTo>
                    <a:pt x="261" y="0"/>
                  </a:lnTo>
                  <a:lnTo>
                    <a:pt x="261" y="0"/>
                  </a:lnTo>
                  <a:lnTo>
                    <a:pt x="255" y="28"/>
                  </a:lnTo>
                  <a:lnTo>
                    <a:pt x="250" y="49"/>
                  </a:lnTo>
                  <a:lnTo>
                    <a:pt x="239" y="71"/>
                  </a:lnTo>
                  <a:lnTo>
                    <a:pt x="223" y="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2" name="Freeform 46"/>
            <p:cNvSpPr>
              <a:spLocks noChangeArrowheads="1"/>
            </p:cNvSpPr>
            <p:nvPr/>
          </p:nvSpPr>
          <p:spPr bwMode="auto">
            <a:xfrm>
              <a:off x="10375900" y="6024563"/>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3" name="Freeform 47"/>
            <p:cNvSpPr>
              <a:spLocks noChangeArrowheads="1"/>
            </p:cNvSpPr>
            <p:nvPr/>
          </p:nvSpPr>
          <p:spPr bwMode="auto">
            <a:xfrm>
              <a:off x="10375900" y="5926138"/>
              <a:ext cx="61913" cy="193675"/>
            </a:xfrm>
            <a:custGeom>
              <a:avLst/>
              <a:gdLst>
                <a:gd name="T0" fmla="*/ 174 w 175"/>
                <a:gd name="T1" fmla="*/ 271 h 544"/>
                <a:gd name="T2" fmla="*/ 174 w 175"/>
                <a:gd name="T3" fmla="*/ 271 h 544"/>
                <a:gd name="T4" fmla="*/ 174 w 175"/>
                <a:gd name="T5" fmla="*/ 271 h 544"/>
                <a:gd name="T6" fmla="*/ 174 w 175"/>
                <a:gd name="T7" fmla="*/ 0 h 544"/>
                <a:gd name="T8" fmla="*/ 174 w 175"/>
                <a:gd name="T9" fmla="*/ 0 h 544"/>
                <a:gd name="T10" fmla="*/ 137 w 175"/>
                <a:gd name="T11" fmla="*/ 16 h 544"/>
                <a:gd name="T12" fmla="*/ 104 w 175"/>
                <a:gd name="T13" fmla="*/ 43 h 544"/>
                <a:gd name="T14" fmla="*/ 77 w 175"/>
                <a:gd name="T15" fmla="*/ 76 h 544"/>
                <a:gd name="T16" fmla="*/ 49 w 175"/>
                <a:gd name="T17" fmla="*/ 108 h 544"/>
                <a:gd name="T18" fmla="*/ 28 w 175"/>
                <a:gd name="T19" fmla="*/ 146 h 544"/>
                <a:gd name="T20" fmla="*/ 12 w 175"/>
                <a:gd name="T21" fmla="*/ 185 h 544"/>
                <a:gd name="T22" fmla="*/ 6 w 175"/>
                <a:gd name="T23" fmla="*/ 228 h 544"/>
                <a:gd name="T24" fmla="*/ 0 w 175"/>
                <a:gd name="T25" fmla="*/ 271 h 544"/>
                <a:gd name="T26" fmla="*/ 0 w 175"/>
                <a:gd name="T27" fmla="*/ 271 h 544"/>
                <a:gd name="T28" fmla="*/ 0 w 175"/>
                <a:gd name="T29" fmla="*/ 271 h 544"/>
                <a:gd name="T30" fmla="*/ 6 w 175"/>
                <a:gd name="T31" fmla="*/ 315 h 544"/>
                <a:gd name="T32" fmla="*/ 12 w 175"/>
                <a:gd name="T33" fmla="*/ 358 h 544"/>
                <a:gd name="T34" fmla="*/ 28 w 175"/>
                <a:gd name="T35" fmla="*/ 401 h 544"/>
                <a:gd name="T36" fmla="*/ 49 w 175"/>
                <a:gd name="T37" fmla="*/ 434 h 544"/>
                <a:gd name="T38" fmla="*/ 77 w 175"/>
                <a:gd name="T39" fmla="*/ 472 h 544"/>
                <a:gd name="T40" fmla="*/ 104 w 175"/>
                <a:gd name="T41" fmla="*/ 499 h 544"/>
                <a:gd name="T42" fmla="*/ 137 w 175"/>
                <a:gd name="T43" fmla="*/ 526 h 544"/>
                <a:gd name="T44" fmla="*/ 174 w 175"/>
                <a:gd name="T45" fmla="*/ 543 h 544"/>
                <a:gd name="T46" fmla="*/ 174 w 175"/>
                <a:gd name="T47" fmla="*/ 27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4">
                  <a:moveTo>
                    <a:pt x="174" y="271"/>
                  </a:moveTo>
                  <a:lnTo>
                    <a:pt x="174" y="271"/>
                  </a:lnTo>
                  <a:lnTo>
                    <a:pt x="174" y="271"/>
                  </a:lnTo>
                  <a:lnTo>
                    <a:pt x="174" y="0"/>
                  </a:lnTo>
                  <a:lnTo>
                    <a:pt x="174" y="0"/>
                  </a:lnTo>
                  <a:lnTo>
                    <a:pt x="137" y="16"/>
                  </a:lnTo>
                  <a:lnTo>
                    <a:pt x="104" y="43"/>
                  </a:lnTo>
                  <a:lnTo>
                    <a:pt x="77" y="76"/>
                  </a:lnTo>
                  <a:lnTo>
                    <a:pt x="49" y="108"/>
                  </a:lnTo>
                  <a:lnTo>
                    <a:pt x="28" y="146"/>
                  </a:lnTo>
                  <a:lnTo>
                    <a:pt x="12" y="185"/>
                  </a:lnTo>
                  <a:lnTo>
                    <a:pt x="6" y="228"/>
                  </a:lnTo>
                  <a:lnTo>
                    <a:pt x="0" y="271"/>
                  </a:lnTo>
                  <a:lnTo>
                    <a:pt x="0" y="271"/>
                  </a:lnTo>
                  <a:lnTo>
                    <a:pt x="0" y="271"/>
                  </a:lnTo>
                  <a:lnTo>
                    <a:pt x="6" y="315"/>
                  </a:lnTo>
                  <a:lnTo>
                    <a:pt x="12" y="358"/>
                  </a:lnTo>
                  <a:lnTo>
                    <a:pt x="28" y="401"/>
                  </a:lnTo>
                  <a:lnTo>
                    <a:pt x="49" y="434"/>
                  </a:lnTo>
                  <a:lnTo>
                    <a:pt x="77" y="472"/>
                  </a:lnTo>
                  <a:lnTo>
                    <a:pt x="104" y="499"/>
                  </a:lnTo>
                  <a:lnTo>
                    <a:pt x="137" y="526"/>
                  </a:lnTo>
                  <a:lnTo>
                    <a:pt x="174" y="543"/>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4" name="Freeform 48"/>
            <p:cNvSpPr>
              <a:spLocks noChangeArrowheads="1"/>
            </p:cNvSpPr>
            <p:nvPr/>
          </p:nvSpPr>
          <p:spPr bwMode="auto">
            <a:xfrm>
              <a:off x="10439400" y="5168900"/>
              <a:ext cx="0" cy="1587"/>
            </a:xfrm>
            <a:custGeom>
              <a:avLst/>
              <a:gdLst>
                <a:gd name="T0" fmla="*/ 0 w 1"/>
                <a:gd name="T1" fmla="*/ 6 h 7"/>
                <a:gd name="T2" fmla="*/ 0 w 1"/>
                <a:gd name="T3" fmla="*/ 0 h 7"/>
                <a:gd name="T4" fmla="*/ 0 w 1"/>
                <a:gd name="T5" fmla="*/ 0 h 7"/>
                <a:gd name="T6" fmla="*/ 0 w 1"/>
                <a:gd name="T7" fmla="*/ 6 h 7"/>
              </a:gdLst>
              <a:ahLst/>
              <a:cxnLst>
                <a:cxn ang="0">
                  <a:pos x="T0" y="T1"/>
                </a:cxn>
                <a:cxn ang="0">
                  <a:pos x="T2" y="T3"/>
                </a:cxn>
                <a:cxn ang="0">
                  <a:pos x="T4" y="T5"/>
                </a:cxn>
                <a:cxn ang="0">
                  <a:pos x="T6" y="T7"/>
                </a:cxn>
              </a:cxnLst>
              <a:rect l="0" t="0" r="r" b="b"/>
              <a:pathLst>
                <a:path w="1" h="7">
                  <a:moveTo>
                    <a:pt x="0" y="6"/>
                  </a:move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5" name="Freeform 49"/>
            <p:cNvSpPr>
              <a:spLocks noChangeArrowheads="1"/>
            </p:cNvSpPr>
            <p:nvPr/>
          </p:nvSpPr>
          <p:spPr bwMode="auto">
            <a:xfrm>
              <a:off x="10375900" y="4419600"/>
              <a:ext cx="61913" cy="749300"/>
            </a:xfrm>
            <a:custGeom>
              <a:avLst/>
              <a:gdLst>
                <a:gd name="T0" fmla="*/ 174 w 175"/>
                <a:gd name="T1" fmla="*/ 1814 h 2086"/>
                <a:gd name="T2" fmla="*/ 174 w 175"/>
                <a:gd name="T3" fmla="*/ 0 h 2086"/>
                <a:gd name="T4" fmla="*/ 0 w 175"/>
                <a:gd name="T5" fmla="*/ 0 h 2086"/>
                <a:gd name="T6" fmla="*/ 0 w 175"/>
                <a:gd name="T7" fmla="*/ 2085 h 2086"/>
                <a:gd name="T8" fmla="*/ 0 w 175"/>
                <a:gd name="T9" fmla="*/ 2085 h 2086"/>
                <a:gd name="T10" fmla="*/ 6 w 175"/>
                <a:gd name="T11" fmla="*/ 2042 h 2086"/>
                <a:gd name="T12" fmla="*/ 12 w 175"/>
                <a:gd name="T13" fmla="*/ 1998 h 2086"/>
                <a:gd name="T14" fmla="*/ 28 w 175"/>
                <a:gd name="T15" fmla="*/ 1960 h 2086"/>
                <a:gd name="T16" fmla="*/ 49 w 175"/>
                <a:gd name="T17" fmla="*/ 1923 h 2086"/>
                <a:gd name="T18" fmla="*/ 77 w 175"/>
                <a:gd name="T19" fmla="*/ 1890 h 2086"/>
                <a:gd name="T20" fmla="*/ 104 w 175"/>
                <a:gd name="T21" fmla="*/ 1863 h 2086"/>
                <a:gd name="T22" fmla="*/ 137 w 175"/>
                <a:gd name="T23" fmla="*/ 1836 h 2086"/>
                <a:gd name="T24" fmla="*/ 174 w 175"/>
                <a:gd name="T25" fmla="*/ 1814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086">
                  <a:moveTo>
                    <a:pt x="174" y="1814"/>
                  </a:moveTo>
                  <a:lnTo>
                    <a:pt x="174" y="0"/>
                  </a:lnTo>
                  <a:lnTo>
                    <a:pt x="0" y="0"/>
                  </a:lnTo>
                  <a:lnTo>
                    <a:pt x="0" y="2085"/>
                  </a:lnTo>
                  <a:lnTo>
                    <a:pt x="0" y="2085"/>
                  </a:lnTo>
                  <a:lnTo>
                    <a:pt x="6" y="2042"/>
                  </a:lnTo>
                  <a:lnTo>
                    <a:pt x="12" y="1998"/>
                  </a:lnTo>
                  <a:lnTo>
                    <a:pt x="28" y="1960"/>
                  </a:lnTo>
                  <a:lnTo>
                    <a:pt x="49" y="1923"/>
                  </a:lnTo>
                  <a:lnTo>
                    <a:pt x="77" y="1890"/>
                  </a:lnTo>
                  <a:lnTo>
                    <a:pt x="104" y="1863"/>
                  </a:lnTo>
                  <a:lnTo>
                    <a:pt x="137" y="1836"/>
                  </a:lnTo>
                  <a:lnTo>
                    <a:pt x="174" y="18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6" name="Freeform 50"/>
            <p:cNvSpPr>
              <a:spLocks noChangeArrowheads="1"/>
            </p:cNvSpPr>
            <p:nvPr/>
          </p:nvSpPr>
          <p:spPr bwMode="auto">
            <a:xfrm>
              <a:off x="10533063" y="4264025"/>
              <a:ext cx="61913" cy="1758950"/>
            </a:xfrm>
            <a:custGeom>
              <a:avLst/>
              <a:gdLst>
                <a:gd name="T0" fmla="*/ 146 w 175"/>
                <a:gd name="T1" fmla="*/ 60 h 4890"/>
                <a:gd name="T2" fmla="*/ 0 w 175"/>
                <a:gd name="T3" fmla="*/ 207 h 4890"/>
                <a:gd name="T4" fmla="*/ 0 w 175"/>
                <a:gd name="T5" fmla="*/ 2244 h 4890"/>
                <a:gd name="T6" fmla="*/ 0 w 175"/>
                <a:gd name="T7" fmla="*/ 2244 h 4890"/>
                <a:gd name="T8" fmla="*/ 43 w 175"/>
                <a:gd name="T9" fmla="*/ 2271 h 4890"/>
                <a:gd name="T10" fmla="*/ 81 w 175"/>
                <a:gd name="T11" fmla="*/ 2303 h 4890"/>
                <a:gd name="T12" fmla="*/ 81 w 175"/>
                <a:gd name="T13" fmla="*/ 2303 h 4890"/>
                <a:gd name="T14" fmla="*/ 119 w 175"/>
                <a:gd name="T15" fmla="*/ 2353 h 4890"/>
                <a:gd name="T16" fmla="*/ 152 w 175"/>
                <a:gd name="T17" fmla="*/ 2401 h 4890"/>
                <a:gd name="T18" fmla="*/ 168 w 175"/>
                <a:gd name="T19" fmla="*/ 2461 h 4890"/>
                <a:gd name="T20" fmla="*/ 174 w 175"/>
                <a:gd name="T21" fmla="*/ 2521 h 4890"/>
                <a:gd name="T22" fmla="*/ 174 w 175"/>
                <a:gd name="T23" fmla="*/ 2521 h 4890"/>
                <a:gd name="T24" fmla="*/ 168 w 175"/>
                <a:gd name="T25" fmla="*/ 2575 h 4890"/>
                <a:gd name="T26" fmla="*/ 152 w 175"/>
                <a:gd name="T27" fmla="*/ 2635 h 4890"/>
                <a:gd name="T28" fmla="*/ 119 w 175"/>
                <a:gd name="T29" fmla="*/ 2684 h 4890"/>
                <a:gd name="T30" fmla="*/ 81 w 175"/>
                <a:gd name="T31" fmla="*/ 2733 h 4890"/>
                <a:gd name="T32" fmla="*/ 81 w 175"/>
                <a:gd name="T33" fmla="*/ 2733 h 4890"/>
                <a:gd name="T34" fmla="*/ 43 w 175"/>
                <a:gd name="T35" fmla="*/ 2765 h 4890"/>
                <a:gd name="T36" fmla="*/ 0 w 175"/>
                <a:gd name="T37" fmla="*/ 2792 h 4890"/>
                <a:gd name="T38" fmla="*/ 0 w 175"/>
                <a:gd name="T39" fmla="*/ 4889 h 4890"/>
                <a:gd name="T40" fmla="*/ 174 w 175"/>
                <a:gd name="T41" fmla="*/ 4889 h 4890"/>
                <a:gd name="T42" fmla="*/ 174 w 175"/>
                <a:gd name="T43" fmla="*/ 0 h 4890"/>
                <a:gd name="T44" fmla="*/ 174 w 175"/>
                <a:gd name="T45" fmla="*/ 0 h 4890"/>
                <a:gd name="T46" fmla="*/ 162 w 175"/>
                <a:gd name="T47" fmla="*/ 33 h 4890"/>
                <a:gd name="T48" fmla="*/ 146 w 175"/>
                <a:gd name="T49" fmla="*/ 60 h 4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4890">
                  <a:moveTo>
                    <a:pt x="146" y="60"/>
                  </a:moveTo>
                  <a:lnTo>
                    <a:pt x="0" y="207"/>
                  </a:lnTo>
                  <a:lnTo>
                    <a:pt x="0" y="2244"/>
                  </a:lnTo>
                  <a:lnTo>
                    <a:pt x="0" y="2244"/>
                  </a:lnTo>
                  <a:lnTo>
                    <a:pt x="43" y="2271"/>
                  </a:lnTo>
                  <a:lnTo>
                    <a:pt x="81" y="2303"/>
                  </a:lnTo>
                  <a:lnTo>
                    <a:pt x="81" y="2303"/>
                  </a:lnTo>
                  <a:lnTo>
                    <a:pt x="119" y="2353"/>
                  </a:lnTo>
                  <a:lnTo>
                    <a:pt x="152" y="2401"/>
                  </a:lnTo>
                  <a:lnTo>
                    <a:pt x="168" y="2461"/>
                  </a:lnTo>
                  <a:lnTo>
                    <a:pt x="174" y="2521"/>
                  </a:lnTo>
                  <a:lnTo>
                    <a:pt x="174" y="2521"/>
                  </a:lnTo>
                  <a:lnTo>
                    <a:pt x="168" y="2575"/>
                  </a:lnTo>
                  <a:lnTo>
                    <a:pt x="152" y="2635"/>
                  </a:lnTo>
                  <a:lnTo>
                    <a:pt x="119" y="2684"/>
                  </a:lnTo>
                  <a:lnTo>
                    <a:pt x="81" y="2733"/>
                  </a:lnTo>
                  <a:lnTo>
                    <a:pt x="81" y="2733"/>
                  </a:lnTo>
                  <a:lnTo>
                    <a:pt x="43" y="2765"/>
                  </a:lnTo>
                  <a:lnTo>
                    <a:pt x="0" y="2792"/>
                  </a:lnTo>
                  <a:lnTo>
                    <a:pt x="0" y="4889"/>
                  </a:lnTo>
                  <a:lnTo>
                    <a:pt x="174" y="4889"/>
                  </a:lnTo>
                  <a:lnTo>
                    <a:pt x="174" y="0"/>
                  </a:lnTo>
                  <a:lnTo>
                    <a:pt x="174" y="0"/>
                  </a:lnTo>
                  <a:lnTo>
                    <a:pt x="162" y="33"/>
                  </a:lnTo>
                  <a:lnTo>
                    <a:pt x="146" y="6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7" name="Freeform 51"/>
            <p:cNvSpPr>
              <a:spLocks noChangeArrowheads="1"/>
            </p:cNvSpPr>
            <p:nvPr/>
          </p:nvSpPr>
          <p:spPr bwMode="auto">
            <a:xfrm>
              <a:off x="10439400" y="5062538"/>
              <a:ext cx="92075" cy="215900"/>
            </a:xfrm>
            <a:custGeom>
              <a:avLst/>
              <a:gdLst>
                <a:gd name="T0" fmla="*/ 131 w 262"/>
                <a:gd name="T1" fmla="*/ 0 h 603"/>
                <a:gd name="T2" fmla="*/ 131 w 262"/>
                <a:gd name="T3" fmla="*/ 0 h 603"/>
                <a:gd name="T4" fmla="*/ 98 w 262"/>
                <a:gd name="T5" fmla="*/ 0 h 603"/>
                <a:gd name="T6" fmla="*/ 60 w 262"/>
                <a:gd name="T7" fmla="*/ 5 h 603"/>
                <a:gd name="T8" fmla="*/ 33 w 262"/>
                <a:gd name="T9" fmla="*/ 16 h 603"/>
                <a:gd name="T10" fmla="*/ 0 w 262"/>
                <a:gd name="T11" fmla="*/ 27 h 603"/>
                <a:gd name="T12" fmla="*/ 0 w 262"/>
                <a:gd name="T13" fmla="*/ 298 h 603"/>
                <a:gd name="T14" fmla="*/ 0 w 262"/>
                <a:gd name="T15" fmla="*/ 298 h 603"/>
                <a:gd name="T16" fmla="*/ 6 w 262"/>
                <a:gd name="T17" fmla="*/ 277 h 603"/>
                <a:gd name="T18" fmla="*/ 11 w 262"/>
                <a:gd name="T19" fmla="*/ 250 h 603"/>
                <a:gd name="T20" fmla="*/ 22 w 262"/>
                <a:gd name="T21" fmla="*/ 228 h 603"/>
                <a:gd name="T22" fmla="*/ 38 w 262"/>
                <a:gd name="T23" fmla="*/ 211 h 603"/>
                <a:gd name="T24" fmla="*/ 60 w 262"/>
                <a:gd name="T25" fmla="*/ 195 h 603"/>
                <a:gd name="T26" fmla="*/ 82 w 262"/>
                <a:gd name="T27" fmla="*/ 184 h 603"/>
                <a:gd name="T28" fmla="*/ 103 w 262"/>
                <a:gd name="T29" fmla="*/ 173 h 603"/>
                <a:gd name="T30" fmla="*/ 131 w 262"/>
                <a:gd name="T31" fmla="*/ 173 h 603"/>
                <a:gd name="T32" fmla="*/ 131 w 262"/>
                <a:gd name="T33" fmla="*/ 173 h 603"/>
                <a:gd name="T34" fmla="*/ 158 w 262"/>
                <a:gd name="T35" fmla="*/ 173 h 603"/>
                <a:gd name="T36" fmla="*/ 179 w 262"/>
                <a:gd name="T37" fmla="*/ 179 h 603"/>
                <a:gd name="T38" fmla="*/ 201 w 262"/>
                <a:gd name="T39" fmla="*/ 195 h 603"/>
                <a:gd name="T40" fmla="*/ 223 w 262"/>
                <a:gd name="T41" fmla="*/ 211 h 603"/>
                <a:gd name="T42" fmla="*/ 223 w 262"/>
                <a:gd name="T43" fmla="*/ 211 h 603"/>
                <a:gd name="T44" fmla="*/ 239 w 262"/>
                <a:gd name="T45" fmla="*/ 228 h 603"/>
                <a:gd name="T46" fmla="*/ 250 w 262"/>
                <a:gd name="T47" fmla="*/ 250 h 603"/>
                <a:gd name="T48" fmla="*/ 255 w 262"/>
                <a:gd name="T49" fmla="*/ 277 h 603"/>
                <a:gd name="T50" fmla="*/ 261 w 262"/>
                <a:gd name="T51" fmla="*/ 304 h 603"/>
                <a:gd name="T52" fmla="*/ 261 w 262"/>
                <a:gd name="T53" fmla="*/ 304 h 603"/>
                <a:gd name="T54" fmla="*/ 255 w 262"/>
                <a:gd name="T55" fmla="*/ 325 h 603"/>
                <a:gd name="T56" fmla="*/ 250 w 262"/>
                <a:gd name="T57" fmla="*/ 353 h 603"/>
                <a:gd name="T58" fmla="*/ 239 w 262"/>
                <a:gd name="T59" fmla="*/ 375 h 603"/>
                <a:gd name="T60" fmla="*/ 223 w 262"/>
                <a:gd name="T61" fmla="*/ 391 h 603"/>
                <a:gd name="T62" fmla="*/ 223 w 262"/>
                <a:gd name="T63" fmla="*/ 391 h 603"/>
                <a:gd name="T64" fmla="*/ 201 w 262"/>
                <a:gd name="T65" fmla="*/ 407 h 603"/>
                <a:gd name="T66" fmla="*/ 179 w 262"/>
                <a:gd name="T67" fmla="*/ 423 h 603"/>
                <a:gd name="T68" fmla="*/ 158 w 262"/>
                <a:gd name="T69" fmla="*/ 429 h 603"/>
                <a:gd name="T70" fmla="*/ 131 w 262"/>
                <a:gd name="T71" fmla="*/ 429 h 603"/>
                <a:gd name="T72" fmla="*/ 131 w 262"/>
                <a:gd name="T73" fmla="*/ 429 h 603"/>
                <a:gd name="T74" fmla="*/ 103 w 262"/>
                <a:gd name="T75" fmla="*/ 429 h 603"/>
                <a:gd name="T76" fmla="*/ 82 w 262"/>
                <a:gd name="T77" fmla="*/ 418 h 603"/>
                <a:gd name="T78" fmla="*/ 60 w 262"/>
                <a:gd name="T79" fmla="*/ 407 h 603"/>
                <a:gd name="T80" fmla="*/ 38 w 262"/>
                <a:gd name="T81" fmla="*/ 391 h 603"/>
                <a:gd name="T82" fmla="*/ 22 w 262"/>
                <a:gd name="T83" fmla="*/ 375 h 603"/>
                <a:gd name="T84" fmla="*/ 11 w 262"/>
                <a:gd name="T85" fmla="*/ 353 h 603"/>
                <a:gd name="T86" fmla="*/ 6 w 262"/>
                <a:gd name="T87" fmla="*/ 325 h 603"/>
                <a:gd name="T88" fmla="*/ 0 w 262"/>
                <a:gd name="T89" fmla="*/ 304 h 603"/>
                <a:gd name="T90" fmla="*/ 0 w 262"/>
                <a:gd name="T91" fmla="*/ 575 h 603"/>
                <a:gd name="T92" fmla="*/ 0 w 262"/>
                <a:gd name="T93" fmla="*/ 575 h 603"/>
                <a:gd name="T94" fmla="*/ 33 w 262"/>
                <a:gd name="T95" fmla="*/ 586 h 603"/>
                <a:gd name="T96" fmla="*/ 60 w 262"/>
                <a:gd name="T97" fmla="*/ 597 h 603"/>
                <a:gd name="T98" fmla="*/ 98 w 262"/>
                <a:gd name="T99" fmla="*/ 602 h 603"/>
                <a:gd name="T100" fmla="*/ 131 w 262"/>
                <a:gd name="T101" fmla="*/ 602 h 603"/>
                <a:gd name="T102" fmla="*/ 131 w 262"/>
                <a:gd name="T103" fmla="*/ 602 h 603"/>
                <a:gd name="T104" fmla="*/ 163 w 262"/>
                <a:gd name="T105" fmla="*/ 602 h 603"/>
                <a:gd name="T106" fmla="*/ 196 w 262"/>
                <a:gd name="T107" fmla="*/ 597 h 603"/>
                <a:gd name="T108" fmla="*/ 228 w 262"/>
                <a:gd name="T109" fmla="*/ 586 h 603"/>
                <a:gd name="T110" fmla="*/ 261 w 262"/>
                <a:gd name="T111" fmla="*/ 575 h 603"/>
                <a:gd name="T112" fmla="*/ 261 w 262"/>
                <a:gd name="T113" fmla="*/ 27 h 603"/>
                <a:gd name="T114" fmla="*/ 261 w 262"/>
                <a:gd name="T115" fmla="*/ 27 h 603"/>
                <a:gd name="T116" fmla="*/ 228 w 262"/>
                <a:gd name="T117" fmla="*/ 16 h 603"/>
                <a:gd name="T118" fmla="*/ 196 w 262"/>
                <a:gd name="T119" fmla="*/ 5 h 603"/>
                <a:gd name="T120" fmla="*/ 163 w 262"/>
                <a:gd name="T121" fmla="*/ 0 h 603"/>
                <a:gd name="T122" fmla="*/ 131 w 262"/>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603">
                  <a:moveTo>
                    <a:pt x="131" y="0"/>
                  </a:moveTo>
                  <a:lnTo>
                    <a:pt x="131" y="0"/>
                  </a:lnTo>
                  <a:lnTo>
                    <a:pt x="98" y="0"/>
                  </a:lnTo>
                  <a:lnTo>
                    <a:pt x="60" y="5"/>
                  </a:lnTo>
                  <a:lnTo>
                    <a:pt x="33" y="16"/>
                  </a:lnTo>
                  <a:lnTo>
                    <a:pt x="0" y="27"/>
                  </a:lnTo>
                  <a:lnTo>
                    <a:pt x="0" y="298"/>
                  </a:lnTo>
                  <a:lnTo>
                    <a:pt x="0" y="298"/>
                  </a:lnTo>
                  <a:lnTo>
                    <a:pt x="6" y="277"/>
                  </a:lnTo>
                  <a:lnTo>
                    <a:pt x="11" y="250"/>
                  </a:lnTo>
                  <a:lnTo>
                    <a:pt x="22" y="228"/>
                  </a:lnTo>
                  <a:lnTo>
                    <a:pt x="38" y="211"/>
                  </a:lnTo>
                  <a:lnTo>
                    <a:pt x="60" y="195"/>
                  </a:lnTo>
                  <a:lnTo>
                    <a:pt x="82" y="184"/>
                  </a:lnTo>
                  <a:lnTo>
                    <a:pt x="103" y="173"/>
                  </a:lnTo>
                  <a:lnTo>
                    <a:pt x="131" y="173"/>
                  </a:lnTo>
                  <a:lnTo>
                    <a:pt x="131" y="173"/>
                  </a:lnTo>
                  <a:lnTo>
                    <a:pt x="158" y="173"/>
                  </a:lnTo>
                  <a:lnTo>
                    <a:pt x="179" y="179"/>
                  </a:lnTo>
                  <a:lnTo>
                    <a:pt x="201" y="195"/>
                  </a:lnTo>
                  <a:lnTo>
                    <a:pt x="223" y="211"/>
                  </a:lnTo>
                  <a:lnTo>
                    <a:pt x="223" y="211"/>
                  </a:lnTo>
                  <a:lnTo>
                    <a:pt x="239" y="228"/>
                  </a:lnTo>
                  <a:lnTo>
                    <a:pt x="250" y="250"/>
                  </a:lnTo>
                  <a:lnTo>
                    <a:pt x="255" y="277"/>
                  </a:lnTo>
                  <a:lnTo>
                    <a:pt x="261" y="304"/>
                  </a:lnTo>
                  <a:lnTo>
                    <a:pt x="261" y="304"/>
                  </a:lnTo>
                  <a:lnTo>
                    <a:pt x="255" y="325"/>
                  </a:lnTo>
                  <a:lnTo>
                    <a:pt x="250" y="353"/>
                  </a:lnTo>
                  <a:lnTo>
                    <a:pt x="239" y="375"/>
                  </a:lnTo>
                  <a:lnTo>
                    <a:pt x="223" y="391"/>
                  </a:lnTo>
                  <a:lnTo>
                    <a:pt x="223" y="391"/>
                  </a:lnTo>
                  <a:lnTo>
                    <a:pt x="201" y="407"/>
                  </a:lnTo>
                  <a:lnTo>
                    <a:pt x="179" y="423"/>
                  </a:lnTo>
                  <a:lnTo>
                    <a:pt x="158" y="429"/>
                  </a:lnTo>
                  <a:lnTo>
                    <a:pt x="131" y="429"/>
                  </a:lnTo>
                  <a:lnTo>
                    <a:pt x="131" y="429"/>
                  </a:lnTo>
                  <a:lnTo>
                    <a:pt x="103" y="429"/>
                  </a:lnTo>
                  <a:lnTo>
                    <a:pt x="82" y="418"/>
                  </a:lnTo>
                  <a:lnTo>
                    <a:pt x="60" y="407"/>
                  </a:lnTo>
                  <a:lnTo>
                    <a:pt x="38" y="391"/>
                  </a:lnTo>
                  <a:lnTo>
                    <a:pt x="22" y="375"/>
                  </a:lnTo>
                  <a:lnTo>
                    <a:pt x="11" y="353"/>
                  </a:lnTo>
                  <a:lnTo>
                    <a:pt x="6" y="325"/>
                  </a:lnTo>
                  <a:lnTo>
                    <a:pt x="0" y="304"/>
                  </a:lnTo>
                  <a:lnTo>
                    <a:pt x="0" y="575"/>
                  </a:lnTo>
                  <a:lnTo>
                    <a:pt x="0" y="575"/>
                  </a:lnTo>
                  <a:lnTo>
                    <a:pt x="33" y="586"/>
                  </a:lnTo>
                  <a:lnTo>
                    <a:pt x="60" y="597"/>
                  </a:lnTo>
                  <a:lnTo>
                    <a:pt x="98" y="602"/>
                  </a:lnTo>
                  <a:lnTo>
                    <a:pt x="131" y="602"/>
                  </a:lnTo>
                  <a:lnTo>
                    <a:pt x="131" y="602"/>
                  </a:lnTo>
                  <a:lnTo>
                    <a:pt x="163" y="602"/>
                  </a:lnTo>
                  <a:lnTo>
                    <a:pt x="196" y="597"/>
                  </a:lnTo>
                  <a:lnTo>
                    <a:pt x="228" y="586"/>
                  </a:lnTo>
                  <a:lnTo>
                    <a:pt x="261" y="575"/>
                  </a:lnTo>
                  <a:lnTo>
                    <a:pt x="261" y="27"/>
                  </a:lnTo>
                  <a:lnTo>
                    <a:pt x="261" y="27"/>
                  </a:lnTo>
                  <a:lnTo>
                    <a:pt x="228" y="16"/>
                  </a:lnTo>
                  <a:lnTo>
                    <a:pt x="196" y="5"/>
                  </a:lnTo>
                  <a:lnTo>
                    <a:pt x="163" y="0"/>
                  </a:lnTo>
                  <a:lnTo>
                    <a:pt x="13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8" name="Freeform 52"/>
            <p:cNvSpPr>
              <a:spLocks noChangeArrowheads="1"/>
            </p:cNvSpPr>
            <p:nvPr/>
          </p:nvSpPr>
          <p:spPr bwMode="auto">
            <a:xfrm>
              <a:off x="10375900" y="5168900"/>
              <a:ext cx="0" cy="1587"/>
            </a:xfrm>
            <a:custGeom>
              <a:avLst/>
              <a:gdLst>
                <a:gd name="T0" fmla="*/ 0 w 1"/>
                <a:gd name="T1" fmla="*/ 6 h 7"/>
                <a:gd name="T2" fmla="*/ 0 w 1"/>
                <a:gd name="T3" fmla="*/ 6 h 7"/>
                <a:gd name="T4" fmla="*/ 0 w 1"/>
                <a:gd name="T5" fmla="*/ 6 h 7"/>
                <a:gd name="T6" fmla="*/ 0 w 1"/>
                <a:gd name="T7" fmla="*/ 0 h 7"/>
                <a:gd name="T8" fmla="*/ 0 w 1"/>
                <a:gd name="T9" fmla="*/ 0 h 7"/>
                <a:gd name="T10" fmla="*/ 0 w 1"/>
                <a:gd name="T11" fmla="*/ 6 h 7"/>
              </a:gdLst>
              <a:ahLst/>
              <a:cxnLst>
                <a:cxn ang="0">
                  <a:pos x="T0" y="T1"/>
                </a:cxn>
                <a:cxn ang="0">
                  <a:pos x="T2" y="T3"/>
                </a:cxn>
                <a:cxn ang="0">
                  <a:pos x="T4" y="T5"/>
                </a:cxn>
                <a:cxn ang="0">
                  <a:pos x="T6" y="T7"/>
                </a:cxn>
                <a:cxn ang="0">
                  <a:pos x="T8" y="T9"/>
                </a:cxn>
                <a:cxn ang="0">
                  <a:pos x="T10" y="T11"/>
                </a:cxn>
              </a:cxnLst>
              <a:rect l="0" t="0" r="r" b="b"/>
              <a:pathLst>
                <a:path w="1" h="7">
                  <a:moveTo>
                    <a:pt x="0" y="6"/>
                  </a:moveTo>
                  <a:lnTo>
                    <a:pt x="0" y="6"/>
                  </a:lnTo>
                  <a:lnTo>
                    <a:pt x="0" y="6"/>
                  </a:lnTo>
                  <a:lnTo>
                    <a:pt x="0" y="0"/>
                  </a:lnTo>
                  <a:lnTo>
                    <a:pt x="0" y="0"/>
                  </a:lnTo>
                  <a:lnTo>
                    <a:pt x="0" y="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09" name="Freeform 53"/>
            <p:cNvSpPr>
              <a:spLocks noChangeArrowheads="1"/>
            </p:cNvSpPr>
            <p:nvPr/>
          </p:nvSpPr>
          <p:spPr bwMode="auto">
            <a:xfrm>
              <a:off x="10375900" y="5072063"/>
              <a:ext cx="61913" cy="195262"/>
            </a:xfrm>
            <a:custGeom>
              <a:avLst/>
              <a:gdLst>
                <a:gd name="T0" fmla="*/ 174 w 175"/>
                <a:gd name="T1" fmla="*/ 277 h 549"/>
                <a:gd name="T2" fmla="*/ 174 w 175"/>
                <a:gd name="T3" fmla="*/ 277 h 549"/>
                <a:gd name="T4" fmla="*/ 174 w 175"/>
                <a:gd name="T5" fmla="*/ 271 h 549"/>
                <a:gd name="T6" fmla="*/ 174 w 175"/>
                <a:gd name="T7" fmla="*/ 0 h 549"/>
                <a:gd name="T8" fmla="*/ 174 w 175"/>
                <a:gd name="T9" fmla="*/ 0 h 549"/>
                <a:gd name="T10" fmla="*/ 137 w 175"/>
                <a:gd name="T11" fmla="*/ 22 h 549"/>
                <a:gd name="T12" fmla="*/ 104 w 175"/>
                <a:gd name="T13" fmla="*/ 49 h 549"/>
                <a:gd name="T14" fmla="*/ 77 w 175"/>
                <a:gd name="T15" fmla="*/ 76 h 549"/>
                <a:gd name="T16" fmla="*/ 49 w 175"/>
                <a:gd name="T17" fmla="*/ 109 h 549"/>
                <a:gd name="T18" fmla="*/ 28 w 175"/>
                <a:gd name="T19" fmla="*/ 146 h 549"/>
                <a:gd name="T20" fmla="*/ 12 w 175"/>
                <a:gd name="T21" fmla="*/ 184 h 549"/>
                <a:gd name="T22" fmla="*/ 6 w 175"/>
                <a:gd name="T23" fmla="*/ 228 h 549"/>
                <a:gd name="T24" fmla="*/ 0 w 175"/>
                <a:gd name="T25" fmla="*/ 271 h 549"/>
                <a:gd name="T26" fmla="*/ 0 w 175"/>
                <a:gd name="T27" fmla="*/ 277 h 549"/>
                <a:gd name="T28" fmla="*/ 0 w 175"/>
                <a:gd name="T29" fmla="*/ 277 h 549"/>
                <a:gd name="T30" fmla="*/ 6 w 175"/>
                <a:gd name="T31" fmla="*/ 320 h 549"/>
                <a:gd name="T32" fmla="*/ 12 w 175"/>
                <a:gd name="T33" fmla="*/ 364 h 549"/>
                <a:gd name="T34" fmla="*/ 28 w 175"/>
                <a:gd name="T35" fmla="*/ 402 h 549"/>
                <a:gd name="T36" fmla="*/ 49 w 175"/>
                <a:gd name="T37" fmla="*/ 440 h 549"/>
                <a:gd name="T38" fmla="*/ 77 w 175"/>
                <a:gd name="T39" fmla="*/ 473 h 549"/>
                <a:gd name="T40" fmla="*/ 104 w 175"/>
                <a:gd name="T41" fmla="*/ 500 h 549"/>
                <a:gd name="T42" fmla="*/ 137 w 175"/>
                <a:gd name="T43" fmla="*/ 527 h 549"/>
                <a:gd name="T44" fmla="*/ 174 w 175"/>
                <a:gd name="T45" fmla="*/ 548 h 549"/>
                <a:gd name="T46" fmla="*/ 174 w 175"/>
                <a:gd name="T47"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549">
                  <a:moveTo>
                    <a:pt x="174" y="277"/>
                  </a:moveTo>
                  <a:lnTo>
                    <a:pt x="174" y="277"/>
                  </a:lnTo>
                  <a:lnTo>
                    <a:pt x="174" y="271"/>
                  </a:lnTo>
                  <a:lnTo>
                    <a:pt x="174" y="0"/>
                  </a:lnTo>
                  <a:lnTo>
                    <a:pt x="174" y="0"/>
                  </a:lnTo>
                  <a:lnTo>
                    <a:pt x="137" y="22"/>
                  </a:lnTo>
                  <a:lnTo>
                    <a:pt x="104" y="49"/>
                  </a:lnTo>
                  <a:lnTo>
                    <a:pt x="77" y="76"/>
                  </a:lnTo>
                  <a:lnTo>
                    <a:pt x="49" y="109"/>
                  </a:lnTo>
                  <a:lnTo>
                    <a:pt x="28" y="146"/>
                  </a:lnTo>
                  <a:lnTo>
                    <a:pt x="12" y="184"/>
                  </a:lnTo>
                  <a:lnTo>
                    <a:pt x="6" y="228"/>
                  </a:lnTo>
                  <a:lnTo>
                    <a:pt x="0" y="271"/>
                  </a:lnTo>
                  <a:lnTo>
                    <a:pt x="0" y="277"/>
                  </a:lnTo>
                  <a:lnTo>
                    <a:pt x="0" y="277"/>
                  </a:lnTo>
                  <a:lnTo>
                    <a:pt x="6" y="320"/>
                  </a:lnTo>
                  <a:lnTo>
                    <a:pt x="12" y="364"/>
                  </a:lnTo>
                  <a:lnTo>
                    <a:pt x="28" y="402"/>
                  </a:lnTo>
                  <a:lnTo>
                    <a:pt x="49" y="440"/>
                  </a:lnTo>
                  <a:lnTo>
                    <a:pt x="77" y="473"/>
                  </a:lnTo>
                  <a:lnTo>
                    <a:pt x="104" y="500"/>
                  </a:lnTo>
                  <a:lnTo>
                    <a:pt x="137" y="527"/>
                  </a:lnTo>
                  <a:lnTo>
                    <a:pt x="174" y="548"/>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0" name="Freeform 54"/>
            <p:cNvSpPr>
              <a:spLocks noChangeArrowheads="1"/>
            </p:cNvSpPr>
            <p:nvPr/>
          </p:nvSpPr>
          <p:spPr bwMode="auto">
            <a:xfrm>
              <a:off x="10533063" y="5072063"/>
              <a:ext cx="61913" cy="195262"/>
            </a:xfrm>
            <a:custGeom>
              <a:avLst/>
              <a:gdLst>
                <a:gd name="T0" fmla="*/ 174 w 175"/>
                <a:gd name="T1" fmla="*/ 277 h 549"/>
                <a:gd name="T2" fmla="*/ 174 w 175"/>
                <a:gd name="T3" fmla="*/ 277 h 549"/>
                <a:gd name="T4" fmla="*/ 168 w 175"/>
                <a:gd name="T5" fmla="*/ 217 h 549"/>
                <a:gd name="T6" fmla="*/ 152 w 175"/>
                <a:gd name="T7" fmla="*/ 157 h 549"/>
                <a:gd name="T8" fmla="*/ 119 w 175"/>
                <a:gd name="T9" fmla="*/ 109 h 549"/>
                <a:gd name="T10" fmla="*/ 81 w 175"/>
                <a:gd name="T11" fmla="*/ 59 h 549"/>
                <a:gd name="T12" fmla="*/ 81 w 175"/>
                <a:gd name="T13" fmla="*/ 59 h 549"/>
                <a:gd name="T14" fmla="*/ 43 w 175"/>
                <a:gd name="T15" fmla="*/ 27 h 549"/>
                <a:gd name="T16" fmla="*/ 0 w 175"/>
                <a:gd name="T17" fmla="*/ 0 h 549"/>
                <a:gd name="T18" fmla="*/ 0 w 175"/>
                <a:gd name="T19" fmla="*/ 548 h 549"/>
                <a:gd name="T20" fmla="*/ 0 w 175"/>
                <a:gd name="T21" fmla="*/ 548 h 549"/>
                <a:gd name="T22" fmla="*/ 43 w 175"/>
                <a:gd name="T23" fmla="*/ 521 h 549"/>
                <a:gd name="T24" fmla="*/ 81 w 175"/>
                <a:gd name="T25" fmla="*/ 489 h 549"/>
                <a:gd name="T26" fmla="*/ 81 w 175"/>
                <a:gd name="T27" fmla="*/ 489 h 549"/>
                <a:gd name="T28" fmla="*/ 119 w 175"/>
                <a:gd name="T29" fmla="*/ 440 h 549"/>
                <a:gd name="T30" fmla="*/ 152 w 175"/>
                <a:gd name="T31" fmla="*/ 391 h 549"/>
                <a:gd name="T32" fmla="*/ 168 w 175"/>
                <a:gd name="T33" fmla="*/ 331 h 549"/>
                <a:gd name="T34" fmla="*/ 174 w 175"/>
                <a:gd name="T35"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549">
                  <a:moveTo>
                    <a:pt x="174" y="277"/>
                  </a:moveTo>
                  <a:lnTo>
                    <a:pt x="174" y="277"/>
                  </a:lnTo>
                  <a:lnTo>
                    <a:pt x="168" y="217"/>
                  </a:lnTo>
                  <a:lnTo>
                    <a:pt x="152" y="157"/>
                  </a:lnTo>
                  <a:lnTo>
                    <a:pt x="119" y="109"/>
                  </a:lnTo>
                  <a:lnTo>
                    <a:pt x="81" y="59"/>
                  </a:lnTo>
                  <a:lnTo>
                    <a:pt x="81" y="59"/>
                  </a:lnTo>
                  <a:lnTo>
                    <a:pt x="43" y="27"/>
                  </a:lnTo>
                  <a:lnTo>
                    <a:pt x="0" y="0"/>
                  </a:lnTo>
                  <a:lnTo>
                    <a:pt x="0" y="548"/>
                  </a:lnTo>
                  <a:lnTo>
                    <a:pt x="0" y="548"/>
                  </a:lnTo>
                  <a:lnTo>
                    <a:pt x="43" y="521"/>
                  </a:lnTo>
                  <a:lnTo>
                    <a:pt x="81" y="489"/>
                  </a:lnTo>
                  <a:lnTo>
                    <a:pt x="81" y="489"/>
                  </a:lnTo>
                  <a:lnTo>
                    <a:pt x="119" y="440"/>
                  </a:lnTo>
                  <a:lnTo>
                    <a:pt x="152" y="391"/>
                  </a:lnTo>
                  <a:lnTo>
                    <a:pt x="168" y="331"/>
                  </a:lnTo>
                  <a:lnTo>
                    <a:pt x="174"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1" name="Freeform 66"/>
            <p:cNvSpPr>
              <a:spLocks noChangeArrowheads="1"/>
            </p:cNvSpPr>
            <p:nvPr/>
          </p:nvSpPr>
          <p:spPr bwMode="auto">
            <a:xfrm>
              <a:off x="11310938" y="3865563"/>
              <a:ext cx="60325" cy="1123950"/>
            </a:xfrm>
            <a:custGeom>
              <a:avLst/>
              <a:gdLst>
                <a:gd name="T0" fmla="*/ 173 w 174"/>
                <a:gd name="T1" fmla="*/ 3124 h 3125"/>
                <a:gd name="T2" fmla="*/ 0 w 174"/>
                <a:gd name="T3" fmla="*/ 3124 h 3125"/>
                <a:gd name="T4" fmla="*/ 0 w 174"/>
                <a:gd name="T5" fmla="*/ 0 h 3125"/>
                <a:gd name="T6" fmla="*/ 173 w 174"/>
                <a:gd name="T7" fmla="*/ 0 h 3125"/>
                <a:gd name="T8" fmla="*/ 173 w 174"/>
                <a:gd name="T9" fmla="*/ 3124 h 3125"/>
              </a:gdLst>
              <a:ahLst/>
              <a:cxnLst>
                <a:cxn ang="0">
                  <a:pos x="T0" y="T1"/>
                </a:cxn>
                <a:cxn ang="0">
                  <a:pos x="T2" y="T3"/>
                </a:cxn>
                <a:cxn ang="0">
                  <a:pos x="T4" y="T5"/>
                </a:cxn>
                <a:cxn ang="0">
                  <a:pos x="T6" y="T7"/>
                </a:cxn>
                <a:cxn ang="0">
                  <a:pos x="T8" y="T9"/>
                </a:cxn>
              </a:cxnLst>
              <a:rect l="0" t="0" r="r" b="b"/>
              <a:pathLst>
                <a:path w="174" h="3125">
                  <a:moveTo>
                    <a:pt x="173" y="3124"/>
                  </a:moveTo>
                  <a:lnTo>
                    <a:pt x="0" y="3124"/>
                  </a:lnTo>
                  <a:lnTo>
                    <a:pt x="0" y="0"/>
                  </a:lnTo>
                  <a:lnTo>
                    <a:pt x="173" y="0"/>
                  </a:lnTo>
                  <a:lnTo>
                    <a:pt x="173" y="3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2" name="Freeform 67"/>
            <p:cNvSpPr>
              <a:spLocks noChangeArrowheads="1"/>
            </p:cNvSpPr>
            <p:nvPr/>
          </p:nvSpPr>
          <p:spPr bwMode="auto">
            <a:xfrm>
              <a:off x="11777663" y="1036638"/>
              <a:ext cx="61913" cy="1127125"/>
            </a:xfrm>
            <a:custGeom>
              <a:avLst/>
              <a:gdLst>
                <a:gd name="T0" fmla="*/ 174 w 175"/>
                <a:gd name="T1" fmla="*/ 3134 h 3135"/>
                <a:gd name="T2" fmla="*/ 0 w 175"/>
                <a:gd name="T3" fmla="*/ 3134 h 3135"/>
                <a:gd name="T4" fmla="*/ 0 w 175"/>
                <a:gd name="T5" fmla="*/ 0 h 3135"/>
                <a:gd name="T6" fmla="*/ 174 w 175"/>
                <a:gd name="T7" fmla="*/ 0 h 3135"/>
                <a:gd name="T8" fmla="*/ 174 w 175"/>
                <a:gd name="T9" fmla="*/ 3134 h 3135"/>
              </a:gdLst>
              <a:ahLst/>
              <a:cxnLst>
                <a:cxn ang="0">
                  <a:pos x="T0" y="T1"/>
                </a:cxn>
                <a:cxn ang="0">
                  <a:pos x="T2" y="T3"/>
                </a:cxn>
                <a:cxn ang="0">
                  <a:pos x="T4" y="T5"/>
                </a:cxn>
                <a:cxn ang="0">
                  <a:pos x="T6" y="T7"/>
                </a:cxn>
                <a:cxn ang="0">
                  <a:pos x="T8" y="T9"/>
                </a:cxn>
              </a:cxnLst>
              <a:rect l="0" t="0" r="r" b="b"/>
              <a:pathLst>
                <a:path w="175" h="3135">
                  <a:moveTo>
                    <a:pt x="174" y="3134"/>
                  </a:moveTo>
                  <a:lnTo>
                    <a:pt x="0" y="3134"/>
                  </a:lnTo>
                  <a:lnTo>
                    <a:pt x="0" y="0"/>
                  </a:lnTo>
                  <a:lnTo>
                    <a:pt x="174" y="0"/>
                  </a:lnTo>
                  <a:lnTo>
                    <a:pt x="174" y="31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3" name="Freeform 68"/>
            <p:cNvSpPr>
              <a:spLocks noChangeArrowheads="1"/>
            </p:cNvSpPr>
            <p:nvPr/>
          </p:nvSpPr>
          <p:spPr bwMode="auto">
            <a:xfrm>
              <a:off x="11934825" y="881063"/>
              <a:ext cx="61913" cy="1281112"/>
            </a:xfrm>
            <a:custGeom>
              <a:avLst/>
              <a:gdLst>
                <a:gd name="T0" fmla="*/ 174 w 175"/>
                <a:gd name="T1" fmla="*/ 3563 h 3564"/>
                <a:gd name="T2" fmla="*/ 0 w 175"/>
                <a:gd name="T3" fmla="*/ 3563 h 3564"/>
                <a:gd name="T4" fmla="*/ 0 w 175"/>
                <a:gd name="T5" fmla="*/ 0 h 3564"/>
                <a:gd name="T6" fmla="*/ 174 w 175"/>
                <a:gd name="T7" fmla="*/ 0 h 3564"/>
                <a:gd name="T8" fmla="*/ 174 w 175"/>
                <a:gd name="T9" fmla="*/ 3563 h 3564"/>
              </a:gdLst>
              <a:ahLst/>
              <a:cxnLst>
                <a:cxn ang="0">
                  <a:pos x="T0" y="T1"/>
                </a:cxn>
                <a:cxn ang="0">
                  <a:pos x="T2" y="T3"/>
                </a:cxn>
                <a:cxn ang="0">
                  <a:pos x="T4" y="T5"/>
                </a:cxn>
                <a:cxn ang="0">
                  <a:pos x="T6" y="T7"/>
                </a:cxn>
                <a:cxn ang="0">
                  <a:pos x="T8" y="T9"/>
                </a:cxn>
              </a:cxnLst>
              <a:rect l="0" t="0" r="r" b="b"/>
              <a:pathLst>
                <a:path w="175" h="3564">
                  <a:moveTo>
                    <a:pt x="174" y="3563"/>
                  </a:moveTo>
                  <a:lnTo>
                    <a:pt x="0" y="3563"/>
                  </a:lnTo>
                  <a:lnTo>
                    <a:pt x="0" y="0"/>
                  </a:lnTo>
                  <a:lnTo>
                    <a:pt x="174" y="0"/>
                  </a:lnTo>
                  <a:lnTo>
                    <a:pt x="174" y="356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4" name="Freeform 69"/>
            <p:cNvSpPr>
              <a:spLocks noChangeArrowheads="1"/>
            </p:cNvSpPr>
            <p:nvPr/>
          </p:nvSpPr>
          <p:spPr bwMode="auto">
            <a:xfrm>
              <a:off x="10533063" y="3729038"/>
              <a:ext cx="61913" cy="227012"/>
            </a:xfrm>
            <a:custGeom>
              <a:avLst/>
              <a:gdLst>
                <a:gd name="T0" fmla="*/ 174 w 175"/>
                <a:gd name="T1" fmla="*/ 636 h 637"/>
                <a:gd name="T2" fmla="*/ 0 w 175"/>
                <a:gd name="T3" fmla="*/ 636 h 637"/>
                <a:gd name="T4" fmla="*/ 0 w 175"/>
                <a:gd name="T5" fmla="*/ 0 h 637"/>
                <a:gd name="T6" fmla="*/ 174 w 175"/>
                <a:gd name="T7" fmla="*/ 0 h 637"/>
                <a:gd name="T8" fmla="*/ 174 w 175"/>
                <a:gd name="T9" fmla="*/ 636 h 637"/>
              </a:gdLst>
              <a:ahLst/>
              <a:cxnLst>
                <a:cxn ang="0">
                  <a:pos x="T0" y="T1"/>
                </a:cxn>
                <a:cxn ang="0">
                  <a:pos x="T2" y="T3"/>
                </a:cxn>
                <a:cxn ang="0">
                  <a:pos x="T4" y="T5"/>
                </a:cxn>
                <a:cxn ang="0">
                  <a:pos x="T6" y="T7"/>
                </a:cxn>
                <a:cxn ang="0">
                  <a:pos x="T8" y="T9"/>
                </a:cxn>
              </a:cxnLst>
              <a:rect l="0" t="0" r="r" b="b"/>
              <a:pathLst>
                <a:path w="175" h="637">
                  <a:moveTo>
                    <a:pt x="174" y="636"/>
                  </a:moveTo>
                  <a:lnTo>
                    <a:pt x="0" y="636"/>
                  </a:lnTo>
                  <a:lnTo>
                    <a:pt x="0" y="0"/>
                  </a:lnTo>
                  <a:lnTo>
                    <a:pt x="174" y="0"/>
                  </a:lnTo>
                  <a:lnTo>
                    <a:pt x="174" y="6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5" name="Freeform 70"/>
            <p:cNvSpPr>
              <a:spLocks noChangeArrowheads="1"/>
            </p:cNvSpPr>
            <p:nvPr/>
          </p:nvSpPr>
          <p:spPr bwMode="auto">
            <a:xfrm>
              <a:off x="10999788" y="2381250"/>
              <a:ext cx="61913" cy="782637"/>
            </a:xfrm>
            <a:custGeom>
              <a:avLst/>
              <a:gdLst>
                <a:gd name="T0" fmla="*/ 174 w 175"/>
                <a:gd name="T1" fmla="*/ 2178 h 2179"/>
                <a:gd name="T2" fmla="*/ 0 w 175"/>
                <a:gd name="T3" fmla="*/ 2178 h 2179"/>
                <a:gd name="T4" fmla="*/ 0 w 175"/>
                <a:gd name="T5" fmla="*/ 0 h 2179"/>
                <a:gd name="T6" fmla="*/ 174 w 175"/>
                <a:gd name="T7" fmla="*/ 0 h 2179"/>
                <a:gd name="T8" fmla="*/ 174 w 175"/>
                <a:gd name="T9" fmla="*/ 2178 h 2179"/>
              </a:gdLst>
              <a:ahLst/>
              <a:cxnLst>
                <a:cxn ang="0">
                  <a:pos x="T0" y="T1"/>
                </a:cxn>
                <a:cxn ang="0">
                  <a:pos x="T2" y="T3"/>
                </a:cxn>
                <a:cxn ang="0">
                  <a:pos x="T4" y="T5"/>
                </a:cxn>
                <a:cxn ang="0">
                  <a:pos x="T6" y="T7"/>
                </a:cxn>
                <a:cxn ang="0">
                  <a:pos x="T8" y="T9"/>
                </a:cxn>
              </a:cxnLst>
              <a:rect l="0" t="0" r="r" b="b"/>
              <a:pathLst>
                <a:path w="175" h="2179">
                  <a:moveTo>
                    <a:pt x="174" y="2178"/>
                  </a:moveTo>
                  <a:lnTo>
                    <a:pt x="0" y="2178"/>
                  </a:lnTo>
                  <a:lnTo>
                    <a:pt x="0" y="0"/>
                  </a:lnTo>
                  <a:lnTo>
                    <a:pt x="174" y="0"/>
                  </a:lnTo>
                  <a:lnTo>
                    <a:pt x="174" y="21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6" name="Freeform 71"/>
            <p:cNvSpPr>
              <a:spLocks noChangeArrowheads="1"/>
            </p:cNvSpPr>
            <p:nvPr/>
          </p:nvSpPr>
          <p:spPr bwMode="auto">
            <a:xfrm>
              <a:off x="10533063" y="3322638"/>
              <a:ext cx="61913" cy="404812"/>
            </a:xfrm>
            <a:custGeom>
              <a:avLst/>
              <a:gdLst>
                <a:gd name="T0" fmla="*/ 174 w 175"/>
                <a:gd name="T1" fmla="*/ 1130 h 1131"/>
                <a:gd name="T2" fmla="*/ 0 w 175"/>
                <a:gd name="T3" fmla="*/ 1130 h 1131"/>
                <a:gd name="T4" fmla="*/ 0 w 175"/>
                <a:gd name="T5" fmla="*/ 0 h 1131"/>
                <a:gd name="T6" fmla="*/ 174 w 175"/>
                <a:gd name="T7" fmla="*/ 0 h 1131"/>
                <a:gd name="T8" fmla="*/ 174 w 175"/>
                <a:gd name="T9" fmla="*/ 1130 h 1131"/>
              </a:gdLst>
              <a:ahLst/>
              <a:cxnLst>
                <a:cxn ang="0">
                  <a:pos x="T0" y="T1"/>
                </a:cxn>
                <a:cxn ang="0">
                  <a:pos x="T2" y="T3"/>
                </a:cxn>
                <a:cxn ang="0">
                  <a:pos x="T4" y="T5"/>
                </a:cxn>
                <a:cxn ang="0">
                  <a:pos x="T6" y="T7"/>
                </a:cxn>
                <a:cxn ang="0">
                  <a:pos x="T8" y="T9"/>
                </a:cxn>
              </a:cxnLst>
              <a:rect l="0" t="0" r="r" b="b"/>
              <a:pathLst>
                <a:path w="175" h="1131">
                  <a:moveTo>
                    <a:pt x="174" y="1130"/>
                  </a:moveTo>
                  <a:lnTo>
                    <a:pt x="0" y="1130"/>
                  </a:lnTo>
                  <a:lnTo>
                    <a:pt x="0" y="0"/>
                  </a:lnTo>
                  <a:lnTo>
                    <a:pt x="174" y="0"/>
                  </a:lnTo>
                  <a:lnTo>
                    <a:pt x="174" y="1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7" name="Freeform 72"/>
            <p:cNvSpPr>
              <a:spLocks noChangeArrowheads="1"/>
            </p:cNvSpPr>
            <p:nvPr/>
          </p:nvSpPr>
          <p:spPr bwMode="auto">
            <a:xfrm>
              <a:off x="10999788" y="3382963"/>
              <a:ext cx="61913" cy="482600"/>
            </a:xfrm>
            <a:custGeom>
              <a:avLst/>
              <a:gdLst>
                <a:gd name="T0" fmla="*/ 174 w 175"/>
                <a:gd name="T1" fmla="*/ 1342 h 1343"/>
                <a:gd name="T2" fmla="*/ 0 w 175"/>
                <a:gd name="T3" fmla="*/ 1342 h 1343"/>
                <a:gd name="T4" fmla="*/ 0 w 175"/>
                <a:gd name="T5" fmla="*/ 0 h 1343"/>
                <a:gd name="T6" fmla="*/ 174 w 175"/>
                <a:gd name="T7" fmla="*/ 0 h 1343"/>
                <a:gd name="T8" fmla="*/ 174 w 175"/>
                <a:gd name="T9" fmla="*/ 1342 h 1343"/>
              </a:gdLst>
              <a:ahLst/>
              <a:cxnLst>
                <a:cxn ang="0">
                  <a:pos x="T0" y="T1"/>
                </a:cxn>
                <a:cxn ang="0">
                  <a:pos x="T2" y="T3"/>
                </a:cxn>
                <a:cxn ang="0">
                  <a:pos x="T4" y="T5"/>
                </a:cxn>
                <a:cxn ang="0">
                  <a:pos x="T6" y="T7"/>
                </a:cxn>
                <a:cxn ang="0">
                  <a:pos x="T8" y="T9"/>
                </a:cxn>
              </a:cxnLst>
              <a:rect l="0" t="0" r="r" b="b"/>
              <a:pathLst>
                <a:path w="175" h="1343">
                  <a:moveTo>
                    <a:pt x="174" y="1342"/>
                  </a:moveTo>
                  <a:lnTo>
                    <a:pt x="0" y="1342"/>
                  </a:lnTo>
                  <a:lnTo>
                    <a:pt x="0" y="0"/>
                  </a:lnTo>
                  <a:lnTo>
                    <a:pt x="174" y="0"/>
                  </a:lnTo>
                  <a:lnTo>
                    <a:pt x="174"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8" name="Freeform 73"/>
            <p:cNvSpPr>
              <a:spLocks noChangeArrowheads="1"/>
            </p:cNvSpPr>
            <p:nvPr/>
          </p:nvSpPr>
          <p:spPr bwMode="auto">
            <a:xfrm>
              <a:off x="11156950" y="6103938"/>
              <a:ext cx="60325" cy="758825"/>
            </a:xfrm>
            <a:custGeom>
              <a:avLst/>
              <a:gdLst>
                <a:gd name="T0" fmla="*/ 173 w 174"/>
                <a:gd name="T1" fmla="*/ 2113 h 2114"/>
                <a:gd name="T2" fmla="*/ 0 w 174"/>
                <a:gd name="T3" fmla="*/ 2113 h 2114"/>
                <a:gd name="T4" fmla="*/ 0 w 174"/>
                <a:gd name="T5" fmla="*/ 0 h 2114"/>
                <a:gd name="T6" fmla="*/ 173 w 174"/>
                <a:gd name="T7" fmla="*/ 0 h 2114"/>
                <a:gd name="T8" fmla="*/ 173 w 174"/>
                <a:gd name="T9" fmla="*/ 2113 h 2114"/>
              </a:gdLst>
              <a:ahLst/>
              <a:cxnLst>
                <a:cxn ang="0">
                  <a:pos x="T0" y="T1"/>
                </a:cxn>
                <a:cxn ang="0">
                  <a:pos x="T2" y="T3"/>
                </a:cxn>
                <a:cxn ang="0">
                  <a:pos x="T4" y="T5"/>
                </a:cxn>
                <a:cxn ang="0">
                  <a:pos x="T6" y="T7"/>
                </a:cxn>
                <a:cxn ang="0">
                  <a:pos x="T8" y="T9"/>
                </a:cxn>
              </a:cxnLst>
              <a:rect l="0" t="0" r="r" b="b"/>
              <a:pathLst>
                <a:path w="174" h="2114">
                  <a:moveTo>
                    <a:pt x="173" y="2113"/>
                  </a:moveTo>
                  <a:lnTo>
                    <a:pt x="0" y="2113"/>
                  </a:lnTo>
                  <a:lnTo>
                    <a:pt x="0" y="0"/>
                  </a:lnTo>
                  <a:lnTo>
                    <a:pt x="173" y="0"/>
                  </a:lnTo>
                  <a:lnTo>
                    <a:pt x="173"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19" name="Freeform 74"/>
            <p:cNvSpPr>
              <a:spLocks noChangeArrowheads="1"/>
            </p:cNvSpPr>
            <p:nvPr/>
          </p:nvSpPr>
          <p:spPr bwMode="auto">
            <a:xfrm>
              <a:off x="10999788" y="6103938"/>
              <a:ext cx="61913" cy="758825"/>
            </a:xfrm>
            <a:custGeom>
              <a:avLst/>
              <a:gdLst>
                <a:gd name="T0" fmla="*/ 174 w 175"/>
                <a:gd name="T1" fmla="*/ 2113 h 2114"/>
                <a:gd name="T2" fmla="*/ 0 w 175"/>
                <a:gd name="T3" fmla="*/ 2113 h 2114"/>
                <a:gd name="T4" fmla="*/ 0 w 175"/>
                <a:gd name="T5" fmla="*/ 0 h 2114"/>
                <a:gd name="T6" fmla="*/ 174 w 175"/>
                <a:gd name="T7" fmla="*/ 0 h 2114"/>
                <a:gd name="T8" fmla="*/ 174 w 175"/>
                <a:gd name="T9" fmla="*/ 2113 h 2114"/>
              </a:gdLst>
              <a:ahLst/>
              <a:cxnLst>
                <a:cxn ang="0">
                  <a:pos x="T0" y="T1"/>
                </a:cxn>
                <a:cxn ang="0">
                  <a:pos x="T2" y="T3"/>
                </a:cxn>
                <a:cxn ang="0">
                  <a:pos x="T4" y="T5"/>
                </a:cxn>
                <a:cxn ang="0">
                  <a:pos x="T6" y="T7"/>
                </a:cxn>
                <a:cxn ang="0">
                  <a:pos x="T8" y="T9"/>
                </a:cxn>
              </a:cxnLst>
              <a:rect l="0" t="0" r="r" b="b"/>
              <a:pathLst>
                <a:path w="175" h="2114">
                  <a:moveTo>
                    <a:pt x="174" y="2113"/>
                  </a:moveTo>
                  <a:lnTo>
                    <a:pt x="0" y="2113"/>
                  </a:lnTo>
                  <a:lnTo>
                    <a:pt x="0" y="0"/>
                  </a:lnTo>
                  <a:lnTo>
                    <a:pt x="174" y="0"/>
                  </a:lnTo>
                  <a:lnTo>
                    <a:pt x="174" y="211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0" name="Freeform 75"/>
            <p:cNvSpPr>
              <a:spLocks noChangeArrowheads="1"/>
            </p:cNvSpPr>
            <p:nvPr/>
          </p:nvSpPr>
          <p:spPr bwMode="auto">
            <a:xfrm>
              <a:off x="11320463" y="4914900"/>
              <a:ext cx="354013" cy="355600"/>
            </a:xfrm>
            <a:custGeom>
              <a:avLst/>
              <a:gdLst>
                <a:gd name="T0" fmla="*/ 863 w 988"/>
                <a:gd name="T1" fmla="*/ 989 h 990"/>
                <a:gd name="T2" fmla="*/ 0 w 988"/>
                <a:gd name="T3" fmla="*/ 120 h 990"/>
                <a:gd name="T4" fmla="*/ 125 w 988"/>
                <a:gd name="T5" fmla="*/ 0 h 990"/>
                <a:gd name="T6" fmla="*/ 987 w 988"/>
                <a:gd name="T7" fmla="*/ 864 h 990"/>
                <a:gd name="T8" fmla="*/ 863 w 988"/>
                <a:gd name="T9" fmla="*/ 989 h 990"/>
              </a:gdLst>
              <a:ahLst/>
              <a:cxnLst>
                <a:cxn ang="0">
                  <a:pos x="T0" y="T1"/>
                </a:cxn>
                <a:cxn ang="0">
                  <a:pos x="T2" y="T3"/>
                </a:cxn>
                <a:cxn ang="0">
                  <a:pos x="T4" y="T5"/>
                </a:cxn>
                <a:cxn ang="0">
                  <a:pos x="T6" y="T7"/>
                </a:cxn>
                <a:cxn ang="0">
                  <a:pos x="T8" y="T9"/>
                </a:cxn>
              </a:cxnLst>
              <a:rect l="0" t="0" r="r" b="b"/>
              <a:pathLst>
                <a:path w="988" h="990">
                  <a:moveTo>
                    <a:pt x="863" y="989"/>
                  </a:moveTo>
                  <a:lnTo>
                    <a:pt x="0" y="120"/>
                  </a:lnTo>
                  <a:lnTo>
                    <a:pt x="125" y="0"/>
                  </a:lnTo>
                  <a:lnTo>
                    <a:pt x="987" y="864"/>
                  </a:lnTo>
                  <a:lnTo>
                    <a:pt x="863" y="9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1" name="Freeform 76"/>
            <p:cNvSpPr>
              <a:spLocks noChangeArrowheads="1"/>
            </p:cNvSpPr>
            <p:nvPr/>
          </p:nvSpPr>
          <p:spPr bwMode="auto">
            <a:xfrm>
              <a:off x="11623675" y="5060950"/>
              <a:ext cx="61913" cy="595312"/>
            </a:xfrm>
            <a:custGeom>
              <a:avLst/>
              <a:gdLst>
                <a:gd name="T0" fmla="*/ 174 w 175"/>
                <a:gd name="T1" fmla="*/ 1657 h 1658"/>
                <a:gd name="T2" fmla="*/ 0 w 175"/>
                <a:gd name="T3" fmla="*/ 1657 h 1658"/>
                <a:gd name="T4" fmla="*/ 0 w 175"/>
                <a:gd name="T5" fmla="*/ 0 h 1658"/>
                <a:gd name="T6" fmla="*/ 174 w 175"/>
                <a:gd name="T7" fmla="*/ 0 h 1658"/>
                <a:gd name="T8" fmla="*/ 174 w 175"/>
                <a:gd name="T9" fmla="*/ 1657 h 1658"/>
              </a:gdLst>
              <a:ahLst/>
              <a:cxnLst>
                <a:cxn ang="0">
                  <a:pos x="T0" y="T1"/>
                </a:cxn>
                <a:cxn ang="0">
                  <a:pos x="T2" y="T3"/>
                </a:cxn>
                <a:cxn ang="0">
                  <a:pos x="T4" y="T5"/>
                </a:cxn>
                <a:cxn ang="0">
                  <a:pos x="T6" y="T7"/>
                </a:cxn>
                <a:cxn ang="0">
                  <a:pos x="T8" y="T9"/>
                </a:cxn>
              </a:cxnLst>
              <a:rect l="0" t="0" r="r" b="b"/>
              <a:pathLst>
                <a:path w="175" h="1658">
                  <a:moveTo>
                    <a:pt x="174" y="1657"/>
                  </a:moveTo>
                  <a:lnTo>
                    <a:pt x="0" y="1657"/>
                  </a:lnTo>
                  <a:lnTo>
                    <a:pt x="0" y="0"/>
                  </a:lnTo>
                  <a:lnTo>
                    <a:pt x="174" y="0"/>
                  </a:lnTo>
                  <a:lnTo>
                    <a:pt x="174" y="16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2" name="Freeform 77"/>
            <p:cNvSpPr>
              <a:spLocks noChangeArrowheads="1"/>
            </p:cNvSpPr>
            <p:nvPr/>
          </p:nvSpPr>
          <p:spPr bwMode="auto">
            <a:xfrm>
              <a:off x="9909175" y="4921250"/>
              <a:ext cx="61913" cy="288925"/>
            </a:xfrm>
            <a:custGeom>
              <a:avLst/>
              <a:gdLst>
                <a:gd name="T0" fmla="*/ 174 w 175"/>
                <a:gd name="T1" fmla="*/ 804 h 805"/>
                <a:gd name="T2" fmla="*/ 0 w 175"/>
                <a:gd name="T3" fmla="*/ 804 h 805"/>
                <a:gd name="T4" fmla="*/ 0 w 175"/>
                <a:gd name="T5" fmla="*/ 0 h 805"/>
                <a:gd name="T6" fmla="*/ 174 w 175"/>
                <a:gd name="T7" fmla="*/ 0 h 805"/>
                <a:gd name="T8" fmla="*/ 174 w 175"/>
                <a:gd name="T9" fmla="*/ 804 h 805"/>
              </a:gdLst>
              <a:ahLst/>
              <a:cxnLst>
                <a:cxn ang="0">
                  <a:pos x="T0" y="T1"/>
                </a:cxn>
                <a:cxn ang="0">
                  <a:pos x="T2" y="T3"/>
                </a:cxn>
                <a:cxn ang="0">
                  <a:pos x="T4" y="T5"/>
                </a:cxn>
                <a:cxn ang="0">
                  <a:pos x="T6" y="T7"/>
                </a:cxn>
                <a:cxn ang="0">
                  <a:pos x="T8" y="T9"/>
                </a:cxn>
              </a:cxnLst>
              <a:rect l="0" t="0" r="r" b="b"/>
              <a:pathLst>
                <a:path w="175" h="805">
                  <a:moveTo>
                    <a:pt x="174" y="804"/>
                  </a:moveTo>
                  <a:lnTo>
                    <a:pt x="0" y="804"/>
                  </a:lnTo>
                  <a:lnTo>
                    <a:pt x="0" y="0"/>
                  </a:lnTo>
                  <a:lnTo>
                    <a:pt x="174" y="0"/>
                  </a:lnTo>
                  <a:lnTo>
                    <a:pt x="174" y="8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3" name="Freeform 78"/>
            <p:cNvSpPr>
              <a:spLocks noChangeArrowheads="1"/>
            </p:cNvSpPr>
            <p:nvPr/>
          </p:nvSpPr>
          <p:spPr bwMode="auto">
            <a:xfrm>
              <a:off x="9442450" y="5367338"/>
              <a:ext cx="61913" cy="255587"/>
            </a:xfrm>
            <a:custGeom>
              <a:avLst/>
              <a:gdLst>
                <a:gd name="T0" fmla="*/ 174 w 175"/>
                <a:gd name="T1" fmla="*/ 712 h 713"/>
                <a:gd name="T2" fmla="*/ 0 w 175"/>
                <a:gd name="T3" fmla="*/ 712 h 713"/>
                <a:gd name="T4" fmla="*/ 0 w 175"/>
                <a:gd name="T5" fmla="*/ 0 h 713"/>
                <a:gd name="T6" fmla="*/ 174 w 175"/>
                <a:gd name="T7" fmla="*/ 0 h 713"/>
                <a:gd name="T8" fmla="*/ 174 w 175"/>
                <a:gd name="T9" fmla="*/ 712 h 713"/>
              </a:gdLst>
              <a:ahLst/>
              <a:cxnLst>
                <a:cxn ang="0">
                  <a:pos x="T0" y="T1"/>
                </a:cxn>
                <a:cxn ang="0">
                  <a:pos x="T2" y="T3"/>
                </a:cxn>
                <a:cxn ang="0">
                  <a:pos x="T4" y="T5"/>
                </a:cxn>
                <a:cxn ang="0">
                  <a:pos x="T6" y="T7"/>
                </a:cxn>
                <a:cxn ang="0">
                  <a:pos x="T8" y="T9"/>
                </a:cxn>
              </a:cxnLst>
              <a:rect l="0" t="0" r="r" b="b"/>
              <a:pathLst>
                <a:path w="175" h="713">
                  <a:moveTo>
                    <a:pt x="174" y="712"/>
                  </a:moveTo>
                  <a:lnTo>
                    <a:pt x="0" y="712"/>
                  </a:lnTo>
                  <a:lnTo>
                    <a:pt x="0" y="0"/>
                  </a:lnTo>
                  <a:lnTo>
                    <a:pt x="174" y="0"/>
                  </a:lnTo>
                  <a:lnTo>
                    <a:pt x="174" y="7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4" name="Freeform 79"/>
            <p:cNvSpPr>
              <a:spLocks noChangeArrowheads="1"/>
            </p:cNvSpPr>
            <p:nvPr/>
          </p:nvSpPr>
          <p:spPr bwMode="auto">
            <a:xfrm>
              <a:off x="1146651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5" name="Freeform 80"/>
            <p:cNvSpPr>
              <a:spLocks noChangeArrowheads="1"/>
            </p:cNvSpPr>
            <p:nvPr/>
          </p:nvSpPr>
          <p:spPr bwMode="auto">
            <a:xfrm>
              <a:off x="11623675" y="2605088"/>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6" name="Freeform 81"/>
            <p:cNvSpPr>
              <a:spLocks noChangeArrowheads="1"/>
            </p:cNvSpPr>
            <p:nvPr/>
          </p:nvSpPr>
          <p:spPr bwMode="auto">
            <a:xfrm>
              <a:off x="11623675" y="881063"/>
              <a:ext cx="61913" cy="735012"/>
            </a:xfrm>
            <a:custGeom>
              <a:avLst/>
              <a:gdLst>
                <a:gd name="T0" fmla="*/ 174 w 175"/>
                <a:gd name="T1" fmla="*/ 2047 h 2048"/>
                <a:gd name="T2" fmla="*/ 0 w 175"/>
                <a:gd name="T3" fmla="*/ 2047 h 2048"/>
                <a:gd name="T4" fmla="*/ 0 w 175"/>
                <a:gd name="T5" fmla="*/ 0 h 2048"/>
                <a:gd name="T6" fmla="*/ 174 w 175"/>
                <a:gd name="T7" fmla="*/ 0 h 2048"/>
                <a:gd name="T8" fmla="*/ 174 w 175"/>
                <a:gd name="T9" fmla="*/ 2047 h 2048"/>
              </a:gdLst>
              <a:ahLst/>
              <a:cxnLst>
                <a:cxn ang="0">
                  <a:pos x="T0" y="T1"/>
                </a:cxn>
                <a:cxn ang="0">
                  <a:pos x="T2" y="T3"/>
                </a:cxn>
                <a:cxn ang="0">
                  <a:pos x="T4" y="T5"/>
                </a:cxn>
                <a:cxn ang="0">
                  <a:pos x="T6" y="T7"/>
                </a:cxn>
                <a:cxn ang="0">
                  <a:pos x="T8" y="T9"/>
                </a:cxn>
              </a:cxnLst>
              <a:rect l="0" t="0" r="r" b="b"/>
              <a:pathLst>
                <a:path w="175" h="2048">
                  <a:moveTo>
                    <a:pt x="174" y="2047"/>
                  </a:moveTo>
                  <a:lnTo>
                    <a:pt x="0" y="2047"/>
                  </a:lnTo>
                  <a:lnTo>
                    <a:pt x="0" y="0"/>
                  </a:lnTo>
                  <a:lnTo>
                    <a:pt x="174" y="0"/>
                  </a:lnTo>
                  <a:lnTo>
                    <a:pt x="174" y="20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7" name="Freeform 82"/>
            <p:cNvSpPr>
              <a:spLocks noChangeArrowheads="1"/>
            </p:cNvSpPr>
            <p:nvPr/>
          </p:nvSpPr>
          <p:spPr bwMode="auto">
            <a:xfrm>
              <a:off x="11777663" y="2760663"/>
              <a:ext cx="61913" cy="2019300"/>
            </a:xfrm>
            <a:custGeom>
              <a:avLst/>
              <a:gdLst>
                <a:gd name="T0" fmla="*/ 174 w 175"/>
                <a:gd name="T1" fmla="*/ 5612 h 5613"/>
                <a:gd name="T2" fmla="*/ 0 w 175"/>
                <a:gd name="T3" fmla="*/ 5612 h 5613"/>
                <a:gd name="T4" fmla="*/ 0 w 175"/>
                <a:gd name="T5" fmla="*/ 0 h 5613"/>
                <a:gd name="T6" fmla="*/ 174 w 175"/>
                <a:gd name="T7" fmla="*/ 0 h 5613"/>
                <a:gd name="T8" fmla="*/ 174 w 175"/>
                <a:gd name="T9" fmla="*/ 5612 h 5613"/>
              </a:gdLst>
              <a:ahLst/>
              <a:cxnLst>
                <a:cxn ang="0">
                  <a:pos x="T0" y="T1"/>
                </a:cxn>
                <a:cxn ang="0">
                  <a:pos x="T2" y="T3"/>
                </a:cxn>
                <a:cxn ang="0">
                  <a:pos x="T4" y="T5"/>
                </a:cxn>
                <a:cxn ang="0">
                  <a:pos x="T6" y="T7"/>
                </a:cxn>
                <a:cxn ang="0">
                  <a:pos x="T8" y="T9"/>
                </a:cxn>
              </a:cxnLst>
              <a:rect l="0" t="0" r="r" b="b"/>
              <a:pathLst>
                <a:path w="175" h="5613">
                  <a:moveTo>
                    <a:pt x="174" y="5612"/>
                  </a:moveTo>
                  <a:lnTo>
                    <a:pt x="0" y="5612"/>
                  </a:lnTo>
                  <a:lnTo>
                    <a:pt x="0" y="0"/>
                  </a:lnTo>
                  <a:lnTo>
                    <a:pt x="174" y="0"/>
                  </a:lnTo>
                  <a:lnTo>
                    <a:pt x="174" y="56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8" name="Freeform 83"/>
            <p:cNvSpPr>
              <a:spLocks noChangeArrowheads="1"/>
            </p:cNvSpPr>
            <p:nvPr/>
          </p:nvSpPr>
          <p:spPr bwMode="auto">
            <a:xfrm>
              <a:off x="10375900" y="3729038"/>
              <a:ext cx="61913" cy="377825"/>
            </a:xfrm>
            <a:custGeom>
              <a:avLst/>
              <a:gdLst>
                <a:gd name="T0" fmla="*/ 174 w 175"/>
                <a:gd name="T1" fmla="*/ 1054 h 1055"/>
                <a:gd name="T2" fmla="*/ 0 w 175"/>
                <a:gd name="T3" fmla="*/ 1054 h 1055"/>
                <a:gd name="T4" fmla="*/ 0 w 175"/>
                <a:gd name="T5" fmla="*/ 0 h 1055"/>
                <a:gd name="T6" fmla="*/ 174 w 175"/>
                <a:gd name="T7" fmla="*/ 0 h 1055"/>
                <a:gd name="T8" fmla="*/ 174 w 175"/>
                <a:gd name="T9" fmla="*/ 1054 h 1055"/>
              </a:gdLst>
              <a:ahLst/>
              <a:cxnLst>
                <a:cxn ang="0">
                  <a:pos x="T0" y="T1"/>
                </a:cxn>
                <a:cxn ang="0">
                  <a:pos x="T2" y="T3"/>
                </a:cxn>
                <a:cxn ang="0">
                  <a:pos x="T4" y="T5"/>
                </a:cxn>
                <a:cxn ang="0">
                  <a:pos x="T6" y="T7"/>
                </a:cxn>
                <a:cxn ang="0">
                  <a:pos x="T8" y="T9"/>
                </a:cxn>
              </a:cxnLst>
              <a:rect l="0" t="0" r="r" b="b"/>
              <a:pathLst>
                <a:path w="175" h="1055">
                  <a:moveTo>
                    <a:pt x="174" y="1054"/>
                  </a:moveTo>
                  <a:lnTo>
                    <a:pt x="0" y="1054"/>
                  </a:lnTo>
                  <a:lnTo>
                    <a:pt x="0" y="0"/>
                  </a:lnTo>
                  <a:lnTo>
                    <a:pt x="174" y="0"/>
                  </a:lnTo>
                  <a:lnTo>
                    <a:pt x="174" y="105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29" name="Freeform 84"/>
            <p:cNvSpPr>
              <a:spLocks noChangeArrowheads="1"/>
            </p:cNvSpPr>
            <p:nvPr/>
          </p:nvSpPr>
          <p:spPr bwMode="auto">
            <a:xfrm>
              <a:off x="8975725" y="5703888"/>
              <a:ext cx="371475" cy="374650"/>
            </a:xfrm>
            <a:custGeom>
              <a:avLst/>
              <a:gdLst>
                <a:gd name="T0" fmla="*/ 521 w 1038"/>
                <a:gd name="T1" fmla="*/ 1044 h 1045"/>
                <a:gd name="T2" fmla="*/ 489 w 1038"/>
                <a:gd name="T3" fmla="*/ 1038 h 1045"/>
                <a:gd name="T4" fmla="*/ 473 w 1038"/>
                <a:gd name="T5" fmla="*/ 1027 h 1045"/>
                <a:gd name="T6" fmla="*/ 456 w 1038"/>
                <a:gd name="T7" fmla="*/ 1016 h 1045"/>
                <a:gd name="T8" fmla="*/ 27 w 1038"/>
                <a:gd name="T9" fmla="*/ 582 h 1045"/>
                <a:gd name="T10" fmla="*/ 17 w 1038"/>
                <a:gd name="T11" fmla="*/ 571 h 1045"/>
                <a:gd name="T12" fmla="*/ 6 w 1038"/>
                <a:gd name="T13" fmla="*/ 555 h 1045"/>
                <a:gd name="T14" fmla="*/ 0 w 1038"/>
                <a:gd name="T15" fmla="*/ 538 h 1045"/>
                <a:gd name="T16" fmla="*/ 0 w 1038"/>
                <a:gd name="T17" fmla="*/ 522 h 1045"/>
                <a:gd name="T18" fmla="*/ 0 w 1038"/>
                <a:gd name="T19" fmla="*/ 505 h 1045"/>
                <a:gd name="T20" fmla="*/ 6 w 1038"/>
                <a:gd name="T21" fmla="*/ 489 h 1045"/>
                <a:gd name="T22" fmla="*/ 17 w 1038"/>
                <a:gd name="T23" fmla="*/ 473 h 1045"/>
                <a:gd name="T24" fmla="*/ 27 w 1038"/>
                <a:gd name="T25" fmla="*/ 462 h 1045"/>
                <a:gd name="T26" fmla="*/ 456 w 1038"/>
                <a:gd name="T27" fmla="*/ 28 h 1045"/>
                <a:gd name="T28" fmla="*/ 473 w 1038"/>
                <a:gd name="T29" fmla="*/ 16 h 1045"/>
                <a:gd name="T30" fmla="*/ 483 w 1038"/>
                <a:gd name="T31" fmla="*/ 12 h 1045"/>
                <a:gd name="T32" fmla="*/ 500 w 1038"/>
                <a:gd name="T33" fmla="*/ 6 h 1045"/>
                <a:gd name="T34" fmla="*/ 521 w 1038"/>
                <a:gd name="T35" fmla="*/ 0 h 1045"/>
                <a:gd name="T36" fmla="*/ 537 w 1038"/>
                <a:gd name="T37" fmla="*/ 6 h 1045"/>
                <a:gd name="T38" fmla="*/ 554 w 1038"/>
                <a:gd name="T39" fmla="*/ 12 h 1045"/>
                <a:gd name="T40" fmla="*/ 565 w 1038"/>
                <a:gd name="T41" fmla="*/ 16 h 1045"/>
                <a:gd name="T42" fmla="*/ 581 w 1038"/>
                <a:gd name="T43" fmla="*/ 28 h 1045"/>
                <a:gd name="T44" fmla="*/ 1015 w 1038"/>
                <a:gd name="T45" fmla="*/ 462 h 1045"/>
                <a:gd name="T46" fmla="*/ 1026 w 1038"/>
                <a:gd name="T47" fmla="*/ 473 h 1045"/>
                <a:gd name="T48" fmla="*/ 1031 w 1038"/>
                <a:gd name="T49" fmla="*/ 489 h 1045"/>
                <a:gd name="T50" fmla="*/ 1037 w 1038"/>
                <a:gd name="T51" fmla="*/ 505 h 1045"/>
                <a:gd name="T52" fmla="*/ 1037 w 1038"/>
                <a:gd name="T53" fmla="*/ 522 h 1045"/>
                <a:gd name="T54" fmla="*/ 1037 w 1038"/>
                <a:gd name="T55" fmla="*/ 538 h 1045"/>
                <a:gd name="T56" fmla="*/ 1031 w 1038"/>
                <a:gd name="T57" fmla="*/ 555 h 1045"/>
                <a:gd name="T58" fmla="*/ 1026 w 1038"/>
                <a:gd name="T59" fmla="*/ 571 h 1045"/>
                <a:gd name="T60" fmla="*/ 1015 w 1038"/>
                <a:gd name="T61" fmla="*/ 582 h 1045"/>
                <a:gd name="T62" fmla="*/ 581 w 1038"/>
                <a:gd name="T63" fmla="*/ 1016 h 1045"/>
                <a:gd name="T64" fmla="*/ 565 w 1038"/>
                <a:gd name="T65" fmla="*/ 1027 h 1045"/>
                <a:gd name="T66" fmla="*/ 554 w 1038"/>
                <a:gd name="T67" fmla="*/ 1038 h 1045"/>
                <a:gd name="T68" fmla="*/ 521 w 1038"/>
                <a:gd name="T69" fmla="*/ 1044 h 1045"/>
                <a:gd name="T70" fmla="*/ 212 w 1038"/>
                <a:gd name="T71" fmla="*/ 522 h 1045"/>
                <a:gd name="T72" fmla="*/ 521 w 1038"/>
                <a:gd name="T73" fmla="*/ 832 h 1045"/>
                <a:gd name="T74" fmla="*/ 831 w 1038"/>
                <a:gd name="T75" fmla="*/ 522 h 1045"/>
                <a:gd name="T76" fmla="*/ 521 w 1038"/>
                <a:gd name="T77" fmla="*/ 212 h 1045"/>
                <a:gd name="T78" fmla="*/ 212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21" y="1044"/>
                  </a:moveTo>
                  <a:lnTo>
                    <a:pt x="489" y="1038"/>
                  </a:lnTo>
                  <a:lnTo>
                    <a:pt x="473" y="1027"/>
                  </a:lnTo>
                  <a:lnTo>
                    <a:pt x="456" y="1016"/>
                  </a:lnTo>
                  <a:lnTo>
                    <a:pt x="27" y="582"/>
                  </a:lnTo>
                  <a:lnTo>
                    <a:pt x="17" y="571"/>
                  </a:lnTo>
                  <a:lnTo>
                    <a:pt x="6" y="555"/>
                  </a:lnTo>
                  <a:lnTo>
                    <a:pt x="0" y="538"/>
                  </a:lnTo>
                  <a:lnTo>
                    <a:pt x="0" y="522"/>
                  </a:lnTo>
                  <a:lnTo>
                    <a:pt x="0" y="505"/>
                  </a:lnTo>
                  <a:lnTo>
                    <a:pt x="6" y="489"/>
                  </a:lnTo>
                  <a:lnTo>
                    <a:pt x="17" y="473"/>
                  </a:lnTo>
                  <a:lnTo>
                    <a:pt x="27" y="462"/>
                  </a:lnTo>
                  <a:lnTo>
                    <a:pt x="456" y="28"/>
                  </a:lnTo>
                  <a:lnTo>
                    <a:pt x="473" y="16"/>
                  </a:lnTo>
                  <a:lnTo>
                    <a:pt x="483" y="12"/>
                  </a:lnTo>
                  <a:lnTo>
                    <a:pt x="500" y="6"/>
                  </a:lnTo>
                  <a:lnTo>
                    <a:pt x="521" y="0"/>
                  </a:lnTo>
                  <a:lnTo>
                    <a:pt x="537" y="6"/>
                  </a:lnTo>
                  <a:lnTo>
                    <a:pt x="554" y="12"/>
                  </a:lnTo>
                  <a:lnTo>
                    <a:pt x="565" y="16"/>
                  </a:lnTo>
                  <a:lnTo>
                    <a:pt x="581" y="28"/>
                  </a:lnTo>
                  <a:lnTo>
                    <a:pt x="1015" y="462"/>
                  </a:lnTo>
                  <a:lnTo>
                    <a:pt x="1026" y="473"/>
                  </a:lnTo>
                  <a:lnTo>
                    <a:pt x="1031" y="489"/>
                  </a:lnTo>
                  <a:lnTo>
                    <a:pt x="1037" y="505"/>
                  </a:lnTo>
                  <a:lnTo>
                    <a:pt x="1037" y="522"/>
                  </a:lnTo>
                  <a:lnTo>
                    <a:pt x="1037" y="538"/>
                  </a:lnTo>
                  <a:lnTo>
                    <a:pt x="1031" y="555"/>
                  </a:lnTo>
                  <a:lnTo>
                    <a:pt x="1026" y="571"/>
                  </a:lnTo>
                  <a:lnTo>
                    <a:pt x="1015" y="582"/>
                  </a:lnTo>
                  <a:lnTo>
                    <a:pt x="581" y="1016"/>
                  </a:lnTo>
                  <a:lnTo>
                    <a:pt x="565" y="1027"/>
                  </a:lnTo>
                  <a:lnTo>
                    <a:pt x="554" y="1038"/>
                  </a:lnTo>
                  <a:lnTo>
                    <a:pt x="521" y="1044"/>
                  </a:lnTo>
                  <a:close/>
                  <a:moveTo>
                    <a:pt x="212" y="522"/>
                  </a:moveTo>
                  <a:lnTo>
                    <a:pt x="521" y="832"/>
                  </a:lnTo>
                  <a:lnTo>
                    <a:pt x="831" y="522"/>
                  </a:lnTo>
                  <a:lnTo>
                    <a:pt x="521" y="212"/>
                  </a:lnTo>
                  <a:lnTo>
                    <a:pt x="212"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0" name="Freeform 85"/>
            <p:cNvSpPr>
              <a:spLocks noChangeArrowheads="1"/>
            </p:cNvSpPr>
            <p:nvPr/>
          </p:nvSpPr>
          <p:spPr bwMode="auto">
            <a:xfrm>
              <a:off x="11310938" y="4592638"/>
              <a:ext cx="684213" cy="1062037"/>
            </a:xfrm>
            <a:custGeom>
              <a:avLst/>
              <a:gdLst>
                <a:gd name="T0" fmla="*/ 173 w 1906"/>
                <a:gd name="T1" fmla="*/ 2955 h 2956"/>
                <a:gd name="T2" fmla="*/ 0 w 1906"/>
                <a:gd name="T3" fmla="*/ 2955 h 2956"/>
                <a:gd name="T4" fmla="*/ 0 w 1906"/>
                <a:gd name="T5" fmla="*/ 956 h 2956"/>
                <a:gd name="T6" fmla="*/ 0 w 1906"/>
                <a:gd name="T7" fmla="*/ 956 h 2956"/>
                <a:gd name="T8" fmla="*/ 0 w 1906"/>
                <a:gd name="T9" fmla="*/ 940 h 2956"/>
                <a:gd name="T10" fmla="*/ 5 w 1906"/>
                <a:gd name="T11" fmla="*/ 924 h 2956"/>
                <a:gd name="T12" fmla="*/ 16 w 1906"/>
                <a:gd name="T13" fmla="*/ 907 h 2956"/>
                <a:gd name="T14" fmla="*/ 27 w 1906"/>
                <a:gd name="T15" fmla="*/ 896 h 2956"/>
                <a:gd name="T16" fmla="*/ 890 w 1906"/>
                <a:gd name="T17" fmla="*/ 27 h 2956"/>
                <a:gd name="T18" fmla="*/ 890 w 1906"/>
                <a:gd name="T19" fmla="*/ 27 h 2956"/>
                <a:gd name="T20" fmla="*/ 906 w 1906"/>
                <a:gd name="T21" fmla="*/ 16 h 2956"/>
                <a:gd name="T22" fmla="*/ 917 w 1906"/>
                <a:gd name="T23" fmla="*/ 10 h 2956"/>
                <a:gd name="T24" fmla="*/ 933 w 1906"/>
                <a:gd name="T25" fmla="*/ 6 h 2956"/>
                <a:gd name="T26" fmla="*/ 955 w 1906"/>
                <a:gd name="T27" fmla="*/ 0 h 2956"/>
                <a:gd name="T28" fmla="*/ 955 w 1906"/>
                <a:gd name="T29" fmla="*/ 0 h 2956"/>
                <a:gd name="T30" fmla="*/ 955 w 1906"/>
                <a:gd name="T31" fmla="*/ 0 h 2956"/>
                <a:gd name="T32" fmla="*/ 971 w 1906"/>
                <a:gd name="T33" fmla="*/ 6 h 2956"/>
                <a:gd name="T34" fmla="*/ 987 w 1906"/>
                <a:gd name="T35" fmla="*/ 10 h 2956"/>
                <a:gd name="T36" fmla="*/ 998 w 1906"/>
                <a:gd name="T37" fmla="*/ 16 h 2956"/>
                <a:gd name="T38" fmla="*/ 1014 w 1906"/>
                <a:gd name="T39" fmla="*/ 27 h 2956"/>
                <a:gd name="T40" fmla="*/ 1878 w 1906"/>
                <a:gd name="T41" fmla="*/ 896 h 2956"/>
                <a:gd name="T42" fmla="*/ 1878 w 1906"/>
                <a:gd name="T43" fmla="*/ 896 h 2956"/>
                <a:gd name="T44" fmla="*/ 1889 w 1906"/>
                <a:gd name="T45" fmla="*/ 907 h 2956"/>
                <a:gd name="T46" fmla="*/ 1899 w 1906"/>
                <a:gd name="T47" fmla="*/ 924 h 2956"/>
                <a:gd name="T48" fmla="*/ 1905 w 1906"/>
                <a:gd name="T49" fmla="*/ 956 h 2956"/>
                <a:gd name="T50" fmla="*/ 1899 w 1906"/>
                <a:gd name="T51" fmla="*/ 988 h 2956"/>
                <a:gd name="T52" fmla="*/ 1889 w 1906"/>
                <a:gd name="T53" fmla="*/ 1005 h 2956"/>
                <a:gd name="T54" fmla="*/ 1878 w 1906"/>
                <a:gd name="T55" fmla="*/ 1016 h 2956"/>
                <a:gd name="T56" fmla="*/ 1455 w 1906"/>
                <a:gd name="T57" fmla="*/ 1440 h 2956"/>
                <a:gd name="T58" fmla="*/ 1330 w 1906"/>
                <a:gd name="T59" fmla="*/ 1320 h 2956"/>
                <a:gd name="T60" fmla="*/ 1693 w 1906"/>
                <a:gd name="T61" fmla="*/ 956 h 2956"/>
                <a:gd name="T62" fmla="*/ 955 w 1906"/>
                <a:gd name="T63" fmla="*/ 212 h 2956"/>
                <a:gd name="T64" fmla="*/ 173 w 1906"/>
                <a:gd name="T65" fmla="*/ 994 h 2956"/>
                <a:gd name="T66" fmla="*/ 173 w 1906"/>
                <a:gd name="T67" fmla="*/ 2955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6" h="2956">
                  <a:moveTo>
                    <a:pt x="173" y="2955"/>
                  </a:moveTo>
                  <a:lnTo>
                    <a:pt x="0" y="2955"/>
                  </a:lnTo>
                  <a:lnTo>
                    <a:pt x="0" y="956"/>
                  </a:lnTo>
                  <a:lnTo>
                    <a:pt x="0" y="956"/>
                  </a:lnTo>
                  <a:lnTo>
                    <a:pt x="0" y="940"/>
                  </a:lnTo>
                  <a:lnTo>
                    <a:pt x="5" y="924"/>
                  </a:lnTo>
                  <a:lnTo>
                    <a:pt x="16" y="907"/>
                  </a:lnTo>
                  <a:lnTo>
                    <a:pt x="27" y="896"/>
                  </a:lnTo>
                  <a:lnTo>
                    <a:pt x="890" y="27"/>
                  </a:lnTo>
                  <a:lnTo>
                    <a:pt x="890" y="27"/>
                  </a:lnTo>
                  <a:lnTo>
                    <a:pt x="906" y="16"/>
                  </a:lnTo>
                  <a:lnTo>
                    <a:pt x="917" y="10"/>
                  </a:lnTo>
                  <a:lnTo>
                    <a:pt x="933" y="6"/>
                  </a:lnTo>
                  <a:lnTo>
                    <a:pt x="955" y="0"/>
                  </a:lnTo>
                  <a:lnTo>
                    <a:pt x="955" y="0"/>
                  </a:lnTo>
                  <a:lnTo>
                    <a:pt x="955" y="0"/>
                  </a:lnTo>
                  <a:lnTo>
                    <a:pt x="971" y="6"/>
                  </a:lnTo>
                  <a:lnTo>
                    <a:pt x="987" y="10"/>
                  </a:lnTo>
                  <a:lnTo>
                    <a:pt x="998" y="16"/>
                  </a:lnTo>
                  <a:lnTo>
                    <a:pt x="1014" y="27"/>
                  </a:lnTo>
                  <a:lnTo>
                    <a:pt x="1878" y="896"/>
                  </a:lnTo>
                  <a:lnTo>
                    <a:pt x="1878" y="896"/>
                  </a:lnTo>
                  <a:lnTo>
                    <a:pt x="1889" y="907"/>
                  </a:lnTo>
                  <a:lnTo>
                    <a:pt x="1899" y="924"/>
                  </a:lnTo>
                  <a:lnTo>
                    <a:pt x="1905" y="956"/>
                  </a:lnTo>
                  <a:lnTo>
                    <a:pt x="1899" y="988"/>
                  </a:lnTo>
                  <a:lnTo>
                    <a:pt x="1889" y="1005"/>
                  </a:lnTo>
                  <a:lnTo>
                    <a:pt x="1878" y="1016"/>
                  </a:lnTo>
                  <a:lnTo>
                    <a:pt x="1455" y="1440"/>
                  </a:lnTo>
                  <a:lnTo>
                    <a:pt x="1330" y="1320"/>
                  </a:lnTo>
                  <a:lnTo>
                    <a:pt x="1693" y="956"/>
                  </a:lnTo>
                  <a:lnTo>
                    <a:pt x="955" y="212"/>
                  </a:lnTo>
                  <a:lnTo>
                    <a:pt x="173" y="994"/>
                  </a:lnTo>
                  <a:lnTo>
                    <a:pt x="173" y="295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1" name="Freeform 87"/>
            <p:cNvSpPr>
              <a:spLocks noChangeArrowheads="1"/>
            </p:cNvSpPr>
            <p:nvPr/>
          </p:nvSpPr>
          <p:spPr bwMode="auto">
            <a:xfrm>
              <a:off x="7727949" y="6732588"/>
              <a:ext cx="63501" cy="125412"/>
            </a:xfrm>
            <a:custGeom>
              <a:avLst/>
              <a:gdLst>
                <a:gd name="T0" fmla="*/ 174 w 175"/>
                <a:gd name="T1" fmla="*/ 1217 h 1218"/>
                <a:gd name="T2" fmla="*/ 0 w 175"/>
                <a:gd name="T3" fmla="*/ 1217 h 1218"/>
                <a:gd name="T4" fmla="*/ 0 w 175"/>
                <a:gd name="T5" fmla="*/ 0 h 1218"/>
                <a:gd name="T6" fmla="*/ 174 w 175"/>
                <a:gd name="T7" fmla="*/ 0 h 1218"/>
                <a:gd name="T8" fmla="*/ 174 w 175"/>
                <a:gd name="T9" fmla="*/ 1217 h 1218"/>
              </a:gdLst>
              <a:ahLst/>
              <a:cxnLst>
                <a:cxn ang="0">
                  <a:pos x="T0" y="T1"/>
                </a:cxn>
                <a:cxn ang="0">
                  <a:pos x="T2" y="T3"/>
                </a:cxn>
                <a:cxn ang="0">
                  <a:pos x="T4" y="T5"/>
                </a:cxn>
                <a:cxn ang="0">
                  <a:pos x="T6" y="T7"/>
                </a:cxn>
                <a:cxn ang="0">
                  <a:pos x="T8" y="T9"/>
                </a:cxn>
              </a:cxnLst>
              <a:rect l="0" t="0" r="r" b="b"/>
              <a:pathLst>
                <a:path w="175" h="1218">
                  <a:moveTo>
                    <a:pt x="174" y="1217"/>
                  </a:moveTo>
                  <a:lnTo>
                    <a:pt x="0" y="1217"/>
                  </a:lnTo>
                  <a:lnTo>
                    <a:pt x="0" y="0"/>
                  </a:lnTo>
                  <a:lnTo>
                    <a:pt x="174" y="0"/>
                  </a:lnTo>
                  <a:lnTo>
                    <a:pt x="174"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2" name="Freeform 88"/>
            <p:cNvSpPr>
              <a:spLocks noChangeArrowheads="1"/>
            </p:cNvSpPr>
            <p:nvPr/>
          </p:nvSpPr>
          <p:spPr bwMode="auto">
            <a:xfrm>
              <a:off x="8040688" y="6053138"/>
              <a:ext cx="215900" cy="215900"/>
            </a:xfrm>
            <a:custGeom>
              <a:avLst/>
              <a:gdLst>
                <a:gd name="T0" fmla="*/ 239 w 604"/>
                <a:gd name="T1" fmla="*/ 598 h 604"/>
                <a:gd name="T2" fmla="*/ 130 w 604"/>
                <a:gd name="T3" fmla="*/ 554 h 604"/>
                <a:gd name="T4" fmla="*/ 49 w 604"/>
                <a:gd name="T5" fmla="*/ 473 h 604"/>
                <a:gd name="T6" fmla="*/ 5 w 604"/>
                <a:gd name="T7" fmla="*/ 364 h 604"/>
                <a:gd name="T8" fmla="*/ 5 w 604"/>
                <a:gd name="T9" fmla="*/ 239 h 604"/>
                <a:gd name="T10" fmla="*/ 49 w 604"/>
                <a:gd name="T11" fmla="*/ 130 h 604"/>
                <a:gd name="T12" fmla="*/ 130 w 604"/>
                <a:gd name="T13" fmla="*/ 48 h 604"/>
                <a:gd name="T14" fmla="*/ 239 w 604"/>
                <a:gd name="T15" fmla="*/ 5 h 604"/>
                <a:gd name="T16" fmla="*/ 364 w 604"/>
                <a:gd name="T17" fmla="*/ 5 h 604"/>
                <a:gd name="T18" fmla="*/ 472 w 604"/>
                <a:gd name="T19" fmla="*/ 48 h 604"/>
                <a:gd name="T20" fmla="*/ 554 w 604"/>
                <a:gd name="T21" fmla="*/ 130 h 604"/>
                <a:gd name="T22" fmla="*/ 597 w 604"/>
                <a:gd name="T23" fmla="*/ 239 h 604"/>
                <a:gd name="T24" fmla="*/ 597 w 604"/>
                <a:gd name="T25" fmla="*/ 364 h 604"/>
                <a:gd name="T26" fmla="*/ 554 w 604"/>
                <a:gd name="T27" fmla="*/ 473 h 604"/>
                <a:gd name="T28" fmla="*/ 472 w 604"/>
                <a:gd name="T29" fmla="*/ 554 h 604"/>
                <a:gd name="T30" fmla="*/ 364 w 604"/>
                <a:gd name="T31" fmla="*/ 598 h 604"/>
                <a:gd name="T32" fmla="*/ 304 w 604"/>
                <a:gd name="T33" fmla="*/ 173 h 604"/>
                <a:gd name="T34" fmla="*/ 250 w 604"/>
                <a:gd name="T35" fmla="*/ 179 h 604"/>
                <a:gd name="T36" fmla="*/ 212 w 604"/>
                <a:gd name="T37" fmla="*/ 212 h 604"/>
                <a:gd name="T38" fmla="*/ 184 w 604"/>
                <a:gd name="T39" fmla="*/ 250 h 604"/>
                <a:gd name="T40" fmla="*/ 174 w 604"/>
                <a:gd name="T41" fmla="*/ 298 h 604"/>
                <a:gd name="T42" fmla="*/ 184 w 604"/>
                <a:gd name="T43" fmla="*/ 353 h 604"/>
                <a:gd name="T44" fmla="*/ 212 w 604"/>
                <a:gd name="T45" fmla="*/ 391 h 604"/>
                <a:gd name="T46" fmla="*/ 250 w 604"/>
                <a:gd name="T47" fmla="*/ 418 h 604"/>
                <a:gd name="T48" fmla="*/ 304 w 604"/>
                <a:gd name="T49" fmla="*/ 429 h 604"/>
                <a:gd name="T50" fmla="*/ 353 w 604"/>
                <a:gd name="T51" fmla="*/ 418 h 604"/>
                <a:gd name="T52" fmla="*/ 391 w 604"/>
                <a:gd name="T53" fmla="*/ 391 h 604"/>
                <a:gd name="T54" fmla="*/ 424 w 604"/>
                <a:gd name="T55" fmla="*/ 353 h 604"/>
                <a:gd name="T56" fmla="*/ 429 w 604"/>
                <a:gd name="T57" fmla="*/ 298 h 604"/>
                <a:gd name="T58" fmla="*/ 424 w 604"/>
                <a:gd name="T59" fmla="*/ 250 h 604"/>
                <a:gd name="T60" fmla="*/ 391 w 604"/>
                <a:gd name="T61" fmla="*/ 212 h 604"/>
                <a:gd name="T62" fmla="*/ 353 w 604"/>
                <a:gd name="T63" fmla="*/ 179 h 604"/>
                <a:gd name="T64" fmla="*/ 304 w 604"/>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304" y="603"/>
                  </a:moveTo>
                  <a:lnTo>
                    <a:pt x="239" y="598"/>
                  </a:lnTo>
                  <a:lnTo>
                    <a:pt x="184" y="581"/>
                  </a:lnTo>
                  <a:lnTo>
                    <a:pt x="130" y="554"/>
                  </a:lnTo>
                  <a:lnTo>
                    <a:pt x="87" y="516"/>
                  </a:lnTo>
                  <a:lnTo>
                    <a:pt x="49" y="473"/>
                  </a:lnTo>
                  <a:lnTo>
                    <a:pt x="22" y="418"/>
                  </a:lnTo>
                  <a:lnTo>
                    <a:pt x="5" y="364"/>
                  </a:lnTo>
                  <a:lnTo>
                    <a:pt x="0" y="298"/>
                  </a:lnTo>
                  <a:lnTo>
                    <a:pt x="5" y="239"/>
                  </a:lnTo>
                  <a:lnTo>
                    <a:pt x="22" y="184"/>
                  </a:lnTo>
                  <a:lnTo>
                    <a:pt x="49" y="130"/>
                  </a:lnTo>
                  <a:lnTo>
                    <a:pt x="87" y="87"/>
                  </a:lnTo>
                  <a:lnTo>
                    <a:pt x="130" y="48"/>
                  </a:lnTo>
                  <a:lnTo>
                    <a:pt x="184" y="21"/>
                  </a:lnTo>
                  <a:lnTo>
                    <a:pt x="239" y="5"/>
                  </a:lnTo>
                  <a:lnTo>
                    <a:pt x="304" y="0"/>
                  </a:lnTo>
                  <a:lnTo>
                    <a:pt x="364" y="5"/>
                  </a:lnTo>
                  <a:lnTo>
                    <a:pt x="418" y="21"/>
                  </a:lnTo>
                  <a:lnTo>
                    <a:pt x="472" y="48"/>
                  </a:lnTo>
                  <a:lnTo>
                    <a:pt x="516" y="87"/>
                  </a:lnTo>
                  <a:lnTo>
                    <a:pt x="554" y="130"/>
                  </a:lnTo>
                  <a:lnTo>
                    <a:pt x="581" y="184"/>
                  </a:lnTo>
                  <a:lnTo>
                    <a:pt x="597" y="239"/>
                  </a:lnTo>
                  <a:lnTo>
                    <a:pt x="603" y="298"/>
                  </a:lnTo>
                  <a:lnTo>
                    <a:pt x="597" y="364"/>
                  </a:lnTo>
                  <a:lnTo>
                    <a:pt x="581" y="418"/>
                  </a:lnTo>
                  <a:lnTo>
                    <a:pt x="554" y="473"/>
                  </a:lnTo>
                  <a:lnTo>
                    <a:pt x="516" y="516"/>
                  </a:lnTo>
                  <a:lnTo>
                    <a:pt x="472" y="554"/>
                  </a:lnTo>
                  <a:lnTo>
                    <a:pt x="418" y="581"/>
                  </a:lnTo>
                  <a:lnTo>
                    <a:pt x="364" y="598"/>
                  </a:lnTo>
                  <a:lnTo>
                    <a:pt x="304" y="603"/>
                  </a:lnTo>
                  <a:close/>
                  <a:moveTo>
                    <a:pt x="304" y="173"/>
                  </a:moveTo>
                  <a:lnTo>
                    <a:pt x="277" y="173"/>
                  </a:lnTo>
                  <a:lnTo>
                    <a:pt x="250" y="179"/>
                  </a:lnTo>
                  <a:lnTo>
                    <a:pt x="228" y="196"/>
                  </a:lnTo>
                  <a:lnTo>
                    <a:pt x="212" y="212"/>
                  </a:lnTo>
                  <a:lnTo>
                    <a:pt x="196" y="228"/>
                  </a:lnTo>
                  <a:lnTo>
                    <a:pt x="184" y="250"/>
                  </a:lnTo>
                  <a:lnTo>
                    <a:pt x="174" y="277"/>
                  </a:lnTo>
                  <a:lnTo>
                    <a:pt x="174" y="298"/>
                  </a:lnTo>
                  <a:lnTo>
                    <a:pt x="174" y="325"/>
                  </a:lnTo>
                  <a:lnTo>
                    <a:pt x="184" y="353"/>
                  </a:lnTo>
                  <a:lnTo>
                    <a:pt x="196" y="375"/>
                  </a:lnTo>
                  <a:lnTo>
                    <a:pt x="212" y="391"/>
                  </a:lnTo>
                  <a:lnTo>
                    <a:pt x="228" y="407"/>
                  </a:lnTo>
                  <a:lnTo>
                    <a:pt x="250" y="418"/>
                  </a:lnTo>
                  <a:lnTo>
                    <a:pt x="277" y="429"/>
                  </a:lnTo>
                  <a:lnTo>
                    <a:pt x="304" y="429"/>
                  </a:lnTo>
                  <a:lnTo>
                    <a:pt x="326" y="429"/>
                  </a:lnTo>
                  <a:lnTo>
                    <a:pt x="353" y="418"/>
                  </a:lnTo>
                  <a:lnTo>
                    <a:pt x="375" y="407"/>
                  </a:lnTo>
                  <a:lnTo>
                    <a:pt x="391" y="391"/>
                  </a:lnTo>
                  <a:lnTo>
                    <a:pt x="407" y="375"/>
                  </a:lnTo>
                  <a:lnTo>
                    <a:pt x="424" y="353"/>
                  </a:lnTo>
                  <a:lnTo>
                    <a:pt x="429" y="325"/>
                  </a:lnTo>
                  <a:lnTo>
                    <a:pt x="429" y="298"/>
                  </a:lnTo>
                  <a:lnTo>
                    <a:pt x="429" y="277"/>
                  </a:lnTo>
                  <a:lnTo>
                    <a:pt x="424" y="250"/>
                  </a:lnTo>
                  <a:lnTo>
                    <a:pt x="407" y="228"/>
                  </a:lnTo>
                  <a:lnTo>
                    <a:pt x="391" y="212"/>
                  </a:lnTo>
                  <a:lnTo>
                    <a:pt x="375" y="196"/>
                  </a:lnTo>
                  <a:lnTo>
                    <a:pt x="353" y="179"/>
                  </a:lnTo>
                  <a:lnTo>
                    <a:pt x="326" y="173"/>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3" name="Freeform 89"/>
            <p:cNvSpPr>
              <a:spLocks noChangeArrowheads="1"/>
            </p:cNvSpPr>
            <p:nvPr/>
          </p:nvSpPr>
          <p:spPr bwMode="auto">
            <a:xfrm>
              <a:off x="7573963" y="6389688"/>
              <a:ext cx="371475" cy="371475"/>
            </a:xfrm>
            <a:custGeom>
              <a:avLst/>
              <a:gdLst>
                <a:gd name="T0" fmla="*/ 515 w 1038"/>
                <a:gd name="T1" fmla="*/ 1037 h 1038"/>
                <a:gd name="T2" fmla="*/ 483 w 1038"/>
                <a:gd name="T3" fmla="*/ 1032 h 1038"/>
                <a:gd name="T4" fmla="*/ 472 w 1038"/>
                <a:gd name="T5" fmla="*/ 1027 h 1038"/>
                <a:gd name="T6" fmla="*/ 456 w 1038"/>
                <a:gd name="T7" fmla="*/ 1015 h 1038"/>
                <a:gd name="T8" fmla="*/ 21 w 1038"/>
                <a:gd name="T9" fmla="*/ 581 h 1038"/>
                <a:gd name="T10" fmla="*/ 11 w 1038"/>
                <a:gd name="T11" fmla="*/ 570 h 1038"/>
                <a:gd name="T12" fmla="*/ 5 w 1038"/>
                <a:gd name="T13" fmla="*/ 554 h 1038"/>
                <a:gd name="T14" fmla="*/ 0 w 1038"/>
                <a:gd name="T15" fmla="*/ 538 h 1038"/>
                <a:gd name="T16" fmla="*/ 0 w 1038"/>
                <a:gd name="T17" fmla="*/ 521 h 1038"/>
                <a:gd name="T18" fmla="*/ 0 w 1038"/>
                <a:gd name="T19" fmla="*/ 505 h 1038"/>
                <a:gd name="T20" fmla="*/ 5 w 1038"/>
                <a:gd name="T21" fmla="*/ 488 h 1038"/>
                <a:gd name="T22" fmla="*/ 11 w 1038"/>
                <a:gd name="T23" fmla="*/ 472 h 1038"/>
                <a:gd name="T24" fmla="*/ 21 w 1038"/>
                <a:gd name="T25" fmla="*/ 456 h 1038"/>
                <a:gd name="T26" fmla="*/ 456 w 1038"/>
                <a:gd name="T27" fmla="*/ 27 h 1038"/>
                <a:gd name="T28" fmla="*/ 467 w 1038"/>
                <a:gd name="T29" fmla="*/ 16 h 1038"/>
                <a:gd name="T30" fmla="*/ 483 w 1038"/>
                <a:gd name="T31" fmla="*/ 5 h 1038"/>
                <a:gd name="T32" fmla="*/ 499 w 1038"/>
                <a:gd name="T33" fmla="*/ 0 h 1038"/>
                <a:gd name="T34" fmla="*/ 515 w 1038"/>
                <a:gd name="T35" fmla="*/ 0 h 1038"/>
                <a:gd name="T36" fmla="*/ 537 w 1038"/>
                <a:gd name="T37" fmla="*/ 0 h 1038"/>
                <a:gd name="T38" fmla="*/ 548 w 1038"/>
                <a:gd name="T39" fmla="*/ 5 h 1038"/>
                <a:gd name="T40" fmla="*/ 564 w 1038"/>
                <a:gd name="T41" fmla="*/ 16 h 1038"/>
                <a:gd name="T42" fmla="*/ 580 w 1038"/>
                <a:gd name="T43" fmla="*/ 27 h 1038"/>
                <a:gd name="T44" fmla="*/ 1009 w 1038"/>
                <a:gd name="T45" fmla="*/ 456 h 1038"/>
                <a:gd name="T46" fmla="*/ 1021 w 1038"/>
                <a:gd name="T47" fmla="*/ 472 h 1038"/>
                <a:gd name="T48" fmla="*/ 1031 w 1038"/>
                <a:gd name="T49" fmla="*/ 488 h 1038"/>
                <a:gd name="T50" fmla="*/ 1037 w 1038"/>
                <a:gd name="T51" fmla="*/ 505 h 1038"/>
                <a:gd name="T52" fmla="*/ 1037 w 1038"/>
                <a:gd name="T53" fmla="*/ 521 h 1038"/>
                <a:gd name="T54" fmla="*/ 1037 w 1038"/>
                <a:gd name="T55" fmla="*/ 538 h 1038"/>
                <a:gd name="T56" fmla="*/ 1031 w 1038"/>
                <a:gd name="T57" fmla="*/ 554 h 1038"/>
                <a:gd name="T58" fmla="*/ 1021 w 1038"/>
                <a:gd name="T59" fmla="*/ 570 h 1038"/>
                <a:gd name="T60" fmla="*/ 1009 w 1038"/>
                <a:gd name="T61" fmla="*/ 581 h 1038"/>
                <a:gd name="T62" fmla="*/ 580 w 1038"/>
                <a:gd name="T63" fmla="*/ 1015 h 1038"/>
                <a:gd name="T64" fmla="*/ 564 w 1038"/>
                <a:gd name="T65" fmla="*/ 1027 h 1038"/>
                <a:gd name="T66" fmla="*/ 548 w 1038"/>
                <a:gd name="T67" fmla="*/ 1032 h 1038"/>
                <a:gd name="T68" fmla="*/ 515 w 1038"/>
                <a:gd name="T69" fmla="*/ 1037 h 1038"/>
                <a:gd name="T70" fmla="*/ 206 w 1038"/>
                <a:gd name="T71" fmla="*/ 521 h 1038"/>
                <a:gd name="T72" fmla="*/ 515 w 1038"/>
                <a:gd name="T73" fmla="*/ 831 h 1038"/>
                <a:gd name="T74" fmla="*/ 825 w 1038"/>
                <a:gd name="T75" fmla="*/ 521 h 1038"/>
                <a:gd name="T76" fmla="*/ 515 w 1038"/>
                <a:gd name="T77" fmla="*/ 211 h 1038"/>
                <a:gd name="T78" fmla="*/ 206 w 1038"/>
                <a:gd name="T79" fmla="*/ 521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8">
                  <a:moveTo>
                    <a:pt x="515" y="1037"/>
                  </a:moveTo>
                  <a:lnTo>
                    <a:pt x="483" y="1032"/>
                  </a:lnTo>
                  <a:lnTo>
                    <a:pt x="472" y="1027"/>
                  </a:lnTo>
                  <a:lnTo>
                    <a:pt x="456" y="1015"/>
                  </a:lnTo>
                  <a:lnTo>
                    <a:pt x="21" y="581"/>
                  </a:lnTo>
                  <a:lnTo>
                    <a:pt x="11" y="570"/>
                  </a:lnTo>
                  <a:lnTo>
                    <a:pt x="5" y="554"/>
                  </a:lnTo>
                  <a:lnTo>
                    <a:pt x="0" y="538"/>
                  </a:lnTo>
                  <a:lnTo>
                    <a:pt x="0" y="521"/>
                  </a:lnTo>
                  <a:lnTo>
                    <a:pt x="0" y="505"/>
                  </a:lnTo>
                  <a:lnTo>
                    <a:pt x="5" y="488"/>
                  </a:lnTo>
                  <a:lnTo>
                    <a:pt x="11" y="472"/>
                  </a:lnTo>
                  <a:lnTo>
                    <a:pt x="21" y="456"/>
                  </a:lnTo>
                  <a:lnTo>
                    <a:pt x="456" y="27"/>
                  </a:lnTo>
                  <a:lnTo>
                    <a:pt x="467" y="16"/>
                  </a:lnTo>
                  <a:lnTo>
                    <a:pt x="483" y="5"/>
                  </a:lnTo>
                  <a:lnTo>
                    <a:pt x="499" y="0"/>
                  </a:lnTo>
                  <a:lnTo>
                    <a:pt x="515" y="0"/>
                  </a:lnTo>
                  <a:lnTo>
                    <a:pt x="537" y="0"/>
                  </a:lnTo>
                  <a:lnTo>
                    <a:pt x="548" y="5"/>
                  </a:lnTo>
                  <a:lnTo>
                    <a:pt x="564" y="16"/>
                  </a:lnTo>
                  <a:lnTo>
                    <a:pt x="580" y="27"/>
                  </a:lnTo>
                  <a:lnTo>
                    <a:pt x="1009" y="456"/>
                  </a:lnTo>
                  <a:lnTo>
                    <a:pt x="1021" y="472"/>
                  </a:lnTo>
                  <a:lnTo>
                    <a:pt x="1031" y="488"/>
                  </a:lnTo>
                  <a:lnTo>
                    <a:pt x="1037" y="505"/>
                  </a:lnTo>
                  <a:lnTo>
                    <a:pt x="1037" y="521"/>
                  </a:lnTo>
                  <a:lnTo>
                    <a:pt x="1037" y="538"/>
                  </a:lnTo>
                  <a:lnTo>
                    <a:pt x="1031" y="554"/>
                  </a:lnTo>
                  <a:lnTo>
                    <a:pt x="1021" y="570"/>
                  </a:lnTo>
                  <a:lnTo>
                    <a:pt x="1009" y="581"/>
                  </a:lnTo>
                  <a:lnTo>
                    <a:pt x="580" y="1015"/>
                  </a:lnTo>
                  <a:lnTo>
                    <a:pt x="564" y="1027"/>
                  </a:lnTo>
                  <a:lnTo>
                    <a:pt x="548" y="1032"/>
                  </a:lnTo>
                  <a:lnTo>
                    <a:pt x="515" y="1037"/>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4" name="Freeform 90"/>
            <p:cNvSpPr>
              <a:spLocks noChangeArrowheads="1"/>
            </p:cNvSpPr>
            <p:nvPr/>
          </p:nvSpPr>
          <p:spPr bwMode="auto">
            <a:xfrm>
              <a:off x="11623675" y="4078288"/>
              <a:ext cx="215900" cy="217487"/>
            </a:xfrm>
            <a:custGeom>
              <a:avLst/>
              <a:gdLst>
                <a:gd name="T0" fmla="*/ 239 w 604"/>
                <a:gd name="T1" fmla="*/ 598 h 610"/>
                <a:gd name="T2" fmla="*/ 130 w 604"/>
                <a:gd name="T3" fmla="*/ 554 h 610"/>
                <a:gd name="T4" fmla="*/ 49 w 604"/>
                <a:gd name="T5" fmla="*/ 473 h 610"/>
                <a:gd name="T6" fmla="*/ 6 w 604"/>
                <a:gd name="T7" fmla="*/ 364 h 610"/>
                <a:gd name="T8" fmla="*/ 6 w 604"/>
                <a:gd name="T9" fmla="*/ 239 h 610"/>
                <a:gd name="T10" fmla="*/ 49 w 604"/>
                <a:gd name="T11" fmla="*/ 130 h 610"/>
                <a:gd name="T12" fmla="*/ 130 w 604"/>
                <a:gd name="T13" fmla="*/ 49 h 610"/>
                <a:gd name="T14" fmla="*/ 239 w 604"/>
                <a:gd name="T15" fmla="*/ 5 h 610"/>
                <a:gd name="T16" fmla="*/ 358 w 604"/>
                <a:gd name="T17" fmla="*/ 5 h 610"/>
                <a:gd name="T18" fmla="*/ 467 w 604"/>
                <a:gd name="T19" fmla="*/ 49 h 610"/>
                <a:gd name="T20" fmla="*/ 554 w 604"/>
                <a:gd name="T21" fmla="*/ 136 h 610"/>
                <a:gd name="T22" fmla="*/ 597 w 604"/>
                <a:gd name="T23" fmla="*/ 245 h 610"/>
                <a:gd name="T24" fmla="*/ 597 w 604"/>
                <a:gd name="T25" fmla="*/ 364 h 610"/>
                <a:gd name="T26" fmla="*/ 554 w 604"/>
                <a:gd name="T27" fmla="*/ 473 h 610"/>
                <a:gd name="T28" fmla="*/ 467 w 604"/>
                <a:gd name="T29" fmla="*/ 554 h 610"/>
                <a:gd name="T30" fmla="*/ 358 w 604"/>
                <a:gd name="T31" fmla="*/ 598 h 610"/>
                <a:gd name="T32" fmla="*/ 299 w 604"/>
                <a:gd name="T33" fmla="*/ 174 h 610"/>
                <a:gd name="T34" fmla="*/ 250 w 604"/>
                <a:gd name="T35" fmla="*/ 185 h 610"/>
                <a:gd name="T36" fmla="*/ 212 w 604"/>
                <a:gd name="T37" fmla="*/ 212 h 610"/>
                <a:gd name="T38" fmla="*/ 179 w 604"/>
                <a:gd name="T39" fmla="*/ 250 h 610"/>
                <a:gd name="T40" fmla="*/ 174 w 604"/>
                <a:gd name="T41" fmla="*/ 305 h 610"/>
                <a:gd name="T42" fmla="*/ 179 w 604"/>
                <a:gd name="T43" fmla="*/ 353 h 610"/>
                <a:gd name="T44" fmla="*/ 212 w 604"/>
                <a:gd name="T45" fmla="*/ 397 h 610"/>
                <a:gd name="T46" fmla="*/ 250 w 604"/>
                <a:gd name="T47" fmla="*/ 424 h 610"/>
                <a:gd name="T48" fmla="*/ 299 w 604"/>
                <a:gd name="T49" fmla="*/ 435 h 610"/>
                <a:gd name="T50" fmla="*/ 353 w 604"/>
                <a:gd name="T51" fmla="*/ 424 h 610"/>
                <a:gd name="T52" fmla="*/ 391 w 604"/>
                <a:gd name="T53" fmla="*/ 397 h 610"/>
                <a:gd name="T54" fmla="*/ 418 w 604"/>
                <a:gd name="T55" fmla="*/ 353 h 610"/>
                <a:gd name="T56" fmla="*/ 429 w 604"/>
                <a:gd name="T57" fmla="*/ 305 h 610"/>
                <a:gd name="T58" fmla="*/ 418 w 604"/>
                <a:gd name="T59" fmla="*/ 255 h 610"/>
                <a:gd name="T60" fmla="*/ 391 w 604"/>
                <a:gd name="T61" fmla="*/ 212 h 610"/>
                <a:gd name="T62" fmla="*/ 353 w 604"/>
                <a:gd name="T63" fmla="*/ 185 h 610"/>
                <a:gd name="T64" fmla="*/ 299 w 604"/>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0">
                  <a:moveTo>
                    <a:pt x="299" y="609"/>
                  </a:moveTo>
                  <a:lnTo>
                    <a:pt x="239" y="598"/>
                  </a:lnTo>
                  <a:lnTo>
                    <a:pt x="185" y="581"/>
                  </a:lnTo>
                  <a:lnTo>
                    <a:pt x="130" y="554"/>
                  </a:lnTo>
                  <a:lnTo>
                    <a:pt x="87" y="516"/>
                  </a:lnTo>
                  <a:lnTo>
                    <a:pt x="49" y="473"/>
                  </a:lnTo>
                  <a:lnTo>
                    <a:pt x="22" y="419"/>
                  </a:lnTo>
                  <a:lnTo>
                    <a:pt x="6" y="364"/>
                  </a:lnTo>
                  <a:lnTo>
                    <a:pt x="0" y="305"/>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5"/>
                  </a:lnTo>
                  <a:lnTo>
                    <a:pt x="603" y="305"/>
                  </a:lnTo>
                  <a:lnTo>
                    <a:pt x="597" y="364"/>
                  </a:lnTo>
                  <a:lnTo>
                    <a:pt x="581" y="419"/>
                  </a:lnTo>
                  <a:lnTo>
                    <a:pt x="554" y="473"/>
                  </a:lnTo>
                  <a:lnTo>
                    <a:pt x="516" y="516"/>
                  </a:lnTo>
                  <a:lnTo>
                    <a:pt x="467" y="554"/>
                  </a:lnTo>
                  <a:lnTo>
                    <a:pt x="418" y="581"/>
                  </a:lnTo>
                  <a:lnTo>
                    <a:pt x="358" y="598"/>
                  </a:lnTo>
                  <a:lnTo>
                    <a:pt x="299" y="609"/>
                  </a:lnTo>
                  <a:close/>
                  <a:moveTo>
                    <a:pt x="299" y="174"/>
                  </a:moveTo>
                  <a:lnTo>
                    <a:pt x="277" y="174"/>
                  </a:lnTo>
                  <a:lnTo>
                    <a:pt x="250" y="185"/>
                  </a:lnTo>
                  <a:lnTo>
                    <a:pt x="228" y="196"/>
                  </a:lnTo>
                  <a:lnTo>
                    <a:pt x="212" y="212"/>
                  </a:lnTo>
                  <a:lnTo>
                    <a:pt x="196" y="228"/>
                  </a:lnTo>
                  <a:lnTo>
                    <a:pt x="179" y="250"/>
                  </a:lnTo>
                  <a:lnTo>
                    <a:pt x="174" y="277"/>
                  </a:lnTo>
                  <a:lnTo>
                    <a:pt x="174" y="305"/>
                  </a:lnTo>
                  <a:lnTo>
                    <a:pt x="174" y="326"/>
                  </a:lnTo>
                  <a:lnTo>
                    <a:pt x="179" y="353"/>
                  </a:lnTo>
                  <a:lnTo>
                    <a:pt x="196" y="375"/>
                  </a:lnTo>
                  <a:lnTo>
                    <a:pt x="212" y="397"/>
                  </a:lnTo>
                  <a:lnTo>
                    <a:pt x="228" y="408"/>
                  </a:lnTo>
                  <a:lnTo>
                    <a:pt x="250" y="424"/>
                  </a:lnTo>
                  <a:lnTo>
                    <a:pt x="277" y="429"/>
                  </a:lnTo>
                  <a:lnTo>
                    <a:pt x="299" y="435"/>
                  </a:lnTo>
                  <a:lnTo>
                    <a:pt x="326" y="429"/>
                  </a:lnTo>
                  <a:lnTo>
                    <a:pt x="353" y="424"/>
                  </a:lnTo>
                  <a:lnTo>
                    <a:pt x="375" y="413"/>
                  </a:lnTo>
                  <a:lnTo>
                    <a:pt x="391" y="397"/>
                  </a:lnTo>
                  <a:lnTo>
                    <a:pt x="407" y="375"/>
                  </a:lnTo>
                  <a:lnTo>
                    <a:pt x="418" y="353"/>
                  </a:lnTo>
                  <a:lnTo>
                    <a:pt x="429" y="326"/>
                  </a:lnTo>
                  <a:lnTo>
                    <a:pt x="429" y="305"/>
                  </a:lnTo>
                  <a:lnTo>
                    <a:pt x="429" y="277"/>
                  </a:lnTo>
                  <a:lnTo>
                    <a:pt x="418" y="255"/>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5" name="Freeform 91"/>
            <p:cNvSpPr>
              <a:spLocks noChangeArrowheads="1"/>
            </p:cNvSpPr>
            <p:nvPr/>
          </p:nvSpPr>
          <p:spPr bwMode="auto">
            <a:xfrm>
              <a:off x="8351838" y="6413500"/>
              <a:ext cx="217488" cy="219075"/>
            </a:xfrm>
            <a:custGeom>
              <a:avLst/>
              <a:gdLst>
                <a:gd name="T0" fmla="*/ 522 w 609"/>
                <a:gd name="T1" fmla="*/ 614 h 615"/>
                <a:gd name="T2" fmla="*/ 87 w 609"/>
                <a:gd name="T3" fmla="*/ 614 h 615"/>
                <a:gd name="T4" fmla="*/ 71 w 609"/>
                <a:gd name="T5" fmla="*/ 614 h 615"/>
                <a:gd name="T6" fmla="*/ 54 w 609"/>
                <a:gd name="T7" fmla="*/ 608 h 615"/>
                <a:gd name="T8" fmla="*/ 27 w 609"/>
                <a:gd name="T9" fmla="*/ 587 h 615"/>
                <a:gd name="T10" fmla="*/ 6 w 609"/>
                <a:gd name="T11" fmla="*/ 560 h 615"/>
                <a:gd name="T12" fmla="*/ 0 w 609"/>
                <a:gd name="T13" fmla="*/ 544 h 615"/>
                <a:gd name="T14" fmla="*/ 0 w 609"/>
                <a:gd name="T15" fmla="*/ 527 h 615"/>
                <a:gd name="T16" fmla="*/ 0 w 609"/>
                <a:gd name="T17" fmla="*/ 87 h 615"/>
                <a:gd name="T18" fmla="*/ 0 w 609"/>
                <a:gd name="T19" fmla="*/ 71 h 615"/>
                <a:gd name="T20" fmla="*/ 6 w 609"/>
                <a:gd name="T21" fmla="*/ 55 h 615"/>
                <a:gd name="T22" fmla="*/ 27 w 609"/>
                <a:gd name="T23" fmla="*/ 28 h 615"/>
                <a:gd name="T24" fmla="*/ 54 w 609"/>
                <a:gd name="T25" fmla="*/ 6 h 615"/>
                <a:gd name="T26" fmla="*/ 71 w 609"/>
                <a:gd name="T27" fmla="*/ 0 h 615"/>
                <a:gd name="T28" fmla="*/ 87 w 609"/>
                <a:gd name="T29" fmla="*/ 0 h 615"/>
                <a:gd name="T30" fmla="*/ 522 w 609"/>
                <a:gd name="T31" fmla="*/ 0 h 615"/>
                <a:gd name="T32" fmla="*/ 538 w 609"/>
                <a:gd name="T33" fmla="*/ 0 h 615"/>
                <a:gd name="T34" fmla="*/ 554 w 609"/>
                <a:gd name="T35" fmla="*/ 6 h 615"/>
                <a:gd name="T36" fmla="*/ 581 w 609"/>
                <a:gd name="T37" fmla="*/ 28 h 615"/>
                <a:gd name="T38" fmla="*/ 603 w 609"/>
                <a:gd name="T39" fmla="*/ 55 h 615"/>
                <a:gd name="T40" fmla="*/ 603 w 609"/>
                <a:gd name="T41" fmla="*/ 71 h 615"/>
                <a:gd name="T42" fmla="*/ 608 w 609"/>
                <a:gd name="T43" fmla="*/ 87 h 615"/>
                <a:gd name="T44" fmla="*/ 608 w 609"/>
                <a:gd name="T45" fmla="*/ 527 h 615"/>
                <a:gd name="T46" fmla="*/ 603 w 609"/>
                <a:gd name="T47" fmla="*/ 544 h 615"/>
                <a:gd name="T48" fmla="*/ 603 w 609"/>
                <a:gd name="T49" fmla="*/ 560 h 615"/>
                <a:gd name="T50" fmla="*/ 581 w 609"/>
                <a:gd name="T51" fmla="*/ 587 h 615"/>
                <a:gd name="T52" fmla="*/ 554 w 609"/>
                <a:gd name="T53" fmla="*/ 608 h 615"/>
                <a:gd name="T54" fmla="*/ 538 w 609"/>
                <a:gd name="T55" fmla="*/ 614 h 615"/>
                <a:gd name="T56" fmla="*/ 522 w 609"/>
                <a:gd name="T57" fmla="*/ 614 h 615"/>
                <a:gd name="T58" fmla="*/ 174 w 609"/>
                <a:gd name="T59" fmla="*/ 440 h 615"/>
                <a:gd name="T60" fmla="*/ 435 w 609"/>
                <a:gd name="T61" fmla="*/ 440 h 615"/>
                <a:gd name="T62" fmla="*/ 435 w 609"/>
                <a:gd name="T63" fmla="*/ 174 h 615"/>
                <a:gd name="T64" fmla="*/ 174 w 609"/>
                <a:gd name="T65" fmla="*/ 174 h 615"/>
                <a:gd name="T66" fmla="*/ 174 w 609"/>
                <a:gd name="T67" fmla="*/ 44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5">
                  <a:moveTo>
                    <a:pt x="522" y="614"/>
                  </a:moveTo>
                  <a:lnTo>
                    <a:pt x="87" y="614"/>
                  </a:lnTo>
                  <a:lnTo>
                    <a:pt x="71" y="614"/>
                  </a:lnTo>
                  <a:lnTo>
                    <a:pt x="54" y="608"/>
                  </a:lnTo>
                  <a:lnTo>
                    <a:pt x="27" y="587"/>
                  </a:lnTo>
                  <a:lnTo>
                    <a:pt x="6" y="560"/>
                  </a:lnTo>
                  <a:lnTo>
                    <a:pt x="0" y="544"/>
                  </a:lnTo>
                  <a:lnTo>
                    <a:pt x="0" y="527"/>
                  </a:lnTo>
                  <a:lnTo>
                    <a:pt x="0" y="87"/>
                  </a:lnTo>
                  <a:lnTo>
                    <a:pt x="0" y="71"/>
                  </a:lnTo>
                  <a:lnTo>
                    <a:pt x="6" y="55"/>
                  </a:lnTo>
                  <a:lnTo>
                    <a:pt x="27" y="28"/>
                  </a:lnTo>
                  <a:lnTo>
                    <a:pt x="54" y="6"/>
                  </a:lnTo>
                  <a:lnTo>
                    <a:pt x="71" y="0"/>
                  </a:lnTo>
                  <a:lnTo>
                    <a:pt x="87" y="0"/>
                  </a:lnTo>
                  <a:lnTo>
                    <a:pt x="522" y="0"/>
                  </a:lnTo>
                  <a:lnTo>
                    <a:pt x="538" y="0"/>
                  </a:lnTo>
                  <a:lnTo>
                    <a:pt x="554" y="6"/>
                  </a:lnTo>
                  <a:lnTo>
                    <a:pt x="581" y="28"/>
                  </a:lnTo>
                  <a:lnTo>
                    <a:pt x="603" y="55"/>
                  </a:lnTo>
                  <a:lnTo>
                    <a:pt x="603" y="71"/>
                  </a:lnTo>
                  <a:lnTo>
                    <a:pt x="608" y="87"/>
                  </a:lnTo>
                  <a:lnTo>
                    <a:pt x="608" y="527"/>
                  </a:lnTo>
                  <a:lnTo>
                    <a:pt x="603" y="544"/>
                  </a:lnTo>
                  <a:lnTo>
                    <a:pt x="603" y="560"/>
                  </a:lnTo>
                  <a:lnTo>
                    <a:pt x="581" y="587"/>
                  </a:lnTo>
                  <a:lnTo>
                    <a:pt x="554" y="608"/>
                  </a:lnTo>
                  <a:lnTo>
                    <a:pt x="538" y="614"/>
                  </a:lnTo>
                  <a:lnTo>
                    <a:pt x="522" y="614"/>
                  </a:lnTo>
                  <a:close/>
                  <a:moveTo>
                    <a:pt x="174" y="440"/>
                  </a:moveTo>
                  <a:lnTo>
                    <a:pt x="435" y="440"/>
                  </a:lnTo>
                  <a:lnTo>
                    <a:pt x="435" y="174"/>
                  </a:lnTo>
                  <a:lnTo>
                    <a:pt x="174" y="174"/>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6" name="Freeform 102"/>
            <p:cNvSpPr>
              <a:spLocks noChangeArrowheads="1"/>
            </p:cNvSpPr>
            <p:nvPr/>
          </p:nvSpPr>
          <p:spPr bwMode="auto">
            <a:xfrm>
              <a:off x="9442450" y="5757863"/>
              <a:ext cx="217488" cy="219075"/>
            </a:xfrm>
            <a:custGeom>
              <a:avLst/>
              <a:gdLst>
                <a:gd name="T0" fmla="*/ 522 w 609"/>
                <a:gd name="T1" fmla="*/ 613 h 614"/>
                <a:gd name="T2" fmla="*/ 88 w 609"/>
                <a:gd name="T3" fmla="*/ 613 h 614"/>
                <a:gd name="T4" fmla="*/ 71 w 609"/>
                <a:gd name="T5" fmla="*/ 608 h 614"/>
                <a:gd name="T6" fmla="*/ 55 w 609"/>
                <a:gd name="T7" fmla="*/ 602 h 614"/>
                <a:gd name="T8" fmla="*/ 28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65 h 614"/>
                <a:gd name="T20" fmla="*/ 6 w 609"/>
                <a:gd name="T21" fmla="*/ 48 h 614"/>
                <a:gd name="T22" fmla="*/ 28 w 609"/>
                <a:gd name="T23" fmla="*/ 21 h 614"/>
                <a:gd name="T24" fmla="*/ 55 w 609"/>
                <a:gd name="T25" fmla="*/ 5 h 614"/>
                <a:gd name="T26" fmla="*/ 71 w 609"/>
                <a:gd name="T27" fmla="*/ 0 h 614"/>
                <a:gd name="T28" fmla="*/ 88 w 609"/>
                <a:gd name="T29" fmla="*/ 0 h 614"/>
                <a:gd name="T30" fmla="*/ 522 w 609"/>
                <a:gd name="T31" fmla="*/ 0 h 614"/>
                <a:gd name="T32" fmla="*/ 538 w 609"/>
                <a:gd name="T33" fmla="*/ 0 h 614"/>
                <a:gd name="T34" fmla="*/ 554 w 609"/>
                <a:gd name="T35" fmla="*/ 5 h 614"/>
                <a:gd name="T36" fmla="*/ 581 w 609"/>
                <a:gd name="T37" fmla="*/ 21 h 614"/>
                <a:gd name="T38" fmla="*/ 598 w 609"/>
                <a:gd name="T39" fmla="*/ 48 h 614"/>
                <a:gd name="T40" fmla="*/ 603 w 609"/>
                <a:gd name="T41" fmla="*/ 65 h 614"/>
                <a:gd name="T42" fmla="*/ 608 w 609"/>
                <a:gd name="T43" fmla="*/ 86 h 614"/>
                <a:gd name="T44" fmla="*/ 608 w 609"/>
                <a:gd name="T45" fmla="*/ 527 h 614"/>
                <a:gd name="T46" fmla="*/ 603 w 609"/>
                <a:gd name="T47" fmla="*/ 543 h 614"/>
                <a:gd name="T48" fmla="*/ 598 w 609"/>
                <a:gd name="T49" fmla="*/ 559 h 614"/>
                <a:gd name="T50" fmla="*/ 581 w 609"/>
                <a:gd name="T51" fmla="*/ 586 h 614"/>
                <a:gd name="T52" fmla="*/ 554 w 609"/>
                <a:gd name="T53" fmla="*/ 602 h 614"/>
                <a:gd name="T54" fmla="*/ 538 w 609"/>
                <a:gd name="T55" fmla="*/ 608 h 614"/>
                <a:gd name="T56" fmla="*/ 522 w 609"/>
                <a:gd name="T57" fmla="*/ 613 h 614"/>
                <a:gd name="T58" fmla="*/ 174 w 609"/>
                <a:gd name="T59" fmla="*/ 440 h 614"/>
                <a:gd name="T60" fmla="*/ 435 w 609"/>
                <a:gd name="T61" fmla="*/ 440 h 614"/>
                <a:gd name="T62" fmla="*/ 435 w 609"/>
                <a:gd name="T63" fmla="*/ 173 h 614"/>
                <a:gd name="T64" fmla="*/ 174 w 609"/>
                <a:gd name="T65" fmla="*/ 173 h 614"/>
                <a:gd name="T66" fmla="*/ 174 w 609"/>
                <a:gd name="T67" fmla="*/ 44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8" y="613"/>
                  </a:lnTo>
                  <a:lnTo>
                    <a:pt x="71" y="608"/>
                  </a:lnTo>
                  <a:lnTo>
                    <a:pt x="55" y="602"/>
                  </a:lnTo>
                  <a:lnTo>
                    <a:pt x="28" y="586"/>
                  </a:lnTo>
                  <a:lnTo>
                    <a:pt x="6" y="559"/>
                  </a:lnTo>
                  <a:lnTo>
                    <a:pt x="0" y="543"/>
                  </a:lnTo>
                  <a:lnTo>
                    <a:pt x="0" y="527"/>
                  </a:lnTo>
                  <a:lnTo>
                    <a:pt x="0" y="86"/>
                  </a:lnTo>
                  <a:lnTo>
                    <a:pt x="0" y="65"/>
                  </a:lnTo>
                  <a:lnTo>
                    <a:pt x="6" y="48"/>
                  </a:lnTo>
                  <a:lnTo>
                    <a:pt x="28" y="21"/>
                  </a:lnTo>
                  <a:lnTo>
                    <a:pt x="55" y="5"/>
                  </a:lnTo>
                  <a:lnTo>
                    <a:pt x="71" y="0"/>
                  </a:lnTo>
                  <a:lnTo>
                    <a:pt x="88" y="0"/>
                  </a:lnTo>
                  <a:lnTo>
                    <a:pt x="522" y="0"/>
                  </a:lnTo>
                  <a:lnTo>
                    <a:pt x="538" y="0"/>
                  </a:lnTo>
                  <a:lnTo>
                    <a:pt x="554" y="5"/>
                  </a:lnTo>
                  <a:lnTo>
                    <a:pt x="581" y="21"/>
                  </a:lnTo>
                  <a:lnTo>
                    <a:pt x="598" y="48"/>
                  </a:lnTo>
                  <a:lnTo>
                    <a:pt x="603" y="65"/>
                  </a:lnTo>
                  <a:lnTo>
                    <a:pt x="608" y="86"/>
                  </a:lnTo>
                  <a:lnTo>
                    <a:pt x="608" y="527"/>
                  </a:lnTo>
                  <a:lnTo>
                    <a:pt x="603" y="543"/>
                  </a:lnTo>
                  <a:lnTo>
                    <a:pt x="598" y="559"/>
                  </a:lnTo>
                  <a:lnTo>
                    <a:pt x="581" y="586"/>
                  </a:lnTo>
                  <a:lnTo>
                    <a:pt x="554" y="602"/>
                  </a:lnTo>
                  <a:lnTo>
                    <a:pt x="538" y="608"/>
                  </a:lnTo>
                  <a:lnTo>
                    <a:pt x="522" y="613"/>
                  </a:lnTo>
                  <a:close/>
                  <a:moveTo>
                    <a:pt x="174" y="440"/>
                  </a:moveTo>
                  <a:lnTo>
                    <a:pt x="435" y="440"/>
                  </a:lnTo>
                  <a:lnTo>
                    <a:pt x="435" y="173"/>
                  </a:lnTo>
                  <a:lnTo>
                    <a:pt x="174" y="173"/>
                  </a:lnTo>
                  <a:lnTo>
                    <a:pt x="174" y="4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7" name="Freeform 103"/>
            <p:cNvSpPr>
              <a:spLocks noChangeArrowheads="1"/>
            </p:cNvSpPr>
            <p:nvPr/>
          </p:nvSpPr>
          <p:spPr bwMode="auto">
            <a:xfrm>
              <a:off x="10999788" y="4273550"/>
              <a:ext cx="217488" cy="219075"/>
            </a:xfrm>
            <a:custGeom>
              <a:avLst/>
              <a:gdLst>
                <a:gd name="T0" fmla="*/ 522 w 609"/>
                <a:gd name="T1" fmla="*/ 613 h 614"/>
                <a:gd name="T2" fmla="*/ 87 w 609"/>
                <a:gd name="T3" fmla="*/ 613 h 614"/>
                <a:gd name="T4" fmla="*/ 71 w 609"/>
                <a:gd name="T5" fmla="*/ 613 h 614"/>
                <a:gd name="T6" fmla="*/ 54 w 609"/>
                <a:gd name="T7" fmla="*/ 608 h 614"/>
                <a:gd name="T8" fmla="*/ 27 w 609"/>
                <a:gd name="T9" fmla="*/ 586 h 614"/>
                <a:gd name="T10" fmla="*/ 6 w 609"/>
                <a:gd name="T11" fmla="*/ 559 h 614"/>
                <a:gd name="T12" fmla="*/ 0 w 609"/>
                <a:gd name="T13" fmla="*/ 543 h 614"/>
                <a:gd name="T14" fmla="*/ 0 w 609"/>
                <a:gd name="T15" fmla="*/ 527 h 614"/>
                <a:gd name="T16" fmla="*/ 0 w 609"/>
                <a:gd name="T17" fmla="*/ 86 h 614"/>
                <a:gd name="T18" fmla="*/ 0 w 609"/>
                <a:gd name="T19" fmla="*/ 70 h 614"/>
                <a:gd name="T20" fmla="*/ 6 w 609"/>
                <a:gd name="T21" fmla="*/ 54 h 614"/>
                <a:gd name="T22" fmla="*/ 27 w 609"/>
                <a:gd name="T23" fmla="*/ 27 h 614"/>
                <a:gd name="T24" fmla="*/ 54 w 609"/>
                <a:gd name="T25" fmla="*/ 5 h 614"/>
                <a:gd name="T26" fmla="*/ 71 w 609"/>
                <a:gd name="T27" fmla="*/ 0 h 614"/>
                <a:gd name="T28" fmla="*/ 87 w 609"/>
                <a:gd name="T29" fmla="*/ 0 h 614"/>
                <a:gd name="T30" fmla="*/ 522 w 609"/>
                <a:gd name="T31" fmla="*/ 0 h 614"/>
                <a:gd name="T32" fmla="*/ 538 w 609"/>
                <a:gd name="T33" fmla="*/ 0 h 614"/>
                <a:gd name="T34" fmla="*/ 554 w 609"/>
                <a:gd name="T35" fmla="*/ 5 h 614"/>
                <a:gd name="T36" fmla="*/ 581 w 609"/>
                <a:gd name="T37" fmla="*/ 27 h 614"/>
                <a:gd name="T38" fmla="*/ 597 w 609"/>
                <a:gd name="T39" fmla="*/ 54 h 614"/>
                <a:gd name="T40" fmla="*/ 603 w 609"/>
                <a:gd name="T41" fmla="*/ 70 h 614"/>
                <a:gd name="T42" fmla="*/ 608 w 609"/>
                <a:gd name="T43" fmla="*/ 86 h 614"/>
                <a:gd name="T44" fmla="*/ 608 w 609"/>
                <a:gd name="T45" fmla="*/ 527 h 614"/>
                <a:gd name="T46" fmla="*/ 603 w 609"/>
                <a:gd name="T47" fmla="*/ 543 h 614"/>
                <a:gd name="T48" fmla="*/ 597 w 609"/>
                <a:gd name="T49" fmla="*/ 559 h 614"/>
                <a:gd name="T50" fmla="*/ 581 w 609"/>
                <a:gd name="T51" fmla="*/ 586 h 614"/>
                <a:gd name="T52" fmla="*/ 554 w 609"/>
                <a:gd name="T53" fmla="*/ 608 h 614"/>
                <a:gd name="T54" fmla="*/ 538 w 609"/>
                <a:gd name="T55" fmla="*/ 613 h 614"/>
                <a:gd name="T56" fmla="*/ 522 w 609"/>
                <a:gd name="T57" fmla="*/ 613 h 614"/>
                <a:gd name="T58" fmla="*/ 174 w 609"/>
                <a:gd name="T59" fmla="*/ 439 h 614"/>
                <a:gd name="T60" fmla="*/ 435 w 609"/>
                <a:gd name="T61" fmla="*/ 439 h 614"/>
                <a:gd name="T62" fmla="*/ 435 w 609"/>
                <a:gd name="T63" fmla="*/ 173 h 614"/>
                <a:gd name="T64" fmla="*/ 174 w 609"/>
                <a:gd name="T65" fmla="*/ 173 h 614"/>
                <a:gd name="T66" fmla="*/ 174 w 609"/>
                <a:gd name="T67" fmla="*/ 43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14">
                  <a:moveTo>
                    <a:pt x="522" y="613"/>
                  </a:moveTo>
                  <a:lnTo>
                    <a:pt x="87" y="613"/>
                  </a:lnTo>
                  <a:lnTo>
                    <a:pt x="71" y="613"/>
                  </a:lnTo>
                  <a:lnTo>
                    <a:pt x="54" y="608"/>
                  </a:lnTo>
                  <a:lnTo>
                    <a:pt x="27" y="586"/>
                  </a:lnTo>
                  <a:lnTo>
                    <a:pt x="6" y="559"/>
                  </a:lnTo>
                  <a:lnTo>
                    <a:pt x="0" y="543"/>
                  </a:lnTo>
                  <a:lnTo>
                    <a:pt x="0" y="527"/>
                  </a:lnTo>
                  <a:lnTo>
                    <a:pt x="0" y="86"/>
                  </a:lnTo>
                  <a:lnTo>
                    <a:pt x="0" y="70"/>
                  </a:lnTo>
                  <a:lnTo>
                    <a:pt x="6" y="54"/>
                  </a:lnTo>
                  <a:lnTo>
                    <a:pt x="27" y="27"/>
                  </a:lnTo>
                  <a:lnTo>
                    <a:pt x="54" y="5"/>
                  </a:lnTo>
                  <a:lnTo>
                    <a:pt x="71" y="0"/>
                  </a:lnTo>
                  <a:lnTo>
                    <a:pt x="87" y="0"/>
                  </a:lnTo>
                  <a:lnTo>
                    <a:pt x="522" y="0"/>
                  </a:lnTo>
                  <a:lnTo>
                    <a:pt x="538" y="0"/>
                  </a:lnTo>
                  <a:lnTo>
                    <a:pt x="554" y="5"/>
                  </a:lnTo>
                  <a:lnTo>
                    <a:pt x="581" y="27"/>
                  </a:lnTo>
                  <a:lnTo>
                    <a:pt x="597" y="54"/>
                  </a:lnTo>
                  <a:lnTo>
                    <a:pt x="603" y="70"/>
                  </a:lnTo>
                  <a:lnTo>
                    <a:pt x="608" y="86"/>
                  </a:lnTo>
                  <a:lnTo>
                    <a:pt x="608" y="527"/>
                  </a:lnTo>
                  <a:lnTo>
                    <a:pt x="603" y="543"/>
                  </a:lnTo>
                  <a:lnTo>
                    <a:pt x="597" y="559"/>
                  </a:lnTo>
                  <a:lnTo>
                    <a:pt x="581" y="586"/>
                  </a:lnTo>
                  <a:lnTo>
                    <a:pt x="554" y="608"/>
                  </a:lnTo>
                  <a:lnTo>
                    <a:pt x="538" y="613"/>
                  </a:lnTo>
                  <a:lnTo>
                    <a:pt x="522" y="613"/>
                  </a:lnTo>
                  <a:close/>
                  <a:moveTo>
                    <a:pt x="174" y="439"/>
                  </a:moveTo>
                  <a:lnTo>
                    <a:pt x="435" y="439"/>
                  </a:lnTo>
                  <a:lnTo>
                    <a:pt x="435" y="173"/>
                  </a:lnTo>
                  <a:lnTo>
                    <a:pt x="174" y="173"/>
                  </a:lnTo>
                  <a:lnTo>
                    <a:pt x="174" y="43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8" name="Freeform 104"/>
            <p:cNvSpPr>
              <a:spLocks noChangeArrowheads="1"/>
            </p:cNvSpPr>
            <p:nvPr/>
          </p:nvSpPr>
          <p:spPr bwMode="auto">
            <a:xfrm>
              <a:off x="8509000" y="6242050"/>
              <a:ext cx="371475" cy="215900"/>
            </a:xfrm>
            <a:custGeom>
              <a:avLst/>
              <a:gdLst>
                <a:gd name="T0" fmla="*/ 515 w 1038"/>
                <a:gd name="T1" fmla="*/ 603 h 604"/>
                <a:gd name="T2" fmla="*/ 483 w 1038"/>
                <a:gd name="T3" fmla="*/ 598 h 604"/>
                <a:gd name="T4" fmla="*/ 472 w 1038"/>
                <a:gd name="T5" fmla="*/ 593 h 604"/>
                <a:gd name="T6" fmla="*/ 456 w 1038"/>
                <a:gd name="T7" fmla="*/ 581 h 604"/>
                <a:gd name="T8" fmla="*/ 21 w 1038"/>
                <a:gd name="T9" fmla="*/ 147 h 604"/>
                <a:gd name="T10" fmla="*/ 10 w 1038"/>
                <a:gd name="T11" fmla="*/ 125 h 604"/>
                <a:gd name="T12" fmla="*/ 0 w 1038"/>
                <a:gd name="T13" fmla="*/ 104 h 604"/>
                <a:gd name="T14" fmla="*/ 0 w 1038"/>
                <a:gd name="T15" fmla="*/ 77 h 604"/>
                <a:gd name="T16" fmla="*/ 5 w 1038"/>
                <a:gd name="T17" fmla="*/ 54 h 604"/>
                <a:gd name="T18" fmla="*/ 16 w 1038"/>
                <a:gd name="T19" fmla="*/ 27 h 604"/>
                <a:gd name="T20" fmla="*/ 38 w 1038"/>
                <a:gd name="T21" fmla="*/ 11 h 604"/>
                <a:gd name="T22" fmla="*/ 59 w 1038"/>
                <a:gd name="T23" fmla="*/ 0 h 604"/>
                <a:gd name="T24" fmla="*/ 87 w 1038"/>
                <a:gd name="T25" fmla="*/ 0 h 604"/>
                <a:gd name="T26" fmla="*/ 950 w 1038"/>
                <a:gd name="T27" fmla="*/ 0 h 604"/>
                <a:gd name="T28" fmla="*/ 977 w 1038"/>
                <a:gd name="T29" fmla="*/ 0 h 604"/>
                <a:gd name="T30" fmla="*/ 999 w 1038"/>
                <a:gd name="T31" fmla="*/ 11 h 604"/>
                <a:gd name="T32" fmla="*/ 1020 w 1038"/>
                <a:gd name="T33" fmla="*/ 27 h 604"/>
                <a:gd name="T34" fmla="*/ 1031 w 1038"/>
                <a:gd name="T35" fmla="*/ 54 h 604"/>
                <a:gd name="T36" fmla="*/ 1037 w 1038"/>
                <a:gd name="T37" fmla="*/ 77 h 604"/>
                <a:gd name="T38" fmla="*/ 1037 w 1038"/>
                <a:gd name="T39" fmla="*/ 104 h 604"/>
                <a:gd name="T40" fmla="*/ 1026 w 1038"/>
                <a:gd name="T41" fmla="*/ 125 h 604"/>
                <a:gd name="T42" fmla="*/ 1015 w 1038"/>
                <a:gd name="T43" fmla="*/ 147 h 604"/>
                <a:gd name="T44" fmla="*/ 581 w 1038"/>
                <a:gd name="T45" fmla="*/ 581 h 604"/>
                <a:gd name="T46" fmla="*/ 564 w 1038"/>
                <a:gd name="T47" fmla="*/ 593 h 604"/>
                <a:gd name="T48" fmla="*/ 554 w 1038"/>
                <a:gd name="T49" fmla="*/ 598 h 604"/>
                <a:gd name="T50" fmla="*/ 515 w 1038"/>
                <a:gd name="T51" fmla="*/ 603 h 604"/>
                <a:gd name="T52" fmla="*/ 298 w 1038"/>
                <a:gd name="T53" fmla="*/ 174 h 604"/>
                <a:gd name="T54" fmla="*/ 515 w 1038"/>
                <a:gd name="T55" fmla="*/ 397 h 604"/>
                <a:gd name="T56" fmla="*/ 738 w 1038"/>
                <a:gd name="T57" fmla="*/ 174 h 604"/>
                <a:gd name="T58" fmla="*/ 298 w 1038"/>
                <a:gd name="T59"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8" h="604">
                  <a:moveTo>
                    <a:pt x="515" y="603"/>
                  </a:moveTo>
                  <a:lnTo>
                    <a:pt x="483" y="598"/>
                  </a:lnTo>
                  <a:lnTo>
                    <a:pt x="472" y="593"/>
                  </a:lnTo>
                  <a:lnTo>
                    <a:pt x="456" y="581"/>
                  </a:lnTo>
                  <a:lnTo>
                    <a:pt x="21" y="147"/>
                  </a:lnTo>
                  <a:lnTo>
                    <a:pt x="10" y="125"/>
                  </a:lnTo>
                  <a:lnTo>
                    <a:pt x="0" y="104"/>
                  </a:lnTo>
                  <a:lnTo>
                    <a:pt x="0" y="77"/>
                  </a:lnTo>
                  <a:lnTo>
                    <a:pt x="5" y="54"/>
                  </a:lnTo>
                  <a:lnTo>
                    <a:pt x="16" y="27"/>
                  </a:lnTo>
                  <a:lnTo>
                    <a:pt x="38" y="11"/>
                  </a:lnTo>
                  <a:lnTo>
                    <a:pt x="59" y="0"/>
                  </a:lnTo>
                  <a:lnTo>
                    <a:pt x="87" y="0"/>
                  </a:lnTo>
                  <a:lnTo>
                    <a:pt x="950" y="0"/>
                  </a:lnTo>
                  <a:lnTo>
                    <a:pt x="977" y="0"/>
                  </a:lnTo>
                  <a:lnTo>
                    <a:pt x="999" y="11"/>
                  </a:lnTo>
                  <a:lnTo>
                    <a:pt x="1020" y="27"/>
                  </a:lnTo>
                  <a:lnTo>
                    <a:pt x="1031" y="54"/>
                  </a:lnTo>
                  <a:lnTo>
                    <a:pt x="1037" y="77"/>
                  </a:lnTo>
                  <a:lnTo>
                    <a:pt x="1037" y="104"/>
                  </a:lnTo>
                  <a:lnTo>
                    <a:pt x="1026" y="125"/>
                  </a:lnTo>
                  <a:lnTo>
                    <a:pt x="1015" y="147"/>
                  </a:lnTo>
                  <a:lnTo>
                    <a:pt x="581" y="581"/>
                  </a:lnTo>
                  <a:lnTo>
                    <a:pt x="564" y="593"/>
                  </a:lnTo>
                  <a:lnTo>
                    <a:pt x="554" y="598"/>
                  </a:lnTo>
                  <a:lnTo>
                    <a:pt x="515" y="603"/>
                  </a:lnTo>
                  <a:close/>
                  <a:moveTo>
                    <a:pt x="298" y="174"/>
                  </a:moveTo>
                  <a:lnTo>
                    <a:pt x="515" y="397"/>
                  </a:lnTo>
                  <a:lnTo>
                    <a:pt x="738" y="174"/>
                  </a:lnTo>
                  <a:lnTo>
                    <a:pt x="298"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39" name="Freeform 113"/>
            <p:cNvSpPr>
              <a:spLocks noChangeArrowheads="1"/>
            </p:cNvSpPr>
            <p:nvPr/>
          </p:nvSpPr>
          <p:spPr bwMode="auto">
            <a:xfrm>
              <a:off x="7577137" y="6556375"/>
              <a:ext cx="61913" cy="301625"/>
            </a:xfrm>
            <a:custGeom>
              <a:avLst/>
              <a:gdLst>
                <a:gd name="T0" fmla="*/ 173 w 174"/>
                <a:gd name="T1" fmla="*/ 1646 h 1647"/>
                <a:gd name="T2" fmla="*/ 0 w 174"/>
                <a:gd name="T3" fmla="*/ 1646 h 1647"/>
                <a:gd name="T4" fmla="*/ 0 w 174"/>
                <a:gd name="T5" fmla="*/ 0 h 1647"/>
                <a:gd name="T6" fmla="*/ 173 w 174"/>
                <a:gd name="T7" fmla="*/ 0 h 1647"/>
                <a:gd name="T8" fmla="*/ 173 w 174"/>
                <a:gd name="T9" fmla="*/ 1646 h 1647"/>
              </a:gdLst>
              <a:ahLst/>
              <a:cxnLst>
                <a:cxn ang="0">
                  <a:pos x="T0" y="T1"/>
                </a:cxn>
                <a:cxn ang="0">
                  <a:pos x="T2" y="T3"/>
                </a:cxn>
                <a:cxn ang="0">
                  <a:pos x="T4" y="T5"/>
                </a:cxn>
                <a:cxn ang="0">
                  <a:pos x="T6" y="T7"/>
                </a:cxn>
                <a:cxn ang="0">
                  <a:pos x="T8" y="T9"/>
                </a:cxn>
              </a:cxnLst>
              <a:rect l="0" t="0" r="r" b="b"/>
              <a:pathLst>
                <a:path w="174" h="1647">
                  <a:moveTo>
                    <a:pt x="173" y="1646"/>
                  </a:moveTo>
                  <a:lnTo>
                    <a:pt x="0" y="1646"/>
                  </a:lnTo>
                  <a:lnTo>
                    <a:pt x="0" y="0"/>
                  </a:lnTo>
                  <a:lnTo>
                    <a:pt x="173" y="0"/>
                  </a:lnTo>
                  <a:lnTo>
                    <a:pt x="173" y="16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0" name="Freeform 114"/>
            <p:cNvSpPr>
              <a:spLocks noChangeArrowheads="1"/>
            </p:cNvSpPr>
            <p:nvPr/>
          </p:nvSpPr>
          <p:spPr bwMode="auto">
            <a:xfrm>
              <a:off x="8570913" y="5899150"/>
              <a:ext cx="90488" cy="217487"/>
            </a:xfrm>
            <a:custGeom>
              <a:avLst/>
              <a:gdLst>
                <a:gd name="T0" fmla="*/ 131 w 257"/>
                <a:gd name="T1" fmla="*/ 434 h 609"/>
                <a:gd name="T2" fmla="*/ 131 w 257"/>
                <a:gd name="T3" fmla="*/ 434 h 609"/>
                <a:gd name="T4" fmla="*/ 104 w 257"/>
                <a:gd name="T5" fmla="*/ 429 h 609"/>
                <a:gd name="T6" fmla="*/ 77 w 257"/>
                <a:gd name="T7" fmla="*/ 423 h 609"/>
                <a:gd name="T8" fmla="*/ 54 w 257"/>
                <a:gd name="T9" fmla="*/ 413 h 609"/>
                <a:gd name="T10" fmla="*/ 38 w 257"/>
                <a:gd name="T11" fmla="*/ 396 h 609"/>
                <a:gd name="T12" fmla="*/ 22 w 257"/>
                <a:gd name="T13" fmla="*/ 375 h 609"/>
                <a:gd name="T14" fmla="*/ 11 w 257"/>
                <a:gd name="T15" fmla="*/ 353 h 609"/>
                <a:gd name="T16" fmla="*/ 0 w 257"/>
                <a:gd name="T17" fmla="*/ 331 h 609"/>
                <a:gd name="T18" fmla="*/ 0 w 257"/>
                <a:gd name="T19" fmla="*/ 304 h 609"/>
                <a:gd name="T20" fmla="*/ 0 w 257"/>
                <a:gd name="T21" fmla="*/ 304 h 609"/>
                <a:gd name="T22" fmla="*/ 0 w 257"/>
                <a:gd name="T23" fmla="*/ 277 h 609"/>
                <a:gd name="T24" fmla="*/ 11 w 257"/>
                <a:gd name="T25" fmla="*/ 255 h 609"/>
                <a:gd name="T26" fmla="*/ 22 w 257"/>
                <a:gd name="T27" fmla="*/ 233 h 609"/>
                <a:gd name="T28" fmla="*/ 38 w 257"/>
                <a:gd name="T29" fmla="*/ 211 h 609"/>
                <a:gd name="T30" fmla="*/ 54 w 257"/>
                <a:gd name="T31" fmla="*/ 195 h 609"/>
                <a:gd name="T32" fmla="*/ 77 w 257"/>
                <a:gd name="T33" fmla="*/ 184 h 609"/>
                <a:gd name="T34" fmla="*/ 104 w 257"/>
                <a:gd name="T35" fmla="*/ 173 h 609"/>
                <a:gd name="T36" fmla="*/ 131 w 257"/>
                <a:gd name="T37" fmla="*/ 173 h 609"/>
                <a:gd name="T38" fmla="*/ 131 w 257"/>
                <a:gd name="T39" fmla="*/ 173 h 609"/>
                <a:gd name="T40" fmla="*/ 152 w 257"/>
                <a:gd name="T41" fmla="*/ 173 h 609"/>
                <a:gd name="T42" fmla="*/ 179 w 257"/>
                <a:gd name="T43" fmla="*/ 184 h 609"/>
                <a:gd name="T44" fmla="*/ 201 w 257"/>
                <a:gd name="T45" fmla="*/ 195 h 609"/>
                <a:gd name="T46" fmla="*/ 218 w 257"/>
                <a:gd name="T47" fmla="*/ 211 h 609"/>
                <a:gd name="T48" fmla="*/ 234 w 257"/>
                <a:gd name="T49" fmla="*/ 233 h 609"/>
                <a:gd name="T50" fmla="*/ 250 w 257"/>
                <a:gd name="T51" fmla="*/ 255 h 609"/>
                <a:gd name="T52" fmla="*/ 256 w 257"/>
                <a:gd name="T53" fmla="*/ 277 h 609"/>
                <a:gd name="T54" fmla="*/ 256 w 257"/>
                <a:gd name="T55" fmla="*/ 304 h 609"/>
                <a:gd name="T56" fmla="*/ 256 w 257"/>
                <a:gd name="T57" fmla="*/ 27 h 609"/>
                <a:gd name="T58" fmla="*/ 256 w 257"/>
                <a:gd name="T59" fmla="*/ 27 h 609"/>
                <a:gd name="T60" fmla="*/ 229 w 257"/>
                <a:gd name="T61" fmla="*/ 16 h 609"/>
                <a:gd name="T62" fmla="*/ 196 w 257"/>
                <a:gd name="T63" fmla="*/ 5 h 609"/>
                <a:gd name="T64" fmla="*/ 163 w 257"/>
                <a:gd name="T65" fmla="*/ 0 h 609"/>
                <a:gd name="T66" fmla="*/ 131 w 257"/>
                <a:gd name="T67" fmla="*/ 0 h 609"/>
                <a:gd name="T68" fmla="*/ 131 w 257"/>
                <a:gd name="T69" fmla="*/ 0 h 609"/>
                <a:gd name="T70" fmla="*/ 93 w 257"/>
                <a:gd name="T71" fmla="*/ 0 h 609"/>
                <a:gd name="T72" fmla="*/ 60 w 257"/>
                <a:gd name="T73" fmla="*/ 5 h 609"/>
                <a:gd name="T74" fmla="*/ 27 w 257"/>
                <a:gd name="T75" fmla="*/ 16 h 609"/>
                <a:gd name="T76" fmla="*/ 0 w 257"/>
                <a:gd name="T77" fmla="*/ 27 h 609"/>
                <a:gd name="T78" fmla="*/ 0 w 257"/>
                <a:gd name="T79" fmla="*/ 575 h 609"/>
                <a:gd name="T80" fmla="*/ 0 w 257"/>
                <a:gd name="T81" fmla="*/ 575 h 609"/>
                <a:gd name="T82" fmla="*/ 27 w 257"/>
                <a:gd name="T83" fmla="*/ 592 h 609"/>
                <a:gd name="T84" fmla="*/ 60 w 257"/>
                <a:gd name="T85" fmla="*/ 597 h 609"/>
                <a:gd name="T86" fmla="*/ 93 w 257"/>
                <a:gd name="T87" fmla="*/ 602 h 609"/>
                <a:gd name="T88" fmla="*/ 131 w 257"/>
                <a:gd name="T89" fmla="*/ 608 h 609"/>
                <a:gd name="T90" fmla="*/ 131 w 257"/>
                <a:gd name="T91" fmla="*/ 608 h 609"/>
                <a:gd name="T92" fmla="*/ 163 w 257"/>
                <a:gd name="T93" fmla="*/ 602 h 609"/>
                <a:gd name="T94" fmla="*/ 196 w 257"/>
                <a:gd name="T95" fmla="*/ 597 h 609"/>
                <a:gd name="T96" fmla="*/ 229 w 257"/>
                <a:gd name="T97" fmla="*/ 592 h 609"/>
                <a:gd name="T98" fmla="*/ 256 w 257"/>
                <a:gd name="T99" fmla="*/ 575 h 609"/>
                <a:gd name="T100" fmla="*/ 256 w 257"/>
                <a:gd name="T101" fmla="*/ 304 h 609"/>
                <a:gd name="T102" fmla="*/ 256 w 257"/>
                <a:gd name="T103" fmla="*/ 304 h 609"/>
                <a:gd name="T104" fmla="*/ 256 w 257"/>
                <a:gd name="T105" fmla="*/ 331 h 609"/>
                <a:gd name="T106" fmla="*/ 250 w 257"/>
                <a:gd name="T107" fmla="*/ 353 h 609"/>
                <a:gd name="T108" fmla="*/ 234 w 257"/>
                <a:gd name="T109" fmla="*/ 375 h 609"/>
                <a:gd name="T110" fmla="*/ 218 w 257"/>
                <a:gd name="T111" fmla="*/ 396 h 609"/>
                <a:gd name="T112" fmla="*/ 201 w 257"/>
                <a:gd name="T113" fmla="*/ 413 h 609"/>
                <a:gd name="T114" fmla="*/ 179 w 257"/>
                <a:gd name="T115" fmla="*/ 423 h 609"/>
                <a:gd name="T116" fmla="*/ 152 w 257"/>
                <a:gd name="T117" fmla="*/ 429 h 609"/>
                <a:gd name="T118" fmla="*/ 131 w 257"/>
                <a:gd name="T119" fmla="*/ 4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 h="609">
                  <a:moveTo>
                    <a:pt x="131" y="434"/>
                  </a:moveTo>
                  <a:lnTo>
                    <a:pt x="131" y="434"/>
                  </a:lnTo>
                  <a:lnTo>
                    <a:pt x="104" y="429"/>
                  </a:lnTo>
                  <a:lnTo>
                    <a:pt x="77" y="423"/>
                  </a:lnTo>
                  <a:lnTo>
                    <a:pt x="54" y="413"/>
                  </a:lnTo>
                  <a:lnTo>
                    <a:pt x="38" y="396"/>
                  </a:lnTo>
                  <a:lnTo>
                    <a:pt x="22" y="375"/>
                  </a:lnTo>
                  <a:lnTo>
                    <a:pt x="11" y="353"/>
                  </a:lnTo>
                  <a:lnTo>
                    <a:pt x="0" y="331"/>
                  </a:lnTo>
                  <a:lnTo>
                    <a:pt x="0" y="304"/>
                  </a:lnTo>
                  <a:lnTo>
                    <a:pt x="0" y="304"/>
                  </a:lnTo>
                  <a:lnTo>
                    <a:pt x="0" y="277"/>
                  </a:lnTo>
                  <a:lnTo>
                    <a:pt x="11" y="255"/>
                  </a:lnTo>
                  <a:lnTo>
                    <a:pt x="22" y="233"/>
                  </a:lnTo>
                  <a:lnTo>
                    <a:pt x="38" y="211"/>
                  </a:lnTo>
                  <a:lnTo>
                    <a:pt x="54" y="195"/>
                  </a:lnTo>
                  <a:lnTo>
                    <a:pt x="77" y="184"/>
                  </a:lnTo>
                  <a:lnTo>
                    <a:pt x="104" y="173"/>
                  </a:lnTo>
                  <a:lnTo>
                    <a:pt x="131" y="173"/>
                  </a:lnTo>
                  <a:lnTo>
                    <a:pt x="131" y="173"/>
                  </a:lnTo>
                  <a:lnTo>
                    <a:pt x="152" y="173"/>
                  </a:lnTo>
                  <a:lnTo>
                    <a:pt x="179" y="184"/>
                  </a:lnTo>
                  <a:lnTo>
                    <a:pt x="201" y="195"/>
                  </a:lnTo>
                  <a:lnTo>
                    <a:pt x="218" y="211"/>
                  </a:lnTo>
                  <a:lnTo>
                    <a:pt x="234" y="233"/>
                  </a:lnTo>
                  <a:lnTo>
                    <a:pt x="250" y="255"/>
                  </a:lnTo>
                  <a:lnTo>
                    <a:pt x="256" y="277"/>
                  </a:lnTo>
                  <a:lnTo>
                    <a:pt x="256" y="304"/>
                  </a:lnTo>
                  <a:lnTo>
                    <a:pt x="256" y="27"/>
                  </a:lnTo>
                  <a:lnTo>
                    <a:pt x="256" y="27"/>
                  </a:lnTo>
                  <a:lnTo>
                    <a:pt x="229" y="16"/>
                  </a:lnTo>
                  <a:lnTo>
                    <a:pt x="196" y="5"/>
                  </a:lnTo>
                  <a:lnTo>
                    <a:pt x="163" y="0"/>
                  </a:lnTo>
                  <a:lnTo>
                    <a:pt x="131" y="0"/>
                  </a:lnTo>
                  <a:lnTo>
                    <a:pt x="131" y="0"/>
                  </a:lnTo>
                  <a:lnTo>
                    <a:pt x="93" y="0"/>
                  </a:lnTo>
                  <a:lnTo>
                    <a:pt x="60" y="5"/>
                  </a:lnTo>
                  <a:lnTo>
                    <a:pt x="27" y="16"/>
                  </a:lnTo>
                  <a:lnTo>
                    <a:pt x="0" y="27"/>
                  </a:lnTo>
                  <a:lnTo>
                    <a:pt x="0" y="575"/>
                  </a:lnTo>
                  <a:lnTo>
                    <a:pt x="0" y="575"/>
                  </a:lnTo>
                  <a:lnTo>
                    <a:pt x="27" y="592"/>
                  </a:lnTo>
                  <a:lnTo>
                    <a:pt x="60" y="597"/>
                  </a:lnTo>
                  <a:lnTo>
                    <a:pt x="93" y="602"/>
                  </a:lnTo>
                  <a:lnTo>
                    <a:pt x="131" y="608"/>
                  </a:lnTo>
                  <a:lnTo>
                    <a:pt x="131" y="608"/>
                  </a:lnTo>
                  <a:lnTo>
                    <a:pt x="163" y="602"/>
                  </a:lnTo>
                  <a:lnTo>
                    <a:pt x="196" y="597"/>
                  </a:lnTo>
                  <a:lnTo>
                    <a:pt x="229" y="592"/>
                  </a:lnTo>
                  <a:lnTo>
                    <a:pt x="256" y="575"/>
                  </a:lnTo>
                  <a:lnTo>
                    <a:pt x="256" y="304"/>
                  </a:lnTo>
                  <a:lnTo>
                    <a:pt x="256" y="304"/>
                  </a:lnTo>
                  <a:lnTo>
                    <a:pt x="256" y="331"/>
                  </a:lnTo>
                  <a:lnTo>
                    <a:pt x="250" y="353"/>
                  </a:lnTo>
                  <a:lnTo>
                    <a:pt x="234" y="375"/>
                  </a:lnTo>
                  <a:lnTo>
                    <a:pt x="218" y="396"/>
                  </a:lnTo>
                  <a:lnTo>
                    <a:pt x="201" y="413"/>
                  </a:lnTo>
                  <a:lnTo>
                    <a:pt x="179" y="423"/>
                  </a:lnTo>
                  <a:lnTo>
                    <a:pt x="152" y="429"/>
                  </a:lnTo>
                  <a:lnTo>
                    <a:pt x="131" y="4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1" name="Freeform 115"/>
            <p:cNvSpPr>
              <a:spLocks noChangeArrowheads="1"/>
            </p:cNvSpPr>
            <p:nvPr/>
          </p:nvSpPr>
          <p:spPr bwMode="auto">
            <a:xfrm>
              <a:off x="8662988" y="5908675"/>
              <a:ext cx="60325" cy="195262"/>
            </a:xfrm>
            <a:custGeom>
              <a:avLst/>
              <a:gdLst>
                <a:gd name="T0" fmla="*/ 0 w 174"/>
                <a:gd name="T1" fmla="*/ 0 h 549"/>
                <a:gd name="T2" fmla="*/ 0 w 174"/>
                <a:gd name="T3" fmla="*/ 277 h 549"/>
                <a:gd name="T4" fmla="*/ 0 w 174"/>
                <a:gd name="T5" fmla="*/ 548 h 549"/>
                <a:gd name="T6" fmla="*/ 0 w 174"/>
                <a:gd name="T7" fmla="*/ 548 h 549"/>
                <a:gd name="T8" fmla="*/ 37 w 174"/>
                <a:gd name="T9" fmla="*/ 527 h 549"/>
                <a:gd name="T10" fmla="*/ 70 w 174"/>
                <a:gd name="T11" fmla="*/ 505 h 549"/>
                <a:gd name="T12" fmla="*/ 102 w 174"/>
                <a:gd name="T13" fmla="*/ 473 h 549"/>
                <a:gd name="T14" fmla="*/ 130 w 174"/>
                <a:gd name="T15" fmla="*/ 440 h 549"/>
                <a:gd name="T16" fmla="*/ 146 w 174"/>
                <a:gd name="T17" fmla="*/ 402 h 549"/>
                <a:gd name="T18" fmla="*/ 162 w 174"/>
                <a:gd name="T19" fmla="*/ 364 h 549"/>
                <a:gd name="T20" fmla="*/ 173 w 174"/>
                <a:gd name="T21" fmla="*/ 320 h 549"/>
                <a:gd name="T22" fmla="*/ 173 w 174"/>
                <a:gd name="T23" fmla="*/ 277 h 549"/>
                <a:gd name="T24" fmla="*/ 173 w 174"/>
                <a:gd name="T25" fmla="*/ 277 h 549"/>
                <a:gd name="T26" fmla="*/ 173 w 174"/>
                <a:gd name="T27" fmla="*/ 234 h 549"/>
                <a:gd name="T28" fmla="*/ 162 w 174"/>
                <a:gd name="T29" fmla="*/ 190 h 549"/>
                <a:gd name="T30" fmla="*/ 146 w 174"/>
                <a:gd name="T31" fmla="*/ 146 h 549"/>
                <a:gd name="T32" fmla="*/ 130 w 174"/>
                <a:gd name="T33" fmla="*/ 114 h 549"/>
                <a:gd name="T34" fmla="*/ 102 w 174"/>
                <a:gd name="T35" fmla="*/ 76 h 549"/>
                <a:gd name="T36" fmla="*/ 70 w 174"/>
                <a:gd name="T37" fmla="*/ 49 h 549"/>
                <a:gd name="T38" fmla="*/ 37 w 174"/>
                <a:gd name="T39" fmla="*/ 22 h 549"/>
                <a:gd name="T40" fmla="*/ 0 w 174"/>
                <a:gd name="T4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549">
                  <a:moveTo>
                    <a:pt x="0" y="0"/>
                  </a:moveTo>
                  <a:lnTo>
                    <a:pt x="0" y="277"/>
                  </a:lnTo>
                  <a:lnTo>
                    <a:pt x="0" y="548"/>
                  </a:lnTo>
                  <a:lnTo>
                    <a:pt x="0" y="548"/>
                  </a:lnTo>
                  <a:lnTo>
                    <a:pt x="37" y="527"/>
                  </a:lnTo>
                  <a:lnTo>
                    <a:pt x="70" y="505"/>
                  </a:lnTo>
                  <a:lnTo>
                    <a:pt x="102" y="473"/>
                  </a:lnTo>
                  <a:lnTo>
                    <a:pt x="130" y="440"/>
                  </a:lnTo>
                  <a:lnTo>
                    <a:pt x="146" y="402"/>
                  </a:lnTo>
                  <a:lnTo>
                    <a:pt x="162" y="364"/>
                  </a:lnTo>
                  <a:lnTo>
                    <a:pt x="173" y="320"/>
                  </a:lnTo>
                  <a:lnTo>
                    <a:pt x="173" y="277"/>
                  </a:lnTo>
                  <a:lnTo>
                    <a:pt x="173" y="277"/>
                  </a:lnTo>
                  <a:lnTo>
                    <a:pt x="173" y="234"/>
                  </a:lnTo>
                  <a:lnTo>
                    <a:pt x="162" y="190"/>
                  </a:lnTo>
                  <a:lnTo>
                    <a:pt x="146" y="146"/>
                  </a:lnTo>
                  <a:lnTo>
                    <a:pt x="130" y="114"/>
                  </a:lnTo>
                  <a:lnTo>
                    <a:pt x="102" y="76"/>
                  </a:lnTo>
                  <a:lnTo>
                    <a:pt x="70" y="49"/>
                  </a:lnTo>
                  <a:lnTo>
                    <a:pt x="37"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2" name="Freeform 116"/>
            <p:cNvSpPr>
              <a:spLocks noChangeArrowheads="1"/>
            </p:cNvSpPr>
            <p:nvPr/>
          </p:nvSpPr>
          <p:spPr bwMode="auto">
            <a:xfrm>
              <a:off x="8509000" y="5908675"/>
              <a:ext cx="60325" cy="955675"/>
            </a:xfrm>
            <a:custGeom>
              <a:avLst/>
              <a:gdLst>
                <a:gd name="T0" fmla="*/ 0 w 174"/>
                <a:gd name="T1" fmla="*/ 277 h 2657"/>
                <a:gd name="T2" fmla="*/ 0 w 174"/>
                <a:gd name="T3" fmla="*/ 277 h 2657"/>
                <a:gd name="T4" fmla="*/ 0 w 174"/>
                <a:gd name="T5" fmla="*/ 234 h 2657"/>
                <a:gd name="T6" fmla="*/ 10 w 174"/>
                <a:gd name="T7" fmla="*/ 190 h 2657"/>
                <a:gd name="T8" fmla="*/ 27 w 174"/>
                <a:gd name="T9" fmla="*/ 146 h 2657"/>
                <a:gd name="T10" fmla="*/ 48 w 174"/>
                <a:gd name="T11" fmla="*/ 114 h 2657"/>
                <a:gd name="T12" fmla="*/ 70 w 174"/>
                <a:gd name="T13" fmla="*/ 76 h 2657"/>
                <a:gd name="T14" fmla="*/ 103 w 174"/>
                <a:gd name="T15" fmla="*/ 49 h 2657"/>
                <a:gd name="T16" fmla="*/ 135 w 174"/>
                <a:gd name="T17" fmla="*/ 22 h 2657"/>
                <a:gd name="T18" fmla="*/ 173 w 174"/>
                <a:gd name="T19" fmla="*/ 0 h 2657"/>
                <a:gd name="T20" fmla="*/ 0 w 174"/>
                <a:gd name="T21" fmla="*/ 277 h 2657"/>
                <a:gd name="T22" fmla="*/ 0 w 174"/>
                <a:gd name="T23" fmla="*/ 2656 h 2657"/>
                <a:gd name="T24" fmla="*/ 173 w 174"/>
                <a:gd name="T25" fmla="*/ 2656 h 2657"/>
                <a:gd name="T26" fmla="*/ 173 w 174"/>
                <a:gd name="T27" fmla="*/ 548 h 2657"/>
                <a:gd name="T28" fmla="*/ 173 w 174"/>
                <a:gd name="T29" fmla="*/ 548 h 2657"/>
                <a:gd name="T30" fmla="*/ 135 w 174"/>
                <a:gd name="T31" fmla="*/ 527 h 2657"/>
                <a:gd name="T32" fmla="*/ 103 w 174"/>
                <a:gd name="T33" fmla="*/ 505 h 2657"/>
                <a:gd name="T34" fmla="*/ 70 w 174"/>
                <a:gd name="T35" fmla="*/ 473 h 2657"/>
                <a:gd name="T36" fmla="*/ 48 w 174"/>
                <a:gd name="T37" fmla="*/ 440 h 2657"/>
                <a:gd name="T38" fmla="*/ 27 w 174"/>
                <a:gd name="T39" fmla="*/ 402 h 2657"/>
                <a:gd name="T40" fmla="*/ 10 w 174"/>
                <a:gd name="T41" fmla="*/ 364 h 2657"/>
                <a:gd name="T42" fmla="*/ 0 w 174"/>
                <a:gd name="T43" fmla="*/ 320 h 2657"/>
                <a:gd name="T44" fmla="*/ 0 w 174"/>
                <a:gd name="T45" fmla="*/ 277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2657">
                  <a:moveTo>
                    <a:pt x="0" y="277"/>
                  </a:moveTo>
                  <a:lnTo>
                    <a:pt x="0" y="277"/>
                  </a:lnTo>
                  <a:lnTo>
                    <a:pt x="0" y="234"/>
                  </a:lnTo>
                  <a:lnTo>
                    <a:pt x="10" y="190"/>
                  </a:lnTo>
                  <a:lnTo>
                    <a:pt x="27" y="146"/>
                  </a:lnTo>
                  <a:lnTo>
                    <a:pt x="48" y="114"/>
                  </a:lnTo>
                  <a:lnTo>
                    <a:pt x="70" y="76"/>
                  </a:lnTo>
                  <a:lnTo>
                    <a:pt x="103" y="49"/>
                  </a:lnTo>
                  <a:lnTo>
                    <a:pt x="135" y="22"/>
                  </a:lnTo>
                  <a:lnTo>
                    <a:pt x="173" y="0"/>
                  </a:lnTo>
                  <a:lnTo>
                    <a:pt x="0" y="277"/>
                  </a:lnTo>
                  <a:lnTo>
                    <a:pt x="0" y="2656"/>
                  </a:lnTo>
                  <a:lnTo>
                    <a:pt x="173" y="2656"/>
                  </a:lnTo>
                  <a:lnTo>
                    <a:pt x="173" y="548"/>
                  </a:lnTo>
                  <a:lnTo>
                    <a:pt x="173" y="548"/>
                  </a:lnTo>
                  <a:lnTo>
                    <a:pt x="135" y="527"/>
                  </a:lnTo>
                  <a:lnTo>
                    <a:pt x="103" y="505"/>
                  </a:lnTo>
                  <a:lnTo>
                    <a:pt x="70" y="473"/>
                  </a:lnTo>
                  <a:lnTo>
                    <a:pt x="48" y="440"/>
                  </a:lnTo>
                  <a:lnTo>
                    <a:pt x="27" y="402"/>
                  </a:lnTo>
                  <a:lnTo>
                    <a:pt x="10" y="364"/>
                  </a:lnTo>
                  <a:lnTo>
                    <a:pt x="0" y="320"/>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3" name="Freeform 117"/>
            <p:cNvSpPr>
              <a:spLocks noChangeArrowheads="1"/>
            </p:cNvSpPr>
            <p:nvPr/>
          </p:nvSpPr>
          <p:spPr bwMode="auto">
            <a:xfrm>
              <a:off x="8509000" y="5908675"/>
              <a:ext cx="60325" cy="195262"/>
            </a:xfrm>
            <a:custGeom>
              <a:avLst/>
              <a:gdLst>
                <a:gd name="T0" fmla="*/ 0 w 174"/>
                <a:gd name="T1" fmla="*/ 277 h 549"/>
                <a:gd name="T2" fmla="*/ 0 w 174"/>
                <a:gd name="T3" fmla="*/ 277 h 549"/>
                <a:gd name="T4" fmla="*/ 0 w 174"/>
                <a:gd name="T5" fmla="*/ 320 h 549"/>
                <a:gd name="T6" fmla="*/ 10 w 174"/>
                <a:gd name="T7" fmla="*/ 364 h 549"/>
                <a:gd name="T8" fmla="*/ 27 w 174"/>
                <a:gd name="T9" fmla="*/ 402 h 549"/>
                <a:gd name="T10" fmla="*/ 48 w 174"/>
                <a:gd name="T11" fmla="*/ 440 h 549"/>
                <a:gd name="T12" fmla="*/ 70 w 174"/>
                <a:gd name="T13" fmla="*/ 473 h 549"/>
                <a:gd name="T14" fmla="*/ 103 w 174"/>
                <a:gd name="T15" fmla="*/ 505 h 549"/>
                <a:gd name="T16" fmla="*/ 135 w 174"/>
                <a:gd name="T17" fmla="*/ 527 h 549"/>
                <a:gd name="T18" fmla="*/ 173 w 174"/>
                <a:gd name="T19" fmla="*/ 548 h 549"/>
                <a:gd name="T20" fmla="*/ 173 w 174"/>
                <a:gd name="T21" fmla="*/ 0 h 549"/>
                <a:gd name="T22" fmla="*/ 173 w 174"/>
                <a:gd name="T23" fmla="*/ 0 h 549"/>
                <a:gd name="T24" fmla="*/ 135 w 174"/>
                <a:gd name="T25" fmla="*/ 22 h 549"/>
                <a:gd name="T26" fmla="*/ 103 w 174"/>
                <a:gd name="T27" fmla="*/ 49 h 549"/>
                <a:gd name="T28" fmla="*/ 70 w 174"/>
                <a:gd name="T29" fmla="*/ 76 h 549"/>
                <a:gd name="T30" fmla="*/ 48 w 174"/>
                <a:gd name="T31" fmla="*/ 114 h 549"/>
                <a:gd name="T32" fmla="*/ 27 w 174"/>
                <a:gd name="T33" fmla="*/ 146 h 549"/>
                <a:gd name="T34" fmla="*/ 10 w 174"/>
                <a:gd name="T35" fmla="*/ 190 h 549"/>
                <a:gd name="T36" fmla="*/ 0 w 174"/>
                <a:gd name="T37" fmla="*/ 234 h 549"/>
                <a:gd name="T38" fmla="*/ 0 w 174"/>
                <a:gd name="T39" fmla="*/ 27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49">
                  <a:moveTo>
                    <a:pt x="0" y="277"/>
                  </a:moveTo>
                  <a:lnTo>
                    <a:pt x="0" y="277"/>
                  </a:lnTo>
                  <a:lnTo>
                    <a:pt x="0" y="320"/>
                  </a:lnTo>
                  <a:lnTo>
                    <a:pt x="10" y="364"/>
                  </a:lnTo>
                  <a:lnTo>
                    <a:pt x="27" y="402"/>
                  </a:lnTo>
                  <a:lnTo>
                    <a:pt x="48" y="440"/>
                  </a:lnTo>
                  <a:lnTo>
                    <a:pt x="70" y="473"/>
                  </a:lnTo>
                  <a:lnTo>
                    <a:pt x="103" y="505"/>
                  </a:lnTo>
                  <a:lnTo>
                    <a:pt x="135" y="527"/>
                  </a:lnTo>
                  <a:lnTo>
                    <a:pt x="173" y="548"/>
                  </a:lnTo>
                  <a:lnTo>
                    <a:pt x="173" y="0"/>
                  </a:lnTo>
                  <a:lnTo>
                    <a:pt x="173" y="0"/>
                  </a:lnTo>
                  <a:lnTo>
                    <a:pt x="135" y="22"/>
                  </a:lnTo>
                  <a:lnTo>
                    <a:pt x="103" y="49"/>
                  </a:lnTo>
                  <a:lnTo>
                    <a:pt x="70" y="76"/>
                  </a:lnTo>
                  <a:lnTo>
                    <a:pt x="48" y="114"/>
                  </a:lnTo>
                  <a:lnTo>
                    <a:pt x="27" y="146"/>
                  </a:lnTo>
                  <a:lnTo>
                    <a:pt x="10" y="190"/>
                  </a:lnTo>
                  <a:lnTo>
                    <a:pt x="0" y="234"/>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4" name="Freeform 118"/>
            <p:cNvSpPr>
              <a:spLocks noChangeArrowheads="1"/>
            </p:cNvSpPr>
            <p:nvPr/>
          </p:nvSpPr>
          <p:spPr bwMode="auto">
            <a:xfrm>
              <a:off x="8662988" y="6427788"/>
              <a:ext cx="60325" cy="436562"/>
            </a:xfrm>
            <a:custGeom>
              <a:avLst/>
              <a:gdLst>
                <a:gd name="T0" fmla="*/ 173 w 174"/>
                <a:gd name="T1" fmla="*/ 1217 h 1218"/>
                <a:gd name="T2" fmla="*/ 0 w 174"/>
                <a:gd name="T3" fmla="*/ 1217 h 1218"/>
                <a:gd name="T4" fmla="*/ 0 w 174"/>
                <a:gd name="T5" fmla="*/ 0 h 1218"/>
                <a:gd name="T6" fmla="*/ 173 w 174"/>
                <a:gd name="T7" fmla="*/ 0 h 1218"/>
                <a:gd name="T8" fmla="*/ 173 w 174"/>
                <a:gd name="T9" fmla="*/ 1217 h 1218"/>
              </a:gdLst>
              <a:ahLst/>
              <a:cxnLst>
                <a:cxn ang="0">
                  <a:pos x="T0" y="T1"/>
                </a:cxn>
                <a:cxn ang="0">
                  <a:pos x="T2" y="T3"/>
                </a:cxn>
                <a:cxn ang="0">
                  <a:pos x="T4" y="T5"/>
                </a:cxn>
                <a:cxn ang="0">
                  <a:pos x="T6" y="T7"/>
                </a:cxn>
                <a:cxn ang="0">
                  <a:pos x="T8" y="T9"/>
                </a:cxn>
              </a:cxnLst>
              <a:rect l="0" t="0" r="r" b="b"/>
              <a:pathLst>
                <a:path w="174" h="1218">
                  <a:moveTo>
                    <a:pt x="173" y="1217"/>
                  </a:moveTo>
                  <a:lnTo>
                    <a:pt x="0" y="1217"/>
                  </a:lnTo>
                  <a:lnTo>
                    <a:pt x="0" y="0"/>
                  </a:lnTo>
                  <a:lnTo>
                    <a:pt x="173" y="0"/>
                  </a:lnTo>
                  <a:lnTo>
                    <a:pt x="173" y="12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5" name="Freeform 119"/>
            <p:cNvSpPr>
              <a:spLocks noChangeArrowheads="1"/>
            </p:cNvSpPr>
            <p:nvPr/>
          </p:nvSpPr>
          <p:spPr bwMode="auto">
            <a:xfrm>
              <a:off x="8818563"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6" name="Freeform 120"/>
            <p:cNvSpPr>
              <a:spLocks noChangeArrowheads="1"/>
            </p:cNvSpPr>
            <p:nvPr/>
          </p:nvSpPr>
          <p:spPr bwMode="auto">
            <a:xfrm>
              <a:off x="8975725" y="6086475"/>
              <a:ext cx="61913" cy="777875"/>
            </a:xfrm>
            <a:custGeom>
              <a:avLst/>
              <a:gdLst>
                <a:gd name="T0" fmla="*/ 174 w 175"/>
                <a:gd name="T1" fmla="*/ 2162 h 2163"/>
                <a:gd name="T2" fmla="*/ 0 w 175"/>
                <a:gd name="T3" fmla="*/ 2162 h 2163"/>
                <a:gd name="T4" fmla="*/ 0 w 175"/>
                <a:gd name="T5" fmla="*/ 0 h 2163"/>
                <a:gd name="T6" fmla="*/ 174 w 175"/>
                <a:gd name="T7" fmla="*/ 0 h 2163"/>
                <a:gd name="T8" fmla="*/ 174 w 175"/>
                <a:gd name="T9" fmla="*/ 2162 h 2163"/>
              </a:gdLst>
              <a:ahLst/>
              <a:cxnLst>
                <a:cxn ang="0">
                  <a:pos x="T0" y="T1"/>
                </a:cxn>
                <a:cxn ang="0">
                  <a:pos x="T2" y="T3"/>
                </a:cxn>
                <a:cxn ang="0">
                  <a:pos x="T4" y="T5"/>
                </a:cxn>
                <a:cxn ang="0">
                  <a:pos x="T6" y="T7"/>
                </a:cxn>
                <a:cxn ang="0">
                  <a:pos x="T8" y="T9"/>
                </a:cxn>
              </a:cxnLst>
              <a:rect l="0" t="0" r="r" b="b"/>
              <a:pathLst>
                <a:path w="175" h="2163">
                  <a:moveTo>
                    <a:pt x="174" y="2162"/>
                  </a:moveTo>
                  <a:lnTo>
                    <a:pt x="0" y="2162"/>
                  </a:lnTo>
                  <a:lnTo>
                    <a:pt x="0" y="0"/>
                  </a:lnTo>
                  <a:lnTo>
                    <a:pt x="174" y="0"/>
                  </a:lnTo>
                  <a:lnTo>
                    <a:pt x="174" y="216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7" name="Freeform 121"/>
            <p:cNvSpPr>
              <a:spLocks noChangeArrowheads="1"/>
            </p:cNvSpPr>
            <p:nvPr/>
          </p:nvSpPr>
          <p:spPr bwMode="auto">
            <a:xfrm>
              <a:off x="9131300" y="6048375"/>
              <a:ext cx="60325" cy="815975"/>
            </a:xfrm>
            <a:custGeom>
              <a:avLst/>
              <a:gdLst>
                <a:gd name="T0" fmla="*/ 173 w 174"/>
                <a:gd name="T1" fmla="*/ 2270 h 2271"/>
                <a:gd name="T2" fmla="*/ 0 w 174"/>
                <a:gd name="T3" fmla="*/ 2270 h 2271"/>
                <a:gd name="T4" fmla="*/ 0 w 174"/>
                <a:gd name="T5" fmla="*/ 0 h 2271"/>
                <a:gd name="T6" fmla="*/ 173 w 174"/>
                <a:gd name="T7" fmla="*/ 0 h 2271"/>
                <a:gd name="T8" fmla="*/ 173 w 174"/>
                <a:gd name="T9" fmla="*/ 2270 h 2271"/>
              </a:gdLst>
              <a:ahLst/>
              <a:cxnLst>
                <a:cxn ang="0">
                  <a:pos x="T0" y="T1"/>
                </a:cxn>
                <a:cxn ang="0">
                  <a:pos x="T2" y="T3"/>
                </a:cxn>
                <a:cxn ang="0">
                  <a:pos x="T4" y="T5"/>
                </a:cxn>
                <a:cxn ang="0">
                  <a:pos x="T6" y="T7"/>
                </a:cxn>
                <a:cxn ang="0">
                  <a:pos x="T8" y="T9"/>
                </a:cxn>
              </a:cxnLst>
              <a:rect l="0" t="0" r="r" b="b"/>
              <a:pathLst>
                <a:path w="174" h="2271">
                  <a:moveTo>
                    <a:pt x="173" y="2270"/>
                  </a:moveTo>
                  <a:lnTo>
                    <a:pt x="0" y="2270"/>
                  </a:lnTo>
                  <a:lnTo>
                    <a:pt x="0" y="0"/>
                  </a:lnTo>
                  <a:lnTo>
                    <a:pt x="173" y="0"/>
                  </a:lnTo>
                  <a:lnTo>
                    <a:pt x="173" y="22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8" name="Freeform 122"/>
            <p:cNvSpPr>
              <a:spLocks noChangeArrowheads="1"/>
            </p:cNvSpPr>
            <p:nvPr/>
          </p:nvSpPr>
          <p:spPr bwMode="auto">
            <a:xfrm>
              <a:off x="9285288"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49" name="Freeform 123"/>
            <p:cNvSpPr>
              <a:spLocks noChangeArrowheads="1"/>
            </p:cNvSpPr>
            <p:nvPr/>
          </p:nvSpPr>
          <p:spPr bwMode="auto">
            <a:xfrm>
              <a:off x="9442450" y="5622925"/>
              <a:ext cx="61913" cy="1239837"/>
            </a:xfrm>
            <a:custGeom>
              <a:avLst/>
              <a:gdLst>
                <a:gd name="T0" fmla="*/ 174 w 175"/>
                <a:gd name="T1" fmla="*/ 3449 h 3450"/>
                <a:gd name="T2" fmla="*/ 0 w 175"/>
                <a:gd name="T3" fmla="*/ 3449 h 3450"/>
                <a:gd name="T4" fmla="*/ 0 w 175"/>
                <a:gd name="T5" fmla="*/ 0 h 3450"/>
                <a:gd name="T6" fmla="*/ 174 w 175"/>
                <a:gd name="T7" fmla="*/ 0 h 3450"/>
                <a:gd name="T8" fmla="*/ 174 w 175"/>
                <a:gd name="T9" fmla="*/ 3449 h 3450"/>
              </a:gdLst>
              <a:ahLst/>
              <a:cxnLst>
                <a:cxn ang="0">
                  <a:pos x="T0" y="T1"/>
                </a:cxn>
                <a:cxn ang="0">
                  <a:pos x="T2" y="T3"/>
                </a:cxn>
                <a:cxn ang="0">
                  <a:pos x="T4" y="T5"/>
                </a:cxn>
                <a:cxn ang="0">
                  <a:pos x="T6" y="T7"/>
                </a:cxn>
                <a:cxn ang="0">
                  <a:pos x="T8" y="T9"/>
                </a:cxn>
              </a:cxnLst>
              <a:rect l="0" t="0" r="r" b="b"/>
              <a:pathLst>
                <a:path w="175" h="3450">
                  <a:moveTo>
                    <a:pt x="174" y="3449"/>
                  </a:moveTo>
                  <a:lnTo>
                    <a:pt x="0" y="3449"/>
                  </a:lnTo>
                  <a:lnTo>
                    <a:pt x="0" y="0"/>
                  </a:lnTo>
                  <a:lnTo>
                    <a:pt x="174" y="0"/>
                  </a:lnTo>
                  <a:lnTo>
                    <a:pt x="174" y="34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0" name="Freeform 124"/>
            <p:cNvSpPr>
              <a:spLocks noChangeArrowheads="1"/>
            </p:cNvSpPr>
            <p:nvPr/>
          </p:nvSpPr>
          <p:spPr bwMode="auto">
            <a:xfrm>
              <a:off x="9598025" y="5948363"/>
              <a:ext cx="60325" cy="915987"/>
            </a:xfrm>
            <a:custGeom>
              <a:avLst/>
              <a:gdLst>
                <a:gd name="T0" fmla="*/ 173 w 174"/>
                <a:gd name="T1" fmla="*/ 2547 h 2548"/>
                <a:gd name="T2" fmla="*/ 0 w 174"/>
                <a:gd name="T3" fmla="*/ 2547 h 2548"/>
                <a:gd name="T4" fmla="*/ 0 w 174"/>
                <a:gd name="T5" fmla="*/ 0 h 2548"/>
                <a:gd name="T6" fmla="*/ 173 w 174"/>
                <a:gd name="T7" fmla="*/ 0 h 2548"/>
                <a:gd name="T8" fmla="*/ 173 w 174"/>
                <a:gd name="T9" fmla="*/ 2547 h 2548"/>
              </a:gdLst>
              <a:ahLst/>
              <a:cxnLst>
                <a:cxn ang="0">
                  <a:pos x="T0" y="T1"/>
                </a:cxn>
                <a:cxn ang="0">
                  <a:pos x="T2" y="T3"/>
                </a:cxn>
                <a:cxn ang="0">
                  <a:pos x="T4" y="T5"/>
                </a:cxn>
                <a:cxn ang="0">
                  <a:pos x="T6" y="T7"/>
                </a:cxn>
                <a:cxn ang="0">
                  <a:pos x="T8" y="T9"/>
                </a:cxn>
              </a:cxnLst>
              <a:rect l="0" t="0" r="r" b="b"/>
              <a:pathLst>
                <a:path w="174" h="2548">
                  <a:moveTo>
                    <a:pt x="173" y="2547"/>
                  </a:moveTo>
                  <a:lnTo>
                    <a:pt x="0" y="2547"/>
                  </a:lnTo>
                  <a:lnTo>
                    <a:pt x="0" y="0"/>
                  </a:lnTo>
                  <a:lnTo>
                    <a:pt x="173" y="0"/>
                  </a:lnTo>
                  <a:lnTo>
                    <a:pt x="173" y="25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1" name="Freeform 125"/>
            <p:cNvSpPr>
              <a:spLocks noChangeArrowheads="1"/>
            </p:cNvSpPr>
            <p:nvPr/>
          </p:nvSpPr>
          <p:spPr bwMode="auto">
            <a:xfrm>
              <a:off x="9753600" y="5678488"/>
              <a:ext cx="60325" cy="1185862"/>
            </a:xfrm>
            <a:custGeom>
              <a:avLst/>
              <a:gdLst>
                <a:gd name="T0" fmla="*/ 173 w 174"/>
                <a:gd name="T1" fmla="*/ 3297 h 3298"/>
                <a:gd name="T2" fmla="*/ 0 w 174"/>
                <a:gd name="T3" fmla="*/ 3297 h 3298"/>
                <a:gd name="T4" fmla="*/ 0 w 174"/>
                <a:gd name="T5" fmla="*/ 0 h 3298"/>
                <a:gd name="T6" fmla="*/ 173 w 174"/>
                <a:gd name="T7" fmla="*/ 0 h 3298"/>
                <a:gd name="T8" fmla="*/ 173 w 174"/>
                <a:gd name="T9" fmla="*/ 3297 h 3298"/>
              </a:gdLst>
              <a:ahLst/>
              <a:cxnLst>
                <a:cxn ang="0">
                  <a:pos x="T0" y="T1"/>
                </a:cxn>
                <a:cxn ang="0">
                  <a:pos x="T2" y="T3"/>
                </a:cxn>
                <a:cxn ang="0">
                  <a:pos x="T4" y="T5"/>
                </a:cxn>
                <a:cxn ang="0">
                  <a:pos x="T6" y="T7"/>
                </a:cxn>
                <a:cxn ang="0">
                  <a:pos x="T8" y="T9"/>
                </a:cxn>
              </a:cxnLst>
              <a:rect l="0" t="0" r="r" b="b"/>
              <a:pathLst>
                <a:path w="174" h="3298">
                  <a:moveTo>
                    <a:pt x="173" y="3297"/>
                  </a:moveTo>
                  <a:lnTo>
                    <a:pt x="0" y="3297"/>
                  </a:lnTo>
                  <a:lnTo>
                    <a:pt x="0" y="0"/>
                  </a:lnTo>
                  <a:lnTo>
                    <a:pt x="173" y="0"/>
                  </a:lnTo>
                  <a:lnTo>
                    <a:pt x="173" y="329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2" name="Freeform 126"/>
            <p:cNvSpPr>
              <a:spLocks noChangeArrowheads="1"/>
            </p:cNvSpPr>
            <p:nvPr/>
          </p:nvSpPr>
          <p:spPr bwMode="auto">
            <a:xfrm>
              <a:off x="11623675" y="5656263"/>
              <a:ext cx="61913" cy="1206500"/>
            </a:xfrm>
            <a:custGeom>
              <a:avLst/>
              <a:gdLst>
                <a:gd name="T0" fmla="*/ 174 w 175"/>
                <a:gd name="T1" fmla="*/ 3357 h 3358"/>
                <a:gd name="T2" fmla="*/ 0 w 175"/>
                <a:gd name="T3" fmla="*/ 3357 h 3358"/>
                <a:gd name="T4" fmla="*/ 0 w 175"/>
                <a:gd name="T5" fmla="*/ 0 h 3358"/>
                <a:gd name="T6" fmla="*/ 174 w 175"/>
                <a:gd name="T7" fmla="*/ 0 h 3358"/>
                <a:gd name="T8" fmla="*/ 174 w 175"/>
                <a:gd name="T9" fmla="*/ 3357 h 3358"/>
              </a:gdLst>
              <a:ahLst/>
              <a:cxnLst>
                <a:cxn ang="0">
                  <a:pos x="T0" y="T1"/>
                </a:cxn>
                <a:cxn ang="0">
                  <a:pos x="T2" y="T3"/>
                </a:cxn>
                <a:cxn ang="0">
                  <a:pos x="T4" y="T5"/>
                </a:cxn>
                <a:cxn ang="0">
                  <a:pos x="T6" y="T7"/>
                </a:cxn>
                <a:cxn ang="0">
                  <a:pos x="T8" y="T9"/>
                </a:cxn>
              </a:cxnLst>
              <a:rect l="0" t="0" r="r" b="b"/>
              <a:pathLst>
                <a:path w="175" h="3358">
                  <a:moveTo>
                    <a:pt x="174" y="3357"/>
                  </a:moveTo>
                  <a:lnTo>
                    <a:pt x="0" y="3357"/>
                  </a:lnTo>
                  <a:lnTo>
                    <a:pt x="0" y="0"/>
                  </a:lnTo>
                  <a:lnTo>
                    <a:pt x="174" y="0"/>
                  </a:lnTo>
                  <a:lnTo>
                    <a:pt x="174" y="3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3" name="Freeform 133"/>
            <p:cNvSpPr>
              <a:spLocks noChangeArrowheads="1"/>
            </p:cNvSpPr>
            <p:nvPr/>
          </p:nvSpPr>
          <p:spPr bwMode="auto">
            <a:xfrm>
              <a:off x="7885113" y="6510338"/>
              <a:ext cx="61913" cy="354012"/>
            </a:xfrm>
            <a:custGeom>
              <a:avLst/>
              <a:gdLst>
                <a:gd name="T0" fmla="*/ 0 w 175"/>
                <a:gd name="T1" fmla="*/ 0 h 989"/>
                <a:gd name="T2" fmla="*/ 0 w 175"/>
                <a:gd name="T3" fmla="*/ 988 h 989"/>
                <a:gd name="T4" fmla="*/ 174 w 175"/>
                <a:gd name="T5" fmla="*/ 988 h 989"/>
                <a:gd name="T6" fmla="*/ 174 w 175"/>
                <a:gd name="T7" fmla="*/ 271 h 989"/>
                <a:gd name="T8" fmla="*/ 174 w 175"/>
                <a:gd name="T9" fmla="*/ 271 h 989"/>
                <a:gd name="T10" fmla="*/ 135 w 175"/>
                <a:gd name="T11" fmla="*/ 255 h 989"/>
                <a:gd name="T12" fmla="*/ 103 w 175"/>
                <a:gd name="T13" fmla="*/ 227 h 989"/>
                <a:gd name="T14" fmla="*/ 76 w 175"/>
                <a:gd name="T15" fmla="*/ 195 h 989"/>
                <a:gd name="T16" fmla="*/ 49 w 175"/>
                <a:gd name="T17" fmla="*/ 162 h 989"/>
                <a:gd name="T18" fmla="*/ 27 w 175"/>
                <a:gd name="T19" fmla="*/ 125 h 989"/>
                <a:gd name="T20" fmla="*/ 10 w 175"/>
                <a:gd name="T21" fmla="*/ 86 h 989"/>
                <a:gd name="T22" fmla="*/ 6 w 175"/>
                <a:gd name="T23" fmla="*/ 43 h 989"/>
                <a:gd name="T24" fmla="*/ 0 w 175"/>
                <a:gd name="T2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0"/>
                  </a:moveTo>
                  <a:lnTo>
                    <a:pt x="0" y="988"/>
                  </a:lnTo>
                  <a:lnTo>
                    <a:pt x="174" y="988"/>
                  </a:lnTo>
                  <a:lnTo>
                    <a:pt x="174" y="271"/>
                  </a:lnTo>
                  <a:lnTo>
                    <a:pt x="174" y="271"/>
                  </a:lnTo>
                  <a:lnTo>
                    <a:pt x="135" y="255"/>
                  </a:lnTo>
                  <a:lnTo>
                    <a:pt x="103" y="227"/>
                  </a:lnTo>
                  <a:lnTo>
                    <a:pt x="76" y="195"/>
                  </a:lnTo>
                  <a:lnTo>
                    <a:pt x="49" y="162"/>
                  </a:lnTo>
                  <a:lnTo>
                    <a:pt x="27" y="125"/>
                  </a:lnTo>
                  <a:lnTo>
                    <a:pt x="10" y="86"/>
                  </a:lnTo>
                  <a:lnTo>
                    <a:pt x="6" y="4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4" name="Freeform 135"/>
            <p:cNvSpPr>
              <a:spLocks noChangeArrowheads="1"/>
            </p:cNvSpPr>
            <p:nvPr/>
          </p:nvSpPr>
          <p:spPr bwMode="auto">
            <a:xfrm>
              <a:off x="8040688" y="6510338"/>
              <a:ext cx="61913" cy="354012"/>
            </a:xfrm>
            <a:custGeom>
              <a:avLst/>
              <a:gdLst>
                <a:gd name="T0" fmla="*/ 0 w 175"/>
                <a:gd name="T1" fmla="*/ 271 h 989"/>
                <a:gd name="T2" fmla="*/ 0 w 175"/>
                <a:gd name="T3" fmla="*/ 988 h 989"/>
                <a:gd name="T4" fmla="*/ 174 w 175"/>
                <a:gd name="T5" fmla="*/ 988 h 989"/>
                <a:gd name="T6" fmla="*/ 174 w 175"/>
                <a:gd name="T7" fmla="*/ 0 h 989"/>
                <a:gd name="T8" fmla="*/ 174 w 175"/>
                <a:gd name="T9" fmla="*/ 0 h 989"/>
                <a:gd name="T10" fmla="*/ 168 w 175"/>
                <a:gd name="T11" fmla="*/ 43 h 989"/>
                <a:gd name="T12" fmla="*/ 157 w 175"/>
                <a:gd name="T13" fmla="*/ 86 h 989"/>
                <a:gd name="T14" fmla="*/ 147 w 175"/>
                <a:gd name="T15" fmla="*/ 125 h 989"/>
                <a:gd name="T16" fmla="*/ 125 w 175"/>
                <a:gd name="T17" fmla="*/ 162 h 989"/>
                <a:gd name="T18" fmla="*/ 98 w 175"/>
                <a:gd name="T19" fmla="*/ 195 h 989"/>
                <a:gd name="T20" fmla="*/ 71 w 175"/>
                <a:gd name="T21" fmla="*/ 227 h 989"/>
                <a:gd name="T22" fmla="*/ 38 w 175"/>
                <a:gd name="T23" fmla="*/ 255 h 989"/>
                <a:gd name="T24" fmla="*/ 0 w 175"/>
                <a:gd name="T25" fmla="*/ 27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89">
                  <a:moveTo>
                    <a:pt x="0" y="271"/>
                  </a:moveTo>
                  <a:lnTo>
                    <a:pt x="0" y="988"/>
                  </a:lnTo>
                  <a:lnTo>
                    <a:pt x="174" y="988"/>
                  </a:lnTo>
                  <a:lnTo>
                    <a:pt x="174" y="0"/>
                  </a:lnTo>
                  <a:lnTo>
                    <a:pt x="174" y="0"/>
                  </a:lnTo>
                  <a:lnTo>
                    <a:pt x="168" y="43"/>
                  </a:lnTo>
                  <a:lnTo>
                    <a:pt x="157" y="86"/>
                  </a:lnTo>
                  <a:lnTo>
                    <a:pt x="147" y="125"/>
                  </a:lnTo>
                  <a:lnTo>
                    <a:pt x="125" y="162"/>
                  </a:lnTo>
                  <a:lnTo>
                    <a:pt x="98" y="195"/>
                  </a:lnTo>
                  <a:lnTo>
                    <a:pt x="71" y="227"/>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5" name="Freeform 136"/>
            <p:cNvSpPr>
              <a:spLocks noChangeArrowheads="1"/>
            </p:cNvSpPr>
            <p:nvPr/>
          </p:nvSpPr>
          <p:spPr bwMode="auto">
            <a:xfrm>
              <a:off x="80406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6" name="Freeform 137"/>
            <p:cNvSpPr>
              <a:spLocks noChangeArrowheads="1"/>
            </p:cNvSpPr>
            <p:nvPr/>
          </p:nvSpPr>
          <p:spPr bwMode="auto">
            <a:xfrm>
              <a:off x="8040688" y="6161088"/>
              <a:ext cx="61913" cy="347662"/>
            </a:xfrm>
            <a:custGeom>
              <a:avLst/>
              <a:gdLst>
                <a:gd name="T0" fmla="*/ 174 w 175"/>
                <a:gd name="T1" fmla="*/ 968 h 969"/>
                <a:gd name="T2" fmla="*/ 174 w 175"/>
                <a:gd name="T3" fmla="*/ 0 h 969"/>
                <a:gd name="T4" fmla="*/ 0 w 175"/>
                <a:gd name="T5" fmla="*/ 0 h 969"/>
                <a:gd name="T6" fmla="*/ 0 w 175"/>
                <a:gd name="T7" fmla="*/ 696 h 969"/>
                <a:gd name="T8" fmla="*/ 0 w 175"/>
                <a:gd name="T9" fmla="*/ 696 h 969"/>
                <a:gd name="T10" fmla="*/ 38 w 175"/>
                <a:gd name="T11" fmla="*/ 712 h 969"/>
                <a:gd name="T12" fmla="*/ 71 w 175"/>
                <a:gd name="T13" fmla="*/ 739 h 969"/>
                <a:gd name="T14" fmla="*/ 98 w 175"/>
                <a:gd name="T15" fmla="*/ 772 h 969"/>
                <a:gd name="T16" fmla="*/ 125 w 175"/>
                <a:gd name="T17" fmla="*/ 804 h 969"/>
                <a:gd name="T18" fmla="*/ 147 w 175"/>
                <a:gd name="T19" fmla="*/ 843 h 969"/>
                <a:gd name="T20" fmla="*/ 157 w 175"/>
                <a:gd name="T21" fmla="*/ 881 h 969"/>
                <a:gd name="T22" fmla="*/ 168 w 175"/>
                <a:gd name="T23" fmla="*/ 924 h 969"/>
                <a:gd name="T24" fmla="*/ 174 w 175"/>
                <a:gd name="T2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69">
                  <a:moveTo>
                    <a:pt x="174" y="968"/>
                  </a:moveTo>
                  <a:lnTo>
                    <a:pt x="174" y="0"/>
                  </a:lnTo>
                  <a:lnTo>
                    <a:pt x="0" y="0"/>
                  </a:lnTo>
                  <a:lnTo>
                    <a:pt x="0" y="696"/>
                  </a:lnTo>
                  <a:lnTo>
                    <a:pt x="0" y="696"/>
                  </a:lnTo>
                  <a:lnTo>
                    <a:pt x="38" y="712"/>
                  </a:lnTo>
                  <a:lnTo>
                    <a:pt x="71" y="739"/>
                  </a:lnTo>
                  <a:lnTo>
                    <a:pt x="98" y="772"/>
                  </a:lnTo>
                  <a:lnTo>
                    <a:pt x="125" y="804"/>
                  </a:lnTo>
                  <a:lnTo>
                    <a:pt x="147" y="843"/>
                  </a:lnTo>
                  <a:lnTo>
                    <a:pt x="157" y="881"/>
                  </a:lnTo>
                  <a:lnTo>
                    <a:pt x="168" y="924"/>
                  </a:lnTo>
                  <a:lnTo>
                    <a:pt x="174"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7" name="Freeform 138"/>
            <p:cNvSpPr>
              <a:spLocks noChangeArrowheads="1"/>
            </p:cNvSpPr>
            <p:nvPr/>
          </p:nvSpPr>
          <p:spPr bwMode="auto">
            <a:xfrm>
              <a:off x="7947025" y="6510338"/>
              <a:ext cx="92075" cy="107950"/>
            </a:xfrm>
            <a:custGeom>
              <a:avLst/>
              <a:gdLst>
                <a:gd name="T0" fmla="*/ 130 w 261"/>
                <a:gd name="T1" fmla="*/ 130 h 305"/>
                <a:gd name="T2" fmla="*/ 130 w 261"/>
                <a:gd name="T3" fmla="*/ 130 h 305"/>
                <a:gd name="T4" fmla="*/ 103 w 261"/>
                <a:gd name="T5" fmla="*/ 125 h 305"/>
                <a:gd name="T6" fmla="*/ 81 w 261"/>
                <a:gd name="T7" fmla="*/ 119 h 305"/>
                <a:gd name="T8" fmla="*/ 59 w 261"/>
                <a:gd name="T9" fmla="*/ 108 h 305"/>
                <a:gd name="T10" fmla="*/ 38 w 261"/>
                <a:gd name="T11" fmla="*/ 92 h 305"/>
                <a:gd name="T12" fmla="*/ 21 w 261"/>
                <a:gd name="T13" fmla="*/ 70 h 305"/>
                <a:gd name="T14" fmla="*/ 11 w 261"/>
                <a:gd name="T15" fmla="*/ 48 h 305"/>
                <a:gd name="T16" fmla="*/ 5 w 261"/>
                <a:gd name="T17" fmla="*/ 27 h 305"/>
                <a:gd name="T18" fmla="*/ 0 w 261"/>
                <a:gd name="T19" fmla="*/ 0 h 305"/>
                <a:gd name="T20" fmla="*/ 0 w 261"/>
                <a:gd name="T21" fmla="*/ 271 h 305"/>
                <a:gd name="T22" fmla="*/ 0 w 261"/>
                <a:gd name="T23" fmla="*/ 271 h 305"/>
                <a:gd name="T24" fmla="*/ 32 w 261"/>
                <a:gd name="T25" fmla="*/ 287 h 305"/>
                <a:gd name="T26" fmla="*/ 59 w 261"/>
                <a:gd name="T27" fmla="*/ 293 h 305"/>
                <a:gd name="T28" fmla="*/ 97 w 261"/>
                <a:gd name="T29" fmla="*/ 298 h 305"/>
                <a:gd name="T30" fmla="*/ 130 w 261"/>
                <a:gd name="T31" fmla="*/ 304 h 305"/>
                <a:gd name="T32" fmla="*/ 130 w 261"/>
                <a:gd name="T33" fmla="*/ 304 h 305"/>
                <a:gd name="T34" fmla="*/ 163 w 261"/>
                <a:gd name="T35" fmla="*/ 298 h 305"/>
                <a:gd name="T36" fmla="*/ 195 w 261"/>
                <a:gd name="T37" fmla="*/ 293 h 305"/>
                <a:gd name="T38" fmla="*/ 228 w 261"/>
                <a:gd name="T39" fmla="*/ 287 h 305"/>
                <a:gd name="T40" fmla="*/ 260 w 261"/>
                <a:gd name="T41" fmla="*/ 271 h 305"/>
                <a:gd name="T42" fmla="*/ 260 w 261"/>
                <a:gd name="T43" fmla="*/ 0 h 305"/>
                <a:gd name="T44" fmla="*/ 260 w 261"/>
                <a:gd name="T45" fmla="*/ 0 h 305"/>
                <a:gd name="T46" fmla="*/ 255 w 261"/>
                <a:gd name="T47" fmla="*/ 27 h 305"/>
                <a:gd name="T48" fmla="*/ 249 w 261"/>
                <a:gd name="T49" fmla="*/ 48 h 305"/>
                <a:gd name="T50" fmla="*/ 238 w 261"/>
                <a:gd name="T51" fmla="*/ 70 h 305"/>
                <a:gd name="T52" fmla="*/ 222 w 261"/>
                <a:gd name="T53" fmla="*/ 92 h 305"/>
                <a:gd name="T54" fmla="*/ 200 w 261"/>
                <a:gd name="T55" fmla="*/ 108 h 305"/>
                <a:gd name="T56" fmla="*/ 179 w 261"/>
                <a:gd name="T57" fmla="*/ 119 h 305"/>
                <a:gd name="T58" fmla="*/ 157 w 261"/>
                <a:gd name="T59" fmla="*/ 125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25"/>
                  </a:lnTo>
                  <a:lnTo>
                    <a:pt x="81" y="119"/>
                  </a:lnTo>
                  <a:lnTo>
                    <a:pt x="59" y="108"/>
                  </a:lnTo>
                  <a:lnTo>
                    <a:pt x="38" y="92"/>
                  </a:lnTo>
                  <a:lnTo>
                    <a:pt x="21" y="70"/>
                  </a:lnTo>
                  <a:lnTo>
                    <a:pt x="11" y="48"/>
                  </a:lnTo>
                  <a:lnTo>
                    <a:pt x="5" y="27"/>
                  </a:lnTo>
                  <a:lnTo>
                    <a:pt x="0" y="0"/>
                  </a:lnTo>
                  <a:lnTo>
                    <a:pt x="0" y="271"/>
                  </a:lnTo>
                  <a:lnTo>
                    <a:pt x="0" y="271"/>
                  </a:lnTo>
                  <a:lnTo>
                    <a:pt x="32" y="287"/>
                  </a:lnTo>
                  <a:lnTo>
                    <a:pt x="59" y="293"/>
                  </a:lnTo>
                  <a:lnTo>
                    <a:pt x="97" y="298"/>
                  </a:lnTo>
                  <a:lnTo>
                    <a:pt x="130" y="304"/>
                  </a:lnTo>
                  <a:lnTo>
                    <a:pt x="130" y="304"/>
                  </a:lnTo>
                  <a:lnTo>
                    <a:pt x="163" y="298"/>
                  </a:lnTo>
                  <a:lnTo>
                    <a:pt x="195" y="293"/>
                  </a:lnTo>
                  <a:lnTo>
                    <a:pt x="228" y="287"/>
                  </a:lnTo>
                  <a:lnTo>
                    <a:pt x="260" y="271"/>
                  </a:lnTo>
                  <a:lnTo>
                    <a:pt x="260" y="0"/>
                  </a:lnTo>
                  <a:lnTo>
                    <a:pt x="260" y="0"/>
                  </a:lnTo>
                  <a:lnTo>
                    <a:pt x="255" y="27"/>
                  </a:lnTo>
                  <a:lnTo>
                    <a:pt x="249" y="48"/>
                  </a:lnTo>
                  <a:lnTo>
                    <a:pt x="238" y="70"/>
                  </a:lnTo>
                  <a:lnTo>
                    <a:pt x="222" y="92"/>
                  </a:lnTo>
                  <a:lnTo>
                    <a:pt x="200" y="108"/>
                  </a:lnTo>
                  <a:lnTo>
                    <a:pt x="179" y="119"/>
                  </a:lnTo>
                  <a:lnTo>
                    <a:pt x="157" y="125"/>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8" name="Freeform 139"/>
            <p:cNvSpPr>
              <a:spLocks noChangeArrowheads="1"/>
            </p:cNvSpPr>
            <p:nvPr/>
          </p:nvSpPr>
          <p:spPr bwMode="auto">
            <a:xfrm>
              <a:off x="8104188" y="6510338"/>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59" name="Freeform 140"/>
            <p:cNvSpPr>
              <a:spLocks noChangeArrowheads="1"/>
            </p:cNvSpPr>
            <p:nvPr/>
          </p:nvSpPr>
          <p:spPr bwMode="auto">
            <a:xfrm>
              <a:off x="7947025" y="6399213"/>
              <a:ext cx="92075" cy="107950"/>
            </a:xfrm>
            <a:custGeom>
              <a:avLst/>
              <a:gdLst>
                <a:gd name="T0" fmla="*/ 130 w 261"/>
                <a:gd name="T1" fmla="*/ 174 h 306"/>
                <a:gd name="T2" fmla="*/ 130 w 261"/>
                <a:gd name="T3" fmla="*/ 174 h 306"/>
                <a:gd name="T4" fmla="*/ 157 w 261"/>
                <a:gd name="T5" fmla="*/ 180 h 306"/>
                <a:gd name="T6" fmla="*/ 179 w 261"/>
                <a:gd name="T7" fmla="*/ 185 h 306"/>
                <a:gd name="T8" fmla="*/ 200 w 261"/>
                <a:gd name="T9" fmla="*/ 196 h 306"/>
                <a:gd name="T10" fmla="*/ 222 w 261"/>
                <a:gd name="T11" fmla="*/ 212 h 306"/>
                <a:gd name="T12" fmla="*/ 238 w 261"/>
                <a:gd name="T13" fmla="*/ 234 h 306"/>
                <a:gd name="T14" fmla="*/ 249 w 261"/>
                <a:gd name="T15" fmla="*/ 255 h 306"/>
                <a:gd name="T16" fmla="*/ 255 w 261"/>
                <a:gd name="T17" fmla="*/ 278 h 306"/>
                <a:gd name="T18" fmla="*/ 260 w 261"/>
                <a:gd name="T19" fmla="*/ 305 h 306"/>
                <a:gd name="T20" fmla="*/ 260 w 261"/>
                <a:gd name="T21" fmla="*/ 33 h 306"/>
                <a:gd name="T22" fmla="*/ 260 w 261"/>
                <a:gd name="T23" fmla="*/ 33 h 306"/>
                <a:gd name="T24" fmla="*/ 228 w 261"/>
                <a:gd name="T25" fmla="*/ 16 h 306"/>
                <a:gd name="T26" fmla="*/ 195 w 261"/>
                <a:gd name="T27" fmla="*/ 11 h 306"/>
                <a:gd name="T28" fmla="*/ 163 w 261"/>
                <a:gd name="T29" fmla="*/ 5 h 306"/>
                <a:gd name="T30" fmla="*/ 130 w 261"/>
                <a:gd name="T31" fmla="*/ 0 h 306"/>
                <a:gd name="T32" fmla="*/ 130 w 261"/>
                <a:gd name="T33" fmla="*/ 0 h 306"/>
                <a:gd name="T34" fmla="*/ 97 w 261"/>
                <a:gd name="T35" fmla="*/ 5 h 306"/>
                <a:gd name="T36" fmla="*/ 59 w 261"/>
                <a:gd name="T37" fmla="*/ 11 h 306"/>
                <a:gd name="T38" fmla="*/ 32 w 261"/>
                <a:gd name="T39" fmla="*/ 16 h 306"/>
                <a:gd name="T40" fmla="*/ 0 w 261"/>
                <a:gd name="T41" fmla="*/ 33 h 306"/>
                <a:gd name="T42" fmla="*/ 0 w 261"/>
                <a:gd name="T43" fmla="*/ 305 h 306"/>
                <a:gd name="T44" fmla="*/ 0 w 261"/>
                <a:gd name="T45" fmla="*/ 305 h 306"/>
                <a:gd name="T46" fmla="*/ 5 w 261"/>
                <a:gd name="T47" fmla="*/ 278 h 306"/>
                <a:gd name="T48" fmla="*/ 11 w 261"/>
                <a:gd name="T49" fmla="*/ 255 h 306"/>
                <a:gd name="T50" fmla="*/ 21 w 261"/>
                <a:gd name="T51" fmla="*/ 234 h 306"/>
                <a:gd name="T52" fmla="*/ 38 w 261"/>
                <a:gd name="T53" fmla="*/ 212 h 306"/>
                <a:gd name="T54" fmla="*/ 59 w 261"/>
                <a:gd name="T55" fmla="*/ 196 h 306"/>
                <a:gd name="T56" fmla="*/ 81 w 261"/>
                <a:gd name="T57" fmla="*/ 185 h 306"/>
                <a:gd name="T58" fmla="*/ 103 w 261"/>
                <a:gd name="T59" fmla="*/ 180 h 306"/>
                <a:gd name="T60" fmla="*/ 130 w 261"/>
                <a:gd name="T61" fmla="*/ 17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6">
                  <a:moveTo>
                    <a:pt x="130" y="174"/>
                  </a:moveTo>
                  <a:lnTo>
                    <a:pt x="130" y="174"/>
                  </a:lnTo>
                  <a:lnTo>
                    <a:pt x="157" y="180"/>
                  </a:lnTo>
                  <a:lnTo>
                    <a:pt x="179" y="185"/>
                  </a:lnTo>
                  <a:lnTo>
                    <a:pt x="200" y="196"/>
                  </a:lnTo>
                  <a:lnTo>
                    <a:pt x="222" y="212"/>
                  </a:lnTo>
                  <a:lnTo>
                    <a:pt x="238" y="234"/>
                  </a:lnTo>
                  <a:lnTo>
                    <a:pt x="249" y="255"/>
                  </a:lnTo>
                  <a:lnTo>
                    <a:pt x="255" y="278"/>
                  </a:lnTo>
                  <a:lnTo>
                    <a:pt x="260" y="305"/>
                  </a:lnTo>
                  <a:lnTo>
                    <a:pt x="260" y="33"/>
                  </a:lnTo>
                  <a:lnTo>
                    <a:pt x="260" y="33"/>
                  </a:lnTo>
                  <a:lnTo>
                    <a:pt x="228" y="16"/>
                  </a:lnTo>
                  <a:lnTo>
                    <a:pt x="195" y="11"/>
                  </a:lnTo>
                  <a:lnTo>
                    <a:pt x="163" y="5"/>
                  </a:lnTo>
                  <a:lnTo>
                    <a:pt x="130" y="0"/>
                  </a:lnTo>
                  <a:lnTo>
                    <a:pt x="130" y="0"/>
                  </a:lnTo>
                  <a:lnTo>
                    <a:pt x="97" y="5"/>
                  </a:lnTo>
                  <a:lnTo>
                    <a:pt x="59" y="11"/>
                  </a:lnTo>
                  <a:lnTo>
                    <a:pt x="32" y="16"/>
                  </a:lnTo>
                  <a:lnTo>
                    <a:pt x="0" y="33"/>
                  </a:lnTo>
                  <a:lnTo>
                    <a:pt x="0" y="305"/>
                  </a:lnTo>
                  <a:lnTo>
                    <a:pt x="0" y="305"/>
                  </a:lnTo>
                  <a:lnTo>
                    <a:pt x="5" y="278"/>
                  </a:lnTo>
                  <a:lnTo>
                    <a:pt x="11" y="255"/>
                  </a:lnTo>
                  <a:lnTo>
                    <a:pt x="21" y="234"/>
                  </a:lnTo>
                  <a:lnTo>
                    <a:pt x="38" y="212"/>
                  </a:lnTo>
                  <a:lnTo>
                    <a:pt x="59" y="196"/>
                  </a:lnTo>
                  <a:lnTo>
                    <a:pt x="81" y="185"/>
                  </a:lnTo>
                  <a:lnTo>
                    <a:pt x="103" y="180"/>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0" name="Freeform 141"/>
            <p:cNvSpPr>
              <a:spLocks noChangeArrowheads="1"/>
            </p:cNvSpPr>
            <p:nvPr/>
          </p:nvSpPr>
          <p:spPr bwMode="auto">
            <a:xfrm>
              <a:off x="7885113" y="6411913"/>
              <a:ext cx="61913" cy="193675"/>
            </a:xfrm>
            <a:custGeom>
              <a:avLst/>
              <a:gdLst>
                <a:gd name="T0" fmla="*/ 174 w 175"/>
                <a:gd name="T1" fmla="*/ 0 h 544"/>
                <a:gd name="T2" fmla="*/ 174 w 175"/>
                <a:gd name="T3" fmla="*/ 0 h 544"/>
                <a:gd name="T4" fmla="*/ 135 w 175"/>
                <a:gd name="T5" fmla="*/ 16 h 544"/>
                <a:gd name="T6" fmla="*/ 103 w 175"/>
                <a:gd name="T7" fmla="*/ 43 h 544"/>
                <a:gd name="T8" fmla="*/ 76 w 175"/>
                <a:gd name="T9" fmla="*/ 76 h 544"/>
                <a:gd name="T10" fmla="*/ 49 w 175"/>
                <a:gd name="T11" fmla="*/ 108 h 544"/>
                <a:gd name="T12" fmla="*/ 27 w 175"/>
                <a:gd name="T13" fmla="*/ 147 h 544"/>
                <a:gd name="T14" fmla="*/ 10 w 175"/>
                <a:gd name="T15" fmla="*/ 185 h 544"/>
                <a:gd name="T16" fmla="*/ 6 w 175"/>
                <a:gd name="T17" fmla="*/ 228 h 544"/>
                <a:gd name="T18" fmla="*/ 0 w 175"/>
                <a:gd name="T19" fmla="*/ 272 h 544"/>
                <a:gd name="T20" fmla="*/ 0 w 175"/>
                <a:gd name="T21" fmla="*/ 272 h 544"/>
                <a:gd name="T22" fmla="*/ 6 w 175"/>
                <a:gd name="T23" fmla="*/ 315 h 544"/>
                <a:gd name="T24" fmla="*/ 10 w 175"/>
                <a:gd name="T25" fmla="*/ 358 h 544"/>
                <a:gd name="T26" fmla="*/ 27 w 175"/>
                <a:gd name="T27" fmla="*/ 397 h 544"/>
                <a:gd name="T28" fmla="*/ 49 w 175"/>
                <a:gd name="T29" fmla="*/ 434 h 544"/>
                <a:gd name="T30" fmla="*/ 76 w 175"/>
                <a:gd name="T31" fmla="*/ 467 h 544"/>
                <a:gd name="T32" fmla="*/ 103 w 175"/>
                <a:gd name="T33" fmla="*/ 499 h 544"/>
                <a:gd name="T34" fmla="*/ 135 w 175"/>
                <a:gd name="T35" fmla="*/ 527 h 544"/>
                <a:gd name="T36" fmla="*/ 174 w 175"/>
                <a:gd name="T37" fmla="*/ 543 h 544"/>
                <a:gd name="T38" fmla="*/ 174 w 175"/>
                <a:gd name="T39" fmla="*/ 272 h 544"/>
                <a:gd name="T40" fmla="*/ 174 w 175"/>
                <a:gd name="T41"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44">
                  <a:moveTo>
                    <a:pt x="174" y="0"/>
                  </a:moveTo>
                  <a:lnTo>
                    <a:pt x="174" y="0"/>
                  </a:lnTo>
                  <a:lnTo>
                    <a:pt x="135" y="16"/>
                  </a:lnTo>
                  <a:lnTo>
                    <a:pt x="103" y="43"/>
                  </a:lnTo>
                  <a:lnTo>
                    <a:pt x="76" y="76"/>
                  </a:lnTo>
                  <a:lnTo>
                    <a:pt x="49" y="108"/>
                  </a:lnTo>
                  <a:lnTo>
                    <a:pt x="27" y="147"/>
                  </a:lnTo>
                  <a:lnTo>
                    <a:pt x="10" y="185"/>
                  </a:lnTo>
                  <a:lnTo>
                    <a:pt x="6" y="228"/>
                  </a:lnTo>
                  <a:lnTo>
                    <a:pt x="0" y="272"/>
                  </a:lnTo>
                  <a:lnTo>
                    <a:pt x="0" y="272"/>
                  </a:lnTo>
                  <a:lnTo>
                    <a:pt x="6" y="315"/>
                  </a:lnTo>
                  <a:lnTo>
                    <a:pt x="10" y="358"/>
                  </a:lnTo>
                  <a:lnTo>
                    <a:pt x="27" y="397"/>
                  </a:lnTo>
                  <a:lnTo>
                    <a:pt x="49" y="434"/>
                  </a:lnTo>
                  <a:lnTo>
                    <a:pt x="76" y="467"/>
                  </a:lnTo>
                  <a:lnTo>
                    <a:pt x="103" y="499"/>
                  </a:lnTo>
                  <a:lnTo>
                    <a:pt x="135" y="527"/>
                  </a:lnTo>
                  <a:lnTo>
                    <a:pt x="174" y="543"/>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1" name="Freeform 142"/>
            <p:cNvSpPr>
              <a:spLocks noChangeArrowheads="1"/>
            </p:cNvSpPr>
            <p:nvPr/>
          </p:nvSpPr>
          <p:spPr bwMode="auto">
            <a:xfrm>
              <a:off x="8040688" y="6411913"/>
              <a:ext cx="61913" cy="193675"/>
            </a:xfrm>
            <a:custGeom>
              <a:avLst/>
              <a:gdLst>
                <a:gd name="T0" fmla="*/ 174 w 175"/>
                <a:gd name="T1" fmla="*/ 272 h 544"/>
                <a:gd name="T2" fmla="*/ 174 w 175"/>
                <a:gd name="T3" fmla="*/ 272 h 544"/>
                <a:gd name="T4" fmla="*/ 174 w 175"/>
                <a:gd name="T5" fmla="*/ 272 h 544"/>
                <a:gd name="T6" fmla="*/ 168 w 175"/>
                <a:gd name="T7" fmla="*/ 228 h 544"/>
                <a:gd name="T8" fmla="*/ 157 w 175"/>
                <a:gd name="T9" fmla="*/ 185 h 544"/>
                <a:gd name="T10" fmla="*/ 147 w 175"/>
                <a:gd name="T11" fmla="*/ 147 h 544"/>
                <a:gd name="T12" fmla="*/ 125 w 175"/>
                <a:gd name="T13" fmla="*/ 108 h 544"/>
                <a:gd name="T14" fmla="*/ 98 w 175"/>
                <a:gd name="T15" fmla="*/ 76 h 544"/>
                <a:gd name="T16" fmla="*/ 71 w 175"/>
                <a:gd name="T17" fmla="*/ 43 h 544"/>
                <a:gd name="T18" fmla="*/ 38 w 175"/>
                <a:gd name="T19" fmla="*/ 16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499 h 544"/>
                <a:gd name="T40" fmla="*/ 98 w 175"/>
                <a:gd name="T41" fmla="*/ 467 h 544"/>
                <a:gd name="T42" fmla="*/ 125 w 175"/>
                <a:gd name="T43" fmla="*/ 434 h 544"/>
                <a:gd name="T44" fmla="*/ 147 w 175"/>
                <a:gd name="T45" fmla="*/ 397 h 544"/>
                <a:gd name="T46" fmla="*/ 157 w 175"/>
                <a:gd name="T47" fmla="*/ 358 h 544"/>
                <a:gd name="T48" fmla="*/ 168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8" y="228"/>
                  </a:lnTo>
                  <a:lnTo>
                    <a:pt x="157" y="185"/>
                  </a:lnTo>
                  <a:lnTo>
                    <a:pt x="147" y="147"/>
                  </a:lnTo>
                  <a:lnTo>
                    <a:pt x="125" y="108"/>
                  </a:lnTo>
                  <a:lnTo>
                    <a:pt x="98" y="76"/>
                  </a:lnTo>
                  <a:lnTo>
                    <a:pt x="71" y="43"/>
                  </a:lnTo>
                  <a:lnTo>
                    <a:pt x="38" y="16"/>
                  </a:lnTo>
                  <a:lnTo>
                    <a:pt x="0" y="0"/>
                  </a:lnTo>
                  <a:lnTo>
                    <a:pt x="0" y="272"/>
                  </a:lnTo>
                  <a:lnTo>
                    <a:pt x="0" y="272"/>
                  </a:lnTo>
                  <a:lnTo>
                    <a:pt x="0" y="272"/>
                  </a:lnTo>
                  <a:lnTo>
                    <a:pt x="0" y="272"/>
                  </a:lnTo>
                  <a:lnTo>
                    <a:pt x="0" y="272"/>
                  </a:lnTo>
                  <a:lnTo>
                    <a:pt x="0" y="543"/>
                  </a:lnTo>
                  <a:lnTo>
                    <a:pt x="0" y="543"/>
                  </a:lnTo>
                  <a:lnTo>
                    <a:pt x="38" y="527"/>
                  </a:lnTo>
                  <a:lnTo>
                    <a:pt x="71" y="499"/>
                  </a:lnTo>
                  <a:lnTo>
                    <a:pt x="98" y="467"/>
                  </a:lnTo>
                  <a:lnTo>
                    <a:pt x="125" y="434"/>
                  </a:lnTo>
                  <a:lnTo>
                    <a:pt x="147" y="397"/>
                  </a:lnTo>
                  <a:lnTo>
                    <a:pt x="157" y="358"/>
                  </a:lnTo>
                  <a:lnTo>
                    <a:pt x="168"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2" name="Freeform 175"/>
            <p:cNvSpPr>
              <a:spLocks noChangeArrowheads="1"/>
            </p:cNvSpPr>
            <p:nvPr/>
          </p:nvSpPr>
          <p:spPr bwMode="auto">
            <a:xfrm>
              <a:off x="9285288" y="5513388"/>
              <a:ext cx="217488" cy="215900"/>
            </a:xfrm>
            <a:custGeom>
              <a:avLst/>
              <a:gdLst>
                <a:gd name="T0" fmla="*/ 245 w 609"/>
                <a:gd name="T1" fmla="*/ 598 h 604"/>
                <a:gd name="T2" fmla="*/ 136 w 609"/>
                <a:gd name="T3" fmla="*/ 555 h 604"/>
                <a:gd name="T4" fmla="*/ 55 w 609"/>
                <a:gd name="T5" fmla="*/ 473 h 604"/>
                <a:gd name="T6" fmla="*/ 6 w 609"/>
                <a:gd name="T7" fmla="*/ 364 h 604"/>
                <a:gd name="T8" fmla="*/ 6 w 609"/>
                <a:gd name="T9" fmla="*/ 239 h 604"/>
                <a:gd name="T10" fmla="*/ 55 w 609"/>
                <a:gd name="T11" fmla="*/ 131 h 604"/>
                <a:gd name="T12" fmla="*/ 136 w 609"/>
                <a:gd name="T13" fmla="*/ 50 h 604"/>
                <a:gd name="T14" fmla="*/ 245 w 609"/>
                <a:gd name="T15" fmla="*/ 6 h 604"/>
                <a:gd name="T16" fmla="*/ 364 w 609"/>
                <a:gd name="T17" fmla="*/ 6 h 604"/>
                <a:gd name="T18" fmla="*/ 472 w 609"/>
                <a:gd name="T19" fmla="*/ 50 h 604"/>
                <a:gd name="T20" fmla="*/ 554 w 609"/>
                <a:gd name="T21" fmla="*/ 131 h 604"/>
                <a:gd name="T22" fmla="*/ 603 w 609"/>
                <a:gd name="T23" fmla="*/ 239 h 604"/>
                <a:gd name="T24" fmla="*/ 603 w 609"/>
                <a:gd name="T25" fmla="*/ 364 h 604"/>
                <a:gd name="T26" fmla="*/ 554 w 609"/>
                <a:gd name="T27" fmla="*/ 473 h 604"/>
                <a:gd name="T28" fmla="*/ 472 w 609"/>
                <a:gd name="T29" fmla="*/ 555 h 604"/>
                <a:gd name="T30" fmla="*/ 364 w 609"/>
                <a:gd name="T31" fmla="*/ 598 h 604"/>
                <a:gd name="T32" fmla="*/ 304 w 609"/>
                <a:gd name="T33" fmla="*/ 174 h 604"/>
                <a:gd name="T34" fmla="*/ 255 w 609"/>
                <a:gd name="T35" fmla="*/ 185 h 604"/>
                <a:gd name="T36" fmla="*/ 212 w 609"/>
                <a:gd name="T37" fmla="*/ 212 h 604"/>
                <a:gd name="T38" fmla="*/ 185 w 609"/>
                <a:gd name="T39" fmla="*/ 250 h 604"/>
                <a:gd name="T40" fmla="*/ 174 w 609"/>
                <a:gd name="T41" fmla="*/ 305 h 604"/>
                <a:gd name="T42" fmla="*/ 185 w 609"/>
                <a:gd name="T43" fmla="*/ 354 h 604"/>
                <a:gd name="T44" fmla="*/ 212 w 609"/>
                <a:gd name="T45" fmla="*/ 391 h 604"/>
                <a:gd name="T46" fmla="*/ 255 w 609"/>
                <a:gd name="T47" fmla="*/ 424 h 604"/>
                <a:gd name="T48" fmla="*/ 304 w 609"/>
                <a:gd name="T49" fmla="*/ 430 h 604"/>
                <a:gd name="T50" fmla="*/ 353 w 609"/>
                <a:gd name="T51" fmla="*/ 424 h 604"/>
                <a:gd name="T52" fmla="*/ 397 w 609"/>
                <a:gd name="T53" fmla="*/ 391 h 604"/>
                <a:gd name="T54" fmla="*/ 424 w 609"/>
                <a:gd name="T55" fmla="*/ 354 h 604"/>
                <a:gd name="T56" fmla="*/ 434 w 609"/>
                <a:gd name="T57" fmla="*/ 305 h 604"/>
                <a:gd name="T58" fmla="*/ 424 w 609"/>
                <a:gd name="T59" fmla="*/ 250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2"/>
                  </a:lnTo>
                  <a:lnTo>
                    <a:pt x="136" y="555"/>
                  </a:lnTo>
                  <a:lnTo>
                    <a:pt x="93" y="516"/>
                  </a:lnTo>
                  <a:lnTo>
                    <a:pt x="55" y="473"/>
                  </a:lnTo>
                  <a:lnTo>
                    <a:pt x="28" y="418"/>
                  </a:lnTo>
                  <a:lnTo>
                    <a:pt x="6" y="364"/>
                  </a:lnTo>
                  <a:lnTo>
                    <a:pt x="0" y="305"/>
                  </a:lnTo>
                  <a:lnTo>
                    <a:pt x="6" y="239"/>
                  </a:lnTo>
                  <a:lnTo>
                    <a:pt x="28" y="185"/>
                  </a:lnTo>
                  <a:lnTo>
                    <a:pt x="55" y="131"/>
                  </a:lnTo>
                  <a:lnTo>
                    <a:pt x="93" y="87"/>
                  </a:lnTo>
                  <a:lnTo>
                    <a:pt x="136" y="50"/>
                  </a:lnTo>
                  <a:lnTo>
                    <a:pt x="185" y="22"/>
                  </a:lnTo>
                  <a:lnTo>
                    <a:pt x="245" y="6"/>
                  </a:lnTo>
                  <a:lnTo>
                    <a:pt x="304" y="0"/>
                  </a:lnTo>
                  <a:lnTo>
                    <a:pt x="364" y="6"/>
                  </a:lnTo>
                  <a:lnTo>
                    <a:pt x="424" y="22"/>
                  </a:lnTo>
                  <a:lnTo>
                    <a:pt x="472" y="50"/>
                  </a:lnTo>
                  <a:lnTo>
                    <a:pt x="522" y="87"/>
                  </a:lnTo>
                  <a:lnTo>
                    <a:pt x="554" y="131"/>
                  </a:lnTo>
                  <a:lnTo>
                    <a:pt x="586" y="185"/>
                  </a:lnTo>
                  <a:lnTo>
                    <a:pt x="603" y="239"/>
                  </a:lnTo>
                  <a:lnTo>
                    <a:pt x="608" y="305"/>
                  </a:lnTo>
                  <a:lnTo>
                    <a:pt x="603" y="364"/>
                  </a:lnTo>
                  <a:lnTo>
                    <a:pt x="586" y="418"/>
                  </a:lnTo>
                  <a:lnTo>
                    <a:pt x="554" y="473"/>
                  </a:lnTo>
                  <a:lnTo>
                    <a:pt x="522" y="516"/>
                  </a:lnTo>
                  <a:lnTo>
                    <a:pt x="472" y="555"/>
                  </a:lnTo>
                  <a:lnTo>
                    <a:pt x="424" y="582"/>
                  </a:lnTo>
                  <a:lnTo>
                    <a:pt x="364" y="598"/>
                  </a:lnTo>
                  <a:lnTo>
                    <a:pt x="304" y="603"/>
                  </a:lnTo>
                  <a:close/>
                  <a:moveTo>
                    <a:pt x="304" y="174"/>
                  </a:moveTo>
                  <a:lnTo>
                    <a:pt x="277" y="174"/>
                  </a:lnTo>
                  <a:lnTo>
                    <a:pt x="255" y="185"/>
                  </a:lnTo>
                  <a:lnTo>
                    <a:pt x="234" y="196"/>
                  </a:lnTo>
                  <a:lnTo>
                    <a:pt x="212" y="212"/>
                  </a:lnTo>
                  <a:lnTo>
                    <a:pt x="196" y="229"/>
                  </a:lnTo>
                  <a:lnTo>
                    <a:pt x="185" y="250"/>
                  </a:lnTo>
                  <a:lnTo>
                    <a:pt x="180" y="277"/>
                  </a:lnTo>
                  <a:lnTo>
                    <a:pt x="174" y="305"/>
                  </a:lnTo>
                  <a:lnTo>
                    <a:pt x="180" y="326"/>
                  </a:lnTo>
                  <a:lnTo>
                    <a:pt x="185" y="354"/>
                  </a:lnTo>
                  <a:lnTo>
                    <a:pt x="196" y="375"/>
                  </a:lnTo>
                  <a:lnTo>
                    <a:pt x="212" y="391"/>
                  </a:lnTo>
                  <a:lnTo>
                    <a:pt x="234" y="408"/>
                  </a:lnTo>
                  <a:lnTo>
                    <a:pt x="255" y="424"/>
                  </a:lnTo>
                  <a:lnTo>
                    <a:pt x="277" y="430"/>
                  </a:lnTo>
                  <a:lnTo>
                    <a:pt x="304" y="430"/>
                  </a:lnTo>
                  <a:lnTo>
                    <a:pt x="332" y="430"/>
                  </a:lnTo>
                  <a:lnTo>
                    <a:pt x="353" y="424"/>
                  </a:lnTo>
                  <a:lnTo>
                    <a:pt x="375" y="408"/>
                  </a:lnTo>
                  <a:lnTo>
                    <a:pt x="397" y="391"/>
                  </a:lnTo>
                  <a:lnTo>
                    <a:pt x="413" y="375"/>
                  </a:lnTo>
                  <a:lnTo>
                    <a:pt x="424" y="354"/>
                  </a:lnTo>
                  <a:lnTo>
                    <a:pt x="429" y="326"/>
                  </a:lnTo>
                  <a:lnTo>
                    <a:pt x="434" y="305"/>
                  </a:lnTo>
                  <a:lnTo>
                    <a:pt x="429" y="277"/>
                  </a:lnTo>
                  <a:lnTo>
                    <a:pt x="424" y="250"/>
                  </a:lnTo>
                  <a:lnTo>
                    <a:pt x="413" y="229"/>
                  </a:lnTo>
                  <a:lnTo>
                    <a:pt x="397" y="212"/>
                  </a:lnTo>
                  <a:lnTo>
                    <a:pt x="375" y="196"/>
                  </a:lnTo>
                  <a:lnTo>
                    <a:pt x="353" y="185"/>
                  </a:lnTo>
                  <a:lnTo>
                    <a:pt x="332"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3" name="Freeform 176"/>
            <p:cNvSpPr>
              <a:spLocks noChangeArrowheads="1"/>
            </p:cNvSpPr>
            <p:nvPr/>
          </p:nvSpPr>
          <p:spPr bwMode="auto">
            <a:xfrm>
              <a:off x="8975725" y="6086475"/>
              <a:ext cx="0" cy="1587"/>
            </a:xfrm>
            <a:custGeom>
              <a:avLst/>
              <a:gdLst>
                <a:gd name="T0" fmla="*/ 0 w 1"/>
                <a:gd name="T1" fmla="*/ 0 h 7"/>
                <a:gd name="T2" fmla="*/ 0 w 1"/>
                <a:gd name="T3" fmla="*/ 0 h 7"/>
                <a:gd name="T4" fmla="*/ 0 w 1"/>
                <a:gd name="T5" fmla="*/ 0 h 7"/>
                <a:gd name="T6" fmla="*/ 0 w 1"/>
                <a:gd name="T7" fmla="*/ 6 h 7"/>
                <a:gd name="T8" fmla="*/ 0 w 1"/>
                <a:gd name="T9" fmla="*/ 6 h 7"/>
                <a:gd name="T10" fmla="*/ 0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0" y="0"/>
                  </a:moveTo>
                  <a:lnTo>
                    <a:pt x="0" y="0"/>
                  </a:lnTo>
                  <a:lnTo>
                    <a:pt x="0" y="0"/>
                  </a:lnTo>
                  <a:lnTo>
                    <a:pt x="0" y="6"/>
                  </a:lnTo>
                  <a:lnTo>
                    <a:pt x="0" y="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4" name="Freeform 177"/>
            <p:cNvSpPr>
              <a:spLocks noChangeArrowheads="1"/>
            </p:cNvSpPr>
            <p:nvPr/>
          </p:nvSpPr>
          <p:spPr bwMode="auto">
            <a:xfrm>
              <a:off x="8975725" y="5891213"/>
              <a:ext cx="61913" cy="293687"/>
            </a:xfrm>
            <a:custGeom>
              <a:avLst/>
              <a:gdLst>
                <a:gd name="T0" fmla="*/ 0 w 175"/>
                <a:gd name="T1" fmla="*/ 0 h 821"/>
                <a:gd name="T2" fmla="*/ 0 w 175"/>
                <a:gd name="T3" fmla="*/ 272 h 821"/>
                <a:gd name="T4" fmla="*/ 0 w 175"/>
                <a:gd name="T5" fmla="*/ 272 h 821"/>
                <a:gd name="T6" fmla="*/ 38 w 175"/>
                <a:gd name="T7" fmla="*/ 293 h 821"/>
                <a:gd name="T8" fmla="*/ 71 w 175"/>
                <a:gd name="T9" fmla="*/ 320 h 821"/>
                <a:gd name="T10" fmla="*/ 98 w 175"/>
                <a:gd name="T11" fmla="*/ 347 h 821"/>
                <a:gd name="T12" fmla="*/ 125 w 175"/>
                <a:gd name="T13" fmla="*/ 380 h 821"/>
                <a:gd name="T14" fmla="*/ 146 w 175"/>
                <a:gd name="T15" fmla="*/ 418 h 821"/>
                <a:gd name="T16" fmla="*/ 163 w 175"/>
                <a:gd name="T17" fmla="*/ 456 h 821"/>
                <a:gd name="T18" fmla="*/ 169 w 175"/>
                <a:gd name="T19" fmla="*/ 499 h 821"/>
                <a:gd name="T20" fmla="*/ 174 w 175"/>
                <a:gd name="T21" fmla="*/ 543 h 821"/>
                <a:gd name="T22" fmla="*/ 174 w 175"/>
                <a:gd name="T23" fmla="*/ 543 h 821"/>
                <a:gd name="T24" fmla="*/ 169 w 175"/>
                <a:gd name="T25" fmla="*/ 592 h 821"/>
                <a:gd name="T26" fmla="*/ 163 w 175"/>
                <a:gd name="T27" fmla="*/ 630 h 821"/>
                <a:gd name="T28" fmla="*/ 146 w 175"/>
                <a:gd name="T29" fmla="*/ 674 h 821"/>
                <a:gd name="T30" fmla="*/ 125 w 175"/>
                <a:gd name="T31" fmla="*/ 712 h 821"/>
                <a:gd name="T32" fmla="*/ 98 w 175"/>
                <a:gd name="T33" fmla="*/ 744 h 821"/>
                <a:gd name="T34" fmla="*/ 71 w 175"/>
                <a:gd name="T35" fmla="*/ 772 h 821"/>
                <a:gd name="T36" fmla="*/ 38 w 175"/>
                <a:gd name="T37" fmla="*/ 799 h 821"/>
                <a:gd name="T38" fmla="*/ 0 w 175"/>
                <a:gd name="T39" fmla="*/ 820 h 821"/>
                <a:gd name="T40" fmla="*/ 174 w 175"/>
                <a:gd name="T41" fmla="*/ 543 h 821"/>
                <a:gd name="T42" fmla="*/ 174 w 175"/>
                <a:gd name="T43" fmla="*/ 0 h 821"/>
                <a:gd name="T44" fmla="*/ 0 w 175"/>
                <a:gd name="T4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821">
                  <a:moveTo>
                    <a:pt x="0" y="0"/>
                  </a:moveTo>
                  <a:lnTo>
                    <a:pt x="0" y="272"/>
                  </a:lnTo>
                  <a:lnTo>
                    <a:pt x="0" y="272"/>
                  </a:lnTo>
                  <a:lnTo>
                    <a:pt x="38" y="293"/>
                  </a:lnTo>
                  <a:lnTo>
                    <a:pt x="71" y="320"/>
                  </a:lnTo>
                  <a:lnTo>
                    <a:pt x="98" y="347"/>
                  </a:lnTo>
                  <a:lnTo>
                    <a:pt x="125" y="380"/>
                  </a:lnTo>
                  <a:lnTo>
                    <a:pt x="146" y="418"/>
                  </a:lnTo>
                  <a:lnTo>
                    <a:pt x="163" y="456"/>
                  </a:lnTo>
                  <a:lnTo>
                    <a:pt x="169" y="499"/>
                  </a:lnTo>
                  <a:lnTo>
                    <a:pt x="174" y="543"/>
                  </a:lnTo>
                  <a:lnTo>
                    <a:pt x="174" y="543"/>
                  </a:lnTo>
                  <a:lnTo>
                    <a:pt x="169" y="592"/>
                  </a:lnTo>
                  <a:lnTo>
                    <a:pt x="163" y="630"/>
                  </a:lnTo>
                  <a:lnTo>
                    <a:pt x="146" y="674"/>
                  </a:lnTo>
                  <a:lnTo>
                    <a:pt x="125" y="712"/>
                  </a:lnTo>
                  <a:lnTo>
                    <a:pt x="98" y="744"/>
                  </a:lnTo>
                  <a:lnTo>
                    <a:pt x="71" y="772"/>
                  </a:lnTo>
                  <a:lnTo>
                    <a:pt x="38" y="799"/>
                  </a:lnTo>
                  <a:lnTo>
                    <a:pt x="0" y="820"/>
                  </a:lnTo>
                  <a:lnTo>
                    <a:pt x="174" y="543"/>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5" name="Freeform 178"/>
            <p:cNvSpPr>
              <a:spLocks noChangeArrowheads="1"/>
            </p:cNvSpPr>
            <p:nvPr/>
          </p:nvSpPr>
          <p:spPr bwMode="auto">
            <a:xfrm>
              <a:off x="8818563" y="5978525"/>
              <a:ext cx="155575" cy="215900"/>
            </a:xfrm>
            <a:custGeom>
              <a:avLst/>
              <a:gdLst>
                <a:gd name="T0" fmla="*/ 304 w 435"/>
                <a:gd name="T1" fmla="*/ 430 h 604"/>
                <a:gd name="T2" fmla="*/ 255 w 435"/>
                <a:gd name="T3" fmla="*/ 419 h 604"/>
                <a:gd name="T4" fmla="*/ 211 w 435"/>
                <a:gd name="T5" fmla="*/ 391 h 604"/>
                <a:gd name="T6" fmla="*/ 184 w 435"/>
                <a:gd name="T7" fmla="*/ 353 h 604"/>
                <a:gd name="T8" fmla="*/ 174 w 435"/>
                <a:gd name="T9" fmla="*/ 299 h 604"/>
                <a:gd name="T10" fmla="*/ 179 w 435"/>
                <a:gd name="T11" fmla="*/ 278 h 604"/>
                <a:gd name="T12" fmla="*/ 195 w 435"/>
                <a:gd name="T13" fmla="*/ 228 h 604"/>
                <a:gd name="T14" fmla="*/ 233 w 435"/>
                <a:gd name="T15" fmla="*/ 196 h 604"/>
                <a:gd name="T16" fmla="*/ 276 w 435"/>
                <a:gd name="T17" fmla="*/ 174 h 604"/>
                <a:gd name="T18" fmla="*/ 304 w 435"/>
                <a:gd name="T19" fmla="*/ 174 h 604"/>
                <a:gd name="T20" fmla="*/ 353 w 435"/>
                <a:gd name="T21" fmla="*/ 180 h 604"/>
                <a:gd name="T22" fmla="*/ 396 w 435"/>
                <a:gd name="T23" fmla="*/ 207 h 604"/>
                <a:gd name="T24" fmla="*/ 423 w 435"/>
                <a:gd name="T25" fmla="*/ 250 h 604"/>
                <a:gd name="T26" fmla="*/ 434 w 435"/>
                <a:gd name="T27" fmla="*/ 299 h 604"/>
                <a:gd name="T28" fmla="*/ 434 w 435"/>
                <a:gd name="T29" fmla="*/ 28 h 604"/>
                <a:gd name="T30" fmla="*/ 369 w 435"/>
                <a:gd name="T31" fmla="*/ 6 h 604"/>
                <a:gd name="T32" fmla="*/ 304 w 435"/>
                <a:gd name="T33" fmla="*/ 0 h 604"/>
                <a:gd name="T34" fmla="*/ 244 w 435"/>
                <a:gd name="T35" fmla="*/ 6 h 604"/>
                <a:gd name="T36" fmla="*/ 136 w 435"/>
                <a:gd name="T37" fmla="*/ 49 h 604"/>
                <a:gd name="T38" fmla="*/ 54 w 435"/>
                <a:gd name="T39" fmla="*/ 131 h 604"/>
                <a:gd name="T40" fmla="*/ 5 w 435"/>
                <a:gd name="T41" fmla="*/ 239 h 604"/>
                <a:gd name="T42" fmla="*/ 0 w 435"/>
                <a:gd name="T43" fmla="*/ 299 h 604"/>
                <a:gd name="T44" fmla="*/ 27 w 435"/>
                <a:gd name="T45" fmla="*/ 419 h 604"/>
                <a:gd name="T46" fmla="*/ 92 w 435"/>
                <a:gd name="T47" fmla="*/ 516 h 604"/>
                <a:gd name="T48" fmla="*/ 184 w 435"/>
                <a:gd name="T49" fmla="*/ 582 h 604"/>
                <a:gd name="T50" fmla="*/ 304 w 435"/>
                <a:gd name="T51" fmla="*/ 603 h 604"/>
                <a:gd name="T52" fmla="*/ 336 w 435"/>
                <a:gd name="T53" fmla="*/ 603 h 604"/>
                <a:gd name="T54" fmla="*/ 401 w 435"/>
                <a:gd name="T55" fmla="*/ 587 h 604"/>
                <a:gd name="T56" fmla="*/ 434 w 435"/>
                <a:gd name="T57" fmla="*/ 305 h 604"/>
                <a:gd name="T58" fmla="*/ 428 w 435"/>
                <a:gd name="T59" fmla="*/ 332 h 604"/>
                <a:gd name="T60" fmla="*/ 407 w 435"/>
                <a:gd name="T61" fmla="*/ 375 h 604"/>
                <a:gd name="T62" fmla="*/ 374 w 435"/>
                <a:gd name="T63" fmla="*/ 408 h 604"/>
                <a:gd name="T64" fmla="*/ 331 w 435"/>
                <a:gd name="T65" fmla="*/ 43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604">
                  <a:moveTo>
                    <a:pt x="304" y="430"/>
                  </a:moveTo>
                  <a:lnTo>
                    <a:pt x="304" y="430"/>
                  </a:lnTo>
                  <a:lnTo>
                    <a:pt x="276" y="430"/>
                  </a:lnTo>
                  <a:lnTo>
                    <a:pt x="255" y="419"/>
                  </a:lnTo>
                  <a:lnTo>
                    <a:pt x="233" y="408"/>
                  </a:lnTo>
                  <a:lnTo>
                    <a:pt x="211" y="391"/>
                  </a:lnTo>
                  <a:lnTo>
                    <a:pt x="195" y="375"/>
                  </a:lnTo>
                  <a:lnTo>
                    <a:pt x="184" y="353"/>
                  </a:lnTo>
                  <a:lnTo>
                    <a:pt x="179" y="326"/>
                  </a:lnTo>
                  <a:lnTo>
                    <a:pt x="174" y="299"/>
                  </a:lnTo>
                  <a:lnTo>
                    <a:pt x="174" y="299"/>
                  </a:lnTo>
                  <a:lnTo>
                    <a:pt x="179" y="278"/>
                  </a:lnTo>
                  <a:lnTo>
                    <a:pt x="184" y="250"/>
                  </a:lnTo>
                  <a:lnTo>
                    <a:pt x="195" y="228"/>
                  </a:lnTo>
                  <a:lnTo>
                    <a:pt x="211" y="212"/>
                  </a:lnTo>
                  <a:lnTo>
                    <a:pt x="233" y="196"/>
                  </a:lnTo>
                  <a:lnTo>
                    <a:pt x="255" y="185"/>
                  </a:lnTo>
                  <a:lnTo>
                    <a:pt x="276" y="174"/>
                  </a:lnTo>
                  <a:lnTo>
                    <a:pt x="304" y="174"/>
                  </a:lnTo>
                  <a:lnTo>
                    <a:pt x="304" y="174"/>
                  </a:lnTo>
                  <a:lnTo>
                    <a:pt x="331" y="174"/>
                  </a:lnTo>
                  <a:lnTo>
                    <a:pt x="353" y="180"/>
                  </a:lnTo>
                  <a:lnTo>
                    <a:pt x="374" y="196"/>
                  </a:lnTo>
                  <a:lnTo>
                    <a:pt x="396" y="207"/>
                  </a:lnTo>
                  <a:lnTo>
                    <a:pt x="407" y="228"/>
                  </a:lnTo>
                  <a:lnTo>
                    <a:pt x="423" y="250"/>
                  </a:lnTo>
                  <a:lnTo>
                    <a:pt x="428" y="272"/>
                  </a:lnTo>
                  <a:lnTo>
                    <a:pt x="434" y="299"/>
                  </a:lnTo>
                  <a:lnTo>
                    <a:pt x="434" y="28"/>
                  </a:lnTo>
                  <a:lnTo>
                    <a:pt x="434" y="28"/>
                  </a:lnTo>
                  <a:lnTo>
                    <a:pt x="401" y="16"/>
                  </a:lnTo>
                  <a:lnTo>
                    <a:pt x="369" y="6"/>
                  </a:lnTo>
                  <a:lnTo>
                    <a:pt x="336" y="0"/>
                  </a:lnTo>
                  <a:lnTo>
                    <a:pt x="304" y="0"/>
                  </a:lnTo>
                  <a:lnTo>
                    <a:pt x="304" y="0"/>
                  </a:lnTo>
                  <a:lnTo>
                    <a:pt x="244" y="6"/>
                  </a:lnTo>
                  <a:lnTo>
                    <a:pt x="184" y="22"/>
                  </a:lnTo>
                  <a:lnTo>
                    <a:pt x="136" y="49"/>
                  </a:lnTo>
                  <a:lnTo>
                    <a:pt x="92" y="87"/>
                  </a:lnTo>
                  <a:lnTo>
                    <a:pt x="54" y="131"/>
                  </a:lnTo>
                  <a:lnTo>
                    <a:pt x="27" y="185"/>
                  </a:lnTo>
                  <a:lnTo>
                    <a:pt x="5" y="239"/>
                  </a:lnTo>
                  <a:lnTo>
                    <a:pt x="0" y="299"/>
                  </a:lnTo>
                  <a:lnTo>
                    <a:pt x="0" y="299"/>
                  </a:lnTo>
                  <a:lnTo>
                    <a:pt x="5" y="364"/>
                  </a:lnTo>
                  <a:lnTo>
                    <a:pt x="27" y="419"/>
                  </a:lnTo>
                  <a:lnTo>
                    <a:pt x="54" y="473"/>
                  </a:lnTo>
                  <a:lnTo>
                    <a:pt x="92" y="516"/>
                  </a:lnTo>
                  <a:lnTo>
                    <a:pt x="136" y="555"/>
                  </a:lnTo>
                  <a:lnTo>
                    <a:pt x="184" y="582"/>
                  </a:lnTo>
                  <a:lnTo>
                    <a:pt x="244" y="598"/>
                  </a:lnTo>
                  <a:lnTo>
                    <a:pt x="304" y="603"/>
                  </a:lnTo>
                  <a:lnTo>
                    <a:pt x="304" y="603"/>
                  </a:lnTo>
                  <a:lnTo>
                    <a:pt x="336" y="603"/>
                  </a:lnTo>
                  <a:lnTo>
                    <a:pt x="369" y="598"/>
                  </a:lnTo>
                  <a:lnTo>
                    <a:pt x="401" y="587"/>
                  </a:lnTo>
                  <a:lnTo>
                    <a:pt x="434" y="576"/>
                  </a:lnTo>
                  <a:lnTo>
                    <a:pt x="434" y="305"/>
                  </a:lnTo>
                  <a:lnTo>
                    <a:pt x="434" y="305"/>
                  </a:lnTo>
                  <a:lnTo>
                    <a:pt x="428" y="332"/>
                  </a:lnTo>
                  <a:lnTo>
                    <a:pt x="423" y="353"/>
                  </a:lnTo>
                  <a:lnTo>
                    <a:pt x="407" y="375"/>
                  </a:lnTo>
                  <a:lnTo>
                    <a:pt x="396" y="397"/>
                  </a:lnTo>
                  <a:lnTo>
                    <a:pt x="374" y="408"/>
                  </a:lnTo>
                  <a:lnTo>
                    <a:pt x="353" y="419"/>
                  </a:lnTo>
                  <a:lnTo>
                    <a:pt x="331" y="430"/>
                  </a:lnTo>
                  <a:lnTo>
                    <a:pt x="304" y="4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6" name="Freeform 179"/>
            <p:cNvSpPr>
              <a:spLocks noChangeArrowheads="1"/>
            </p:cNvSpPr>
            <p:nvPr/>
          </p:nvSpPr>
          <p:spPr bwMode="auto">
            <a:xfrm>
              <a:off x="8975725" y="5989638"/>
              <a:ext cx="61913" cy="195262"/>
            </a:xfrm>
            <a:custGeom>
              <a:avLst/>
              <a:gdLst>
                <a:gd name="T0" fmla="*/ 174 w 175"/>
                <a:gd name="T1" fmla="*/ 271 h 549"/>
                <a:gd name="T2" fmla="*/ 174 w 175"/>
                <a:gd name="T3" fmla="*/ 271 h 549"/>
                <a:gd name="T4" fmla="*/ 169 w 175"/>
                <a:gd name="T5" fmla="*/ 227 h 549"/>
                <a:gd name="T6" fmla="*/ 163 w 175"/>
                <a:gd name="T7" fmla="*/ 184 h 549"/>
                <a:gd name="T8" fmla="*/ 146 w 175"/>
                <a:gd name="T9" fmla="*/ 146 h 549"/>
                <a:gd name="T10" fmla="*/ 125 w 175"/>
                <a:gd name="T11" fmla="*/ 108 h 549"/>
                <a:gd name="T12" fmla="*/ 98 w 175"/>
                <a:gd name="T13" fmla="*/ 75 h 549"/>
                <a:gd name="T14" fmla="*/ 71 w 175"/>
                <a:gd name="T15" fmla="*/ 48 h 549"/>
                <a:gd name="T16" fmla="*/ 38 w 175"/>
                <a:gd name="T17" fmla="*/ 21 h 549"/>
                <a:gd name="T18" fmla="*/ 0 w 175"/>
                <a:gd name="T19" fmla="*/ 0 h 549"/>
                <a:gd name="T20" fmla="*/ 0 w 175"/>
                <a:gd name="T21" fmla="*/ 271 h 549"/>
                <a:gd name="T22" fmla="*/ 0 w 175"/>
                <a:gd name="T23" fmla="*/ 271 h 549"/>
                <a:gd name="T24" fmla="*/ 0 w 175"/>
                <a:gd name="T25" fmla="*/ 271 h 549"/>
                <a:gd name="T26" fmla="*/ 0 w 175"/>
                <a:gd name="T27" fmla="*/ 271 h 549"/>
                <a:gd name="T28" fmla="*/ 0 w 175"/>
                <a:gd name="T29" fmla="*/ 277 h 549"/>
                <a:gd name="T30" fmla="*/ 0 w 175"/>
                <a:gd name="T31" fmla="*/ 548 h 549"/>
                <a:gd name="T32" fmla="*/ 0 w 175"/>
                <a:gd name="T33" fmla="*/ 548 h 549"/>
                <a:gd name="T34" fmla="*/ 38 w 175"/>
                <a:gd name="T35" fmla="*/ 527 h 549"/>
                <a:gd name="T36" fmla="*/ 71 w 175"/>
                <a:gd name="T37" fmla="*/ 500 h 549"/>
                <a:gd name="T38" fmla="*/ 98 w 175"/>
                <a:gd name="T39" fmla="*/ 472 h 549"/>
                <a:gd name="T40" fmla="*/ 125 w 175"/>
                <a:gd name="T41" fmla="*/ 440 h 549"/>
                <a:gd name="T42" fmla="*/ 146 w 175"/>
                <a:gd name="T43" fmla="*/ 402 h 549"/>
                <a:gd name="T44" fmla="*/ 163 w 175"/>
                <a:gd name="T45" fmla="*/ 358 h 549"/>
                <a:gd name="T46" fmla="*/ 169 w 175"/>
                <a:gd name="T47" fmla="*/ 320 h 549"/>
                <a:gd name="T48" fmla="*/ 174 w 175"/>
                <a:gd name="T49" fmla="*/ 27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9">
                  <a:moveTo>
                    <a:pt x="174" y="271"/>
                  </a:moveTo>
                  <a:lnTo>
                    <a:pt x="174" y="271"/>
                  </a:lnTo>
                  <a:lnTo>
                    <a:pt x="169" y="227"/>
                  </a:lnTo>
                  <a:lnTo>
                    <a:pt x="163" y="184"/>
                  </a:lnTo>
                  <a:lnTo>
                    <a:pt x="146" y="146"/>
                  </a:lnTo>
                  <a:lnTo>
                    <a:pt x="125" y="108"/>
                  </a:lnTo>
                  <a:lnTo>
                    <a:pt x="98" y="75"/>
                  </a:lnTo>
                  <a:lnTo>
                    <a:pt x="71" y="48"/>
                  </a:lnTo>
                  <a:lnTo>
                    <a:pt x="38" y="21"/>
                  </a:lnTo>
                  <a:lnTo>
                    <a:pt x="0" y="0"/>
                  </a:lnTo>
                  <a:lnTo>
                    <a:pt x="0" y="271"/>
                  </a:lnTo>
                  <a:lnTo>
                    <a:pt x="0" y="271"/>
                  </a:lnTo>
                  <a:lnTo>
                    <a:pt x="0" y="271"/>
                  </a:lnTo>
                  <a:lnTo>
                    <a:pt x="0" y="271"/>
                  </a:lnTo>
                  <a:lnTo>
                    <a:pt x="0" y="277"/>
                  </a:lnTo>
                  <a:lnTo>
                    <a:pt x="0" y="548"/>
                  </a:lnTo>
                  <a:lnTo>
                    <a:pt x="0" y="548"/>
                  </a:lnTo>
                  <a:lnTo>
                    <a:pt x="38" y="527"/>
                  </a:lnTo>
                  <a:lnTo>
                    <a:pt x="71" y="500"/>
                  </a:lnTo>
                  <a:lnTo>
                    <a:pt x="98" y="472"/>
                  </a:lnTo>
                  <a:lnTo>
                    <a:pt x="125" y="440"/>
                  </a:lnTo>
                  <a:lnTo>
                    <a:pt x="146" y="402"/>
                  </a:lnTo>
                  <a:lnTo>
                    <a:pt x="163" y="358"/>
                  </a:lnTo>
                  <a:lnTo>
                    <a:pt x="169" y="320"/>
                  </a:lnTo>
                  <a:lnTo>
                    <a:pt x="174"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7" name="Freeform 180"/>
            <p:cNvSpPr>
              <a:spLocks noChangeArrowheads="1"/>
            </p:cNvSpPr>
            <p:nvPr/>
          </p:nvSpPr>
          <p:spPr bwMode="auto">
            <a:xfrm>
              <a:off x="8196263" y="6161088"/>
              <a:ext cx="61913" cy="703262"/>
            </a:xfrm>
            <a:custGeom>
              <a:avLst/>
              <a:gdLst>
                <a:gd name="T0" fmla="*/ 0 w 175"/>
                <a:gd name="T1" fmla="*/ 305 h 1957"/>
                <a:gd name="T2" fmla="*/ 0 w 175"/>
                <a:gd name="T3" fmla="*/ 305 h 1957"/>
                <a:gd name="T4" fmla="*/ 5 w 175"/>
                <a:gd name="T5" fmla="*/ 261 h 1957"/>
                <a:gd name="T6" fmla="*/ 16 w 175"/>
                <a:gd name="T7" fmla="*/ 218 h 1957"/>
                <a:gd name="T8" fmla="*/ 32 w 175"/>
                <a:gd name="T9" fmla="*/ 180 h 1957"/>
                <a:gd name="T10" fmla="*/ 49 w 175"/>
                <a:gd name="T11" fmla="*/ 142 h 1957"/>
                <a:gd name="T12" fmla="*/ 76 w 175"/>
                <a:gd name="T13" fmla="*/ 109 h 1957"/>
                <a:gd name="T14" fmla="*/ 103 w 175"/>
                <a:gd name="T15" fmla="*/ 77 h 1957"/>
                <a:gd name="T16" fmla="*/ 141 w 175"/>
                <a:gd name="T17" fmla="*/ 50 h 1957"/>
                <a:gd name="T18" fmla="*/ 174 w 175"/>
                <a:gd name="T19" fmla="*/ 33 h 1957"/>
                <a:gd name="T20" fmla="*/ 174 w 175"/>
                <a:gd name="T21" fmla="*/ 0 h 1957"/>
                <a:gd name="T22" fmla="*/ 0 w 175"/>
                <a:gd name="T23" fmla="*/ 0 h 1957"/>
                <a:gd name="T24" fmla="*/ 0 w 175"/>
                <a:gd name="T25" fmla="*/ 1956 h 1957"/>
                <a:gd name="T26" fmla="*/ 174 w 175"/>
                <a:gd name="T27" fmla="*/ 1956 h 1957"/>
                <a:gd name="T28" fmla="*/ 174 w 175"/>
                <a:gd name="T29" fmla="*/ 576 h 1957"/>
                <a:gd name="T30" fmla="*/ 174 w 175"/>
                <a:gd name="T31" fmla="*/ 576 h 1957"/>
                <a:gd name="T32" fmla="*/ 141 w 175"/>
                <a:gd name="T33" fmla="*/ 555 h 1957"/>
                <a:gd name="T34" fmla="*/ 103 w 175"/>
                <a:gd name="T35" fmla="*/ 533 h 1957"/>
                <a:gd name="T36" fmla="*/ 76 w 175"/>
                <a:gd name="T37" fmla="*/ 500 h 1957"/>
                <a:gd name="T38" fmla="*/ 49 w 175"/>
                <a:gd name="T39" fmla="*/ 468 h 1957"/>
                <a:gd name="T40" fmla="*/ 32 w 175"/>
                <a:gd name="T41" fmla="*/ 430 h 1957"/>
                <a:gd name="T42" fmla="*/ 16 w 175"/>
                <a:gd name="T43" fmla="*/ 392 h 1957"/>
                <a:gd name="T44" fmla="*/ 5 w 175"/>
                <a:gd name="T45" fmla="*/ 348 h 1957"/>
                <a:gd name="T46" fmla="*/ 0 w 175"/>
                <a:gd name="T47" fmla="*/ 305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957">
                  <a:moveTo>
                    <a:pt x="0" y="305"/>
                  </a:moveTo>
                  <a:lnTo>
                    <a:pt x="0" y="305"/>
                  </a:lnTo>
                  <a:lnTo>
                    <a:pt x="5" y="261"/>
                  </a:lnTo>
                  <a:lnTo>
                    <a:pt x="16" y="218"/>
                  </a:lnTo>
                  <a:lnTo>
                    <a:pt x="32" y="180"/>
                  </a:lnTo>
                  <a:lnTo>
                    <a:pt x="49" y="142"/>
                  </a:lnTo>
                  <a:lnTo>
                    <a:pt x="76" y="109"/>
                  </a:lnTo>
                  <a:lnTo>
                    <a:pt x="103" y="77"/>
                  </a:lnTo>
                  <a:lnTo>
                    <a:pt x="141" y="50"/>
                  </a:lnTo>
                  <a:lnTo>
                    <a:pt x="174" y="33"/>
                  </a:lnTo>
                  <a:lnTo>
                    <a:pt x="174" y="0"/>
                  </a:lnTo>
                  <a:lnTo>
                    <a:pt x="0" y="0"/>
                  </a:lnTo>
                  <a:lnTo>
                    <a:pt x="0" y="1956"/>
                  </a:lnTo>
                  <a:lnTo>
                    <a:pt x="174" y="1956"/>
                  </a:lnTo>
                  <a:lnTo>
                    <a:pt x="174" y="576"/>
                  </a:lnTo>
                  <a:lnTo>
                    <a:pt x="174" y="576"/>
                  </a:lnTo>
                  <a:lnTo>
                    <a:pt x="141" y="555"/>
                  </a:lnTo>
                  <a:lnTo>
                    <a:pt x="103" y="533"/>
                  </a:lnTo>
                  <a:lnTo>
                    <a:pt x="76" y="500"/>
                  </a:lnTo>
                  <a:lnTo>
                    <a:pt x="49" y="468"/>
                  </a:lnTo>
                  <a:lnTo>
                    <a:pt x="32" y="430"/>
                  </a:lnTo>
                  <a:lnTo>
                    <a:pt x="16" y="392"/>
                  </a:lnTo>
                  <a:lnTo>
                    <a:pt x="5" y="348"/>
                  </a:lnTo>
                  <a:lnTo>
                    <a:pt x="0" y="30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8" name="Freeform 181"/>
            <p:cNvSpPr>
              <a:spLocks noChangeArrowheads="1"/>
            </p:cNvSpPr>
            <p:nvPr/>
          </p:nvSpPr>
          <p:spPr bwMode="auto">
            <a:xfrm>
              <a:off x="8351838"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69" name="Freeform 182"/>
            <p:cNvSpPr>
              <a:spLocks noChangeArrowheads="1"/>
            </p:cNvSpPr>
            <p:nvPr/>
          </p:nvSpPr>
          <p:spPr bwMode="auto">
            <a:xfrm>
              <a:off x="8351838" y="6270625"/>
              <a:ext cx="61913" cy="593725"/>
            </a:xfrm>
            <a:custGeom>
              <a:avLst/>
              <a:gdLst>
                <a:gd name="T0" fmla="*/ 0 w 175"/>
                <a:gd name="T1" fmla="*/ 271 h 1652"/>
                <a:gd name="T2" fmla="*/ 0 w 175"/>
                <a:gd name="T3" fmla="*/ 1651 h 1652"/>
                <a:gd name="T4" fmla="*/ 174 w 175"/>
                <a:gd name="T5" fmla="*/ 1651 h 1652"/>
                <a:gd name="T6" fmla="*/ 174 w 175"/>
                <a:gd name="T7" fmla="*/ 0 h 1652"/>
                <a:gd name="T8" fmla="*/ 174 w 175"/>
                <a:gd name="T9" fmla="*/ 0 h 1652"/>
                <a:gd name="T10" fmla="*/ 169 w 175"/>
                <a:gd name="T11" fmla="*/ 43 h 1652"/>
                <a:gd name="T12" fmla="*/ 163 w 175"/>
                <a:gd name="T13" fmla="*/ 87 h 1652"/>
                <a:gd name="T14" fmla="*/ 147 w 175"/>
                <a:gd name="T15" fmla="*/ 125 h 1652"/>
                <a:gd name="T16" fmla="*/ 125 w 175"/>
                <a:gd name="T17" fmla="*/ 163 h 1652"/>
                <a:gd name="T18" fmla="*/ 104 w 175"/>
                <a:gd name="T19" fmla="*/ 195 h 1652"/>
                <a:gd name="T20" fmla="*/ 71 w 175"/>
                <a:gd name="T21" fmla="*/ 228 h 1652"/>
                <a:gd name="T22" fmla="*/ 38 w 175"/>
                <a:gd name="T23" fmla="*/ 255 h 1652"/>
                <a:gd name="T24" fmla="*/ 0 w 175"/>
                <a:gd name="T25" fmla="*/ 271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52">
                  <a:moveTo>
                    <a:pt x="0" y="271"/>
                  </a:moveTo>
                  <a:lnTo>
                    <a:pt x="0" y="1651"/>
                  </a:lnTo>
                  <a:lnTo>
                    <a:pt x="174" y="1651"/>
                  </a:lnTo>
                  <a:lnTo>
                    <a:pt x="174" y="0"/>
                  </a:lnTo>
                  <a:lnTo>
                    <a:pt x="174" y="0"/>
                  </a:lnTo>
                  <a:lnTo>
                    <a:pt x="169" y="43"/>
                  </a:lnTo>
                  <a:lnTo>
                    <a:pt x="163" y="87"/>
                  </a:lnTo>
                  <a:lnTo>
                    <a:pt x="147" y="125"/>
                  </a:lnTo>
                  <a:lnTo>
                    <a:pt x="125" y="163"/>
                  </a:lnTo>
                  <a:lnTo>
                    <a:pt x="104" y="195"/>
                  </a:lnTo>
                  <a:lnTo>
                    <a:pt x="71" y="228"/>
                  </a:lnTo>
                  <a:lnTo>
                    <a:pt x="38" y="255"/>
                  </a:lnTo>
                  <a:lnTo>
                    <a:pt x="0" y="2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0" name="Freeform 183"/>
            <p:cNvSpPr>
              <a:spLocks noChangeArrowheads="1"/>
            </p:cNvSpPr>
            <p:nvPr/>
          </p:nvSpPr>
          <p:spPr bwMode="auto">
            <a:xfrm>
              <a:off x="8258175" y="6161088"/>
              <a:ext cx="92075" cy="217487"/>
            </a:xfrm>
            <a:custGeom>
              <a:avLst/>
              <a:gdLst>
                <a:gd name="T0" fmla="*/ 130 w 261"/>
                <a:gd name="T1" fmla="*/ 435 h 610"/>
                <a:gd name="T2" fmla="*/ 130 w 261"/>
                <a:gd name="T3" fmla="*/ 435 h 610"/>
                <a:gd name="T4" fmla="*/ 103 w 261"/>
                <a:gd name="T5" fmla="*/ 430 h 610"/>
                <a:gd name="T6" fmla="*/ 81 w 261"/>
                <a:gd name="T7" fmla="*/ 424 h 610"/>
                <a:gd name="T8" fmla="*/ 60 w 261"/>
                <a:gd name="T9" fmla="*/ 413 h 610"/>
                <a:gd name="T10" fmla="*/ 37 w 261"/>
                <a:gd name="T11" fmla="*/ 397 h 610"/>
                <a:gd name="T12" fmla="*/ 27 w 261"/>
                <a:gd name="T13" fmla="*/ 375 h 610"/>
                <a:gd name="T14" fmla="*/ 10 w 261"/>
                <a:gd name="T15" fmla="*/ 354 h 610"/>
                <a:gd name="T16" fmla="*/ 5 w 261"/>
                <a:gd name="T17" fmla="*/ 332 h 610"/>
                <a:gd name="T18" fmla="*/ 0 w 261"/>
                <a:gd name="T19" fmla="*/ 305 h 610"/>
                <a:gd name="T20" fmla="*/ 0 w 261"/>
                <a:gd name="T21" fmla="*/ 305 h 610"/>
                <a:gd name="T22" fmla="*/ 5 w 261"/>
                <a:gd name="T23" fmla="*/ 277 h 610"/>
                <a:gd name="T24" fmla="*/ 10 w 261"/>
                <a:gd name="T25" fmla="*/ 256 h 610"/>
                <a:gd name="T26" fmla="*/ 27 w 261"/>
                <a:gd name="T27" fmla="*/ 234 h 610"/>
                <a:gd name="T28" fmla="*/ 37 w 261"/>
                <a:gd name="T29" fmla="*/ 212 h 610"/>
                <a:gd name="T30" fmla="*/ 60 w 261"/>
                <a:gd name="T31" fmla="*/ 196 h 610"/>
                <a:gd name="T32" fmla="*/ 81 w 261"/>
                <a:gd name="T33" fmla="*/ 185 h 610"/>
                <a:gd name="T34" fmla="*/ 103 w 261"/>
                <a:gd name="T35" fmla="*/ 180 h 610"/>
                <a:gd name="T36" fmla="*/ 130 w 261"/>
                <a:gd name="T37" fmla="*/ 175 h 610"/>
                <a:gd name="T38" fmla="*/ 130 w 261"/>
                <a:gd name="T39" fmla="*/ 175 h 610"/>
                <a:gd name="T40" fmla="*/ 157 w 261"/>
                <a:gd name="T41" fmla="*/ 180 h 610"/>
                <a:gd name="T42" fmla="*/ 185 w 261"/>
                <a:gd name="T43" fmla="*/ 185 h 610"/>
                <a:gd name="T44" fmla="*/ 206 w 261"/>
                <a:gd name="T45" fmla="*/ 196 h 610"/>
                <a:gd name="T46" fmla="*/ 222 w 261"/>
                <a:gd name="T47" fmla="*/ 212 h 610"/>
                <a:gd name="T48" fmla="*/ 239 w 261"/>
                <a:gd name="T49" fmla="*/ 234 h 610"/>
                <a:gd name="T50" fmla="*/ 249 w 261"/>
                <a:gd name="T51" fmla="*/ 256 h 610"/>
                <a:gd name="T52" fmla="*/ 260 w 261"/>
                <a:gd name="T53" fmla="*/ 277 h 610"/>
                <a:gd name="T54" fmla="*/ 260 w 261"/>
                <a:gd name="T55" fmla="*/ 305 h 610"/>
                <a:gd name="T56" fmla="*/ 260 w 261"/>
                <a:gd name="T57" fmla="*/ 33 h 610"/>
                <a:gd name="T58" fmla="*/ 260 w 261"/>
                <a:gd name="T59" fmla="*/ 33 h 610"/>
                <a:gd name="T60" fmla="*/ 233 w 261"/>
                <a:gd name="T61" fmla="*/ 17 h 610"/>
                <a:gd name="T62" fmla="*/ 201 w 261"/>
                <a:gd name="T63" fmla="*/ 11 h 610"/>
                <a:gd name="T64" fmla="*/ 168 w 261"/>
                <a:gd name="T65" fmla="*/ 0 h 610"/>
                <a:gd name="T66" fmla="*/ 130 w 261"/>
                <a:gd name="T67" fmla="*/ 0 h 610"/>
                <a:gd name="T68" fmla="*/ 130 w 261"/>
                <a:gd name="T69" fmla="*/ 0 h 610"/>
                <a:gd name="T70" fmla="*/ 97 w 261"/>
                <a:gd name="T71" fmla="*/ 0 h 610"/>
                <a:gd name="T72" fmla="*/ 65 w 261"/>
                <a:gd name="T73" fmla="*/ 11 h 610"/>
                <a:gd name="T74" fmla="*/ 33 w 261"/>
                <a:gd name="T75" fmla="*/ 17 h 610"/>
                <a:gd name="T76" fmla="*/ 0 w 261"/>
                <a:gd name="T77" fmla="*/ 33 h 610"/>
                <a:gd name="T78" fmla="*/ 0 w 261"/>
                <a:gd name="T79" fmla="*/ 576 h 610"/>
                <a:gd name="T80" fmla="*/ 0 w 261"/>
                <a:gd name="T81" fmla="*/ 576 h 610"/>
                <a:gd name="T82" fmla="*/ 33 w 261"/>
                <a:gd name="T83" fmla="*/ 593 h 610"/>
                <a:gd name="T84" fmla="*/ 65 w 261"/>
                <a:gd name="T85" fmla="*/ 598 h 610"/>
                <a:gd name="T86" fmla="*/ 97 w 261"/>
                <a:gd name="T87" fmla="*/ 604 h 610"/>
                <a:gd name="T88" fmla="*/ 130 w 261"/>
                <a:gd name="T89" fmla="*/ 609 h 610"/>
                <a:gd name="T90" fmla="*/ 130 w 261"/>
                <a:gd name="T91" fmla="*/ 609 h 610"/>
                <a:gd name="T92" fmla="*/ 168 w 261"/>
                <a:gd name="T93" fmla="*/ 604 h 610"/>
                <a:gd name="T94" fmla="*/ 201 w 261"/>
                <a:gd name="T95" fmla="*/ 598 h 610"/>
                <a:gd name="T96" fmla="*/ 233 w 261"/>
                <a:gd name="T97" fmla="*/ 593 h 610"/>
                <a:gd name="T98" fmla="*/ 260 w 261"/>
                <a:gd name="T99" fmla="*/ 576 h 610"/>
                <a:gd name="T100" fmla="*/ 260 w 261"/>
                <a:gd name="T101" fmla="*/ 305 h 610"/>
                <a:gd name="T102" fmla="*/ 260 w 261"/>
                <a:gd name="T103" fmla="*/ 305 h 610"/>
                <a:gd name="T104" fmla="*/ 260 w 261"/>
                <a:gd name="T105" fmla="*/ 332 h 610"/>
                <a:gd name="T106" fmla="*/ 249 w 261"/>
                <a:gd name="T107" fmla="*/ 354 h 610"/>
                <a:gd name="T108" fmla="*/ 239 w 261"/>
                <a:gd name="T109" fmla="*/ 375 h 610"/>
                <a:gd name="T110" fmla="*/ 222 w 261"/>
                <a:gd name="T111" fmla="*/ 397 h 610"/>
                <a:gd name="T112" fmla="*/ 206 w 261"/>
                <a:gd name="T113" fmla="*/ 413 h 610"/>
                <a:gd name="T114" fmla="*/ 185 w 261"/>
                <a:gd name="T115" fmla="*/ 424 h 610"/>
                <a:gd name="T116" fmla="*/ 157 w 261"/>
                <a:gd name="T117" fmla="*/ 430 h 610"/>
                <a:gd name="T118" fmla="*/ 130 w 261"/>
                <a:gd name="T119" fmla="*/ 43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610">
                  <a:moveTo>
                    <a:pt x="130" y="435"/>
                  </a:moveTo>
                  <a:lnTo>
                    <a:pt x="130" y="435"/>
                  </a:lnTo>
                  <a:lnTo>
                    <a:pt x="103" y="430"/>
                  </a:lnTo>
                  <a:lnTo>
                    <a:pt x="81" y="424"/>
                  </a:lnTo>
                  <a:lnTo>
                    <a:pt x="60" y="413"/>
                  </a:lnTo>
                  <a:lnTo>
                    <a:pt x="37" y="397"/>
                  </a:lnTo>
                  <a:lnTo>
                    <a:pt x="27" y="375"/>
                  </a:lnTo>
                  <a:lnTo>
                    <a:pt x="10" y="354"/>
                  </a:lnTo>
                  <a:lnTo>
                    <a:pt x="5" y="332"/>
                  </a:lnTo>
                  <a:lnTo>
                    <a:pt x="0" y="305"/>
                  </a:lnTo>
                  <a:lnTo>
                    <a:pt x="0" y="305"/>
                  </a:lnTo>
                  <a:lnTo>
                    <a:pt x="5" y="277"/>
                  </a:lnTo>
                  <a:lnTo>
                    <a:pt x="10" y="256"/>
                  </a:lnTo>
                  <a:lnTo>
                    <a:pt x="27" y="234"/>
                  </a:lnTo>
                  <a:lnTo>
                    <a:pt x="37" y="212"/>
                  </a:lnTo>
                  <a:lnTo>
                    <a:pt x="60" y="196"/>
                  </a:lnTo>
                  <a:lnTo>
                    <a:pt x="81" y="185"/>
                  </a:lnTo>
                  <a:lnTo>
                    <a:pt x="103" y="180"/>
                  </a:lnTo>
                  <a:lnTo>
                    <a:pt x="130" y="175"/>
                  </a:lnTo>
                  <a:lnTo>
                    <a:pt x="130" y="175"/>
                  </a:lnTo>
                  <a:lnTo>
                    <a:pt x="157" y="180"/>
                  </a:lnTo>
                  <a:lnTo>
                    <a:pt x="185" y="185"/>
                  </a:lnTo>
                  <a:lnTo>
                    <a:pt x="206" y="196"/>
                  </a:lnTo>
                  <a:lnTo>
                    <a:pt x="222" y="212"/>
                  </a:lnTo>
                  <a:lnTo>
                    <a:pt x="239" y="234"/>
                  </a:lnTo>
                  <a:lnTo>
                    <a:pt x="249" y="256"/>
                  </a:lnTo>
                  <a:lnTo>
                    <a:pt x="260" y="277"/>
                  </a:lnTo>
                  <a:lnTo>
                    <a:pt x="260" y="305"/>
                  </a:lnTo>
                  <a:lnTo>
                    <a:pt x="260" y="33"/>
                  </a:lnTo>
                  <a:lnTo>
                    <a:pt x="260" y="33"/>
                  </a:lnTo>
                  <a:lnTo>
                    <a:pt x="233" y="17"/>
                  </a:lnTo>
                  <a:lnTo>
                    <a:pt x="201" y="11"/>
                  </a:lnTo>
                  <a:lnTo>
                    <a:pt x="168" y="0"/>
                  </a:lnTo>
                  <a:lnTo>
                    <a:pt x="130" y="0"/>
                  </a:lnTo>
                  <a:lnTo>
                    <a:pt x="130" y="0"/>
                  </a:lnTo>
                  <a:lnTo>
                    <a:pt x="97" y="0"/>
                  </a:lnTo>
                  <a:lnTo>
                    <a:pt x="65" y="11"/>
                  </a:lnTo>
                  <a:lnTo>
                    <a:pt x="33" y="17"/>
                  </a:lnTo>
                  <a:lnTo>
                    <a:pt x="0" y="33"/>
                  </a:lnTo>
                  <a:lnTo>
                    <a:pt x="0" y="576"/>
                  </a:lnTo>
                  <a:lnTo>
                    <a:pt x="0" y="576"/>
                  </a:lnTo>
                  <a:lnTo>
                    <a:pt x="33" y="593"/>
                  </a:lnTo>
                  <a:lnTo>
                    <a:pt x="65" y="598"/>
                  </a:lnTo>
                  <a:lnTo>
                    <a:pt x="97" y="604"/>
                  </a:lnTo>
                  <a:lnTo>
                    <a:pt x="130" y="609"/>
                  </a:lnTo>
                  <a:lnTo>
                    <a:pt x="130" y="609"/>
                  </a:lnTo>
                  <a:lnTo>
                    <a:pt x="168" y="604"/>
                  </a:lnTo>
                  <a:lnTo>
                    <a:pt x="201" y="598"/>
                  </a:lnTo>
                  <a:lnTo>
                    <a:pt x="233" y="593"/>
                  </a:lnTo>
                  <a:lnTo>
                    <a:pt x="260" y="576"/>
                  </a:lnTo>
                  <a:lnTo>
                    <a:pt x="260" y="305"/>
                  </a:lnTo>
                  <a:lnTo>
                    <a:pt x="260" y="305"/>
                  </a:lnTo>
                  <a:lnTo>
                    <a:pt x="260" y="332"/>
                  </a:lnTo>
                  <a:lnTo>
                    <a:pt x="249" y="354"/>
                  </a:lnTo>
                  <a:lnTo>
                    <a:pt x="239" y="375"/>
                  </a:lnTo>
                  <a:lnTo>
                    <a:pt x="222" y="397"/>
                  </a:lnTo>
                  <a:lnTo>
                    <a:pt x="206" y="413"/>
                  </a:lnTo>
                  <a:lnTo>
                    <a:pt x="185" y="424"/>
                  </a:lnTo>
                  <a:lnTo>
                    <a:pt x="157" y="430"/>
                  </a:lnTo>
                  <a:lnTo>
                    <a:pt x="130"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1" name="Freeform 184"/>
            <p:cNvSpPr>
              <a:spLocks noChangeArrowheads="1"/>
            </p:cNvSpPr>
            <p:nvPr/>
          </p:nvSpPr>
          <p:spPr bwMode="auto">
            <a:xfrm>
              <a:off x="8413750" y="6270625"/>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2" name="Freeform 185"/>
            <p:cNvSpPr>
              <a:spLocks noChangeArrowheads="1"/>
            </p:cNvSpPr>
            <p:nvPr/>
          </p:nvSpPr>
          <p:spPr bwMode="auto">
            <a:xfrm>
              <a:off x="8196263" y="6172200"/>
              <a:ext cx="61913" cy="193675"/>
            </a:xfrm>
            <a:custGeom>
              <a:avLst/>
              <a:gdLst>
                <a:gd name="T0" fmla="*/ 0 w 175"/>
                <a:gd name="T1" fmla="*/ 272 h 544"/>
                <a:gd name="T2" fmla="*/ 0 w 175"/>
                <a:gd name="T3" fmla="*/ 272 h 544"/>
                <a:gd name="T4" fmla="*/ 5 w 175"/>
                <a:gd name="T5" fmla="*/ 315 h 544"/>
                <a:gd name="T6" fmla="*/ 16 w 175"/>
                <a:gd name="T7" fmla="*/ 359 h 544"/>
                <a:gd name="T8" fmla="*/ 32 w 175"/>
                <a:gd name="T9" fmla="*/ 397 h 544"/>
                <a:gd name="T10" fmla="*/ 49 w 175"/>
                <a:gd name="T11" fmla="*/ 435 h 544"/>
                <a:gd name="T12" fmla="*/ 76 w 175"/>
                <a:gd name="T13" fmla="*/ 467 h 544"/>
                <a:gd name="T14" fmla="*/ 103 w 175"/>
                <a:gd name="T15" fmla="*/ 500 h 544"/>
                <a:gd name="T16" fmla="*/ 141 w 175"/>
                <a:gd name="T17" fmla="*/ 522 h 544"/>
                <a:gd name="T18" fmla="*/ 174 w 175"/>
                <a:gd name="T19" fmla="*/ 543 h 544"/>
                <a:gd name="T20" fmla="*/ 174 w 175"/>
                <a:gd name="T21" fmla="*/ 0 h 544"/>
                <a:gd name="T22" fmla="*/ 174 w 175"/>
                <a:gd name="T23" fmla="*/ 0 h 544"/>
                <a:gd name="T24" fmla="*/ 141 w 175"/>
                <a:gd name="T25" fmla="*/ 17 h 544"/>
                <a:gd name="T26" fmla="*/ 103 w 175"/>
                <a:gd name="T27" fmla="*/ 44 h 544"/>
                <a:gd name="T28" fmla="*/ 76 w 175"/>
                <a:gd name="T29" fmla="*/ 76 h 544"/>
                <a:gd name="T30" fmla="*/ 49 w 175"/>
                <a:gd name="T31" fmla="*/ 109 h 544"/>
                <a:gd name="T32" fmla="*/ 32 w 175"/>
                <a:gd name="T33" fmla="*/ 147 h 544"/>
                <a:gd name="T34" fmla="*/ 16 w 175"/>
                <a:gd name="T35" fmla="*/ 185 h 544"/>
                <a:gd name="T36" fmla="*/ 5 w 175"/>
                <a:gd name="T37" fmla="*/ 228 h 544"/>
                <a:gd name="T38" fmla="*/ 0 w 175"/>
                <a:gd name="T3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4">
                  <a:moveTo>
                    <a:pt x="0" y="272"/>
                  </a:moveTo>
                  <a:lnTo>
                    <a:pt x="0" y="272"/>
                  </a:lnTo>
                  <a:lnTo>
                    <a:pt x="5" y="315"/>
                  </a:lnTo>
                  <a:lnTo>
                    <a:pt x="16" y="359"/>
                  </a:lnTo>
                  <a:lnTo>
                    <a:pt x="32" y="397"/>
                  </a:lnTo>
                  <a:lnTo>
                    <a:pt x="49" y="435"/>
                  </a:lnTo>
                  <a:lnTo>
                    <a:pt x="76" y="467"/>
                  </a:lnTo>
                  <a:lnTo>
                    <a:pt x="103" y="500"/>
                  </a:lnTo>
                  <a:lnTo>
                    <a:pt x="141" y="522"/>
                  </a:lnTo>
                  <a:lnTo>
                    <a:pt x="174" y="543"/>
                  </a:lnTo>
                  <a:lnTo>
                    <a:pt x="174" y="0"/>
                  </a:lnTo>
                  <a:lnTo>
                    <a:pt x="174" y="0"/>
                  </a:lnTo>
                  <a:lnTo>
                    <a:pt x="141" y="17"/>
                  </a:lnTo>
                  <a:lnTo>
                    <a:pt x="103" y="44"/>
                  </a:lnTo>
                  <a:lnTo>
                    <a:pt x="76" y="76"/>
                  </a:lnTo>
                  <a:lnTo>
                    <a:pt x="49" y="109"/>
                  </a:lnTo>
                  <a:lnTo>
                    <a:pt x="32" y="147"/>
                  </a:lnTo>
                  <a:lnTo>
                    <a:pt x="16" y="185"/>
                  </a:lnTo>
                  <a:lnTo>
                    <a:pt x="5"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3" name="Freeform 186"/>
            <p:cNvSpPr>
              <a:spLocks noChangeArrowheads="1"/>
            </p:cNvSpPr>
            <p:nvPr/>
          </p:nvSpPr>
          <p:spPr bwMode="auto">
            <a:xfrm>
              <a:off x="8351838" y="6172200"/>
              <a:ext cx="61913" cy="193675"/>
            </a:xfrm>
            <a:custGeom>
              <a:avLst/>
              <a:gdLst>
                <a:gd name="T0" fmla="*/ 174 w 175"/>
                <a:gd name="T1" fmla="*/ 272 h 544"/>
                <a:gd name="T2" fmla="*/ 174 w 175"/>
                <a:gd name="T3" fmla="*/ 272 h 544"/>
                <a:gd name="T4" fmla="*/ 174 w 175"/>
                <a:gd name="T5" fmla="*/ 272 h 544"/>
                <a:gd name="T6" fmla="*/ 169 w 175"/>
                <a:gd name="T7" fmla="*/ 228 h 544"/>
                <a:gd name="T8" fmla="*/ 163 w 175"/>
                <a:gd name="T9" fmla="*/ 185 h 544"/>
                <a:gd name="T10" fmla="*/ 147 w 175"/>
                <a:gd name="T11" fmla="*/ 142 h 544"/>
                <a:gd name="T12" fmla="*/ 125 w 175"/>
                <a:gd name="T13" fmla="*/ 109 h 544"/>
                <a:gd name="T14" fmla="*/ 104 w 175"/>
                <a:gd name="T15" fmla="*/ 71 h 544"/>
                <a:gd name="T16" fmla="*/ 71 w 175"/>
                <a:gd name="T17" fmla="*/ 44 h 544"/>
                <a:gd name="T18" fmla="*/ 38 w 175"/>
                <a:gd name="T19" fmla="*/ 17 h 544"/>
                <a:gd name="T20" fmla="*/ 0 w 175"/>
                <a:gd name="T21" fmla="*/ 0 h 544"/>
                <a:gd name="T22" fmla="*/ 0 w 175"/>
                <a:gd name="T23" fmla="*/ 272 h 544"/>
                <a:gd name="T24" fmla="*/ 0 w 175"/>
                <a:gd name="T25" fmla="*/ 272 h 544"/>
                <a:gd name="T26" fmla="*/ 0 w 175"/>
                <a:gd name="T27" fmla="*/ 272 h 544"/>
                <a:gd name="T28" fmla="*/ 0 w 175"/>
                <a:gd name="T29" fmla="*/ 272 h 544"/>
                <a:gd name="T30" fmla="*/ 0 w 175"/>
                <a:gd name="T31" fmla="*/ 272 h 544"/>
                <a:gd name="T32" fmla="*/ 0 w 175"/>
                <a:gd name="T33" fmla="*/ 543 h 544"/>
                <a:gd name="T34" fmla="*/ 0 w 175"/>
                <a:gd name="T35" fmla="*/ 543 h 544"/>
                <a:gd name="T36" fmla="*/ 38 w 175"/>
                <a:gd name="T37" fmla="*/ 527 h 544"/>
                <a:gd name="T38" fmla="*/ 71 w 175"/>
                <a:gd name="T39" fmla="*/ 500 h 544"/>
                <a:gd name="T40" fmla="*/ 104 w 175"/>
                <a:gd name="T41" fmla="*/ 467 h 544"/>
                <a:gd name="T42" fmla="*/ 125 w 175"/>
                <a:gd name="T43" fmla="*/ 435 h 544"/>
                <a:gd name="T44" fmla="*/ 147 w 175"/>
                <a:gd name="T45" fmla="*/ 397 h 544"/>
                <a:gd name="T46" fmla="*/ 163 w 175"/>
                <a:gd name="T47" fmla="*/ 359 h 544"/>
                <a:gd name="T48" fmla="*/ 169 w 175"/>
                <a:gd name="T49" fmla="*/ 315 h 544"/>
                <a:gd name="T50" fmla="*/ 174 w 175"/>
                <a:gd name="T5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544">
                  <a:moveTo>
                    <a:pt x="174" y="272"/>
                  </a:moveTo>
                  <a:lnTo>
                    <a:pt x="174" y="272"/>
                  </a:lnTo>
                  <a:lnTo>
                    <a:pt x="174" y="272"/>
                  </a:lnTo>
                  <a:lnTo>
                    <a:pt x="169" y="228"/>
                  </a:lnTo>
                  <a:lnTo>
                    <a:pt x="163" y="185"/>
                  </a:lnTo>
                  <a:lnTo>
                    <a:pt x="147" y="142"/>
                  </a:lnTo>
                  <a:lnTo>
                    <a:pt x="125" y="109"/>
                  </a:lnTo>
                  <a:lnTo>
                    <a:pt x="104" y="71"/>
                  </a:lnTo>
                  <a:lnTo>
                    <a:pt x="71" y="44"/>
                  </a:lnTo>
                  <a:lnTo>
                    <a:pt x="38" y="17"/>
                  </a:lnTo>
                  <a:lnTo>
                    <a:pt x="0" y="0"/>
                  </a:lnTo>
                  <a:lnTo>
                    <a:pt x="0" y="272"/>
                  </a:lnTo>
                  <a:lnTo>
                    <a:pt x="0" y="272"/>
                  </a:lnTo>
                  <a:lnTo>
                    <a:pt x="0" y="272"/>
                  </a:lnTo>
                  <a:lnTo>
                    <a:pt x="0" y="272"/>
                  </a:lnTo>
                  <a:lnTo>
                    <a:pt x="0" y="272"/>
                  </a:lnTo>
                  <a:lnTo>
                    <a:pt x="0" y="543"/>
                  </a:lnTo>
                  <a:lnTo>
                    <a:pt x="0" y="543"/>
                  </a:lnTo>
                  <a:lnTo>
                    <a:pt x="38" y="527"/>
                  </a:lnTo>
                  <a:lnTo>
                    <a:pt x="71" y="500"/>
                  </a:lnTo>
                  <a:lnTo>
                    <a:pt x="104" y="467"/>
                  </a:lnTo>
                  <a:lnTo>
                    <a:pt x="125" y="435"/>
                  </a:lnTo>
                  <a:lnTo>
                    <a:pt x="147" y="397"/>
                  </a:lnTo>
                  <a:lnTo>
                    <a:pt x="163" y="359"/>
                  </a:lnTo>
                  <a:lnTo>
                    <a:pt x="169"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4" name="Freeform 187"/>
            <p:cNvSpPr>
              <a:spLocks noChangeArrowheads="1"/>
            </p:cNvSpPr>
            <p:nvPr/>
          </p:nvSpPr>
          <p:spPr bwMode="auto">
            <a:xfrm>
              <a:off x="11310938" y="5656263"/>
              <a:ext cx="60325" cy="1206500"/>
            </a:xfrm>
            <a:custGeom>
              <a:avLst/>
              <a:gdLst>
                <a:gd name="T0" fmla="*/ 0 w 174"/>
                <a:gd name="T1" fmla="*/ 1722 h 3358"/>
                <a:gd name="T2" fmla="*/ 0 w 174"/>
                <a:gd name="T3" fmla="*/ 1722 h 3358"/>
                <a:gd name="T4" fmla="*/ 5 w 174"/>
                <a:gd name="T5" fmla="*/ 1678 h 3358"/>
                <a:gd name="T6" fmla="*/ 16 w 174"/>
                <a:gd name="T7" fmla="*/ 1635 h 3358"/>
                <a:gd name="T8" fmla="*/ 27 w 174"/>
                <a:gd name="T9" fmla="*/ 1592 h 3358"/>
                <a:gd name="T10" fmla="*/ 48 w 174"/>
                <a:gd name="T11" fmla="*/ 1559 h 3358"/>
                <a:gd name="T12" fmla="*/ 75 w 174"/>
                <a:gd name="T13" fmla="*/ 1521 h 3358"/>
                <a:gd name="T14" fmla="*/ 102 w 174"/>
                <a:gd name="T15" fmla="*/ 1494 h 3358"/>
                <a:gd name="T16" fmla="*/ 135 w 174"/>
                <a:gd name="T17" fmla="*/ 1467 h 3358"/>
                <a:gd name="T18" fmla="*/ 173 w 174"/>
                <a:gd name="T19" fmla="*/ 1445 h 3358"/>
                <a:gd name="T20" fmla="*/ 173 w 174"/>
                <a:gd name="T21" fmla="*/ 0 h 3358"/>
                <a:gd name="T22" fmla="*/ 0 w 174"/>
                <a:gd name="T23" fmla="*/ 0 h 3358"/>
                <a:gd name="T24" fmla="*/ 0 w 174"/>
                <a:gd name="T25" fmla="*/ 3357 h 3358"/>
                <a:gd name="T26" fmla="*/ 173 w 174"/>
                <a:gd name="T27" fmla="*/ 3357 h 3358"/>
                <a:gd name="T28" fmla="*/ 173 w 174"/>
                <a:gd name="T29" fmla="*/ 1994 h 3358"/>
                <a:gd name="T30" fmla="*/ 173 w 174"/>
                <a:gd name="T31" fmla="*/ 1994 h 3358"/>
                <a:gd name="T32" fmla="*/ 135 w 174"/>
                <a:gd name="T33" fmla="*/ 1972 h 3358"/>
                <a:gd name="T34" fmla="*/ 102 w 174"/>
                <a:gd name="T35" fmla="*/ 1950 h 3358"/>
                <a:gd name="T36" fmla="*/ 75 w 174"/>
                <a:gd name="T37" fmla="*/ 1917 h 3358"/>
                <a:gd name="T38" fmla="*/ 48 w 174"/>
                <a:gd name="T39" fmla="*/ 1885 h 3358"/>
                <a:gd name="T40" fmla="*/ 27 w 174"/>
                <a:gd name="T41" fmla="*/ 1847 h 3358"/>
                <a:gd name="T42" fmla="*/ 16 w 174"/>
                <a:gd name="T43" fmla="*/ 1809 h 3358"/>
                <a:gd name="T44" fmla="*/ 5 w 174"/>
                <a:gd name="T45" fmla="*/ 1765 h 3358"/>
                <a:gd name="T46" fmla="*/ 0 w 174"/>
                <a:gd name="T47" fmla="*/ 1722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3358">
                  <a:moveTo>
                    <a:pt x="0" y="1722"/>
                  </a:moveTo>
                  <a:lnTo>
                    <a:pt x="0" y="1722"/>
                  </a:lnTo>
                  <a:lnTo>
                    <a:pt x="5" y="1678"/>
                  </a:lnTo>
                  <a:lnTo>
                    <a:pt x="16" y="1635"/>
                  </a:lnTo>
                  <a:lnTo>
                    <a:pt x="27" y="1592"/>
                  </a:lnTo>
                  <a:lnTo>
                    <a:pt x="48" y="1559"/>
                  </a:lnTo>
                  <a:lnTo>
                    <a:pt x="75" y="1521"/>
                  </a:lnTo>
                  <a:lnTo>
                    <a:pt x="102" y="1494"/>
                  </a:lnTo>
                  <a:lnTo>
                    <a:pt x="135" y="1467"/>
                  </a:lnTo>
                  <a:lnTo>
                    <a:pt x="173" y="1445"/>
                  </a:lnTo>
                  <a:lnTo>
                    <a:pt x="173" y="0"/>
                  </a:lnTo>
                  <a:lnTo>
                    <a:pt x="0" y="0"/>
                  </a:lnTo>
                  <a:lnTo>
                    <a:pt x="0" y="3357"/>
                  </a:lnTo>
                  <a:lnTo>
                    <a:pt x="173" y="3357"/>
                  </a:lnTo>
                  <a:lnTo>
                    <a:pt x="173" y="1994"/>
                  </a:lnTo>
                  <a:lnTo>
                    <a:pt x="173" y="1994"/>
                  </a:lnTo>
                  <a:lnTo>
                    <a:pt x="135" y="1972"/>
                  </a:lnTo>
                  <a:lnTo>
                    <a:pt x="102" y="1950"/>
                  </a:lnTo>
                  <a:lnTo>
                    <a:pt x="75" y="1917"/>
                  </a:lnTo>
                  <a:lnTo>
                    <a:pt x="48" y="1885"/>
                  </a:lnTo>
                  <a:lnTo>
                    <a:pt x="27" y="1847"/>
                  </a:lnTo>
                  <a:lnTo>
                    <a:pt x="16" y="1809"/>
                  </a:lnTo>
                  <a:lnTo>
                    <a:pt x="5" y="1765"/>
                  </a:lnTo>
                  <a:lnTo>
                    <a:pt x="0" y="172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5" name="Freeform 188"/>
            <p:cNvSpPr>
              <a:spLocks noChangeArrowheads="1"/>
            </p:cNvSpPr>
            <p:nvPr/>
          </p:nvSpPr>
          <p:spPr bwMode="auto">
            <a:xfrm>
              <a:off x="11466513" y="5813425"/>
              <a:ext cx="61913" cy="461962"/>
            </a:xfrm>
            <a:custGeom>
              <a:avLst/>
              <a:gdLst>
                <a:gd name="T0" fmla="*/ 0 w 175"/>
                <a:gd name="T1" fmla="*/ 0 h 1288"/>
                <a:gd name="T2" fmla="*/ 0 w 175"/>
                <a:gd name="T3" fmla="*/ 1010 h 1288"/>
                <a:gd name="T4" fmla="*/ 0 w 175"/>
                <a:gd name="T5" fmla="*/ 1010 h 1288"/>
                <a:gd name="T6" fmla="*/ 38 w 175"/>
                <a:gd name="T7" fmla="*/ 1032 h 1288"/>
                <a:gd name="T8" fmla="*/ 70 w 175"/>
                <a:gd name="T9" fmla="*/ 1059 h 1288"/>
                <a:gd name="T10" fmla="*/ 97 w 175"/>
                <a:gd name="T11" fmla="*/ 1086 h 1288"/>
                <a:gd name="T12" fmla="*/ 124 w 175"/>
                <a:gd name="T13" fmla="*/ 1124 h 1288"/>
                <a:gd name="T14" fmla="*/ 147 w 175"/>
                <a:gd name="T15" fmla="*/ 1157 h 1288"/>
                <a:gd name="T16" fmla="*/ 163 w 175"/>
                <a:gd name="T17" fmla="*/ 1200 h 1288"/>
                <a:gd name="T18" fmla="*/ 168 w 175"/>
                <a:gd name="T19" fmla="*/ 1243 h 1288"/>
                <a:gd name="T20" fmla="*/ 174 w 175"/>
                <a:gd name="T21" fmla="*/ 1287 h 1288"/>
                <a:gd name="T22" fmla="*/ 174 w 175"/>
                <a:gd name="T23" fmla="*/ 0 h 1288"/>
                <a:gd name="T24" fmla="*/ 0 w 175"/>
                <a:gd name="T25" fmla="*/ 0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288">
                  <a:moveTo>
                    <a:pt x="0" y="0"/>
                  </a:moveTo>
                  <a:lnTo>
                    <a:pt x="0" y="1010"/>
                  </a:lnTo>
                  <a:lnTo>
                    <a:pt x="0" y="1010"/>
                  </a:lnTo>
                  <a:lnTo>
                    <a:pt x="38" y="1032"/>
                  </a:lnTo>
                  <a:lnTo>
                    <a:pt x="70" y="1059"/>
                  </a:lnTo>
                  <a:lnTo>
                    <a:pt x="97" y="1086"/>
                  </a:lnTo>
                  <a:lnTo>
                    <a:pt x="124" y="1124"/>
                  </a:lnTo>
                  <a:lnTo>
                    <a:pt x="147" y="1157"/>
                  </a:lnTo>
                  <a:lnTo>
                    <a:pt x="163" y="1200"/>
                  </a:lnTo>
                  <a:lnTo>
                    <a:pt x="168" y="1243"/>
                  </a:lnTo>
                  <a:lnTo>
                    <a:pt x="174" y="1287"/>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6" name="Freeform 189"/>
            <p:cNvSpPr>
              <a:spLocks noChangeArrowheads="1"/>
            </p:cNvSpPr>
            <p:nvPr/>
          </p:nvSpPr>
          <p:spPr bwMode="auto">
            <a:xfrm>
              <a:off x="11466513" y="6276975"/>
              <a:ext cx="61913" cy="587375"/>
            </a:xfrm>
            <a:custGeom>
              <a:avLst/>
              <a:gdLst>
                <a:gd name="T0" fmla="*/ 0 w 175"/>
                <a:gd name="T1" fmla="*/ 272 h 1636"/>
                <a:gd name="T2" fmla="*/ 0 w 175"/>
                <a:gd name="T3" fmla="*/ 1635 h 1636"/>
                <a:gd name="T4" fmla="*/ 174 w 175"/>
                <a:gd name="T5" fmla="*/ 1635 h 1636"/>
                <a:gd name="T6" fmla="*/ 174 w 175"/>
                <a:gd name="T7" fmla="*/ 0 h 1636"/>
                <a:gd name="T8" fmla="*/ 174 w 175"/>
                <a:gd name="T9" fmla="*/ 0 h 1636"/>
                <a:gd name="T10" fmla="*/ 168 w 175"/>
                <a:gd name="T11" fmla="*/ 43 h 1636"/>
                <a:gd name="T12" fmla="*/ 163 w 175"/>
                <a:gd name="T13" fmla="*/ 87 h 1636"/>
                <a:gd name="T14" fmla="*/ 147 w 175"/>
                <a:gd name="T15" fmla="*/ 125 h 1636"/>
                <a:gd name="T16" fmla="*/ 124 w 175"/>
                <a:gd name="T17" fmla="*/ 163 h 1636"/>
                <a:gd name="T18" fmla="*/ 97 w 175"/>
                <a:gd name="T19" fmla="*/ 195 h 1636"/>
                <a:gd name="T20" fmla="*/ 70 w 175"/>
                <a:gd name="T21" fmla="*/ 228 h 1636"/>
                <a:gd name="T22" fmla="*/ 38 w 175"/>
                <a:gd name="T23" fmla="*/ 250 h 1636"/>
                <a:gd name="T24" fmla="*/ 0 w 175"/>
                <a:gd name="T25" fmla="*/ 272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636">
                  <a:moveTo>
                    <a:pt x="0" y="272"/>
                  </a:moveTo>
                  <a:lnTo>
                    <a:pt x="0" y="1635"/>
                  </a:lnTo>
                  <a:lnTo>
                    <a:pt x="174" y="1635"/>
                  </a:lnTo>
                  <a:lnTo>
                    <a:pt x="174" y="0"/>
                  </a:lnTo>
                  <a:lnTo>
                    <a:pt x="174" y="0"/>
                  </a:lnTo>
                  <a:lnTo>
                    <a:pt x="168" y="43"/>
                  </a:lnTo>
                  <a:lnTo>
                    <a:pt x="163" y="87"/>
                  </a:lnTo>
                  <a:lnTo>
                    <a:pt x="147" y="125"/>
                  </a:lnTo>
                  <a:lnTo>
                    <a:pt x="124" y="163"/>
                  </a:lnTo>
                  <a:lnTo>
                    <a:pt x="97" y="195"/>
                  </a:lnTo>
                  <a:lnTo>
                    <a:pt x="70" y="228"/>
                  </a:lnTo>
                  <a:lnTo>
                    <a:pt x="38"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7" name="Freeform 190"/>
            <p:cNvSpPr>
              <a:spLocks noChangeArrowheads="1"/>
            </p:cNvSpPr>
            <p:nvPr/>
          </p:nvSpPr>
          <p:spPr bwMode="auto">
            <a:xfrm>
              <a:off x="11372850" y="6167438"/>
              <a:ext cx="92075" cy="217487"/>
            </a:xfrm>
            <a:custGeom>
              <a:avLst/>
              <a:gdLst>
                <a:gd name="T0" fmla="*/ 131 w 262"/>
                <a:gd name="T1" fmla="*/ 435 h 609"/>
                <a:gd name="T2" fmla="*/ 131 w 262"/>
                <a:gd name="T3" fmla="*/ 435 h 609"/>
                <a:gd name="T4" fmla="*/ 104 w 262"/>
                <a:gd name="T5" fmla="*/ 429 h 609"/>
                <a:gd name="T6" fmla="*/ 81 w 262"/>
                <a:gd name="T7" fmla="*/ 424 h 609"/>
                <a:gd name="T8" fmla="*/ 60 w 262"/>
                <a:gd name="T9" fmla="*/ 413 h 609"/>
                <a:gd name="T10" fmla="*/ 38 w 262"/>
                <a:gd name="T11" fmla="*/ 396 h 609"/>
                <a:gd name="T12" fmla="*/ 22 w 262"/>
                <a:gd name="T13" fmla="*/ 375 h 609"/>
                <a:gd name="T14" fmla="*/ 11 w 262"/>
                <a:gd name="T15" fmla="*/ 353 h 609"/>
                <a:gd name="T16" fmla="*/ 6 w 262"/>
                <a:gd name="T17" fmla="*/ 331 h 609"/>
                <a:gd name="T18" fmla="*/ 0 w 262"/>
                <a:gd name="T19" fmla="*/ 304 h 609"/>
                <a:gd name="T20" fmla="*/ 0 w 262"/>
                <a:gd name="T21" fmla="*/ 304 h 609"/>
                <a:gd name="T22" fmla="*/ 6 w 262"/>
                <a:gd name="T23" fmla="*/ 277 h 609"/>
                <a:gd name="T24" fmla="*/ 11 w 262"/>
                <a:gd name="T25" fmla="*/ 255 h 609"/>
                <a:gd name="T26" fmla="*/ 22 w 262"/>
                <a:gd name="T27" fmla="*/ 228 h 609"/>
                <a:gd name="T28" fmla="*/ 38 w 262"/>
                <a:gd name="T29" fmla="*/ 212 h 609"/>
                <a:gd name="T30" fmla="*/ 60 w 262"/>
                <a:gd name="T31" fmla="*/ 195 h 609"/>
                <a:gd name="T32" fmla="*/ 81 w 262"/>
                <a:gd name="T33" fmla="*/ 185 h 609"/>
                <a:gd name="T34" fmla="*/ 104 w 262"/>
                <a:gd name="T35" fmla="*/ 174 h 609"/>
                <a:gd name="T36" fmla="*/ 131 w 262"/>
                <a:gd name="T37" fmla="*/ 174 h 609"/>
                <a:gd name="T38" fmla="*/ 131 w 262"/>
                <a:gd name="T39" fmla="*/ 174 h 609"/>
                <a:gd name="T40" fmla="*/ 158 w 262"/>
                <a:gd name="T41" fmla="*/ 174 h 609"/>
                <a:gd name="T42" fmla="*/ 179 w 262"/>
                <a:gd name="T43" fmla="*/ 185 h 609"/>
                <a:gd name="T44" fmla="*/ 201 w 262"/>
                <a:gd name="T45" fmla="*/ 195 h 609"/>
                <a:gd name="T46" fmla="*/ 223 w 262"/>
                <a:gd name="T47" fmla="*/ 212 h 609"/>
                <a:gd name="T48" fmla="*/ 239 w 262"/>
                <a:gd name="T49" fmla="*/ 228 h 609"/>
                <a:gd name="T50" fmla="*/ 250 w 262"/>
                <a:gd name="T51" fmla="*/ 255 h 609"/>
                <a:gd name="T52" fmla="*/ 256 w 262"/>
                <a:gd name="T53" fmla="*/ 277 h 609"/>
                <a:gd name="T54" fmla="*/ 261 w 262"/>
                <a:gd name="T55" fmla="*/ 304 h 609"/>
                <a:gd name="T56" fmla="*/ 261 w 262"/>
                <a:gd name="T57" fmla="*/ 27 h 609"/>
                <a:gd name="T58" fmla="*/ 261 w 262"/>
                <a:gd name="T59" fmla="*/ 27 h 609"/>
                <a:gd name="T60" fmla="*/ 228 w 262"/>
                <a:gd name="T61" fmla="*/ 16 h 609"/>
                <a:gd name="T62" fmla="*/ 196 w 262"/>
                <a:gd name="T63" fmla="*/ 6 h 609"/>
                <a:gd name="T64" fmla="*/ 163 w 262"/>
                <a:gd name="T65" fmla="*/ 0 h 609"/>
                <a:gd name="T66" fmla="*/ 131 w 262"/>
                <a:gd name="T67" fmla="*/ 0 h 609"/>
                <a:gd name="T68" fmla="*/ 131 w 262"/>
                <a:gd name="T69" fmla="*/ 0 h 609"/>
                <a:gd name="T70" fmla="*/ 98 w 262"/>
                <a:gd name="T71" fmla="*/ 0 h 609"/>
                <a:gd name="T72" fmla="*/ 65 w 262"/>
                <a:gd name="T73" fmla="*/ 6 h 609"/>
                <a:gd name="T74" fmla="*/ 33 w 262"/>
                <a:gd name="T75" fmla="*/ 16 h 609"/>
                <a:gd name="T76" fmla="*/ 0 w 262"/>
                <a:gd name="T77" fmla="*/ 27 h 609"/>
                <a:gd name="T78" fmla="*/ 0 w 262"/>
                <a:gd name="T79" fmla="*/ 576 h 609"/>
                <a:gd name="T80" fmla="*/ 0 w 262"/>
                <a:gd name="T81" fmla="*/ 576 h 609"/>
                <a:gd name="T82" fmla="*/ 33 w 262"/>
                <a:gd name="T83" fmla="*/ 592 h 609"/>
                <a:gd name="T84" fmla="*/ 65 w 262"/>
                <a:gd name="T85" fmla="*/ 597 h 609"/>
                <a:gd name="T86" fmla="*/ 98 w 262"/>
                <a:gd name="T87" fmla="*/ 603 h 609"/>
                <a:gd name="T88" fmla="*/ 131 w 262"/>
                <a:gd name="T89" fmla="*/ 608 h 609"/>
                <a:gd name="T90" fmla="*/ 131 w 262"/>
                <a:gd name="T91" fmla="*/ 608 h 609"/>
                <a:gd name="T92" fmla="*/ 163 w 262"/>
                <a:gd name="T93" fmla="*/ 603 h 609"/>
                <a:gd name="T94" fmla="*/ 196 w 262"/>
                <a:gd name="T95" fmla="*/ 597 h 609"/>
                <a:gd name="T96" fmla="*/ 228 w 262"/>
                <a:gd name="T97" fmla="*/ 592 h 609"/>
                <a:gd name="T98" fmla="*/ 261 w 262"/>
                <a:gd name="T99" fmla="*/ 576 h 609"/>
                <a:gd name="T100" fmla="*/ 261 w 262"/>
                <a:gd name="T101" fmla="*/ 304 h 609"/>
                <a:gd name="T102" fmla="*/ 261 w 262"/>
                <a:gd name="T103" fmla="*/ 304 h 609"/>
                <a:gd name="T104" fmla="*/ 256 w 262"/>
                <a:gd name="T105" fmla="*/ 331 h 609"/>
                <a:gd name="T106" fmla="*/ 250 w 262"/>
                <a:gd name="T107" fmla="*/ 353 h 609"/>
                <a:gd name="T108" fmla="*/ 239 w 262"/>
                <a:gd name="T109" fmla="*/ 375 h 609"/>
                <a:gd name="T110" fmla="*/ 223 w 262"/>
                <a:gd name="T111" fmla="*/ 396 h 609"/>
                <a:gd name="T112" fmla="*/ 201 w 262"/>
                <a:gd name="T113" fmla="*/ 413 h 609"/>
                <a:gd name="T114" fmla="*/ 179 w 262"/>
                <a:gd name="T115" fmla="*/ 424 h 609"/>
                <a:gd name="T116" fmla="*/ 158 w 262"/>
                <a:gd name="T117" fmla="*/ 429 h 609"/>
                <a:gd name="T118" fmla="*/ 131 w 262"/>
                <a:gd name="T119" fmla="*/ 43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609">
                  <a:moveTo>
                    <a:pt x="131" y="435"/>
                  </a:moveTo>
                  <a:lnTo>
                    <a:pt x="131" y="435"/>
                  </a:lnTo>
                  <a:lnTo>
                    <a:pt x="104" y="429"/>
                  </a:lnTo>
                  <a:lnTo>
                    <a:pt x="81" y="424"/>
                  </a:lnTo>
                  <a:lnTo>
                    <a:pt x="60" y="413"/>
                  </a:lnTo>
                  <a:lnTo>
                    <a:pt x="38" y="396"/>
                  </a:lnTo>
                  <a:lnTo>
                    <a:pt x="22" y="375"/>
                  </a:lnTo>
                  <a:lnTo>
                    <a:pt x="11" y="353"/>
                  </a:lnTo>
                  <a:lnTo>
                    <a:pt x="6" y="331"/>
                  </a:lnTo>
                  <a:lnTo>
                    <a:pt x="0" y="304"/>
                  </a:lnTo>
                  <a:lnTo>
                    <a:pt x="0" y="304"/>
                  </a:lnTo>
                  <a:lnTo>
                    <a:pt x="6" y="277"/>
                  </a:lnTo>
                  <a:lnTo>
                    <a:pt x="11" y="255"/>
                  </a:lnTo>
                  <a:lnTo>
                    <a:pt x="22" y="228"/>
                  </a:lnTo>
                  <a:lnTo>
                    <a:pt x="38" y="212"/>
                  </a:lnTo>
                  <a:lnTo>
                    <a:pt x="60" y="195"/>
                  </a:lnTo>
                  <a:lnTo>
                    <a:pt x="81" y="185"/>
                  </a:lnTo>
                  <a:lnTo>
                    <a:pt x="104" y="174"/>
                  </a:lnTo>
                  <a:lnTo>
                    <a:pt x="131" y="174"/>
                  </a:lnTo>
                  <a:lnTo>
                    <a:pt x="131" y="174"/>
                  </a:lnTo>
                  <a:lnTo>
                    <a:pt x="158" y="174"/>
                  </a:lnTo>
                  <a:lnTo>
                    <a:pt x="179" y="185"/>
                  </a:lnTo>
                  <a:lnTo>
                    <a:pt x="201" y="195"/>
                  </a:lnTo>
                  <a:lnTo>
                    <a:pt x="223" y="212"/>
                  </a:lnTo>
                  <a:lnTo>
                    <a:pt x="239" y="228"/>
                  </a:lnTo>
                  <a:lnTo>
                    <a:pt x="250" y="255"/>
                  </a:lnTo>
                  <a:lnTo>
                    <a:pt x="256" y="277"/>
                  </a:lnTo>
                  <a:lnTo>
                    <a:pt x="261" y="304"/>
                  </a:lnTo>
                  <a:lnTo>
                    <a:pt x="261" y="27"/>
                  </a:lnTo>
                  <a:lnTo>
                    <a:pt x="261" y="27"/>
                  </a:lnTo>
                  <a:lnTo>
                    <a:pt x="228" y="16"/>
                  </a:lnTo>
                  <a:lnTo>
                    <a:pt x="196" y="6"/>
                  </a:lnTo>
                  <a:lnTo>
                    <a:pt x="163" y="0"/>
                  </a:lnTo>
                  <a:lnTo>
                    <a:pt x="131" y="0"/>
                  </a:lnTo>
                  <a:lnTo>
                    <a:pt x="131" y="0"/>
                  </a:lnTo>
                  <a:lnTo>
                    <a:pt x="98" y="0"/>
                  </a:lnTo>
                  <a:lnTo>
                    <a:pt x="65" y="6"/>
                  </a:lnTo>
                  <a:lnTo>
                    <a:pt x="33" y="16"/>
                  </a:lnTo>
                  <a:lnTo>
                    <a:pt x="0" y="27"/>
                  </a:lnTo>
                  <a:lnTo>
                    <a:pt x="0" y="576"/>
                  </a:lnTo>
                  <a:lnTo>
                    <a:pt x="0" y="576"/>
                  </a:lnTo>
                  <a:lnTo>
                    <a:pt x="33" y="592"/>
                  </a:lnTo>
                  <a:lnTo>
                    <a:pt x="65" y="597"/>
                  </a:lnTo>
                  <a:lnTo>
                    <a:pt x="98" y="603"/>
                  </a:lnTo>
                  <a:lnTo>
                    <a:pt x="131" y="608"/>
                  </a:lnTo>
                  <a:lnTo>
                    <a:pt x="131" y="608"/>
                  </a:lnTo>
                  <a:lnTo>
                    <a:pt x="163" y="603"/>
                  </a:lnTo>
                  <a:lnTo>
                    <a:pt x="196" y="597"/>
                  </a:lnTo>
                  <a:lnTo>
                    <a:pt x="228" y="592"/>
                  </a:lnTo>
                  <a:lnTo>
                    <a:pt x="261" y="576"/>
                  </a:lnTo>
                  <a:lnTo>
                    <a:pt x="261" y="304"/>
                  </a:lnTo>
                  <a:lnTo>
                    <a:pt x="261" y="304"/>
                  </a:lnTo>
                  <a:lnTo>
                    <a:pt x="256" y="331"/>
                  </a:lnTo>
                  <a:lnTo>
                    <a:pt x="250" y="353"/>
                  </a:lnTo>
                  <a:lnTo>
                    <a:pt x="239" y="375"/>
                  </a:lnTo>
                  <a:lnTo>
                    <a:pt x="223" y="396"/>
                  </a:lnTo>
                  <a:lnTo>
                    <a:pt x="201" y="413"/>
                  </a:lnTo>
                  <a:lnTo>
                    <a:pt x="179" y="424"/>
                  </a:lnTo>
                  <a:lnTo>
                    <a:pt x="158" y="429"/>
                  </a:lnTo>
                  <a:lnTo>
                    <a:pt x="131" y="4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8" name="Freeform 191"/>
            <p:cNvSpPr>
              <a:spLocks noChangeArrowheads="1"/>
            </p:cNvSpPr>
            <p:nvPr/>
          </p:nvSpPr>
          <p:spPr bwMode="auto">
            <a:xfrm>
              <a:off x="11310938" y="6176963"/>
              <a:ext cx="60325" cy="196850"/>
            </a:xfrm>
            <a:custGeom>
              <a:avLst/>
              <a:gdLst>
                <a:gd name="T0" fmla="*/ 0 w 174"/>
                <a:gd name="T1" fmla="*/ 277 h 550"/>
                <a:gd name="T2" fmla="*/ 0 w 174"/>
                <a:gd name="T3" fmla="*/ 277 h 550"/>
                <a:gd name="T4" fmla="*/ 5 w 174"/>
                <a:gd name="T5" fmla="*/ 320 h 550"/>
                <a:gd name="T6" fmla="*/ 16 w 174"/>
                <a:gd name="T7" fmla="*/ 364 h 550"/>
                <a:gd name="T8" fmla="*/ 27 w 174"/>
                <a:gd name="T9" fmla="*/ 402 h 550"/>
                <a:gd name="T10" fmla="*/ 48 w 174"/>
                <a:gd name="T11" fmla="*/ 440 h 550"/>
                <a:gd name="T12" fmla="*/ 75 w 174"/>
                <a:gd name="T13" fmla="*/ 472 h 550"/>
                <a:gd name="T14" fmla="*/ 102 w 174"/>
                <a:gd name="T15" fmla="*/ 505 h 550"/>
                <a:gd name="T16" fmla="*/ 135 w 174"/>
                <a:gd name="T17" fmla="*/ 527 h 550"/>
                <a:gd name="T18" fmla="*/ 173 w 174"/>
                <a:gd name="T19" fmla="*/ 549 h 550"/>
                <a:gd name="T20" fmla="*/ 173 w 174"/>
                <a:gd name="T21" fmla="*/ 0 h 550"/>
                <a:gd name="T22" fmla="*/ 173 w 174"/>
                <a:gd name="T23" fmla="*/ 0 h 550"/>
                <a:gd name="T24" fmla="*/ 135 w 174"/>
                <a:gd name="T25" fmla="*/ 22 h 550"/>
                <a:gd name="T26" fmla="*/ 102 w 174"/>
                <a:gd name="T27" fmla="*/ 49 h 550"/>
                <a:gd name="T28" fmla="*/ 75 w 174"/>
                <a:gd name="T29" fmla="*/ 76 h 550"/>
                <a:gd name="T30" fmla="*/ 48 w 174"/>
                <a:gd name="T31" fmla="*/ 114 h 550"/>
                <a:gd name="T32" fmla="*/ 27 w 174"/>
                <a:gd name="T33" fmla="*/ 147 h 550"/>
                <a:gd name="T34" fmla="*/ 16 w 174"/>
                <a:gd name="T35" fmla="*/ 190 h 550"/>
                <a:gd name="T36" fmla="*/ 5 w 174"/>
                <a:gd name="T37" fmla="*/ 233 h 550"/>
                <a:gd name="T38" fmla="*/ 0 w 174"/>
                <a:gd name="T39"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550">
                  <a:moveTo>
                    <a:pt x="0" y="277"/>
                  </a:moveTo>
                  <a:lnTo>
                    <a:pt x="0" y="277"/>
                  </a:lnTo>
                  <a:lnTo>
                    <a:pt x="5" y="320"/>
                  </a:lnTo>
                  <a:lnTo>
                    <a:pt x="16" y="364"/>
                  </a:lnTo>
                  <a:lnTo>
                    <a:pt x="27" y="402"/>
                  </a:lnTo>
                  <a:lnTo>
                    <a:pt x="48" y="440"/>
                  </a:lnTo>
                  <a:lnTo>
                    <a:pt x="75" y="472"/>
                  </a:lnTo>
                  <a:lnTo>
                    <a:pt x="102" y="505"/>
                  </a:lnTo>
                  <a:lnTo>
                    <a:pt x="135" y="527"/>
                  </a:lnTo>
                  <a:lnTo>
                    <a:pt x="173" y="549"/>
                  </a:lnTo>
                  <a:lnTo>
                    <a:pt x="173" y="0"/>
                  </a:lnTo>
                  <a:lnTo>
                    <a:pt x="173" y="0"/>
                  </a:lnTo>
                  <a:lnTo>
                    <a:pt x="135" y="22"/>
                  </a:lnTo>
                  <a:lnTo>
                    <a:pt x="102" y="49"/>
                  </a:lnTo>
                  <a:lnTo>
                    <a:pt x="75" y="76"/>
                  </a:lnTo>
                  <a:lnTo>
                    <a:pt x="48" y="114"/>
                  </a:lnTo>
                  <a:lnTo>
                    <a:pt x="27" y="147"/>
                  </a:lnTo>
                  <a:lnTo>
                    <a:pt x="16" y="190"/>
                  </a:lnTo>
                  <a:lnTo>
                    <a:pt x="5" y="233"/>
                  </a:lnTo>
                  <a:lnTo>
                    <a:pt x="0" y="2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79" name="Freeform 192"/>
            <p:cNvSpPr>
              <a:spLocks noChangeArrowheads="1"/>
            </p:cNvSpPr>
            <p:nvPr/>
          </p:nvSpPr>
          <p:spPr bwMode="auto">
            <a:xfrm>
              <a:off x="11466513" y="6176963"/>
              <a:ext cx="61913" cy="196850"/>
            </a:xfrm>
            <a:custGeom>
              <a:avLst/>
              <a:gdLst>
                <a:gd name="T0" fmla="*/ 0 w 175"/>
                <a:gd name="T1" fmla="*/ 0 h 550"/>
                <a:gd name="T2" fmla="*/ 0 w 175"/>
                <a:gd name="T3" fmla="*/ 277 h 550"/>
                <a:gd name="T4" fmla="*/ 0 w 175"/>
                <a:gd name="T5" fmla="*/ 549 h 550"/>
                <a:gd name="T6" fmla="*/ 0 w 175"/>
                <a:gd name="T7" fmla="*/ 549 h 550"/>
                <a:gd name="T8" fmla="*/ 38 w 175"/>
                <a:gd name="T9" fmla="*/ 527 h 550"/>
                <a:gd name="T10" fmla="*/ 70 w 175"/>
                <a:gd name="T11" fmla="*/ 505 h 550"/>
                <a:gd name="T12" fmla="*/ 97 w 175"/>
                <a:gd name="T13" fmla="*/ 472 h 550"/>
                <a:gd name="T14" fmla="*/ 124 w 175"/>
                <a:gd name="T15" fmla="*/ 440 h 550"/>
                <a:gd name="T16" fmla="*/ 147 w 175"/>
                <a:gd name="T17" fmla="*/ 402 h 550"/>
                <a:gd name="T18" fmla="*/ 163 w 175"/>
                <a:gd name="T19" fmla="*/ 364 h 550"/>
                <a:gd name="T20" fmla="*/ 168 w 175"/>
                <a:gd name="T21" fmla="*/ 320 h 550"/>
                <a:gd name="T22" fmla="*/ 174 w 175"/>
                <a:gd name="T23" fmla="*/ 277 h 550"/>
                <a:gd name="T24" fmla="*/ 174 w 175"/>
                <a:gd name="T25" fmla="*/ 277 h 550"/>
                <a:gd name="T26" fmla="*/ 168 w 175"/>
                <a:gd name="T27" fmla="*/ 233 h 550"/>
                <a:gd name="T28" fmla="*/ 163 w 175"/>
                <a:gd name="T29" fmla="*/ 190 h 550"/>
                <a:gd name="T30" fmla="*/ 147 w 175"/>
                <a:gd name="T31" fmla="*/ 147 h 550"/>
                <a:gd name="T32" fmla="*/ 124 w 175"/>
                <a:gd name="T33" fmla="*/ 114 h 550"/>
                <a:gd name="T34" fmla="*/ 97 w 175"/>
                <a:gd name="T35" fmla="*/ 76 h 550"/>
                <a:gd name="T36" fmla="*/ 70 w 175"/>
                <a:gd name="T37" fmla="*/ 49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8" y="527"/>
                  </a:lnTo>
                  <a:lnTo>
                    <a:pt x="70" y="505"/>
                  </a:lnTo>
                  <a:lnTo>
                    <a:pt x="97" y="472"/>
                  </a:lnTo>
                  <a:lnTo>
                    <a:pt x="124" y="440"/>
                  </a:lnTo>
                  <a:lnTo>
                    <a:pt x="147" y="402"/>
                  </a:lnTo>
                  <a:lnTo>
                    <a:pt x="163" y="364"/>
                  </a:lnTo>
                  <a:lnTo>
                    <a:pt x="168" y="320"/>
                  </a:lnTo>
                  <a:lnTo>
                    <a:pt x="174" y="277"/>
                  </a:lnTo>
                  <a:lnTo>
                    <a:pt x="174" y="277"/>
                  </a:lnTo>
                  <a:lnTo>
                    <a:pt x="168" y="233"/>
                  </a:lnTo>
                  <a:lnTo>
                    <a:pt x="163" y="190"/>
                  </a:lnTo>
                  <a:lnTo>
                    <a:pt x="147" y="147"/>
                  </a:lnTo>
                  <a:lnTo>
                    <a:pt x="124" y="114"/>
                  </a:lnTo>
                  <a:lnTo>
                    <a:pt x="97" y="76"/>
                  </a:lnTo>
                  <a:lnTo>
                    <a:pt x="70" y="49"/>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0" name="Freeform 193"/>
            <p:cNvSpPr>
              <a:spLocks noChangeArrowheads="1"/>
            </p:cNvSpPr>
            <p:nvPr/>
          </p:nvSpPr>
          <p:spPr bwMode="auto">
            <a:xfrm>
              <a:off x="10999788" y="5994400"/>
              <a:ext cx="217488" cy="215900"/>
            </a:xfrm>
            <a:custGeom>
              <a:avLst/>
              <a:gdLst>
                <a:gd name="T0" fmla="*/ 239 w 609"/>
                <a:gd name="T1" fmla="*/ 597 h 604"/>
                <a:gd name="T2" fmla="*/ 131 w 609"/>
                <a:gd name="T3" fmla="*/ 554 h 604"/>
                <a:gd name="T4" fmla="*/ 49 w 609"/>
                <a:gd name="T5" fmla="*/ 472 h 604"/>
                <a:gd name="T6" fmla="*/ 6 w 609"/>
                <a:gd name="T7" fmla="*/ 364 h 604"/>
                <a:gd name="T8" fmla="*/ 6 w 609"/>
                <a:gd name="T9" fmla="*/ 239 h 604"/>
                <a:gd name="T10" fmla="*/ 49 w 609"/>
                <a:gd name="T11" fmla="*/ 130 h 604"/>
                <a:gd name="T12" fmla="*/ 131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4 h 604"/>
                <a:gd name="T36" fmla="*/ 212 w 609"/>
                <a:gd name="T37" fmla="*/ 211 h 604"/>
                <a:gd name="T38" fmla="*/ 185 w 609"/>
                <a:gd name="T39" fmla="*/ 250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50 h 604"/>
                <a:gd name="T60" fmla="*/ 397 w 609"/>
                <a:gd name="T61" fmla="*/ 211 h 604"/>
                <a:gd name="T62" fmla="*/ 353 w 609"/>
                <a:gd name="T63" fmla="*/ 184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1" y="554"/>
                  </a:lnTo>
                  <a:lnTo>
                    <a:pt x="87" y="516"/>
                  </a:lnTo>
                  <a:lnTo>
                    <a:pt x="49" y="472"/>
                  </a:lnTo>
                  <a:lnTo>
                    <a:pt x="22" y="418"/>
                  </a:lnTo>
                  <a:lnTo>
                    <a:pt x="6" y="364"/>
                  </a:lnTo>
                  <a:lnTo>
                    <a:pt x="0" y="304"/>
                  </a:lnTo>
                  <a:lnTo>
                    <a:pt x="6" y="239"/>
                  </a:lnTo>
                  <a:lnTo>
                    <a:pt x="22" y="184"/>
                  </a:lnTo>
                  <a:lnTo>
                    <a:pt x="49" y="130"/>
                  </a:lnTo>
                  <a:lnTo>
                    <a:pt x="87" y="87"/>
                  </a:lnTo>
                  <a:lnTo>
                    <a:pt x="131" y="49"/>
                  </a:lnTo>
                  <a:lnTo>
                    <a:pt x="185" y="22"/>
                  </a:lnTo>
                  <a:lnTo>
                    <a:pt x="239" y="5"/>
                  </a:lnTo>
                  <a:lnTo>
                    <a:pt x="304" y="0"/>
                  </a:lnTo>
                  <a:lnTo>
                    <a:pt x="364" y="5"/>
                  </a:lnTo>
                  <a:lnTo>
                    <a:pt x="418" y="22"/>
                  </a:lnTo>
                  <a:lnTo>
                    <a:pt x="473" y="49"/>
                  </a:lnTo>
                  <a:lnTo>
                    <a:pt x="516" y="87"/>
                  </a:lnTo>
                  <a:lnTo>
                    <a:pt x="554" y="130"/>
                  </a:lnTo>
                  <a:lnTo>
                    <a:pt x="581" y="184"/>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4"/>
                  </a:lnTo>
                  <a:lnTo>
                    <a:pt x="229" y="195"/>
                  </a:lnTo>
                  <a:lnTo>
                    <a:pt x="212" y="211"/>
                  </a:lnTo>
                  <a:lnTo>
                    <a:pt x="196" y="228"/>
                  </a:lnTo>
                  <a:lnTo>
                    <a:pt x="185" y="250"/>
                  </a:lnTo>
                  <a:lnTo>
                    <a:pt x="174" y="277"/>
                  </a:lnTo>
                  <a:lnTo>
                    <a:pt x="174" y="304"/>
                  </a:lnTo>
                  <a:lnTo>
                    <a:pt x="174" y="326"/>
                  </a:lnTo>
                  <a:lnTo>
                    <a:pt x="185" y="353"/>
                  </a:lnTo>
                  <a:lnTo>
                    <a:pt x="196" y="375"/>
                  </a:lnTo>
                  <a:lnTo>
                    <a:pt x="212" y="391"/>
                  </a:lnTo>
                  <a:lnTo>
                    <a:pt x="229" y="407"/>
                  </a:lnTo>
                  <a:lnTo>
                    <a:pt x="250" y="424"/>
                  </a:lnTo>
                  <a:lnTo>
                    <a:pt x="277" y="429"/>
                  </a:lnTo>
                  <a:lnTo>
                    <a:pt x="304" y="429"/>
                  </a:lnTo>
                  <a:lnTo>
                    <a:pt x="326" y="429"/>
                  </a:lnTo>
                  <a:lnTo>
                    <a:pt x="353" y="424"/>
                  </a:lnTo>
                  <a:lnTo>
                    <a:pt x="375" y="407"/>
                  </a:lnTo>
                  <a:lnTo>
                    <a:pt x="397" y="391"/>
                  </a:lnTo>
                  <a:lnTo>
                    <a:pt x="408" y="375"/>
                  </a:lnTo>
                  <a:lnTo>
                    <a:pt x="424" y="353"/>
                  </a:lnTo>
                  <a:lnTo>
                    <a:pt x="429" y="326"/>
                  </a:lnTo>
                  <a:lnTo>
                    <a:pt x="435" y="304"/>
                  </a:lnTo>
                  <a:lnTo>
                    <a:pt x="429" y="277"/>
                  </a:lnTo>
                  <a:lnTo>
                    <a:pt x="424" y="250"/>
                  </a:lnTo>
                  <a:lnTo>
                    <a:pt x="408" y="228"/>
                  </a:lnTo>
                  <a:lnTo>
                    <a:pt x="397" y="211"/>
                  </a:lnTo>
                  <a:lnTo>
                    <a:pt x="375" y="195"/>
                  </a:lnTo>
                  <a:lnTo>
                    <a:pt x="353" y="184"/>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1" name="Freeform 194"/>
            <p:cNvSpPr>
              <a:spLocks noChangeArrowheads="1"/>
            </p:cNvSpPr>
            <p:nvPr/>
          </p:nvSpPr>
          <p:spPr bwMode="auto">
            <a:xfrm>
              <a:off x="10220325" y="5435600"/>
              <a:ext cx="217488" cy="217487"/>
            </a:xfrm>
            <a:custGeom>
              <a:avLst/>
              <a:gdLst>
                <a:gd name="T0" fmla="*/ 244 w 609"/>
                <a:gd name="T1" fmla="*/ 603 h 609"/>
                <a:gd name="T2" fmla="*/ 136 w 609"/>
                <a:gd name="T3" fmla="*/ 554 h 609"/>
                <a:gd name="T4" fmla="*/ 55 w 609"/>
                <a:gd name="T5" fmla="*/ 473 h 609"/>
                <a:gd name="T6" fmla="*/ 11 w 609"/>
                <a:gd name="T7" fmla="*/ 364 h 609"/>
                <a:gd name="T8" fmla="*/ 11 w 609"/>
                <a:gd name="T9" fmla="*/ 244 h 609"/>
                <a:gd name="T10" fmla="*/ 55 w 609"/>
                <a:gd name="T11" fmla="*/ 136 h 609"/>
                <a:gd name="T12" fmla="*/ 136 w 609"/>
                <a:gd name="T13" fmla="*/ 54 h 609"/>
                <a:gd name="T14" fmla="*/ 244 w 609"/>
                <a:gd name="T15" fmla="*/ 6 h 609"/>
                <a:gd name="T16" fmla="*/ 364 w 609"/>
                <a:gd name="T17" fmla="*/ 6 h 609"/>
                <a:gd name="T18" fmla="*/ 473 w 609"/>
                <a:gd name="T19" fmla="*/ 54 h 609"/>
                <a:gd name="T20" fmla="*/ 559 w 609"/>
                <a:gd name="T21" fmla="*/ 136 h 609"/>
                <a:gd name="T22" fmla="*/ 603 w 609"/>
                <a:gd name="T23" fmla="*/ 244 h 609"/>
                <a:gd name="T24" fmla="*/ 603 w 609"/>
                <a:gd name="T25" fmla="*/ 364 h 609"/>
                <a:gd name="T26" fmla="*/ 559 w 609"/>
                <a:gd name="T27" fmla="*/ 473 h 609"/>
                <a:gd name="T28" fmla="*/ 473 w 609"/>
                <a:gd name="T29" fmla="*/ 554 h 609"/>
                <a:gd name="T30" fmla="*/ 364 w 609"/>
                <a:gd name="T31" fmla="*/ 603 h 609"/>
                <a:gd name="T32" fmla="*/ 304 w 609"/>
                <a:gd name="T33" fmla="*/ 174 h 609"/>
                <a:gd name="T34" fmla="*/ 255 w 609"/>
                <a:gd name="T35" fmla="*/ 185 h 609"/>
                <a:gd name="T36" fmla="*/ 212 w 609"/>
                <a:gd name="T37" fmla="*/ 212 h 609"/>
                <a:gd name="T38" fmla="*/ 185 w 609"/>
                <a:gd name="T39" fmla="*/ 256 h 609"/>
                <a:gd name="T40" fmla="*/ 174 w 609"/>
                <a:gd name="T41" fmla="*/ 304 h 609"/>
                <a:gd name="T42" fmla="*/ 185 w 609"/>
                <a:gd name="T43" fmla="*/ 353 h 609"/>
                <a:gd name="T44" fmla="*/ 212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6 h 609"/>
                <a:gd name="T60" fmla="*/ 396 w 609"/>
                <a:gd name="T61" fmla="*/ 212 h 609"/>
                <a:gd name="T62" fmla="*/ 359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90" y="581"/>
                  </a:lnTo>
                  <a:lnTo>
                    <a:pt x="136" y="554"/>
                  </a:lnTo>
                  <a:lnTo>
                    <a:pt x="92" y="516"/>
                  </a:lnTo>
                  <a:lnTo>
                    <a:pt x="55" y="473"/>
                  </a:lnTo>
                  <a:lnTo>
                    <a:pt x="27" y="424"/>
                  </a:lnTo>
                  <a:lnTo>
                    <a:pt x="11" y="364"/>
                  </a:lnTo>
                  <a:lnTo>
                    <a:pt x="0" y="304"/>
                  </a:lnTo>
                  <a:lnTo>
                    <a:pt x="11" y="244"/>
                  </a:lnTo>
                  <a:lnTo>
                    <a:pt x="27" y="185"/>
                  </a:lnTo>
                  <a:lnTo>
                    <a:pt x="55" y="136"/>
                  </a:lnTo>
                  <a:lnTo>
                    <a:pt x="92" y="87"/>
                  </a:lnTo>
                  <a:lnTo>
                    <a:pt x="136" y="54"/>
                  </a:lnTo>
                  <a:lnTo>
                    <a:pt x="190" y="22"/>
                  </a:lnTo>
                  <a:lnTo>
                    <a:pt x="244" y="6"/>
                  </a:lnTo>
                  <a:lnTo>
                    <a:pt x="304" y="0"/>
                  </a:lnTo>
                  <a:lnTo>
                    <a:pt x="364" y="6"/>
                  </a:lnTo>
                  <a:lnTo>
                    <a:pt x="423" y="22"/>
                  </a:lnTo>
                  <a:lnTo>
                    <a:pt x="473" y="54"/>
                  </a:lnTo>
                  <a:lnTo>
                    <a:pt x="521" y="87"/>
                  </a:lnTo>
                  <a:lnTo>
                    <a:pt x="559" y="136"/>
                  </a:lnTo>
                  <a:lnTo>
                    <a:pt x="587" y="185"/>
                  </a:lnTo>
                  <a:lnTo>
                    <a:pt x="603" y="244"/>
                  </a:lnTo>
                  <a:lnTo>
                    <a:pt x="608" y="304"/>
                  </a:lnTo>
                  <a:lnTo>
                    <a:pt x="603" y="364"/>
                  </a:lnTo>
                  <a:lnTo>
                    <a:pt x="587" y="424"/>
                  </a:lnTo>
                  <a:lnTo>
                    <a:pt x="559" y="473"/>
                  </a:lnTo>
                  <a:lnTo>
                    <a:pt x="521" y="516"/>
                  </a:lnTo>
                  <a:lnTo>
                    <a:pt x="473" y="554"/>
                  </a:lnTo>
                  <a:lnTo>
                    <a:pt x="423" y="581"/>
                  </a:lnTo>
                  <a:lnTo>
                    <a:pt x="364" y="603"/>
                  </a:lnTo>
                  <a:lnTo>
                    <a:pt x="304" y="608"/>
                  </a:lnTo>
                  <a:close/>
                  <a:moveTo>
                    <a:pt x="304" y="174"/>
                  </a:moveTo>
                  <a:lnTo>
                    <a:pt x="277" y="174"/>
                  </a:lnTo>
                  <a:lnTo>
                    <a:pt x="255" y="185"/>
                  </a:lnTo>
                  <a:lnTo>
                    <a:pt x="234" y="196"/>
                  </a:lnTo>
                  <a:lnTo>
                    <a:pt x="212" y="212"/>
                  </a:lnTo>
                  <a:lnTo>
                    <a:pt x="196" y="234"/>
                  </a:lnTo>
                  <a:lnTo>
                    <a:pt x="185" y="256"/>
                  </a:lnTo>
                  <a:lnTo>
                    <a:pt x="179" y="277"/>
                  </a:lnTo>
                  <a:lnTo>
                    <a:pt x="174" y="304"/>
                  </a:lnTo>
                  <a:lnTo>
                    <a:pt x="179" y="331"/>
                  </a:lnTo>
                  <a:lnTo>
                    <a:pt x="185" y="353"/>
                  </a:lnTo>
                  <a:lnTo>
                    <a:pt x="196" y="375"/>
                  </a:lnTo>
                  <a:lnTo>
                    <a:pt x="212" y="397"/>
                  </a:lnTo>
                  <a:lnTo>
                    <a:pt x="234" y="413"/>
                  </a:lnTo>
                  <a:lnTo>
                    <a:pt x="255" y="424"/>
                  </a:lnTo>
                  <a:lnTo>
                    <a:pt x="277" y="429"/>
                  </a:lnTo>
                  <a:lnTo>
                    <a:pt x="304" y="435"/>
                  </a:lnTo>
                  <a:lnTo>
                    <a:pt x="331" y="429"/>
                  </a:lnTo>
                  <a:lnTo>
                    <a:pt x="353" y="424"/>
                  </a:lnTo>
                  <a:lnTo>
                    <a:pt x="380" y="413"/>
                  </a:lnTo>
                  <a:lnTo>
                    <a:pt x="396" y="397"/>
                  </a:lnTo>
                  <a:lnTo>
                    <a:pt x="413" y="375"/>
                  </a:lnTo>
                  <a:lnTo>
                    <a:pt x="423" y="353"/>
                  </a:lnTo>
                  <a:lnTo>
                    <a:pt x="434" y="331"/>
                  </a:lnTo>
                  <a:lnTo>
                    <a:pt x="434" y="304"/>
                  </a:lnTo>
                  <a:lnTo>
                    <a:pt x="434" y="277"/>
                  </a:lnTo>
                  <a:lnTo>
                    <a:pt x="423" y="256"/>
                  </a:lnTo>
                  <a:lnTo>
                    <a:pt x="413" y="234"/>
                  </a:lnTo>
                  <a:lnTo>
                    <a:pt x="396" y="212"/>
                  </a:lnTo>
                  <a:lnTo>
                    <a:pt x="380" y="196"/>
                  </a:lnTo>
                  <a:lnTo>
                    <a:pt x="359"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2" name="Freeform 195"/>
            <p:cNvSpPr>
              <a:spLocks noChangeArrowheads="1"/>
            </p:cNvSpPr>
            <p:nvPr/>
          </p:nvSpPr>
          <p:spPr bwMode="auto">
            <a:xfrm>
              <a:off x="11623675" y="4951413"/>
              <a:ext cx="215900" cy="215900"/>
            </a:xfrm>
            <a:custGeom>
              <a:avLst/>
              <a:gdLst>
                <a:gd name="T0" fmla="*/ 239 w 604"/>
                <a:gd name="T1" fmla="*/ 598 h 604"/>
                <a:gd name="T2" fmla="*/ 130 w 604"/>
                <a:gd name="T3" fmla="*/ 554 h 604"/>
                <a:gd name="T4" fmla="*/ 49 w 604"/>
                <a:gd name="T5" fmla="*/ 473 h 604"/>
                <a:gd name="T6" fmla="*/ 6 w 604"/>
                <a:gd name="T7" fmla="*/ 364 h 604"/>
                <a:gd name="T8" fmla="*/ 6 w 604"/>
                <a:gd name="T9" fmla="*/ 239 h 604"/>
                <a:gd name="T10" fmla="*/ 49 w 604"/>
                <a:gd name="T11" fmla="*/ 130 h 604"/>
                <a:gd name="T12" fmla="*/ 130 w 604"/>
                <a:gd name="T13" fmla="*/ 49 h 604"/>
                <a:gd name="T14" fmla="*/ 239 w 604"/>
                <a:gd name="T15" fmla="*/ 5 h 604"/>
                <a:gd name="T16" fmla="*/ 358 w 604"/>
                <a:gd name="T17" fmla="*/ 5 h 604"/>
                <a:gd name="T18" fmla="*/ 467 w 604"/>
                <a:gd name="T19" fmla="*/ 49 h 604"/>
                <a:gd name="T20" fmla="*/ 554 w 604"/>
                <a:gd name="T21" fmla="*/ 136 h 604"/>
                <a:gd name="T22" fmla="*/ 597 w 604"/>
                <a:gd name="T23" fmla="*/ 244 h 604"/>
                <a:gd name="T24" fmla="*/ 597 w 604"/>
                <a:gd name="T25" fmla="*/ 364 h 604"/>
                <a:gd name="T26" fmla="*/ 554 w 604"/>
                <a:gd name="T27" fmla="*/ 473 h 604"/>
                <a:gd name="T28" fmla="*/ 467 w 604"/>
                <a:gd name="T29" fmla="*/ 554 h 604"/>
                <a:gd name="T30" fmla="*/ 358 w 604"/>
                <a:gd name="T31" fmla="*/ 598 h 604"/>
                <a:gd name="T32" fmla="*/ 299 w 604"/>
                <a:gd name="T33" fmla="*/ 174 h 604"/>
                <a:gd name="T34" fmla="*/ 250 w 604"/>
                <a:gd name="T35" fmla="*/ 185 h 604"/>
                <a:gd name="T36" fmla="*/ 212 w 604"/>
                <a:gd name="T37" fmla="*/ 212 h 604"/>
                <a:gd name="T38" fmla="*/ 179 w 604"/>
                <a:gd name="T39" fmla="*/ 250 h 604"/>
                <a:gd name="T40" fmla="*/ 174 w 604"/>
                <a:gd name="T41" fmla="*/ 304 h 604"/>
                <a:gd name="T42" fmla="*/ 179 w 604"/>
                <a:gd name="T43" fmla="*/ 353 h 604"/>
                <a:gd name="T44" fmla="*/ 212 w 604"/>
                <a:gd name="T45" fmla="*/ 391 h 604"/>
                <a:gd name="T46" fmla="*/ 250 w 604"/>
                <a:gd name="T47" fmla="*/ 423 h 604"/>
                <a:gd name="T48" fmla="*/ 299 w 604"/>
                <a:gd name="T49" fmla="*/ 429 h 604"/>
                <a:gd name="T50" fmla="*/ 353 w 604"/>
                <a:gd name="T51" fmla="*/ 423 h 604"/>
                <a:gd name="T52" fmla="*/ 391 w 604"/>
                <a:gd name="T53" fmla="*/ 391 h 604"/>
                <a:gd name="T54" fmla="*/ 418 w 604"/>
                <a:gd name="T55" fmla="*/ 353 h 604"/>
                <a:gd name="T56" fmla="*/ 429 w 604"/>
                <a:gd name="T57" fmla="*/ 304 h 604"/>
                <a:gd name="T58" fmla="*/ 418 w 604"/>
                <a:gd name="T59" fmla="*/ 250 h 604"/>
                <a:gd name="T60" fmla="*/ 391 w 604"/>
                <a:gd name="T61" fmla="*/ 212 h 604"/>
                <a:gd name="T62" fmla="*/ 353 w 604"/>
                <a:gd name="T63" fmla="*/ 185 h 604"/>
                <a:gd name="T64" fmla="*/ 299 w 604"/>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04">
                  <a:moveTo>
                    <a:pt x="299" y="603"/>
                  </a:moveTo>
                  <a:lnTo>
                    <a:pt x="239" y="598"/>
                  </a:lnTo>
                  <a:lnTo>
                    <a:pt x="185" y="581"/>
                  </a:lnTo>
                  <a:lnTo>
                    <a:pt x="130" y="554"/>
                  </a:lnTo>
                  <a:lnTo>
                    <a:pt x="87" y="516"/>
                  </a:lnTo>
                  <a:lnTo>
                    <a:pt x="49" y="473"/>
                  </a:lnTo>
                  <a:lnTo>
                    <a:pt x="22" y="419"/>
                  </a:lnTo>
                  <a:lnTo>
                    <a:pt x="6" y="364"/>
                  </a:lnTo>
                  <a:lnTo>
                    <a:pt x="0" y="304"/>
                  </a:lnTo>
                  <a:lnTo>
                    <a:pt x="6" y="239"/>
                  </a:lnTo>
                  <a:lnTo>
                    <a:pt x="22" y="185"/>
                  </a:lnTo>
                  <a:lnTo>
                    <a:pt x="49" y="130"/>
                  </a:lnTo>
                  <a:lnTo>
                    <a:pt x="87" y="87"/>
                  </a:lnTo>
                  <a:lnTo>
                    <a:pt x="130" y="49"/>
                  </a:lnTo>
                  <a:lnTo>
                    <a:pt x="185" y="22"/>
                  </a:lnTo>
                  <a:lnTo>
                    <a:pt x="239" y="5"/>
                  </a:lnTo>
                  <a:lnTo>
                    <a:pt x="299" y="0"/>
                  </a:lnTo>
                  <a:lnTo>
                    <a:pt x="358" y="5"/>
                  </a:lnTo>
                  <a:lnTo>
                    <a:pt x="418" y="22"/>
                  </a:lnTo>
                  <a:lnTo>
                    <a:pt x="467" y="49"/>
                  </a:lnTo>
                  <a:lnTo>
                    <a:pt x="516" y="87"/>
                  </a:lnTo>
                  <a:lnTo>
                    <a:pt x="554" y="136"/>
                  </a:lnTo>
                  <a:lnTo>
                    <a:pt x="581" y="185"/>
                  </a:lnTo>
                  <a:lnTo>
                    <a:pt x="597" y="244"/>
                  </a:lnTo>
                  <a:lnTo>
                    <a:pt x="603" y="304"/>
                  </a:lnTo>
                  <a:lnTo>
                    <a:pt x="597" y="364"/>
                  </a:lnTo>
                  <a:lnTo>
                    <a:pt x="581" y="419"/>
                  </a:lnTo>
                  <a:lnTo>
                    <a:pt x="554" y="473"/>
                  </a:lnTo>
                  <a:lnTo>
                    <a:pt x="516" y="516"/>
                  </a:lnTo>
                  <a:lnTo>
                    <a:pt x="467" y="554"/>
                  </a:lnTo>
                  <a:lnTo>
                    <a:pt x="418" y="581"/>
                  </a:lnTo>
                  <a:lnTo>
                    <a:pt x="358" y="598"/>
                  </a:lnTo>
                  <a:lnTo>
                    <a:pt x="299" y="603"/>
                  </a:lnTo>
                  <a:close/>
                  <a:moveTo>
                    <a:pt x="299" y="174"/>
                  </a:moveTo>
                  <a:lnTo>
                    <a:pt x="277" y="174"/>
                  </a:lnTo>
                  <a:lnTo>
                    <a:pt x="250" y="185"/>
                  </a:lnTo>
                  <a:lnTo>
                    <a:pt x="228" y="196"/>
                  </a:lnTo>
                  <a:lnTo>
                    <a:pt x="212" y="212"/>
                  </a:lnTo>
                  <a:lnTo>
                    <a:pt x="196" y="228"/>
                  </a:lnTo>
                  <a:lnTo>
                    <a:pt x="179" y="250"/>
                  </a:lnTo>
                  <a:lnTo>
                    <a:pt x="174" y="277"/>
                  </a:lnTo>
                  <a:lnTo>
                    <a:pt x="174" y="304"/>
                  </a:lnTo>
                  <a:lnTo>
                    <a:pt x="174" y="326"/>
                  </a:lnTo>
                  <a:lnTo>
                    <a:pt x="179" y="353"/>
                  </a:lnTo>
                  <a:lnTo>
                    <a:pt x="196" y="375"/>
                  </a:lnTo>
                  <a:lnTo>
                    <a:pt x="212" y="391"/>
                  </a:lnTo>
                  <a:lnTo>
                    <a:pt x="228" y="407"/>
                  </a:lnTo>
                  <a:lnTo>
                    <a:pt x="250" y="423"/>
                  </a:lnTo>
                  <a:lnTo>
                    <a:pt x="277" y="429"/>
                  </a:lnTo>
                  <a:lnTo>
                    <a:pt x="299" y="429"/>
                  </a:lnTo>
                  <a:lnTo>
                    <a:pt x="326" y="429"/>
                  </a:lnTo>
                  <a:lnTo>
                    <a:pt x="353" y="423"/>
                  </a:lnTo>
                  <a:lnTo>
                    <a:pt x="375" y="407"/>
                  </a:lnTo>
                  <a:lnTo>
                    <a:pt x="391" y="391"/>
                  </a:lnTo>
                  <a:lnTo>
                    <a:pt x="407" y="375"/>
                  </a:lnTo>
                  <a:lnTo>
                    <a:pt x="418" y="353"/>
                  </a:lnTo>
                  <a:lnTo>
                    <a:pt x="429" y="326"/>
                  </a:lnTo>
                  <a:lnTo>
                    <a:pt x="429" y="304"/>
                  </a:lnTo>
                  <a:lnTo>
                    <a:pt x="429" y="277"/>
                  </a:lnTo>
                  <a:lnTo>
                    <a:pt x="418" y="250"/>
                  </a:lnTo>
                  <a:lnTo>
                    <a:pt x="407" y="228"/>
                  </a:lnTo>
                  <a:lnTo>
                    <a:pt x="391" y="212"/>
                  </a:lnTo>
                  <a:lnTo>
                    <a:pt x="375" y="196"/>
                  </a:lnTo>
                  <a:lnTo>
                    <a:pt x="353" y="185"/>
                  </a:lnTo>
                  <a:lnTo>
                    <a:pt x="326" y="174"/>
                  </a:lnTo>
                  <a:lnTo>
                    <a:pt x="299"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3" name="Freeform 196"/>
            <p:cNvSpPr>
              <a:spLocks noChangeArrowheads="1"/>
            </p:cNvSpPr>
            <p:nvPr/>
          </p:nvSpPr>
          <p:spPr bwMode="auto">
            <a:xfrm>
              <a:off x="9285288" y="6180138"/>
              <a:ext cx="217488" cy="217487"/>
            </a:xfrm>
            <a:custGeom>
              <a:avLst/>
              <a:gdLst>
                <a:gd name="T0" fmla="*/ 245 w 609"/>
                <a:gd name="T1" fmla="*/ 603 h 609"/>
                <a:gd name="T2" fmla="*/ 136 w 609"/>
                <a:gd name="T3" fmla="*/ 559 h 609"/>
                <a:gd name="T4" fmla="*/ 55 w 609"/>
                <a:gd name="T5" fmla="*/ 472 h 609"/>
                <a:gd name="T6" fmla="*/ 6 w 609"/>
                <a:gd name="T7" fmla="*/ 364 h 609"/>
                <a:gd name="T8" fmla="*/ 6 w 609"/>
                <a:gd name="T9" fmla="*/ 245 h 609"/>
                <a:gd name="T10" fmla="*/ 55 w 609"/>
                <a:gd name="T11" fmla="*/ 136 h 609"/>
                <a:gd name="T12" fmla="*/ 136 w 609"/>
                <a:gd name="T13" fmla="*/ 54 h 609"/>
                <a:gd name="T14" fmla="*/ 245 w 609"/>
                <a:gd name="T15" fmla="*/ 11 h 609"/>
                <a:gd name="T16" fmla="*/ 364 w 609"/>
                <a:gd name="T17" fmla="*/ 11 h 609"/>
                <a:gd name="T18" fmla="*/ 472 w 609"/>
                <a:gd name="T19" fmla="*/ 54 h 609"/>
                <a:gd name="T20" fmla="*/ 554 w 609"/>
                <a:gd name="T21" fmla="*/ 136 h 609"/>
                <a:gd name="T22" fmla="*/ 603 w 609"/>
                <a:gd name="T23" fmla="*/ 245 h 609"/>
                <a:gd name="T24" fmla="*/ 603 w 609"/>
                <a:gd name="T25" fmla="*/ 364 h 609"/>
                <a:gd name="T26" fmla="*/ 554 w 609"/>
                <a:gd name="T27" fmla="*/ 472 h 609"/>
                <a:gd name="T28" fmla="*/ 472 w 609"/>
                <a:gd name="T29" fmla="*/ 559 h 609"/>
                <a:gd name="T30" fmla="*/ 364 w 609"/>
                <a:gd name="T31" fmla="*/ 603 h 609"/>
                <a:gd name="T32" fmla="*/ 304 w 609"/>
                <a:gd name="T33" fmla="*/ 174 h 609"/>
                <a:gd name="T34" fmla="*/ 255 w 609"/>
                <a:gd name="T35" fmla="*/ 184 h 609"/>
                <a:gd name="T36" fmla="*/ 212 w 609"/>
                <a:gd name="T37" fmla="*/ 212 h 609"/>
                <a:gd name="T38" fmla="*/ 185 w 609"/>
                <a:gd name="T39" fmla="*/ 255 h 609"/>
                <a:gd name="T40" fmla="*/ 174 w 609"/>
                <a:gd name="T41" fmla="*/ 304 h 609"/>
                <a:gd name="T42" fmla="*/ 185 w 609"/>
                <a:gd name="T43" fmla="*/ 358 h 609"/>
                <a:gd name="T44" fmla="*/ 212 w 609"/>
                <a:gd name="T45" fmla="*/ 397 h 609"/>
                <a:gd name="T46" fmla="*/ 255 w 609"/>
                <a:gd name="T47" fmla="*/ 424 h 609"/>
                <a:gd name="T48" fmla="*/ 304 w 609"/>
                <a:gd name="T49" fmla="*/ 434 h 609"/>
                <a:gd name="T50" fmla="*/ 353 w 609"/>
                <a:gd name="T51" fmla="*/ 424 h 609"/>
                <a:gd name="T52" fmla="*/ 397 w 609"/>
                <a:gd name="T53" fmla="*/ 397 h 609"/>
                <a:gd name="T54" fmla="*/ 424 w 609"/>
                <a:gd name="T55" fmla="*/ 358 h 609"/>
                <a:gd name="T56" fmla="*/ 434 w 609"/>
                <a:gd name="T57" fmla="*/ 304 h 609"/>
                <a:gd name="T58" fmla="*/ 424 w 609"/>
                <a:gd name="T59" fmla="*/ 255 h 609"/>
                <a:gd name="T60" fmla="*/ 397 w 609"/>
                <a:gd name="T61" fmla="*/ 212 h 609"/>
                <a:gd name="T62" fmla="*/ 353 w 609"/>
                <a:gd name="T63" fmla="*/ 184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5" y="603"/>
                  </a:lnTo>
                  <a:lnTo>
                    <a:pt x="185" y="586"/>
                  </a:lnTo>
                  <a:lnTo>
                    <a:pt x="136" y="559"/>
                  </a:lnTo>
                  <a:lnTo>
                    <a:pt x="93" y="521"/>
                  </a:lnTo>
                  <a:lnTo>
                    <a:pt x="55" y="472"/>
                  </a:lnTo>
                  <a:lnTo>
                    <a:pt x="28" y="424"/>
                  </a:lnTo>
                  <a:lnTo>
                    <a:pt x="6" y="364"/>
                  </a:lnTo>
                  <a:lnTo>
                    <a:pt x="0" y="304"/>
                  </a:lnTo>
                  <a:lnTo>
                    <a:pt x="6" y="245"/>
                  </a:lnTo>
                  <a:lnTo>
                    <a:pt x="28" y="190"/>
                  </a:lnTo>
                  <a:lnTo>
                    <a:pt x="55" y="136"/>
                  </a:lnTo>
                  <a:lnTo>
                    <a:pt x="93" y="93"/>
                  </a:lnTo>
                  <a:lnTo>
                    <a:pt x="136" y="54"/>
                  </a:lnTo>
                  <a:lnTo>
                    <a:pt x="185" y="27"/>
                  </a:lnTo>
                  <a:lnTo>
                    <a:pt x="245" y="11"/>
                  </a:lnTo>
                  <a:lnTo>
                    <a:pt x="304" y="0"/>
                  </a:lnTo>
                  <a:lnTo>
                    <a:pt x="364" y="11"/>
                  </a:lnTo>
                  <a:lnTo>
                    <a:pt x="424" y="27"/>
                  </a:lnTo>
                  <a:lnTo>
                    <a:pt x="472" y="54"/>
                  </a:lnTo>
                  <a:lnTo>
                    <a:pt x="522" y="93"/>
                  </a:lnTo>
                  <a:lnTo>
                    <a:pt x="554" y="136"/>
                  </a:lnTo>
                  <a:lnTo>
                    <a:pt x="586" y="190"/>
                  </a:lnTo>
                  <a:lnTo>
                    <a:pt x="603" y="245"/>
                  </a:lnTo>
                  <a:lnTo>
                    <a:pt x="608" y="304"/>
                  </a:lnTo>
                  <a:lnTo>
                    <a:pt x="603" y="364"/>
                  </a:lnTo>
                  <a:lnTo>
                    <a:pt x="586" y="424"/>
                  </a:lnTo>
                  <a:lnTo>
                    <a:pt x="554" y="472"/>
                  </a:lnTo>
                  <a:lnTo>
                    <a:pt x="522" y="521"/>
                  </a:lnTo>
                  <a:lnTo>
                    <a:pt x="472" y="559"/>
                  </a:lnTo>
                  <a:lnTo>
                    <a:pt x="424" y="586"/>
                  </a:lnTo>
                  <a:lnTo>
                    <a:pt x="364" y="603"/>
                  </a:lnTo>
                  <a:lnTo>
                    <a:pt x="304" y="608"/>
                  </a:lnTo>
                  <a:close/>
                  <a:moveTo>
                    <a:pt x="304" y="174"/>
                  </a:moveTo>
                  <a:lnTo>
                    <a:pt x="277" y="179"/>
                  </a:lnTo>
                  <a:lnTo>
                    <a:pt x="255" y="184"/>
                  </a:lnTo>
                  <a:lnTo>
                    <a:pt x="234" y="195"/>
                  </a:lnTo>
                  <a:lnTo>
                    <a:pt x="212" y="212"/>
                  </a:lnTo>
                  <a:lnTo>
                    <a:pt x="196" y="234"/>
                  </a:lnTo>
                  <a:lnTo>
                    <a:pt x="185" y="255"/>
                  </a:lnTo>
                  <a:lnTo>
                    <a:pt x="180" y="277"/>
                  </a:lnTo>
                  <a:lnTo>
                    <a:pt x="174" y="304"/>
                  </a:lnTo>
                  <a:lnTo>
                    <a:pt x="180" y="331"/>
                  </a:lnTo>
                  <a:lnTo>
                    <a:pt x="185" y="358"/>
                  </a:lnTo>
                  <a:lnTo>
                    <a:pt x="196" y="380"/>
                  </a:lnTo>
                  <a:lnTo>
                    <a:pt x="212" y="397"/>
                  </a:lnTo>
                  <a:lnTo>
                    <a:pt x="234" y="413"/>
                  </a:lnTo>
                  <a:lnTo>
                    <a:pt x="255" y="424"/>
                  </a:lnTo>
                  <a:lnTo>
                    <a:pt x="277" y="434"/>
                  </a:lnTo>
                  <a:lnTo>
                    <a:pt x="304" y="434"/>
                  </a:lnTo>
                  <a:lnTo>
                    <a:pt x="332" y="434"/>
                  </a:lnTo>
                  <a:lnTo>
                    <a:pt x="353" y="424"/>
                  </a:lnTo>
                  <a:lnTo>
                    <a:pt x="375" y="413"/>
                  </a:lnTo>
                  <a:lnTo>
                    <a:pt x="397" y="397"/>
                  </a:lnTo>
                  <a:lnTo>
                    <a:pt x="413" y="380"/>
                  </a:lnTo>
                  <a:lnTo>
                    <a:pt x="424" y="358"/>
                  </a:lnTo>
                  <a:lnTo>
                    <a:pt x="429" y="331"/>
                  </a:lnTo>
                  <a:lnTo>
                    <a:pt x="434" y="304"/>
                  </a:lnTo>
                  <a:lnTo>
                    <a:pt x="429" y="277"/>
                  </a:lnTo>
                  <a:lnTo>
                    <a:pt x="424" y="255"/>
                  </a:lnTo>
                  <a:lnTo>
                    <a:pt x="413" y="234"/>
                  </a:lnTo>
                  <a:lnTo>
                    <a:pt x="397" y="212"/>
                  </a:lnTo>
                  <a:lnTo>
                    <a:pt x="375" y="195"/>
                  </a:lnTo>
                  <a:lnTo>
                    <a:pt x="353" y="184"/>
                  </a:lnTo>
                  <a:lnTo>
                    <a:pt x="332"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4" name="Freeform 197"/>
            <p:cNvSpPr>
              <a:spLocks noChangeArrowheads="1"/>
            </p:cNvSpPr>
            <p:nvPr/>
          </p:nvSpPr>
          <p:spPr bwMode="auto">
            <a:xfrm>
              <a:off x="9598025" y="6053138"/>
              <a:ext cx="215900" cy="215900"/>
            </a:xfrm>
            <a:custGeom>
              <a:avLst/>
              <a:gdLst>
                <a:gd name="T0" fmla="*/ 239 w 603"/>
                <a:gd name="T1" fmla="*/ 598 h 604"/>
                <a:gd name="T2" fmla="*/ 130 w 603"/>
                <a:gd name="T3" fmla="*/ 554 h 604"/>
                <a:gd name="T4" fmla="*/ 49 w 603"/>
                <a:gd name="T5" fmla="*/ 473 h 604"/>
                <a:gd name="T6" fmla="*/ 5 w 603"/>
                <a:gd name="T7" fmla="*/ 364 h 604"/>
                <a:gd name="T8" fmla="*/ 5 w 603"/>
                <a:gd name="T9" fmla="*/ 239 h 604"/>
                <a:gd name="T10" fmla="*/ 49 w 603"/>
                <a:gd name="T11" fmla="*/ 130 h 604"/>
                <a:gd name="T12" fmla="*/ 130 w 603"/>
                <a:gd name="T13" fmla="*/ 48 h 604"/>
                <a:gd name="T14" fmla="*/ 239 w 603"/>
                <a:gd name="T15" fmla="*/ 5 h 604"/>
                <a:gd name="T16" fmla="*/ 363 w 603"/>
                <a:gd name="T17" fmla="*/ 5 h 604"/>
                <a:gd name="T18" fmla="*/ 472 w 603"/>
                <a:gd name="T19" fmla="*/ 48 h 604"/>
                <a:gd name="T20" fmla="*/ 554 w 603"/>
                <a:gd name="T21" fmla="*/ 130 h 604"/>
                <a:gd name="T22" fmla="*/ 597 w 603"/>
                <a:gd name="T23" fmla="*/ 239 h 604"/>
                <a:gd name="T24" fmla="*/ 597 w 603"/>
                <a:gd name="T25" fmla="*/ 364 h 604"/>
                <a:gd name="T26" fmla="*/ 554 w 603"/>
                <a:gd name="T27" fmla="*/ 473 h 604"/>
                <a:gd name="T28" fmla="*/ 472 w 603"/>
                <a:gd name="T29" fmla="*/ 554 h 604"/>
                <a:gd name="T30" fmla="*/ 363 w 603"/>
                <a:gd name="T31" fmla="*/ 598 h 604"/>
                <a:gd name="T32" fmla="*/ 298 w 603"/>
                <a:gd name="T33" fmla="*/ 173 h 604"/>
                <a:gd name="T34" fmla="*/ 250 w 603"/>
                <a:gd name="T35" fmla="*/ 184 h 604"/>
                <a:gd name="T36" fmla="*/ 211 w 603"/>
                <a:gd name="T37" fmla="*/ 212 h 604"/>
                <a:gd name="T38" fmla="*/ 184 w 603"/>
                <a:gd name="T39" fmla="*/ 250 h 604"/>
                <a:gd name="T40" fmla="*/ 173 w 603"/>
                <a:gd name="T41" fmla="*/ 298 h 604"/>
                <a:gd name="T42" fmla="*/ 184 w 603"/>
                <a:gd name="T43" fmla="*/ 353 h 604"/>
                <a:gd name="T44" fmla="*/ 211 w 603"/>
                <a:gd name="T45" fmla="*/ 391 h 604"/>
                <a:gd name="T46" fmla="*/ 250 w 603"/>
                <a:gd name="T47" fmla="*/ 418 h 604"/>
                <a:gd name="T48" fmla="*/ 298 w 603"/>
                <a:gd name="T49" fmla="*/ 429 h 604"/>
                <a:gd name="T50" fmla="*/ 353 w 603"/>
                <a:gd name="T51" fmla="*/ 418 h 604"/>
                <a:gd name="T52" fmla="*/ 391 w 603"/>
                <a:gd name="T53" fmla="*/ 391 h 604"/>
                <a:gd name="T54" fmla="*/ 418 w 603"/>
                <a:gd name="T55" fmla="*/ 353 h 604"/>
                <a:gd name="T56" fmla="*/ 429 w 603"/>
                <a:gd name="T57" fmla="*/ 298 h 604"/>
                <a:gd name="T58" fmla="*/ 418 w 603"/>
                <a:gd name="T59" fmla="*/ 250 h 604"/>
                <a:gd name="T60" fmla="*/ 391 w 603"/>
                <a:gd name="T61" fmla="*/ 212 h 604"/>
                <a:gd name="T62" fmla="*/ 353 w 603"/>
                <a:gd name="T63" fmla="*/ 184 h 604"/>
                <a:gd name="T64" fmla="*/ 298 w 603"/>
                <a:gd name="T65" fmla="*/ 17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04">
                  <a:moveTo>
                    <a:pt x="298" y="603"/>
                  </a:moveTo>
                  <a:lnTo>
                    <a:pt x="239" y="598"/>
                  </a:lnTo>
                  <a:lnTo>
                    <a:pt x="184" y="581"/>
                  </a:lnTo>
                  <a:lnTo>
                    <a:pt x="130" y="554"/>
                  </a:lnTo>
                  <a:lnTo>
                    <a:pt x="87" y="516"/>
                  </a:lnTo>
                  <a:lnTo>
                    <a:pt x="49" y="473"/>
                  </a:lnTo>
                  <a:lnTo>
                    <a:pt x="21" y="418"/>
                  </a:lnTo>
                  <a:lnTo>
                    <a:pt x="5" y="364"/>
                  </a:lnTo>
                  <a:lnTo>
                    <a:pt x="0" y="298"/>
                  </a:lnTo>
                  <a:lnTo>
                    <a:pt x="5" y="239"/>
                  </a:lnTo>
                  <a:lnTo>
                    <a:pt x="21" y="184"/>
                  </a:lnTo>
                  <a:lnTo>
                    <a:pt x="49" y="130"/>
                  </a:lnTo>
                  <a:lnTo>
                    <a:pt x="87" y="87"/>
                  </a:lnTo>
                  <a:lnTo>
                    <a:pt x="130" y="48"/>
                  </a:lnTo>
                  <a:lnTo>
                    <a:pt x="184" y="21"/>
                  </a:lnTo>
                  <a:lnTo>
                    <a:pt x="239" y="5"/>
                  </a:lnTo>
                  <a:lnTo>
                    <a:pt x="298" y="0"/>
                  </a:lnTo>
                  <a:lnTo>
                    <a:pt x="363" y="5"/>
                  </a:lnTo>
                  <a:lnTo>
                    <a:pt x="418" y="21"/>
                  </a:lnTo>
                  <a:lnTo>
                    <a:pt x="472" y="48"/>
                  </a:lnTo>
                  <a:lnTo>
                    <a:pt x="516" y="87"/>
                  </a:lnTo>
                  <a:lnTo>
                    <a:pt x="554" y="130"/>
                  </a:lnTo>
                  <a:lnTo>
                    <a:pt x="581" y="184"/>
                  </a:lnTo>
                  <a:lnTo>
                    <a:pt x="597" y="239"/>
                  </a:lnTo>
                  <a:lnTo>
                    <a:pt x="602" y="298"/>
                  </a:lnTo>
                  <a:lnTo>
                    <a:pt x="597" y="364"/>
                  </a:lnTo>
                  <a:lnTo>
                    <a:pt x="581" y="418"/>
                  </a:lnTo>
                  <a:lnTo>
                    <a:pt x="554" y="473"/>
                  </a:lnTo>
                  <a:lnTo>
                    <a:pt x="516" y="516"/>
                  </a:lnTo>
                  <a:lnTo>
                    <a:pt x="472" y="554"/>
                  </a:lnTo>
                  <a:lnTo>
                    <a:pt x="418" y="581"/>
                  </a:lnTo>
                  <a:lnTo>
                    <a:pt x="363" y="598"/>
                  </a:lnTo>
                  <a:lnTo>
                    <a:pt x="298" y="603"/>
                  </a:lnTo>
                  <a:close/>
                  <a:moveTo>
                    <a:pt x="298" y="173"/>
                  </a:moveTo>
                  <a:lnTo>
                    <a:pt x="277" y="173"/>
                  </a:lnTo>
                  <a:lnTo>
                    <a:pt x="250" y="184"/>
                  </a:lnTo>
                  <a:lnTo>
                    <a:pt x="228" y="196"/>
                  </a:lnTo>
                  <a:lnTo>
                    <a:pt x="211" y="212"/>
                  </a:lnTo>
                  <a:lnTo>
                    <a:pt x="195" y="228"/>
                  </a:lnTo>
                  <a:lnTo>
                    <a:pt x="184" y="250"/>
                  </a:lnTo>
                  <a:lnTo>
                    <a:pt x="173" y="277"/>
                  </a:lnTo>
                  <a:lnTo>
                    <a:pt x="173" y="298"/>
                  </a:lnTo>
                  <a:lnTo>
                    <a:pt x="173" y="325"/>
                  </a:lnTo>
                  <a:lnTo>
                    <a:pt x="184" y="353"/>
                  </a:lnTo>
                  <a:lnTo>
                    <a:pt x="195" y="375"/>
                  </a:lnTo>
                  <a:lnTo>
                    <a:pt x="211" y="391"/>
                  </a:lnTo>
                  <a:lnTo>
                    <a:pt x="228" y="407"/>
                  </a:lnTo>
                  <a:lnTo>
                    <a:pt x="250" y="418"/>
                  </a:lnTo>
                  <a:lnTo>
                    <a:pt x="277" y="429"/>
                  </a:lnTo>
                  <a:lnTo>
                    <a:pt x="298" y="429"/>
                  </a:lnTo>
                  <a:lnTo>
                    <a:pt x="325" y="429"/>
                  </a:lnTo>
                  <a:lnTo>
                    <a:pt x="353" y="418"/>
                  </a:lnTo>
                  <a:lnTo>
                    <a:pt x="375" y="407"/>
                  </a:lnTo>
                  <a:lnTo>
                    <a:pt x="391" y="391"/>
                  </a:lnTo>
                  <a:lnTo>
                    <a:pt x="407" y="375"/>
                  </a:lnTo>
                  <a:lnTo>
                    <a:pt x="418" y="353"/>
                  </a:lnTo>
                  <a:lnTo>
                    <a:pt x="429" y="325"/>
                  </a:lnTo>
                  <a:lnTo>
                    <a:pt x="429" y="298"/>
                  </a:lnTo>
                  <a:lnTo>
                    <a:pt x="429" y="277"/>
                  </a:lnTo>
                  <a:lnTo>
                    <a:pt x="418" y="250"/>
                  </a:lnTo>
                  <a:lnTo>
                    <a:pt x="407" y="228"/>
                  </a:lnTo>
                  <a:lnTo>
                    <a:pt x="391" y="212"/>
                  </a:lnTo>
                  <a:lnTo>
                    <a:pt x="375" y="196"/>
                  </a:lnTo>
                  <a:lnTo>
                    <a:pt x="353" y="184"/>
                  </a:lnTo>
                  <a:lnTo>
                    <a:pt x="325" y="173"/>
                  </a:lnTo>
                  <a:lnTo>
                    <a:pt x="298"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5" name="Freeform 198"/>
            <p:cNvSpPr>
              <a:spLocks noChangeArrowheads="1"/>
            </p:cNvSpPr>
            <p:nvPr/>
          </p:nvSpPr>
          <p:spPr bwMode="auto">
            <a:xfrm>
              <a:off x="10220325" y="6178550"/>
              <a:ext cx="0" cy="1587"/>
            </a:xfrm>
            <a:custGeom>
              <a:avLst/>
              <a:gdLst>
                <a:gd name="T0" fmla="*/ 0 w 1"/>
                <a:gd name="T1" fmla="*/ 5 h 11"/>
                <a:gd name="T2" fmla="*/ 0 w 1"/>
                <a:gd name="T3" fmla="*/ 5 h 11"/>
                <a:gd name="T4" fmla="*/ 0 w 1"/>
                <a:gd name="T5" fmla="*/ 0 h 11"/>
                <a:gd name="T6" fmla="*/ 0 w 1"/>
                <a:gd name="T7" fmla="*/ 10 h 11"/>
                <a:gd name="T8" fmla="*/ 0 w 1"/>
                <a:gd name="T9" fmla="*/ 10 h 11"/>
                <a:gd name="T10" fmla="*/ 0 w 1"/>
                <a:gd name="T11" fmla="*/ 5 h 11"/>
              </a:gdLst>
              <a:ahLst/>
              <a:cxnLst>
                <a:cxn ang="0">
                  <a:pos x="T0" y="T1"/>
                </a:cxn>
                <a:cxn ang="0">
                  <a:pos x="T2" y="T3"/>
                </a:cxn>
                <a:cxn ang="0">
                  <a:pos x="T4" y="T5"/>
                </a:cxn>
                <a:cxn ang="0">
                  <a:pos x="T6" y="T7"/>
                </a:cxn>
                <a:cxn ang="0">
                  <a:pos x="T8" y="T9"/>
                </a:cxn>
                <a:cxn ang="0">
                  <a:pos x="T10" y="T11"/>
                </a:cxn>
              </a:cxnLst>
              <a:rect l="0" t="0" r="r" b="b"/>
              <a:pathLst>
                <a:path w="1" h="11">
                  <a:moveTo>
                    <a:pt x="0" y="5"/>
                  </a:moveTo>
                  <a:lnTo>
                    <a:pt x="0" y="5"/>
                  </a:lnTo>
                  <a:lnTo>
                    <a:pt x="0" y="0"/>
                  </a:lnTo>
                  <a:lnTo>
                    <a:pt x="0" y="10"/>
                  </a:lnTo>
                  <a:lnTo>
                    <a:pt x="0" y="10"/>
                  </a:lnTo>
                  <a:lnTo>
                    <a:pt x="0" y="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6" name="Freeform 199"/>
            <p:cNvSpPr>
              <a:spLocks noChangeArrowheads="1"/>
            </p:cNvSpPr>
            <p:nvPr/>
          </p:nvSpPr>
          <p:spPr bwMode="auto">
            <a:xfrm>
              <a:off x="10220325" y="6083300"/>
              <a:ext cx="61913" cy="195262"/>
            </a:xfrm>
            <a:custGeom>
              <a:avLst/>
              <a:gdLst>
                <a:gd name="T0" fmla="*/ 174 w 175"/>
                <a:gd name="T1" fmla="*/ 272 h 545"/>
                <a:gd name="T2" fmla="*/ 174 w 175"/>
                <a:gd name="T3" fmla="*/ 272 h 545"/>
                <a:gd name="T4" fmla="*/ 174 w 175"/>
                <a:gd name="T5" fmla="*/ 228 h 545"/>
                <a:gd name="T6" fmla="*/ 163 w 175"/>
                <a:gd name="T7" fmla="*/ 185 h 545"/>
                <a:gd name="T8" fmla="*/ 147 w 175"/>
                <a:gd name="T9" fmla="*/ 147 h 545"/>
                <a:gd name="T10" fmla="*/ 125 w 175"/>
                <a:gd name="T11" fmla="*/ 109 h 545"/>
                <a:gd name="T12" fmla="*/ 103 w 175"/>
                <a:gd name="T13" fmla="*/ 76 h 545"/>
                <a:gd name="T14" fmla="*/ 71 w 175"/>
                <a:gd name="T15" fmla="*/ 44 h 545"/>
                <a:gd name="T16" fmla="*/ 38 w 175"/>
                <a:gd name="T17" fmla="*/ 17 h 545"/>
                <a:gd name="T18" fmla="*/ 0 w 175"/>
                <a:gd name="T19" fmla="*/ 0 h 545"/>
                <a:gd name="T20" fmla="*/ 0 w 175"/>
                <a:gd name="T21" fmla="*/ 267 h 545"/>
                <a:gd name="T22" fmla="*/ 0 w 175"/>
                <a:gd name="T23" fmla="*/ 267 h 545"/>
                <a:gd name="T24" fmla="*/ 0 w 175"/>
                <a:gd name="T25" fmla="*/ 272 h 545"/>
                <a:gd name="T26" fmla="*/ 0 w 175"/>
                <a:gd name="T27" fmla="*/ 272 h 545"/>
                <a:gd name="T28" fmla="*/ 0 w 175"/>
                <a:gd name="T29" fmla="*/ 277 h 545"/>
                <a:gd name="T30" fmla="*/ 0 w 175"/>
                <a:gd name="T31" fmla="*/ 544 h 545"/>
                <a:gd name="T32" fmla="*/ 0 w 175"/>
                <a:gd name="T33" fmla="*/ 544 h 545"/>
                <a:gd name="T34" fmla="*/ 38 w 175"/>
                <a:gd name="T35" fmla="*/ 527 h 545"/>
                <a:gd name="T36" fmla="*/ 71 w 175"/>
                <a:gd name="T37" fmla="*/ 500 h 545"/>
                <a:gd name="T38" fmla="*/ 103 w 175"/>
                <a:gd name="T39" fmla="*/ 467 h 545"/>
                <a:gd name="T40" fmla="*/ 125 w 175"/>
                <a:gd name="T41" fmla="*/ 435 h 545"/>
                <a:gd name="T42" fmla="*/ 147 w 175"/>
                <a:gd name="T43" fmla="*/ 397 h 545"/>
                <a:gd name="T44" fmla="*/ 163 w 175"/>
                <a:gd name="T45" fmla="*/ 359 h 545"/>
                <a:gd name="T46" fmla="*/ 174 w 175"/>
                <a:gd name="T47" fmla="*/ 315 h 545"/>
                <a:gd name="T48" fmla="*/ 174 w 175"/>
                <a:gd name="T4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545">
                  <a:moveTo>
                    <a:pt x="174" y="272"/>
                  </a:moveTo>
                  <a:lnTo>
                    <a:pt x="174" y="272"/>
                  </a:lnTo>
                  <a:lnTo>
                    <a:pt x="174" y="228"/>
                  </a:lnTo>
                  <a:lnTo>
                    <a:pt x="163" y="185"/>
                  </a:lnTo>
                  <a:lnTo>
                    <a:pt x="147" y="147"/>
                  </a:lnTo>
                  <a:lnTo>
                    <a:pt x="125" y="109"/>
                  </a:lnTo>
                  <a:lnTo>
                    <a:pt x="103" y="76"/>
                  </a:lnTo>
                  <a:lnTo>
                    <a:pt x="71" y="44"/>
                  </a:lnTo>
                  <a:lnTo>
                    <a:pt x="38" y="17"/>
                  </a:lnTo>
                  <a:lnTo>
                    <a:pt x="0" y="0"/>
                  </a:lnTo>
                  <a:lnTo>
                    <a:pt x="0" y="267"/>
                  </a:lnTo>
                  <a:lnTo>
                    <a:pt x="0" y="267"/>
                  </a:lnTo>
                  <a:lnTo>
                    <a:pt x="0" y="272"/>
                  </a:lnTo>
                  <a:lnTo>
                    <a:pt x="0" y="272"/>
                  </a:lnTo>
                  <a:lnTo>
                    <a:pt x="0" y="277"/>
                  </a:lnTo>
                  <a:lnTo>
                    <a:pt x="0" y="544"/>
                  </a:lnTo>
                  <a:lnTo>
                    <a:pt x="0" y="544"/>
                  </a:lnTo>
                  <a:lnTo>
                    <a:pt x="38" y="527"/>
                  </a:lnTo>
                  <a:lnTo>
                    <a:pt x="71" y="500"/>
                  </a:lnTo>
                  <a:lnTo>
                    <a:pt x="103" y="467"/>
                  </a:lnTo>
                  <a:lnTo>
                    <a:pt x="125" y="435"/>
                  </a:lnTo>
                  <a:lnTo>
                    <a:pt x="147" y="397"/>
                  </a:lnTo>
                  <a:lnTo>
                    <a:pt x="163" y="359"/>
                  </a:lnTo>
                  <a:lnTo>
                    <a:pt x="174" y="315"/>
                  </a:lnTo>
                  <a:lnTo>
                    <a:pt x="174"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7" name="Freeform 200"/>
            <p:cNvSpPr>
              <a:spLocks noChangeArrowheads="1"/>
            </p:cNvSpPr>
            <p:nvPr/>
          </p:nvSpPr>
          <p:spPr bwMode="auto">
            <a:xfrm>
              <a:off x="10687050" y="6180138"/>
              <a:ext cx="60325" cy="682625"/>
            </a:xfrm>
            <a:custGeom>
              <a:avLst/>
              <a:gdLst>
                <a:gd name="T0" fmla="*/ 173 w 174"/>
                <a:gd name="T1" fmla="*/ 1901 h 1902"/>
                <a:gd name="T2" fmla="*/ 0 w 174"/>
                <a:gd name="T3" fmla="*/ 1901 h 1902"/>
                <a:gd name="T4" fmla="*/ 0 w 174"/>
                <a:gd name="T5" fmla="*/ 0 h 1902"/>
                <a:gd name="T6" fmla="*/ 173 w 174"/>
                <a:gd name="T7" fmla="*/ 0 h 1902"/>
                <a:gd name="T8" fmla="*/ 173 w 174"/>
                <a:gd name="T9" fmla="*/ 1901 h 1902"/>
              </a:gdLst>
              <a:ahLst/>
              <a:cxnLst>
                <a:cxn ang="0">
                  <a:pos x="T0" y="T1"/>
                </a:cxn>
                <a:cxn ang="0">
                  <a:pos x="T2" y="T3"/>
                </a:cxn>
                <a:cxn ang="0">
                  <a:pos x="T4" y="T5"/>
                </a:cxn>
                <a:cxn ang="0">
                  <a:pos x="T6" y="T7"/>
                </a:cxn>
                <a:cxn ang="0">
                  <a:pos x="T8" y="T9"/>
                </a:cxn>
              </a:cxnLst>
              <a:rect l="0" t="0" r="r" b="b"/>
              <a:pathLst>
                <a:path w="174" h="1902">
                  <a:moveTo>
                    <a:pt x="173" y="1901"/>
                  </a:moveTo>
                  <a:lnTo>
                    <a:pt x="0" y="1901"/>
                  </a:lnTo>
                  <a:lnTo>
                    <a:pt x="0" y="0"/>
                  </a:lnTo>
                  <a:lnTo>
                    <a:pt x="173" y="0"/>
                  </a:lnTo>
                  <a:lnTo>
                    <a:pt x="173" y="190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8" name="Freeform 204"/>
            <p:cNvSpPr>
              <a:spLocks noChangeArrowheads="1"/>
            </p:cNvSpPr>
            <p:nvPr/>
          </p:nvSpPr>
          <p:spPr bwMode="auto">
            <a:xfrm>
              <a:off x="9442450" y="5026025"/>
              <a:ext cx="674688" cy="682625"/>
            </a:xfrm>
            <a:custGeom>
              <a:avLst/>
              <a:gdLst>
                <a:gd name="T0" fmla="*/ 951 w 1880"/>
                <a:gd name="T1" fmla="*/ 1900 h 1901"/>
                <a:gd name="T2" fmla="*/ 951 w 1880"/>
                <a:gd name="T3" fmla="*/ 1900 h 1901"/>
                <a:gd name="T4" fmla="*/ 918 w 1880"/>
                <a:gd name="T5" fmla="*/ 1896 h 1901"/>
                <a:gd name="T6" fmla="*/ 907 w 1880"/>
                <a:gd name="T7" fmla="*/ 1890 h 1901"/>
                <a:gd name="T8" fmla="*/ 891 w 1880"/>
                <a:gd name="T9" fmla="*/ 1879 h 1901"/>
                <a:gd name="T10" fmla="*/ 28 w 1880"/>
                <a:gd name="T11" fmla="*/ 1010 h 1901"/>
                <a:gd name="T12" fmla="*/ 28 w 1880"/>
                <a:gd name="T13" fmla="*/ 1010 h 1901"/>
                <a:gd name="T14" fmla="*/ 17 w 1880"/>
                <a:gd name="T15" fmla="*/ 999 h 1901"/>
                <a:gd name="T16" fmla="*/ 6 w 1880"/>
                <a:gd name="T17" fmla="*/ 982 h 1901"/>
                <a:gd name="T18" fmla="*/ 0 w 1880"/>
                <a:gd name="T19" fmla="*/ 966 h 1901"/>
                <a:gd name="T20" fmla="*/ 0 w 1880"/>
                <a:gd name="T21" fmla="*/ 950 h 1901"/>
                <a:gd name="T22" fmla="*/ 0 w 1880"/>
                <a:gd name="T23" fmla="*/ 950 h 1901"/>
                <a:gd name="T24" fmla="*/ 0 w 1880"/>
                <a:gd name="T25" fmla="*/ 934 h 1901"/>
                <a:gd name="T26" fmla="*/ 6 w 1880"/>
                <a:gd name="T27" fmla="*/ 917 h 1901"/>
                <a:gd name="T28" fmla="*/ 17 w 1880"/>
                <a:gd name="T29" fmla="*/ 901 h 1901"/>
                <a:gd name="T30" fmla="*/ 28 w 1880"/>
                <a:gd name="T31" fmla="*/ 890 h 1901"/>
                <a:gd name="T32" fmla="*/ 891 w 1880"/>
                <a:gd name="T33" fmla="*/ 21 h 1901"/>
                <a:gd name="T34" fmla="*/ 891 w 1880"/>
                <a:gd name="T35" fmla="*/ 21 h 1901"/>
                <a:gd name="T36" fmla="*/ 902 w 1880"/>
                <a:gd name="T37" fmla="*/ 10 h 1901"/>
                <a:gd name="T38" fmla="*/ 918 w 1880"/>
                <a:gd name="T39" fmla="*/ 5 h 1901"/>
                <a:gd name="T40" fmla="*/ 935 w 1880"/>
                <a:gd name="T41" fmla="*/ 0 h 1901"/>
                <a:gd name="T42" fmla="*/ 951 w 1880"/>
                <a:gd name="T43" fmla="*/ 0 h 1901"/>
                <a:gd name="T44" fmla="*/ 951 w 1880"/>
                <a:gd name="T45" fmla="*/ 0 h 1901"/>
                <a:gd name="T46" fmla="*/ 951 w 1880"/>
                <a:gd name="T47" fmla="*/ 0 h 1901"/>
                <a:gd name="T48" fmla="*/ 967 w 1880"/>
                <a:gd name="T49" fmla="*/ 0 h 1901"/>
                <a:gd name="T50" fmla="*/ 983 w 1880"/>
                <a:gd name="T51" fmla="*/ 5 h 1901"/>
                <a:gd name="T52" fmla="*/ 1000 w 1880"/>
                <a:gd name="T53" fmla="*/ 10 h 1901"/>
                <a:gd name="T54" fmla="*/ 1016 w 1880"/>
                <a:gd name="T55" fmla="*/ 21 h 1901"/>
                <a:gd name="T56" fmla="*/ 1879 w 1880"/>
                <a:gd name="T57" fmla="*/ 890 h 1901"/>
                <a:gd name="T58" fmla="*/ 1754 w 1880"/>
                <a:gd name="T59" fmla="*/ 1010 h 1901"/>
                <a:gd name="T60" fmla="*/ 951 w 1880"/>
                <a:gd name="T61" fmla="*/ 206 h 1901"/>
                <a:gd name="T62" fmla="*/ 212 w 1880"/>
                <a:gd name="T63" fmla="*/ 950 h 1901"/>
                <a:gd name="T64" fmla="*/ 951 w 1880"/>
                <a:gd name="T65" fmla="*/ 1694 h 1901"/>
                <a:gd name="T66" fmla="*/ 1320 w 1880"/>
                <a:gd name="T67" fmla="*/ 1325 h 1901"/>
                <a:gd name="T68" fmla="*/ 1445 w 1880"/>
                <a:gd name="T69" fmla="*/ 1444 h 1901"/>
                <a:gd name="T70" fmla="*/ 1016 w 1880"/>
                <a:gd name="T71" fmla="*/ 1879 h 1901"/>
                <a:gd name="T72" fmla="*/ 1016 w 1880"/>
                <a:gd name="T73" fmla="*/ 1879 h 1901"/>
                <a:gd name="T74" fmla="*/ 1000 w 1880"/>
                <a:gd name="T75" fmla="*/ 1890 h 1901"/>
                <a:gd name="T76" fmla="*/ 983 w 1880"/>
                <a:gd name="T77" fmla="*/ 1896 h 1901"/>
                <a:gd name="T78" fmla="*/ 951 w 1880"/>
                <a:gd name="T79" fmla="*/ 1900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0" h="1901">
                  <a:moveTo>
                    <a:pt x="951" y="1900"/>
                  </a:moveTo>
                  <a:lnTo>
                    <a:pt x="951" y="1900"/>
                  </a:lnTo>
                  <a:lnTo>
                    <a:pt x="918" y="1896"/>
                  </a:lnTo>
                  <a:lnTo>
                    <a:pt x="907" y="1890"/>
                  </a:lnTo>
                  <a:lnTo>
                    <a:pt x="891" y="1879"/>
                  </a:lnTo>
                  <a:lnTo>
                    <a:pt x="28" y="1010"/>
                  </a:lnTo>
                  <a:lnTo>
                    <a:pt x="28" y="1010"/>
                  </a:lnTo>
                  <a:lnTo>
                    <a:pt x="17" y="999"/>
                  </a:lnTo>
                  <a:lnTo>
                    <a:pt x="6" y="982"/>
                  </a:lnTo>
                  <a:lnTo>
                    <a:pt x="0" y="966"/>
                  </a:lnTo>
                  <a:lnTo>
                    <a:pt x="0" y="950"/>
                  </a:lnTo>
                  <a:lnTo>
                    <a:pt x="0" y="950"/>
                  </a:lnTo>
                  <a:lnTo>
                    <a:pt x="0" y="934"/>
                  </a:lnTo>
                  <a:lnTo>
                    <a:pt x="6" y="917"/>
                  </a:lnTo>
                  <a:lnTo>
                    <a:pt x="17" y="901"/>
                  </a:lnTo>
                  <a:lnTo>
                    <a:pt x="28" y="890"/>
                  </a:lnTo>
                  <a:lnTo>
                    <a:pt x="891" y="21"/>
                  </a:lnTo>
                  <a:lnTo>
                    <a:pt x="891" y="21"/>
                  </a:lnTo>
                  <a:lnTo>
                    <a:pt x="902" y="10"/>
                  </a:lnTo>
                  <a:lnTo>
                    <a:pt x="918" y="5"/>
                  </a:lnTo>
                  <a:lnTo>
                    <a:pt x="935" y="0"/>
                  </a:lnTo>
                  <a:lnTo>
                    <a:pt x="951" y="0"/>
                  </a:lnTo>
                  <a:lnTo>
                    <a:pt x="951" y="0"/>
                  </a:lnTo>
                  <a:lnTo>
                    <a:pt x="951" y="0"/>
                  </a:lnTo>
                  <a:lnTo>
                    <a:pt x="967" y="0"/>
                  </a:lnTo>
                  <a:lnTo>
                    <a:pt x="983" y="5"/>
                  </a:lnTo>
                  <a:lnTo>
                    <a:pt x="1000" y="10"/>
                  </a:lnTo>
                  <a:lnTo>
                    <a:pt x="1016" y="21"/>
                  </a:lnTo>
                  <a:lnTo>
                    <a:pt x="1879" y="890"/>
                  </a:lnTo>
                  <a:lnTo>
                    <a:pt x="1754" y="1010"/>
                  </a:lnTo>
                  <a:lnTo>
                    <a:pt x="951" y="206"/>
                  </a:lnTo>
                  <a:lnTo>
                    <a:pt x="212" y="950"/>
                  </a:lnTo>
                  <a:lnTo>
                    <a:pt x="951" y="1694"/>
                  </a:lnTo>
                  <a:lnTo>
                    <a:pt x="1320" y="1325"/>
                  </a:lnTo>
                  <a:lnTo>
                    <a:pt x="1445" y="1444"/>
                  </a:lnTo>
                  <a:lnTo>
                    <a:pt x="1016" y="1879"/>
                  </a:lnTo>
                  <a:lnTo>
                    <a:pt x="1016" y="1879"/>
                  </a:lnTo>
                  <a:lnTo>
                    <a:pt x="1000" y="1890"/>
                  </a:lnTo>
                  <a:lnTo>
                    <a:pt x="983" y="1896"/>
                  </a:lnTo>
                  <a:lnTo>
                    <a:pt x="951" y="1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89" name="Freeform 205"/>
            <p:cNvSpPr>
              <a:spLocks noChangeArrowheads="1"/>
            </p:cNvSpPr>
            <p:nvPr/>
          </p:nvSpPr>
          <p:spPr bwMode="auto">
            <a:xfrm>
              <a:off x="10844213" y="5289550"/>
              <a:ext cx="374650" cy="374650"/>
            </a:xfrm>
            <a:custGeom>
              <a:avLst/>
              <a:gdLst>
                <a:gd name="T0" fmla="*/ 521 w 1043"/>
                <a:gd name="T1" fmla="*/ 1042 h 1043"/>
                <a:gd name="T2" fmla="*/ 488 w 1043"/>
                <a:gd name="T3" fmla="*/ 1038 h 1043"/>
                <a:gd name="T4" fmla="*/ 472 w 1043"/>
                <a:gd name="T5" fmla="*/ 1026 h 1043"/>
                <a:gd name="T6" fmla="*/ 456 w 1043"/>
                <a:gd name="T7" fmla="*/ 1015 h 1043"/>
                <a:gd name="T8" fmla="*/ 27 w 1043"/>
                <a:gd name="T9" fmla="*/ 586 h 1043"/>
                <a:gd name="T10" fmla="*/ 16 w 1043"/>
                <a:gd name="T11" fmla="*/ 570 h 1043"/>
                <a:gd name="T12" fmla="*/ 5 w 1043"/>
                <a:gd name="T13" fmla="*/ 554 h 1043"/>
                <a:gd name="T14" fmla="*/ 0 w 1043"/>
                <a:gd name="T15" fmla="*/ 538 h 1043"/>
                <a:gd name="T16" fmla="*/ 0 w 1043"/>
                <a:gd name="T17" fmla="*/ 521 h 1043"/>
                <a:gd name="T18" fmla="*/ 0 w 1043"/>
                <a:gd name="T19" fmla="*/ 505 h 1043"/>
                <a:gd name="T20" fmla="*/ 5 w 1043"/>
                <a:gd name="T21" fmla="*/ 489 h 1043"/>
                <a:gd name="T22" fmla="*/ 16 w 1043"/>
                <a:gd name="T23" fmla="*/ 472 h 1043"/>
                <a:gd name="T24" fmla="*/ 27 w 1043"/>
                <a:gd name="T25" fmla="*/ 461 h 1043"/>
                <a:gd name="T26" fmla="*/ 456 w 1043"/>
                <a:gd name="T27" fmla="*/ 27 h 1043"/>
                <a:gd name="T28" fmla="*/ 472 w 1043"/>
                <a:gd name="T29" fmla="*/ 16 h 1043"/>
                <a:gd name="T30" fmla="*/ 488 w 1043"/>
                <a:gd name="T31" fmla="*/ 11 h 1043"/>
                <a:gd name="T32" fmla="*/ 505 w 1043"/>
                <a:gd name="T33" fmla="*/ 5 h 1043"/>
                <a:gd name="T34" fmla="*/ 521 w 1043"/>
                <a:gd name="T35" fmla="*/ 0 h 1043"/>
                <a:gd name="T36" fmla="*/ 538 w 1043"/>
                <a:gd name="T37" fmla="*/ 5 h 1043"/>
                <a:gd name="T38" fmla="*/ 554 w 1043"/>
                <a:gd name="T39" fmla="*/ 11 h 1043"/>
                <a:gd name="T40" fmla="*/ 570 w 1043"/>
                <a:gd name="T41" fmla="*/ 16 h 1043"/>
                <a:gd name="T42" fmla="*/ 581 w 1043"/>
                <a:gd name="T43" fmla="*/ 27 h 1043"/>
                <a:gd name="T44" fmla="*/ 1015 w 1043"/>
                <a:gd name="T45" fmla="*/ 461 h 1043"/>
                <a:gd name="T46" fmla="*/ 1026 w 1043"/>
                <a:gd name="T47" fmla="*/ 472 h 1043"/>
                <a:gd name="T48" fmla="*/ 1031 w 1043"/>
                <a:gd name="T49" fmla="*/ 489 h 1043"/>
                <a:gd name="T50" fmla="*/ 1037 w 1043"/>
                <a:gd name="T51" fmla="*/ 505 h 1043"/>
                <a:gd name="T52" fmla="*/ 1042 w 1043"/>
                <a:gd name="T53" fmla="*/ 521 h 1043"/>
                <a:gd name="T54" fmla="*/ 1037 w 1043"/>
                <a:gd name="T55" fmla="*/ 538 h 1043"/>
                <a:gd name="T56" fmla="*/ 1031 w 1043"/>
                <a:gd name="T57" fmla="*/ 554 h 1043"/>
                <a:gd name="T58" fmla="*/ 1026 w 1043"/>
                <a:gd name="T59" fmla="*/ 570 h 1043"/>
                <a:gd name="T60" fmla="*/ 1015 w 1043"/>
                <a:gd name="T61" fmla="*/ 586 h 1043"/>
                <a:gd name="T62" fmla="*/ 581 w 1043"/>
                <a:gd name="T63" fmla="*/ 1015 h 1043"/>
                <a:gd name="T64" fmla="*/ 570 w 1043"/>
                <a:gd name="T65" fmla="*/ 1026 h 1043"/>
                <a:gd name="T66" fmla="*/ 554 w 1043"/>
                <a:gd name="T67" fmla="*/ 1038 h 1043"/>
                <a:gd name="T68" fmla="*/ 521 w 1043"/>
                <a:gd name="T69" fmla="*/ 1042 h 1043"/>
                <a:gd name="T70" fmla="*/ 211 w 1043"/>
                <a:gd name="T71" fmla="*/ 521 h 1043"/>
                <a:gd name="T72" fmla="*/ 521 w 1043"/>
                <a:gd name="T73" fmla="*/ 831 h 1043"/>
                <a:gd name="T74" fmla="*/ 831 w 1043"/>
                <a:gd name="T75" fmla="*/ 521 h 1043"/>
                <a:gd name="T76" fmla="*/ 521 w 1043"/>
                <a:gd name="T77" fmla="*/ 212 h 1043"/>
                <a:gd name="T78" fmla="*/ 211 w 1043"/>
                <a:gd name="T79" fmla="*/ 52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3">
                  <a:moveTo>
                    <a:pt x="521" y="1042"/>
                  </a:moveTo>
                  <a:lnTo>
                    <a:pt x="488" y="1038"/>
                  </a:lnTo>
                  <a:lnTo>
                    <a:pt x="472" y="1026"/>
                  </a:lnTo>
                  <a:lnTo>
                    <a:pt x="456" y="1015"/>
                  </a:lnTo>
                  <a:lnTo>
                    <a:pt x="27" y="586"/>
                  </a:lnTo>
                  <a:lnTo>
                    <a:pt x="16" y="570"/>
                  </a:lnTo>
                  <a:lnTo>
                    <a:pt x="5" y="554"/>
                  </a:lnTo>
                  <a:lnTo>
                    <a:pt x="0" y="538"/>
                  </a:lnTo>
                  <a:lnTo>
                    <a:pt x="0" y="521"/>
                  </a:lnTo>
                  <a:lnTo>
                    <a:pt x="0" y="505"/>
                  </a:lnTo>
                  <a:lnTo>
                    <a:pt x="5" y="489"/>
                  </a:lnTo>
                  <a:lnTo>
                    <a:pt x="16" y="472"/>
                  </a:lnTo>
                  <a:lnTo>
                    <a:pt x="27" y="461"/>
                  </a:lnTo>
                  <a:lnTo>
                    <a:pt x="456" y="27"/>
                  </a:lnTo>
                  <a:lnTo>
                    <a:pt x="472" y="16"/>
                  </a:lnTo>
                  <a:lnTo>
                    <a:pt x="488" y="11"/>
                  </a:lnTo>
                  <a:lnTo>
                    <a:pt x="505" y="5"/>
                  </a:lnTo>
                  <a:lnTo>
                    <a:pt x="521" y="0"/>
                  </a:lnTo>
                  <a:lnTo>
                    <a:pt x="538" y="5"/>
                  </a:lnTo>
                  <a:lnTo>
                    <a:pt x="554" y="11"/>
                  </a:lnTo>
                  <a:lnTo>
                    <a:pt x="570" y="16"/>
                  </a:lnTo>
                  <a:lnTo>
                    <a:pt x="581" y="27"/>
                  </a:lnTo>
                  <a:lnTo>
                    <a:pt x="1015" y="461"/>
                  </a:lnTo>
                  <a:lnTo>
                    <a:pt x="1026" y="472"/>
                  </a:lnTo>
                  <a:lnTo>
                    <a:pt x="1031" y="489"/>
                  </a:lnTo>
                  <a:lnTo>
                    <a:pt x="1037" y="505"/>
                  </a:lnTo>
                  <a:lnTo>
                    <a:pt x="1042" y="521"/>
                  </a:lnTo>
                  <a:lnTo>
                    <a:pt x="1037" y="538"/>
                  </a:lnTo>
                  <a:lnTo>
                    <a:pt x="1031" y="554"/>
                  </a:lnTo>
                  <a:lnTo>
                    <a:pt x="1026" y="570"/>
                  </a:lnTo>
                  <a:lnTo>
                    <a:pt x="1015" y="586"/>
                  </a:lnTo>
                  <a:lnTo>
                    <a:pt x="581" y="1015"/>
                  </a:lnTo>
                  <a:lnTo>
                    <a:pt x="570" y="1026"/>
                  </a:lnTo>
                  <a:lnTo>
                    <a:pt x="554" y="1038"/>
                  </a:lnTo>
                  <a:lnTo>
                    <a:pt x="521" y="1042"/>
                  </a:lnTo>
                  <a:close/>
                  <a:moveTo>
                    <a:pt x="211" y="521"/>
                  </a:moveTo>
                  <a:lnTo>
                    <a:pt x="521" y="831"/>
                  </a:lnTo>
                  <a:lnTo>
                    <a:pt x="831" y="521"/>
                  </a:lnTo>
                  <a:lnTo>
                    <a:pt x="521" y="212"/>
                  </a:lnTo>
                  <a:lnTo>
                    <a:pt x="211"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0" name="Freeform 206"/>
            <p:cNvSpPr>
              <a:spLocks noChangeArrowheads="1"/>
            </p:cNvSpPr>
            <p:nvPr/>
          </p:nvSpPr>
          <p:spPr bwMode="auto">
            <a:xfrm>
              <a:off x="10066338" y="4735513"/>
              <a:ext cx="371475" cy="371475"/>
            </a:xfrm>
            <a:custGeom>
              <a:avLst/>
              <a:gdLst>
                <a:gd name="T0" fmla="*/ 207 w 1038"/>
                <a:gd name="T1" fmla="*/ 516 h 1038"/>
                <a:gd name="T2" fmla="*/ 516 w 1038"/>
                <a:gd name="T3" fmla="*/ 825 h 1038"/>
                <a:gd name="T4" fmla="*/ 825 w 1038"/>
                <a:gd name="T5" fmla="*/ 516 h 1038"/>
                <a:gd name="T6" fmla="*/ 516 w 1038"/>
                <a:gd name="T7" fmla="*/ 206 h 1038"/>
                <a:gd name="T8" fmla="*/ 207 w 1038"/>
                <a:gd name="T9" fmla="*/ 516 h 1038"/>
                <a:gd name="T10" fmla="*/ 516 w 1038"/>
                <a:gd name="T11" fmla="*/ 1037 h 1038"/>
                <a:gd name="T12" fmla="*/ 484 w 1038"/>
                <a:gd name="T13" fmla="*/ 1032 h 1038"/>
                <a:gd name="T14" fmla="*/ 473 w 1038"/>
                <a:gd name="T15" fmla="*/ 1020 h 1038"/>
                <a:gd name="T16" fmla="*/ 456 w 1038"/>
                <a:gd name="T17" fmla="*/ 1010 h 1038"/>
                <a:gd name="T18" fmla="*/ 22 w 1038"/>
                <a:gd name="T19" fmla="*/ 581 h 1038"/>
                <a:gd name="T20" fmla="*/ 11 w 1038"/>
                <a:gd name="T21" fmla="*/ 564 h 1038"/>
                <a:gd name="T22" fmla="*/ 6 w 1038"/>
                <a:gd name="T23" fmla="*/ 554 h 1038"/>
                <a:gd name="T24" fmla="*/ 0 w 1038"/>
                <a:gd name="T25" fmla="*/ 537 h 1038"/>
                <a:gd name="T26" fmla="*/ 0 w 1038"/>
                <a:gd name="T27" fmla="*/ 516 h 1038"/>
                <a:gd name="T28" fmla="*/ 0 w 1038"/>
                <a:gd name="T29" fmla="*/ 499 h 1038"/>
                <a:gd name="T30" fmla="*/ 6 w 1038"/>
                <a:gd name="T31" fmla="*/ 483 h 1038"/>
                <a:gd name="T32" fmla="*/ 11 w 1038"/>
                <a:gd name="T33" fmla="*/ 467 h 1038"/>
                <a:gd name="T34" fmla="*/ 22 w 1038"/>
                <a:gd name="T35" fmla="*/ 456 h 1038"/>
                <a:gd name="T36" fmla="*/ 456 w 1038"/>
                <a:gd name="T37" fmla="*/ 21 h 1038"/>
                <a:gd name="T38" fmla="*/ 473 w 1038"/>
                <a:gd name="T39" fmla="*/ 10 h 1038"/>
                <a:gd name="T40" fmla="*/ 484 w 1038"/>
                <a:gd name="T41" fmla="*/ 5 h 1038"/>
                <a:gd name="T42" fmla="*/ 500 w 1038"/>
                <a:gd name="T43" fmla="*/ 0 h 1038"/>
                <a:gd name="T44" fmla="*/ 516 w 1038"/>
                <a:gd name="T45" fmla="*/ 0 h 1038"/>
                <a:gd name="T46" fmla="*/ 538 w 1038"/>
                <a:gd name="T47" fmla="*/ 0 h 1038"/>
                <a:gd name="T48" fmla="*/ 554 w 1038"/>
                <a:gd name="T49" fmla="*/ 5 h 1038"/>
                <a:gd name="T50" fmla="*/ 565 w 1038"/>
                <a:gd name="T51" fmla="*/ 10 h 1038"/>
                <a:gd name="T52" fmla="*/ 581 w 1038"/>
                <a:gd name="T53" fmla="*/ 21 h 1038"/>
                <a:gd name="T54" fmla="*/ 1010 w 1038"/>
                <a:gd name="T55" fmla="*/ 456 h 1038"/>
                <a:gd name="T56" fmla="*/ 1021 w 1038"/>
                <a:gd name="T57" fmla="*/ 472 h 1038"/>
                <a:gd name="T58" fmla="*/ 1032 w 1038"/>
                <a:gd name="T59" fmla="*/ 483 h 1038"/>
                <a:gd name="T60" fmla="*/ 1037 w 1038"/>
                <a:gd name="T61" fmla="*/ 516 h 1038"/>
                <a:gd name="T62" fmla="*/ 1032 w 1038"/>
                <a:gd name="T63" fmla="*/ 548 h 1038"/>
                <a:gd name="T64" fmla="*/ 1021 w 1038"/>
                <a:gd name="T65" fmla="*/ 564 h 1038"/>
                <a:gd name="T66" fmla="*/ 1010 w 1038"/>
                <a:gd name="T67" fmla="*/ 581 h 1038"/>
                <a:gd name="T68" fmla="*/ 581 w 1038"/>
                <a:gd name="T69" fmla="*/ 1010 h 1038"/>
                <a:gd name="T70" fmla="*/ 565 w 1038"/>
                <a:gd name="T71" fmla="*/ 1020 h 1038"/>
                <a:gd name="T72" fmla="*/ 548 w 1038"/>
                <a:gd name="T73" fmla="*/ 1032 h 1038"/>
                <a:gd name="T74" fmla="*/ 516 w 1038"/>
                <a:gd name="T75" fmla="*/ 103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38">
                  <a:moveTo>
                    <a:pt x="207" y="516"/>
                  </a:moveTo>
                  <a:lnTo>
                    <a:pt x="516" y="825"/>
                  </a:lnTo>
                  <a:lnTo>
                    <a:pt x="825" y="516"/>
                  </a:lnTo>
                  <a:lnTo>
                    <a:pt x="516" y="206"/>
                  </a:lnTo>
                  <a:lnTo>
                    <a:pt x="207" y="516"/>
                  </a:lnTo>
                  <a:close/>
                  <a:moveTo>
                    <a:pt x="516" y="1037"/>
                  </a:moveTo>
                  <a:lnTo>
                    <a:pt x="484" y="1032"/>
                  </a:lnTo>
                  <a:lnTo>
                    <a:pt x="473" y="1020"/>
                  </a:lnTo>
                  <a:lnTo>
                    <a:pt x="456" y="1010"/>
                  </a:lnTo>
                  <a:lnTo>
                    <a:pt x="22" y="581"/>
                  </a:lnTo>
                  <a:lnTo>
                    <a:pt x="11" y="564"/>
                  </a:lnTo>
                  <a:lnTo>
                    <a:pt x="6" y="554"/>
                  </a:lnTo>
                  <a:lnTo>
                    <a:pt x="0" y="537"/>
                  </a:lnTo>
                  <a:lnTo>
                    <a:pt x="0" y="516"/>
                  </a:lnTo>
                  <a:lnTo>
                    <a:pt x="0" y="499"/>
                  </a:lnTo>
                  <a:lnTo>
                    <a:pt x="6" y="483"/>
                  </a:lnTo>
                  <a:lnTo>
                    <a:pt x="11" y="467"/>
                  </a:lnTo>
                  <a:lnTo>
                    <a:pt x="22" y="456"/>
                  </a:lnTo>
                  <a:lnTo>
                    <a:pt x="456" y="21"/>
                  </a:lnTo>
                  <a:lnTo>
                    <a:pt x="473" y="10"/>
                  </a:lnTo>
                  <a:lnTo>
                    <a:pt x="484" y="5"/>
                  </a:lnTo>
                  <a:lnTo>
                    <a:pt x="500" y="0"/>
                  </a:lnTo>
                  <a:lnTo>
                    <a:pt x="516" y="0"/>
                  </a:lnTo>
                  <a:lnTo>
                    <a:pt x="538" y="0"/>
                  </a:lnTo>
                  <a:lnTo>
                    <a:pt x="554" y="5"/>
                  </a:lnTo>
                  <a:lnTo>
                    <a:pt x="565" y="10"/>
                  </a:lnTo>
                  <a:lnTo>
                    <a:pt x="581" y="21"/>
                  </a:lnTo>
                  <a:lnTo>
                    <a:pt x="1010" y="456"/>
                  </a:lnTo>
                  <a:lnTo>
                    <a:pt x="1021" y="472"/>
                  </a:lnTo>
                  <a:lnTo>
                    <a:pt x="1032" y="483"/>
                  </a:lnTo>
                  <a:lnTo>
                    <a:pt x="1037" y="516"/>
                  </a:lnTo>
                  <a:lnTo>
                    <a:pt x="1032" y="548"/>
                  </a:lnTo>
                  <a:lnTo>
                    <a:pt x="1021" y="564"/>
                  </a:lnTo>
                  <a:lnTo>
                    <a:pt x="1010" y="581"/>
                  </a:lnTo>
                  <a:lnTo>
                    <a:pt x="581" y="1010"/>
                  </a:lnTo>
                  <a:lnTo>
                    <a:pt x="565" y="1020"/>
                  </a:lnTo>
                  <a:lnTo>
                    <a:pt x="548" y="1032"/>
                  </a:lnTo>
                  <a:lnTo>
                    <a:pt x="516" y="103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1" name="Freeform 207"/>
            <p:cNvSpPr>
              <a:spLocks noChangeArrowheads="1"/>
            </p:cNvSpPr>
            <p:nvPr/>
          </p:nvSpPr>
          <p:spPr bwMode="auto">
            <a:xfrm>
              <a:off x="11310938" y="5470525"/>
              <a:ext cx="374650" cy="371475"/>
            </a:xfrm>
            <a:custGeom>
              <a:avLst/>
              <a:gdLst>
                <a:gd name="T0" fmla="*/ 521 w 1043"/>
                <a:gd name="T1" fmla="*/ 1037 h 1038"/>
                <a:gd name="T2" fmla="*/ 488 w 1043"/>
                <a:gd name="T3" fmla="*/ 1032 h 1038"/>
                <a:gd name="T4" fmla="*/ 472 w 1043"/>
                <a:gd name="T5" fmla="*/ 1021 h 1038"/>
                <a:gd name="T6" fmla="*/ 461 w 1043"/>
                <a:gd name="T7" fmla="*/ 1010 h 1038"/>
                <a:gd name="T8" fmla="*/ 27 w 1043"/>
                <a:gd name="T9" fmla="*/ 581 h 1038"/>
                <a:gd name="T10" fmla="*/ 16 w 1043"/>
                <a:gd name="T11" fmla="*/ 565 h 1038"/>
                <a:gd name="T12" fmla="*/ 5 w 1043"/>
                <a:gd name="T13" fmla="*/ 554 h 1038"/>
                <a:gd name="T14" fmla="*/ 0 w 1043"/>
                <a:gd name="T15" fmla="*/ 537 h 1038"/>
                <a:gd name="T16" fmla="*/ 0 w 1043"/>
                <a:gd name="T17" fmla="*/ 516 h 1038"/>
                <a:gd name="T18" fmla="*/ 0 w 1043"/>
                <a:gd name="T19" fmla="*/ 500 h 1038"/>
                <a:gd name="T20" fmla="*/ 5 w 1043"/>
                <a:gd name="T21" fmla="*/ 483 h 1038"/>
                <a:gd name="T22" fmla="*/ 16 w 1043"/>
                <a:gd name="T23" fmla="*/ 473 h 1038"/>
                <a:gd name="T24" fmla="*/ 27 w 1043"/>
                <a:gd name="T25" fmla="*/ 456 h 1038"/>
                <a:gd name="T26" fmla="*/ 461 w 1043"/>
                <a:gd name="T27" fmla="*/ 21 h 1038"/>
                <a:gd name="T28" fmla="*/ 472 w 1043"/>
                <a:gd name="T29" fmla="*/ 11 h 1038"/>
                <a:gd name="T30" fmla="*/ 488 w 1043"/>
                <a:gd name="T31" fmla="*/ 5 h 1038"/>
                <a:gd name="T32" fmla="*/ 504 w 1043"/>
                <a:gd name="T33" fmla="*/ 0 h 1038"/>
                <a:gd name="T34" fmla="*/ 521 w 1043"/>
                <a:gd name="T35" fmla="*/ 0 h 1038"/>
                <a:gd name="T36" fmla="*/ 537 w 1043"/>
                <a:gd name="T37" fmla="*/ 0 h 1038"/>
                <a:gd name="T38" fmla="*/ 553 w 1043"/>
                <a:gd name="T39" fmla="*/ 5 h 1038"/>
                <a:gd name="T40" fmla="*/ 570 w 1043"/>
                <a:gd name="T41" fmla="*/ 11 h 1038"/>
                <a:gd name="T42" fmla="*/ 581 w 1043"/>
                <a:gd name="T43" fmla="*/ 21 h 1038"/>
                <a:gd name="T44" fmla="*/ 1014 w 1043"/>
                <a:gd name="T45" fmla="*/ 456 h 1038"/>
                <a:gd name="T46" fmla="*/ 1026 w 1043"/>
                <a:gd name="T47" fmla="*/ 473 h 1038"/>
                <a:gd name="T48" fmla="*/ 1031 w 1043"/>
                <a:gd name="T49" fmla="*/ 483 h 1038"/>
                <a:gd name="T50" fmla="*/ 1037 w 1043"/>
                <a:gd name="T51" fmla="*/ 500 h 1038"/>
                <a:gd name="T52" fmla="*/ 1042 w 1043"/>
                <a:gd name="T53" fmla="*/ 516 h 1038"/>
                <a:gd name="T54" fmla="*/ 1037 w 1043"/>
                <a:gd name="T55" fmla="*/ 537 h 1038"/>
                <a:gd name="T56" fmla="*/ 1031 w 1043"/>
                <a:gd name="T57" fmla="*/ 554 h 1038"/>
                <a:gd name="T58" fmla="*/ 1026 w 1043"/>
                <a:gd name="T59" fmla="*/ 565 h 1038"/>
                <a:gd name="T60" fmla="*/ 1014 w 1043"/>
                <a:gd name="T61" fmla="*/ 581 h 1038"/>
                <a:gd name="T62" fmla="*/ 581 w 1043"/>
                <a:gd name="T63" fmla="*/ 1010 h 1038"/>
                <a:gd name="T64" fmla="*/ 570 w 1043"/>
                <a:gd name="T65" fmla="*/ 1021 h 1038"/>
                <a:gd name="T66" fmla="*/ 553 w 1043"/>
                <a:gd name="T67" fmla="*/ 1032 h 1038"/>
                <a:gd name="T68" fmla="*/ 521 w 1043"/>
                <a:gd name="T69" fmla="*/ 1037 h 1038"/>
                <a:gd name="T70" fmla="*/ 211 w 1043"/>
                <a:gd name="T71" fmla="*/ 516 h 1038"/>
                <a:gd name="T72" fmla="*/ 521 w 1043"/>
                <a:gd name="T73" fmla="*/ 826 h 1038"/>
                <a:gd name="T74" fmla="*/ 830 w 1043"/>
                <a:gd name="T75" fmla="*/ 516 h 1038"/>
                <a:gd name="T76" fmla="*/ 521 w 1043"/>
                <a:gd name="T77" fmla="*/ 206 h 1038"/>
                <a:gd name="T78" fmla="*/ 211 w 1043"/>
                <a:gd name="T79" fmla="*/ 51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38">
                  <a:moveTo>
                    <a:pt x="521" y="1037"/>
                  </a:moveTo>
                  <a:lnTo>
                    <a:pt x="488" y="1032"/>
                  </a:lnTo>
                  <a:lnTo>
                    <a:pt x="472" y="1021"/>
                  </a:lnTo>
                  <a:lnTo>
                    <a:pt x="461" y="1010"/>
                  </a:lnTo>
                  <a:lnTo>
                    <a:pt x="27" y="581"/>
                  </a:lnTo>
                  <a:lnTo>
                    <a:pt x="16" y="565"/>
                  </a:lnTo>
                  <a:lnTo>
                    <a:pt x="5" y="554"/>
                  </a:lnTo>
                  <a:lnTo>
                    <a:pt x="0" y="537"/>
                  </a:lnTo>
                  <a:lnTo>
                    <a:pt x="0" y="516"/>
                  </a:lnTo>
                  <a:lnTo>
                    <a:pt x="0" y="500"/>
                  </a:lnTo>
                  <a:lnTo>
                    <a:pt x="5" y="483"/>
                  </a:lnTo>
                  <a:lnTo>
                    <a:pt x="16" y="473"/>
                  </a:lnTo>
                  <a:lnTo>
                    <a:pt x="27" y="456"/>
                  </a:lnTo>
                  <a:lnTo>
                    <a:pt x="461" y="21"/>
                  </a:lnTo>
                  <a:lnTo>
                    <a:pt x="472" y="11"/>
                  </a:lnTo>
                  <a:lnTo>
                    <a:pt x="488" y="5"/>
                  </a:lnTo>
                  <a:lnTo>
                    <a:pt x="504" y="0"/>
                  </a:lnTo>
                  <a:lnTo>
                    <a:pt x="521" y="0"/>
                  </a:lnTo>
                  <a:lnTo>
                    <a:pt x="537" y="0"/>
                  </a:lnTo>
                  <a:lnTo>
                    <a:pt x="553" y="5"/>
                  </a:lnTo>
                  <a:lnTo>
                    <a:pt x="570" y="11"/>
                  </a:lnTo>
                  <a:lnTo>
                    <a:pt x="581" y="21"/>
                  </a:lnTo>
                  <a:lnTo>
                    <a:pt x="1014" y="456"/>
                  </a:lnTo>
                  <a:lnTo>
                    <a:pt x="1026" y="473"/>
                  </a:lnTo>
                  <a:lnTo>
                    <a:pt x="1031" y="483"/>
                  </a:lnTo>
                  <a:lnTo>
                    <a:pt x="1037" y="500"/>
                  </a:lnTo>
                  <a:lnTo>
                    <a:pt x="1042" y="516"/>
                  </a:lnTo>
                  <a:lnTo>
                    <a:pt x="1037" y="537"/>
                  </a:lnTo>
                  <a:lnTo>
                    <a:pt x="1031" y="554"/>
                  </a:lnTo>
                  <a:lnTo>
                    <a:pt x="1026" y="565"/>
                  </a:lnTo>
                  <a:lnTo>
                    <a:pt x="1014" y="581"/>
                  </a:lnTo>
                  <a:lnTo>
                    <a:pt x="581" y="1010"/>
                  </a:lnTo>
                  <a:lnTo>
                    <a:pt x="570" y="1021"/>
                  </a:lnTo>
                  <a:lnTo>
                    <a:pt x="553" y="1032"/>
                  </a:lnTo>
                  <a:lnTo>
                    <a:pt x="521" y="1037"/>
                  </a:lnTo>
                  <a:close/>
                  <a:moveTo>
                    <a:pt x="211" y="516"/>
                  </a:moveTo>
                  <a:lnTo>
                    <a:pt x="521" y="826"/>
                  </a:lnTo>
                  <a:lnTo>
                    <a:pt x="830" y="516"/>
                  </a:lnTo>
                  <a:lnTo>
                    <a:pt x="521" y="206"/>
                  </a:lnTo>
                  <a:lnTo>
                    <a:pt x="211"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2" name="Freeform 208"/>
            <p:cNvSpPr>
              <a:spLocks noChangeArrowheads="1"/>
            </p:cNvSpPr>
            <p:nvPr/>
          </p:nvSpPr>
          <p:spPr bwMode="auto">
            <a:xfrm>
              <a:off x="10533063" y="3957638"/>
              <a:ext cx="61913" cy="303212"/>
            </a:xfrm>
            <a:custGeom>
              <a:avLst/>
              <a:gdLst>
                <a:gd name="T0" fmla="*/ 174 w 175"/>
                <a:gd name="T1" fmla="*/ 847 h 848"/>
                <a:gd name="T2" fmla="*/ 174 w 175"/>
                <a:gd name="T3" fmla="*/ 0 h 848"/>
                <a:gd name="T4" fmla="*/ 0 w 175"/>
                <a:gd name="T5" fmla="*/ 0 h 848"/>
                <a:gd name="T6" fmla="*/ 0 w 175"/>
                <a:gd name="T7" fmla="*/ 641 h 848"/>
                <a:gd name="T8" fmla="*/ 146 w 175"/>
                <a:gd name="T9" fmla="*/ 787 h 848"/>
                <a:gd name="T10" fmla="*/ 146 w 175"/>
                <a:gd name="T11" fmla="*/ 787 h 848"/>
                <a:gd name="T12" fmla="*/ 162 w 175"/>
                <a:gd name="T13" fmla="*/ 814 h 848"/>
                <a:gd name="T14" fmla="*/ 174 w 175"/>
                <a:gd name="T15" fmla="*/ 847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48">
                  <a:moveTo>
                    <a:pt x="174" y="847"/>
                  </a:moveTo>
                  <a:lnTo>
                    <a:pt x="174" y="0"/>
                  </a:lnTo>
                  <a:lnTo>
                    <a:pt x="0" y="0"/>
                  </a:lnTo>
                  <a:lnTo>
                    <a:pt x="0" y="641"/>
                  </a:lnTo>
                  <a:lnTo>
                    <a:pt x="146" y="787"/>
                  </a:lnTo>
                  <a:lnTo>
                    <a:pt x="146" y="787"/>
                  </a:lnTo>
                  <a:lnTo>
                    <a:pt x="162" y="814"/>
                  </a:lnTo>
                  <a:lnTo>
                    <a:pt x="174" y="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3" name="Freeform 209"/>
            <p:cNvSpPr>
              <a:spLocks noChangeArrowheads="1"/>
            </p:cNvSpPr>
            <p:nvPr/>
          </p:nvSpPr>
          <p:spPr bwMode="auto">
            <a:xfrm>
              <a:off x="10220325" y="4076700"/>
              <a:ext cx="311150" cy="371475"/>
            </a:xfrm>
            <a:custGeom>
              <a:avLst/>
              <a:gdLst>
                <a:gd name="T0" fmla="*/ 581 w 870"/>
                <a:gd name="T1" fmla="*/ 22 h 1038"/>
                <a:gd name="T2" fmla="*/ 571 w 870"/>
                <a:gd name="T3" fmla="*/ 10 h 1038"/>
                <a:gd name="T4" fmla="*/ 554 w 870"/>
                <a:gd name="T5" fmla="*/ 5 h 1038"/>
                <a:gd name="T6" fmla="*/ 538 w 870"/>
                <a:gd name="T7" fmla="*/ 0 h 1038"/>
                <a:gd name="T8" fmla="*/ 521 w 870"/>
                <a:gd name="T9" fmla="*/ 0 h 1038"/>
                <a:gd name="T10" fmla="*/ 505 w 870"/>
                <a:gd name="T11" fmla="*/ 0 h 1038"/>
                <a:gd name="T12" fmla="*/ 489 w 870"/>
                <a:gd name="T13" fmla="*/ 5 h 1038"/>
                <a:gd name="T14" fmla="*/ 473 w 870"/>
                <a:gd name="T15" fmla="*/ 10 h 1038"/>
                <a:gd name="T16" fmla="*/ 462 w 870"/>
                <a:gd name="T17" fmla="*/ 22 h 1038"/>
                <a:gd name="T18" fmla="*/ 27 w 870"/>
                <a:gd name="T19" fmla="*/ 456 h 1038"/>
                <a:gd name="T20" fmla="*/ 17 w 870"/>
                <a:gd name="T21" fmla="*/ 467 h 1038"/>
                <a:gd name="T22" fmla="*/ 11 w 870"/>
                <a:gd name="T23" fmla="*/ 483 h 1038"/>
                <a:gd name="T24" fmla="*/ 6 w 870"/>
                <a:gd name="T25" fmla="*/ 499 h 1038"/>
                <a:gd name="T26" fmla="*/ 0 w 870"/>
                <a:gd name="T27" fmla="*/ 516 h 1038"/>
                <a:gd name="T28" fmla="*/ 6 w 870"/>
                <a:gd name="T29" fmla="*/ 538 h 1038"/>
                <a:gd name="T30" fmla="*/ 11 w 870"/>
                <a:gd name="T31" fmla="*/ 554 h 1038"/>
                <a:gd name="T32" fmla="*/ 17 w 870"/>
                <a:gd name="T33" fmla="*/ 565 h 1038"/>
                <a:gd name="T34" fmla="*/ 27 w 870"/>
                <a:gd name="T35" fmla="*/ 581 h 1038"/>
                <a:gd name="T36" fmla="*/ 462 w 870"/>
                <a:gd name="T37" fmla="*/ 1010 h 1038"/>
                <a:gd name="T38" fmla="*/ 473 w 870"/>
                <a:gd name="T39" fmla="*/ 1021 h 1038"/>
                <a:gd name="T40" fmla="*/ 489 w 870"/>
                <a:gd name="T41" fmla="*/ 1032 h 1038"/>
                <a:gd name="T42" fmla="*/ 521 w 870"/>
                <a:gd name="T43" fmla="*/ 1037 h 1038"/>
                <a:gd name="T44" fmla="*/ 554 w 870"/>
                <a:gd name="T45" fmla="*/ 1032 h 1038"/>
                <a:gd name="T46" fmla="*/ 571 w 870"/>
                <a:gd name="T47" fmla="*/ 1021 h 1038"/>
                <a:gd name="T48" fmla="*/ 581 w 870"/>
                <a:gd name="T49" fmla="*/ 1010 h 1038"/>
                <a:gd name="T50" fmla="*/ 869 w 870"/>
                <a:gd name="T51" fmla="*/ 728 h 1038"/>
                <a:gd name="T52" fmla="*/ 869 w 870"/>
                <a:gd name="T53" fmla="*/ 310 h 1038"/>
                <a:gd name="T54" fmla="*/ 581 w 870"/>
                <a:gd name="T55" fmla="*/ 22 h 1038"/>
                <a:gd name="T56" fmla="*/ 521 w 870"/>
                <a:gd name="T57" fmla="*/ 826 h 1038"/>
                <a:gd name="T58" fmla="*/ 212 w 870"/>
                <a:gd name="T59" fmla="*/ 516 h 1038"/>
                <a:gd name="T60" fmla="*/ 521 w 870"/>
                <a:gd name="T61" fmla="*/ 206 h 1038"/>
                <a:gd name="T62" fmla="*/ 831 w 870"/>
                <a:gd name="T63" fmla="*/ 516 h 1038"/>
                <a:gd name="T64" fmla="*/ 521 w 870"/>
                <a:gd name="T65" fmla="*/ 826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0" h="1038">
                  <a:moveTo>
                    <a:pt x="581" y="22"/>
                  </a:moveTo>
                  <a:lnTo>
                    <a:pt x="571" y="10"/>
                  </a:lnTo>
                  <a:lnTo>
                    <a:pt x="554" y="5"/>
                  </a:lnTo>
                  <a:lnTo>
                    <a:pt x="538" y="0"/>
                  </a:lnTo>
                  <a:lnTo>
                    <a:pt x="521" y="0"/>
                  </a:lnTo>
                  <a:lnTo>
                    <a:pt x="505" y="0"/>
                  </a:lnTo>
                  <a:lnTo>
                    <a:pt x="489" y="5"/>
                  </a:lnTo>
                  <a:lnTo>
                    <a:pt x="473" y="10"/>
                  </a:lnTo>
                  <a:lnTo>
                    <a:pt x="462" y="22"/>
                  </a:lnTo>
                  <a:lnTo>
                    <a:pt x="27" y="456"/>
                  </a:lnTo>
                  <a:lnTo>
                    <a:pt x="17" y="467"/>
                  </a:lnTo>
                  <a:lnTo>
                    <a:pt x="11" y="483"/>
                  </a:lnTo>
                  <a:lnTo>
                    <a:pt x="6" y="499"/>
                  </a:lnTo>
                  <a:lnTo>
                    <a:pt x="0" y="516"/>
                  </a:lnTo>
                  <a:lnTo>
                    <a:pt x="6" y="538"/>
                  </a:lnTo>
                  <a:lnTo>
                    <a:pt x="11" y="554"/>
                  </a:lnTo>
                  <a:lnTo>
                    <a:pt x="17" y="565"/>
                  </a:lnTo>
                  <a:lnTo>
                    <a:pt x="27" y="581"/>
                  </a:lnTo>
                  <a:lnTo>
                    <a:pt x="462" y="1010"/>
                  </a:lnTo>
                  <a:lnTo>
                    <a:pt x="473" y="1021"/>
                  </a:lnTo>
                  <a:lnTo>
                    <a:pt x="489" y="1032"/>
                  </a:lnTo>
                  <a:lnTo>
                    <a:pt x="521" y="1037"/>
                  </a:lnTo>
                  <a:lnTo>
                    <a:pt x="554" y="1032"/>
                  </a:lnTo>
                  <a:lnTo>
                    <a:pt x="571" y="1021"/>
                  </a:lnTo>
                  <a:lnTo>
                    <a:pt x="581" y="1010"/>
                  </a:lnTo>
                  <a:lnTo>
                    <a:pt x="869" y="728"/>
                  </a:lnTo>
                  <a:lnTo>
                    <a:pt x="869" y="310"/>
                  </a:lnTo>
                  <a:lnTo>
                    <a:pt x="581" y="22"/>
                  </a:lnTo>
                  <a:close/>
                  <a:moveTo>
                    <a:pt x="521" y="826"/>
                  </a:moveTo>
                  <a:lnTo>
                    <a:pt x="212" y="516"/>
                  </a:lnTo>
                  <a:lnTo>
                    <a:pt x="521" y="206"/>
                  </a:lnTo>
                  <a:lnTo>
                    <a:pt x="831" y="516"/>
                  </a:lnTo>
                  <a:lnTo>
                    <a:pt x="521" y="8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4" name="Freeform 210"/>
            <p:cNvSpPr>
              <a:spLocks noChangeArrowheads="1"/>
            </p:cNvSpPr>
            <p:nvPr/>
          </p:nvSpPr>
          <p:spPr bwMode="auto">
            <a:xfrm>
              <a:off x="10594975" y="4262438"/>
              <a:ext cx="0" cy="0"/>
            </a:xfrm>
            <a:custGeom>
              <a:avLst/>
              <a:gdLst>
                <a:gd name="T0" fmla="*/ 0 w 1"/>
                <a:gd name="T1" fmla="*/ 0 h 6"/>
                <a:gd name="T2" fmla="*/ 0 w 1"/>
                <a:gd name="T3" fmla="*/ 0 h 6"/>
                <a:gd name="T4" fmla="*/ 0 w 1"/>
                <a:gd name="T5" fmla="*/ 0 h 6"/>
                <a:gd name="T6" fmla="*/ 0 w 1"/>
                <a:gd name="T7" fmla="*/ 5 h 6"/>
                <a:gd name="T8" fmla="*/ 0 w 1"/>
                <a:gd name="T9" fmla="*/ 5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lnTo>
                    <a:pt x="0" y="0"/>
                  </a:lnTo>
                  <a:lnTo>
                    <a:pt x="0" y="0"/>
                  </a:lnTo>
                  <a:lnTo>
                    <a:pt x="0" y="5"/>
                  </a:lnTo>
                  <a:lnTo>
                    <a:pt x="0" y="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5" name="Freeform 211"/>
            <p:cNvSpPr>
              <a:spLocks noChangeArrowheads="1"/>
            </p:cNvSpPr>
            <p:nvPr/>
          </p:nvSpPr>
          <p:spPr bwMode="auto">
            <a:xfrm>
              <a:off x="10533063" y="4187825"/>
              <a:ext cx="61913" cy="149225"/>
            </a:xfrm>
            <a:custGeom>
              <a:avLst/>
              <a:gdLst>
                <a:gd name="T0" fmla="*/ 174 w 175"/>
                <a:gd name="T1" fmla="*/ 211 h 419"/>
                <a:gd name="T2" fmla="*/ 174 w 175"/>
                <a:gd name="T3" fmla="*/ 206 h 419"/>
                <a:gd name="T4" fmla="*/ 174 w 175"/>
                <a:gd name="T5" fmla="*/ 206 h 419"/>
                <a:gd name="T6" fmla="*/ 162 w 175"/>
                <a:gd name="T7" fmla="*/ 173 h 419"/>
                <a:gd name="T8" fmla="*/ 146 w 175"/>
                <a:gd name="T9" fmla="*/ 146 h 419"/>
                <a:gd name="T10" fmla="*/ 0 w 175"/>
                <a:gd name="T11" fmla="*/ 0 h 419"/>
                <a:gd name="T12" fmla="*/ 0 w 175"/>
                <a:gd name="T13" fmla="*/ 418 h 419"/>
                <a:gd name="T14" fmla="*/ 146 w 175"/>
                <a:gd name="T15" fmla="*/ 271 h 419"/>
                <a:gd name="T16" fmla="*/ 146 w 175"/>
                <a:gd name="T17" fmla="*/ 271 h 419"/>
                <a:gd name="T18" fmla="*/ 162 w 175"/>
                <a:gd name="T19" fmla="*/ 244 h 419"/>
                <a:gd name="T20" fmla="*/ 174 w 175"/>
                <a:gd name="T21" fmla="*/ 2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419">
                  <a:moveTo>
                    <a:pt x="174" y="211"/>
                  </a:moveTo>
                  <a:lnTo>
                    <a:pt x="174" y="206"/>
                  </a:lnTo>
                  <a:lnTo>
                    <a:pt x="174" y="206"/>
                  </a:lnTo>
                  <a:lnTo>
                    <a:pt x="162" y="173"/>
                  </a:lnTo>
                  <a:lnTo>
                    <a:pt x="146" y="146"/>
                  </a:lnTo>
                  <a:lnTo>
                    <a:pt x="0" y="0"/>
                  </a:lnTo>
                  <a:lnTo>
                    <a:pt x="0" y="418"/>
                  </a:lnTo>
                  <a:lnTo>
                    <a:pt x="146" y="271"/>
                  </a:lnTo>
                  <a:lnTo>
                    <a:pt x="146" y="271"/>
                  </a:lnTo>
                  <a:lnTo>
                    <a:pt x="162" y="244"/>
                  </a:lnTo>
                  <a:lnTo>
                    <a:pt x="174"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6" name="Freeform 212"/>
            <p:cNvSpPr>
              <a:spLocks noChangeArrowheads="1"/>
            </p:cNvSpPr>
            <p:nvPr/>
          </p:nvSpPr>
          <p:spPr bwMode="auto">
            <a:xfrm>
              <a:off x="10844213" y="3833813"/>
              <a:ext cx="374650" cy="374650"/>
            </a:xfrm>
            <a:custGeom>
              <a:avLst/>
              <a:gdLst>
                <a:gd name="T0" fmla="*/ 521 w 1043"/>
                <a:gd name="T1" fmla="*/ 1043 h 1044"/>
                <a:gd name="T2" fmla="*/ 488 w 1043"/>
                <a:gd name="T3" fmla="*/ 1032 h 1044"/>
                <a:gd name="T4" fmla="*/ 472 w 1043"/>
                <a:gd name="T5" fmla="*/ 1027 h 1044"/>
                <a:gd name="T6" fmla="*/ 456 w 1043"/>
                <a:gd name="T7" fmla="*/ 1016 h 1044"/>
                <a:gd name="T8" fmla="*/ 27 w 1043"/>
                <a:gd name="T9" fmla="*/ 582 h 1044"/>
                <a:gd name="T10" fmla="*/ 16 w 1043"/>
                <a:gd name="T11" fmla="*/ 571 h 1044"/>
                <a:gd name="T12" fmla="*/ 5 w 1043"/>
                <a:gd name="T13" fmla="*/ 555 h 1044"/>
                <a:gd name="T14" fmla="*/ 0 w 1043"/>
                <a:gd name="T15" fmla="*/ 538 h 1044"/>
                <a:gd name="T16" fmla="*/ 0 w 1043"/>
                <a:gd name="T17" fmla="*/ 522 h 1044"/>
                <a:gd name="T18" fmla="*/ 0 w 1043"/>
                <a:gd name="T19" fmla="*/ 505 h 1044"/>
                <a:gd name="T20" fmla="*/ 5 w 1043"/>
                <a:gd name="T21" fmla="*/ 489 h 1044"/>
                <a:gd name="T22" fmla="*/ 16 w 1043"/>
                <a:gd name="T23" fmla="*/ 473 h 1044"/>
                <a:gd name="T24" fmla="*/ 27 w 1043"/>
                <a:gd name="T25" fmla="*/ 457 h 1044"/>
                <a:gd name="T26" fmla="*/ 456 w 1043"/>
                <a:gd name="T27" fmla="*/ 27 h 1044"/>
                <a:gd name="T28" fmla="*/ 472 w 1043"/>
                <a:gd name="T29" fmla="*/ 16 h 1044"/>
                <a:gd name="T30" fmla="*/ 488 w 1043"/>
                <a:gd name="T31" fmla="*/ 6 h 1044"/>
                <a:gd name="T32" fmla="*/ 505 w 1043"/>
                <a:gd name="T33" fmla="*/ 0 h 1044"/>
                <a:gd name="T34" fmla="*/ 521 w 1043"/>
                <a:gd name="T35" fmla="*/ 0 h 1044"/>
                <a:gd name="T36" fmla="*/ 538 w 1043"/>
                <a:gd name="T37" fmla="*/ 0 h 1044"/>
                <a:gd name="T38" fmla="*/ 554 w 1043"/>
                <a:gd name="T39" fmla="*/ 6 h 1044"/>
                <a:gd name="T40" fmla="*/ 570 w 1043"/>
                <a:gd name="T41" fmla="*/ 16 h 1044"/>
                <a:gd name="T42" fmla="*/ 581 w 1043"/>
                <a:gd name="T43" fmla="*/ 27 h 1044"/>
                <a:gd name="T44" fmla="*/ 1015 w 1043"/>
                <a:gd name="T45" fmla="*/ 457 h 1044"/>
                <a:gd name="T46" fmla="*/ 1026 w 1043"/>
                <a:gd name="T47" fmla="*/ 473 h 1044"/>
                <a:gd name="T48" fmla="*/ 1031 w 1043"/>
                <a:gd name="T49" fmla="*/ 489 h 1044"/>
                <a:gd name="T50" fmla="*/ 1037 w 1043"/>
                <a:gd name="T51" fmla="*/ 505 h 1044"/>
                <a:gd name="T52" fmla="*/ 1042 w 1043"/>
                <a:gd name="T53" fmla="*/ 522 h 1044"/>
                <a:gd name="T54" fmla="*/ 1037 w 1043"/>
                <a:gd name="T55" fmla="*/ 538 h 1044"/>
                <a:gd name="T56" fmla="*/ 1031 w 1043"/>
                <a:gd name="T57" fmla="*/ 555 h 1044"/>
                <a:gd name="T58" fmla="*/ 1026 w 1043"/>
                <a:gd name="T59" fmla="*/ 571 h 1044"/>
                <a:gd name="T60" fmla="*/ 1015 w 1043"/>
                <a:gd name="T61" fmla="*/ 582 h 1044"/>
                <a:gd name="T62" fmla="*/ 581 w 1043"/>
                <a:gd name="T63" fmla="*/ 1016 h 1044"/>
                <a:gd name="T64" fmla="*/ 570 w 1043"/>
                <a:gd name="T65" fmla="*/ 1027 h 1044"/>
                <a:gd name="T66" fmla="*/ 554 w 1043"/>
                <a:gd name="T67" fmla="*/ 1032 h 1044"/>
                <a:gd name="T68" fmla="*/ 521 w 1043"/>
                <a:gd name="T69" fmla="*/ 1043 h 1044"/>
                <a:gd name="T70" fmla="*/ 211 w 1043"/>
                <a:gd name="T71" fmla="*/ 522 h 1044"/>
                <a:gd name="T72" fmla="*/ 521 w 1043"/>
                <a:gd name="T73" fmla="*/ 832 h 1044"/>
                <a:gd name="T74" fmla="*/ 831 w 1043"/>
                <a:gd name="T75" fmla="*/ 522 h 1044"/>
                <a:gd name="T76" fmla="*/ 521 w 1043"/>
                <a:gd name="T77" fmla="*/ 212 h 1044"/>
                <a:gd name="T78" fmla="*/ 211 w 1043"/>
                <a:gd name="T7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3" h="1044">
                  <a:moveTo>
                    <a:pt x="521" y="1043"/>
                  </a:moveTo>
                  <a:lnTo>
                    <a:pt x="488" y="1032"/>
                  </a:lnTo>
                  <a:lnTo>
                    <a:pt x="472" y="1027"/>
                  </a:lnTo>
                  <a:lnTo>
                    <a:pt x="456" y="1016"/>
                  </a:lnTo>
                  <a:lnTo>
                    <a:pt x="27" y="582"/>
                  </a:lnTo>
                  <a:lnTo>
                    <a:pt x="16" y="571"/>
                  </a:lnTo>
                  <a:lnTo>
                    <a:pt x="5" y="555"/>
                  </a:lnTo>
                  <a:lnTo>
                    <a:pt x="0" y="538"/>
                  </a:lnTo>
                  <a:lnTo>
                    <a:pt x="0" y="522"/>
                  </a:lnTo>
                  <a:lnTo>
                    <a:pt x="0" y="505"/>
                  </a:lnTo>
                  <a:lnTo>
                    <a:pt x="5" y="489"/>
                  </a:lnTo>
                  <a:lnTo>
                    <a:pt x="16" y="473"/>
                  </a:lnTo>
                  <a:lnTo>
                    <a:pt x="27" y="457"/>
                  </a:lnTo>
                  <a:lnTo>
                    <a:pt x="456" y="27"/>
                  </a:lnTo>
                  <a:lnTo>
                    <a:pt x="472" y="16"/>
                  </a:lnTo>
                  <a:lnTo>
                    <a:pt x="488" y="6"/>
                  </a:lnTo>
                  <a:lnTo>
                    <a:pt x="505" y="0"/>
                  </a:lnTo>
                  <a:lnTo>
                    <a:pt x="521" y="0"/>
                  </a:lnTo>
                  <a:lnTo>
                    <a:pt x="538" y="0"/>
                  </a:lnTo>
                  <a:lnTo>
                    <a:pt x="554" y="6"/>
                  </a:lnTo>
                  <a:lnTo>
                    <a:pt x="570" y="16"/>
                  </a:lnTo>
                  <a:lnTo>
                    <a:pt x="581" y="27"/>
                  </a:lnTo>
                  <a:lnTo>
                    <a:pt x="1015" y="457"/>
                  </a:lnTo>
                  <a:lnTo>
                    <a:pt x="1026" y="473"/>
                  </a:lnTo>
                  <a:lnTo>
                    <a:pt x="1031" y="489"/>
                  </a:lnTo>
                  <a:lnTo>
                    <a:pt x="1037" y="505"/>
                  </a:lnTo>
                  <a:lnTo>
                    <a:pt x="1042" y="522"/>
                  </a:lnTo>
                  <a:lnTo>
                    <a:pt x="1037" y="538"/>
                  </a:lnTo>
                  <a:lnTo>
                    <a:pt x="1031" y="555"/>
                  </a:lnTo>
                  <a:lnTo>
                    <a:pt x="1026" y="571"/>
                  </a:lnTo>
                  <a:lnTo>
                    <a:pt x="1015" y="582"/>
                  </a:lnTo>
                  <a:lnTo>
                    <a:pt x="581" y="1016"/>
                  </a:lnTo>
                  <a:lnTo>
                    <a:pt x="570" y="1027"/>
                  </a:lnTo>
                  <a:lnTo>
                    <a:pt x="554" y="1032"/>
                  </a:lnTo>
                  <a:lnTo>
                    <a:pt x="521" y="1043"/>
                  </a:lnTo>
                  <a:close/>
                  <a:moveTo>
                    <a:pt x="211" y="522"/>
                  </a:moveTo>
                  <a:lnTo>
                    <a:pt x="521" y="832"/>
                  </a:lnTo>
                  <a:lnTo>
                    <a:pt x="831" y="522"/>
                  </a:lnTo>
                  <a:lnTo>
                    <a:pt x="521" y="212"/>
                  </a:lnTo>
                  <a:lnTo>
                    <a:pt x="211"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7" name="Freeform 213"/>
            <p:cNvSpPr>
              <a:spLocks noChangeArrowheads="1"/>
            </p:cNvSpPr>
            <p:nvPr/>
          </p:nvSpPr>
          <p:spPr bwMode="auto">
            <a:xfrm>
              <a:off x="11156950" y="1773238"/>
              <a:ext cx="371475" cy="374650"/>
            </a:xfrm>
            <a:custGeom>
              <a:avLst/>
              <a:gdLst>
                <a:gd name="T0" fmla="*/ 515 w 1038"/>
                <a:gd name="T1" fmla="*/ 1043 h 1044"/>
                <a:gd name="T2" fmla="*/ 483 w 1038"/>
                <a:gd name="T3" fmla="*/ 1037 h 1044"/>
                <a:gd name="T4" fmla="*/ 466 w 1038"/>
                <a:gd name="T5" fmla="*/ 1026 h 1044"/>
                <a:gd name="T6" fmla="*/ 456 w 1038"/>
                <a:gd name="T7" fmla="*/ 1016 h 1044"/>
                <a:gd name="T8" fmla="*/ 21 w 1038"/>
                <a:gd name="T9" fmla="*/ 586 h 1044"/>
                <a:gd name="T10" fmla="*/ 10 w 1038"/>
                <a:gd name="T11" fmla="*/ 570 h 1044"/>
                <a:gd name="T12" fmla="*/ 5 w 1038"/>
                <a:gd name="T13" fmla="*/ 554 h 1044"/>
                <a:gd name="T14" fmla="*/ 0 w 1038"/>
                <a:gd name="T15" fmla="*/ 537 h 1044"/>
                <a:gd name="T16" fmla="*/ 0 w 1038"/>
                <a:gd name="T17" fmla="*/ 521 h 1044"/>
                <a:gd name="T18" fmla="*/ 0 w 1038"/>
                <a:gd name="T19" fmla="*/ 505 h 1044"/>
                <a:gd name="T20" fmla="*/ 5 w 1038"/>
                <a:gd name="T21" fmla="*/ 489 h 1044"/>
                <a:gd name="T22" fmla="*/ 10 w 1038"/>
                <a:gd name="T23" fmla="*/ 472 h 1044"/>
                <a:gd name="T24" fmla="*/ 21 w 1038"/>
                <a:gd name="T25" fmla="*/ 461 h 1044"/>
                <a:gd name="T26" fmla="*/ 456 w 1038"/>
                <a:gd name="T27" fmla="*/ 27 h 1044"/>
                <a:gd name="T28" fmla="*/ 466 w 1038"/>
                <a:gd name="T29" fmla="*/ 16 h 1044"/>
                <a:gd name="T30" fmla="*/ 483 w 1038"/>
                <a:gd name="T31" fmla="*/ 11 h 1044"/>
                <a:gd name="T32" fmla="*/ 499 w 1038"/>
                <a:gd name="T33" fmla="*/ 5 h 1044"/>
                <a:gd name="T34" fmla="*/ 515 w 1038"/>
                <a:gd name="T35" fmla="*/ 0 h 1044"/>
                <a:gd name="T36" fmla="*/ 531 w 1038"/>
                <a:gd name="T37" fmla="*/ 5 h 1044"/>
                <a:gd name="T38" fmla="*/ 548 w 1038"/>
                <a:gd name="T39" fmla="*/ 11 h 1044"/>
                <a:gd name="T40" fmla="*/ 564 w 1038"/>
                <a:gd name="T41" fmla="*/ 16 h 1044"/>
                <a:gd name="T42" fmla="*/ 581 w 1038"/>
                <a:gd name="T43" fmla="*/ 27 h 1044"/>
                <a:gd name="T44" fmla="*/ 1010 w 1038"/>
                <a:gd name="T45" fmla="*/ 461 h 1044"/>
                <a:gd name="T46" fmla="*/ 1020 w 1038"/>
                <a:gd name="T47" fmla="*/ 472 h 1044"/>
                <a:gd name="T48" fmla="*/ 1031 w 1038"/>
                <a:gd name="T49" fmla="*/ 489 h 1044"/>
                <a:gd name="T50" fmla="*/ 1037 w 1038"/>
                <a:gd name="T51" fmla="*/ 521 h 1044"/>
                <a:gd name="T52" fmla="*/ 1031 w 1038"/>
                <a:gd name="T53" fmla="*/ 554 h 1044"/>
                <a:gd name="T54" fmla="*/ 1020 w 1038"/>
                <a:gd name="T55" fmla="*/ 570 h 1044"/>
                <a:gd name="T56" fmla="*/ 1010 w 1038"/>
                <a:gd name="T57" fmla="*/ 586 h 1044"/>
                <a:gd name="T58" fmla="*/ 581 w 1038"/>
                <a:gd name="T59" fmla="*/ 1016 h 1044"/>
                <a:gd name="T60" fmla="*/ 564 w 1038"/>
                <a:gd name="T61" fmla="*/ 1026 h 1044"/>
                <a:gd name="T62" fmla="*/ 548 w 1038"/>
                <a:gd name="T63" fmla="*/ 1037 h 1044"/>
                <a:gd name="T64" fmla="*/ 515 w 1038"/>
                <a:gd name="T65" fmla="*/ 1043 h 1044"/>
                <a:gd name="T66" fmla="*/ 206 w 1038"/>
                <a:gd name="T67" fmla="*/ 521 h 1044"/>
                <a:gd name="T68" fmla="*/ 515 w 1038"/>
                <a:gd name="T69" fmla="*/ 831 h 1044"/>
                <a:gd name="T70" fmla="*/ 825 w 1038"/>
                <a:gd name="T71" fmla="*/ 521 h 1044"/>
                <a:gd name="T72" fmla="*/ 515 w 1038"/>
                <a:gd name="T73" fmla="*/ 211 h 1044"/>
                <a:gd name="T74" fmla="*/ 206 w 1038"/>
                <a:gd name="T75" fmla="*/ 52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8" h="1044">
                  <a:moveTo>
                    <a:pt x="515" y="1043"/>
                  </a:moveTo>
                  <a:lnTo>
                    <a:pt x="483" y="1037"/>
                  </a:lnTo>
                  <a:lnTo>
                    <a:pt x="466" y="1026"/>
                  </a:lnTo>
                  <a:lnTo>
                    <a:pt x="456" y="1016"/>
                  </a:lnTo>
                  <a:lnTo>
                    <a:pt x="21" y="586"/>
                  </a:lnTo>
                  <a:lnTo>
                    <a:pt x="10" y="570"/>
                  </a:lnTo>
                  <a:lnTo>
                    <a:pt x="5" y="554"/>
                  </a:lnTo>
                  <a:lnTo>
                    <a:pt x="0" y="537"/>
                  </a:lnTo>
                  <a:lnTo>
                    <a:pt x="0" y="521"/>
                  </a:lnTo>
                  <a:lnTo>
                    <a:pt x="0" y="505"/>
                  </a:lnTo>
                  <a:lnTo>
                    <a:pt x="5" y="489"/>
                  </a:lnTo>
                  <a:lnTo>
                    <a:pt x="10" y="472"/>
                  </a:lnTo>
                  <a:lnTo>
                    <a:pt x="21" y="461"/>
                  </a:lnTo>
                  <a:lnTo>
                    <a:pt x="456" y="27"/>
                  </a:lnTo>
                  <a:lnTo>
                    <a:pt x="466" y="16"/>
                  </a:lnTo>
                  <a:lnTo>
                    <a:pt x="483" y="11"/>
                  </a:lnTo>
                  <a:lnTo>
                    <a:pt x="499" y="5"/>
                  </a:lnTo>
                  <a:lnTo>
                    <a:pt x="515" y="0"/>
                  </a:lnTo>
                  <a:lnTo>
                    <a:pt x="531" y="5"/>
                  </a:lnTo>
                  <a:lnTo>
                    <a:pt x="548" y="11"/>
                  </a:lnTo>
                  <a:lnTo>
                    <a:pt x="564" y="16"/>
                  </a:lnTo>
                  <a:lnTo>
                    <a:pt x="581" y="27"/>
                  </a:lnTo>
                  <a:lnTo>
                    <a:pt x="1010" y="461"/>
                  </a:lnTo>
                  <a:lnTo>
                    <a:pt x="1020" y="472"/>
                  </a:lnTo>
                  <a:lnTo>
                    <a:pt x="1031" y="489"/>
                  </a:lnTo>
                  <a:lnTo>
                    <a:pt x="1037" y="521"/>
                  </a:lnTo>
                  <a:lnTo>
                    <a:pt x="1031" y="554"/>
                  </a:lnTo>
                  <a:lnTo>
                    <a:pt x="1020" y="570"/>
                  </a:lnTo>
                  <a:lnTo>
                    <a:pt x="1010" y="586"/>
                  </a:lnTo>
                  <a:lnTo>
                    <a:pt x="581" y="1016"/>
                  </a:lnTo>
                  <a:lnTo>
                    <a:pt x="564" y="1026"/>
                  </a:lnTo>
                  <a:lnTo>
                    <a:pt x="548" y="1037"/>
                  </a:lnTo>
                  <a:lnTo>
                    <a:pt x="515" y="1043"/>
                  </a:lnTo>
                  <a:close/>
                  <a:moveTo>
                    <a:pt x="206" y="521"/>
                  </a:moveTo>
                  <a:lnTo>
                    <a:pt x="515" y="831"/>
                  </a:lnTo>
                  <a:lnTo>
                    <a:pt x="825" y="521"/>
                  </a:lnTo>
                  <a:lnTo>
                    <a:pt x="515" y="211"/>
                  </a:lnTo>
                  <a:lnTo>
                    <a:pt x="206" y="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8" name="Freeform 214"/>
            <p:cNvSpPr>
              <a:spLocks noChangeArrowheads="1"/>
            </p:cNvSpPr>
            <p:nvPr/>
          </p:nvSpPr>
          <p:spPr bwMode="auto">
            <a:xfrm>
              <a:off x="11623675" y="693738"/>
              <a:ext cx="371475" cy="373062"/>
            </a:xfrm>
            <a:custGeom>
              <a:avLst/>
              <a:gdLst>
                <a:gd name="T0" fmla="*/ 516 w 1038"/>
                <a:gd name="T1" fmla="*/ 1038 h 1039"/>
                <a:gd name="T2" fmla="*/ 483 w 1038"/>
                <a:gd name="T3" fmla="*/ 1032 h 1039"/>
                <a:gd name="T4" fmla="*/ 473 w 1038"/>
                <a:gd name="T5" fmla="*/ 1026 h 1039"/>
                <a:gd name="T6" fmla="*/ 456 w 1038"/>
                <a:gd name="T7" fmla="*/ 1016 h 1039"/>
                <a:gd name="T8" fmla="*/ 22 w 1038"/>
                <a:gd name="T9" fmla="*/ 581 h 1039"/>
                <a:gd name="T10" fmla="*/ 11 w 1038"/>
                <a:gd name="T11" fmla="*/ 570 h 1039"/>
                <a:gd name="T12" fmla="*/ 6 w 1038"/>
                <a:gd name="T13" fmla="*/ 554 h 1039"/>
                <a:gd name="T14" fmla="*/ 0 w 1038"/>
                <a:gd name="T15" fmla="*/ 538 h 1039"/>
                <a:gd name="T16" fmla="*/ 0 w 1038"/>
                <a:gd name="T17" fmla="*/ 522 h 1039"/>
                <a:gd name="T18" fmla="*/ 0 w 1038"/>
                <a:gd name="T19" fmla="*/ 505 h 1039"/>
                <a:gd name="T20" fmla="*/ 6 w 1038"/>
                <a:gd name="T21" fmla="*/ 489 h 1039"/>
                <a:gd name="T22" fmla="*/ 11 w 1038"/>
                <a:gd name="T23" fmla="*/ 473 h 1039"/>
                <a:gd name="T24" fmla="*/ 22 w 1038"/>
                <a:gd name="T25" fmla="*/ 456 h 1039"/>
                <a:gd name="T26" fmla="*/ 456 w 1038"/>
                <a:gd name="T27" fmla="*/ 27 h 1039"/>
                <a:gd name="T28" fmla="*/ 467 w 1038"/>
                <a:gd name="T29" fmla="*/ 16 h 1039"/>
                <a:gd name="T30" fmla="*/ 483 w 1038"/>
                <a:gd name="T31" fmla="*/ 6 h 1039"/>
                <a:gd name="T32" fmla="*/ 500 w 1038"/>
                <a:gd name="T33" fmla="*/ 0 h 1039"/>
                <a:gd name="T34" fmla="*/ 516 w 1038"/>
                <a:gd name="T35" fmla="*/ 0 h 1039"/>
                <a:gd name="T36" fmla="*/ 532 w 1038"/>
                <a:gd name="T37" fmla="*/ 0 h 1039"/>
                <a:gd name="T38" fmla="*/ 548 w 1038"/>
                <a:gd name="T39" fmla="*/ 6 h 1039"/>
                <a:gd name="T40" fmla="*/ 565 w 1038"/>
                <a:gd name="T41" fmla="*/ 16 h 1039"/>
                <a:gd name="T42" fmla="*/ 581 w 1038"/>
                <a:gd name="T43" fmla="*/ 27 h 1039"/>
                <a:gd name="T44" fmla="*/ 1010 w 1038"/>
                <a:gd name="T45" fmla="*/ 456 h 1039"/>
                <a:gd name="T46" fmla="*/ 1021 w 1038"/>
                <a:gd name="T47" fmla="*/ 473 h 1039"/>
                <a:gd name="T48" fmla="*/ 1031 w 1038"/>
                <a:gd name="T49" fmla="*/ 489 h 1039"/>
                <a:gd name="T50" fmla="*/ 1037 w 1038"/>
                <a:gd name="T51" fmla="*/ 505 h 1039"/>
                <a:gd name="T52" fmla="*/ 1037 w 1038"/>
                <a:gd name="T53" fmla="*/ 522 h 1039"/>
                <a:gd name="T54" fmla="*/ 1037 w 1038"/>
                <a:gd name="T55" fmla="*/ 538 h 1039"/>
                <a:gd name="T56" fmla="*/ 1031 w 1038"/>
                <a:gd name="T57" fmla="*/ 554 h 1039"/>
                <a:gd name="T58" fmla="*/ 1021 w 1038"/>
                <a:gd name="T59" fmla="*/ 570 h 1039"/>
                <a:gd name="T60" fmla="*/ 1010 w 1038"/>
                <a:gd name="T61" fmla="*/ 581 h 1039"/>
                <a:gd name="T62" fmla="*/ 581 w 1038"/>
                <a:gd name="T63" fmla="*/ 1016 h 1039"/>
                <a:gd name="T64" fmla="*/ 565 w 1038"/>
                <a:gd name="T65" fmla="*/ 1026 h 1039"/>
                <a:gd name="T66" fmla="*/ 548 w 1038"/>
                <a:gd name="T67" fmla="*/ 1032 h 1039"/>
                <a:gd name="T68" fmla="*/ 516 w 1038"/>
                <a:gd name="T69" fmla="*/ 1038 h 1039"/>
                <a:gd name="T70" fmla="*/ 206 w 1038"/>
                <a:gd name="T71" fmla="*/ 522 h 1039"/>
                <a:gd name="T72" fmla="*/ 516 w 1038"/>
                <a:gd name="T73" fmla="*/ 831 h 1039"/>
                <a:gd name="T74" fmla="*/ 825 w 1038"/>
                <a:gd name="T75" fmla="*/ 522 h 1039"/>
                <a:gd name="T76" fmla="*/ 516 w 1038"/>
                <a:gd name="T77" fmla="*/ 212 h 1039"/>
                <a:gd name="T78" fmla="*/ 206 w 1038"/>
                <a:gd name="T79" fmla="*/ 52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6" y="1038"/>
                  </a:moveTo>
                  <a:lnTo>
                    <a:pt x="483" y="1032"/>
                  </a:lnTo>
                  <a:lnTo>
                    <a:pt x="473" y="1026"/>
                  </a:lnTo>
                  <a:lnTo>
                    <a:pt x="456" y="1016"/>
                  </a:lnTo>
                  <a:lnTo>
                    <a:pt x="22" y="581"/>
                  </a:lnTo>
                  <a:lnTo>
                    <a:pt x="11" y="570"/>
                  </a:lnTo>
                  <a:lnTo>
                    <a:pt x="6" y="554"/>
                  </a:lnTo>
                  <a:lnTo>
                    <a:pt x="0" y="538"/>
                  </a:lnTo>
                  <a:lnTo>
                    <a:pt x="0" y="522"/>
                  </a:lnTo>
                  <a:lnTo>
                    <a:pt x="0" y="505"/>
                  </a:lnTo>
                  <a:lnTo>
                    <a:pt x="6" y="489"/>
                  </a:lnTo>
                  <a:lnTo>
                    <a:pt x="11" y="473"/>
                  </a:lnTo>
                  <a:lnTo>
                    <a:pt x="22" y="456"/>
                  </a:lnTo>
                  <a:lnTo>
                    <a:pt x="456" y="27"/>
                  </a:lnTo>
                  <a:lnTo>
                    <a:pt x="467" y="16"/>
                  </a:lnTo>
                  <a:lnTo>
                    <a:pt x="483" y="6"/>
                  </a:lnTo>
                  <a:lnTo>
                    <a:pt x="500" y="0"/>
                  </a:lnTo>
                  <a:lnTo>
                    <a:pt x="516" y="0"/>
                  </a:lnTo>
                  <a:lnTo>
                    <a:pt x="532" y="0"/>
                  </a:lnTo>
                  <a:lnTo>
                    <a:pt x="548" y="6"/>
                  </a:lnTo>
                  <a:lnTo>
                    <a:pt x="565" y="16"/>
                  </a:lnTo>
                  <a:lnTo>
                    <a:pt x="581" y="27"/>
                  </a:lnTo>
                  <a:lnTo>
                    <a:pt x="1010" y="456"/>
                  </a:lnTo>
                  <a:lnTo>
                    <a:pt x="1021" y="473"/>
                  </a:lnTo>
                  <a:lnTo>
                    <a:pt x="1031" y="489"/>
                  </a:lnTo>
                  <a:lnTo>
                    <a:pt x="1037" y="505"/>
                  </a:lnTo>
                  <a:lnTo>
                    <a:pt x="1037" y="522"/>
                  </a:lnTo>
                  <a:lnTo>
                    <a:pt x="1037" y="538"/>
                  </a:lnTo>
                  <a:lnTo>
                    <a:pt x="1031" y="554"/>
                  </a:lnTo>
                  <a:lnTo>
                    <a:pt x="1021" y="570"/>
                  </a:lnTo>
                  <a:lnTo>
                    <a:pt x="1010" y="581"/>
                  </a:lnTo>
                  <a:lnTo>
                    <a:pt x="581" y="1016"/>
                  </a:lnTo>
                  <a:lnTo>
                    <a:pt x="565" y="1026"/>
                  </a:lnTo>
                  <a:lnTo>
                    <a:pt x="548" y="1032"/>
                  </a:lnTo>
                  <a:lnTo>
                    <a:pt x="516" y="1038"/>
                  </a:lnTo>
                  <a:close/>
                  <a:moveTo>
                    <a:pt x="206" y="522"/>
                  </a:moveTo>
                  <a:lnTo>
                    <a:pt x="516" y="831"/>
                  </a:lnTo>
                  <a:lnTo>
                    <a:pt x="825" y="522"/>
                  </a:lnTo>
                  <a:lnTo>
                    <a:pt x="516" y="212"/>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199" name="Freeform 215"/>
            <p:cNvSpPr>
              <a:spLocks noChangeArrowheads="1"/>
            </p:cNvSpPr>
            <p:nvPr/>
          </p:nvSpPr>
          <p:spPr bwMode="auto">
            <a:xfrm>
              <a:off x="10999788" y="4176713"/>
              <a:ext cx="61913" cy="1144587"/>
            </a:xfrm>
            <a:custGeom>
              <a:avLst/>
              <a:gdLst>
                <a:gd name="T0" fmla="*/ 174 w 175"/>
                <a:gd name="T1" fmla="*/ 3183 h 3184"/>
                <a:gd name="T2" fmla="*/ 0 w 175"/>
                <a:gd name="T3" fmla="*/ 3183 h 3184"/>
                <a:gd name="T4" fmla="*/ 0 w 175"/>
                <a:gd name="T5" fmla="*/ 0 h 3184"/>
                <a:gd name="T6" fmla="*/ 174 w 175"/>
                <a:gd name="T7" fmla="*/ 0 h 3184"/>
                <a:gd name="T8" fmla="*/ 174 w 175"/>
                <a:gd name="T9" fmla="*/ 3183 h 3184"/>
              </a:gdLst>
              <a:ahLst/>
              <a:cxnLst>
                <a:cxn ang="0">
                  <a:pos x="T0" y="T1"/>
                </a:cxn>
                <a:cxn ang="0">
                  <a:pos x="T2" y="T3"/>
                </a:cxn>
                <a:cxn ang="0">
                  <a:pos x="T4" y="T5"/>
                </a:cxn>
                <a:cxn ang="0">
                  <a:pos x="T6" y="T7"/>
                </a:cxn>
                <a:cxn ang="0">
                  <a:pos x="T8" y="T9"/>
                </a:cxn>
              </a:cxnLst>
              <a:rect l="0" t="0" r="r" b="b"/>
              <a:pathLst>
                <a:path w="175" h="3184">
                  <a:moveTo>
                    <a:pt x="174" y="3183"/>
                  </a:moveTo>
                  <a:lnTo>
                    <a:pt x="0" y="3183"/>
                  </a:lnTo>
                  <a:lnTo>
                    <a:pt x="0" y="0"/>
                  </a:lnTo>
                  <a:lnTo>
                    <a:pt x="174" y="0"/>
                  </a:lnTo>
                  <a:lnTo>
                    <a:pt x="174" y="31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0" name="Freeform 216"/>
            <p:cNvSpPr>
              <a:spLocks noChangeArrowheads="1"/>
            </p:cNvSpPr>
            <p:nvPr/>
          </p:nvSpPr>
          <p:spPr bwMode="auto">
            <a:xfrm>
              <a:off x="11777663" y="2163763"/>
              <a:ext cx="61913" cy="282575"/>
            </a:xfrm>
            <a:custGeom>
              <a:avLst/>
              <a:gdLst>
                <a:gd name="T0" fmla="*/ 174 w 175"/>
                <a:gd name="T1" fmla="*/ 788 h 789"/>
                <a:gd name="T2" fmla="*/ 0 w 175"/>
                <a:gd name="T3" fmla="*/ 788 h 789"/>
                <a:gd name="T4" fmla="*/ 0 w 175"/>
                <a:gd name="T5" fmla="*/ 0 h 789"/>
                <a:gd name="T6" fmla="*/ 174 w 175"/>
                <a:gd name="T7" fmla="*/ 0 h 789"/>
                <a:gd name="T8" fmla="*/ 174 w 175"/>
                <a:gd name="T9" fmla="*/ 788 h 789"/>
              </a:gdLst>
              <a:ahLst/>
              <a:cxnLst>
                <a:cxn ang="0">
                  <a:pos x="T0" y="T1"/>
                </a:cxn>
                <a:cxn ang="0">
                  <a:pos x="T2" y="T3"/>
                </a:cxn>
                <a:cxn ang="0">
                  <a:pos x="T4" y="T5"/>
                </a:cxn>
                <a:cxn ang="0">
                  <a:pos x="T6" y="T7"/>
                </a:cxn>
                <a:cxn ang="0">
                  <a:pos x="T8" y="T9"/>
                </a:cxn>
              </a:cxnLst>
              <a:rect l="0" t="0" r="r" b="b"/>
              <a:pathLst>
                <a:path w="175" h="789">
                  <a:moveTo>
                    <a:pt x="174" y="788"/>
                  </a:moveTo>
                  <a:lnTo>
                    <a:pt x="0" y="788"/>
                  </a:lnTo>
                  <a:lnTo>
                    <a:pt x="0" y="0"/>
                  </a:lnTo>
                  <a:lnTo>
                    <a:pt x="174" y="0"/>
                  </a:lnTo>
                  <a:lnTo>
                    <a:pt x="174" y="7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1" name="Freeform 217"/>
            <p:cNvSpPr>
              <a:spLocks noChangeArrowheads="1"/>
            </p:cNvSpPr>
            <p:nvPr/>
          </p:nvSpPr>
          <p:spPr bwMode="auto">
            <a:xfrm>
              <a:off x="11156950" y="3522663"/>
              <a:ext cx="371475" cy="373062"/>
            </a:xfrm>
            <a:custGeom>
              <a:avLst/>
              <a:gdLst>
                <a:gd name="T0" fmla="*/ 515 w 1038"/>
                <a:gd name="T1" fmla="*/ 1038 h 1039"/>
                <a:gd name="T2" fmla="*/ 483 w 1038"/>
                <a:gd name="T3" fmla="*/ 1032 h 1039"/>
                <a:gd name="T4" fmla="*/ 466 w 1038"/>
                <a:gd name="T5" fmla="*/ 1027 h 1039"/>
                <a:gd name="T6" fmla="*/ 456 w 1038"/>
                <a:gd name="T7" fmla="*/ 1011 h 1039"/>
                <a:gd name="T8" fmla="*/ 21 w 1038"/>
                <a:gd name="T9" fmla="*/ 582 h 1039"/>
                <a:gd name="T10" fmla="*/ 10 w 1038"/>
                <a:gd name="T11" fmla="*/ 565 h 1039"/>
                <a:gd name="T12" fmla="*/ 5 w 1038"/>
                <a:gd name="T13" fmla="*/ 555 h 1039"/>
                <a:gd name="T14" fmla="*/ 0 w 1038"/>
                <a:gd name="T15" fmla="*/ 538 h 1039"/>
                <a:gd name="T16" fmla="*/ 0 w 1038"/>
                <a:gd name="T17" fmla="*/ 516 h 1039"/>
                <a:gd name="T18" fmla="*/ 0 w 1038"/>
                <a:gd name="T19" fmla="*/ 500 h 1039"/>
                <a:gd name="T20" fmla="*/ 5 w 1038"/>
                <a:gd name="T21" fmla="*/ 484 h 1039"/>
                <a:gd name="T22" fmla="*/ 10 w 1038"/>
                <a:gd name="T23" fmla="*/ 473 h 1039"/>
                <a:gd name="T24" fmla="*/ 21 w 1038"/>
                <a:gd name="T25" fmla="*/ 457 h 1039"/>
                <a:gd name="T26" fmla="*/ 456 w 1038"/>
                <a:gd name="T27" fmla="*/ 22 h 1039"/>
                <a:gd name="T28" fmla="*/ 466 w 1038"/>
                <a:gd name="T29" fmla="*/ 12 h 1039"/>
                <a:gd name="T30" fmla="*/ 483 w 1038"/>
                <a:gd name="T31" fmla="*/ 6 h 1039"/>
                <a:gd name="T32" fmla="*/ 499 w 1038"/>
                <a:gd name="T33" fmla="*/ 0 h 1039"/>
                <a:gd name="T34" fmla="*/ 515 w 1038"/>
                <a:gd name="T35" fmla="*/ 0 h 1039"/>
                <a:gd name="T36" fmla="*/ 531 w 1038"/>
                <a:gd name="T37" fmla="*/ 0 h 1039"/>
                <a:gd name="T38" fmla="*/ 548 w 1038"/>
                <a:gd name="T39" fmla="*/ 6 h 1039"/>
                <a:gd name="T40" fmla="*/ 564 w 1038"/>
                <a:gd name="T41" fmla="*/ 12 h 1039"/>
                <a:gd name="T42" fmla="*/ 581 w 1038"/>
                <a:gd name="T43" fmla="*/ 22 h 1039"/>
                <a:gd name="T44" fmla="*/ 1010 w 1038"/>
                <a:gd name="T45" fmla="*/ 457 h 1039"/>
                <a:gd name="T46" fmla="*/ 1020 w 1038"/>
                <a:gd name="T47" fmla="*/ 473 h 1039"/>
                <a:gd name="T48" fmla="*/ 1031 w 1038"/>
                <a:gd name="T49" fmla="*/ 484 h 1039"/>
                <a:gd name="T50" fmla="*/ 1037 w 1038"/>
                <a:gd name="T51" fmla="*/ 500 h 1039"/>
                <a:gd name="T52" fmla="*/ 1037 w 1038"/>
                <a:gd name="T53" fmla="*/ 516 h 1039"/>
                <a:gd name="T54" fmla="*/ 1037 w 1038"/>
                <a:gd name="T55" fmla="*/ 538 h 1039"/>
                <a:gd name="T56" fmla="*/ 1031 w 1038"/>
                <a:gd name="T57" fmla="*/ 555 h 1039"/>
                <a:gd name="T58" fmla="*/ 1020 w 1038"/>
                <a:gd name="T59" fmla="*/ 565 h 1039"/>
                <a:gd name="T60" fmla="*/ 1010 w 1038"/>
                <a:gd name="T61" fmla="*/ 582 h 1039"/>
                <a:gd name="T62" fmla="*/ 581 w 1038"/>
                <a:gd name="T63" fmla="*/ 1011 h 1039"/>
                <a:gd name="T64" fmla="*/ 564 w 1038"/>
                <a:gd name="T65" fmla="*/ 1027 h 1039"/>
                <a:gd name="T66" fmla="*/ 548 w 1038"/>
                <a:gd name="T67" fmla="*/ 1032 h 1039"/>
                <a:gd name="T68" fmla="*/ 515 w 1038"/>
                <a:gd name="T69" fmla="*/ 1038 h 1039"/>
                <a:gd name="T70" fmla="*/ 206 w 1038"/>
                <a:gd name="T71" fmla="*/ 516 h 1039"/>
                <a:gd name="T72" fmla="*/ 515 w 1038"/>
                <a:gd name="T73" fmla="*/ 832 h 1039"/>
                <a:gd name="T74" fmla="*/ 825 w 1038"/>
                <a:gd name="T75" fmla="*/ 516 h 1039"/>
                <a:gd name="T76" fmla="*/ 515 w 1038"/>
                <a:gd name="T77" fmla="*/ 207 h 1039"/>
                <a:gd name="T78" fmla="*/ 206 w 1038"/>
                <a:gd name="T79" fmla="*/ 5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39">
                  <a:moveTo>
                    <a:pt x="515" y="1038"/>
                  </a:moveTo>
                  <a:lnTo>
                    <a:pt x="483" y="1032"/>
                  </a:lnTo>
                  <a:lnTo>
                    <a:pt x="466" y="1027"/>
                  </a:lnTo>
                  <a:lnTo>
                    <a:pt x="456" y="1011"/>
                  </a:lnTo>
                  <a:lnTo>
                    <a:pt x="21" y="582"/>
                  </a:lnTo>
                  <a:lnTo>
                    <a:pt x="10" y="565"/>
                  </a:lnTo>
                  <a:lnTo>
                    <a:pt x="5" y="555"/>
                  </a:lnTo>
                  <a:lnTo>
                    <a:pt x="0" y="538"/>
                  </a:lnTo>
                  <a:lnTo>
                    <a:pt x="0" y="516"/>
                  </a:lnTo>
                  <a:lnTo>
                    <a:pt x="0" y="500"/>
                  </a:lnTo>
                  <a:lnTo>
                    <a:pt x="5" y="484"/>
                  </a:lnTo>
                  <a:lnTo>
                    <a:pt x="10" y="473"/>
                  </a:lnTo>
                  <a:lnTo>
                    <a:pt x="21" y="457"/>
                  </a:lnTo>
                  <a:lnTo>
                    <a:pt x="456" y="22"/>
                  </a:lnTo>
                  <a:lnTo>
                    <a:pt x="466" y="12"/>
                  </a:lnTo>
                  <a:lnTo>
                    <a:pt x="483" y="6"/>
                  </a:lnTo>
                  <a:lnTo>
                    <a:pt x="499" y="0"/>
                  </a:lnTo>
                  <a:lnTo>
                    <a:pt x="515" y="0"/>
                  </a:lnTo>
                  <a:lnTo>
                    <a:pt x="531" y="0"/>
                  </a:lnTo>
                  <a:lnTo>
                    <a:pt x="548" y="6"/>
                  </a:lnTo>
                  <a:lnTo>
                    <a:pt x="564" y="12"/>
                  </a:lnTo>
                  <a:lnTo>
                    <a:pt x="581" y="22"/>
                  </a:lnTo>
                  <a:lnTo>
                    <a:pt x="1010" y="457"/>
                  </a:lnTo>
                  <a:lnTo>
                    <a:pt x="1020" y="473"/>
                  </a:lnTo>
                  <a:lnTo>
                    <a:pt x="1031" y="484"/>
                  </a:lnTo>
                  <a:lnTo>
                    <a:pt x="1037" y="500"/>
                  </a:lnTo>
                  <a:lnTo>
                    <a:pt x="1037" y="516"/>
                  </a:lnTo>
                  <a:lnTo>
                    <a:pt x="1037" y="538"/>
                  </a:lnTo>
                  <a:lnTo>
                    <a:pt x="1031" y="555"/>
                  </a:lnTo>
                  <a:lnTo>
                    <a:pt x="1020" y="565"/>
                  </a:lnTo>
                  <a:lnTo>
                    <a:pt x="1010" y="582"/>
                  </a:lnTo>
                  <a:lnTo>
                    <a:pt x="581" y="1011"/>
                  </a:lnTo>
                  <a:lnTo>
                    <a:pt x="564" y="1027"/>
                  </a:lnTo>
                  <a:lnTo>
                    <a:pt x="548" y="1032"/>
                  </a:lnTo>
                  <a:lnTo>
                    <a:pt x="515" y="1038"/>
                  </a:lnTo>
                  <a:close/>
                  <a:moveTo>
                    <a:pt x="206" y="516"/>
                  </a:moveTo>
                  <a:lnTo>
                    <a:pt x="515" y="832"/>
                  </a:lnTo>
                  <a:lnTo>
                    <a:pt x="825" y="516"/>
                  </a:lnTo>
                  <a:lnTo>
                    <a:pt x="515" y="207"/>
                  </a:lnTo>
                  <a:lnTo>
                    <a:pt x="206" y="51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2" name="Freeform 218"/>
            <p:cNvSpPr>
              <a:spLocks noChangeArrowheads="1"/>
            </p:cNvSpPr>
            <p:nvPr/>
          </p:nvSpPr>
          <p:spPr bwMode="auto">
            <a:xfrm>
              <a:off x="11623675" y="1619250"/>
              <a:ext cx="61913" cy="984250"/>
            </a:xfrm>
            <a:custGeom>
              <a:avLst/>
              <a:gdLst>
                <a:gd name="T0" fmla="*/ 0 w 175"/>
                <a:gd name="T1" fmla="*/ 272 h 2739"/>
                <a:gd name="T2" fmla="*/ 0 w 175"/>
                <a:gd name="T3" fmla="*/ 2738 h 2739"/>
                <a:gd name="T4" fmla="*/ 174 w 175"/>
                <a:gd name="T5" fmla="*/ 2738 h 2739"/>
                <a:gd name="T6" fmla="*/ 174 w 175"/>
                <a:gd name="T7" fmla="*/ 0 h 2739"/>
                <a:gd name="T8" fmla="*/ 174 w 175"/>
                <a:gd name="T9" fmla="*/ 0 h 2739"/>
                <a:gd name="T10" fmla="*/ 169 w 175"/>
                <a:gd name="T11" fmla="*/ 44 h 2739"/>
                <a:gd name="T12" fmla="*/ 158 w 175"/>
                <a:gd name="T13" fmla="*/ 87 h 2739"/>
                <a:gd name="T14" fmla="*/ 141 w 175"/>
                <a:gd name="T15" fmla="*/ 125 h 2739"/>
                <a:gd name="T16" fmla="*/ 125 w 175"/>
                <a:gd name="T17" fmla="*/ 164 h 2739"/>
                <a:gd name="T18" fmla="*/ 98 w 175"/>
                <a:gd name="T19" fmla="*/ 196 h 2739"/>
                <a:gd name="T20" fmla="*/ 71 w 175"/>
                <a:gd name="T21" fmla="*/ 223 h 2739"/>
                <a:gd name="T22" fmla="*/ 33 w 175"/>
                <a:gd name="T23" fmla="*/ 250 h 2739"/>
                <a:gd name="T24" fmla="*/ 0 w 175"/>
                <a:gd name="T25" fmla="*/ 272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739">
                  <a:moveTo>
                    <a:pt x="0" y="272"/>
                  </a:moveTo>
                  <a:lnTo>
                    <a:pt x="0" y="2738"/>
                  </a:lnTo>
                  <a:lnTo>
                    <a:pt x="174" y="2738"/>
                  </a:lnTo>
                  <a:lnTo>
                    <a:pt x="174" y="0"/>
                  </a:lnTo>
                  <a:lnTo>
                    <a:pt x="174" y="0"/>
                  </a:lnTo>
                  <a:lnTo>
                    <a:pt x="169" y="44"/>
                  </a:lnTo>
                  <a:lnTo>
                    <a:pt x="158" y="87"/>
                  </a:lnTo>
                  <a:lnTo>
                    <a:pt x="141" y="125"/>
                  </a:lnTo>
                  <a:lnTo>
                    <a:pt x="125" y="164"/>
                  </a:lnTo>
                  <a:lnTo>
                    <a:pt x="98" y="196"/>
                  </a:lnTo>
                  <a:lnTo>
                    <a:pt x="71" y="223"/>
                  </a:lnTo>
                  <a:lnTo>
                    <a:pt x="33" y="250"/>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3" name="Freeform 219"/>
            <p:cNvSpPr>
              <a:spLocks noChangeArrowheads="1"/>
            </p:cNvSpPr>
            <p:nvPr/>
          </p:nvSpPr>
          <p:spPr bwMode="auto">
            <a:xfrm>
              <a:off x="11530013" y="1509713"/>
              <a:ext cx="92075" cy="107950"/>
            </a:xfrm>
            <a:custGeom>
              <a:avLst/>
              <a:gdLst>
                <a:gd name="T0" fmla="*/ 130 w 261"/>
                <a:gd name="T1" fmla="*/ 174 h 305"/>
                <a:gd name="T2" fmla="*/ 130 w 261"/>
                <a:gd name="T3" fmla="*/ 174 h 305"/>
                <a:gd name="T4" fmla="*/ 157 w 261"/>
                <a:gd name="T5" fmla="*/ 174 h 305"/>
                <a:gd name="T6" fmla="*/ 179 w 261"/>
                <a:gd name="T7" fmla="*/ 185 h 305"/>
                <a:gd name="T8" fmla="*/ 200 w 261"/>
                <a:gd name="T9" fmla="*/ 196 h 305"/>
                <a:gd name="T10" fmla="*/ 222 w 261"/>
                <a:gd name="T11" fmla="*/ 212 h 305"/>
                <a:gd name="T12" fmla="*/ 238 w 261"/>
                <a:gd name="T13" fmla="*/ 228 h 305"/>
                <a:gd name="T14" fmla="*/ 249 w 261"/>
                <a:gd name="T15" fmla="*/ 250 h 305"/>
                <a:gd name="T16" fmla="*/ 254 w 261"/>
                <a:gd name="T17" fmla="*/ 277 h 305"/>
                <a:gd name="T18" fmla="*/ 260 w 261"/>
                <a:gd name="T19" fmla="*/ 304 h 305"/>
                <a:gd name="T20" fmla="*/ 260 w 261"/>
                <a:gd name="T21" fmla="*/ 27 h 305"/>
                <a:gd name="T22" fmla="*/ 260 w 261"/>
                <a:gd name="T23" fmla="*/ 27 h 305"/>
                <a:gd name="T24" fmla="*/ 227 w 261"/>
                <a:gd name="T25" fmla="*/ 16 h 305"/>
                <a:gd name="T26" fmla="*/ 195 w 261"/>
                <a:gd name="T27" fmla="*/ 6 h 305"/>
                <a:gd name="T28" fmla="*/ 162 w 261"/>
                <a:gd name="T29" fmla="*/ 0 h 305"/>
                <a:gd name="T30" fmla="*/ 130 w 261"/>
                <a:gd name="T31" fmla="*/ 0 h 305"/>
                <a:gd name="T32" fmla="*/ 130 w 261"/>
                <a:gd name="T33" fmla="*/ 0 h 305"/>
                <a:gd name="T34" fmla="*/ 92 w 261"/>
                <a:gd name="T35" fmla="*/ 0 h 305"/>
                <a:gd name="T36" fmla="*/ 59 w 261"/>
                <a:gd name="T37" fmla="*/ 6 h 305"/>
                <a:gd name="T38" fmla="*/ 32 w 261"/>
                <a:gd name="T39" fmla="*/ 16 h 305"/>
                <a:gd name="T40" fmla="*/ 0 w 261"/>
                <a:gd name="T41" fmla="*/ 27 h 305"/>
                <a:gd name="T42" fmla="*/ 0 w 261"/>
                <a:gd name="T43" fmla="*/ 304 h 305"/>
                <a:gd name="T44" fmla="*/ 0 w 261"/>
                <a:gd name="T45" fmla="*/ 304 h 305"/>
                <a:gd name="T46" fmla="*/ 0 w 261"/>
                <a:gd name="T47" fmla="*/ 277 h 305"/>
                <a:gd name="T48" fmla="*/ 10 w 261"/>
                <a:gd name="T49" fmla="*/ 250 h 305"/>
                <a:gd name="T50" fmla="*/ 21 w 261"/>
                <a:gd name="T51" fmla="*/ 228 h 305"/>
                <a:gd name="T52" fmla="*/ 37 w 261"/>
                <a:gd name="T53" fmla="*/ 212 h 305"/>
                <a:gd name="T54" fmla="*/ 54 w 261"/>
                <a:gd name="T55" fmla="*/ 196 h 305"/>
                <a:gd name="T56" fmla="*/ 81 w 261"/>
                <a:gd name="T57" fmla="*/ 185 h 305"/>
                <a:gd name="T58" fmla="*/ 102 w 261"/>
                <a:gd name="T59" fmla="*/ 174 h 305"/>
                <a:gd name="T60" fmla="*/ 130 w 261"/>
                <a:gd name="T61" fmla="*/ 1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74"/>
                  </a:moveTo>
                  <a:lnTo>
                    <a:pt x="130" y="174"/>
                  </a:lnTo>
                  <a:lnTo>
                    <a:pt x="157" y="174"/>
                  </a:lnTo>
                  <a:lnTo>
                    <a:pt x="179" y="185"/>
                  </a:lnTo>
                  <a:lnTo>
                    <a:pt x="200" y="196"/>
                  </a:lnTo>
                  <a:lnTo>
                    <a:pt x="222" y="212"/>
                  </a:lnTo>
                  <a:lnTo>
                    <a:pt x="238" y="228"/>
                  </a:lnTo>
                  <a:lnTo>
                    <a:pt x="249" y="250"/>
                  </a:lnTo>
                  <a:lnTo>
                    <a:pt x="254" y="277"/>
                  </a:lnTo>
                  <a:lnTo>
                    <a:pt x="260" y="304"/>
                  </a:lnTo>
                  <a:lnTo>
                    <a:pt x="260" y="27"/>
                  </a:lnTo>
                  <a:lnTo>
                    <a:pt x="260" y="27"/>
                  </a:lnTo>
                  <a:lnTo>
                    <a:pt x="227" y="16"/>
                  </a:lnTo>
                  <a:lnTo>
                    <a:pt x="195" y="6"/>
                  </a:lnTo>
                  <a:lnTo>
                    <a:pt x="162" y="0"/>
                  </a:lnTo>
                  <a:lnTo>
                    <a:pt x="130" y="0"/>
                  </a:lnTo>
                  <a:lnTo>
                    <a:pt x="130" y="0"/>
                  </a:lnTo>
                  <a:lnTo>
                    <a:pt x="92" y="0"/>
                  </a:lnTo>
                  <a:lnTo>
                    <a:pt x="59" y="6"/>
                  </a:lnTo>
                  <a:lnTo>
                    <a:pt x="32" y="16"/>
                  </a:lnTo>
                  <a:lnTo>
                    <a:pt x="0" y="27"/>
                  </a:lnTo>
                  <a:lnTo>
                    <a:pt x="0" y="304"/>
                  </a:lnTo>
                  <a:lnTo>
                    <a:pt x="0" y="304"/>
                  </a:lnTo>
                  <a:lnTo>
                    <a:pt x="0" y="277"/>
                  </a:lnTo>
                  <a:lnTo>
                    <a:pt x="10" y="250"/>
                  </a:lnTo>
                  <a:lnTo>
                    <a:pt x="21" y="228"/>
                  </a:lnTo>
                  <a:lnTo>
                    <a:pt x="37" y="212"/>
                  </a:lnTo>
                  <a:lnTo>
                    <a:pt x="54" y="196"/>
                  </a:lnTo>
                  <a:lnTo>
                    <a:pt x="81" y="185"/>
                  </a:lnTo>
                  <a:lnTo>
                    <a:pt x="102"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4" name="Freeform 220"/>
            <p:cNvSpPr>
              <a:spLocks noChangeArrowheads="1"/>
            </p:cNvSpPr>
            <p:nvPr/>
          </p:nvSpPr>
          <p:spPr bwMode="auto">
            <a:xfrm>
              <a:off x="11530013" y="1619250"/>
              <a:ext cx="92075" cy="106362"/>
            </a:xfrm>
            <a:custGeom>
              <a:avLst/>
              <a:gdLst>
                <a:gd name="T0" fmla="*/ 130 w 261"/>
                <a:gd name="T1" fmla="*/ 125 h 300"/>
                <a:gd name="T2" fmla="*/ 130 w 261"/>
                <a:gd name="T3" fmla="*/ 125 h 300"/>
                <a:gd name="T4" fmla="*/ 102 w 261"/>
                <a:gd name="T5" fmla="*/ 125 h 300"/>
                <a:gd name="T6" fmla="*/ 81 w 261"/>
                <a:gd name="T7" fmla="*/ 120 h 300"/>
                <a:gd name="T8" fmla="*/ 54 w 261"/>
                <a:gd name="T9" fmla="*/ 104 h 300"/>
                <a:gd name="T10" fmla="*/ 37 w 261"/>
                <a:gd name="T11" fmla="*/ 87 h 300"/>
                <a:gd name="T12" fmla="*/ 21 w 261"/>
                <a:gd name="T13" fmla="*/ 71 h 300"/>
                <a:gd name="T14" fmla="*/ 10 w 261"/>
                <a:gd name="T15" fmla="*/ 49 h 300"/>
                <a:gd name="T16" fmla="*/ 0 w 261"/>
                <a:gd name="T17" fmla="*/ 22 h 300"/>
                <a:gd name="T18" fmla="*/ 0 w 261"/>
                <a:gd name="T19" fmla="*/ 0 h 300"/>
                <a:gd name="T20" fmla="*/ 0 w 261"/>
                <a:gd name="T21" fmla="*/ 272 h 300"/>
                <a:gd name="T22" fmla="*/ 0 w 261"/>
                <a:gd name="T23" fmla="*/ 272 h 300"/>
                <a:gd name="T24" fmla="*/ 32 w 261"/>
                <a:gd name="T25" fmla="*/ 283 h 300"/>
                <a:gd name="T26" fmla="*/ 59 w 261"/>
                <a:gd name="T27" fmla="*/ 294 h 300"/>
                <a:gd name="T28" fmla="*/ 92 w 261"/>
                <a:gd name="T29" fmla="*/ 299 h 300"/>
                <a:gd name="T30" fmla="*/ 130 w 261"/>
                <a:gd name="T31" fmla="*/ 299 h 300"/>
                <a:gd name="T32" fmla="*/ 130 w 261"/>
                <a:gd name="T33" fmla="*/ 299 h 300"/>
                <a:gd name="T34" fmla="*/ 162 w 261"/>
                <a:gd name="T35" fmla="*/ 299 h 300"/>
                <a:gd name="T36" fmla="*/ 195 w 261"/>
                <a:gd name="T37" fmla="*/ 294 h 300"/>
                <a:gd name="T38" fmla="*/ 227 w 261"/>
                <a:gd name="T39" fmla="*/ 283 h 300"/>
                <a:gd name="T40" fmla="*/ 260 w 261"/>
                <a:gd name="T41" fmla="*/ 272 h 300"/>
                <a:gd name="T42" fmla="*/ 260 w 261"/>
                <a:gd name="T43" fmla="*/ 0 h 300"/>
                <a:gd name="T44" fmla="*/ 260 w 261"/>
                <a:gd name="T45" fmla="*/ 0 h 300"/>
                <a:gd name="T46" fmla="*/ 254 w 261"/>
                <a:gd name="T47" fmla="*/ 22 h 300"/>
                <a:gd name="T48" fmla="*/ 249 w 261"/>
                <a:gd name="T49" fmla="*/ 49 h 300"/>
                <a:gd name="T50" fmla="*/ 238 w 261"/>
                <a:gd name="T51" fmla="*/ 71 h 300"/>
                <a:gd name="T52" fmla="*/ 222 w 261"/>
                <a:gd name="T53" fmla="*/ 87 h 300"/>
                <a:gd name="T54" fmla="*/ 200 w 261"/>
                <a:gd name="T55" fmla="*/ 104 h 300"/>
                <a:gd name="T56" fmla="*/ 179 w 261"/>
                <a:gd name="T57" fmla="*/ 120 h 300"/>
                <a:gd name="T58" fmla="*/ 157 w 261"/>
                <a:gd name="T59" fmla="*/ 125 h 300"/>
                <a:gd name="T60" fmla="*/ 130 w 261"/>
                <a:gd name="T61" fmla="*/ 1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25"/>
                  </a:moveTo>
                  <a:lnTo>
                    <a:pt x="130" y="125"/>
                  </a:lnTo>
                  <a:lnTo>
                    <a:pt x="102" y="125"/>
                  </a:lnTo>
                  <a:lnTo>
                    <a:pt x="81" y="120"/>
                  </a:lnTo>
                  <a:lnTo>
                    <a:pt x="54" y="104"/>
                  </a:lnTo>
                  <a:lnTo>
                    <a:pt x="37" y="87"/>
                  </a:lnTo>
                  <a:lnTo>
                    <a:pt x="21" y="71"/>
                  </a:lnTo>
                  <a:lnTo>
                    <a:pt x="10" y="49"/>
                  </a:lnTo>
                  <a:lnTo>
                    <a:pt x="0" y="22"/>
                  </a:lnTo>
                  <a:lnTo>
                    <a:pt x="0" y="0"/>
                  </a:lnTo>
                  <a:lnTo>
                    <a:pt x="0" y="272"/>
                  </a:lnTo>
                  <a:lnTo>
                    <a:pt x="0" y="272"/>
                  </a:lnTo>
                  <a:lnTo>
                    <a:pt x="32" y="283"/>
                  </a:lnTo>
                  <a:lnTo>
                    <a:pt x="59" y="294"/>
                  </a:lnTo>
                  <a:lnTo>
                    <a:pt x="92" y="299"/>
                  </a:lnTo>
                  <a:lnTo>
                    <a:pt x="130" y="299"/>
                  </a:lnTo>
                  <a:lnTo>
                    <a:pt x="130" y="299"/>
                  </a:lnTo>
                  <a:lnTo>
                    <a:pt x="162" y="299"/>
                  </a:lnTo>
                  <a:lnTo>
                    <a:pt x="195" y="294"/>
                  </a:lnTo>
                  <a:lnTo>
                    <a:pt x="227" y="283"/>
                  </a:lnTo>
                  <a:lnTo>
                    <a:pt x="260" y="272"/>
                  </a:lnTo>
                  <a:lnTo>
                    <a:pt x="260" y="0"/>
                  </a:lnTo>
                  <a:lnTo>
                    <a:pt x="260" y="0"/>
                  </a:lnTo>
                  <a:lnTo>
                    <a:pt x="254" y="22"/>
                  </a:lnTo>
                  <a:lnTo>
                    <a:pt x="249" y="49"/>
                  </a:lnTo>
                  <a:lnTo>
                    <a:pt x="238" y="71"/>
                  </a:lnTo>
                  <a:lnTo>
                    <a:pt x="222" y="87"/>
                  </a:lnTo>
                  <a:lnTo>
                    <a:pt x="200" y="104"/>
                  </a:lnTo>
                  <a:lnTo>
                    <a:pt x="179" y="120"/>
                  </a:lnTo>
                  <a:lnTo>
                    <a:pt x="157" y="125"/>
                  </a:lnTo>
                  <a:lnTo>
                    <a:pt x="130" y="1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5" name="Freeform 221"/>
            <p:cNvSpPr>
              <a:spLocks noChangeArrowheads="1"/>
            </p:cNvSpPr>
            <p:nvPr/>
          </p:nvSpPr>
          <p:spPr bwMode="auto">
            <a:xfrm>
              <a:off x="11466513" y="1519238"/>
              <a:ext cx="61913" cy="196850"/>
            </a:xfrm>
            <a:custGeom>
              <a:avLst/>
              <a:gdLst>
                <a:gd name="T0" fmla="*/ 174 w 175"/>
                <a:gd name="T1" fmla="*/ 0 h 550"/>
                <a:gd name="T2" fmla="*/ 174 w 175"/>
                <a:gd name="T3" fmla="*/ 0 h 550"/>
                <a:gd name="T4" fmla="*/ 136 w 175"/>
                <a:gd name="T5" fmla="*/ 22 h 550"/>
                <a:gd name="T6" fmla="*/ 103 w 175"/>
                <a:gd name="T7" fmla="*/ 49 h 550"/>
                <a:gd name="T8" fmla="*/ 76 w 175"/>
                <a:gd name="T9" fmla="*/ 77 h 550"/>
                <a:gd name="T10" fmla="*/ 49 w 175"/>
                <a:gd name="T11" fmla="*/ 109 h 550"/>
                <a:gd name="T12" fmla="*/ 27 w 175"/>
                <a:gd name="T13" fmla="*/ 147 h 550"/>
                <a:gd name="T14" fmla="*/ 11 w 175"/>
                <a:gd name="T15" fmla="*/ 191 h 550"/>
                <a:gd name="T16" fmla="*/ 5 w 175"/>
                <a:gd name="T17" fmla="*/ 229 h 550"/>
                <a:gd name="T18" fmla="*/ 0 w 175"/>
                <a:gd name="T19" fmla="*/ 277 h 550"/>
                <a:gd name="T20" fmla="*/ 0 w 175"/>
                <a:gd name="T21" fmla="*/ 277 h 550"/>
                <a:gd name="T22" fmla="*/ 5 w 175"/>
                <a:gd name="T23" fmla="*/ 321 h 550"/>
                <a:gd name="T24" fmla="*/ 11 w 175"/>
                <a:gd name="T25" fmla="*/ 364 h 550"/>
                <a:gd name="T26" fmla="*/ 27 w 175"/>
                <a:gd name="T27" fmla="*/ 402 h 550"/>
                <a:gd name="T28" fmla="*/ 49 w 175"/>
                <a:gd name="T29" fmla="*/ 441 h 550"/>
                <a:gd name="T30" fmla="*/ 76 w 175"/>
                <a:gd name="T31" fmla="*/ 473 h 550"/>
                <a:gd name="T32" fmla="*/ 103 w 175"/>
                <a:gd name="T33" fmla="*/ 500 h 550"/>
                <a:gd name="T34" fmla="*/ 136 w 175"/>
                <a:gd name="T35" fmla="*/ 527 h 550"/>
                <a:gd name="T36" fmla="*/ 174 w 175"/>
                <a:gd name="T37" fmla="*/ 549 h 550"/>
                <a:gd name="T38" fmla="*/ 174 w 175"/>
                <a:gd name="T39" fmla="*/ 277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9"/>
                  </a:lnTo>
                  <a:lnTo>
                    <a:pt x="76" y="77"/>
                  </a:lnTo>
                  <a:lnTo>
                    <a:pt x="49" y="109"/>
                  </a:lnTo>
                  <a:lnTo>
                    <a:pt x="27" y="147"/>
                  </a:lnTo>
                  <a:lnTo>
                    <a:pt x="11" y="191"/>
                  </a:lnTo>
                  <a:lnTo>
                    <a:pt x="5" y="229"/>
                  </a:lnTo>
                  <a:lnTo>
                    <a:pt x="0" y="277"/>
                  </a:lnTo>
                  <a:lnTo>
                    <a:pt x="0" y="277"/>
                  </a:lnTo>
                  <a:lnTo>
                    <a:pt x="5" y="321"/>
                  </a:lnTo>
                  <a:lnTo>
                    <a:pt x="11" y="364"/>
                  </a:lnTo>
                  <a:lnTo>
                    <a:pt x="27" y="402"/>
                  </a:lnTo>
                  <a:lnTo>
                    <a:pt x="49" y="441"/>
                  </a:lnTo>
                  <a:lnTo>
                    <a:pt x="76" y="473"/>
                  </a:lnTo>
                  <a:lnTo>
                    <a:pt x="103" y="500"/>
                  </a:lnTo>
                  <a:lnTo>
                    <a:pt x="136" y="527"/>
                  </a:lnTo>
                  <a:lnTo>
                    <a:pt x="174" y="549"/>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6" name="Freeform 222"/>
            <p:cNvSpPr>
              <a:spLocks noChangeArrowheads="1"/>
            </p:cNvSpPr>
            <p:nvPr/>
          </p:nvSpPr>
          <p:spPr bwMode="auto">
            <a:xfrm>
              <a:off x="11623675" y="1519238"/>
              <a:ext cx="61913" cy="196850"/>
            </a:xfrm>
            <a:custGeom>
              <a:avLst/>
              <a:gdLst>
                <a:gd name="T0" fmla="*/ 0 w 175"/>
                <a:gd name="T1" fmla="*/ 0 h 550"/>
                <a:gd name="T2" fmla="*/ 0 w 175"/>
                <a:gd name="T3" fmla="*/ 277 h 550"/>
                <a:gd name="T4" fmla="*/ 0 w 175"/>
                <a:gd name="T5" fmla="*/ 549 h 550"/>
                <a:gd name="T6" fmla="*/ 0 w 175"/>
                <a:gd name="T7" fmla="*/ 549 h 550"/>
                <a:gd name="T8" fmla="*/ 33 w 175"/>
                <a:gd name="T9" fmla="*/ 527 h 550"/>
                <a:gd name="T10" fmla="*/ 71 w 175"/>
                <a:gd name="T11" fmla="*/ 500 h 550"/>
                <a:gd name="T12" fmla="*/ 98 w 175"/>
                <a:gd name="T13" fmla="*/ 473 h 550"/>
                <a:gd name="T14" fmla="*/ 125 w 175"/>
                <a:gd name="T15" fmla="*/ 441 h 550"/>
                <a:gd name="T16" fmla="*/ 141 w 175"/>
                <a:gd name="T17" fmla="*/ 402 h 550"/>
                <a:gd name="T18" fmla="*/ 158 w 175"/>
                <a:gd name="T19" fmla="*/ 364 h 550"/>
                <a:gd name="T20" fmla="*/ 169 w 175"/>
                <a:gd name="T21" fmla="*/ 321 h 550"/>
                <a:gd name="T22" fmla="*/ 174 w 175"/>
                <a:gd name="T23" fmla="*/ 277 h 550"/>
                <a:gd name="T24" fmla="*/ 174 w 175"/>
                <a:gd name="T25" fmla="*/ 277 h 550"/>
                <a:gd name="T26" fmla="*/ 169 w 175"/>
                <a:gd name="T27" fmla="*/ 229 h 550"/>
                <a:gd name="T28" fmla="*/ 158 w 175"/>
                <a:gd name="T29" fmla="*/ 191 h 550"/>
                <a:gd name="T30" fmla="*/ 141 w 175"/>
                <a:gd name="T31" fmla="*/ 147 h 550"/>
                <a:gd name="T32" fmla="*/ 125 w 175"/>
                <a:gd name="T33" fmla="*/ 109 h 550"/>
                <a:gd name="T34" fmla="*/ 98 w 175"/>
                <a:gd name="T35" fmla="*/ 77 h 550"/>
                <a:gd name="T36" fmla="*/ 71 w 175"/>
                <a:gd name="T37" fmla="*/ 49 h 550"/>
                <a:gd name="T38" fmla="*/ 33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7"/>
                  </a:lnTo>
                  <a:lnTo>
                    <a:pt x="0" y="549"/>
                  </a:lnTo>
                  <a:lnTo>
                    <a:pt x="0" y="549"/>
                  </a:lnTo>
                  <a:lnTo>
                    <a:pt x="33" y="527"/>
                  </a:lnTo>
                  <a:lnTo>
                    <a:pt x="71" y="500"/>
                  </a:lnTo>
                  <a:lnTo>
                    <a:pt x="98" y="473"/>
                  </a:lnTo>
                  <a:lnTo>
                    <a:pt x="125" y="441"/>
                  </a:lnTo>
                  <a:lnTo>
                    <a:pt x="141" y="402"/>
                  </a:lnTo>
                  <a:lnTo>
                    <a:pt x="158" y="364"/>
                  </a:lnTo>
                  <a:lnTo>
                    <a:pt x="169" y="321"/>
                  </a:lnTo>
                  <a:lnTo>
                    <a:pt x="174" y="277"/>
                  </a:lnTo>
                  <a:lnTo>
                    <a:pt x="174" y="277"/>
                  </a:lnTo>
                  <a:lnTo>
                    <a:pt x="169" y="229"/>
                  </a:lnTo>
                  <a:lnTo>
                    <a:pt x="158" y="191"/>
                  </a:lnTo>
                  <a:lnTo>
                    <a:pt x="141" y="147"/>
                  </a:lnTo>
                  <a:lnTo>
                    <a:pt x="125" y="109"/>
                  </a:lnTo>
                  <a:lnTo>
                    <a:pt x="98" y="77"/>
                  </a:lnTo>
                  <a:lnTo>
                    <a:pt x="71" y="49"/>
                  </a:lnTo>
                  <a:lnTo>
                    <a:pt x="33"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7" name="Freeform 223"/>
            <p:cNvSpPr>
              <a:spLocks noChangeArrowheads="1"/>
            </p:cNvSpPr>
            <p:nvPr/>
          </p:nvSpPr>
          <p:spPr bwMode="auto">
            <a:xfrm>
              <a:off x="11623675" y="2416175"/>
              <a:ext cx="371475" cy="374650"/>
            </a:xfrm>
            <a:custGeom>
              <a:avLst/>
              <a:gdLst>
                <a:gd name="T0" fmla="*/ 516 w 1038"/>
                <a:gd name="T1" fmla="*/ 1044 h 1045"/>
                <a:gd name="T2" fmla="*/ 483 w 1038"/>
                <a:gd name="T3" fmla="*/ 1039 h 1045"/>
                <a:gd name="T4" fmla="*/ 467 w 1038"/>
                <a:gd name="T5" fmla="*/ 1028 h 1045"/>
                <a:gd name="T6" fmla="*/ 456 w 1038"/>
                <a:gd name="T7" fmla="*/ 1016 h 1045"/>
                <a:gd name="T8" fmla="*/ 22 w 1038"/>
                <a:gd name="T9" fmla="*/ 587 h 1045"/>
                <a:gd name="T10" fmla="*/ 11 w 1038"/>
                <a:gd name="T11" fmla="*/ 571 h 1045"/>
                <a:gd name="T12" fmla="*/ 6 w 1038"/>
                <a:gd name="T13" fmla="*/ 555 h 1045"/>
                <a:gd name="T14" fmla="*/ 0 w 1038"/>
                <a:gd name="T15" fmla="*/ 539 h 1045"/>
                <a:gd name="T16" fmla="*/ 0 w 1038"/>
                <a:gd name="T17" fmla="*/ 522 h 1045"/>
                <a:gd name="T18" fmla="*/ 0 w 1038"/>
                <a:gd name="T19" fmla="*/ 506 h 1045"/>
                <a:gd name="T20" fmla="*/ 6 w 1038"/>
                <a:gd name="T21" fmla="*/ 490 h 1045"/>
                <a:gd name="T22" fmla="*/ 11 w 1038"/>
                <a:gd name="T23" fmla="*/ 473 h 1045"/>
                <a:gd name="T24" fmla="*/ 22 w 1038"/>
                <a:gd name="T25" fmla="*/ 462 h 1045"/>
                <a:gd name="T26" fmla="*/ 456 w 1038"/>
                <a:gd name="T27" fmla="*/ 28 h 1045"/>
                <a:gd name="T28" fmla="*/ 467 w 1038"/>
                <a:gd name="T29" fmla="*/ 17 h 1045"/>
                <a:gd name="T30" fmla="*/ 483 w 1038"/>
                <a:gd name="T31" fmla="*/ 12 h 1045"/>
                <a:gd name="T32" fmla="*/ 500 w 1038"/>
                <a:gd name="T33" fmla="*/ 6 h 1045"/>
                <a:gd name="T34" fmla="*/ 516 w 1038"/>
                <a:gd name="T35" fmla="*/ 0 h 1045"/>
                <a:gd name="T36" fmla="*/ 532 w 1038"/>
                <a:gd name="T37" fmla="*/ 6 h 1045"/>
                <a:gd name="T38" fmla="*/ 548 w 1038"/>
                <a:gd name="T39" fmla="*/ 12 h 1045"/>
                <a:gd name="T40" fmla="*/ 565 w 1038"/>
                <a:gd name="T41" fmla="*/ 17 h 1045"/>
                <a:gd name="T42" fmla="*/ 581 w 1038"/>
                <a:gd name="T43" fmla="*/ 28 h 1045"/>
                <a:gd name="T44" fmla="*/ 1010 w 1038"/>
                <a:gd name="T45" fmla="*/ 462 h 1045"/>
                <a:gd name="T46" fmla="*/ 1021 w 1038"/>
                <a:gd name="T47" fmla="*/ 473 h 1045"/>
                <a:gd name="T48" fmla="*/ 1031 w 1038"/>
                <a:gd name="T49" fmla="*/ 490 h 1045"/>
                <a:gd name="T50" fmla="*/ 1037 w 1038"/>
                <a:gd name="T51" fmla="*/ 506 h 1045"/>
                <a:gd name="T52" fmla="*/ 1037 w 1038"/>
                <a:gd name="T53" fmla="*/ 522 h 1045"/>
                <a:gd name="T54" fmla="*/ 1037 w 1038"/>
                <a:gd name="T55" fmla="*/ 539 h 1045"/>
                <a:gd name="T56" fmla="*/ 1031 w 1038"/>
                <a:gd name="T57" fmla="*/ 555 h 1045"/>
                <a:gd name="T58" fmla="*/ 1021 w 1038"/>
                <a:gd name="T59" fmla="*/ 571 h 1045"/>
                <a:gd name="T60" fmla="*/ 1010 w 1038"/>
                <a:gd name="T61" fmla="*/ 587 h 1045"/>
                <a:gd name="T62" fmla="*/ 581 w 1038"/>
                <a:gd name="T63" fmla="*/ 1016 h 1045"/>
                <a:gd name="T64" fmla="*/ 565 w 1038"/>
                <a:gd name="T65" fmla="*/ 1028 h 1045"/>
                <a:gd name="T66" fmla="*/ 548 w 1038"/>
                <a:gd name="T67" fmla="*/ 1039 h 1045"/>
                <a:gd name="T68" fmla="*/ 516 w 1038"/>
                <a:gd name="T69" fmla="*/ 1044 h 1045"/>
                <a:gd name="T70" fmla="*/ 206 w 1038"/>
                <a:gd name="T71" fmla="*/ 522 h 1045"/>
                <a:gd name="T72" fmla="*/ 516 w 1038"/>
                <a:gd name="T73" fmla="*/ 832 h 1045"/>
                <a:gd name="T74" fmla="*/ 825 w 1038"/>
                <a:gd name="T75" fmla="*/ 522 h 1045"/>
                <a:gd name="T76" fmla="*/ 516 w 1038"/>
                <a:gd name="T77" fmla="*/ 213 h 1045"/>
                <a:gd name="T78" fmla="*/ 206 w 1038"/>
                <a:gd name="T79" fmla="*/ 52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8" h="1045">
                  <a:moveTo>
                    <a:pt x="516" y="1044"/>
                  </a:moveTo>
                  <a:lnTo>
                    <a:pt x="483" y="1039"/>
                  </a:lnTo>
                  <a:lnTo>
                    <a:pt x="467" y="1028"/>
                  </a:lnTo>
                  <a:lnTo>
                    <a:pt x="456" y="1016"/>
                  </a:lnTo>
                  <a:lnTo>
                    <a:pt x="22" y="587"/>
                  </a:lnTo>
                  <a:lnTo>
                    <a:pt x="11" y="571"/>
                  </a:lnTo>
                  <a:lnTo>
                    <a:pt x="6" y="555"/>
                  </a:lnTo>
                  <a:lnTo>
                    <a:pt x="0" y="539"/>
                  </a:lnTo>
                  <a:lnTo>
                    <a:pt x="0" y="522"/>
                  </a:lnTo>
                  <a:lnTo>
                    <a:pt x="0" y="506"/>
                  </a:lnTo>
                  <a:lnTo>
                    <a:pt x="6" y="490"/>
                  </a:lnTo>
                  <a:lnTo>
                    <a:pt x="11" y="473"/>
                  </a:lnTo>
                  <a:lnTo>
                    <a:pt x="22" y="462"/>
                  </a:lnTo>
                  <a:lnTo>
                    <a:pt x="456" y="28"/>
                  </a:lnTo>
                  <a:lnTo>
                    <a:pt x="467" y="17"/>
                  </a:lnTo>
                  <a:lnTo>
                    <a:pt x="483" y="12"/>
                  </a:lnTo>
                  <a:lnTo>
                    <a:pt x="500" y="6"/>
                  </a:lnTo>
                  <a:lnTo>
                    <a:pt x="516" y="0"/>
                  </a:lnTo>
                  <a:lnTo>
                    <a:pt x="532" y="6"/>
                  </a:lnTo>
                  <a:lnTo>
                    <a:pt x="548" y="12"/>
                  </a:lnTo>
                  <a:lnTo>
                    <a:pt x="565" y="17"/>
                  </a:lnTo>
                  <a:lnTo>
                    <a:pt x="581" y="28"/>
                  </a:lnTo>
                  <a:lnTo>
                    <a:pt x="1010" y="462"/>
                  </a:lnTo>
                  <a:lnTo>
                    <a:pt x="1021" y="473"/>
                  </a:lnTo>
                  <a:lnTo>
                    <a:pt x="1031" y="490"/>
                  </a:lnTo>
                  <a:lnTo>
                    <a:pt x="1037" y="506"/>
                  </a:lnTo>
                  <a:lnTo>
                    <a:pt x="1037" y="522"/>
                  </a:lnTo>
                  <a:lnTo>
                    <a:pt x="1037" y="539"/>
                  </a:lnTo>
                  <a:lnTo>
                    <a:pt x="1031" y="555"/>
                  </a:lnTo>
                  <a:lnTo>
                    <a:pt x="1021" y="571"/>
                  </a:lnTo>
                  <a:lnTo>
                    <a:pt x="1010" y="587"/>
                  </a:lnTo>
                  <a:lnTo>
                    <a:pt x="581" y="1016"/>
                  </a:lnTo>
                  <a:lnTo>
                    <a:pt x="565" y="1028"/>
                  </a:lnTo>
                  <a:lnTo>
                    <a:pt x="548" y="1039"/>
                  </a:lnTo>
                  <a:lnTo>
                    <a:pt x="516" y="1044"/>
                  </a:lnTo>
                  <a:close/>
                  <a:moveTo>
                    <a:pt x="206" y="522"/>
                  </a:moveTo>
                  <a:lnTo>
                    <a:pt x="516" y="832"/>
                  </a:lnTo>
                  <a:lnTo>
                    <a:pt x="825" y="522"/>
                  </a:lnTo>
                  <a:lnTo>
                    <a:pt x="516" y="213"/>
                  </a:lnTo>
                  <a:lnTo>
                    <a:pt x="206" y="52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8" name="Freeform 224"/>
            <p:cNvSpPr>
              <a:spLocks noChangeArrowheads="1"/>
            </p:cNvSpPr>
            <p:nvPr/>
          </p:nvSpPr>
          <p:spPr bwMode="auto">
            <a:xfrm>
              <a:off x="11466513" y="3302000"/>
              <a:ext cx="217488" cy="217487"/>
            </a:xfrm>
            <a:custGeom>
              <a:avLst/>
              <a:gdLst>
                <a:gd name="T0" fmla="*/ 244 w 609"/>
                <a:gd name="T1" fmla="*/ 602 h 609"/>
                <a:gd name="T2" fmla="*/ 136 w 609"/>
                <a:gd name="T3" fmla="*/ 554 h 609"/>
                <a:gd name="T4" fmla="*/ 49 w 609"/>
                <a:gd name="T5" fmla="*/ 472 h 609"/>
                <a:gd name="T6" fmla="*/ 5 w 609"/>
                <a:gd name="T7" fmla="*/ 363 h 609"/>
                <a:gd name="T8" fmla="*/ 5 w 609"/>
                <a:gd name="T9" fmla="*/ 244 h 609"/>
                <a:gd name="T10" fmla="*/ 49 w 609"/>
                <a:gd name="T11" fmla="*/ 136 h 609"/>
                <a:gd name="T12" fmla="*/ 136 w 609"/>
                <a:gd name="T13" fmla="*/ 54 h 609"/>
                <a:gd name="T14" fmla="*/ 244 w 609"/>
                <a:gd name="T15" fmla="*/ 5 h 609"/>
                <a:gd name="T16" fmla="*/ 363 w 609"/>
                <a:gd name="T17" fmla="*/ 5 h 609"/>
                <a:gd name="T18" fmla="*/ 472 w 609"/>
                <a:gd name="T19" fmla="*/ 54 h 609"/>
                <a:gd name="T20" fmla="*/ 553 w 609"/>
                <a:gd name="T21" fmla="*/ 136 h 609"/>
                <a:gd name="T22" fmla="*/ 597 w 609"/>
                <a:gd name="T23" fmla="*/ 244 h 609"/>
                <a:gd name="T24" fmla="*/ 597 w 609"/>
                <a:gd name="T25" fmla="*/ 363 h 609"/>
                <a:gd name="T26" fmla="*/ 553 w 609"/>
                <a:gd name="T27" fmla="*/ 472 h 609"/>
                <a:gd name="T28" fmla="*/ 472 w 609"/>
                <a:gd name="T29" fmla="*/ 554 h 609"/>
                <a:gd name="T30" fmla="*/ 363 w 609"/>
                <a:gd name="T31" fmla="*/ 602 h 609"/>
                <a:gd name="T32" fmla="*/ 304 w 609"/>
                <a:gd name="T33" fmla="*/ 173 h 609"/>
                <a:gd name="T34" fmla="*/ 255 w 609"/>
                <a:gd name="T35" fmla="*/ 184 h 609"/>
                <a:gd name="T36" fmla="*/ 211 w 609"/>
                <a:gd name="T37" fmla="*/ 211 h 609"/>
                <a:gd name="T38" fmla="*/ 184 w 609"/>
                <a:gd name="T39" fmla="*/ 255 h 609"/>
                <a:gd name="T40" fmla="*/ 174 w 609"/>
                <a:gd name="T41" fmla="*/ 304 h 609"/>
                <a:gd name="T42" fmla="*/ 184 w 609"/>
                <a:gd name="T43" fmla="*/ 352 h 609"/>
                <a:gd name="T44" fmla="*/ 211 w 609"/>
                <a:gd name="T45" fmla="*/ 396 h 609"/>
                <a:gd name="T46" fmla="*/ 255 w 609"/>
                <a:gd name="T47" fmla="*/ 423 h 609"/>
                <a:gd name="T48" fmla="*/ 304 w 609"/>
                <a:gd name="T49" fmla="*/ 434 h 609"/>
                <a:gd name="T50" fmla="*/ 353 w 609"/>
                <a:gd name="T51" fmla="*/ 423 h 609"/>
                <a:gd name="T52" fmla="*/ 396 w 609"/>
                <a:gd name="T53" fmla="*/ 396 h 609"/>
                <a:gd name="T54" fmla="*/ 423 w 609"/>
                <a:gd name="T55" fmla="*/ 352 h 609"/>
                <a:gd name="T56" fmla="*/ 434 w 609"/>
                <a:gd name="T57" fmla="*/ 304 h 609"/>
                <a:gd name="T58" fmla="*/ 423 w 609"/>
                <a:gd name="T59" fmla="*/ 255 h 609"/>
                <a:gd name="T60" fmla="*/ 396 w 609"/>
                <a:gd name="T61" fmla="*/ 211 h 609"/>
                <a:gd name="T62" fmla="*/ 353 w 609"/>
                <a:gd name="T63" fmla="*/ 184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2"/>
                  </a:lnTo>
                  <a:lnTo>
                    <a:pt x="184" y="586"/>
                  </a:lnTo>
                  <a:lnTo>
                    <a:pt x="136" y="554"/>
                  </a:lnTo>
                  <a:lnTo>
                    <a:pt x="87" y="521"/>
                  </a:lnTo>
                  <a:lnTo>
                    <a:pt x="49" y="472"/>
                  </a:lnTo>
                  <a:lnTo>
                    <a:pt x="22" y="423"/>
                  </a:lnTo>
                  <a:lnTo>
                    <a:pt x="5" y="363"/>
                  </a:lnTo>
                  <a:lnTo>
                    <a:pt x="0" y="304"/>
                  </a:lnTo>
                  <a:lnTo>
                    <a:pt x="5" y="244"/>
                  </a:lnTo>
                  <a:lnTo>
                    <a:pt x="22" y="184"/>
                  </a:lnTo>
                  <a:lnTo>
                    <a:pt x="49" y="136"/>
                  </a:lnTo>
                  <a:lnTo>
                    <a:pt x="87" y="92"/>
                  </a:lnTo>
                  <a:lnTo>
                    <a:pt x="136" y="54"/>
                  </a:lnTo>
                  <a:lnTo>
                    <a:pt x="184" y="27"/>
                  </a:lnTo>
                  <a:lnTo>
                    <a:pt x="244" y="5"/>
                  </a:lnTo>
                  <a:lnTo>
                    <a:pt x="304" y="0"/>
                  </a:lnTo>
                  <a:lnTo>
                    <a:pt x="363" y="5"/>
                  </a:lnTo>
                  <a:lnTo>
                    <a:pt x="418" y="27"/>
                  </a:lnTo>
                  <a:lnTo>
                    <a:pt x="472" y="54"/>
                  </a:lnTo>
                  <a:lnTo>
                    <a:pt x="515" y="92"/>
                  </a:lnTo>
                  <a:lnTo>
                    <a:pt x="553" y="136"/>
                  </a:lnTo>
                  <a:lnTo>
                    <a:pt x="580" y="184"/>
                  </a:lnTo>
                  <a:lnTo>
                    <a:pt x="597" y="244"/>
                  </a:lnTo>
                  <a:lnTo>
                    <a:pt x="608" y="304"/>
                  </a:lnTo>
                  <a:lnTo>
                    <a:pt x="597" y="363"/>
                  </a:lnTo>
                  <a:lnTo>
                    <a:pt x="580" y="423"/>
                  </a:lnTo>
                  <a:lnTo>
                    <a:pt x="553" y="472"/>
                  </a:lnTo>
                  <a:lnTo>
                    <a:pt x="515" y="521"/>
                  </a:lnTo>
                  <a:lnTo>
                    <a:pt x="472" y="554"/>
                  </a:lnTo>
                  <a:lnTo>
                    <a:pt x="418" y="586"/>
                  </a:lnTo>
                  <a:lnTo>
                    <a:pt x="363" y="602"/>
                  </a:lnTo>
                  <a:lnTo>
                    <a:pt x="304" y="608"/>
                  </a:lnTo>
                  <a:close/>
                  <a:moveTo>
                    <a:pt x="304" y="173"/>
                  </a:moveTo>
                  <a:lnTo>
                    <a:pt x="276" y="179"/>
                  </a:lnTo>
                  <a:lnTo>
                    <a:pt x="255" y="184"/>
                  </a:lnTo>
                  <a:lnTo>
                    <a:pt x="228" y="195"/>
                  </a:lnTo>
                  <a:lnTo>
                    <a:pt x="211" y="211"/>
                  </a:lnTo>
                  <a:lnTo>
                    <a:pt x="195" y="233"/>
                  </a:lnTo>
                  <a:lnTo>
                    <a:pt x="184" y="255"/>
                  </a:lnTo>
                  <a:lnTo>
                    <a:pt x="174" y="277"/>
                  </a:lnTo>
                  <a:lnTo>
                    <a:pt x="174" y="304"/>
                  </a:lnTo>
                  <a:lnTo>
                    <a:pt x="174" y="331"/>
                  </a:lnTo>
                  <a:lnTo>
                    <a:pt x="184" y="352"/>
                  </a:lnTo>
                  <a:lnTo>
                    <a:pt x="195" y="375"/>
                  </a:lnTo>
                  <a:lnTo>
                    <a:pt x="211" y="396"/>
                  </a:lnTo>
                  <a:lnTo>
                    <a:pt x="228" y="413"/>
                  </a:lnTo>
                  <a:lnTo>
                    <a:pt x="255" y="423"/>
                  </a:lnTo>
                  <a:lnTo>
                    <a:pt x="276" y="429"/>
                  </a:lnTo>
                  <a:lnTo>
                    <a:pt x="304" y="434"/>
                  </a:lnTo>
                  <a:lnTo>
                    <a:pt x="331" y="429"/>
                  </a:lnTo>
                  <a:lnTo>
                    <a:pt x="353" y="423"/>
                  </a:lnTo>
                  <a:lnTo>
                    <a:pt x="374" y="413"/>
                  </a:lnTo>
                  <a:lnTo>
                    <a:pt x="396" y="396"/>
                  </a:lnTo>
                  <a:lnTo>
                    <a:pt x="412" y="375"/>
                  </a:lnTo>
                  <a:lnTo>
                    <a:pt x="423" y="352"/>
                  </a:lnTo>
                  <a:lnTo>
                    <a:pt x="428" y="331"/>
                  </a:lnTo>
                  <a:lnTo>
                    <a:pt x="434" y="304"/>
                  </a:lnTo>
                  <a:lnTo>
                    <a:pt x="428" y="277"/>
                  </a:lnTo>
                  <a:lnTo>
                    <a:pt x="423" y="255"/>
                  </a:lnTo>
                  <a:lnTo>
                    <a:pt x="412" y="233"/>
                  </a:lnTo>
                  <a:lnTo>
                    <a:pt x="396" y="211"/>
                  </a:lnTo>
                  <a:lnTo>
                    <a:pt x="374" y="195"/>
                  </a:lnTo>
                  <a:lnTo>
                    <a:pt x="353" y="184"/>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09" name="Freeform 225"/>
            <p:cNvSpPr>
              <a:spLocks noChangeArrowheads="1"/>
            </p:cNvSpPr>
            <p:nvPr/>
          </p:nvSpPr>
          <p:spPr bwMode="auto">
            <a:xfrm>
              <a:off x="10375900" y="3619500"/>
              <a:ext cx="217488" cy="215900"/>
            </a:xfrm>
            <a:custGeom>
              <a:avLst/>
              <a:gdLst>
                <a:gd name="T0" fmla="*/ 245 w 610"/>
                <a:gd name="T1" fmla="*/ 598 h 605"/>
                <a:gd name="T2" fmla="*/ 137 w 610"/>
                <a:gd name="T3" fmla="*/ 555 h 605"/>
                <a:gd name="T4" fmla="*/ 49 w 610"/>
                <a:gd name="T5" fmla="*/ 468 h 605"/>
                <a:gd name="T6" fmla="*/ 6 w 610"/>
                <a:gd name="T7" fmla="*/ 364 h 605"/>
                <a:gd name="T8" fmla="*/ 6 w 610"/>
                <a:gd name="T9" fmla="*/ 239 h 605"/>
                <a:gd name="T10" fmla="*/ 55 w 610"/>
                <a:gd name="T11" fmla="*/ 131 h 605"/>
                <a:gd name="T12" fmla="*/ 137 w 610"/>
                <a:gd name="T13" fmla="*/ 50 h 605"/>
                <a:gd name="T14" fmla="*/ 245 w 610"/>
                <a:gd name="T15" fmla="*/ 6 h 605"/>
                <a:gd name="T16" fmla="*/ 364 w 610"/>
                <a:gd name="T17" fmla="*/ 6 h 605"/>
                <a:gd name="T18" fmla="*/ 473 w 610"/>
                <a:gd name="T19" fmla="*/ 50 h 605"/>
                <a:gd name="T20" fmla="*/ 554 w 610"/>
                <a:gd name="T21" fmla="*/ 131 h 605"/>
                <a:gd name="T22" fmla="*/ 603 w 610"/>
                <a:gd name="T23" fmla="*/ 239 h 605"/>
                <a:gd name="T24" fmla="*/ 603 w 610"/>
                <a:gd name="T25" fmla="*/ 364 h 605"/>
                <a:gd name="T26" fmla="*/ 554 w 610"/>
                <a:gd name="T27" fmla="*/ 473 h 605"/>
                <a:gd name="T28" fmla="*/ 473 w 610"/>
                <a:gd name="T29" fmla="*/ 555 h 605"/>
                <a:gd name="T30" fmla="*/ 364 w 610"/>
                <a:gd name="T31" fmla="*/ 598 h 605"/>
                <a:gd name="T32" fmla="*/ 305 w 610"/>
                <a:gd name="T33" fmla="*/ 175 h 605"/>
                <a:gd name="T34" fmla="*/ 256 w 610"/>
                <a:gd name="T35" fmla="*/ 185 h 605"/>
                <a:gd name="T36" fmla="*/ 212 w 610"/>
                <a:gd name="T37" fmla="*/ 212 h 605"/>
                <a:gd name="T38" fmla="*/ 185 w 610"/>
                <a:gd name="T39" fmla="*/ 250 h 605"/>
                <a:gd name="T40" fmla="*/ 174 w 610"/>
                <a:gd name="T41" fmla="*/ 305 h 605"/>
                <a:gd name="T42" fmla="*/ 185 w 610"/>
                <a:gd name="T43" fmla="*/ 354 h 605"/>
                <a:gd name="T44" fmla="*/ 212 w 610"/>
                <a:gd name="T45" fmla="*/ 391 h 605"/>
                <a:gd name="T46" fmla="*/ 256 w 610"/>
                <a:gd name="T47" fmla="*/ 424 h 605"/>
                <a:gd name="T48" fmla="*/ 305 w 610"/>
                <a:gd name="T49" fmla="*/ 430 h 605"/>
                <a:gd name="T50" fmla="*/ 353 w 610"/>
                <a:gd name="T51" fmla="*/ 419 h 605"/>
                <a:gd name="T52" fmla="*/ 397 w 610"/>
                <a:gd name="T53" fmla="*/ 391 h 605"/>
                <a:gd name="T54" fmla="*/ 424 w 610"/>
                <a:gd name="T55" fmla="*/ 354 h 605"/>
                <a:gd name="T56" fmla="*/ 435 w 610"/>
                <a:gd name="T57" fmla="*/ 305 h 605"/>
                <a:gd name="T58" fmla="*/ 424 w 610"/>
                <a:gd name="T59" fmla="*/ 250 h 605"/>
                <a:gd name="T60" fmla="*/ 397 w 610"/>
                <a:gd name="T61" fmla="*/ 212 h 605"/>
                <a:gd name="T62" fmla="*/ 353 w 610"/>
                <a:gd name="T63" fmla="*/ 185 h 605"/>
                <a:gd name="T64" fmla="*/ 305 w 610"/>
                <a:gd name="T65" fmla="*/ 1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 h="605">
                  <a:moveTo>
                    <a:pt x="305" y="604"/>
                  </a:moveTo>
                  <a:lnTo>
                    <a:pt x="245" y="598"/>
                  </a:lnTo>
                  <a:lnTo>
                    <a:pt x="185" y="582"/>
                  </a:lnTo>
                  <a:lnTo>
                    <a:pt x="137" y="555"/>
                  </a:lnTo>
                  <a:lnTo>
                    <a:pt x="87" y="516"/>
                  </a:lnTo>
                  <a:lnTo>
                    <a:pt x="49" y="468"/>
                  </a:lnTo>
                  <a:lnTo>
                    <a:pt x="22" y="419"/>
                  </a:lnTo>
                  <a:lnTo>
                    <a:pt x="6" y="364"/>
                  </a:lnTo>
                  <a:lnTo>
                    <a:pt x="0" y="305"/>
                  </a:lnTo>
                  <a:lnTo>
                    <a:pt x="6" y="239"/>
                  </a:lnTo>
                  <a:lnTo>
                    <a:pt x="22" y="185"/>
                  </a:lnTo>
                  <a:lnTo>
                    <a:pt x="55" y="131"/>
                  </a:lnTo>
                  <a:lnTo>
                    <a:pt x="87" y="87"/>
                  </a:lnTo>
                  <a:lnTo>
                    <a:pt x="137" y="50"/>
                  </a:lnTo>
                  <a:lnTo>
                    <a:pt x="185" y="23"/>
                  </a:lnTo>
                  <a:lnTo>
                    <a:pt x="245" y="6"/>
                  </a:lnTo>
                  <a:lnTo>
                    <a:pt x="305" y="0"/>
                  </a:lnTo>
                  <a:lnTo>
                    <a:pt x="364" y="6"/>
                  </a:lnTo>
                  <a:lnTo>
                    <a:pt x="424" y="23"/>
                  </a:lnTo>
                  <a:lnTo>
                    <a:pt x="473" y="50"/>
                  </a:lnTo>
                  <a:lnTo>
                    <a:pt x="516" y="87"/>
                  </a:lnTo>
                  <a:lnTo>
                    <a:pt x="554" y="131"/>
                  </a:lnTo>
                  <a:lnTo>
                    <a:pt x="581" y="185"/>
                  </a:lnTo>
                  <a:lnTo>
                    <a:pt x="603" y="239"/>
                  </a:lnTo>
                  <a:lnTo>
                    <a:pt x="609" y="305"/>
                  </a:lnTo>
                  <a:lnTo>
                    <a:pt x="603" y="364"/>
                  </a:lnTo>
                  <a:lnTo>
                    <a:pt x="581" y="419"/>
                  </a:lnTo>
                  <a:lnTo>
                    <a:pt x="554" y="473"/>
                  </a:lnTo>
                  <a:lnTo>
                    <a:pt x="516" y="516"/>
                  </a:lnTo>
                  <a:lnTo>
                    <a:pt x="473" y="555"/>
                  </a:lnTo>
                  <a:lnTo>
                    <a:pt x="424" y="582"/>
                  </a:lnTo>
                  <a:lnTo>
                    <a:pt x="364" y="598"/>
                  </a:lnTo>
                  <a:lnTo>
                    <a:pt x="305" y="604"/>
                  </a:lnTo>
                  <a:close/>
                  <a:moveTo>
                    <a:pt x="305" y="175"/>
                  </a:moveTo>
                  <a:lnTo>
                    <a:pt x="277" y="175"/>
                  </a:lnTo>
                  <a:lnTo>
                    <a:pt x="256" y="185"/>
                  </a:lnTo>
                  <a:lnTo>
                    <a:pt x="234" y="196"/>
                  </a:lnTo>
                  <a:lnTo>
                    <a:pt x="212" y="212"/>
                  </a:lnTo>
                  <a:lnTo>
                    <a:pt x="196" y="229"/>
                  </a:lnTo>
                  <a:lnTo>
                    <a:pt x="185" y="250"/>
                  </a:lnTo>
                  <a:lnTo>
                    <a:pt x="180" y="278"/>
                  </a:lnTo>
                  <a:lnTo>
                    <a:pt x="174" y="305"/>
                  </a:lnTo>
                  <a:lnTo>
                    <a:pt x="180" y="327"/>
                  </a:lnTo>
                  <a:lnTo>
                    <a:pt x="185" y="354"/>
                  </a:lnTo>
                  <a:lnTo>
                    <a:pt x="196" y="375"/>
                  </a:lnTo>
                  <a:lnTo>
                    <a:pt x="212" y="391"/>
                  </a:lnTo>
                  <a:lnTo>
                    <a:pt x="234" y="408"/>
                  </a:lnTo>
                  <a:lnTo>
                    <a:pt x="256" y="424"/>
                  </a:lnTo>
                  <a:lnTo>
                    <a:pt x="277" y="430"/>
                  </a:lnTo>
                  <a:lnTo>
                    <a:pt x="305" y="430"/>
                  </a:lnTo>
                  <a:lnTo>
                    <a:pt x="332" y="430"/>
                  </a:lnTo>
                  <a:lnTo>
                    <a:pt x="353" y="419"/>
                  </a:lnTo>
                  <a:lnTo>
                    <a:pt x="375" y="408"/>
                  </a:lnTo>
                  <a:lnTo>
                    <a:pt x="397" y="391"/>
                  </a:lnTo>
                  <a:lnTo>
                    <a:pt x="413" y="375"/>
                  </a:lnTo>
                  <a:lnTo>
                    <a:pt x="424" y="354"/>
                  </a:lnTo>
                  <a:lnTo>
                    <a:pt x="429" y="327"/>
                  </a:lnTo>
                  <a:lnTo>
                    <a:pt x="435" y="305"/>
                  </a:lnTo>
                  <a:lnTo>
                    <a:pt x="429" y="278"/>
                  </a:lnTo>
                  <a:lnTo>
                    <a:pt x="424" y="250"/>
                  </a:lnTo>
                  <a:lnTo>
                    <a:pt x="413" y="229"/>
                  </a:lnTo>
                  <a:lnTo>
                    <a:pt x="397" y="212"/>
                  </a:lnTo>
                  <a:lnTo>
                    <a:pt x="375" y="196"/>
                  </a:lnTo>
                  <a:lnTo>
                    <a:pt x="353" y="185"/>
                  </a:lnTo>
                  <a:lnTo>
                    <a:pt x="332" y="175"/>
                  </a:lnTo>
                  <a:lnTo>
                    <a:pt x="305" y="17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0" name="Freeform 226"/>
            <p:cNvSpPr>
              <a:spLocks noChangeArrowheads="1"/>
            </p:cNvSpPr>
            <p:nvPr/>
          </p:nvSpPr>
          <p:spPr bwMode="auto">
            <a:xfrm>
              <a:off x="10844213" y="3273425"/>
              <a:ext cx="217488" cy="217487"/>
            </a:xfrm>
            <a:custGeom>
              <a:avLst/>
              <a:gdLst>
                <a:gd name="T0" fmla="*/ 244 w 609"/>
                <a:gd name="T1" fmla="*/ 603 h 610"/>
                <a:gd name="T2" fmla="*/ 136 w 609"/>
                <a:gd name="T3" fmla="*/ 554 h 610"/>
                <a:gd name="T4" fmla="*/ 55 w 609"/>
                <a:gd name="T5" fmla="*/ 473 h 610"/>
                <a:gd name="T6" fmla="*/ 5 w 609"/>
                <a:gd name="T7" fmla="*/ 364 h 610"/>
                <a:gd name="T8" fmla="*/ 5 w 609"/>
                <a:gd name="T9" fmla="*/ 245 h 610"/>
                <a:gd name="T10" fmla="*/ 55 w 609"/>
                <a:gd name="T11" fmla="*/ 136 h 610"/>
                <a:gd name="T12" fmla="*/ 136 w 609"/>
                <a:gd name="T13" fmla="*/ 54 h 610"/>
                <a:gd name="T14" fmla="*/ 244 w 609"/>
                <a:gd name="T15" fmla="*/ 11 h 610"/>
                <a:gd name="T16" fmla="*/ 363 w 609"/>
                <a:gd name="T17" fmla="*/ 11 h 610"/>
                <a:gd name="T18" fmla="*/ 472 w 609"/>
                <a:gd name="T19" fmla="*/ 54 h 610"/>
                <a:gd name="T20" fmla="*/ 554 w 609"/>
                <a:gd name="T21" fmla="*/ 136 h 610"/>
                <a:gd name="T22" fmla="*/ 603 w 609"/>
                <a:gd name="T23" fmla="*/ 245 h 610"/>
                <a:gd name="T24" fmla="*/ 603 w 609"/>
                <a:gd name="T25" fmla="*/ 364 h 610"/>
                <a:gd name="T26" fmla="*/ 554 w 609"/>
                <a:gd name="T27" fmla="*/ 473 h 610"/>
                <a:gd name="T28" fmla="*/ 472 w 609"/>
                <a:gd name="T29" fmla="*/ 554 h 610"/>
                <a:gd name="T30" fmla="*/ 363 w 609"/>
                <a:gd name="T31" fmla="*/ 603 h 610"/>
                <a:gd name="T32" fmla="*/ 304 w 609"/>
                <a:gd name="T33" fmla="*/ 174 h 610"/>
                <a:gd name="T34" fmla="*/ 255 w 609"/>
                <a:gd name="T35" fmla="*/ 185 h 610"/>
                <a:gd name="T36" fmla="*/ 211 w 609"/>
                <a:gd name="T37" fmla="*/ 212 h 610"/>
                <a:gd name="T38" fmla="*/ 184 w 609"/>
                <a:gd name="T39" fmla="*/ 255 h 610"/>
                <a:gd name="T40" fmla="*/ 174 w 609"/>
                <a:gd name="T41" fmla="*/ 304 h 610"/>
                <a:gd name="T42" fmla="*/ 184 w 609"/>
                <a:gd name="T43" fmla="*/ 353 h 610"/>
                <a:gd name="T44" fmla="*/ 211 w 609"/>
                <a:gd name="T45" fmla="*/ 397 h 610"/>
                <a:gd name="T46" fmla="*/ 255 w 609"/>
                <a:gd name="T47" fmla="*/ 424 h 610"/>
                <a:gd name="T48" fmla="*/ 304 w 609"/>
                <a:gd name="T49" fmla="*/ 434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54"/>
                  </a:lnTo>
                  <a:lnTo>
                    <a:pt x="92" y="522"/>
                  </a:lnTo>
                  <a:lnTo>
                    <a:pt x="55" y="473"/>
                  </a:lnTo>
                  <a:lnTo>
                    <a:pt x="27" y="424"/>
                  </a:lnTo>
                  <a:lnTo>
                    <a:pt x="5" y="364"/>
                  </a:lnTo>
                  <a:lnTo>
                    <a:pt x="0" y="304"/>
                  </a:lnTo>
                  <a:lnTo>
                    <a:pt x="5" y="245"/>
                  </a:lnTo>
                  <a:lnTo>
                    <a:pt x="27" y="190"/>
                  </a:lnTo>
                  <a:lnTo>
                    <a:pt x="55" y="136"/>
                  </a:lnTo>
                  <a:lnTo>
                    <a:pt x="92" y="93"/>
                  </a:lnTo>
                  <a:lnTo>
                    <a:pt x="136" y="54"/>
                  </a:lnTo>
                  <a:lnTo>
                    <a:pt x="184" y="27"/>
                  </a:lnTo>
                  <a:lnTo>
                    <a:pt x="244" y="11"/>
                  </a:lnTo>
                  <a:lnTo>
                    <a:pt x="304" y="0"/>
                  </a:lnTo>
                  <a:lnTo>
                    <a:pt x="363" y="11"/>
                  </a:lnTo>
                  <a:lnTo>
                    <a:pt x="423" y="27"/>
                  </a:lnTo>
                  <a:lnTo>
                    <a:pt x="472" y="54"/>
                  </a:lnTo>
                  <a:lnTo>
                    <a:pt x="515" y="93"/>
                  </a:lnTo>
                  <a:lnTo>
                    <a:pt x="554" y="136"/>
                  </a:lnTo>
                  <a:lnTo>
                    <a:pt x="581" y="190"/>
                  </a:lnTo>
                  <a:lnTo>
                    <a:pt x="603" y="245"/>
                  </a:lnTo>
                  <a:lnTo>
                    <a:pt x="608" y="304"/>
                  </a:lnTo>
                  <a:lnTo>
                    <a:pt x="603" y="364"/>
                  </a:lnTo>
                  <a:lnTo>
                    <a:pt x="581" y="424"/>
                  </a:lnTo>
                  <a:lnTo>
                    <a:pt x="554" y="473"/>
                  </a:lnTo>
                  <a:lnTo>
                    <a:pt x="515" y="522"/>
                  </a:lnTo>
                  <a:lnTo>
                    <a:pt x="472" y="554"/>
                  </a:lnTo>
                  <a:lnTo>
                    <a:pt x="423" y="587"/>
                  </a:lnTo>
                  <a:lnTo>
                    <a:pt x="363" y="603"/>
                  </a:lnTo>
                  <a:lnTo>
                    <a:pt x="304" y="609"/>
                  </a:lnTo>
                  <a:close/>
                  <a:moveTo>
                    <a:pt x="304" y="174"/>
                  </a:moveTo>
                  <a:lnTo>
                    <a:pt x="277" y="179"/>
                  </a:lnTo>
                  <a:lnTo>
                    <a:pt x="255" y="185"/>
                  </a:lnTo>
                  <a:lnTo>
                    <a:pt x="234" y="195"/>
                  </a:lnTo>
                  <a:lnTo>
                    <a:pt x="211" y="212"/>
                  </a:lnTo>
                  <a:lnTo>
                    <a:pt x="195" y="234"/>
                  </a:lnTo>
                  <a:lnTo>
                    <a:pt x="184" y="255"/>
                  </a:lnTo>
                  <a:lnTo>
                    <a:pt x="179" y="277"/>
                  </a:lnTo>
                  <a:lnTo>
                    <a:pt x="174" y="304"/>
                  </a:lnTo>
                  <a:lnTo>
                    <a:pt x="179" y="332"/>
                  </a:lnTo>
                  <a:lnTo>
                    <a:pt x="184" y="353"/>
                  </a:lnTo>
                  <a:lnTo>
                    <a:pt x="195" y="380"/>
                  </a:lnTo>
                  <a:lnTo>
                    <a:pt x="211" y="397"/>
                  </a:lnTo>
                  <a:lnTo>
                    <a:pt x="234" y="413"/>
                  </a:lnTo>
                  <a:lnTo>
                    <a:pt x="255" y="424"/>
                  </a:lnTo>
                  <a:lnTo>
                    <a:pt x="277" y="434"/>
                  </a:lnTo>
                  <a:lnTo>
                    <a:pt x="304" y="434"/>
                  </a:lnTo>
                  <a:lnTo>
                    <a:pt x="331" y="434"/>
                  </a:lnTo>
                  <a:lnTo>
                    <a:pt x="353" y="424"/>
                  </a:lnTo>
                  <a:lnTo>
                    <a:pt x="375" y="413"/>
                  </a:lnTo>
                  <a:lnTo>
                    <a:pt x="396" y="397"/>
                  </a:lnTo>
                  <a:lnTo>
                    <a:pt x="413" y="380"/>
                  </a:lnTo>
                  <a:lnTo>
                    <a:pt x="423" y="353"/>
                  </a:lnTo>
                  <a:lnTo>
                    <a:pt x="429" y="332"/>
                  </a:lnTo>
                  <a:lnTo>
                    <a:pt x="434" y="304"/>
                  </a:lnTo>
                  <a:lnTo>
                    <a:pt x="429" y="277"/>
                  </a:lnTo>
                  <a:lnTo>
                    <a:pt x="423" y="255"/>
                  </a:lnTo>
                  <a:lnTo>
                    <a:pt x="413"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1" name="Freeform 227"/>
            <p:cNvSpPr>
              <a:spLocks noChangeArrowheads="1"/>
            </p:cNvSpPr>
            <p:nvPr/>
          </p:nvSpPr>
          <p:spPr bwMode="auto">
            <a:xfrm>
              <a:off x="10844213" y="4859338"/>
              <a:ext cx="217488" cy="215900"/>
            </a:xfrm>
            <a:custGeom>
              <a:avLst/>
              <a:gdLst>
                <a:gd name="T0" fmla="*/ 244 w 609"/>
                <a:gd name="T1" fmla="*/ 597 h 604"/>
                <a:gd name="T2" fmla="*/ 136 w 609"/>
                <a:gd name="T3" fmla="*/ 553 h 604"/>
                <a:gd name="T4" fmla="*/ 55 w 609"/>
                <a:gd name="T5" fmla="*/ 472 h 604"/>
                <a:gd name="T6" fmla="*/ 5 w 609"/>
                <a:gd name="T7" fmla="*/ 364 h 604"/>
                <a:gd name="T8" fmla="*/ 5 w 609"/>
                <a:gd name="T9" fmla="*/ 239 h 604"/>
                <a:gd name="T10" fmla="*/ 55 w 609"/>
                <a:gd name="T11" fmla="*/ 130 h 604"/>
                <a:gd name="T12" fmla="*/ 136 w 609"/>
                <a:gd name="T13" fmla="*/ 49 h 604"/>
                <a:gd name="T14" fmla="*/ 244 w 609"/>
                <a:gd name="T15" fmla="*/ 5 h 604"/>
                <a:gd name="T16" fmla="*/ 363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3 h 604"/>
                <a:gd name="T30" fmla="*/ 363 w 609"/>
                <a:gd name="T31" fmla="*/ 597 h 604"/>
                <a:gd name="T32" fmla="*/ 304 w 609"/>
                <a:gd name="T33" fmla="*/ 174 h 604"/>
                <a:gd name="T34" fmla="*/ 255 w 609"/>
                <a:gd name="T35" fmla="*/ 185 h 604"/>
                <a:gd name="T36" fmla="*/ 211 w 609"/>
                <a:gd name="T37" fmla="*/ 212 h 604"/>
                <a:gd name="T38" fmla="*/ 184 w 609"/>
                <a:gd name="T39" fmla="*/ 249 h 604"/>
                <a:gd name="T40" fmla="*/ 174 w 609"/>
                <a:gd name="T41" fmla="*/ 304 h 604"/>
                <a:gd name="T42" fmla="*/ 184 w 609"/>
                <a:gd name="T43" fmla="*/ 353 h 604"/>
                <a:gd name="T44" fmla="*/ 211 w 609"/>
                <a:gd name="T45" fmla="*/ 391 h 604"/>
                <a:gd name="T46" fmla="*/ 255 w 609"/>
                <a:gd name="T47" fmla="*/ 424 h 604"/>
                <a:gd name="T48" fmla="*/ 304 w 609"/>
                <a:gd name="T49" fmla="*/ 429 h 604"/>
                <a:gd name="T50" fmla="*/ 353 w 609"/>
                <a:gd name="T51" fmla="*/ 424 h 604"/>
                <a:gd name="T52" fmla="*/ 396 w 609"/>
                <a:gd name="T53" fmla="*/ 391 h 604"/>
                <a:gd name="T54" fmla="*/ 423 w 609"/>
                <a:gd name="T55" fmla="*/ 353 h 604"/>
                <a:gd name="T56" fmla="*/ 434 w 609"/>
                <a:gd name="T57" fmla="*/ 304 h 604"/>
                <a:gd name="T58" fmla="*/ 423 w 609"/>
                <a:gd name="T59" fmla="*/ 249 h 604"/>
                <a:gd name="T60" fmla="*/ 396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4" y="597"/>
                  </a:lnTo>
                  <a:lnTo>
                    <a:pt x="184" y="581"/>
                  </a:lnTo>
                  <a:lnTo>
                    <a:pt x="136" y="553"/>
                  </a:lnTo>
                  <a:lnTo>
                    <a:pt x="87" y="516"/>
                  </a:lnTo>
                  <a:lnTo>
                    <a:pt x="55" y="472"/>
                  </a:lnTo>
                  <a:lnTo>
                    <a:pt x="22" y="418"/>
                  </a:lnTo>
                  <a:lnTo>
                    <a:pt x="5" y="364"/>
                  </a:lnTo>
                  <a:lnTo>
                    <a:pt x="0" y="304"/>
                  </a:lnTo>
                  <a:lnTo>
                    <a:pt x="5" y="239"/>
                  </a:lnTo>
                  <a:lnTo>
                    <a:pt x="22" y="185"/>
                  </a:lnTo>
                  <a:lnTo>
                    <a:pt x="55" y="130"/>
                  </a:lnTo>
                  <a:lnTo>
                    <a:pt x="87" y="87"/>
                  </a:lnTo>
                  <a:lnTo>
                    <a:pt x="136" y="49"/>
                  </a:lnTo>
                  <a:lnTo>
                    <a:pt x="184" y="21"/>
                  </a:lnTo>
                  <a:lnTo>
                    <a:pt x="244" y="5"/>
                  </a:lnTo>
                  <a:lnTo>
                    <a:pt x="304" y="0"/>
                  </a:lnTo>
                  <a:lnTo>
                    <a:pt x="363" y="5"/>
                  </a:lnTo>
                  <a:lnTo>
                    <a:pt x="423" y="21"/>
                  </a:lnTo>
                  <a:lnTo>
                    <a:pt x="472" y="49"/>
                  </a:lnTo>
                  <a:lnTo>
                    <a:pt x="515" y="87"/>
                  </a:lnTo>
                  <a:lnTo>
                    <a:pt x="554" y="130"/>
                  </a:lnTo>
                  <a:lnTo>
                    <a:pt x="581" y="185"/>
                  </a:lnTo>
                  <a:lnTo>
                    <a:pt x="603" y="239"/>
                  </a:lnTo>
                  <a:lnTo>
                    <a:pt x="608" y="304"/>
                  </a:lnTo>
                  <a:lnTo>
                    <a:pt x="603" y="364"/>
                  </a:lnTo>
                  <a:lnTo>
                    <a:pt x="581" y="418"/>
                  </a:lnTo>
                  <a:lnTo>
                    <a:pt x="554" y="472"/>
                  </a:lnTo>
                  <a:lnTo>
                    <a:pt x="515" y="516"/>
                  </a:lnTo>
                  <a:lnTo>
                    <a:pt x="472" y="553"/>
                  </a:lnTo>
                  <a:lnTo>
                    <a:pt x="423" y="581"/>
                  </a:lnTo>
                  <a:lnTo>
                    <a:pt x="363" y="597"/>
                  </a:lnTo>
                  <a:lnTo>
                    <a:pt x="304" y="603"/>
                  </a:lnTo>
                  <a:close/>
                  <a:moveTo>
                    <a:pt x="304" y="174"/>
                  </a:moveTo>
                  <a:lnTo>
                    <a:pt x="277" y="174"/>
                  </a:lnTo>
                  <a:lnTo>
                    <a:pt x="255" y="185"/>
                  </a:lnTo>
                  <a:lnTo>
                    <a:pt x="234" y="195"/>
                  </a:lnTo>
                  <a:lnTo>
                    <a:pt x="211" y="212"/>
                  </a:lnTo>
                  <a:lnTo>
                    <a:pt x="195" y="228"/>
                  </a:lnTo>
                  <a:lnTo>
                    <a:pt x="184" y="249"/>
                  </a:lnTo>
                  <a:lnTo>
                    <a:pt x="179" y="277"/>
                  </a:lnTo>
                  <a:lnTo>
                    <a:pt x="174" y="304"/>
                  </a:lnTo>
                  <a:lnTo>
                    <a:pt x="179" y="326"/>
                  </a:lnTo>
                  <a:lnTo>
                    <a:pt x="184" y="353"/>
                  </a:lnTo>
                  <a:lnTo>
                    <a:pt x="195" y="374"/>
                  </a:lnTo>
                  <a:lnTo>
                    <a:pt x="211" y="391"/>
                  </a:lnTo>
                  <a:lnTo>
                    <a:pt x="234" y="407"/>
                  </a:lnTo>
                  <a:lnTo>
                    <a:pt x="255" y="424"/>
                  </a:lnTo>
                  <a:lnTo>
                    <a:pt x="277" y="429"/>
                  </a:lnTo>
                  <a:lnTo>
                    <a:pt x="304" y="429"/>
                  </a:lnTo>
                  <a:lnTo>
                    <a:pt x="331" y="429"/>
                  </a:lnTo>
                  <a:lnTo>
                    <a:pt x="353" y="424"/>
                  </a:lnTo>
                  <a:lnTo>
                    <a:pt x="375" y="407"/>
                  </a:lnTo>
                  <a:lnTo>
                    <a:pt x="396" y="391"/>
                  </a:lnTo>
                  <a:lnTo>
                    <a:pt x="413" y="374"/>
                  </a:lnTo>
                  <a:lnTo>
                    <a:pt x="423" y="353"/>
                  </a:lnTo>
                  <a:lnTo>
                    <a:pt x="429" y="326"/>
                  </a:lnTo>
                  <a:lnTo>
                    <a:pt x="434" y="304"/>
                  </a:lnTo>
                  <a:lnTo>
                    <a:pt x="429" y="277"/>
                  </a:lnTo>
                  <a:lnTo>
                    <a:pt x="423" y="249"/>
                  </a:lnTo>
                  <a:lnTo>
                    <a:pt x="413" y="228"/>
                  </a:lnTo>
                  <a:lnTo>
                    <a:pt x="396"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2" name="Freeform 228"/>
            <p:cNvSpPr>
              <a:spLocks noChangeArrowheads="1"/>
            </p:cNvSpPr>
            <p:nvPr/>
          </p:nvSpPr>
          <p:spPr bwMode="auto">
            <a:xfrm>
              <a:off x="10533063" y="3848100"/>
              <a:ext cx="215900" cy="217487"/>
            </a:xfrm>
            <a:custGeom>
              <a:avLst/>
              <a:gdLst>
                <a:gd name="T0" fmla="*/ 244 w 603"/>
                <a:gd name="T1" fmla="*/ 603 h 610"/>
                <a:gd name="T2" fmla="*/ 135 w 603"/>
                <a:gd name="T3" fmla="*/ 554 h 610"/>
                <a:gd name="T4" fmla="*/ 49 w 603"/>
                <a:gd name="T5" fmla="*/ 473 h 610"/>
                <a:gd name="T6" fmla="*/ 6 w 603"/>
                <a:gd name="T7" fmla="*/ 364 h 610"/>
                <a:gd name="T8" fmla="*/ 6 w 603"/>
                <a:gd name="T9" fmla="*/ 244 h 610"/>
                <a:gd name="T10" fmla="*/ 49 w 603"/>
                <a:gd name="T11" fmla="*/ 136 h 610"/>
                <a:gd name="T12" fmla="*/ 130 w 603"/>
                <a:gd name="T13" fmla="*/ 55 h 610"/>
                <a:gd name="T14" fmla="*/ 239 w 603"/>
                <a:gd name="T15" fmla="*/ 5 h 610"/>
                <a:gd name="T16" fmla="*/ 364 w 603"/>
                <a:gd name="T17" fmla="*/ 5 h 610"/>
                <a:gd name="T18" fmla="*/ 472 w 603"/>
                <a:gd name="T19" fmla="*/ 55 h 610"/>
                <a:gd name="T20" fmla="*/ 554 w 603"/>
                <a:gd name="T21" fmla="*/ 136 h 610"/>
                <a:gd name="T22" fmla="*/ 597 w 603"/>
                <a:gd name="T23" fmla="*/ 244 h 610"/>
                <a:gd name="T24" fmla="*/ 597 w 603"/>
                <a:gd name="T25" fmla="*/ 364 h 610"/>
                <a:gd name="T26" fmla="*/ 554 w 603"/>
                <a:gd name="T27" fmla="*/ 473 h 610"/>
                <a:gd name="T28" fmla="*/ 472 w 603"/>
                <a:gd name="T29" fmla="*/ 554 h 610"/>
                <a:gd name="T30" fmla="*/ 364 w 603"/>
                <a:gd name="T31" fmla="*/ 598 h 610"/>
                <a:gd name="T32" fmla="*/ 304 w 603"/>
                <a:gd name="T33" fmla="*/ 174 h 610"/>
                <a:gd name="T34" fmla="*/ 250 w 603"/>
                <a:gd name="T35" fmla="*/ 185 h 610"/>
                <a:gd name="T36" fmla="*/ 212 w 603"/>
                <a:gd name="T37" fmla="*/ 212 h 610"/>
                <a:gd name="T38" fmla="*/ 185 w 603"/>
                <a:gd name="T39" fmla="*/ 255 h 610"/>
                <a:gd name="T40" fmla="*/ 174 w 603"/>
                <a:gd name="T41" fmla="*/ 305 h 610"/>
                <a:gd name="T42" fmla="*/ 185 w 603"/>
                <a:gd name="T43" fmla="*/ 353 h 610"/>
                <a:gd name="T44" fmla="*/ 212 w 603"/>
                <a:gd name="T45" fmla="*/ 396 h 610"/>
                <a:gd name="T46" fmla="*/ 250 w 603"/>
                <a:gd name="T47" fmla="*/ 424 h 610"/>
                <a:gd name="T48" fmla="*/ 304 w 603"/>
                <a:gd name="T49" fmla="*/ 435 h 610"/>
                <a:gd name="T50" fmla="*/ 353 w 603"/>
                <a:gd name="T51" fmla="*/ 424 h 610"/>
                <a:gd name="T52" fmla="*/ 396 w 603"/>
                <a:gd name="T53" fmla="*/ 396 h 610"/>
                <a:gd name="T54" fmla="*/ 423 w 603"/>
                <a:gd name="T55" fmla="*/ 353 h 610"/>
                <a:gd name="T56" fmla="*/ 429 w 603"/>
                <a:gd name="T57" fmla="*/ 305 h 610"/>
                <a:gd name="T58" fmla="*/ 423 w 603"/>
                <a:gd name="T59" fmla="*/ 255 h 610"/>
                <a:gd name="T60" fmla="*/ 391 w 603"/>
                <a:gd name="T61" fmla="*/ 212 h 610"/>
                <a:gd name="T62" fmla="*/ 353 w 603"/>
                <a:gd name="T63" fmla="*/ 185 h 610"/>
                <a:gd name="T64" fmla="*/ 304 w 603"/>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3" h="610">
                  <a:moveTo>
                    <a:pt x="304" y="609"/>
                  </a:moveTo>
                  <a:lnTo>
                    <a:pt x="244" y="603"/>
                  </a:lnTo>
                  <a:lnTo>
                    <a:pt x="185" y="581"/>
                  </a:lnTo>
                  <a:lnTo>
                    <a:pt x="135" y="554"/>
                  </a:lnTo>
                  <a:lnTo>
                    <a:pt x="87" y="517"/>
                  </a:lnTo>
                  <a:lnTo>
                    <a:pt x="49" y="473"/>
                  </a:lnTo>
                  <a:lnTo>
                    <a:pt x="22" y="419"/>
                  </a:lnTo>
                  <a:lnTo>
                    <a:pt x="6" y="364"/>
                  </a:lnTo>
                  <a:lnTo>
                    <a:pt x="0" y="305"/>
                  </a:lnTo>
                  <a:lnTo>
                    <a:pt x="6" y="244"/>
                  </a:lnTo>
                  <a:lnTo>
                    <a:pt x="22" y="185"/>
                  </a:lnTo>
                  <a:lnTo>
                    <a:pt x="49" y="136"/>
                  </a:lnTo>
                  <a:lnTo>
                    <a:pt x="87" y="87"/>
                  </a:lnTo>
                  <a:lnTo>
                    <a:pt x="130" y="55"/>
                  </a:lnTo>
                  <a:lnTo>
                    <a:pt x="185" y="22"/>
                  </a:lnTo>
                  <a:lnTo>
                    <a:pt x="239" y="5"/>
                  </a:lnTo>
                  <a:lnTo>
                    <a:pt x="304" y="0"/>
                  </a:lnTo>
                  <a:lnTo>
                    <a:pt x="364" y="5"/>
                  </a:lnTo>
                  <a:lnTo>
                    <a:pt x="418" y="22"/>
                  </a:lnTo>
                  <a:lnTo>
                    <a:pt x="472" y="55"/>
                  </a:lnTo>
                  <a:lnTo>
                    <a:pt x="516" y="87"/>
                  </a:lnTo>
                  <a:lnTo>
                    <a:pt x="554" y="136"/>
                  </a:lnTo>
                  <a:lnTo>
                    <a:pt x="581" y="185"/>
                  </a:lnTo>
                  <a:lnTo>
                    <a:pt x="597" y="244"/>
                  </a:lnTo>
                  <a:lnTo>
                    <a:pt x="602" y="305"/>
                  </a:lnTo>
                  <a:lnTo>
                    <a:pt x="597" y="364"/>
                  </a:lnTo>
                  <a:lnTo>
                    <a:pt x="581" y="424"/>
                  </a:lnTo>
                  <a:lnTo>
                    <a:pt x="554" y="473"/>
                  </a:lnTo>
                  <a:lnTo>
                    <a:pt x="516" y="517"/>
                  </a:lnTo>
                  <a:lnTo>
                    <a:pt x="472" y="554"/>
                  </a:lnTo>
                  <a:lnTo>
                    <a:pt x="418" y="581"/>
                  </a:lnTo>
                  <a:lnTo>
                    <a:pt x="364" y="598"/>
                  </a:lnTo>
                  <a:lnTo>
                    <a:pt x="304" y="609"/>
                  </a:lnTo>
                  <a:close/>
                  <a:moveTo>
                    <a:pt x="304" y="174"/>
                  </a:moveTo>
                  <a:lnTo>
                    <a:pt x="277" y="174"/>
                  </a:lnTo>
                  <a:lnTo>
                    <a:pt x="250" y="185"/>
                  </a:lnTo>
                  <a:lnTo>
                    <a:pt x="228" y="196"/>
                  </a:lnTo>
                  <a:lnTo>
                    <a:pt x="212" y="212"/>
                  </a:lnTo>
                  <a:lnTo>
                    <a:pt x="195" y="228"/>
                  </a:lnTo>
                  <a:lnTo>
                    <a:pt x="185" y="255"/>
                  </a:lnTo>
                  <a:lnTo>
                    <a:pt x="174" y="277"/>
                  </a:lnTo>
                  <a:lnTo>
                    <a:pt x="174" y="305"/>
                  </a:lnTo>
                  <a:lnTo>
                    <a:pt x="174" y="326"/>
                  </a:lnTo>
                  <a:lnTo>
                    <a:pt x="185" y="353"/>
                  </a:lnTo>
                  <a:lnTo>
                    <a:pt x="195" y="375"/>
                  </a:lnTo>
                  <a:lnTo>
                    <a:pt x="212" y="396"/>
                  </a:lnTo>
                  <a:lnTo>
                    <a:pt x="228" y="413"/>
                  </a:lnTo>
                  <a:lnTo>
                    <a:pt x="250" y="424"/>
                  </a:lnTo>
                  <a:lnTo>
                    <a:pt x="277" y="429"/>
                  </a:lnTo>
                  <a:lnTo>
                    <a:pt x="304" y="435"/>
                  </a:lnTo>
                  <a:lnTo>
                    <a:pt x="331" y="429"/>
                  </a:lnTo>
                  <a:lnTo>
                    <a:pt x="353" y="424"/>
                  </a:lnTo>
                  <a:lnTo>
                    <a:pt x="374" y="413"/>
                  </a:lnTo>
                  <a:lnTo>
                    <a:pt x="396" y="396"/>
                  </a:lnTo>
                  <a:lnTo>
                    <a:pt x="407" y="375"/>
                  </a:lnTo>
                  <a:lnTo>
                    <a:pt x="423" y="353"/>
                  </a:lnTo>
                  <a:lnTo>
                    <a:pt x="429" y="332"/>
                  </a:lnTo>
                  <a:lnTo>
                    <a:pt x="429" y="305"/>
                  </a:lnTo>
                  <a:lnTo>
                    <a:pt x="429" y="277"/>
                  </a:lnTo>
                  <a:lnTo>
                    <a:pt x="423" y="255"/>
                  </a:lnTo>
                  <a:lnTo>
                    <a:pt x="407" y="228"/>
                  </a:lnTo>
                  <a:lnTo>
                    <a:pt x="391" y="212"/>
                  </a:lnTo>
                  <a:lnTo>
                    <a:pt x="374" y="196"/>
                  </a:lnTo>
                  <a:lnTo>
                    <a:pt x="353" y="185"/>
                  </a:lnTo>
                  <a:lnTo>
                    <a:pt x="326"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3" name="Freeform 229"/>
            <p:cNvSpPr>
              <a:spLocks noChangeArrowheads="1"/>
            </p:cNvSpPr>
            <p:nvPr/>
          </p:nvSpPr>
          <p:spPr bwMode="auto">
            <a:xfrm>
              <a:off x="11777663" y="3735388"/>
              <a:ext cx="217488" cy="217487"/>
            </a:xfrm>
            <a:custGeom>
              <a:avLst/>
              <a:gdLst>
                <a:gd name="T0" fmla="*/ 244 w 609"/>
                <a:gd name="T1" fmla="*/ 603 h 610"/>
                <a:gd name="T2" fmla="*/ 136 w 609"/>
                <a:gd name="T3" fmla="*/ 554 h 610"/>
                <a:gd name="T4" fmla="*/ 54 w 609"/>
                <a:gd name="T5" fmla="*/ 473 h 610"/>
                <a:gd name="T6" fmla="*/ 6 w 609"/>
                <a:gd name="T7" fmla="*/ 364 h 610"/>
                <a:gd name="T8" fmla="*/ 6 w 609"/>
                <a:gd name="T9" fmla="*/ 245 h 610"/>
                <a:gd name="T10" fmla="*/ 54 w 609"/>
                <a:gd name="T11" fmla="*/ 136 h 610"/>
                <a:gd name="T12" fmla="*/ 136 w 609"/>
                <a:gd name="T13" fmla="*/ 54 h 610"/>
                <a:gd name="T14" fmla="*/ 244 w 609"/>
                <a:gd name="T15" fmla="*/ 6 h 610"/>
                <a:gd name="T16" fmla="*/ 364 w 609"/>
                <a:gd name="T17" fmla="*/ 6 h 610"/>
                <a:gd name="T18" fmla="*/ 472 w 609"/>
                <a:gd name="T19" fmla="*/ 54 h 610"/>
                <a:gd name="T20" fmla="*/ 559 w 609"/>
                <a:gd name="T21" fmla="*/ 136 h 610"/>
                <a:gd name="T22" fmla="*/ 602 w 609"/>
                <a:gd name="T23" fmla="*/ 245 h 610"/>
                <a:gd name="T24" fmla="*/ 602 w 609"/>
                <a:gd name="T25" fmla="*/ 364 h 610"/>
                <a:gd name="T26" fmla="*/ 559 w 609"/>
                <a:gd name="T27" fmla="*/ 473 h 610"/>
                <a:gd name="T28" fmla="*/ 472 w 609"/>
                <a:gd name="T29" fmla="*/ 559 h 610"/>
                <a:gd name="T30" fmla="*/ 364 w 609"/>
                <a:gd name="T31" fmla="*/ 603 h 610"/>
                <a:gd name="T32" fmla="*/ 304 w 609"/>
                <a:gd name="T33" fmla="*/ 174 h 610"/>
                <a:gd name="T34" fmla="*/ 255 w 609"/>
                <a:gd name="T35" fmla="*/ 185 h 610"/>
                <a:gd name="T36" fmla="*/ 212 w 609"/>
                <a:gd name="T37" fmla="*/ 212 h 610"/>
                <a:gd name="T38" fmla="*/ 185 w 609"/>
                <a:gd name="T39" fmla="*/ 255 h 610"/>
                <a:gd name="T40" fmla="*/ 174 w 609"/>
                <a:gd name="T41" fmla="*/ 304 h 610"/>
                <a:gd name="T42" fmla="*/ 185 w 609"/>
                <a:gd name="T43" fmla="*/ 353 h 610"/>
                <a:gd name="T44" fmla="*/ 212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3 h 610"/>
                <a:gd name="T56" fmla="*/ 434 w 609"/>
                <a:gd name="T57" fmla="*/ 304 h 610"/>
                <a:gd name="T58" fmla="*/ 423 w 609"/>
                <a:gd name="T59" fmla="*/ 255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5" y="587"/>
                  </a:lnTo>
                  <a:lnTo>
                    <a:pt x="136" y="554"/>
                  </a:lnTo>
                  <a:lnTo>
                    <a:pt x="92" y="522"/>
                  </a:lnTo>
                  <a:lnTo>
                    <a:pt x="54" y="473"/>
                  </a:lnTo>
                  <a:lnTo>
                    <a:pt x="27" y="424"/>
                  </a:lnTo>
                  <a:lnTo>
                    <a:pt x="6" y="364"/>
                  </a:lnTo>
                  <a:lnTo>
                    <a:pt x="0" y="304"/>
                  </a:lnTo>
                  <a:lnTo>
                    <a:pt x="6" y="245"/>
                  </a:lnTo>
                  <a:lnTo>
                    <a:pt x="27" y="185"/>
                  </a:lnTo>
                  <a:lnTo>
                    <a:pt x="54" y="136"/>
                  </a:lnTo>
                  <a:lnTo>
                    <a:pt x="92" y="93"/>
                  </a:lnTo>
                  <a:lnTo>
                    <a:pt x="136" y="54"/>
                  </a:lnTo>
                  <a:lnTo>
                    <a:pt x="185" y="27"/>
                  </a:lnTo>
                  <a:lnTo>
                    <a:pt x="244" y="6"/>
                  </a:lnTo>
                  <a:lnTo>
                    <a:pt x="304" y="0"/>
                  </a:lnTo>
                  <a:lnTo>
                    <a:pt x="364" y="6"/>
                  </a:lnTo>
                  <a:lnTo>
                    <a:pt x="423" y="22"/>
                  </a:lnTo>
                  <a:lnTo>
                    <a:pt x="472" y="54"/>
                  </a:lnTo>
                  <a:lnTo>
                    <a:pt x="521" y="93"/>
                  </a:lnTo>
                  <a:lnTo>
                    <a:pt x="559" y="136"/>
                  </a:lnTo>
                  <a:lnTo>
                    <a:pt x="586" y="191"/>
                  </a:lnTo>
                  <a:lnTo>
                    <a:pt x="602" y="245"/>
                  </a:lnTo>
                  <a:lnTo>
                    <a:pt x="608" y="304"/>
                  </a:lnTo>
                  <a:lnTo>
                    <a:pt x="602" y="364"/>
                  </a:lnTo>
                  <a:lnTo>
                    <a:pt x="586" y="418"/>
                  </a:lnTo>
                  <a:lnTo>
                    <a:pt x="559" y="473"/>
                  </a:lnTo>
                  <a:lnTo>
                    <a:pt x="521" y="522"/>
                  </a:lnTo>
                  <a:lnTo>
                    <a:pt x="472" y="559"/>
                  </a:lnTo>
                  <a:lnTo>
                    <a:pt x="423" y="587"/>
                  </a:lnTo>
                  <a:lnTo>
                    <a:pt x="364" y="603"/>
                  </a:lnTo>
                  <a:lnTo>
                    <a:pt x="304" y="609"/>
                  </a:lnTo>
                  <a:close/>
                  <a:moveTo>
                    <a:pt x="304" y="174"/>
                  </a:moveTo>
                  <a:lnTo>
                    <a:pt x="277" y="179"/>
                  </a:lnTo>
                  <a:lnTo>
                    <a:pt x="255" y="185"/>
                  </a:lnTo>
                  <a:lnTo>
                    <a:pt x="233" y="195"/>
                  </a:lnTo>
                  <a:lnTo>
                    <a:pt x="212" y="212"/>
                  </a:lnTo>
                  <a:lnTo>
                    <a:pt x="196" y="234"/>
                  </a:lnTo>
                  <a:lnTo>
                    <a:pt x="185" y="255"/>
                  </a:lnTo>
                  <a:lnTo>
                    <a:pt x="179" y="277"/>
                  </a:lnTo>
                  <a:lnTo>
                    <a:pt x="174" y="304"/>
                  </a:lnTo>
                  <a:lnTo>
                    <a:pt x="179" y="332"/>
                  </a:lnTo>
                  <a:lnTo>
                    <a:pt x="185" y="353"/>
                  </a:lnTo>
                  <a:lnTo>
                    <a:pt x="196" y="375"/>
                  </a:lnTo>
                  <a:lnTo>
                    <a:pt x="212" y="397"/>
                  </a:lnTo>
                  <a:lnTo>
                    <a:pt x="233" y="413"/>
                  </a:lnTo>
                  <a:lnTo>
                    <a:pt x="255" y="424"/>
                  </a:lnTo>
                  <a:lnTo>
                    <a:pt x="277" y="429"/>
                  </a:lnTo>
                  <a:lnTo>
                    <a:pt x="304" y="435"/>
                  </a:lnTo>
                  <a:lnTo>
                    <a:pt x="331" y="429"/>
                  </a:lnTo>
                  <a:lnTo>
                    <a:pt x="353" y="424"/>
                  </a:lnTo>
                  <a:lnTo>
                    <a:pt x="375" y="413"/>
                  </a:lnTo>
                  <a:lnTo>
                    <a:pt x="396" y="397"/>
                  </a:lnTo>
                  <a:lnTo>
                    <a:pt x="412" y="375"/>
                  </a:lnTo>
                  <a:lnTo>
                    <a:pt x="423" y="353"/>
                  </a:lnTo>
                  <a:lnTo>
                    <a:pt x="434" y="332"/>
                  </a:lnTo>
                  <a:lnTo>
                    <a:pt x="434" y="304"/>
                  </a:lnTo>
                  <a:lnTo>
                    <a:pt x="434" y="277"/>
                  </a:lnTo>
                  <a:lnTo>
                    <a:pt x="423" y="255"/>
                  </a:lnTo>
                  <a:lnTo>
                    <a:pt x="412" y="234"/>
                  </a:lnTo>
                  <a:lnTo>
                    <a:pt x="396" y="212"/>
                  </a:lnTo>
                  <a:lnTo>
                    <a:pt x="375"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4" name="Freeform 230"/>
            <p:cNvSpPr>
              <a:spLocks noChangeArrowheads="1"/>
            </p:cNvSpPr>
            <p:nvPr/>
          </p:nvSpPr>
          <p:spPr bwMode="auto">
            <a:xfrm>
              <a:off x="9909175" y="4813300"/>
              <a:ext cx="217488" cy="215900"/>
            </a:xfrm>
            <a:custGeom>
              <a:avLst/>
              <a:gdLst>
                <a:gd name="T0" fmla="*/ 245 w 609"/>
                <a:gd name="T1" fmla="*/ 597 h 604"/>
                <a:gd name="T2" fmla="*/ 136 w 609"/>
                <a:gd name="T3" fmla="*/ 554 h 604"/>
                <a:gd name="T4" fmla="*/ 54 w 609"/>
                <a:gd name="T5" fmla="*/ 472 h 604"/>
                <a:gd name="T6" fmla="*/ 6 w 609"/>
                <a:gd name="T7" fmla="*/ 364 h 604"/>
                <a:gd name="T8" fmla="*/ 6 w 609"/>
                <a:gd name="T9" fmla="*/ 239 h 604"/>
                <a:gd name="T10" fmla="*/ 54 w 609"/>
                <a:gd name="T11" fmla="*/ 130 h 604"/>
                <a:gd name="T12" fmla="*/ 136 w 609"/>
                <a:gd name="T13" fmla="*/ 49 h 604"/>
                <a:gd name="T14" fmla="*/ 245 w 609"/>
                <a:gd name="T15" fmla="*/ 5 h 604"/>
                <a:gd name="T16" fmla="*/ 364 w 609"/>
                <a:gd name="T17" fmla="*/ 5 h 604"/>
                <a:gd name="T18" fmla="*/ 472 w 609"/>
                <a:gd name="T19" fmla="*/ 49 h 604"/>
                <a:gd name="T20" fmla="*/ 554 w 609"/>
                <a:gd name="T21" fmla="*/ 130 h 604"/>
                <a:gd name="T22" fmla="*/ 603 w 609"/>
                <a:gd name="T23" fmla="*/ 239 h 604"/>
                <a:gd name="T24" fmla="*/ 603 w 609"/>
                <a:gd name="T25" fmla="*/ 364 h 604"/>
                <a:gd name="T26" fmla="*/ 554 w 609"/>
                <a:gd name="T27" fmla="*/ 472 h 604"/>
                <a:gd name="T28" fmla="*/ 472 w 609"/>
                <a:gd name="T29" fmla="*/ 554 h 604"/>
                <a:gd name="T30" fmla="*/ 364 w 609"/>
                <a:gd name="T31" fmla="*/ 597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1 h 604"/>
                <a:gd name="T46" fmla="*/ 255 w 609"/>
                <a:gd name="T47" fmla="*/ 418 h 604"/>
                <a:gd name="T48" fmla="*/ 304 w 609"/>
                <a:gd name="T49" fmla="*/ 429 h 604"/>
                <a:gd name="T50" fmla="*/ 353 w 609"/>
                <a:gd name="T51" fmla="*/ 418 h 604"/>
                <a:gd name="T52" fmla="*/ 397 w 609"/>
                <a:gd name="T53" fmla="*/ 391 h 604"/>
                <a:gd name="T54" fmla="*/ 424 w 609"/>
                <a:gd name="T55" fmla="*/ 353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7"/>
                  </a:lnTo>
                  <a:lnTo>
                    <a:pt x="185" y="581"/>
                  </a:lnTo>
                  <a:lnTo>
                    <a:pt x="136" y="554"/>
                  </a:lnTo>
                  <a:lnTo>
                    <a:pt x="87" y="516"/>
                  </a:lnTo>
                  <a:lnTo>
                    <a:pt x="54" y="472"/>
                  </a:lnTo>
                  <a:lnTo>
                    <a:pt x="22" y="418"/>
                  </a:lnTo>
                  <a:lnTo>
                    <a:pt x="6" y="364"/>
                  </a:lnTo>
                  <a:lnTo>
                    <a:pt x="0" y="299"/>
                  </a:lnTo>
                  <a:lnTo>
                    <a:pt x="6" y="239"/>
                  </a:lnTo>
                  <a:lnTo>
                    <a:pt x="22" y="185"/>
                  </a:lnTo>
                  <a:lnTo>
                    <a:pt x="54" y="130"/>
                  </a:lnTo>
                  <a:lnTo>
                    <a:pt x="87" y="87"/>
                  </a:lnTo>
                  <a:lnTo>
                    <a:pt x="136" y="49"/>
                  </a:lnTo>
                  <a:lnTo>
                    <a:pt x="185" y="21"/>
                  </a:lnTo>
                  <a:lnTo>
                    <a:pt x="245" y="5"/>
                  </a:lnTo>
                  <a:lnTo>
                    <a:pt x="304" y="0"/>
                  </a:lnTo>
                  <a:lnTo>
                    <a:pt x="364" y="5"/>
                  </a:lnTo>
                  <a:lnTo>
                    <a:pt x="424" y="21"/>
                  </a:lnTo>
                  <a:lnTo>
                    <a:pt x="472" y="49"/>
                  </a:lnTo>
                  <a:lnTo>
                    <a:pt x="516" y="87"/>
                  </a:lnTo>
                  <a:lnTo>
                    <a:pt x="554" y="130"/>
                  </a:lnTo>
                  <a:lnTo>
                    <a:pt x="581" y="185"/>
                  </a:lnTo>
                  <a:lnTo>
                    <a:pt x="603" y="239"/>
                  </a:lnTo>
                  <a:lnTo>
                    <a:pt x="608" y="299"/>
                  </a:lnTo>
                  <a:lnTo>
                    <a:pt x="603" y="364"/>
                  </a:lnTo>
                  <a:lnTo>
                    <a:pt x="581" y="418"/>
                  </a:lnTo>
                  <a:lnTo>
                    <a:pt x="554" y="472"/>
                  </a:lnTo>
                  <a:lnTo>
                    <a:pt x="516" y="516"/>
                  </a:lnTo>
                  <a:lnTo>
                    <a:pt x="472" y="554"/>
                  </a:lnTo>
                  <a:lnTo>
                    <a:pt x="424" y="581"/>
                  </a:lnTo>
                  <a:lnTo>
                    <a:pt x="364" y="597"/>
                  </a:lnTo>
                  <a:lnTo>
                    <a:pt x="304" y="603"/>
                  </a:lnTo>
                  <a:close/>
                  <a:moveTo>
                    <a:pt x="304" y="174"/>
                  </a:moveTo>
                  <a:lnTo>
                    <a:pt x="277" y="174"/>
                  </a:lnTo>
                  <a:lnTo>
                    <a:pt x="255" y="179"/>
                  </a:lnTo>
                  <a:lnTo>
                    <a:pt x="233" y="195"/>
                  </a:lnTo>
                  <a:lnTo>
                    <a:pt x="212" y="212"/>
                  </a:lnTo>
                  <a:lnTo>
                    <a:pt x="195" y="228"/>
                  </a:lnTo>
                  <a:lnTo>
                    <a:pt x="185" y="250"/>
                  </a:lnTo>
                  <a:lnTo>
                    <a:pt x="174" y="277"/>
                  </a:lnTo>
                  <a:lnTo>
                    <a:pt x="174" y="299"/>
                  </a:lnTo>
                  <a:lnTo>
                    <a:pt x="174" y="326"/>
                  </a:lnTo>
                  <a:lnTo>
                    <a:pt x="185" y="353"/>
                  </a:lnTo>
                  <a:lnTo>
                    <a:pt x="195" y="374"/>
                  </a:lnTo>
                  <a:lnTo>
                    <a:pt x="212" y="391"/>
                  </a:lnTo>
                  <a:lnTo>
                    <a:pt x="233" y="407"/>
                  </a:lnTo>
                  <a:lnTo>
                    <a:pt x="255" y="418"/>
                  </a:lnTo>
                  <a:lnTo>
                    <a:pt x="277" y="429"/>
                  </a:lnTo>
                  <a:lnTo>
                    <a:pt x="304" y="429"/>
                  </a:lnTo>
                  <a:lnTo>
                    <a:pt x="331" y="429"/>
                  </a:lnTo>
                  <a:lnTo>
                    <a:pt x="353" y="418"/>
                  </a:lnTo>
                  <a:lnTo>
                    <a:pt x="374" y="407"/>
                  </a:lnTo>
                  <a:lnTo>
                    <a:pt x="397" y="391"/>
                  </a:lnTo>
                  <a:lnTo>
                    <a:pt x="413" y="374"/>
                  </a:lnTo>
                  <a:lnTo>
                    <a:pt x="424" y="353"/>
                  </a:lnTo>
                  <a:lnTo>
                    <a:pt x="429" y="326"/>
                  </a:lnTo>
                  <a:lnTo>
                    <a:pt x="434" y="299"/>
                  </a:lnTo>
                  <a:lnTo>
                    <a:pt x="429" y="277"/>
                  </a:lnTo>
                  <a:lnTo>
                    <a:pt x="424" y="250"/>
                  </a:lnTo>
                  <a:lnTo>
                    <a:pt x="413" y="228"/>
                  </a:lnTo>
                  <a:lnTo>
                    <a:pt x="397" y="212"/>
                  </a:lnTo>
                  <a:lnTo>
                    <a:pt x="374" y="195"/>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5" name="Freeform 231"/>
            <p:cNvSpPr>
              <a:spLocks noChangeArrowheads="1"/>
            </p:cNvSpPr>
            <p:nvPr/>
          </p:nvSpPr>
          <p:spPr bwMode="auto">
            <a:xfrm>
              <a:off x="9909175" y="5291138"/>
              <a:ext cx="217488" cy="215900"/>
            </a:xfrm>
            <a:custGeom>
              <a:avLst/>
              <a:gdLst>
                <a:gd name="T0" fmla="*/ 245 w 609"/>
                <a:gd name="T1" fmla="*/ 598 h 604"/>
                <a:gd name="T2" fmla="*/ 136 w 609"/>
                <a:gd name="T3" fmla="*/ 554 h 604"/>
                <a:gd name="T4" fmla="*/ 49 w 609"/>
                <a:gd name="T5" fmla="*/ 467 h 604"/>
                <a:gd name="T6" fmla="*/ 6 w 609"/>
                <a:gd name="T7" fmla="*/ 359 h 604"/>
                <a:gd name="T8" fmla="*/ 6 w 609"/>
                <a:gd name="T9" fmla="*/ 239 h 604"/>
                <a:gd name="T10" fmla="*/ 49 w 609"/>
                <a:gd name="T11" fmla="*/ 131 h 604"/>
                <a:gd name="T12" fmla="*/ 136 w 609"/>
                <a:gd name="T13" fmla="*/ 49 h 604"/>
                <a:gd name="T14" fmla="*/ 245 w 609"/>
                <a:gd name="T15" fmla="*/ 6 h 604"/>
                <a:gd name="T16" fmla="*/ 364 w 609"/>
                <a:gd name="T17" fmla="*/ 6 h 604"/>
                <a:gd name="T18" fmla="*/ 472 w 609"/>
                <a:gd name="T19" fmla="*/ 49 h 604"/>
                <a:gd name="T20" fmla="*/ 554 w 609"/>
                <a:gd name="T21" fmla="*/ 136 h 604"/>
                <a:gd name="T22" fmla="*/ 603 w 609"/>
                <a:gd name="T23" fmla="*/ 244 h 604"/>
                <a:gd name="T24" fmla="*/ 603 w 609"/>
                <a:gd name="T25" fmla="*/ 359 h 604"/>
                <a:gd name="T26" fmla="*/ 559 w 609"/>
                <a:gd name="T27" fmla="*/ 467 h 604"/>
                <a:gd name="T28" fmla="*/ 472 w 609"/>
                <a:gd name="T29" fmla="*/ 554 h 604"/>
                <a:gd name="T30" fmla="*/ 364 w 609"/>
                <a:gd name="T31" fmla="*/ 598 h 604"/>
                <a:gd name="T32" fmla="*/ 304 w 609"/>
                <a:gd name="T33" fmla="*/ 174 h 604"/>
                <a:gd name="T34" fmla="*/ 255 w 609"/>
                <a:gd name="T35" fmla="*/ 179 h 604"/>
                <a:gd name="T36" fmla="*/ 212 w 609"/>
                <a:gd name="T37" fmla="*/ 212 h 604"/>
                <a:gd name="T38" fmla="*/ 185 w 609"/>
                <a:gd name="T39" fmla="*/ 250 h 604"/>
                <a:gd name="T40" fmla="*/ 174 w 609"/>
                <a:gd name="T41" fmla="*/ 299 h 604"/>
                <a:gd name="T42" fmla="*/ 185 w 609"/>
                <a:gd name="T43" fmla="*/ 353 h 604"/>
                <a:gd name="T44" fmla="*/ 212 w 609"/>
                <a:gd name="T45" fmla="*/ 392 h 604"/>
                <a:gd name="T46" fmla="*/ 255 w 609"/>
                <a:gd name="T47" fmla="*/ 419 h 604"/>
                <a:gd name="T48" fmla="*/ 304 w 609"/>
                <a:gd name="T49" fmla="*/ 429 h 604"/>
                <a:gd name="T50" fmla="*/ 353 w 609"/>
                <a:gd name="T51" fmla="*/ 419 h 604"/>
                <a:gd name="T52" fmla="*/ 397 w 609"/>
                <a:gd name="T53" fmla="*/ 392 h 604"/>
                <a:gd name="T54" fmla="*/ 424 w 609"/>
                <a:gd name="T55" fmla="*/ 348 h 604"/>
                <a:gd name="T56" fmla="*/ 434 w 609"/>
                <a:gd name="T57" fmla="*/ 299 h 604"/>
                <a:gd name="T58" fmla="*/ 424 w 609"/>
                <a:gd name="T59" fmla="*/ 250 h 604"/>
                <a:gd name="T60" fmla="*/ 397 w 609"/>
                <a:gd name="T61" fmla="*/ 212 h 604"/>
                <a:gd name="T62" fmla="*/ 353 w 609"/>
                <a:gd name="T63" fmla="*/ 179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45" y="598"/>
                  </a:lnTo>
                  <a:lnTo>
                    <a:pt x="185" y="581"/>
                  </a:lnTo>
                  <a:lnTo>
                    <a:pt x="136" y="554"/>
                  </a:lnTo>
                  <a:lnTo>
                    <a:pt x="87" y="516"/>
                  </a:lnTo>
                  <a:lnTo>
                    <a:pt x="49" y="467"/>
                  </a:lnTo>
                  <a:lnTo>
                    <a:pt x="22" y="419"/>
                  </a:lnTo>
                  <a:lnTo>
                    <a:pt x="6" y="359"/>
                  </a:lnTo>
                  <a:lnTo>
                    <a:pt x="0" y="299"/>
                  </a:lnTo>
                  <a:lnTo>
                    <a:pt x="6" y="239"/>
                  </a:lnTo>
                  <a:lnTo>
                    <a:pt x="22" y="185"/>
                  </a:lnTo>
                  <a:lnTo>
                    <a:pt x="49" y="131"/>
                  </a:lnTo>
                  <a:lnTo>
                    <a:pt x="87" y="87"/>
                  </a:lnTo>
                  <a:lnTo>
                    <a:pt x="136" y="49"/>
                  </a:lnTo>
                  <a:lnTo>
                    <a:pt x="185" y="22"/>
                  </a:lnTo>
                  <a:lnTo>
                    <a:pt x="245" y="6"/>
                  </a:lnTo>
                  <a:lnTo>
                    <a:pt x="304" y="0"/>
                  </a:lnTo>
                  <a:lnTo>
                    <a:pt x="364" y="6"/>
                  </a:lnTo>
                  <a:lnTo>
                    <a:pt x="418" y="22"/>
                  </a:lnTo>
                  <a:lnTo>
                    <a:pt x="472" y="49"/>
                  </a:lnTo>
                  <a:lnTo>
                    <a:pt x="516" y="87"/>
                  </a:lnTo>
                  <a:lnTo>
                    <a:pt x="554" y="136"/>
                  </a:lnTo>
                  <a:lnTo>
                    <a:pt x="586" y="185"/>
                  </a:lnTo>
                  <a:lnTo>
                    <a:pt x="603" y="244"/>
                  </a:lnTo>
                  <a:lnTo>
                    <a:pt x="608" y="299"/>
                  </a:lnTo>
                  <a:lnTo>
                    <a:pt x="603" y="359"/>
                  </a:lnTo>
                  <a:lnTo>
                    <a:pt x="586" y="413"/>
                  </a:lnTo>
                  <a:lnTo>
                    <a:pt x="559" y="467"/>
                  </a:lnTo>
                  <a:lnTo>
                    <a:pt x="516" y="516"/>
                  </a:lnTo>
                  <a:lnTo>
                    <a:pt x="472" y="554"/>
                  </a:lnTo>
                  <a:lnTo>
                    <a:pt x="418" y="581"/>
                  </a:lnTo>
                  <a:lnTo>
                    <a:pt x="364" y="598"/>
                  </a:lnTo>
                  <a:lnTo>
                    <a:pt x="304" y="603"/>
                  </a:lnTo>
                  <a:close/>
                  <a:moveTo>
                    <a:pt x="304" y="174"/>
                  </a:moveTo>
                  <a:lnTo>
                    <a:pt x="277" y="174"/>
                  </a:lnTo>
                  <a:lnTo>
                    <a:pt x="255" y="179"/>
                  </a:lnTo>
                  <a:lnTo>
                    <a:pt x="233" y="196"/>
                  </a:lnTo>
                  <a:lnTo>
                    <a:pt x="212" y="212"/>
                  </a:lnTo>
                  <a:lnTo>
                    <a:pt x="195" y="228"/>
                  </a:lnTo>
                  <a:lnTo>
                    <a:pt x="185" y="250"/>
                  </a:lnTo>
                  <a:lnTo>
                    <a:pt x="174" y="277"/>
                  </a:lnTo>
                  <a:lnTo>
                    <a:pt x="174" y="299"/>
                  </a:lnTo>
                  <a:lnTo>
                    <a:pt x="174" y="326"/>
                  </a:lnTo>
                  <a:lnTo>
                    <a:pt x="185" y="353"/>
                  </a:lnTo>
                  <a:lnTo>
                    <a:pt x="195" y="375"/>
                  </a:lnTo>
                  <a:lnTo>
                    <a:pt x="212" y="392"/>
                  </a:lnTo>
                  <a:lnTo>
                    <a:pt x="233" y="408"/>
                  </a:lnTo>
                  <a:lnTo>
                    <a:pt x="255" y="419"/>
                  </a:lnTo>
                  <a:lnTo>
                    <a:pt x="277" y="429"/>
                  </a:lnTo>
                  <a:lnTo>
                    <a:pt x="304" y="429"/>
                  </a:lnTo>
                  <a:lnTo>
                    <a:pt x="331" y="429"/>
                  </a:lnTo>
                  <a:lnTo>
                    <a:pt x="353" y="419"/>
                  </a:lnTo>
                  <a:lnTo>
                    <a:pt x="374" y="408"/>
                  </a:lnTo>
                  <a:lnTo>
                    <a:pt x="397" y="392"/>
                  </a:lnTo>
                  <a:lnTo>
                    <a:pt x="413" y="375"/>
                  </a:lnTo>
                  <a:lnTo>
                    <a:pt x="424" y="348"/>
                  </a:lnTo>
                  <a:lnTo>
                    <a:pt x="429" y="326"/>
                  </a:lnTo>
                  <a:lnTo>
                    <a:pt x="434" y="299"/>
                  </a:lnTo>
                  <a:lnTo>
                    <a:pt x="429" y="277"/>
                  </a:lnTo>
                  <a:lnTo>
                    <a:pt x="424" y="250"/>
                  </a:lnTo>
                  <a:lnTo>
                    <a:pt x="413" y="228"/>
                  </a:lnTo>
                  <a:lnTo>
                    <a:pt x="397" y="212"/>
                  </a:lnTo>
                  <a:lnTo>
                    <a:pt x="374" y="196"/>
                  </a:lnTo>
                  <a:lnTo>
                    <a:pt x="353" y="179"/>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6" name="Freeform 232"/>
            <p:cNvSpPr>
              <a:spLocks noChangeArrowheads="1"/>
            </p:cNvSpPr>
            <p:nvPr/>
          </p:nvSpPr>
          <p:spPr bwMode="auto">
            <a:xfrm>
              <a:off x="9909175" y="5399088"/>
              <a:ext cx="61913" cy="1465262"/>
            </a:xfrm>
            <a:custGeom>
              <a:avLst/>
              <a:gdLst>
                <a:gd name="T0" fmla="*/ 174 w 175"/>
                <a:gd name="T1" fmla="*/ 4074 h 4075"/>
                <a:gd name="T2" fmla="*/ 0 w 175"/>
                <a:gd name="T3" fmla="*/ 4074 h 4075"/>
                <a:gd name="T4" fmla="*/ 0 w 175"/>
                <a:gd name="T5" fmla="*/ 0 h 4075"/>
                <a:gd name="T6" fmla="*/ 174 w 175"/>
                <a:gd name="T7" fmla="*/ 0 h 4075"/>
                <a:gd name="T8" fmla="*/ 174 w 175"/>
                <a:gd name="T9" fmla="*/ 4074 h 4075"/>
              </a:gdLst>
              <a:ahLst/>
              <a:cxnLst>
                <a:cxn ang="0">
                  <a:pos x="T0" y="T1"/>
                </a:cxn>
                <a:cxn ang="0">
                  <a:pos x="T2" y="T3"/>
                </a:cxn>
                <a:cxn ang="0">
                  <a:pos x="T4" y="T5"/>
                </a:cxn>
                <a:cxn ang="0">
                  <a:pos x="T6" y="T7"/>
                </a:cxn>
                <a:cxn ang="0">
                  <a:pos x="T8" y="T9"/>
                </a:cxn>
              </a:cxnLst>
              <a:rect l="0" t="0" r="r" b="b"/>
              <a:pathLst>
                <a:path w="175" h="4075">
                  <a:moveTo>
                    <a:pt x="174" y="4074"/>
                  </a:moveTo>
                  <a:lnTo>
                    <a:pt x="0" y="4074"/>
                  </a:lnTo>
                  <a:lnTo>
                    <a:pt x="0" y="0"/>
                  </a:lnTo>
                  <a:lnTo>
                    <a:pt x="174" y="0"/>
                  </a:lnTo>
                  <a:lnTo>
                    <a:pt x="174" y="40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7" name="Freeform 233"/>
            <p:cNvSpPr>
              <a:spLocks noChangeArrowheads="1"/>
            </p:cNvSpPr>
            <p:nvPr/>
          </p:nvSpPr>
          <p:spPr bwMode="auto">
            <a:xfrm>
              <a:off x="10220325" y="4262438"/>
              <a:ext cx="61913" cy="333375"/>
            </a:xfrm>
            <a:custGeom>
              <a:avLst/>
              <a:gdLst>
                <a:gd name="T0" fmla="*/ 0 w 175"/>
                <a:gd name="T1" fmla="*/ 0 h 929"/>
                <a:gd name="T2" fmla="*/ 0 w 175"/>
                <a:gd name="T3" fmla="*/ 651 h 929"/>
                <a:gd name="T4" fmla="*/ 0 w 175"/>
                <a:gd name="T5" fmla="*/ 651 h 929"/>
                <a:gd name="T6" fmla="*/ 38 w 175"/>
                <a:gd name="T7" fmla="*/ 674 h 929"/>
                <a:gd name="T8" fmla="*/ 71 w 175"/>
                <a:gd name="T9" fmla="*/ 701 h 929"/>
                <a:gd name="T10" fmla="*/ 103 w 175"/>
                <a:gd name="T11" fmla="*/ 728 h 929"/>
                <a:gd name="T12" fmla="*/ 125 w 175"/>
                <a:gd name="T13" fmla="*/ 760 h 929"/>
                <a:gd name="T14" fmla="*/ 147 w 175"/>
                <a:gd name="T15" fmla="*/ 799 h 929"/>
                <a:gd name="T16" fmla="*/ 163 w 175"/>
                <a:gd name="T17" fmla="*/ 842 h 929"/>
                <a:gd name="T18" fmla="*/ 174 w 175"/>
                <a:gd name="T19" fmla="*/ 880 h 929"/>
                <a:gd name="T20" fmla="*/ 174 w 175"/>
                <a:gd name="T21" fmla="*/ 928 h 929"/>
                <a:gd name="T22" fmla="*/ 174 w 175"/>
                <a:gd name="T23" fmla="*/ 0 h 929"/>
                <a:gd name="T24" fmla="*/ 0 w 1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929">
                  <a:moveTo>
                    <a:pt x="0" y="0"/>
                  </a:moveTo>
                  <a:lnTo>
                    <a:pt x="0" y="651"/>
                  </a:lnTo>
                  <a:lnTo>
                    <a:pt x="0" y="651"/>
                  </a:lnTo>
                  <a:lnTo>
                    <a:pt x="38" y="674"/>
                  </a:lnTo>
                  <a:lnTo>
                    <a:pt x="71" y="701"/>
                  </a:lnTo>
                  <a:lnTo>
                    <a:pt x="103" y="728"/>
                  </a:lnTo>
                  <a:lnTo>
                    <a:pt x="125" y="760"/>
                  </a:lnTo>
                  <a:lnTo>
                    <a:pt x="147" y="799"/>
                  </a:lnTo>
                  <a:lnTo>
                    <a:pt x="163" y="842"/>
                  </a:lnTo>
                  <a:lnTo>
                    <a:pt x="174" y="880"/>
                  </a:lnTo>
                  <a:lnTo>
                    <a:pt x="174" y="928"/>
                  </a:lnTo>
                  <a:lnTo>
                    <a:pt x="174"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8" name="Freeform 234"/>
            <p:cNvSpPr>
              <a:spLocks noChangeArrowheads="1"/>
            </p:cNvSpPr>
            <p:nvPr/>
          </p:nvSpPr>
          <p:spPr bwMode="auto">
            <a:xfrm>
              <a:off x="10220325" y="4497388"/>
              <a:ext cx="61913" cy="196850"/>
            </a:xfrm>
            <a:custGeom>
              <a:avLst/>
              <a:gdLst>
                <a:gd name="T0" fmla="*/ 0 w 175"/>
                <a:gd name="T1" fmla="*/ 0 h 551"/>
                <a:gd name="T2" fmla="*/ 0 w 175"/>
                <a:gd name="T3" fmla="*/ 277 h 551"/>
                <a:gd name="T4" fmla="*/ 0 w 175"/>
                <a:gd name="T5" fmla="*/ 550 h 551"/>
                <a:gd name="T6" fmla="*/ 0 w 175"/>
                <a:gd name="T7" fmla="*/ 550 h 551"/>
                <a:gd name="T8" fmla="*/ 38 w 175"/>
                <a:gd name="T9" fmla="*/ 527 h 551"/>
                <a:gd name="T10" fmla="*/ 71 w 175"/>
                <a:gd name="T11" fmla="*/ 506 h 551"/>
                <a:gd name="T12" fmla="*/ 103 w 175"/>
                <a:gd name="T13" fmla="*/ 473 h 551"/>
                <a:gd name="T14" fmla="*/ 125 w 175"/>
                <a:gd name="T15" fmla="*/ 441 h 551"/>
                <a:gd name="T16" fmla="*/ 147 w 175"/>
                <a:gd name="T17" fmla="*/ 402 h 551"/>
                <a:gd name="T18" fmla="*/ 163 w 175"/>
                <a:gd name="T19" fmla="*/ 365 h 551"/>
                <a:gd name="T20" fmla="*/ 174 w 175"/>
                <a:gd name="T21" fmla="*/ 321 h 551"/>
                <a:gd name="T22" fmla="*/ 174 w 175"/>
                <a:gd name="T23" fmla="*/ 277 h 551"/>
                <a:gd name="T24" fmla="*/ 174 w 175"/>
                <a:gd name="T25" fmla="*/ 277 h 551"/>
                <a:gd name="T26" fmla="*/ 174 w 175"/>
                <a:gd name="T27" fmla="*/ 229 h 551"/>
                <a:gd name="T28" fmla="*/ 163 w 175"/>
                <a:gd name="T29" fmla="*/ 191 h 551"/>
                <a:gd name="T30" fmla="*/ 147 w 175"/>
                <a:gd name="T31" fmla="*/ 148 h 551"/>
                <a:gd name="T32" fmla="*/ 125 w 175"/>
                <a:gd name="T33" fmla="*/ 109 h 551"/>
                <a:gd name="T34" fmla="*/ 103 w 175"/>
                <a:gd name="T35" fmla="*/ 77 h 551"/>
                <a:gd name="T36" fmla="*/ 71 w 175"/>
                <a:gd name="T37" fmla="*/ 50 h 551"/>
                <a:gd name="T38" fmla="*/ 38 w 175"/>
                <a:gd name="T39" fmla="*/ 23 h 551"/>
                <a:gd name="T40" fmla="*/ 0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0" y="0"/>
                  </a:moveTo>
                  <a:lnTo>
                    <a:pt x="0" y="277"/>
                  </a:lnTo>
                  <a:lnTo>
                    <a:pt x="0" y="550"/>
                  </a:lnTo>
                  <a:lnTo>
                    <a:pt x="0" y="550"/>
                  </a:lnTo>
                  <a:lnTo>
                    <a:pt x="38" y="527"/>
                  </a:lnTo>
                  <a:lnTo>
                    <a:pt x="71" y="506"/>
                  </a:lnTo>
                  <a:lnTo>
                    <a:pt x="103" y="473"/>
                  </a:lnTo>
                  <a:lnTo>
                    <a:pt x="125" y="441"/>
                  </a:lnTo>
                  <a:lnTo>
                    <a:pt x="147" y="402"/>
                  </a:lnTo>
                  <a:lnTo>
                    <a:pt x="163" y="365"/>
                  </a:lnTo>
                  <a:lnTo>
                    <a:pt x="174" y="321"/>
                  </a:lnTo>
                  <a:lnTo>
                    <a:pt x="174" y="277"/>
                  </a:lnTo>
                  <a:lnTo>
                    <a:pt x="174" y="277"/>
                  </a:lnTo>
                  <a:lnTo>
                    <a:pt x="174" y="229"/>
                  </a:lnTo>
                  <a:lnTo>
                    <a:pt x="163" y="191"/>
                  </a:lnTo>
                  <a:lnTo>
                    <a:pt x="147" y="148"/>
                  </a:lnTo>
                  <a:lnTo>
                    <a:pt x="125" y="109"/>
                  </a:lnTo>
                  <a:lnTo>
                    <a:pt x="103" y="77"/>
                  </a:lnTo>
                  <a:lnTo>
                    <a:pt x="71" y="50"/>
                  </a:lnTo>
                  <a:lnTo>
                    <a:pt x="38" y="2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19" name="Freeform 235"/>
            <p:cNvSpPr>
              <a:spLocks noChangeArrowheads="1"/>
            </p:cNvSpPr>
            <p:nvPr/>
          </p:nvSpPr>
          <p:spPr bwMode="auto">
            <a:xfrm>
              <a:off x="10128250" y="6070600"/>
              <a:ext cx="90488" cy="217487"/>
            </a:xfrm>
            <a:custGeom>
              <a:avLst/>
              <a:gdLst>
                <a:gd name="T0" fmla="*/ 130 w 256"/>
                <a:gd name="T1" fmla="*/ 175 h 610"/>
                <a:gd name="T2" fmla="*/ 130 w 256"/>
                <a:gd name="T3" fmla="*/ 175 h 610"/>
                <a:gd name="T4" fmla="*/ 152 w 256"/>
                <a:gd name="T5" fmla="*/ 180 h 610"/>
                <a:gd name="T6" fmla="*/ 179 w 256"/>
                <a:gd name="T7" fmla="*/ 185 h 610"/>
                <a:gd name="T8" fmla="*/ 195 w 256"/>
                <a:gd name="T9" fmla="*/ 196 h 610"/>
                <a:gd name="T10" fmla="*/ 217 w 256"/>
                <a:gd name="T11" fmla="*/ 213 h 610"/>
                <a:gd name="T12" fmla="*/ 233 w 256"/>
                <a:gd name="T13" fmla="*/ 229 h 610"/>
                <a:gd name="T14" fmla="*/ 245 w 256"/>
                <a:gd name="T15" fmla="*/ 250 h 610"/>
                <a:gd name="T16" fmla="*/ 255 w 256"/>
                <a:gd name="T17" fmla="*/ 273 h 610"/>
                <a:gd name="T18" fmla="*/ 255 w 256"/>
                <a:gd name="T19" fmla="*/ 300 h 610"/>
                <a:gd name="T20" fmla="*/ 255 w 256"/>
                <a:gd name="T21" fmla="*/ 33 h 610"/>
                <a:gd name="T22" fmla="*/ 255 w 256"/>
                <a:gd name="T23" fmla="*/ 33 h 610"/>
                <a:gd name="T24" fmla="*/ 228 w 256"/>
                <a:gd name="T25" fmla="*/ 17 h 610"/>
                <a:gd name="T26" fmla="*/ 195 w 256"/>
                <a:gd name="T27" fmla="*/ 11 h 610"/>
                <a:gd name="T28" fmla="*/ 163 w 256"/>
                <a:gd name="T29" fmla="*/ 6 h 610"/>
                <a:gd name="T30" fmla="*/ 130 w 256"/>
                <a:gd name="T31" fmla="*/ 0 h 610"/>
                <a:gd name="T32" fmla="*/ 130 w 256"/>
                <a:gd name="T33" fmla="*/ 0 h 610"/>
                <a:gd name="T34" fmla="*/ 93 w 256"/>
                <a:gd name="T35" fmla="*/ 6 h 610"/>
                <a:gd name="T36" fmla="*/ 60 w 256"/>
                <a:gd name="T37" fmla="*/ 11 h 610"/>
                <a:gd name="T38" fmla="*/ 27 w 256"/>
                <a:gd name="T39" fmla="*/ 17 h 610"/>
                <a:gd name="T40" fmla="*/ 0 w 256"/>
                <a:gd name="T41" fmla="*/ 33 h 610"/>
                <a:gd name="T42" fmla="*/ 0 w 256"/>
                <a:gd name="T43" fmla="*/ 577 h 610"/>
                <a:gd name="T44" fmla="*/ 0 w 256"/>
                <a:gd name="T45" fmla="*/ 577 h 610"/>
                <a:gd name="T46" fmla="*/ 27 w 256"/>
                <a:gd name="T47" fmla="*/ 593 h 610"/>
                <a:gd name="T48" fmla="*/ 60 w 256"/>
                <a:gd name="T49" fmla="*/ 598 h 610"/>
                <a:gd name="T50" fmla="*/ 93 w 256"/>
                <a:gd name="T51" fmla="*/ 609 h 610"/>
                <a:gd name="T52" fmla="*/ 130 w 256"/>
                <a:gd name="T53" fmla="*/ 609 h 610"/>
                <a:gd name="T54" fmla="*/ 130 w 256"/>
                <a:gd name="T55" fmla="*/ 609 h 610"/>
                <a:gd name="T56" fmla="*/ 163 w 256"/>
                <a:gd name="T57" fmla="*/ 609 h 610"/>
                <a:gd name="T58" fmla="*/ 195 w 256"/>
                <a:gd name="T59" fmla="*/ 598 h 610"/>
                <a:gd name="T60" fmla="*/ 228 w 256"/>
                <a:gd name="T61" fmla="*/ 593 h 610"/>
                <a:gd name="T62" fmla="*/ 255 w 256"/>
                <a:gd name="T63" fmla="*/ 577 h 610"/>
                <a:gd name="T64" fmla="*/ 255 w 256"/>
                <a:gd name="T65" fmla="*/ 310 h 610"/>
                <a:gd name="T66" fmla="*/ 255 w 256"/>
                <a:gd name="T67" fmla="*/ 310 h 610"/>
                <a:gd name="T68" fmla="*/ 255 w 256"/>
                <a:gd name="T69" fmla="*/ 337 h 610"/>
                <a:gd name="T70" fmla="*/ 245 w 256"/>
                <a:gd name="T71" fmla="*/ 359 h 610"/>
                <a:gd name="T72" fmla="*/ 233 w 256"/>
                <a:gd name="T73" fmla="*/ 381 h 610"/>
                <a:gd name="T74" fmla="*/ 217 w 256"/>
                <a:gd name="T75" fmla="*/ 398 h 610"/>
                <a:gd name="T76" fmla="*/ 195 w 256"/>
                <a:gd name="T77" fmla="*/ 414 h 610"/>
                <a:gd name="T78" fmla="*/ 179 w 256"/>
                <a:gd name="T79" fmla="*/ 425 h 610"/>
                <a:gd name="T80" fmla="*/ 152 w 256"/>
                <a:gd name="T81" fmla="*/ 430 h 610"/>
                <a:gd name="T82" fmla="*/ 130 w 256"/>
                <a:gd name="T83" fmla="*/ 435 h 610"/>
                <a:gd name="T84" fmla="*/ 130 w 256"/>
                <a:gd name="T85" fmla="*/ 435 h 610"/>
                <a:gd name="T86" fmla="*/ 103 w 256"/>
                <a:gd name="T87" fmla="*/ 430 h 610"/>
                <a:gd name="T88" fmla="*/ 76 w 256"/>
                <a:gd name="T89" fmla="*/ 425 h 610"/>
                <a:gd name="T90" fmla="*/ 54 w 256"/>
                <a:gd name="T91" fmla="*/ 414 h 610"/>
                <a:gd name="T92" fmla="*/ 38 w 256"/>
                <a:gd name="T93" fmla="*/ 398 h 610"/>
                <a:gd name="T94" fmla="*/ 22 w 256"/>
                <a:gd name="T95" fmla="*/ 375 h 610"/>
                <a:gd name="T96" fmla="*/ 11 w 256"/>
                <a:gd name="T97" fmla="*/ 354 h 610"/>
                <a:gd name="T98" fmla="*/ 0 w 256"/>
                <a:gd name="T99" fmla="*/ 332 h 610"/>
                <a:gd name="T100" fmla="*/ 0 w 256"/>
                <a:gd name="T101" fmla="*/ 305 h 610"/>
                <a:gd name="T102" fmla="*/ 0 w 256"/>
                <a:gd name="T103" fmla="*/ 305 h 610"/>
                <a:gd name="T104" fmla="*/ 0 w 256"/>
                <a:gd name="T105" fmla="*/ 277 h 610"/>
                <a:gd name="T106" fmla="*/ 11 w 256"/>
                <a:gd name="T107" fmla="*/ 256 h 610"/>
                <a:gd name="T108" fmla="*/ 22 w 256"/>
                <a:gd name="T109" fmla="*/ 234 h 610"/>
                <a:gd name="T110" fmla="*/ 38 w 256"/>
                <a:gd name="T111" fmla="*/ 213 h 610"/>
                <a:gd name="T112" fmla="*/ 54 w 256"/>
                <a:gd name="T113" fmla="*/ 196 h 610"/>
                <a:gd name="T114" fmla="*/ 76 w 256"/>
                <a:gd name="T115" fmla="*/ 185 h 610"/>
                <a:gd name="T116" fmla="*/ 103 w 256"/>
                <a:gd name="T117" fmla="*/ 180 h 610"/>
                <a:gd name="T118" fmla="*/ 130 w 256"/>
                <a:gd name="T119"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610">
                  <a:moveTo>
                    <a:pt x="130" y="175"/>
                  </a:moveTo>
                  <a:lnTo>
                    <a:pt x="130" y="175"/>
                  </a:lnTo>
                  <a:lnTo>
                    <a:pt x="152" y="180"/>
                  </a:lnTo>
                  <a:lnTo>
                    <a:pt x="179" y="185"/>
                  </a:lnTo>
                  <a:lnTo>
                    <a:pt x="195" y="196"/>
                  </a:lnTo>
                  <a:lnTo>
                    <a:pt x="217" y="213"/>
                  </a:lnTo>
                  <a:lnTo>
                    <a:pt x="233" y="229"/>
                  </a:lnTo>
                  <a:lnTo>
                    <a:pt x="245" y="250"/>
                  </a:lnTo>
                  <a:lnTo>
                    <a:pt x="255" y="273"/>
                  </a:lnTo>
                  <a:lnTo>
                    <a:pt x="255" y="300"/>
                  </a:lnTo>
                  <a:lnTo>
                    <a:pt x="255" y="33"/>
                  </a:lnTo>
                  <a:lnTo>
                    <a:pt x="255" y="33"/>
                  </a:lnTo>
                  <a:lnTo>
                    <a:pt x="228" y="17"/>
                  </a:lnTo>
                  <a:lnTo>
                    <a:pt x="195" y="11"/>
                  </a:lnTo>
                  <a:lnTo>
                    <a:pt x="163" y="6"/>
                  </a:lnTo>
                  <a:lnTo>
                    <a:pt x="130" y="0"/>
                  </a:lnTo>
                  <a:lnTo>
                    <a:pt x="130" y="0"/>
                  </a:lnTo>
                  <a:lnTo>
                    <a:pt x="93" y="6"/>
                  </a:lnTo>
                  <a:lnTo>
                    <a:pt x="60" y="11"/>
                  </a:lnTo>
                  <a:lnTo>
                    <a:pt x="27" y="17"/>
                  </a:lnTo>
                  <a:lnTo>
                    <a:pt x="0" y="33"/>
                  </a:lnTo>
                  <a:lnTo>
                    <a:pt x="0" y="577"/>
                  </a:lnTo>
                  <a:lnTo>
                    <a:pt x="0" y="577"/>
                  </a:lnTo>
                  <a:lnTo>
                    <a:pt x="27" y="593"/>
                  </a:lnTo>
                  <a:lnTo>
                    <a:pt x="60" y="598"/>
                  </a:lnTo>
                  <a:lnTo>
                    <a:pt x="93" y="609"/>
                  </a:lnTo>
                  <a:lnTo>
                    <a:pt x="130" y="609"/>
                  </a:lnTo>
                  <a:lnTo>
                    <a:pt x="130" y="609"/>
                  </a:lnTo>
                  <a:lnTo>
                    <a:pt x="163" y="609"/>
                  </a:lnTo>
                  <a:lnTo>
                    <a:pt x="195" y="598"/>
                  </a:lnTo>
                  <a:lnTo>
                    <a:pt x="228" y="593"/>
                  </a:lnTo>
                  <a:lnTo>
                    <a:pt x="255" y="577"/>
                  </a:lnTo>
                  <a:lnTo>
                    <a:pt x="255" y="310"/>
                  </a:lnTo>
                  <a:lnTo>
                    <a:pt x="255" y="310"/>
                  </a:lnTo>
                  <a:lnTo>
                    <a:pt x="255" y="337"/>
                  </a:lnTo>
                  <a:lnTo>
                    <a:pt x="245" y="359"/>
                  </a:lnTo>
                  <a:lnTo>
                    <a:pt x="233" y="381"/>
                  </a:lnTo>
                  <a:lnTo>
                    <a:pt x="217" y="398"/>
                  </a:lnTo>
                  <a:lnTo>
                    <a:pt x="195" y="414"/>
                  </a:lnTo>
                  <a:lnTo>
                    <a:pt x="179" y="425"/>
                  </a:lnTo>
                  <a:lnTo>
                    <a:pt x="152" y="430"/>
                  </a:lnTo>
                  <a:lnTo>
                    <a:pt x="130" y="435"/>
                  </a:lnTo>
                  <a:lnTo>
                    <a:pt x="130" y="435"/>
                  </a:lnTo>
                  <a:lnTo>
                    <a:pt x="103" y="430"/>
                  </a:lnTo>
                  <a:lnTo>
                    <a:pt x="76" y="425"/>
                  </a:lnTo>
                  <a:lnTo>
                    <a:pt x="54" y="414"/>
                  </a:lnTo>
                  <a:lnTo>
                    <a:pt x="38" y="398"/>
                  </a:lnTo>
                  <a:lnTo>
                    <a:pt x="22" y="375"/>
                  </a:lnTo>
                  <a:lnTo>
                    <a:pt x="11" y="354"/>
                  </a:lnTo>
                  <a:lnTo>
                    <a:pt x="0" y="332"/>
                  </a:lnTo>
                  <a:lnTo>
                    <a:pt x="0" y="305"/>
                  </a:lnTo>
                  <a:lnTo>
                    <a:pt x="0" y="305"/>
                  </a:lnTo>
                  <a:lnTo>
                    <a:pt x="0" y="277"/>
                  </a:lnTo>
                  <a:lnTo>
                    <a:pt x="11" y="256"/>
                  </a:lnTo>
                  <a:lnTo>
                    <a:pt x="22" y="234"/>
                  </a:lnTo>
                  <a:lnTo>
                    <a:pt x="38" y="213"/>
                  </a:lnTo>
                  <a:lnTo>
                    <a:pt x="54" y="196"/>
                  </a:lnTo>
                  <a:lnTo>
                    <a:pt x="76" y="185"/>
                  </a:lnTo>
                  <a:lnTo>
                    <a:pt x="103" y="180"/>
                  </a:lnTo>
                  <a:lnTo>
                    <a:pt x="130"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0" name="Freeform 236"/>
            <p:cNvSpPr>
              <a:spLocks noChangeArrowheads="1"/>
            </p:cNvSpPr>
            <p:nvPr/>
          </p:nvSpPr>
          <p:spPr bwMode="auto">
            <a:xfrm>
              <a:off x="10128250" y="4487863"/>
              <a:ext cx="90488" cy="107950"/>
            </a:xfrm>
            <a:custGeom>
              <a:avLst/>
              <a:gdLst>
                <a:gd name="T0" fmla="*/ 130 w 256"/>
                <a:gd name="T1" fmla="*/ 0 h 305"/>
                <a:gd name="T2" fmla="*/ 130 w 256"/>
                <a:gd name="T3" fmla="*/ 0 h 305"/>
                <a:gd name="T4" fmla="*/ 93 w 256"/>
                <a:gd name="T5" fmla="*/ 0 h 305"/>
                <a:gd name="T6" fmla="*/ 60 w 256"/>
                <a:gd name="T7" fmla="*/ 6 h 305"/>
                <a:gd name="T8" fmla="*/ 27 w 256"/>
                <a:gd name="T9" fmla="*/ 17 h 305"/>
                <a:gd name="T10" fmla="*/ 0 w 256"/>
                <a:gd name="T11" fmla="*/ 27 h 305"/>
                <a:gd name="T12" fmla="*/ 0 w 256"/>
                <a:gd name="T13" fmla="*/ 304 h 305"/>
                <a:gd name="T14" fmla="*/ 0 w 256"/>
                <a:gd name="T15" fmla="*/ 304 h 305"/>
                <a:gd name="T16" fmla="*/ 0 w 256"/>
                <a:gd name="T17" fmla="*/ 277 h 305"/>
                <a:gd name="T18" fmla="*/ 11 w 256"/>
                <a:gd name="T19" fmla="*/ 250 h 305"/>
                <a:gd name="T20" fmla="*/ 22 w 256"/>
                <a:gd name="T21" fmla="*/ 229 h 305"/>
                <a:gd name="T22" fmla="*/ 38 w 256"/>
                <a:gd name="T23" fmla="*/ 212 h 305"/>
                <a:gd name="T24" fmla="*/ 54 w 256"/>
                <a:gd name="T25" fmla="*/ 196 h 305"/>
                <a:gd name="T26" fmla="*/ 76 w 256"/>
                <a:gd name="T27" fmla="*/ 185 h 305"/>
                <a:gd name="T28" fmla="*/ 103 w 256"/>
                <a:gd name="T29" fmla="*/ 175 h 305"/>
                <a:gd name="T30" fmla="*/ 130 w 256"/>
                <a:gd name="T31" fmla="*/ 175 h 305"/>
                <a:gd name="T32" fmla="*/ 130 w 256"/>
                <a:gd name="T33" fmla="*/ 175 h 305"/>
                <a:gd name="T34" fmla="*/ 152 w 256"/>
                <a:gd name="T35" fmla="*/ 175 h 305"/>
                <a:gd name="T36" fmla="*/ 179 w 256"/>
                <a:gd name="T37" fmla="*/ 185 h 305"/>
                <a:gd name="T38" fmla="*/ 201 w 256"/>
                <a:gd name="T39" fmla="*/ 196 h 305"/>
                <a:gd name="T40" fmla="*/ 217 w 256"/>
                <a:gd name="T41" fmla="*/ 212 h 305"/>
                <a:gd name="T42" fmla="*/ 233 w 256"/>
                <a:gd name="T43" fmla="*/ 229 h 305"/>
                <a:gd name="T44" fmla="*/ 250 w 256"/>
                <a:gd name="T45" fmla="*/ 250 h 305"/>
                <a:gd name="T46" fmla="*/ 255 w 256"/>
                <a:gd name="T47" fmla="*/ 277 h 305"/>
                <a:gd name="T48" fmla="*/ 255 w 256"/>
                <a:gd name="T49" fmla="*/ 304 h 305"/>
                <a:gd name="T50" fmla="*/ 255 w 256"/>
                <a:gd name="T51" fmla="*/ 27 h 305"/>
                <a:gd name="T52" fmla="*/ 255 w 256"/>
                <a:gd name="T53" fmla="*/ 27 h 305"/>
                <a:gd name="T54" fmla="*/ 228 w 256"/>
                <a:gd name="T55" fmla="*/ 17 h 305"/>
                <a:gd name="T56" fmla="*/ 195 w 256"/>
                <a:gd name="T57" fmla="*/ 6 h 305"/>
                <a:gd name="T58" fmla="*/ 163 w 256"/>
                <a:gd name="T59" fmla="*/ 0 h 305"/>
                <a:gd name="T60" fmla="*/ 130 w 256"/>
                <a:gd name="T6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5">
                  <a:moveTo>
                    <a:pt x="130" y="0"/>
                  </a:moveTo>
                  <a:lnTo>
                    <a:pt x="130" y="0"/>
                  </a:lnTo>
                  <a:lnTo>
                    <a:pt x="93" y="0"/>
                  </a:lnTo>
                  <a:lnTo>
                    <a:pt x="60" y="6"/>
                  </a:lnTo>
                  <a:lnTo>
                    <a:pt x="27" y="17"/>
                  </a:lnTo>
                  <a:lnTo>
                    <a:pt x="0" y="27"/>
                  </a:lnTo>
                  <a:lnTo>
                    <a:pt x="0" y="304"/>
                  </a:lnTo>
                  <a:lnTo>
                    <a:pt x="0" y="304"/>
                  </a:lnTo>
                  <a:lnTo>
                    <a:pt x="0" y="277"/>
                  </a:lnTo>
                  <a:lnTo>
                    <a:pt x="11" y="250"/>
                  </a:lnTo>
                  <a:lnTo>
                    <a:pt x="22" y="229"/>
                  </a:lnTo>
                  <a:lnTo>
                    <a:pt x="38" y="212"/>
                  </a:lnTo>
                  <a:lnTo>
                    <a:pt x="54" y="196"/>
                  </a:lnTo>
                  <a:lnTo>
                    <a:pt x="76" y="185"/>
                  </a:lnTo>
                  <a:lnTo>
                    <a:pt x="103" y="175"/>
                  </a:lnTo>
                  <a:lnTo>
                    <a:pt x="130" y="175"/>
                  </a:lnTo>
                  <a:lnTo>
                    <a:pt x="130" y="175"/>
                  </a:lnTo>
                  <a:lnTo>
                    <a:pt x="152" y="175"/>
                  </a:lnTo>
                  <a:lnTo>
                    <a:pt x="179" y="185"/>
                  </a:lnTo>
                  <a:lnTo>
                    <a:pt x="201" y="196"/>
                  </a:lnTo>
                  <a:lnTo>
                    <a:pt x="217" y="212"/>
                  </a:lnTo>
                  <a:lnTo>
                    <a:pt x="233" y="229"/>
                  </a:lnTo>
                  <a:lnTo>
                    <a:pt x="250" y="250"/>
                  </a:lnTo>
                  <a:lnTo>
                    <a:pt x="255" y="277"/>
                  </a:lnTo>
                  <a:lnTo>
                    <a:pt x="255" y="304"/>
                  </a:lnTo>
                  <a:lnTo>
                    <a:pt x="255" y="27"/>
                  </a:lnTo>
                  <a:lnTo>
                    <a:pt x="255" y="27"/>
                  </a:lnTo>
                  <a:lnTo>
                    <a:pt x="228" y="17"/>
                  </a:lnTo>
                  <a:lnTo>
                    <a:pt x="195" y="6"/>
                  </a:lnTo>
                  <a:lnTo>
                    <a:pt x="163" y="0"/>
                  </a:lnTo>
                  <a:lnTo>
                    <a:pt x="1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1" name="Freeform 237"/>
            <p:cNvSpPr>
              <a:spLocks noChangeArrowheads="1"/>
            </p:cNvSpPr>
            <p:nvPr/>
          </p:nvSpPr>
          <p:spPr bwMode="auto">
            <a:xfrm>
              <a:off x="10128250" y="4595813"/>
              <a:ext cx="90488" cy="107950"/>
            </a:xfrm>
            <a:custGeom>
              <a:avLst/>
              <a:gdLst>
                <a:gd name="T0" fmla="*/ 130 w 256"/>
                <a:gd name="T1" fmla="*/ 131 h 306"/>
                <a:gd name="T2" fmla="*/ 130 w 256"/>
                <a:gd name="T3" fmla="*/ 131 h 306"/>
                <a:gd name="T4" fmla="*/ 103 w 256"/>
                <a:gd name="T5" fmla="*/ 125 h 306"/>
                <a:gd name="T6" fmla="*/ 76 w 256"/>
                <a:gd name="T7" fmla="*/ 121 h 306"/>
                <a:gd name="T8" fmla="*/ 54 w 256"/>
                <a:gd name="T9" fmla="*/ 104 h 306"/>
                <a:gd name="T10" fmla="*/ 38 w 256"/>
                <a:gd name="T11" fmla="*/ 93 h 306"/>
                <a:gd name="T12" fmla="*/ 22 w 256"/>
                <a:gd name="T13" fmla="*/ 71 h 306"/>
                <a:gd name="T14" fmla="*/ 11 w 256"/>
                <a:gd name="T15" fmla="*/ 50 h 306"/>
                <a:gd name="T16" fmla="*/ 0 w 256"/>
                <a:gd name="T17" fmla="*/ 23 h 306"/>
                <a:gd name="T18" fmla="*/ 0 w 256"/>
                <a:gd name="T19" fmla="*/ 0 h 306"/>
                <a:gd name="T20" fmla="*/ 0 w 256"/>
                <a:gd name="T21" fmla="*/ 273 h 306"/>
                <a:gd name="T22" fmla="*/ 0 w 256"/>
                <a:gd name="T23" fmla="*/ 273 h 306"/>
                <a:gd name="T24" fmla="*/ 27 w 256"/>
                <a:gd name="T25" fmla="*/ 283 h 306"/>
                <a:gd name="T26" fmla="*/ 60 w 256"/>
                <a:gd name="T27" fmla="*/ 294 h 306"/>
                <a:gd name="T28" fmla="*/ 93 w 256"/>
                <a:gd name="T29" fmla="*/ 300 h 306"/>
                <a:gd name="T30" fmla="*/ 130 w 256"/>
                <a:gd name="T31" fmla="*/ 305 h 306"/>
                <a:gd name="T32" fmla="*/ 130 w 256"/>
                <a:gd name="T33" fmla="*/ 305 h 306"/>
                <a:gd name="T34" fmla="*/ 163 w 256"/>
                <a:gd name="T35" fmla="*/ 300 h 306"/>
                <a:gd name="T36" fmla="*/ 195 w 256"/>
                <a:gd name="T37" fmla="*/ 294 h 306"/>
                <a:gd name="T38" fmla="*/ 228 w 256"/>
                <a:gd name="T39" fmla="*/ 283 h 306"/>
                <a:gd name="T40" fmla="*/ 255 w 256"/>
                <a:gd name="T41" fmla="*/ 273 h 306"/>
                <a:gd name="T42" fmla="*/ 255 w 256"/>
                <a:gd name="T43" fmla="*/ 0 h 306"/>
                <a:gd name="T44" fmla="*/ 255 w 256"/>
                <a:gd name="T45" fmla="*/ 0 h 306"/>
                <a:gd name="T46" fmla="*/ 255 w 256"/>
                <a:gd name="T47" fmla="*/ 23 h 306"/>
                <a:gd name="T48" fmla="*/ 250 w 256"/>
                <a:gd name="T49" fmla="*/ 50 h 306"/>
                <a:gd name="T50" fmla="*/ 233 w 256"/>
                <a:gd name="T51" fmla="*/ 71 h 306"/>
                <a:gd name="T52" fmla="*/ 217 w 256"/>
                <a:gd name="T53" fmla="*/ 93 h 306"/>
                <a:gd name="T54" fmla="*/ 201 w 256"/>
                <a:gd name="T55" fmla="*/ 104 h 306"/>
                <a:gd name="T56" fmla="*/ 179 w 256"/>
                <a:gd name="T57" fmla="*/ 121 h 306"/>
                <a:gd name="T58" fmla="*/ 152 w 256"/>
                <a:gd name="T59" fmla="*/ 125 h 306"/>
                <a:gd name="T60" fmla="*/ 130 w 256"/>
                <a:gd name="T61"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306">
                  <a:moveTo>
                    <a:pt x="130" y="131"/>
                  </a:moveTo>
                  <a:lnTo>
                    <a:pt x="130" y="131"/>
                  </a:lnTo>
                  <a:lnTo>
                    <a:pt x="103" y="125"/>
                  </a:lnTo>
                  <a:lnTo>
                    <a:pt x="76" y="121"/>
                  </a:lnTo>
                  <a:lnTo>
                    <a:pt x="54" y="104"/>
                  </a:lnTo>
                  <a:lnTo>
                    <a:pt x="38" y="93"/>
                  </a:lnTo>
                  <a:lnTo>
                    <a:pt x="22" y="71"/>
                  </a:lnTo>
                  <a:lnTo>
                    <a:pt x="11" y="50"/>
                  </a:lnTo>
                  <a:lnTo>
                    <a:pt x="0" y="23"/>
                  </a:lnTo>
                  <a:lnTo>
                    <a:pt x="0" y="0"/>
                  </a:lnTo>
                  <a:lnTo>
                    <a:pt x="0" y="273"/>
                  </a:lnTo>
                  <a:lnTo>
                    <a:pt x="0" y="273"/>
                  </a:lnTo>
                  <a:lnTo>
                    <a:pt x="27" y="283"/>
                  </a:lnTo>
                  <a:lnTo>
                    <a:pt x="60" y="294"/>
                  </a:lnTo>
                  <a:lnTo>
                    <a:pt x="93" y="300"/>
                  </a:lnTo>
                  <a:lnTo>
                    <a:pt x="130" y="305"/>
                  </a:lnTo>
                  <a:lnTo>
                    <a:pt x="130" y="305"/>
                  </a:lnTo>
                  <a:lnTo>
                    <a:pt x="163" y="300"/>
                  </a:lnTo>
                  <a:lnTo>
                    <a:pt x="195" y="294"/>
                  </a:lnTo>
                  <a:lnTo>
                    <a:pt x="228" y="283"/>
                  </a:lnTo>
                  <a:lnTo>
                    <a:pt x="255" y="273"/>
                  </a:lnTo>
                  <a:lnTo>
                    <a:pt x="255" y="0"/>
                  </a:lnTo>
                  <a:lnTo>
                    <a:pt x="255" y="0"/>
                  </a:lnTo>
                  <a:lnTo>
                    <a:pt x="255" y="23"/>
                  </a:lnTo>
                  <a:lnTo>
                    <a:pt x="250" y="50"/>
                  </a:lnTo>
                  <a:lnTo>
                    <a:pt x="233" y="71"/>
                  </a:lnTo>
                  <a:lnTo>
                    <a:pt x="217" y="93"/>
                  </a:lnTo>
                  <a:lnTo>
                    <a:pt x="201" y="104"/>
                  </a:lnTo>
                  <a:lnTo>
                    <a:pt x="179" y="121"/>
                  </a:lnTo>
                  <a:lnTo>
                    <a:pt x="152" y="125"/>
                  </a:lnTo>
                  <a:lnTo>
                    <a:pt x="130" y="13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2" name="Freeform 238"/>
            <p:cNvSpPr>
              <a:spLocks noChangeArrowheads="1"/>
            </p:cNvSpPr>
            <p:nvPr/>
          </p:nvSpPr>
          <p:spPr bwMode="auto">
            <a:xfrm>
              <a:off x="10066338" y="4595813"/>
              <a:ext cx="61913" cy="2271712"/>
            </a:xfrm>
            <a:custGeom>
              <a:avLst/>
              <a:gdLst>
                <a:gd name="T0" fmla="*/ 0 w 175"/>
                <a:gd name="T1" fmla="*/ 0 h 6314"/>
                <a:gd name="T2" fmla="*/ 0 w 175"/>
                <a:gd name="T3" fmla="*/ 6313 h 6314"/>
                <a:gd name="T4" fmla="*/ 174 w 175"/>
                <a:gd name="T5" fmla="*/ 6313 h 6314"/>
                <a:gd name="T6" fmla="*/ 174 w 175"/>
                <a:gd name="T7" fmla="*/ 4673 h 6314"/>
                <a:gd name="T8" fmla="*/ 174 w 175"/>
                <a:gd name="T9" fmla="*/ 4673 h 6314"/>
                <a:gd name="T10" fmla="*/ 136 w 175"/>
                <a:gd name="T11" fmla="*/ 4656 h 6314"/>
                <a:gd name="T12" fmla="*/ 103 w 175"/>
                <a:gd name="T13" fmla="*/ 4629 h 6314"/>
                <a:gd name="T14" fmla="*/ 71 w 175"/>
                <a:gd name="T15" fmla="*/ 4596 h 6314"/>
                <a:gd name="T16" fmla="*/ 49 w 175"/>
                <a:gd name="T17" fmla="*/ 4564 h 6314"/>
                <a:gd name="T18" fmla="*/ 28 w 175"/>
                <a:gd name="T19" fmla="*/ 4526 h 6314"/>
                <a:gd name="T20" fmla="*/ 11 w 175"/>
                <a:gd name="T21" fmla="*/ 4488 h 6314"/>
                <a:gd name="T22" fmla="*/ 0 w 175"/>
                <a:gd name="T23" fmla="*/ 4444 h 6314"/>
                <a:gd name="T24" fmla="*/ 0 w 175"/>
                <a:gd name="T25" fmla="*/ 4401 h 6314"/>
                <a:gd name="T26" fmla="*/ 0 w 175"/>
                <a:gd name="T27" fmla="*/ 4401 h 6314"/>
                <a:gd name="T28" fmla="*/ 0 w 175"/>
                <a:gd name="T29" fmla="*/ 4357 h 6314"/>
                <a:gd name="T30" fmla="*/ 11 w 175"/>
                <a:gd name="T31" fmla="*/ 4314 h 6314"/>
                <a:gd name="T32" fmla="*/ 28 w 175"/>
                <a:gd name="T33" fmla="*/ 4276 h 6314"/>
                <a:gd name="T34" fmla="*/ 49 w 175"/>
                <a:gd name="T35" fmla="*/ 4238 h 6314"/>
                <a:gd name="T36" fmla="*/ 71 w 175"/>
                <a:gd name="T37" fmla="*/ 4205 h 6314"/>
                <a:gd name="T38" fmla="*/ 103 w 175"/>
                <a:gd name="T39" fmla="*/ 4173 h 6314"/>
                <a:gd name="T40" fmla="*/ 136 w 175"/>
                <a:gd name="T41" fmla="*/ 4146 h 6314"/>
                <a:gd name="T42" fmla="*/ 174 w 175"/>
                <a:gd name="T43" fmla="*/ 4129 h 6314"/>
                <a:gd name="T44" fmla="*/ 174 w 175"/>
                <a:gd name="T45" fmla="*/ 273 h 6314"/>
                <a:gd name="T46" fmla="*/ 174 w 175"/>
                <a:gd name="T47" fmla="*/ 273 h 6314"/>
                <a:gd name="T48" fmla="*/ 136 w 175"/>
                <a:gd name="T49" fmla="*/ 250 h 6314"/>
                <a:gd name="T50" fmla="*/ 103 w 175"/>
                <a:gd name="T51" fmla="*/ 229 h 6314"/>
                <a:gd name="T52" fmla="*/ 71 w 175"/>
                <a:gd name="T53" fmla="*/ 196 h 6314"/>
                <a:gd name="T54" fmla="*/ 49 w 175"/>
                <a:gd name="T55" fmla="*/ 164 h 6314"/>
                <a:gd name="T56" fmla="*/ 28 w 175"/>
                <a:gd name="T57" fmla="*/ 125 h 6314"/>
                <a:gd name="T58" fmla="*/ 11 w 175"/>
                <a:gd name="T59" fmla="*/ 88 h 6314"/>
                <a:gd name="T60" fmla="*/ 0 w 175"/>
                <a:gd name="T61" fmla="*/ 44 h 6314"/>
                <a:gd name="T62" fmla="*/ 0 w 175"/>
                <a:gd name="T63" fmla="*/ 0 h 6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 h="6314">
                  <a:moveTo>
                    <a:pt x="0" y="0"/>
                  </a:moveTo>
                  <a:lnTo>
                    <a:pt x="0" y="6313"/>
                  </a:lnTo>
                  <a:lnTo>
                    <a:pt x="174" y="6313"/>
                  </a:lnTo>
                  <a:lnTo>
                    <a:pt x="174" y="4673"/>
                  </a:lnTo>
                  <a:lnTo>
                    <a:pt x="174" y="4673"/>
                  </a:lnTo>
                  <a:lnTo>
                    <a:pt x="136" y="4656"/>
                  </a:lnTo>
                  <a:lnTo>
                    <a:pt x="103" y="4629"/>
                  </a:lnTo>
                  <a:lnTo>
                    <a:pt x="71" y="4596"/>
                  </a:lnTo>
                  <a:lnTo>
                    <a:pt x="49" y="4564"/>
                  </a:lnTo>
                  <a:lnTo>
                    <a:pt x="28" y="4526"/>
                  </a:lnTo>
                  <a:lnTo>
                    <a:pt x="11" y="4488"/>
                  </a:lnTo>
                  <a:lnTo>
                    <a:pt x="0" y="4444"/>
                  </a:lnTo>
                  <a:lnTo>
                    <a:pt x="0" y="4401"/>
                  </a:lnTo>
                  <a:lnTo>
                    <a:pt x="0" y="4401"/>
                  </a:lnTo>
                  <a:lnTo>
                    <a:pt x="0" y="4357"/>
                  </a:lnTo>
                  <a:lnTo>
                    <a:pt x="11" y="4314"/>
                  </a:lnTo>
                  <a:lnTo>
                    <a:pt x="28" y="4276"/>
                  </a:lnTo>
                  <a:lnTo>
                    <a:pt x="49" y="4238"/>
                  </a:lnTo>
                  <a:lnTo>
                    <a:pt x="71" y="4205"/>
                  </a:lnTo>
                  <a:lnTo>
                    <a:pt x="103" y="4173"/>
                  </a:lnTo>
                  <a:lnTo>
                    <a:pt x="136" y="4146"/>
                  </a:lnTo>
                  <a:lnTo>
                    <a:pt x="174" y="4129"/>
                  </a:lnTo>
                  <a:lnTo>
                    <a:pt x="174" y="273"/>
                  </a:lnTo>
                  <a:lnTo>
                    <a:pt x="174" y="273"/>
                  </a:lnTo>
                  <a:lnTo>
                    <a:pt x="136" y="250"/>
                  </a:lnTo>
                  <a:lnTo>
                    <a:pt x="103" y="229"/>
                  </a:lnTo>
                  <a:lnTo>
                    <a:pt x="71" y="196"/>
                  </a:lnTo>
                  <a:lnTo>
                    <a:pt x="49" y="164"/>
                  </a:lnTo>
                  <a:lnTo>
                    <a:pt x="28" y="125"/>
                  </a:lnTo>
                  <a:lnTo>
                    <a:pt x="11" y="88"/>
                  </a:lnTo>
                  <a:lnTo>
                    <a:pt x="0" y="44"/>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3" name="Freeform 239"/>
            <p:cNvSpPr>
              <a:spLocks noChangeArrowheads="1"/>
            </p:cNvSpPr>
            <p:nvPr/>
          </p:nvSpPr>
          <p:spPr bwMode="auto">
            <a:xfrm>
              <a:off x="10066338" y="4497388"/>
              <a:ext cx="61913" cy="196850"/>
            </a:xfrm>
            <a:custGeom>
              <a:avLst/>
              <a:gdLst>
                <a:gd name="T0" fmla="*/ 174 w 175"/>
                <a:gd name="T1" fmla="*/ 0 h 551"/>
                <a:gd name="T2" fmla="*/ 174 w 175"/>
                <a:gd name="T3" fmla="*/ 0 h 551"/>
                <a:gd name="T4" fmla="*/ 136 w 175"/>
                <a:gd name="T5" fmla="*/ 23 h 551"/>
                <a:gd name="T6" fmla="*/ 103 w 175"/>
                <a:gd name="T7" fmla="*/ 50 h 551"/>
                <a:gd name="T8" fmla="*/ 71 w 175"/>
                <a:gd name="T9" fmla="*/ 77 h 551"/>
                <a:gd name="T10" fmla="*/ 49 w 175"/>
                <a:gd name="T11" fmla="*/ 109 h 551"/>
                <a:gd name="T12" fmla="*/ 28 w 175"/>
                <a:gd name="T13" fmla="*/ 148 h 551"/>
                <a:gd name="T14" fmla="*/ 11 w 175"/>
                <a:gd name="T15" fmla="*/ 191 h 551"/>
                <a:gd name="T16" fmla="*/ 0 w 175"/>
                <a:gd name="T17" fmla="*/ 229 h 551"/>
                <a:gd name="T18" fmla="*/ 0 w 175"/>
                <a:gd name="T19" fmla="*/ 277 h 551"/>
                <a:gd name="T20" fmla="*/ 0 w 175"/>
                <a:gd name="T21" fmla="*/ 277 h 551"/>
                <a:gd name="T22" fmla="*/ 0 w 175"/>
                <a:gd name="T23" fmla="*/ 321 h 551"/>
                <a:gd name="T24" fmla="*/ 11 w 175"/>
                <a:gd name="T25" fmla="*/ 365 h 551"/>
                <a:gd name="T26" fmla="*/ 28 w 175"/>
                <a:gd name="T27" fmla="*/ 402 h 551"/>
                <a:gd name="T28" fmla="*/ 49 w 175"/>
                <a:gd name="T29" fmla="*/ 441 h 551"/>
                <a:gd name="T30" fmla="*/ 71 w 175"/>
                <a:gd name="T31" fmla="*/ 473 h 551"/>
                <a:gd name="T32" fmla="*/ 103 w 175"/>
                <a:gd name="T33" fmla="*/ 506 h 551"/>
                <a:gd name="T34" fmla="*/ 136 w 175"/>
                <a:gd name="T35" fmla="*/ 527 h 551"/>
                <a:gd name="T36" fmla="*/ 174 w 175"/>
                <a:gd name="T37" fmla="*/ 550 h 551"/>
                <a:gd name="T38" fmla="*/ 174 w 175"/>
                <a:gd name="T39" fmla="*/ 277 h 551"/>
                <a:gd name="T40" fmla="*/ 174 w 175"/>
                <a:gd name="T4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1">
                  <a:moveTo>
                    <a:pt x="174" y="0"/>
                  </a:moveTo>
                  <a:lnTo>
                    <a:pt x="174" y="0"/>
                  </a:lnTo>
                  <a:lnTo>
                    <a:pt x="136" y="23"/>
                  </a:lnTo>
                  <a:lnTo>
                    <a:pt x="103" y="50"/>
                  </a:lnTo>
                  <a:lnTo>
                    <a:pt x="71" y="77"/>
                  </a:lnTo>
                  <a:lnTo>
                    <a:pt x="49" y="109"/>
                  </a:lnTo>
                  <a:lnTo>
                    <a:pt x="28" y="148"/>
                  </a:lnTo>
                  <a:lnTo>
                    <a:pt x="11" y="191"/>
                  </a:lnTo>
                  <a:lnTo>
                    <a:pt x="0" y="229"/>
                  </a:lnTo>
                  <a:lnTo>
                    <a:pt x="0" y="277"/>
                  </a:lnTo>
                  <a:lnTo>
                    <a:pt x="0" y="277"/>
                  </a:lnTo>
                  <a:lnTo>
                    <a:pt x="0" y="321"/>
                  </a:lnTo>
                  <a:lnTo>
                    <a:pt x="11" y="365"/>
                  </a:lnTo>
                  <a:lnTo>
                    <a:pt x="28" y="402"/>
                  </a:lnTo>
                  <a:lnTo>
                    <a:pt x="49" y="441"/>
                  </a:lnTo>
                  <a:lnTo>
                    <a:pt x="71" y="473"/>
                  </a:lnTo>
                  <a:lnTo>
                    <a:pt x="103" y="506"/>
                  </a:lnTo>
                  <a:lnTo>
                    <a:pt x="136" y="527"/>
                  </a:lnTo>
                  <a:lnTo>
                    <a:pt x="174" y="550"/>
                  </a:lnTo>
                  <a:lnTo>
                    <a:pt x="174" y="277"/>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4" name="Freeform 240"/>
            <p:cNvSpPr>
              <a:spLocks noChangeArrowheads="1"/>
            </p:cNvSpPr>
            <p:nvPr/>
          </p:nvSpPr>
          <p:spPr bwMode="auto">
            <a:xfrm>
              <a:off x="10066338" y="6083300"/>
              <a:ext cx="61913" cy="195262"/>
            </a:xfrm>
            <a:custGeom>
              <a:avLst/>
              <a:gdLst>
                <a:gd name="T0" fmla="*/ 0 w 175"/>
                <a:gd name="T1" fmla="*/ 272 h 545"/>
                <a:gd name="T2" fmla="*/ 0 w 175"/>
                <a:gd name="T3" fmla="*/ 272 h 545"/>
                <a:gd name="T4" fmla="*/ 0 w 175"/>
                <a:gd name="T5" fmla="*/ 315 h 545"/>
                <a:gd name="T6" fmla="*/ 11 w 175"/>
                <a:gd name="T7" fmla="*/ 359 h 545"/>
                <a:gd name="T8" fmla="*/ 28 w 175"/>
                <a:gd name="T9" fmla="*/ 397 h 545"/>
                <a:gd name="T10" fmla="*/ 49 w 175"/>
                <a:gd name="T11" fmla="*/ 435 h 545"/>
                <a:gd name="T12" fmla="*/ 71 w 175"/>
                <a:gd name="T13" fmla="*/ 467 h 545"/>
                <a:gd name="T14" fmla="*/ 103 w 175"/>
                <a:gd name="T15" fmla="*/ 500 h 545"/>
                <a:gd name="T16" fmla="*/ 136 w 175"/>
                <a:gd name="T17" fmla="*/ 527 h 545"/>
                <a:gd name="T18" fmla="*/ 174 w 175"/>
                <a:gd name="T19" fmla="*/ 544 h 545"/>
                <a:gd name="T20" fmla="*/ 174 w 175"/>
                <a:gd name="T21" fmla="*/ 0 h 545"/>
                <a:gd name="T22" fmla="*/ 174 w 175"/>
                <a:gd name="T23" fmla="*/ 0 h 545"/>
                <a:gd name="T24" fmla="*/ 136 w 175"/>
                <a:gd name="T25" fmla="*/ 17 h 545"/>
                <a:gd name="T26" fmla="*/ 103 w 175"/>
                <a:gd name="T27" fmla="*/ 44 h 545"/>
                <a:gd name="T28" fmla="*/ 71 w 175"/>
                <a:gd name="T29" fmla="*/ 76 h 545"/>
                <a:gd name="T30" fmla="*/ 49 w 175"/>
                <a:gd name="T31" fmla="*/ 109 h 545"/>
                <a:gd name="T32" fmla="*/ 28 w 175"/>
                <a:gd name="T33" fmla="*/ 147 h 545"/>
                <a:gd name="T34" fmla="*/ 11 w 175"/>
                <a:gd name="T35" fmla="*/ 185 h 545"/>
                <a:gd name="T36" fmla="*/ 0 w 175"/>
                <a:gd name="T37" fmla="*/ 228 h 545"/>
                <a:gd name="T38" fmla="*/ 0 w 175"/>
                <a:gd name="T39" fmla="*/ 272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545">
                  <a:moveTo>
                    <a:pt x="0" y="272"/>
                  </a:moveTo>
                  <a:lnTo>
                    <a:pt x="0" y="272"/>
                  </a:lnTo>
                  <a:lnTo>
                    <a:pt x="0" y="315"/>
                  </a:lnTo>
                  <a:lnTo>
                    <a:pt x="11" y="359"/>
                  </a:lnTo>
                  <a:lnTo>
                    <a:pt x="28" y="397"/>
                  </a:lnTo>
                  <a:lnTo>
                    <a:pt x="49" y="435"/>
                  </a:lnTo>
                  <a:lnTo>
                    <a:pt x="71" y="467"/>
                  </a:lnTo>
                  <a:lnTo>
                    <a:pt x="103" y="500"/>
                  </a:lnTo>
                  <a:lnTo>
                    <a:pt x="136" y="527"/>
                  </a:lnTo>
                  <a:lnTo>
                    <a:pt x="174" y="544"/>
                  </a:lnTo>
                  <a:lnTo>
                    <a:pt x="174" y="0"/>
                  </a:lnTo>
                  <a:lnTo>
                    <a:pt x="174" y="0"/>
                  </a:lnTo>
                  <a:lnTo>
                    <a:pt x="136" y="17"/>
                  </a:lnTo>
                  <a:lnTo>
                    <a:pt x="103" y="44"/>
                  </a:lnTo>
                  <a:lnTo>
                    <a:pt x="71" y="76"/>
                  </a:lnTo>
                  <a:lnTo>
                    <a:pt x="49" y="109"/>
                  </a:lnTo>
                  <a:lnTo>
                    <a:pt x="28" y="147"/>
                  </a:lnTo>
                  <a:lnTo>
                    <a:pt x="11" y="185"/>
                  </a:lnTo>
                  <a:lnTo>
                    <a:pt x="0" y="228"/>
                  </a:lnTo>
                  <a:lnTo>
                    <a:pt x="0" y="2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5" name="Freeform 241"/>
            <p:cNvSpPr>
              <a:spLocks noChangeArrowheads="1"/>
            </p:cNvSpPr>
            <p:nvPr/>
          </p:nvSpPr>
          <p:spPr bwMode="auto">
            <a:xfrm>
              <a:off x="10844213" y="6024563"/>
              <a:ext cx="61913" cy="839787"/>
            </a:xfrm>
            <a:custGeom>
              <a:avLst/>
              <a:gdLst>
                <a:gd name="T0" fmla="*/ 174 w 175"/>
                <a:gd name="T1" fmla="*/ 2336 h 2337"/>
                <a:gd name="T2" fmla="*/ 0 w 175"/>
                <a:gd name="T3" fmla="*/ 2336 h 2337"/>
                <a:gd name="T4" fmla="*/ 0 w 175"/>
                <a:gd name="T5" fmla="*/ 0 h 2337"/>
                <a:gd name="T6" fmla="*/ 174 w 175"/>
                <a:gd name="T7" fmla="*/ 0 h 2337"/>
                <a:gd name="T8" fmla="*/ 174 w 175"/>
                <a:gd name="T9" fmla="*/ 2336 h 2337"/>
              </a:gdLst>
              <a:ahLst/>
              <a:cxnLst>
                <a:cxn ang="0">
                  <a:pos x="T0" y="T1"/>
                </a:cxn>
                <a:cxn ang="0">
                  <a:pos x="T2" y="T3"/>
                </a:cxn>
                <a:cxn ang="0">
                  <a:pos x="T4" y="T5"/>
                </a:cxn>
                <a:cxn ang="0">
                  <a:pos x="T6" y="T7"/>
                </a:cxn>
                <a:cxn ang="0">
                  <a:pos x="T8" y="T9"/>
                </a:cxn>
              </a:cxnLst>
              <a:rect l="0" t="0" r="r" b="b"/>
              <a:pathLst>
                <a:path w="175" h="2337">
                  <a:moveTo>
                    <a:pt x="174" y="2336"/>
                  </a:moveTo>
                  <a:lnTo>
                    <a:pt x="0" y="2336"/>
                  </a:lnTo>
                  <a:lnTo>
                    <a:pt x="0" y="0"/>
                  </a:lnTo>
                  <a:lnTo>
                    <a:pt x="174" y="0"/>
                  </a:lnTo>
                  <a:lnTo>
                    <a:pt x="174" y="233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6" name="Freeform 242"/>
            <p:cNvSpPr>
              <a:spLocks noChangeArrowheads="1"/>
            </p:cNvSpPr>
            <p:nvPr/>
          </p:nvSpPr>
          <p:spPr bwMode="auto">
            <a:xfrm>
              <a:off x="10999788" y="2271713"/>
              <a:ext cx="217488" cy="215900"/>
            </a:xfrm>
            <a:custGeom>
              <a:avLst/>
              <a:gdLst>
                <a:gd name="T0" fmla="*/ 239 w 609"/>
                <a:gd name="T1" fmla="*/ 597 h 604"/>
                <a:gd name="T2" fmla="*/ 136 w 609"/>
                <a:gd name="T3" fmla="*/ 554 h 604"/>
                <a:gd name="T4" fmla="*/ 49 w 609"/>
                <a:gd name="T5" fmla="*/ 472 h 604"/>
                <a:gd name="T6" fmla="*/ 6 w 609"/>
                <a:gd name="T7" fmla="*/ 364 h 604"/>
                <a:gd name="T8" fmla="*/ 6 w 609"/>
                <a:gd name="T9" fmla="*/ 239 h 604"/>
                <a:gd name="T10" fmla="*/ 49 w 609"/>
                <a:gd name="T11" fmla="*/ 130 h 604"/>
                <a:gd name="T12" fmla="*/ 136 w 609"/>
                <a:gd name="T13" fmla="*/ 49 h 604"/>
                <a:gd name="T14" fmla="*/ 239 w 609"/>
                <a:gd name="T15" fmla="*/ 5 h 604"/>
                <a:gd name="T16" fmla="*/ 364 w 609"/>
                <a:gd name="T17" fmla="*/ 5 h 604"/>
                <a:gd name="T18" fmla="*/ 473 w 609"/>
                <a:gd name="T19" fmla="*/ 49 h 604"/>
                <a:gd name="T20" fmla="*/ 554 w 609"/>
                <a:gd name="T21" fmla="*/ 130 h 604"/>
                <a:gd name="T22" fmla="*/ 597 w 609"/>
                <a:gd name="T23" fmla="*/ 239 h 604"/>
                <a:gd name="T24" fmla="*/ 597 w 609"/>
                <a:gd name="T25" fmla="*/ 364 h 604"/>
                <a:gd name="T26" fmla="*/ 554 w 609"/>
                <a:gd name="T27" fmla="*/ 472 h 604"/>
                <a:gd name="T28" fmla="*/ 473 w 609"/>
                <a:gd name="T29" fmla="*/ 554 h 604"/>
                <a:gd name="T30" fmla="*/ 364 w 609"/>
                <a:gd name="T31" fmla="*/ 597 h 604"/>
                <a:gd name="T32" fmla="*/ 304 w 609"/>
                <a:gd name="T33" fmla="*/ 174 h 604"/>
                <a:gd name="T34" fmla="*/ 250 w 609"/>
                <a:gd name="T35" fmla="*/ 185 h 604"/>
                <a:gd name="T36" fmla="*/ 212 w 609"/>
                <a:gd name="T37" fmla="*/ 212 h 604"/>
                <a:gd name="T38" fmla="*/ 185 w 609"/>
                <a:gd name="T39" fmla="*/ 249 h 604"/>
                <a:gd name="T40" fmla="*/ 174 w 609"/>
                <a:gd name="T41" fmla="*/ 304 h 604"/>
                <a:gd name="T42" fmla="*/ 185 w 609"/>
                <a:gd name="T43" fmla="*/ 353 h 604"/>
                <a:gd name="T44" fmla="*/ 212 w 609"/>
                <a:gd name="T45" fmla="*/ 391 h 604"/>
                <a:gd name="T46" fmla="*/ 250 w 609"/>
                <a:gd name="T47" fmla="*/ 424 h 604"/>
                <a:gd name="T48" fmla="*/ 304 w 609"/>
                <a:gd name="T49" fmla="*/ 429 h 604"/>
                <a:gd name="T50" fmla="*/ 353 w 609"/>
                <a:gd name="T51" fmla="*/ 424 h 604"/>
                <a:gd name="T52" fmla="*/ 397 w 609"/>
                <a:gd name="T53" fmla="*/ 391 h 604"/>
                <a:gd name="T54" fmla="*/ 424 w 609"/>
                <a:gd name="T55" fmla="*/ 353 h 604"/>
                <a:gd name="T56" fmla="*/ 435 w 609"/>
                <a:gd name="T57" fmla="*/ 304 h 604"/>
                <a:gd name="T58" fmla="*/ 424 w 609"/>
                <a:gd name="T59" fmla="*/ 249 h 604"/>
                <a:gd name="T60" fmla="*/ 397 w 609"/>
                <a:gd name="T61" fmla="*/ 212 h 604"/>
                <a:gd name="T62" fmla="*/ 353 w 609"/>
                <a:gd name="T63" fmla="*/ 185 h 604"/>
                <a:gd name="T64" fmla="*/ 304 w 609"/>
                <a:gd name="T65" fmla="*/ 17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4">
                  <a:moveTo>
                    <a:pt x="304" y="603"/>
                  </a:moveTo>
                  <a:lnTo>
                    <a:pt x="239" y="597"/>
                  </a:lnTo>
                  <a:lnTo>
                    <a:pt x="185" y="581"/>
                  </a:lnTo>
                  <a:lnTo>
                    <a:pt x="136" y="554"/>
                  </a:lnTo>
                  <a:lnTo>
                    <a:pt x="87" y="516"/>
                  </a:lnTo>
                  <a:lnTo>
                    <a:pt x="49" y="472"/>
                  </a:lnTo>
                  <a:lnTo>
                    <a:pt x="22" y="418"/>
                  </a:lnTo>
                  <a:lnTo>
                    <a:pt x="6" y="364"/>
                  </a:lnTo>
                  <a:lnTo>
                    <a:pt x="0" y="304"/>
                  </a:lnTo>
                  <a:lnTo>
                    <a:pt x="6" y="239"/>
                  </a:lnTo>
                  <a:lnTo>
                    <a:pt x="22" y="185"/>
                  </a:lnTo>
                  <a:lnTo>
                    <a:pt x="49" y="130"/>
                  </a:lnTo>
                  <a:lnTo>
                    <a:pt x="87" y="87"/>
                  </a:lnTo>
                  <a:lnTo>
                    <a:pt x="136" y="49"/>
                  </a:lnTo>
                  <a:lnTo>
                    <a:pt x="185" y="22"/>
                  </a:lnTo>
                  <a:lnTo>
                    <a:pt x="239" y="5"/>
                  </a:lnTo>
                  <a:lnTo>
                    <a:pt x="304" y="0"/>
                  </a:lnTo>
                  <a:lnTo>
                    <a:pt x="364" y="5"/>
                  </a:lnTo>
                  <a:lnTo>
                    <a:pt x="418" y="22"/>
                  </a:lnTo>
                  <a:lnTo>
                    <a:pt x="473" y="49"/>
                  </a:lnTo>
                  <a:lnTo>
                    <a:pt x="516" y="87"/>
                  </a:lnTo>
                  <a:lnTo>
                    <a:pt x="554" y="130"/>
                  </a:lnTo>
                  <a:lnTo>
                    <a:pt x="581" y="185"/>
                  </a:lnTo>
                  <a:lnTo>
                    <a:pt x="597" y="239"/>
                  </a:lnTo>
                  <a:lnTo>
                    <a:pt x="608" y="304"/>
                  </a:lnTo>
                  <a:lnTo>
                    <a:pt x="597" y="364"/>
                  </a:lnTo>
                  <a:lnTo>
                    <a:pt x="581" y="418"/>
                  </a:lnTo>
                  <a:lnTo>
                    <a:pt x="554" y="472"/>
                  </a:lnTo>
                  <a:lnTo>
                    <a:pt x="516" y="516"/>
                  </a:lnTo>
                  <a:lnTo>
                    <a:pt x="473" y="554"/>
                  </a:lnTo>
                  <a:lnTo>
                    <a:pt x="418" y="581"/>
                  </a:lnTo>
                  <a:lnTo>
                    <a:pt x="364" y="597"/>
                  </a:lnTo>
                  <a:lnTo>
                    <a:pt x="304" y="603"/>
                  </a:lnTo>
                  <a:close/>
                  <a:moveTo>
                    <a:pt x="304" y="174"/>
                  </a:moveTo>
                  <a:lnTo>
                    <a:pt x="277" y="174"/>
                  </a:lnTo>
                  <a:lnTo>
                    <a:pt x="250" y="185"/>
                  </a:lnTo>
                  <a:lnTo>
                    <a:pt x="229" y="195"/>
                  </a:lnTo>
                  <a:lnTo>
                    <a:pt x="212" y="212"/>
                  </a:lnTo>
                  <a:lnTo>
                    <a:pt x="196" y="228"/>
                  </a:lnTo>
                  <a:lnTo>
                    <a:pt x="185" y="249"/>
                  </a:lnTo>
                  <a:lnTo>
                    <a:pt x="174" y="277"/>
                  </a:lnTo>
                  <a:lnTo>
                    <a:pt x="174" y="304"/>
                  </a:lnTo>
                  <a:lnTo>
                    <a:pt x="174" y="326"/>
                  </a:lnTo>
                  <a:lnTo>
                    <a:pt x="185" y="353"/>
                  </a:lnTo>
                  <a:lnTo>
                    <a:pt x="196" y="374"/>
                  </a:lnTo>
                  <a:lnTo>
                    <a:pt x="212" y="391"/>
                  </a:lnTo>
                  <a:lnTo>
                    <a:pt x="229" y="407"/>
                  </a:lnTo>
                  <a:lnTo>
                    <a:pt x="250" y="424"/>
                  </a:lnTo>
                  <a:lnTo>
                    <a:pt x="277" y="429"/>
                  </a:lnTo>
                  <a:lnTo>
                    <a:pt x="304" y="429"/>
                  </a:lnTo>
                  <a:lnTo>
                    <a:pt x="331" y="429"/>
                  </a:lnTo>
                  <a:lnTo>
                    <a:pt x="353" y="424"/>
                  </a:lnTo>
                  <a:lnTo>
                    <a:pt x="375" y="407"/>
                  </a:lnTo>
                  <a:lnTo>
                    <a:pt x="397" y="391"/>
                  </a:lnTo>
                  <a:lnTo>
                    <a:pt x="408" y="374"/>
                  </a:lnTo>
                  <a:lnTo>
                    <a:pt x="424" y="353"/>
                  </a:lnTo>
                  <a:lnTo>
                    <a:pt x="429" y="326"/>
                  </a:lnTo>
                  <a:lnTo>
                    <a:pt x="435" y="304"/>
                  </a:lnTo>
                  <a:lnTo>
                    <a:pt x="429" y="277"/>
                  </a:lnTo>
                  <a:lnTo>
                    <a:pt x="424" y="249"/>
                  </a:lnTo>
                  <a:lnTo>
                    <a:pt x="408" y="228"/>
                  </a:lnTo>
                  <a:lnTo>
                    <a:pt x="397" y="212"/>
                  </a:lnTo>
                  <a:lnTo>
                    <a:pt x="375" y="195"/>
                  </a:lnTo>
                  <a:lnTo>
                    <a:pt x="353" y="185"/>
                  </a:lnTo>
                  <a:lnTo>
                    <a:pt x="331" y="174"/>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7" name="Freeform 243"/>
            <p:cNvSpPr>
              <a:spLocks noChangeArrowheads="1"/>
            </p:cNvSpPr>
            <p:nvPr/>
          </p:nvSpPr>
          <p:spPr bwMode="auto">
            <a:xfrm>
              <a:off x="11466513" y="1851025"/>
              <a:ext cx="217488" cy="217487"/>
            </a:xfrm>
            <a:custGeom>
              <a:avLst/>
              <a:gdLst>
                <a:gd name="T0" fmla="*/ 244 w 609"/>
                <a:gd name="T1" fmla="*/ 603 h 609"/>
                <a:gd name="T2" fmla="*/ 136 w 609"/>
                <a:gd name="T3" fmla="*/ 554 h 609"/>
                <a:gd name="T4" fmla="*/ 49 w 609"/>
                <a:gd name="T5" fmla="*/ 472 h 609"/>
                <a:gd name="T6" fmla="*/ 5 w 609"/>
                <a:gd name="T7" fmla="*/ 364 h 609"/>
                <a:gd name="T8" fmla="*/ 5 w 609"/>
                <a:gd name="T9" fmla="*/ 244 h 609"/>
                <a:gd name="T10" fmla="*/ 49 w 609"/>
                <a:gd name="T11" fmla="*/ 135 h 609"/>
                <a:gd name="T12" fmla="*/ 136 w 609"/>
                <a:gd name="T13" fmla="*/ 54 h 609"/>
                <a:gd name="T14" fmla="*/ 244 w 609"/>
                <a:gd name="T15" fmla="*/ 6 h 609"/>
                <a:gd name="T16" fmla="*/ 363 w 609"/>
                <a:gd name="T17" fmla="*/ 6 h 609"/>
                <a:gd name="T18" fmla="*/ 472 w 609"/>
                <a:gd name="T19" fmla="*/ 54 h 609"/>
                <a:gd name="T20" fmla="*/ 553 w 609"/>
                <a:gd name="T21" fmla="*/ 135 h 609"/>
                <a:gd name="T22" fmla="*/ 597 w 609"/>
                <a:gd name="T23" fmla="*/ 244 h 609"/>
                <a:gd name="T24" fmla="*/ 597 w 609"/>
                <a:gd name="T25" fmla="*/ 364 h 609"/>
                <a:gd name="T26" fmla="*/ 553 w 609"/>
                <a:gd name="T27" fmla="*/ 472 h 609"/>
                <a:gd name="T28" fmla="*/ 472 w 609"/>
                <a:gd name="T29" fmla="*/ 554 h 609"/>
                <a:gd name="T30" fmla="*/ 363 w 609"/>
                <a:gd name="T31" fmla="*/ 603 h 609"/>
                <a:gd name="T32" fmla="*/ 304 w 609"/>
                <a:gd name="T33" fmla="*/ 174 h 609"/>
                <a:gd name="T34" fmla="*/ 255 w 609"/>
                <a:gd name="T35" fmla="*/ 185 h 609"/>
                <a:gd name="T36" fmla="*/ 211 w 609"/>
                <a:gd name="T37" fmla="*/ 212 h 609"/>
                <a:gd name="T38" fmla="*/ 184 w 609"/>
                <a:gd name="T39" fmla="*/ 255 h 609"/>
                <a:gd name="T40" fmla="*/ 174 w 609"/>
                <a:gd name="T41" fmla="*/ 304 h 609"/>
                <a:gd name="T42" fmla="*/ 184 w 609"/>
                <a:gd name="T43" fmla="*/ 353 h 609"/>
                <a:gd name="T44" fmla="*/ 211 w 609"/>
                <a:gd name="T45" fmla="*/ 397 h 609"/>
                <a:gd name="T46" fmla="*/ 255 w 609"/>
                <a:gd name="T47" fmla="*/ 424 h 609"/>
                <a:gd name="T48" fmla="*/ 304 w 609"/>
                <a:gd name="T49" fmla="*/ 435 h 609"/>
                <a:gd name="T50" fmla="*/ 353 w 609"/>
                <a:gd name="T51" fmla="*/ 424 h 609"/>
                <a:gd name="T52" fmla="*/ 396 w 609"/>
                <a:gd name="T53" fmla="*/ 397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54"/>
                  </a:lnTo>
                  <a:lnTo>
                    <a:pt x="87" y="522"/>
                  </a:lnTo>
                  <a:lnTo>
                    <a:pt x="49" y="472"/>
                  </a:lnTo>
                  <a:lnTo>
                    <a:pt x="22" y="424"/>
                  </a:lnTo>
                  <a:lnTo>
                    <a:pt x="5" y="364"/>
                  </a:lnTo>
                  <a:lnTo>
                    <a:pt x="0" y="304"/>
                  </a:lnTo>
                  <a:lnTo>
                    <a:pt x="5" y="244"/>
                  </a:lnTo>
                  <a:lnTo>
                    <a:pt x="22" y="185"/>
                  </a:lnTo>
                  <a:lnTo>
                    <a:pt x="49" y="135"/>
                  </a:lnTo>
                  <a:lnTo>
                    <a:pt x="87" y="92"/>
                  </a:lnTo>
                  <a:lnTo>
                    <a:pt x="136" y="54"/>
                  </a:lnTo>
                  <a:lnTo>
                    <a:pt x="184" y="27"/>
                  </a:lnTo>
                  <a:lnTo>
                    <a:pt x="244" y="6"/>
                  </a:lnTo>
                  <a:lnTo>
                    <a:pt x="304" y="0"/>
                  </a:lnTo>
                  <a:lnTo>
                    <a:pt x="363" y="6"/>
                  </a:lnTo>
                  <a:lnTo>
                    <a:pt x="418" y="27"/>
                  </a:lnTo>
                  <a:lnTo>
                    <a:pt x="472" y="54"/>
                  </a:lnTo>
                  <a:lnTo>
                    <a:pt x="515" y="92"/>
                  </a:lnTo>
                  <a:lnTo>
                    <a:pt x="553" y="135"/>
                  </a:lnTo>
                  <a:lnTo>
                    <a:pt x="580" y="185"/>
                  </a:lnTo>
                  <a:lnTo>
                    <a:pt x="597" y="244"/>
                  </a:lnTo>
                  <a:lnTo>
                    <a:pt x="608" y="304"/>
                  </a:lnTo>
                  <a:lnTo>
                    <a:pt x="597" y="364"/>
                  </a:lnTo>
                  <a:lnTo>
                    <a:pt x="580" y="424"/>
                  </a:lnTo>
                  <a:lnTo>
                    <a:pt x="553" y="472"/>
                  </a:lnTo>
                  <a:lnTo>
                    <a:pt x="515" y="522"/>
                  </a:lnTo>
                  <a:lnTo>
                    <a:pt x="472" y="554"/>
                  </a:lnTo>
                  <a:lnTo>
                    <a:pt x="418" y="587"/>
                  </a:lnTo>
                  <a:lnTo>
                    <a:pt x="363" y="603"/>
                  </a:lnTo>
                  <a:lnTo>
                    <a:pt x="304" y="608"/>
                  </a:lnTo>
                  <a:close/>
                  <a:moveTo>
                    <a:pt x="304" y="174"/>
                  </a:moveTo>
                  <a:lnTo>
                    <a:pt x="276" y="179"/>
                  </a:lnTo>
                  <a:lnTo>
                    <a:pt x="255" y="185"/>
                  </a:lnTo>
                  <a:lnTo>
                    <a:pt x="228" y="195"/>
                  </a:lnTo>
                  <a:lnTo>
                    <a:pt x="211" y="212"/>
                  </a:lnTo>
                  <a:lnTo>
                    <a:pt x="195" y="233"/>
                  </a:lnTo>
                  <a:lnTo>
                    <a:pt x="184" y="255"/>
                  </a:lnTo>
                  <a:lnTo>
                    <a:pt x="174" y="277"/>
                  </a:lnTo>
                  <a:lnTo>
                    <a:pt x="174" y="304"/>
                  </a:lnTo>
                  <a:lnTo>
                    <a:pt x="174" y="331"/>
                  </a:lnTo>
                  <a:lnTo>
                    <a:pt x="184" y="353"/>
                  </a:lnTo>
                  <a:lnTo>
                    <a:pt x="195" y="375"/>
                  </a:lnTo>
                  <a:lnTo>
                    <a:pt x="211" y="397"/>
                  </a:lnTo>
                  <a:lnTo>
                    <a:pt x="228" y="413"/>
                  </a:lnTo>
                  <a:lnTo>
                    <a:pt x="255" y="424"/>
                  </a:lnTo>
                  <a:lnTo>
                    <a:pt x="276" y="435"/>
                  </a:lnTo>
                  <a:lnTo>
                    <a:pt x="304" y="435"/>
                  </a:lnTo>
                  <a:lnTo>
                    <a:pt x="331" y="435"/>
                  </a:lnTo>
                  <a:lnTo>
                    <a:pt x="353" y="424"/>
                  </a:lnTo>
                  <a:lnTo>
                    <a:pt x="374" y="413"/>
                  </a:lnTo>
                  <a:lnTo>
                    <a:pt x="396" y="397"/>
                  </a:lnTo>
                  <a:lnTo>
                    <a:pt x="412" y="375"/>
                  </a:lnTo>
                  <a:lnTo>
                    <a:pt x="423" y="353"/>
                  </a:lnTo>
                  <a:lnTo>
                    <a:pt x="428" y="331"/>
                  </a:lnTo>
                  <a:lnTo>
                    <a:pt x="434" y="304"/>
                  </a:lnTo>
                  <a:lnTo>
                    <a:pt x="428" y="277"/>
                  </a:lnTo>
                  <a:lnTo>
                    <a:pt x="423" y="255"/>
                  </a:lnTo>
                  <a:lnTo>
                    <a:pt x="412" y="233"/>
                  </a:lnTo>
                  <a:lnTo>
                    <a:pt x="396" y="212"/>
                  </a:lnTo>
                  <a:lnTo>
                    <a:pt x="374" y="195"/>
                  </a:lnTo>
                  <a:lnTo>
                    <a:pt x="353" y="185"/>
                  </a:lnTo>
                  <a:lnTo>
                    <a:pt x="331" y="179"/>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8" name="Freeform 244"/>
            <p:cNvSpPr>
              <a:spLocks noChangeArrowheads="1"/>
            </p:cNvSpPr>
            <p:nvPr/>
          </p:nvSpPr>
          <p:spPr bwMode="auto">
            <a:xfrm>
              <a:off x="10844213" y="4545013"/>
              <a:ext cx="217488" cy="217487"/>
            </a:xfrm>
            <a:custGeom>
              <a:avLst/>
              <a:gdLst>
                <a:gd name="T0" fmla="*/ 244 w 609"/>
                <a:gd name="T1" fmla="*/ 603 h 610"/>
                <a:gd name="T2" fmla="*/ 136 w 609"/>
                <a:gd name="T3" fmla="*/ 560 h 610"/>
                <a:gd name="T4" fmla="*/ 55 w 609"/>
                <a:gd name="T5" fmla="*/ 473 h 610"/>
                <a:gd name="T6" fmla="*/ 5 w 609"/>
                <a:gd name="T7" fmla="*/ 364 h 610"/>
                <a:gd name="T8" fmla="*/ 5 w 609"/>
                <a:gd name="T9" fmla="*/ 245 h 610"/>
                <a:gd name="T10" fmla="*/ 55 w 609"/>
                <a:gd name="T11" fmla="*/ 137 h 610"/>
                <a:gd name="T12" fmla="*/ 136 w 609"/>
                <a:gd name="T13" fmla="*/ 55 h 610"/>
                <a:gd name="T14" fmla="*/ 244 w 609"/>
                <a:gd name="T15" fmla="*/ 12 h 610"/>
                <a:gd name="T16" fmla="*/ 363 w 609"/>
                <a:gd name="T17" fmla="*/ 12 h 610"/>
                <a:gd name="T18" fmla="*/ 472 w 609"/>
                <a:gd name="T19" fmla="*/ 55 h 610"/>
                <a:gd name="T20" fmla="*/ 554 w 609"/>
                <a:gd name="T21" fmla="*/ 137 h 610"/>
                <a:gd name="T22" fmla="*/ 603 w 609"/>
                <a:gd name="T23" fmla="*/ 245 h 610"/>
                <a:gd name="T24" fmla="*/ 603 w 609"/>
                <a:gd name="T25" fmla="*/ 364 h 610"/>
                <a:gd name="T26" fmla="*/ 554 w 609"/>
                <a:gd name="T27" fmla="*/ 473 h 610"/>
                <a:gd name="T28" fmla="*/ 472 w 609"/>
                <a:gd name="T29" fmla="*/ 560 h 610"/>
                <a:gd name="T30" fmla="*/ 363 w 609"/>
                <a:gd name="T31" fmla="*/ 603 h 610"/>
                <a:gd name="T32" fmla="*/ 304 w 609"/>
                <a:gd name="T33" fmla="*/ 174 h 610"/>
                <a:gd name="T34" fmla="*/ 255 w 609"/>
                <a:gd name="T35" fmla="*/ 185 h 610"/>
                <a:gd name="T36" fmla="*/ 211 w 609"/>
                <a:gd name="T37" fmla="*/ 212 h 610"/>
                <a:gd name="T38" fmla="*/ 184 w 609"/>
                <a:gd name="T39" fmla="*/ 256 h 610"/>
                <a:gd name="T40" fmla="*/ 174 w 609"/>
                <a:gd name="T41" fmla="*/ 305 h 610"/>
                <a:gd name="T42" fmla="*/ 184 w 609"/>
                <a:gd name="T43" fmla="*/ 359 h 610"/>
                <a:gd name="T44" fmla="*/ 211 w 609"/>
                <a:gd name="T45" fmla="*/ 397 h 610"/>
                <a:gd name="T46" fmla="*/ 255 w 609"/>
                <a:gd name="T47" fmla="*/ 424 h 610"/>
                <a:gd name="T48" fmla="*/ 304 w 609"/>
                <a:gd name="T49" fmla="*/ 435 h 610"/>
                <a:gd name="T50" fmla="*/ 353 w 609"/>
                <a:gd name="T51" fmla="*/ 424 h 610"/>
                <a:gd name="T52" fmla="*/ 396 w 609"/>
                <a:gd name="T53" fmla="*/ 397 h 610"/>
                <a:gd name="T54" fmla="*/ 423 w 609"/>
                <a:gd name="T55" fmla="*/ 359 h 610"/>
                <a:gd name="T56" fmla="*/ 434 w 609"/>
                <a:gd name="T57" fmla="*/ 305 h 610"/>
                <a:gd name="T58" fmla="*/ 423 w 609"/>
                <a:gd name="T59" fmla="*/ 256 h 610"/>
                <a:gd name="T60" fmla="*/ 396 w 609"/>
                <a:gd name="T61" fmla="*/ 212 h 610"/>
                <a:gd name="T62" fmla="*/ 353 w 609"/>
                <a:gd name="T63" fmla="*/ 185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4" y="603"/>
                  </a:lnTo>
                  <a:lnTo>
                    <a:pt x="184" y="587"/>
                  </a:lnTo>
                  <a:lnTo>
                    <a:pt x="136" y="560"/>
                  </a:lnTo>
                  <a:lnTo>
                    <a:pt x="87" y="522"/>
                  </a:lnTo>
                  <a:lnTo>
                    <a:pt x="55" y="473"/>
                  </a:lnTo>
                  <a:lnTo>
                    <a:pt x="22" y="424"/>
                  </a:lnTo>
                  <a:lnTo>
                    <a:pt x="5" y="364"/>
                  </a:lnTo>
                  <a:lnTo>
                    <a:pt x="0" y="305"/>
                  </a:lnTo>
                  <a:lnTo>
                    <a:pt x="5" y="245"/>
                  </a:lnTo>
                  <a:lnTo>
                    <a:pt x="22" y="191"/>
                  </a:lnTo>
                  <a:lnTo>
                    <a:pt x="55" y="137"/>
                  </a:lnTo>
                  <a:lnTo>
                    <a:pt x="87" y="93"/>
                  </a:lnTo>
                  <a:lnTo>
                    <a:pt x="136" y="55"/>
                  </a:lnTo>
                  <a:lnTo>
                    <a:pt x="184" y="28"/>
                  </a:lnTo>
                  <a:lnTo>
                    <a:pt x="244" y="12"/>
                  </a:lnTo>
                  <a:lnTo>
                    <a:pt x="304" y="0"/>
                  </a:lnTo>
                  <a:lnTo>
                    <a:pt x="363" y="12"/>
                  </a:lnTo>
                  <a:lnTo>
                    <a:pt x="423" y="28"/>
                  </a:lnTo>
                  <a:lnTo>
                    <a:pt x="472" y="55"/>
                  </a:lnTo>
                  <a:lnTo>
                    <a:pt x="515" y="93"/>
                  </a:lnTo>
                  <a:lnTo>
                    <a:pt x="554" y="137"/>
                  </a:lnTo>
                  <a:lnTo>
                    <a:pt x="581" y="191"/>
                  </a:lnTo>
                  <a:lnTo>
                    <a:pt x="603" y="245"/>
                  </a:lnTo>
                  <a:lnTo>
                    <a:pt x="608" y="305"/>
                  </a:lnTo>
                  <a:lnTo>
                    <a:pt x="603" y="364"/>
                  </a:lnTo>
                  <a:lnTo>
                    <a:pt x="581" y="424"/>
                  </a:lnTo>
                  <a:lnTo>
                    <a:pt x="554" y="473"/>
                  </a:lnTo>
                  <a:lnTo>
                    <a:pt x="515" y="522"/>
                  </a:lnTo>
                  <a:lnTo>
                    <a:pt x="472" y="560"/>
                  </a:lnTo>
                  <a:lnTo>
                    <a:pt x="423" y="587"/>
                  </a:lnTo>
                  <a:lnTo>
                    <a:pt x="363" y="603"/>
                  </a:lnTo>
                  <a:lnTo>
                    <a:pt x="304" y="609"/>
                  </a:lnTo>
                  <a:close/>
                  <a:moveTo>
                    <a:pt x="304" y="174"/>
                  </a:moveTo>
                  <a:lnTo>
                    <a:pt x="277" y="180"/>
                  </a:lnTo>
                  <a:lnTo>
                    <a:pt x="255" y="185"/>
                  </a:lnTo>
                  <a:lnTo>
                    <a:pt x="234" y="196"/>
                  </a:lnTo>
                  <a:lnTo>
                    <a:pt x="211" y="212"/>
                  </a:lnTo>
                  <a:lnTo>
                    <a:pt x="195" y="234"/>
                  </a:lnTo>
                  <a:lnTo>
                    <a:pt x="184" y="256"/>
                  </a:lnTo>
                  <a:lnTo>
                    <a:pt x="179" y="278"/>
                  </a:lnTo>
                  <a:lnTo>
                    <a:pt x="174" y="305"/>
                  </a:lnTo>
                  <a:lnTo>
                    <a:pt x="179" y="332"/>
                  </a:lnTo>
                  <a:lnTo>
                    <a:pt x="184" y="359"/>
                  </a:lnTo>
                  <a:lnTo>
                    <a:pt x="195" y="381"/>
                  </a:lnTo>
                  <a:lnTo>
                    <a:pt x="211" y="397"/>
                  </a:lnTo>
                  <a:lnTo>
                    <a:pt x="234" y="414"/>
                  </a:lnTo>
                  <a:lnTo>
                    <a:pt x="255" y="424"/>
                  </a:lnTo>
                  <a:lnTo>
                    <a:pt x="277" y="435"/>
                  </a:lnTo>
                  <a:lnTo>
                    <a:pt x="304" y="435"/>
                  </a:lnTo>
                  <a:lnTo>
                    <a:pt x="331" y="435"/>
                  </a:lnTo>
                  <a:lnTo>
                    <a:pt x="353" y="424"/>
                  </a:lnTo>
                  <a:lnTo>
                    <a:pt x="375" y="414"/>
                  </a:lnTo>
                  <a:lnTo>
                    <a:pt x="396" y="397"/>
                  </a:lnTo>
                  <a:lnTo>
                    <a:pt x="413" y="381"/>
                  </a:lnTo>
                  <a:lnTo>
                    <a:pt x="423" y="359"/>
                  </a:lnTo>
                  <a:lnTo>
                    <a:pt x="429" y="332"/>
                  </a:lnTo>
                  <a:lnTo>
                    <a:pt x="434" y="305"/>
                  </a:lnTo>
                  <a:lnTo>
                    <a:pt x="429" y="278"/>
                  </a:lnTo>
                  <a:lnTo>
                    <a:pt x="423" y="256"/>
                  </a:lnTo>
                  <a:lnTo>
                    <a:pt x="413" y="234"/>
                  </a:lnTo>
                  <a:lnTo>
                    <a:pt x="396" y="212"/>
                  </a:lnTo>
                  <a:lnTo>
                    <a:pt x="375" y="196"/>
                  </a:lnTo>
                  <a:lnTo>
                    <a:pt x="353" y="185"/>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29" name="Freeform 245"/>
            <p:cNvSpPr>
              <a:spLocks noChangeArrowheads="1"/>
            </p:cNvSpPr>
            <p:nvPr/>
          </p:nvSpPr>
          <p:spPr bwMode="auto">
            <a:xfrm>
              <a:off x="11153775" y="5367338"/>
              <a:ext cx="217488" cy="217487"/>
            </a:xfrm>
            <a:custGeom>
              <a:avLst/>
              <a:gdLst>
                <a:gd name="T0" fmla="*/ 245 w 609"/>
                <a:gd name="T1" fmla="*/ 603 h 610"/>
                <a:gd name="T2" fmla="*/ 136 w 609"/>
                <a:gd name="T3" fmla="*/ 559 h 610"/>
                <a:gd name="T4" fmla="*/ 54 w 609"/>
                <a:gd name="T5" fmla="*/ 473 h 610"/>
                <a:gd name="T6" fmla="*/ 11 w 609"/>
                <a:gd name="T7" fmla="*/ 364 h 610"/>
                <a:gd name="T8" fmla="*/ 11 w 609"/>
                <a:gd name="T9" fmla="*/ 244 h 610"/>
                <a:gd name="T10" fmla="*/ 54 w 609"/>
                <a:gd name="T11" fmla="*/ 136 h 610"/>
                <a:gd name="T12" fmla="*/ 136 w 609"/>
                <a:gd name="T13" fmla="*/ 55 h 610"/>
                <a:gd name="T14" fmla="*/ 245 w 609"/>
                <a:gd name="T15" fmla="*/ 5 h 610"/>
                <a:gd name="T16" fmla="*/ 369 w 609"/>
                <a:gd name="T17" fmla="*/ 11 h 610"/>
                <a:gd name="T18" fmla="*/ 472 w 609"/>
                <a:gd name="T19" fmla="*/ 55 h 610"/>
                <a:gd name="T20" fmla="*/ 560 w 609"/>
                <a:gd name="T21" fmla="*/ 136 h 610"/>
                <a:gd name="T22" fmla="*/ 603 w 609"/>
                <a:gd name="T23" fmla="*/ 244 h 610"/>
                <a:gd name="T24" fmla="*/ 603 w 609"/>
                <a:gd name="T25" fmla="*/ 364 h 610"/>
                <a:gd name="T26" fmla="*/ 560 w 609"/>
                <a:gd name="T27" fmla="*/ 473 h 610"/>
                <a:gd name="T28" fmla="*/ 472 w 609"/>
                <a:gd name="T29" fmla="*/ 559 h 610"/>
                <a:gd name="T30" fmla="*/ 369 w 609"/>
                <a:gd name="T31" fmla="*/ 603 h 610"/>
                <a:gd name="T32" fmla="*/ 304 w 609"/>
                <a:gd name="T33" fmla="*/ 174 h 610"/>
                <a:gd name="T34" fmla="*/ 256 w 609"/>
                <a:gd name="T35" fmla="*/ 184 h 610"/>
                <a:gd name="T36" fmla="*/ 212 w 609"/>
                <a:gd name="T37" fmla="*/ 212 h 610"/>
                <a:gd name="T38" fmla="*/ 185 w 609"/>
                <a:gd name="T39" fmla="*/ 255 h 610"/>
                <a:gd name="T40" fmla="*/ 174 w 609"/>
                <a:gd name="T41" fmla="*/ 304 h 610"/>
                <a:gd name="T42" fmla="*/ 185 w 609"/>
                <a:gd name="T43" fmla="*/ 353 h 610"/>
                <a:gd name="T44" fmla="*/ 212 w 609"/>
                <a:gd name="T45" fmla="*/ 396 h 610"/>
                <a:gd name="T46" fmla="*/ 256 w 609"/>
                <a:gd name="T47" fmla="*/ 424 h 610"/>
                <a:gd name="T48" fmla="*/ 304 w 609"/>
                <a:gd name="T49" fmla="*/ 434 h 610"/>
                <a:gd name="T50" fmla="*/ 358 w 609"/>
                <a:gd name="T51" fmla="*/ 424 h 610"/>
                <a:gd name="T52" fmla="*/ 397 w 609"/>
                <a:gd name="T53" fmla="*/ 396 h 610"/>
                <a:gd name="T54" fmla="*/ 424 w 609"/>
                <a:gd name="T55" fmla="*/ 359 h 610"/>
                <a:gd name="T56" fmla="*/ 435 w 609"/>
                <a:gd name="T57" fmla="*/ 304 h 610"/>
                <a:gd name="T58" fmla="*/ 424 w 609"/>
                <a:gd name="T59" fmla="*/ 255 h 610"/>
                <a:gd name="T60" fmla="*/ 397 w 609"/>
                <a:gd name="T61" fmla="*/ 212 h 610"/>
                <a:gd name="T62" fmla="*/ 358 w 609"/>
                <a:gd name="T63" fmla="*/ 184 h 610"/>
                <a:gd name="T64" fmla="*/ 304 w 609"/>
                <a:gd name="T65" fmla="*/ 1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10">
                  <a:moveTo>
                    <a:pt x="304" y="609"/>
                  </a:moveTo>
                  <a:lnTo>
                    <a:pt x="245" y="603"/>
                  </a:lnTo>
                  <a:lnTo>
                    <a:pt x="190" y="587"/>
                  </a:lnTo>
                  <a:lnTo>
                    <a:pt x="136" y="559"/>
                  </a:lnTo>
                  <a:lnTo>
                    <a:pt x="93" y="521"/>
                  </a:lnTo>
                  <a:lnTo>
                    <a:pt x="54" y="473"/>
                  </a:lnTo>
                  <a:lnTo>
                    <a:pt x="27" y="424"/>
                  </a:lnTo>
                  <a:lnTo>
                    <a:pt x="11" y="364"/>
                  </a:lnTo>
                  <a:lnTo>
                    <a:pt x="0" y="304"/>
                  </a:lnTo>
                  <a:lnTo>
                    <a:pt x="11" y="244"/>
                  </a:lnTo>
                  <a:lnTo>
                    <a:pt x="27" y="190"/>
                  </a:lnTo>
                  <a:lnTo>
                    <a:pt x="54" y="136"/>
                  </a:lnTo>
                  <a:lnTo>
                    <a:pt x="93" y="92"/>
                  </a:lnTo>
                  <a:lnTo>
                    <a:pt x="136" y="55"/>
                  </a:lnTo>
                  <a:lnTo>
                    <a:pt x="190" y="27"/>
                  </a:lnTo>
                  <a:lnTo>
                    <a:pt x="245" y="5"/>
                  </a:lnTo>
                  <a:lnTo>
                    <a:pt x="304" y="0"/>
                  </a:lnTo>
                  <a:lnTo>
                    <a:pt x="369" y="11"/>
                  </a:lnTo>
                  <a:lnTo>
                    <a:pt x="424" y="27"/>
                  </a:lnTo>
                  <a:lnTo>
                    <a:pt x="472" y="55"/>
                  </a:lnTo>
                  <a:lnTo>
                    <a:pt x="521" y="92"/>
                  </a:lnTo>
                  <a:lnTo>
                    <a:pt x="560" y="136"/>
                  </a:lnTo>
                  <a:lnTo>
                    <a:pt x="587" y="190"/>
                  </a:lnTo>
                  <a:lnTo>
                    <a:pt x="603" y="244"/>
                  </a:lnTo>
                  <a:lnTo>
                    <a:pt x="608" y="304"/>
                  </a:lnTo>
                  <a:lnTo>
                    <a:pt x="603" y="364"/>
                  </a:lnTo>
                  <a:lnTo>
                    <a:pt x="587" y="424"/>
                  </a:lnTo>
                  <a:lnTo>
                    <a:pt x="560" y="473"/>
                  </a:lnTo>
                  <a:lnTo>
                    <a:pt x="521" y="521"/>
                  </a:lnTo>
                  <a:lnTo>
                    <a:pt x="472" y="559"/>
                  </a:lnTo>
                  <a:lnTo>
                    <a:pt x="424" y="587"/>
                  </a:lnTo>
                  <a:lnTo>
                    <a:pt x="369" y="603"/>
                  </a:lnTo>
                  <a:lnTo>
                    <a:pt x="304" y="609"/>
                  </a:lnTo>
                  <a:close/>
                  <a:moveTo>
                    <a:pt x="304" y="174"/>
                  </a:moveTo>
                  <a:lnTo>
                    <a:pt x="283" y="180"/>
                  </a:lnTo>
                  <a:lnTo>
                    <a:pt x="256" y="184"/>
                  </a:lnTo>
                  <a:lnTo>
                    <a:pt x="233" y="196"/>
                  </a:lnTo>
                  <a:lnTo>
                    <a:pt x="212" y="212"/>
                  </a:lnTo>
                  <a:lnTo>
                    <a:pt x="196" y="234"/>
                  </a:lnTo>
                  <a:lnTo>
                    <a:pt x="185" y="255"/>
                  </a:lnTo>
                  <a:lnTo>
                    <a:pt x="179" y="282"/>
                  </a:lnTo>
                  <a:lnTo>
                    <a:pt x="174" y="304"/>
                  </a:lnTo>
                  <a:lnTo>
                    <a:pt x="179" y="332"/>
                  </a:lnTo>
                  <a:lnTo>
                    <a:pt x="185" y="353"/>
                  </a:lnTo>
                  <a:lnTo>
                    <a:pt x="196" y="375"/>
                  </a:lnTo>
                  <a:lnTo>
                    <a:pt x="212" y="396"/>
                  </a:lnTo>
                  <a:lnTo>
                    <a:pt x="233" y="413"/>
                  </a:lnTo>
                  <a:lnTo>
                    <a:pt x="256" y="424"/>
                  </a:lnTo>
                  <a:lnTo>
                    <a:pt x="283" y="434"/>
                  </a:lnTo>
                  <a:lnTo>
                    <a:pt x="304" y="434"/>
                  </a:lnTo>
                  <a:lnTo>
                    <a:pt x="331" y="434"/>
                  </a:lnTo>
                  <a:lnTo>
                    <a:pt x="358" y="424"/>
                  </a:lnTo>
                  <a:lnTo>
                    <a:pt x="380" y="413"/>
                  </a:lnTo>
                  <a:lnTo>
                    <a:pt x="397" y="396"/>
                  </a:lnTo>
                  <a:lnTo>
                    <a:pt x="413" y="380"/>
                  </a:lnTo>
                  <a:lnTo>
                    <a:pt x="424" y="359"/>
                  </a:lnTo>
                  <a:lnTo>
                    <a:pt x="435" y="332"/>
                  </a:lnTo>
                  <a:lnTo>
                    <a:pt x="435" y="304"/>
                  </a:lnTo>
                  <a:lnTo>
                    <a:pt x="435" y="277"/>
                  </a:lnTo>
                  <a:lnTo>
                    <a:pt x="424" y="255"/>
                  </a:lnTo>
                  <a:lnTo>
                    <a:pt x="413" y="234"/>
                  </a:lnTo>
                  <a:lnTo>
                    <a:pt x="397" y="212"/>
                  </a:lnTo>
                  <a:lnTo>
                    <a:pt x="380" y="196"/>
                  </a:lnTo>
                  <a:lnTo>
                    <a:pt x="358" y="184"/>
                  </a:lnTo>
                  <a:lnTo>
                    <a:pt x="331" y="180"/>
                  </a:lnTo>
                  <a:lnTo>
                    <a:pt x="304" y="1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0" name="Freeform 246"/>
            <p:cNvSpPr>
              <a:spLocks noChangeArrowheads="1"/>
            </p:cNvSpPr>
            <p:nvPr/>
          </p:nvSpPr>
          <p:spPr bwMode="auto">
            <a:xfrm>
              <a:off x="11466513" y="2905125"/>
              <a:ext cx="217488" cy="217487"/>
            </a:xfrm>
            <a:custGeom>
              <a:avLst/>
              <a:gdLst>
                <a:gd name="T0" fmla="*/ 244 w 609"/>
                <a:gd name="T1" fmla="*/ 603 h 609"/>
                <a:gd name="T2" fmla="*/ 136 w 609"/>
                <a:gd name="T3" fmla="*/ 560 h 609"/>
                <a:gd name="T4" fmla="*/ 49 w 609"/>
                <a:gd name="T5" fmla="*/ 473 h 609"/>
                <a:gd name="T6" fmla="*/ 5 w 609"/>
                <a:gd name="T7" fmla="*/ 369 h 609"/>
                <a:gd name="T8" fmla="*/ 5 w 609"/>
                <a:gd name="T9" fmla="*/ 244 h 609"/>
                <a:gd name="T10" fmla="*/ 49 w 609"/>
                <a:gd name="T11" fmla="*/ 136 h 609"/>
                <a:gd name="T12" fmla="*/ 136 w 609"/>
                <a:gd name="T13" fmla="*/ 54 h 609"/>
                <a:gd name="T14" fmla="*/ 244 w 609"/>
                <a:gd name="T15" fmla="*/ 11 h 609"/>
                <a:gd name="T16" fmla="*/ 363 w 609"/>
                <a:gd name="T17" fmla="*/ 11 h 609"/>
                <a:gd name="T18" fmla="*/ 472 w 609"/>
                <a:gd name="T19" fmla="*/ 54 h 609"/>
                <a:gd name="T20" fmla="*/ 553 w 609"/>
                <a:gd name="T21" fmla="*/ 136 h 609"/>
                <a:gd name="T22" fmla="*/ 597 w 609"/>
                <a:gd name="T23" fmla="*/ 244 h 609"/>
                <a:gd name="T24" fmla="*/ 597 w 609"/>
                <a:gd name="T25" fmla="*/ 369 h 609"/>
                <a:gd name="T26" fmla="*/ 553 w 609"/>
                <a:gd name="T27" fmla="*/ 473 h 609"/>
                <a:gd name="T28" fmla="*/ 472 w 609"/>
                <a:gd name="T29" fmla="*/ 560 h 609"/>
                <a:gd name="T30" fmla="*/ 363 w 609"/>
                <a:gd name="T31" fmla="*/ 603 h 609"/>
                <a:gd name="T32" fmla="*/ 304 w 609"/>
                <a:gd name="T33" fmla="*/ 173 h 609"/>
                <a:gd name="T34" fmla="*/ 255 w 609"/>
                <a:gd name="T35" fmla="*/ 185 h 609"/>
                <a:gd name="T36" fmla="*/ 211 w 609"/>
                <a:gd name="T37" fmla="*/ 212 h 609"/>
                <a:gd name="T38" fmla="*/ 184 w 609"/>
                <a:gd name="T39" fmla="*/ 255 h 609"/>
                <a:gd name="T40" fmla="*/ 174 w 609"/>
                <a:gd name="T41" fmla="*/ 304 h 609"/>
                <a:gd name="T42" fmla="*/ 184 w 609"/>
                <a:gd name="T43" fmla="*/ 358 h 609"/>
                <a:gd name="T44" fmla="*/ 211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8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4" y="587"/>
                  </a:lnTo>
                  <a:lnTo>
                    <a:pt x="136" y="560"/>
                  </a:lnTo>
                  <a:lnTo>
                    <a:pt x="87" y="521"/>
                  </a:lnTo>
                  <a:lnTo>
                    <a:pt x="49" y="473"/>
                  </a:lnTo>
                  <a:lnTo>
                    <a:pt x="22" y="423"/>
                  </a:lnTo>
                  <a:lnTo>
                    <a:pt x="5" y="369"/>
                  </a:lnTo>
                  <a:lnTo>
                    <a:pt x="0" y="304"/>
                  </a:lnTo>
                  <a:lnTo>
                    <a:pt x="5" y="244"/>
                  </a:lnTo>
                  <a:lnTo>
                    <a:pt x="22" y="190"/>
                  </a:lnTo>
                  <a:lnTo>
                    <a:pt x="49" y="136"/>
                  </a:lnTo>
                  <a:lnTo>
                    <a:pt x="87" y="92"/>
                  </a:lnTo>
                  <a:lnTo>
                    <a:pt x="136" y="54"/>
                  </a:lnTo>
                  <a:lnTo>
                    <a:pt x="184" y="27"/>
                  </a:lnTo>
                  <a:lnTo>
                    <a:pt x="244" y="11"/>
                  </a:lnTo>
                  <a:lnTo>
                    <a:pt x="304" y="0"/>
                  </a:lnTo>
                  <a:lnTo>
                    <a:pt x="363" y="11"/>
                  </a:lnTo>
                  <a:lnTo>
                    <a:pt x="418" y="27"/>
                  </a:lnTo>
                  <a:lnTo>
                    <a:pt x="472" y="54"/>
                  </a:lnTo>
                  <a:lnTo>
                    <a:pt x="515" y="92"/>
                  </a:lnTo>
                  <a:lnTo>
                    <a:pt x="553" y="136"/>
                  </a:lnTo>
                  <a:lnTo>
                    <a:pt x="580" y="190"/>
                  </a:lnTo>
                  <a:lnTo>
                    <a:pt x="597" y="244"/>
                  </a:lnTo>
                  <a:lnTo>
                    <a:pt x="608" y="304"/>
                  </a:lnTo>
                  <a:lnTo>
                    <a:pt x="597" y="369"/>
                  </a:lnTo>
                  <a:lnTo>
                    <a:pt x="580" y="423"/>
                  </a:lnTo>
                  <a:lnTo>
                    <a:pt x="553" y="473"/>
                  </a:lnTo>
                  <a:lnTo>
                    <a:pt x="515" y="521"/>
                  </a:lnTo>
                  <a:lnTo>
                    <a:pt x="472" y="560"/>
                  </a:lnTo>
                  <a:lnTo>
                    <a:pt x="418" y="587"/>
                  </a:lnTo>
                  <a:lnTo>
                    <a:pt x="363" y="603"/>
                  </a:lnTo>
                  <a:lnTo>
                    <a:pt x="304" y="608"/>
                  </a:lnTo>
                  <a:close/>
                  <a:moveTo>
                    <a:pt x="304" y="173"/>
                  </a:moveTo>
                  <a:lnTo>
                    <a:pt x="276" y="179"/>
                  </a:lnTo>
                  <a:lnTo>
                    <a:pt x="255" y="185"/>
                  </a:lnTo>
                  <a:lnTo>
                    <a:pt x="228" y="201"/>
                  </a:lnTo>
                  <a:lnTo>
                    <a:pt x="211" y="212"/>
                  </a:lnTo>
                  <a:lnTo>
                    <a:pt x="195" y="233"/>
                  </a:lnTo>
                  <a:lnTo>
                    <a:pt x="184" y="255"/>
                  </a:lnTo>
                  <a:lnTo>
                    <a:pt x="174" y="277"/>
                  </a:lnTo>
                  <a:lnTo>
                    <a:pt x="174" y="304"/>
                  </a:lnTo>
                  <a:lnTo>
                    <a:pt x="174" y="331"/>
                  </a:lnTo>
                  <a:lnTo>
                    <a:pt x="184" y="358"/>
                  </a:lnTo>
                  <a:lnTo>
                    <a:pt x="195" y="380"/>
                  </a:lnTo>
                  <a:lnTo>
                    <a:pt x="211" y="396"/>
                  </a:lnTo>
                  <a:lnTo>
                    <a:pt x="228" y="413"/>
                  </a:lnTo>
                  <a:lnTo>
                    <a:pt x="255" y="423"/>
                  </a:lnTo>
                  <a:lnTo>
                    <a:pt x="276" y="435"/>
                  </a:lnTo>
                  <a:lnTo>
                    <a:pt x="304" y="435"/>
                  </a:lnTo>
                  <a:lnTo>
                    <a:pt x="331" y="435"/>
                  </a:lnTo>
                  <a:lnTo>
                    <a:pt x="353" y="423"/>
                  </a:lnTo>
                  <a:lnTo>
                    <a:pt x="374" y="413"/>
                  </a:lnTo>
                  <a:lnTo>
                    <a:pt x="396" y="396"/>
                  </a:lnTo>
                  <a:lnTo>
                    <a:pt x="412" y="380"/>
                  </a:lnTo>
                  <a:lnTo>
                    <a:pt x="423" y="358"/>
                  </a:lnTo>
                  <a:lnTo>
                    <a:pt x="428" y="331"/>
                  </a:lnTo>
                  <a:lnTo>
                    <a:pt x="434" y="304"/>
                  </a:lnTo>
                  <a:lnTo>
                    <a:pt x="428" y="277"/>
                  </a:lnTo>
                  <a:lnTo>
                    <a:pt x="423" y="255"/>
                  </a:lnTo>
                  <a:lnTo>
                    <a:pt x="412" y="233"/>
                  </a:lnTo>
                  <a:lnTo>
                    <a:pt x="396" y="212"/>
                  </a:lnTo>
                  <a:lnTo>
                    <a:pt x="374" y="201"/>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1" name="Freeform 247"/>
            <p:cNvSpPr>
              <a:spLocks noChangeArrowheads="1"/>
            </p:cNvSpPr>
            <p:nvPr/>
          </p:nvSpPr>
          <p:spPr bwMode="auto">
            <a:xfrm>
              <a:off x="10533063" y="5926138"/>
              <a:ext cx="61913" cy="196850"/>
            </a:xfrm>
            <a:custGeom>
              <a:avLst/>
              <a:gdLst>
                <a:gd name="T0" fmla="*/ 0 w 175"/>
                <a:gd name="T1" fmla="*/ 0 h 550"/>
                <a:gd name="T2" fmla="*/ 0 w 175"/>
                <a:gd name="T3" fmla="*/ 271 h 550"/>
                <a:gd name="T4" fmla="*/ 0 w 175"/>
                <a:gd name="T5" fmla="*/ 549 h 550"/>
                <a:gd name="T6" fmla="*/ 0 w 175"/>
                <a:gd name="T7" fmla="*/ 549 h 550"/>
                <a:gd name="T8" fmla="*/ 43 w 175"/>
                <a:gd name="T9" fmla="*/ 521 h 550"/>
                <a:gd name="T10" fmla="*/ 81 w 175"/>
                <a:gd name="T11" fmla="*/ 489 h 550"/>
                <a:gd name="T12" fmla="*/ 81 w 175"/>
                <a:gd name="T13" fmla="*/ 489 h 550"/>
                <a:gd name="T14" fmla="*/ 119 w 175"/>
                <a:gd name="T15" fmla="*/ 440 h 550"/>
                <a:gd name="T16" fmla="*/ 152 w 175"/>
                <a:gd name="T17" fmla="*/ 385 h 550"/>
                <a:gd name="T18" fmla="*/ 168 w 175"/>
                <a:gd name="T19" fmla="*/ 331 h 550"/>
                <a:gd name="T20" fmla="*/ 174 w 175"/>
                <a:gd name="T21" fmla="*/ 271 h 550"/>
                <a:gd name="T22" fmla="*/ 174 w 175"/>
                <a:gd name="T23" fmla="*/ 271 h 550"/>
                <a:gd name="T24" fmla="*/ 168 w 175"/>
                <a:gd name="T25" fmla="*/ 212 h 550"/>
                <a:gd name="T26" fmla="*/ 152 w 175"/>
                <a:gd name="T27" fmla="*/ 157 h 550"/>
                <a:gd name="T28" fmla="*/ 119 w 175"/>
                <a:gd name="T29" fmla="*/ 103 h 550"/>
                <a:gd name="T30" fmla="*/ 81 w 175"/>
                <a:gd name="T31" fmla="*/ 60 h 550"/>
                <a:gd name="T32" fmla="*/ 81 w 175"/>
                <a:gd name="T33" fmla="*/ 60 h 550"/>
                <a:gd name="T34" fmla="*/ 43 w 175"/>
                <a:gd name="T35" fmla="*/ 21 h 550"/>
                <a:gd name="T36" fmla="*/ 0 w 175"/>
                <a:gd name="T37"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50">
                  <a:moveTo>
                    <a:pt x="0" y="0"/>
                  </a:moveTo>
                  <a:lnTo>
                    <a:pt x="0" y="271"/>
                  </a:lnTo>
                  <a:lnTo>
                    <a:pt x="0" y="549"/>
                  </a:lnTo>
                  <a:lnTo>
                    <a:pt x="0" y="549"/>
                  </a:lnTo>
                  <a:lnTo>
                    <a:pt x="43" y="521"/>
                  </a:lnTo>
                  <a:lnTo>
                    <a:pt x="81" y="489"/>
                  </a:lnTo>
                  <a:lnTo>
                    <a:pt x="81" y="489"/>
                  </a:lnTo>
                  <a:lnTo>
                    <a:pt x="119" y="440"/>
                  </a:lnTo>
                  <a:lnTo>
                    <a:pt x="152" y="385"/>
                  </a:lnTo>
                  <a:lnTo>
                    <a:pt x="168" y="331"/>
                  </a:lnTo>
                  <a:lnTo>
                    <a:pt x="174" y="271"/>
                  </a:lnTo>
                  <a:lnTo>
                    <a:pt x="174" y="271"/>
                  </a:lnTo>
                  <a:lnTo>
                    <a:pt x="168" y="212"/>
                  </a:lnTo>
                  <a:lnTo>
                    <a:pt x="152" y="157"/>
                  </a:lnTo>
                  <a:lnTo>
                    <a:pt x="119" y="103"/>
                  </a:lnTo>
                  <a:lnTo>
                    <a:pt x="81" y="60"/>
                  </a:lnTo>
                  <a:lnTo>
                    <a:pt x="81" y="60"/>
                  </a:lnTo>
                  <a:lnTo>
                    <a:pt x="43" y="2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2" name="Freeform 248"/>
            <p:cNvSpPr>
              <a:spLocks noChangeArrowheads="1"/>
            </p:cNvSpPr>
            <p:nvPr/>
          </p:nvSpPr>
          <p:spPr bwMode="auto">
            <a:xfrm>
              <a:off x="11777663" y="5060950"/>
              <a:ext cx="61913" cy="808037"/>
            </a:xfrm>
            <a:custGeom>
              <a:avLst/>
              <a:gdLst>
                <a:gd name="T0" fmla="*/ 174 w 175"/>
                <a:gd name="T1" fmla="*/ 1972 h 2250"/>
                <a:gd name="T2" fmla="*/ 174 w 175"/>
                <a:gd name="T3" fmla="*/ 0 h 2250"/>
                <a:gd name="T4" fmla="*/ 0 w 175"/>
                <a:gd name="T5" fmla="*/ 0 h 2250"/>
                <a:gd name="T6" fmla="*/ 0 w 175"/>
                <a:gd name="T7" fmla="*/ 2249 h 2250"/>
                <a:gd name="T8" fmla="*/ 0 w 175"/>
                <a:gd name="T9" fmla="*/ 2249 h 2250"/>
                <a:gd name="T10" fmla="*/ 6 w 175"/>
                <a:gd name="T11" fmla="*/ 2200 h 2250"/>
                <a:gd name="T12" fmla="*/ 16 w 175"/>
                <a:gd name="T13" fmla="*/ 2162 h 2250"/>
                <a:gd name="T14" fmla="*/ 27 w 175"/>
                <a:gd name="T15" fmla="*/ 2119 h 2250"/>
                <a:gd name="T16" fmla="*/ 49 w 175"/>
                <a:gd name="T17" fmla="*/ 2081 h 2250"/>
                <a:gd name="T18" fmla="*/ 76 w 175"/>
                <a:gd name="T19" fmla="*/ 2048 h 2250"/>
                <a:gd name="T20" fmla="*/ 103 w 175"/>
                <a:gd name="T21" fmla="*/ 2021 h 2250"/>
                <a:gd name="T22" fmla="*/ 136 w 175"/>
                <a:gd name="T23" fmla="*/ 1994 h 2250"/>
                <a:gd name="T24" fmla="*/ 174 w 175"/>
                <a:gd name="T25" fmla="*/ 1972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250">
                  <a:moveTo>
                    <a:pt x="174" y="1972"/>
                  </a:moveTo>
                  <a:lnTo>
                    <a:pt x="174" y="0"/>
                  </a:lnTo>
                  <a:lnTo>
                    <a:pt x="0" y="0"/>
                  </a:lnTo>
                  <a:lnTo>
                    <a:pt x="0" y="2249"/>
                  </a:lnTo>
                  <a:lnTo>
                    <a:pt x="0" y="2249"/>
                  </a:lnTo>
                  <a:lnTo>
                    <a:pt x="6" y="2200"/>
                  </a:lnTo>
                  <a:lnTo>
                    <a:pt x="16" y="2162"/>
                  </a:lnTo>
                  <a:lnTo>
                    <a:pt x="27" y="2119"/>
                  </a:lnTo>
                  <a:lnTo>
                    <a:pt x="49" y="2081"/>
                  </a:lnTo>
                  <a:lnTo>
                    <a:pt x="76" y="2048"/>
                  </a:lnTo>
                  <a:lnTo>
                    <a:pt x="103" y="2021"/>
                  </a:lnTo>
                  <a:lnTo>
                    <a:pt x="136" y="1994"/>
                  </a:lnTo>
                  <a:lnTo>
                    <a:pt x="174" y="197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3" name="Freeform 249"/>
            <p:cNvSpPr>
              <a:spLocks noChangeArrowheads="1"/>
            </p:cNvSpPr>
            <p:nvPr/>
          </p:nvSpPr>
          <p:spPr bwMode="auto">
            <a:xfrm>
              <a:off x="11777663" y="5416550"/>
              <a:ext cx="217488" cy="217487"/>
            </a:xfrm>
            <a:custGeom>
              <a:avLst/>
              <a:gdLst>
                <a:gd name="T0" fmla="*/ 244 w 609"/>
                <a:gd name="T1" fmla="*/ 603 h 609"/>
                <a:gd name="T2" fmla="*/ 136 w 609"/>
                <a:gd name="T3" fmla="*/ 554 h 609"/>
                <a:gd name="T4" fmla="*/ 54 w 609"/>
                <a:gd name="T5" fmla="*/ 473 h 609"/>
                <a:gd name="T6" fmla="*/ 6 w 609"/>
                <a:gd name="T7" fmla="*/ 364 h 609"/>
                <a:gd name="T8" fmla="*/ 6 w 609"/>
                <a:gd name="T9" fmla="*/ 244 h 609"/>
                <a:gd name="T10" fmla="*/ 54 w 609"/>
                <a:gd name="T11" fmla="*/ 136 h 609"/>
                <a:gd name="T12" fmla="*/ 136 w 609"/>
                <a:gd name="T13" fmla="*/ 54 h 609"/>
                <a:gd name="T14" fmla="*/ 244 w 609"/>
                <a:gd name="T15" fmla="*/ 5 h 609"/>
                <a:gd name="T16" fmla="*/ 364 w 609"/>
                <a:gd name="T17" fmla="*/ 5 h 609"/>
                <a:gd name="T18" fmla="*/ 472 w 609"/>
                <a:gd name="T19" fmla="*/ 54 h 609"/>
                <a:gd name="T20" fmla="*/ 554 w 609"/>
                <a:gd name="T21" fmla="*/ 136 h 609"/>
                <a:gd name="T22" fmla="*/ 602 w 609"/>
                <a:gd name="T23" fmla="*/ 244 h 609"/>
                <a:gd name="T24" fmla="*/ 602 w 609"/>
                <a:gd name="T25" fmla="*/ 364 h 609"/>
                <a:gd name="T26" fmla="*/ 554 w 609"/>
                <a:gd name="T27" fmla="*/ 473 h 609"/>
                <a:gd name="T28" fmla="*/ 472 w 609"/>
                <a:gd name="T29" fmla="*/ 554 h 609"/>
                <a:gd name="T30" fmla="*/ 364 w 609"/>
                <a:gd name="T31" fmla="*/ 603 h 609"/>
                <a:gd name="T32" fmla="*/ 304 w 609"/>
                <a:gd name="T33" fmla="*/ 173 h 609"/>
                <a:gd name="T34" fmla="*/ 255 w 609"/>
                <a:gd name="T35" fmla="*/ 185 h 609"/>
                <a:gd name="T36" fmla="*/ 212 w 609"/>
                <a:gd name="T37" fmla="*/ 212 h 609"/>
                <a:gd name="T38" fmla="*/ 185 w 609"/>
                <a:gd name="T39" fmla="*/ 255 h 609"/>
                <a:gd name="T40" fmla="*/ 174 w 609"/>
                <a:gd name="T41" fmla="*/ 304 h 609"/>
                <a:gd name="T42" fmla="*/ 185 w 609"/>
                <a:gd name="T43" fmla="*/ 353 h 609"/>
                <a:gd name="T44" fmla="*/ 212 w 609"/>
                <a:gd name="T45" fmla="*/ 396 h 609"/>
                <a:gd name="T46" fmla="*/ 255 w 609"/>
                <a:gd name="T47" fmla="*/ 423 h 609"/>
                <a:gd name="T48" fmla="*/ 304 w 609"/>
                <a:gd name="T49" fmla="*/ 435 h 609"/>
                <a:gd name="T50" fmla="*/ 353 w 609"/>
                <a:gd name="T51" fmla="*/ 423 h 609"/>
                <a:gd name="T52" fmla="*/ 396 w 609"/>
                <a:gd name="T53" fmla="*/ 396 h 609"/>
                <a:gd name="T54" fmla="*/ 423 w 609"/>
                <a:gd name="T55" fmla="*/ 353 h 609"/>
                <a:gd name="T56" fmla="*/ 434 w 609"/>
                <a:gd name="T57" fmla="*/ 304 h 609"/>
                <a:gd name="T58" fmla="*/ 423 w 609"/>
                <a:gd name="T59" fmla="*/ 255 h 609"/>
                <a:gd name="T60" fmla="*/ 396 w 609"/>
                <a:gd name="T61" fmla="*/ 212 h 609"/>
                <a:gd name="T62" fmla="*/ 353 w 609"/>
                <a:gd name="T63" fmla="*/ 185 h 609"/>
                <a:gd name="T64" fmla="*/ 304 w 609"/>
                <a:gd name="T65" fmla="*/ 1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9" h="609">
                  <a:moveTo>
                    <a:pt x="304" y="608"/>
                  </a:moveTo>
                  <a:lnTo>
                    <a:pt x="244" y="603"/>
                  </a:lnTo>
                  <a:lnTo>
                    <a:pt x="185" y="587"/>
                  </a:lnTo>
                  <a:lnTo>
                    <a:pt x="136" y="554"/>
                  </a:lnTo>
                  <a:lnTo>
                    <a:pt x="92" y="521"/>
                  </a:lnTo>
                  <a:lnTo>
                    <a:pt x="54" y="473"/>
                  </a:lnTo>
                  <a:lnTo>
                    <a:pt x="27" y="423"/>
                  </a:lnTo>
                  <a:lnTo>
                    <a:pt x="6" y="364"/>
                  </a:lnTo>
                  <a:lnTo>
                    <a:pt x="0" y="304"/>
                  </a:lnTo>
                  <a:lnTo>
                    <a:pt x="6" y="244"/>
                  </a:lnTo>
                  <a:lnTo>
                    <a:pt x="27" y="185"/>
                  </a:lnTo>
                  <a:lnTo>
                    <a:pt x="54" y="136"/>
                  </a:lnTo>
                  <a:lnTo>
                    <a:pt x="92" y="92"/>
                  </a:lnTo>
                  <a:lnTo>
                    <a:pt x="136" y="54"/>
                  </a:lnTo>
                  <a:lnTo>
                    <a:pt x="185" y="27"/>
                  </a:lnTo>
                  <a:lnTo>
                    <a:pt x="244" y="5"/>
                  </a:lnTo>
                  <a:lnTo>
                    <a:pt x="304" y="0"/>
                  </a:lnTo>
                  <a:lnTo>
                    <a:pt x="364" y="5"/>
                  </a:lnTo>
                  <a:lnTo>
                    <a:pt x="423" y="27"/>
                  </a:lnTo>
                  <a:lnTo>
                    <a:pt x="472" y="54"/>
                  </a:lnTo>
                  <a:lnTo>
                    <a:pt x="521" y="92"/>
                  </a:lnTo>
                  <a:lnTo>
                    <a:pt x="554" y="136"/>
                  </a:lnTo>
                  <a:lnTo>
                    <a:pt x="586" y="185"/>
                  </a:lnTo>
                  <a:lnTo>
                    <a:pt x="602" y="244"/>
                  </a:lnTo>
                  <a:lnTo>
                    <a:pt x="608" y="304"/>
                  </a:lnTo>
                  <a:lnTo>
                    <a:pt x="602" y="364"/>
                  </a:lnTo>
                  <a:lnTo>
                    <a:pt x="586" y="423"/>
                  </a:lnTo>
                  <a:lnTo>
                    <a:pt x="554" y="473"/>
                  </a:lnTo>
                  <a:lnTo>
                    <a:pt x="521" y="521"/>
                  </a:lnTo>
                  <a:lnTo>
                    <a:pt x="472" y="554"/>
                  </a:lnTo>
                  <a:lnTo>
                    <a:pt x="423" y="587"/>
                  </a:lnTo>
                  <a:lnTo>
                    <a:pt x="364" y="603"/>
                  </a:lnTo>
                  <a:lnTo>
                    <a:pt x="304" y="608"/>
                  </a:lnTo>
                  <a:close/>
                  <a:moveTo>
                    <a:pt x="304" y="173"/>
                  </a:moveTo>
                  <a:lnTo>
                    <a:pt x="277" y="179"/>
                  </a:lnTo>
                  <a:lnTo>
                    <a:pt x="255" y="185"/>
                  </a:lnTo>
                  <a:lnTo>
                    <a:pt x="233" y="196"/>
                  </a:lnTo>
                  <a:lnTo>
                    <a:pt x="212" y="212"/>
                  </a:lnTo>
                  <a:lnTo>
                    <a:pt x="196" y="233"/>
                  </a:lnTo>
                  <a:lnTo>
                    <a:pt x="185" y="255"/>
                  </a:lnTo>
                  <a:lnTo>
                    <a:pt x="179" y="277"/>
                  </a:lnTo>
                  <a:lnTo>
                    <a:pt x="174" y="304"/>
                  </a:lnTo>
                  <a:lnTo>
                    <a:pt x="179" y="331"/>
                  </a:lnTo>
                  <a:lnTo>
                    <a:pt x="185" y="353"/>
                  </a:lnTo>
                  <a:lnTo>
                    <a:pt x="196" y="375"/>
                  </a:lnTo>
                  <a:lnTo>
                    <a:pt x="212" y="396"/>
                  </a:lnTo>
                  <a:lnTo>
                    <a:pt x="233" y="412"/>
                  </a:lnTo>
                  <a:lnTo>
                    <a:pt x="255" y="423"/>
                  </a:lnTo>
                  <a:lnTo>
                    <a:pt x="277" y="429"/>
                  </a:lnTo>
                  <a:lnTo>
                    <a:pt x="304" y="435"/>
                  </a:lnTo>
                  <a:lnTo>
                    <a:pt x="331" y="429"/>
                  </a:lnTo>
                  <a:lnTo>
                    <a:pt x="353" y="423"/>
                  </a:lnTo>
                  <a:lnTo>
                    <a:pt x="375" y="412"/>
                  </a:lnTo>
                  <a:lnTo>
                    <a:pt x="396" y="396"/>
                  </a:lnTo>
                  <a:lnTo>
                    <a:pt x="412" y="375"/>
                  </a:lnTo>
                  <a:lnTo>
                    <a:pt x="423" y="353"/>
                  </a:lnTo>
                  <a:lnTo>
                    <a:pt x="429" y="331"/>
                  </a:lnTo>
                  <a:lnTo>
                    <a:pt x="434" y="304"/>
                  </a:lnTo>
                  <a:lnTo>
                    <a:pt x="429" y="277"/>
                  </a:lnTo>
                  <a:lnTo>
                    <a:pt x="423" y="255"/>
                  </a:lnTo>
                  <a:lnTo>
                    <a:pt x="412" y="233"/>
                  </a:lnTo>
                  <a:lnTo>
                    <a:pt x="396" y="212"/>
                  </a:lnTo>
                  <a:lnTo>
                    <a:pt x="375" y="196"/>
                  </a:lnTo>
                  <a:lnTo>
                    <a:pt x="353" y="185"/>
                  </a:lnTo>
                  <a:lnTo>
                    <a:pt x="331" y="179"/>
                  </a:lnTo>
                  <a:lnTo>
                    <a:pt x="304" y="17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4" name="Freeform 250"/>
            <p:cNvSpPr>
              <a:spLocks noChangeArrowheads="1"/>
            </p:cNvSpPr>
            <p:nvPr/>
          </p:nvSpPr>
          <p:spPr bwMode="auto">
            <a:xfrm>
              <a:off x="11841163" y="2057400"/>
              <a:ext cx="92075" cy="106362"/>
            </a:xfrm>
            <a:custGeom>
              <a:avLst/>
              <a:gdLst>
                <a:gd name="T0" fmla="*/ 130 w 261"/>
                <a:gd name="T1" fmla="*/ 174 h 300"/>
                <a:gd name="T2" fmla="*/ 130 w 261"/>
                <a:gd name="T3" fmla="*/ 174 h 300"/>
                <a:gd name="T4" fmla="*/ 157 w 261"/>
                <a:gd name="T5" fmla="*/ 174 h 300"/>
                <a:gd name="T6" fmla="*/ 179 w 261"/>
                <a:gd name="T7" fmla="*/ 179 h 300"/>
                <a:gd name="T8" fmla="*/ 201 w 261"/>
                <a:gd name="T9" fmla="*/ 196 h 300"/>
                <a:gd name="T10" fmla="*/ 222 w 261"/>
                <a:gd name="T11" fmla="*/ 212 h 300"/>
                <a:gd name="T12" fmla="*/ 238 w 261"/>
                <a:gd name="T13" fmla="*/ 229 h 300"/>
                <a:gd name="T14" fmla="*/ 249 w 261"/>
                <a:gd name="T15" fmla="*/ 250 h 300"/>
                <a:gd name="T16" fmla="*/ 255 w 261"/>
                <a:gd name="T17" fmla="*/ 277 h 300"/>
                <a:gd name="T18" fmla="*/ 260 w 261"/>
                <a:gd name="T19" fmla="*/ 299 h 300"/>
                <a:gd name="T20" fmla="*/ 260 w 261"/>
                <a:gd name="T21" fmla="*/ 27 h 300"/>
                <a:gd name="T22" fmla="*/ 260 w 261"/>
                <a:gd name="T23" fmla="*/ 27 h 300"/>
                <a:gd name="T24" fmla="*/ 228 w 261"/>
                <a:gd name="T25" fmla="*/ 17 h 300"/>
                <a:gd name="T26" fmla="*/ 201 w 261"/>
                <a:gd name="T27" fmla="*/ 6 h 300"/>
                <a:gd name="T28" fmla="*/ 163 w 261"/>
                <a:gd name="T29" fmla="*/ 0 h 300"/>
                <a:gd name="T30" fmla="*/ 130 w 261"/>
                <a:gd name="T31" fmla="*/ 0 h 300"/>
                <a:gd name="T32" fmla="*/ 130 w 261"/>
                <a:gd name="T33" fmla="*/ 0 h 300"/>
                <a:gd name="T34" fmla="*/ 97 w 261"/>
                <a:gd name="T35" fmla="*/ 0 h 300"/>
                <a:gd name="T36" fmla="*/ 65 w 261"/>
                <a:gd name="T37" fmla="*/ 6 h 300"/>
                <a:gd name="T38" fmla="*/ 32 w 261"/>
                <a:gd name="T39" fmla="*/ 17 h 300"/>
                <a:gd name="T40" fmla="*/ 0 w 261"/>
                <a:gd name="T41" fmla="*/ 27 h 300"/>
                <a:gd name="T42" fmla="*/ 0 w 261"/>
                <a:gd name="T43" fmla="*/ 299 h 300"/>
                <a:gd name="T44" fmla="*/ 0 w 261"/>
                <a:gd name="T45" fmla="*/ 299 h 300"/>
                <a:gd name="T46" fmla="*/ 5 w 261"/>
                <a:gd name="T47" fmla="*/ 277 h 300"/>
                <a:gd name="T48" fmla="*/ 11 w 261"/>
                <a:gd name="T49" fmla="*/ 250 h 300"/>
                <a:gd name="T50" fmla="*/ 22 w 261"/>
                <a:gd name="T51" fmla="*/ 229 h 300"/>
                <a:gd name="T52" fmla="*/ 38 w 261"/>
                <a:gd name="T53" fmla="*/ 212 h 300"/>
                <a:gd name="T54" fmla="*/ 59 w 261"/>
                <a:gd name="T55" fmla="*/ 196 h 300"/>
                <a:gd name="T56" fmla="*/ 81 w 261"/>
                <a:gd name="T57" fmla="*/ 179 h 300"/>
                <a:gd name="T58" fmla="*/ 103 w 261"/>
                <a:gd name="T59" fmla="*/ 174 h 300"/>
                <a:gd name="T60" fmla="*/ 130 w 261"/>
                <a:gd name="T61" fmla="*/ 17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0">
                  <a:moveTo>
                    <a:pt x="130" y="174"/>
                  </a:moveTo>
                  <a:lnTo>
                    <a:pt x="130" y="174"/>
                  </a:lnTo>
                  <a:lnTo>
                    <a:pt x="157" y="174"/>
                  </a:lnTo>
                  <a:lnTo>
                    <a:pt x="179" y="179"/>
                  </a:lnTo>
                  <a:lnTo>
                    <a:pt x="201" y="196"/>
                  </a:lnTo>
                  <a:lnTo>
                    <a:pt x="222" y="212"/>
                  </a:lnTo>
                  <a:lnTo>
                    <a:pt x="238" y="229"/>
                  </a:lnTo>
                  <a:lnTo>
                    <a:pt x="249" y="250"/>
                  </a:lnTo>
                  <a:lnTo>
                    <a:pt x="255" y="277"/>
                  </a:lnTo>
                  <a:lnTo>
                    <a:pt x="260" y="299"/>
                  </a:lnTo>
                  <a:lnTo>
                    <a:pt x="260" y="27"/>
                  </a:lnTo>
                  <a:lnTo>
                    <a:pt x="260" y="27"/>
                  </a:lnTo>
                  <a:lnTo>
                    <a:pt x="228" y="17"/>
                  </a:lnTo>
                  <a:lnTo>
                    <a:pt x="201" y="6"/>
                  </a:lnTo>
                  <a:lnTo>
                    <a:pt x="163" y="0"/>
                  </a:lnTo>
                  <a:lnTo>
                    <a:pt x="130" y="0"/>
                  </a:lnTo>
                  <a:lnTo>
                    <a:pt x="130" y="0"/>
                  </a:lnTo>
                  <a:lnTo>
                    <a:pt x="97" y="0"/>
                  </a:lnTo>
                  <a:lnTo>
                    <a:pt x="65" y="6"/>
                  </a:lnTo>
                  <a:lnTo>
                    <a:pt x="32" y="17"/>
                  </a:lnTo>
                  <a:lnTo>
                    <a:pt x="0" y="27"/>
                  </a:lnTo>
                  <a:lnTo>
                    <a:pt x="0" y="299"/>
                  </a:lnTo>
                  <a:lnTo>
                    <a:pt x="0" y="299"/>
                  </a:lnTo>
                  <a:lnTo>
                    <a:pt x="5" y="277"/>
                  </a:lnTo>
                  <a:lnTo>
                    <a:pt x="11" y="250"/>
                  </a:lnTo>
                  <a:lnTo>
                    <a:pt x="22" y="229"/>
                  </a:lnTo>
                  <a:lnTo>
                    <a:pt x="38" y="212"/>
                  </a:lnTo>
                  <a:lnTo>
                    <a:pt x="59" y="196"/>
                  </a:lnTo>
                  <a:lnTo>
                    <a:pt x="81" y="179"/>
                  </a:lnTo>
                  <a:lnTo>
                    <a:pt x="103" y="174"/>
                  </a:lnTo>
                  <a:lnTo>
                    <a:pt x="130"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5" name="Freeform 251"/>
            <p:cNvSpPr>
              <a:spLocks noChangeArrowheads="1"/>
            </p:cNvSpPr>
            <p:nvPr/>
          </p:nvSpPr>
          <p:spPr bwMode="auto">
            <a:xfrm>
              <a:off x="11841163" y="2163763"/>
              <a:ext cx="92075" cy="107950"/>
            </a:xfrm>
            <a:custGeom>
              <a:avLst/>
              <a:gdLst>
                <a:gd name="T0" fmla="*/ 130 w 261"/>
                <a:gd name="T1" fmla="*/ 130 h 305"/>
                <a:gd name="T2" fmla="*/ 130 w 261"/>
                <a:gd name="T3" fmla="*/ 130 h 305"/>
                <a:gd name="T4" fmla="*/ 103 w 261"/>
                <a:gd name="T5" fmla="*/ 130 h 305"/>
                <a:gd name="T6" fmla="*/ 81 w 261"/>
                <a:gd name="T7" fmla="*/ 120 h 305"/>
                <a:gd name="T8" fmla="*/ 59 w 261"/>
                <a:gd name="T9" fmla="*/ 109 h 305"/>
                <a:gd name="T10" fmla="*/ 38 w 261"/>
                <a:gd name="T11" fmla="*/ 92 h 305"/>
                <a:gd name="T12" fmla="*/ 22 w 261"/>
                <a:gd name="T13" fmla="*/ 76 h 305"/>
                <a:gd name="T14" fmla="*/ 11 w 261"/>
                <a:gd name="T15" fmla="*/ 55 h 305"/>
                <a:gd name="T16" fmla="*/ 5 w 261"/>
                <a:gd name="T17" fmla="*/ 27 h 305"/>
                <a:gd name="T18" fmla="*/ 0 w 261"/>
                <a:gd name="T19" fmla="*/ 0 h 305"/>
                <a:gd name="T20" fmla="*/ 0 w 261"/>
                <a:gd name="T21" fmla="*/ 277 h 305"/>
                <a:gd name="T22" fmla="*/ 0 w 261"/>
                <a:gd name="T23" fmla="*/ 277 h 305"/>
                <a:gd name="T24" fmla="*/ 32 w 261"/>
                <a:gd name="T25" fmla="*/ 288 h 305"/>
                <a:gd name="T26" fmla="*/ 65 w 261"/>
                <a:gd name="T27" fmla="*/ 299 h 305"/>
                <a:gd name="T28" fmla="*/ 97 w 261"/>
                <a:gd name="T29" fmla="*/ 304 h 305"/>
                <a:gd name="T30" fmla="*/ 130 w 261"/>
                <a:gd name="T31" fmla="*/ 304 h 305"/>
                <a:gd name="T32" fmla="*/ 130 w 261"/>
                <a:gd name="T33" fmla="*/ 304 h 305"/>
                <a:gd name="T34" fmla="*/ 163 w 261"/>
                <a:gd name="T35" fmla="*/ 304 h 305"/>
                <a:gd name="T36" fmla="*/ 201 w 261"/>
                <a:gd name="T37" fmla="*/ 299 h 305"/>
                <a:gd name="T38" fmla="*/ 228 w 261"/>
                <a:gd name="T39" fmla="*/ 288 h 305"/>
                <a:gd name="T40" fmla="*/ 260 w 261"/>
                <a:gd name="T41" fmla="*/ 277 h 305"/>
                <a:gd name="T42" fmla="*/ 260 w 261"/>
                <a:gd name="T43" fmla="*/ 0 h 305"/>
                <a:gd name="T44" fmla="*/ 260 w 261"/>
                <a:gd name="T45" fmla="*/ 0 h 305"/>
                <a:gd name="T46" fmla="*/ 255 w 261"/>
                <a:gd name="T47" fmla="*/ 27 h 305"/>
                <a:gd name="T48" fmla="*/ 249 w 261"/>
                <a:gd name="T49" fmla="*/ 55 h 305"/>
                <a:gd name="T50" fmla="*/ 238 w 261"/>
                <a:gd name="T51" fmla="*/ 76 h 305"/>
                <a:gd name="T52" fmla="*/ 222 w 261"/>
                <a:gd name="T53" fmla="*/ 92 h 305"/>
                <a:gd name="T54" fmla="*/ 201 w 261"/>
                <a:gd name="T55" fmla="*/ 109 h 305"/>
                <a:gd name="T56" fmla="*/ 179 w 261"/>
                <a:gd name="T57" fmla="*/ 120 h 305"/>
                <a:gd name="T58" fmla="*/ 157 w 261"/>
                <a:gd name="T59" fmla="*/ 130 h 305"/>
                <a:gd name="T60" fmla="*/ 130 w 261"/>
                <a:gd name="T61" fmla="*/ 13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305">
                  <a:moveTo>
                    <a:pt x="130" y="130"/>
                  </a:moveTo>
                  <a:lnTo>
                    <a:pt x="130" y="130"/>
                  </a:lnTo>
                  <a:lnTo>
                    <a:pt x="103" y="130"/>
                  </a:lnTo>
                  <a:lnTo>
                    <a:pt x="81" y="120"/>
                  </a:lnTo>
                  <a:lnTo>
                    <a:pt x="59" y="109"/>
                  </a:lnTo>
                  <a:lnTo>
                    <a:pt x="38" y="92"/>
                  </a:lnTo>
                  <a:lnTo>
                    <a:pt x="22" y="76"/>
                  </a:lnTo>
                  <a:lnTo>
                    <a:pt x="11" y="55"/>
                  </a:lnTo>
                  <a:lnTo>
                    <a:pt x="5" y="27"/>
                  </a:lnTo>
                  <a:lnTo>
                    <a:pt x="0" y="0"/>
                  </a:lnTo>
                  <a:lnTo>
                    <a:pt x="0" y="277"/>
                  </a:lnTo>
                  <a:lnTo>
                    <a:pt x="0" y="277"/>
                  </a:lnTo>
                  <a:lnTo>
                    <a:pt x="32" y="288"/>
                  </a:lnTo>
                  <a:lnTo>
                    <a:pt x="65" y="299"/>
                  </a:lnTo>
                  <a:lnTo>
                    <a:pt x="97" y="304"/>
                  </a:lnTo>
                  <a:lnTo>
                    <a:pt x="130" y="304"/>
                  </a:lnTo>
                  <a:lnTo>
                    <a:pt x="130" y="304"/>
                  </a:lnTo>
                  <a:lnTo>
                    <a:pt x="163" y="304"/>
                  </a:lnTo>
                  <a:lnTo>
                    <a:pt x="201" y="299"/>
                  </a:lnTo>
                  <a:lnTo>
                    <a:pt x="228" y="288"/>
                  </a:lnTo>
                  <a:lnTo>
                    <a:pt x="260" y="277"/>
                  </a:lnTo>
                  <a:lnTo>
                    <a:pt x="260" y="0"/>
                  </a:lnTo>
                  <a:lnTo>
                    <a:pt x="260" y="0"/>
                  </a:lnTo>
                  <a:lnTo>
                    <a:pt x="255" y="27"/>
                  </a:lnTo>
                  <a:lnTo>
                    <a:pt x="249" y="55"/>
                  </a:lnTo>
                  <a:lnTo>
                    <a:pt x="238" y="76"/>
                  </a:lnTo>
                  <a:lnTo>
                    <a:pt x="222" y="92"/>
                  </a:lnTo>
                  <a:lnTo>
                    <a:pt x="201" y="109"/>
                  </a:lnTo>
                  <a:lnTo>
                    <a:pt x="179" y="120"/>
                  </a:lnTo>
                  <a:lnTo>
                    <a:pt x="157" y="130"/>
                  </a:lnTo>
                  <a:lnTo>
                    <a:pt x="130" y="1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6" name="Freeform 252"/>
            <p:cNvSpPr>
              <a:spLocks noChangeArrowheads="1"/>
            </p:cNvSpPr>
            <p:nvPr/>
          </p:nvSpPr>
          <p:spPr bwMode="auto">
            <a:xfrm>
              <a:off x="11777663" y="2066925"/>
              <a:ext cx="61913" cy="196850"/>
            </a:xfrm>
            <a:custGeom>
              <a:avLst/>
              <a:gdLst>
                <a:gd name="T0" fmla="*/ 174 w 175"/>
                <a:gd name="T1" fmla="*/ 0 h 550"/>
                <a:gd name="T2" fmla="*/ 174 w 175"/>
                <a:gd name="T3" fmla="*/ 0 h 550"/>
                <a:gd name="T4" fmla="*/ 136 w 175"/>
                <a:gd name="T5" fmla="*/ 22 h 550"/>
                <a:gd name="T6" fmla="*/ 103 w 175"/>
                <a:gd name="T7" fmla="*/ 44 h 550"/>
                <a:gd name="T8" fmla="*/ 76 w 175"/>
                <a:gd name="T9" fmla="*/ 77 h 550"/>
                <a:gd name="T10" fmla="*/ 49 w 175"/>
                <a:gd name="T11" fmla="*/ 109 h 550"/>
                <a:gd name="T12" fmla="*/ 27 w 175"/>
                <a:gd name="T13" fmla="*/ 147 h 550"/>
                <a:gd name="T14" fmla="*/ 16 w 175"/>
                <a:gd name="T15" fmla="*/ 185 h 550"/>
                <a:gd name="T16" fmla="*/ 6 w 175"/>
                <a:gd name="T17" fmla="*/ 229 h 550"/>
                <a:gd name="T18" fmla="*/ 0 w 175"/>
                <a:gd name="T19" fmla="*/ 272 h 550"/>
                <a:gd name="T20" fmla="*/ 0 w 175"/>
                <a:gd name="T21" fmla="*/ 272 h 550"/>
                <a:gd name="T22" fmla="*/ 6 w 175"/>
                <a:gd name="T23" fmla="*/ 321 h 550"/>
                <a:gd name="T24" fmla="*/ 16 w 175"/>
                <a:gd name="T25" fmla="*/ 359 h 550"/>
                <a:gd name="T26" fmla="*/ 27 w 175"/>
                <a:gd name="T27" fmla="*/ 402 h 550"/>
                <a:gd name="T28" fmla="*/ 49 w 175"/>
                <a:gd name="T29" fmla="*/ 440 h 550"/>
                <a:gd name="T30" fmla="*/ 76 w 175"/>
                <a:gd name="T31" fmla="*/ 473 h 550"/>
                <a:gd name="T32" fmla="*/ 103 w 175"/>
                <a:gd name="T33" fmla="*/ 500 h 550"/>
                <a:gd name="T34" fmla="*/ 136 w 175"/>
                <a:gd name="T35" fmla="*/ 527 h 550"/>
                <a:gd name="T36" fmla="*/ 174 w 175"/>
                <a:gd name="T37" fmla="*/ 549 h 550"/>
                <a:gd name="T38" fmla="*/ 174 w 175"/>
                <a:gd name="T39" fmla="*/ 272 h 550"/>
                <a:gd name="T40" fmla="*/ 174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174" y="0"/>
                  </a:moveTo>
                  <a:lnTo>
                    <a:pt x="174" y="0"/>
                  </a:lnTo>
                  <a:lnTo>
                    <a:pt x="136" y="22"/>
                  </a:lnTo>
                  <a:lnTo>
                    <a:pt x="103" y="44"/>
                  </a:lnTo>
                  <a:lnTo>
                    <a:pt x="76" y="77"/>
                  </a:lnTo>
                  <a:lnTo>
                    <a:pt x="49" y="109"/>
                  </a:lnTo>
                  <a:lnTo>
                    <a:pt x="27" y="147"/>
                  </a:lnTo>
                  <a:lnTo>
                    <a:pt x="16" y="185"/>
                  </a:lnTo>
                  <a:lnTo>
                    <a:pt x="6" y="229"/>
                  </a:lnTo>
                  <a:lnTo>
                    <a:pt x="0" y="272"/>
                  </a:lnTo>
                  <a:lnTo>
                    <a:pt x="0" y="272"/>
                  </a:lnTo>
                  <a:lnTo>
                    <a:pt x="6" y="321"/>
                  </a:lnTo>
                  <a:lnTo>
                    <a:pt x="16" y="359"/>
                  </a:lnTo>
                  <a:lnTo>
                    <a:pt x="27" y="402"/>
                  </a:lnTo>
                  <a:lnTo>
                    <a:pt x="49" y="440"/>
                  </a:lnTo>
                  <a:lnTo>
                    <a:pt x="76" y="473"/>
                  </a:lnTo>
                  <a:lnTo>
                    <a:pt x="103" y="500"/>
                  </a:lnTo>
                  <a:lnTo>
                    <a:pt x="136" y="527"/>
                  </a:lnTo>
                  <a:lnTo>
                    <a:pt x="174" y="549"/>
                  </a:lnTo>
                  <a:lnTo>
                    <a:pt x="174" y="272"/>
                  </a:lnTo>
                  <a:lnTo>
                    <a:pt x="17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7" name="Freeform 253"/>
            <p:cNvSpPr>
              <a:spLocks noChangeArrowheads="1"/>
            </p:cNvSpPr>
            <p:nvPr/>
          </p:nvSpPr>
          <p:spPr bwMode="auto">
            <a:xfrm>
              <a:off x="11934825" y="2066925"/>
              <a:ext cx="61913" cy="196850"/>
            </a:xfrm>
            <a:custGeom>
              <a:avLst/>
              <a:gdLst>
                <a:gd name="T0" fmla="*/ 0 w 175"/>
                <a:gd name="T1" fmla="*/ 0 h 550"/>
                <a:gd name="T2" fmla="*/ 0 w 175"/>
                <a:gd name="T3" fmla="*/ 272 h 550"/>
                <a:gd name="T4" fmla="*/ 0 w 175"/>
                <a:gd name="T5" fmla="*/ 549 h 550"/>
                <a:gd name="T6" fmla="*/ 0 w 175"/>
                <a:gd name="T7" fmla="*/ 549 h 550"/>
                <a:gd name="T8" fmla="*/ 38 w 175"/>
                <a:gd name="T9" fmla="*/ 527 h 550"/>
                <a:gd name="T10" fmla="*/ 71 w 175"/>
                <a:gd name="T11" fmla="*/ 500 h 550"/>
                <a:gd name="T12" fmla="*/ 98 w 175"/>
                <a:gd name="T13" fmla="*/ 473 h 550"/>
                <a:gd name="T14" fmla="*/ 125 w 175"/>
                <a:gd name="T15" fmla="*/ 440 h 550"/>
                <a:gd name="T16" fmla="*/ 147 w 175"/>
                <a:gd name="T17" fmla="*/ 402 h 550"/>
                <a:gd name="T18" fmla="*/ 163 w 175"/>
                <a:gd name="T19" fmla="*/ 359 h 550"/>
                <a:gd name="T20" fmla="*/ 168 w 175"/>
                <a:gd name="T21" fmla="*/ 321 h 550"/>
                <a:gd name="T22" fmla="*/ 174 w 175"/>
                <a:gd name="T23" fmla="*/ 272 h 550"/>
                <a:gd name="T24" fmla="*/ 174 w 175"/>
                <a:gd name="T25" fmla="*/ 272 h 550"/>
                <a:gd name="T26" fmla="*/ 168 w 175"/>
                <a:gd name="T27" fmla="*/ 229 h 550"/>
                <a:gd name="T28" fmla="*/ 163 w 175"/>
                <a:gd name="T29" fmla="*/ 185 h 550"/>
                <a:gd name="T30" fmla="*/ 147 w 175"/>
                <a:gd name="T31" fmla="*/ 147 h 550"/>
                <a:gd name="T32" fmla="*/ 125 w 175"/>
                <a:gd name="T33" fmla="*/ 109 h 550"/>
                <a:gd name="T34" fmla="*/ 98 w 175"/>
                <a:gd name="T35" fmla="*/ 77 h 550"/>
                <a:gd name="T36" fmla="*/ 71 w 175"/>
                <a:gd name="T37" fmla="*/ 44 h 550"/>
                <a:gd name="T38" fmla="*/ 38 w 175"/>
                <a:gd name="T39" fmla="*/ 22 h 550"/>
                <a:gd name="T40" fmla="*/ 0 w 175"/>
                <a:gd name="T4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550">
                  <a:moveTo>
                    <a:pt x="0" y="0"/>
                  </a:moveTo>
                  <a:lnTo>
                    <a:pt x="0" y="272"/>
                  </a:lnTo>
                  <a:lnTo>
                    <a:pt x="0" y="549"/>
                  </a:lnTo>
                  <a:lnTo>
                    <a:pt x="0" y="549"/>
                  </a:lnTo>
                  <a:lnTo>
                    <a:pt x="38" y="527"/>
                  </a:lnTo>
                  <a:lnTo>
                    <a:pt x="71" y="500"/>
                  </a:lnTo>
                  <a:lnTo>
                    <a:pt x="98" y="473"/>
                  </a:lnTo>
                  <a:lnTo>
                    <a:pt x="125" y="440"/>
                  </a:lnTo>
                  <a:lnTo>
                    <a:pt x="147" y="402"/>
                  </a:lnTo>
                  <a:lnTo>
                    <a:pt x="163" y="359"/>
                  </a:lnTo>
                  <a:lnTo>
                    <a:pt x="168" y="321"/>
                  </a:lnTo>
                  <a:lnTo>
                    <a:pt x="174" y="272"/>
                  </a:lnTo>
                  <a:lnTo>
                    <a:pt x="174" y="272"/>
                  </a:lnTo>
                  <a:lnTo>
                    <a:pt x="168" y="229"/>
                  </a:lnTo>
                  <a:lnTo>
                    <a:pt x="163" y="185"/>
                  </a:lnTo>
                  <a:lnTo>
                    <a:pt x="147" y="147"/>
                  </a:lnTo>
                  <a:lnTo>
                    <a:pt x="125" y="109"/>
                  </a:lnTo>
                  <a:lnTo>
                    <a:pt x="98" y="77"/>
                  </a:lnTo>
                  <a:lnTo>
                    <a:pt x="71" y="44"/>
                  </a:lnTo>
                  <a:lnTo>
                    <a:pt x="38" y="22"/>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sp>
          <p:nvSpPr>
            <p:cNvPr id="238" name="Freeform 254"/>
            <p:cNvSpPr>
              <a:spLocks noChangeArrowheads="1"/>
            </p:cNvSpPr>
            <p:nvPr/>
          </p:nvSpPr>
          <p:spPr bwMode="auto">
            <a:xfrm>
              <a:off x="10533063" y="2978150"/>
              <a:ext cx="674688" cy="665162"/>
            </a:xfrm>
            <a:custGeom>
              <a:avLst/>
              <a:gdLst>
                <a:gd name="T0" fmla="*/ 1010 w 1879"/>
                <a:gd name="T1" fmla="*/ 27 h 1853"/>
                <a:gd name="T2" fmla="*/ 1010 w 1879"/>
                <a:gd name="T3" fmla="*/ 27 h 1853"/>
                <a:gd name="T4" fmla="*/ 999 w 1879"/>
                <a:gd name="T5" fmla="*/ 16 h 1853"/>
                <a:gd name="T6" fmla="*/ 982 w 1879"/>
                <a:gd name="T7" fmla="*/ 5 h 1853"/>
                <a:gd name="T8" fmla="*/ 966 w 1879"/>
                <a:gd name="T9" fmla="*/ 0 h 1853"/>
                <a:gd name="T10" fmla="*/ 950 w 1879"/>
                <a:gd name="T11" fmla="*/ 0 h 1853"/>
                <a:gd name="T12" fmla="*/ 950 w 1879"/>
                <a:gd name="T13" fmla="*/ 0 h 1853"/>
                <a:gd name="T14" fmla="*/ 934 w 1879"/>
                <a:gd name="T15" fmla="*/ 0 h 1853"/>
                <a:gd name="T16" fmla="*/ 918 w 1879"/>
                <a:gd name="T17" fmla="*/ 5 h 1853"/>
                <a:gd name="T18" fmla="*/ 901 w 1879"/>
                <a:gd name="T19" fmla="*/ 16 h 1853"/>
                <a:gd name="T20" fmla="*/ 890 w 1879"/>
                <a:gd name="T21" fmla="*/ 27 h 1853"/>
                <a:gd name="T22" fmla="*/ 22 w 1879"/>
                <a:gd name="T23" fmla="*/ 891 h 1853"/>
                <a:gd name="T24" fmla="*/ 22 w 1879"/>
                <a:gd name="T25" fmla="*/ 891 h 1853"/>
                <a:gd name="T26" fmla="*/ 10 w 1879"/>
                <a:gd name="T27" fmla="*/ 907 h 1853"/>
                <a:gd name="T28" fmla="*/ 6 w 1879"/>
                <a:gd name="T29" fmla="*/ 918 h 1853"/>
                <a:gd name="T30" fmla="*/ 0 w 1879"/>
                <a:gd name="T31" fmla="*/ 934 h 1853"/>
                <a:gd name="T32" fmla="*/ 0 w 1879"/>
                <a:gd name="T33" fmla="*/ 956 h 1853"/>
                <a:gd name="T34" fmla="*/ 0 w 1879"/>
                <a:gd name="T35" fmla="*/ 956 h 1853"/>
                <a:gd name="T36" fmla="*/ 0 w 1879"/>
                <a:gd name="T37" fmla="*/ 972 h 1853"/>
                <a:gd name="T38" fmla="*/ 6 w 1879"/>
                <a:gd name="T39" fmla="*/ 988 h 1853"/>
                <a:gd name="T40" fmla="*/ 10 w 1879"/>
                <a:gd name="T41" fmla="*/ 999 h 1853"/>
                <a:gd name="T42" fmla="*/ 22 w 1879"/>
                <a:gd name="T43" fmla="*/ 1015 h 1853"/>
                <a:gd name="T44" fmla="*/ 863 w 1879"/>
                <a:gd name="T45" fmla="*/ 1852 h 1853"/>
                <a:gd name="T46" fmla="*/ 863 w 1879"/>
                <a:gd name="T47" fmla="*/ 1608 h 1853"/>
                <a:gd name="T48" fmla="*/ 206 w 1879"/>
                <a:gd name="T49" fmla="*/ 950 h 1853"/>
                <a:gd name="T50" fmla="*/ 950 w 1879"/>
                <a:gd name="T51" fmla="*/ 212 h 1853"/>
                <a:gd name="T52" fmla="*/ 1753 w 1879"/>
                <a:gd name="T53" fmla="*/ 1015 h 1853"/>
                <a:gd name="T54" fmla="*/ 1878 w 1879"/>
                <a:gd name="T55" fmla="*/ 891 h 1853"/>
                <a:gd name="T56" fmla="*/ 1010 w 1879"/>
                <a:gd name="T57" fmla="*/ 2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9" h="1853">
                  <a:moveTo>
                    <a:pt x="1010" y="27"/>
                  </a:moveTo>
                  <a:lnTo>
                    <a:pt x="1010" y="27"/>
                  </a:lnTo>
                  <a:lnTo>
                    <a:pt x="999" y="16"/>
                  </a:lnTo>
                  <a:lnTo>
                    <a:pt x="982" y="5"/>
                  </a:lnTo>
                  <a:lnTo>
                    <a:pt x="966" y="0"/>
                  </a:lnTo>
                  <a:lnTo>
                    <a:pt x="950" y="0"/>
                  </a:lnTo>
                  <a:lnTo>
                    <a:pt x="950" y="0"/>
                  </a:lnTo>
                  <a:lnTo>
                    <a:pt x="934" y="0"/>
                  </a:lnTo>
                  <a:lnTo>
                    <a:pt x="918" y="5"/>
                  </a:lnTo>
                  <a:lnTo>
                    <a:pt x="901" y="16"/>
                  </a:lnTo>
                  <a:lnTo>
                    <a:pt x="890" y="27"/>
                  </a:lnTo>
                  <a:lnTo>
                    <a:pt x="22" y="891"/>
                  </a:lnTo>
                  <a:lnTo>
                    <a:pt x="22" y="891"/>
                  </a:lnTo>
                  <a:lnTo>
                    <a:pt x="10" y="907"/>
                  </a:lnTo>
                  <a:lnTo>
                    <a:pt x="6" y="918"/>
                  </a:lnTo>
                  <a:lnTo>
                    <a:pt x="0" y="934"/>
                  </a:lnTo>
                  <a:lnTo>
                    <a:pt x="0" y="956"/>
                  </a:lnTo>
                  <a:lnTo>
                    <a:pt x="0" y="956"/>
                  </a:lnTo>
                  <a:lnTo>
                    <a:pt x="0" y="972"/>
                  </a:lnTo>
                  <a:lnTo>
                    <a:pt x="6" y="988"/>
                  </a:lnTo>
                  <a:lnTo>
                    <a:pt x="10" y="999"/>
                  </a:lnTo>
                  <a:lnTo>
                    <a:pt x="22" y="1015"/>
                  </a:lnTo>
                  <a:lnTo>
                    <a:pt x="863" y="1852"/>
                  </a:lnTo>
                  <a:lnTo>
                    <a:pt x="863" y="1608"/>
                  </a:lnTo>
                  <a:lnTo>
                    <a:pt x="206" y="950"/>
                  </a:lnTo>
                  <a:lnTo>
                    <a:pt x="950" y="212"/>
                  </a:lnTo>
                  <a:lnTo>
                    <a:pt x="1753" y="1015"/>
                  </a:lnTo>
                  <a:lnTo>
                    <a:pt x="1878" y="891"/>
                  </a:lnTo>
                  <a:lnTo>
                    <a:pt x="1010"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defRPr/>
              </a:pPr>
              <a:endParaRPr lang="en-US">
                <a:solidFill>
                  <a:srgbClr val="005586"/>
                </a:solidFill>
                <a:latin typeface="Calibri"/>
              </a:endParaRPr>
            </a:p>
          </p:txBody>
        </p:sp>
      </p:grpSp>
    </p:spTree>
    <p:extLst>
      <p:ext uri="{BB962C8B-B14F-4D97-AF65-F5344CB8AC3E}">
        <p14:creationId xmlns:p14="http://schemas.microsoft.com/office/powerpoint/2010/main" val="21208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4"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5" y="1435100"/>
            <a:ext cx="11313560" cy="47625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98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2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4" y="457200"/>
            <a:ext cx="11313561" cy="792162"/>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79415" y="1803400"/>
            <a:ext cx="11313560" cy="44323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248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79414" y="1447800"/>
            <a:ext cx="5486400" cy="4678366"/>
          </a:xfrm>
        </p:spPr>
        <p:txBody>
          <a:bodyPr>
            <a:noAutofit/>
          </a:bodyPr>
          <a:lstStyle>
            <a:lvl1pPr>
              <a:defRPr sz="2600">
                <a:solidFill>
                  <a:srgbClr val="505150"/>
                </a:solidFill>
              </a:defRPr>
            </a:lvl1pPr>
            <a:lvl2pPr>
              <a:defRPr sz="2600">
                <a:solidFill>
                  <a:srgbClr val="505150"/>
                </a:solidFill>
              </a:defRPr>
            </a:lvl2pPr>
            <a:lvl3pPr>
              <a:defRPr sz="2600">
                <a:solidFill>
                  <a:srgbClr val="505150"/>
                </a:solidFill>
              </a:defRPr>
            </a:lvl3pPr>
            <a:lvl4pPr>
              <a:defRPr sz="2600">
                <a:solidFill>
                  <a:srgbClr val="505150"/>
                </a:solidFill>
              </a:defRPr>
            </a:lvl4pPr>
            <a:lvl5pPr>
              <a:defRPr sz="2600">
                <a:solidFill>
                  <a:srgbClr val="505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206576" y="1447800"/>
            <a:ext cx="5486400" cy="4678366"/>
          </a:xfrm>
        </p:spPr>
        <p:txBody>
          <a:bodyPr>
            <a:noAutofit/>
          </a:bodyPr>
          <a:lstStyle>
            <a:lvl1pPr>
              <a:defRPr sz="2600">
                <a:solidFill>
                  <a:srgbClr val="505150"/>
                </a:solidFill>
              </a:defRPr>
            </a:lvl1pPr>
            <a:lvl2pPr>
              <a:defRPr sz="2600">
                <a:solidFill>
                  <a:srgbClr val="505150"/>
                </a:solidFill>
              </a:defRPr>
            </a:lvl2pPr>
            <a:lvl3pPr>
              <a:defRPr sz="2600">
                <a:solidFill>
                  <a:srgbClr val="505150"/>
                </a:solidFill>
              </a:defRPr>
            </a:lvl3pPr>
            <a:lvl4pPr>
              <a:defRPr sz="2600">
                <a:solidFill>
                  <a:srgbClr val="505150"/>
                </a:solidFill>
              </a:defRPr>
            </a:lvl4pPr>
            <a:lvl5pPr>
              <a:defRPr sz="2600">
                <a:solidFill>
                  <a:srgbClr val="505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Placeholder 1"/>
          <p:cNvSpPr>
            <a:spLocks noGrp="1"/>
          </p:cNvSpPr>
          <p:nvPr>
            <p:ph type="title"/>
          </p:nvPr>
        </p:nvSpPr>
        <p:spPr>
          <a:xfrm>
            <a:off x="365764" y="457200"/>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8765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10" name="Title 1"/>
          <p:cNvSpPr>
            <a:spLocks noGrp="1"/>
          </p:cNvSpPr>
          <p:nvPr>
            <p:ph type="title"/>
          </p:nvPr>
        </p:nvSpPr>
        <p:spPr>
          <a:xfrm>
            <a:off x="365764" y="457200"/>
            <a:ext cx="11313561" cy="792162"/>
          </a:xfrm>
        </p:spPr>
        <p:txBody>
          <a:bodyPr anchor="t"/>
          <a:lstStyle/>
          <a:p>
            <a:r>
              <a:rPr lang="en-US" smtClean="0"/>
              <a:t>Click to edit Master title style</a:t>
            </a:r>
            <a:endParaRPr lang="en-US" dirty="0"/>
          </a:p>
        </p:txBody>
      </p:sp>
      <p:sp>
        <p:nvSpPr>
          <p:cNvPr id="11" name="Text Placeholder 7"/>
          <p:cNvSpPr>
            <a:spLocks noGrp="1"/>
          </p:cNvSpPr>
          <p:nvPr>
            <p:ph type="body" sz="quarter" idx="13"/>
          </p:nvPr>
        </p:nvSpPr>
        <p:spPr>
          <a:xfrm>
            <a:off x="379415" y="4635500"/>
            <a:ext cx="3532187" cy="1503366"/>
          </a:xfrm>
        </p:spPr>
        <p:txBody>
          <a:bodyPr>
            <a:noAutofit/>
          </a:bodyPr>
          <a:lstStyle>
            <a:lvl1pPr marL="0" indent="0">
              <a:buNone/>
              <a:defRPr sz="2000">
                <a:solidFill>
                  <a:srgbClr val="505150"/>
                </a:solidFill>
              </a:defRPr>
            </a:lvl1pPr>
          </a:lstStyle>
          <a:p>
            <a:pPr lvl="0"/>
            <a:r>
              <a:rPr lang="en-US" smtClean="0"/>
              <a:t>Click to edit Master text styles</a:t>
            </a:r>
          </a:p>
        </p:txBody>
      </p:sp>
      <p:sp>
        <p:nvSpPr>
          <p:cNvPr id="12" name="Text Placeholder 7"/>
          <p:cNvSpPr>
            <a:spLocks noGrp="1"/>
          </p:cNvSpPr>
          <p:nvPr>
            <p:ph type="body" sz="quarter" idx="14"/>
          </p:nvPr>
        </p:nvSpPr>
        <p:spPr>
          <a:xfrm>
            <a:off x="4270101" y="4635500"/>
            <a:ext cx="3532187" cy="1503366"/>
          </a:xfrm>
        </p:spPr>
        <p:txBody>
          <a:bodyPr>
            <a:noAutofit/>
          </a:bodyPr>
          <a:lstStyle>
            <a:lvl1pPr marL="0" indent="0">
              <a:buNone/>
              <a:defRPr sz="2000">
                <a:solidFill>
                  <a:srgbClr val="505150"/>
                </a:solidFill>
              </a:defRPr>
            </a:lvl1pPr>
          </a:lstStyle>
          <a:p>
            <a:pPr lvl="0"/>
            <a:r>
              <a:rPr lang="en-US" smtClean="0"/>
              <a:t>Click to edit Master text styles</a:t>
            </a:r>
          </a:p>
        </p:txBody>
      </p:sp>
      <p:sp>
        <p:nvSpPr>
          <p:cNvPr id="13" name="Text Placeholder 7"/>
          <p:cNvSpPr>
            <a:spLocks noGrp="1"/>
          </p:cNvSpPr>
          <p:nvPr>
            <p:ph type="body" sz="quarter" idx="15"/>
          </p:nvPr>
        </p:nvSpPr>
        <p:spPr>
          <a:xfrm>
            <a:off x="8160788" y="4635500"/>
            <a:ext cx="3532187" cy="1503366"/>
          </a:xfrm>
        </p:spPr>
        <p:txBody>
          <a:bodyPr>
            <a:noAutofit/>
          </a:bodyPr>
          <a:lstStyle>
            <a:lvl1pPr marL="0" indent="0">
              <a:buNone/>
              <a:defRPr sz="2000">
                <a:solidFill>
                  <a:srgbClr val="505150"/>
                </a:solidFill>
              </a:defRPr>
            </a:lvl1pPr>
          </a:lstStyle>
          <a:p>
            <a:pPr lvl="0"/>
            <a:r>
              <a:rPr lang="en-US" smtClean="0"/>
              <a:t>Click to edit Master text styles</a:t>
            </a:r>
          </a:p>
        </p:txBody>
      </p:sp>
      <p:sp>
        <p:nvSpPr>
          <p:cNvPr id="14" name="Text Placeholder 7"/>
          <p:cNvSpPr>
            <a:spLocks noGrp="1"/>
          </p:cNvSpPr>
          <p:nvPr>
            <p:ph type="body" sz="quarter" idx="16"/>
          </p:nvPr>
        </p:nvSpPr>
        <p:spPr>
          <a:xfrm>
            <a:off x="379415" y="4254500"/>
            <a:ext cx="3532187" cy="419100"/>
          </a:xfrm>
        </p:spPr>
        <p:txBody>
          <a:bodyPr>
            <a:noAutofit/>
          </a:bodyPr>
          <a:lstStyle>
            <a:lvl1pPr marL="0" indent="0">
              <a:buNone/>
              <a:defRPr sz="2200" b="0" i="0">
                <a:solidFill>
                  <a:schemeClr val="tx2"/>
                </a:solidFill>
                <a:latin typeface="+mj-lt"/>
                <a:cs typeface="Calibri"/>
              </a:defRPr>
            </a:lvl1pPr>
          </a:lstStyle>
          <a:p>
            <a:pPr lvl="0"/>
            <a:r>
              <a:rPr lang="en-US" smtClean="0"/>
              <a:t>Click to edit Master text styles</a:t>
            </a:r>
          </a:p>
        </p:txBody>
      </p:sp>
      <p:sp>
        <p:nvSpPr>
          <p:cNvPr id="15" name="Text Placeholder 7"/>
          <p:cNvSpPr>
            <a:spLocks noGrp="1"/>
          </p:cNvSpPr>
          <p:nvPr>
            <p:ph type="body" sz="quarter" idx="17"/>
          </p:nvPr>
        </p:nvSpPr>
        <p:spPr>
          <a:xfrm>
            <a:off x="4270101"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6" name="Text Placeholder 7"/>
          <p:cNvSpPr>
            <a:spLocks noGrp="1"/>
          </p:cNvSpPr>
          <p:nvPr>
            <p:ph type="body" sz="quarter" idx="18"/>
          </p:nvPr>
        </p:nvSpPr>
        <p:spPr>
          <a:xfrm>
            <a:off x="8160788" y="4254500"/>
            <a:ext cx="3532187" cy="419100"/>
          </a:xfrm>
        </p:spPr>
        <p:txBody>
          <a:bodyPr>
            <a:noAutofit/>
          </a:bodyPr>
          <a:lstStyle>
            <a:lvl1pPr marL="0" indent="0">
              <a:buNone/>
              <a:defRPr sz="2200" b="0" i="0">
                <a:solidFill>
                  <a:schemeClr val="tx2"/>
                </a:solidFill>
                <a:latin typeface="Calibri"/>
                <a:cs typeface="Calibri"/>
              </a:defRPr>
            </a:lvl1pPr>
          </a:lstStyle>
          <a:p>
            <a:pPr lvl="0"/>
            <a:r>
              <a:rPr lang="en-US" smtClean="0"/>
              <a:t>Click to edit Master text styles</a:t>
            </a:r>
          </a:p>
        </p:txBody>
      </p:sp>
      <p:sp>
        <p:nvSpPr>
          <p:cNvPr id="17" name="Picture Placeholder 16"/>
          <p:cNvSpPr>
            <a:spLocks noGrp="1"/>
          </p:cNvSpPr>
          <p:nvPr>
            <p:ph type="pic" sz="quarter" idx="19"/>
          </p:nvPr>
        </p:nvSpPr>
        <p:spPr>
          <a:xfrm>
            <a:off x="379415" y="1447817"/>
            <a:ext cx="3532187" cy="2590799"/>
          </a:xfrm>
        </p:spPr>
        <p:txBody>
          <a:bodyPr/>
          <a:lstStyle/>
          <a:p>
            <a:r>
              <a:rPr lang="en-US" smtClean="0"/>
              <a:t>Drag picture to placeholder or click icon to add</a:t>
            </a:r>
            <a:endParaRPr lang="en-US" dirty="0"/>
          </a:p>
        </p:txBody>
      </p:sp>
      <p:sp>
        <p:nvSpPr>
          <p:cNvPr id="18" name="Picture Placeholder 16"/>
          <p:cNvSpPr>
            <a:spLocks noGrp="1"/>
          </p:cNvSpPr>
          <p:nvPr>
            <p:ph type="pic" sz="quarter" idx="20"/>
          </p:nvPr>
        </p:nvSpPr>
        <p:spPr>
          <a:xfrm>
            <a:off x="4270101" y="1447817"/>
            <a:ext cx="3532187" cy="2590799"/>
          </a:xfrm>
        </p:spPr>
        <p:txBody>
          <a:bodyPr/>
          <a:lstStyle/>
          <a:p>
            <a:r>
              <a:rPr lang="en-US" smtClean="0"/>
              <a:t>Drag picture to placeholder or click icon to add</a:t>
            </a:r>
            <a:endParaRPr lang="en-US" dirty="0"/>
          </a:p>
        </p:txBody>
      </p:sp>
      <p:sp>
        <p:nvSpPr>
          <p:cNvPr id="19" name="Picture Placeholder 16"/>
          <p:cNvSpPr>
            <a:spLocks noGrp="1"/>
          </p:cNvSpPr>
          <p:nvPr>
            <p:ph type="pic" sz="quarter" idx="21"/>
          </p:nvPr>
        </p:nvSpPr>
        <p:spPr>
          <a:xfrm>
            <a:off x="8160788" y="1447817"/>
            <a:ext cx="3532187" cy="2590799"/>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73926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Title 1"/>
          <p:cNvSpPr>
            <a:spLocks noGrp="1"/>
          </p:cNvSpPr>
          <p:nvPr>
            <p:ph type="title"/>
          </p:nvPr>
        </p:nvSpPr>
        <p:spPr>
          <a:xfrm>
            <a:off x="365764" y="457200"/>
            <a:ext cx="11313561" cy="792162"/>
          </a:xfrm>
        </p:spPr>
        <p:txBody>
          <a:bodyPr anchor="t"/>
          <a:lstStyle/>
          <a:p>
            <a:r>
              <a:rPr lang="en-US" smtClean="0"/>
              <a:t>Click to edit Master title style</a:t>
            </a:r>
            <a:endParaRPr lang="en-US" dirty="0"/>
          </a:p>
        </p:txBody>
      </p:sp>
    </p:spTree>
    <p:extLst>
      <p:ext uri="{BB962C8B-B14F-4D97-AF65-F5344CB8AC3E}">
        <p14:creationId xmlns:p14="http://schemas.microsoft.com/office/powerpoint/2010/main" val="29402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65764" y="457200"/>
            <a:ext cx="11313561" cy="792162"/>
          </a:xfrm>
        </p:spPr>
        <p:txBody>
          <a:bodyPr anchor="t"/>
          <a:lstStyle>
            <a:lvl1pPr>
              <a:defRPr>
                <a:solidFill>
                  <a:srgbClr val="F5F5F5"/>
                </a:solidFill>
              </a:defRPr>
            </a:lvl1pPr>
          </a:lstStyle>
          <a:p>
            <a:r>
              <a:rPr lang="en-US" smtClean="0"/>
              <a:t>Click to edit Master title style</a:t>
            </a:r>
            <a:endParaRPr lang="en-US" dirty="0"/>
          </a:p>
        </p:txBody>
      </p:sp>
      <p:sp>
        <p:nvSpPr>
          <p:cNvPr id="6"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srgbClr val="F5F5F5"/>
              </a:solidFill>
              <a:latin typeface="Calibri"/>
              <a:cs typeface="Calibri"/>
            </a:endParaRPr>
          </a:p>
        </p:txBody>
      </p:sp>
      <p:grpSp>
        <p:nvGrpSpPr>
          <p:cNvPr id="8" name="Group 7"/>
          <p:cNvGrpSpPr/>
          <p:nvPr userDrawn="1"/>
        </p:nvGrpSpPr>
        <p:grpSpPr>
          <a:xfrm>
            <a:off x="509988" y="6385629"/>
            <a:ext cx="1164828"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Tree>
    <p:extLst>
      <p:ext uri="{BB962C8B-B14F-4D97-AF65-F5344CB8AC3E}">
        <p14:creationId xmlns:p14="http://schemas.microsoft.com/office/powerpoint/2010/main" val="289975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DARK BLU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9412" y="274638"/>
            <a:ext cx="11313561" cy="792162"/>
          </a:xfrm>
        </p:spPr>
        <p:txBody>
          <a:bodyPr/>
          <a:lstStyle>
            <a:lvl1pPr>
              <a:defRPr>
                <a:solidFill>
                  <a:srgbClr val="F5F5F5"/>
                </a:solidFill>
              </a:defRPr>
            </a:lvl1pPr>
          </a:lstStyle>
          <a:p>
            <a:r>
              <a:rPr lang="en-US" smtClean="0"/>
              <a:t>Click to edit Master title style</a:t>
            </a:r>
            <a:endParaRPr lang="en-US" dirty="0"/>
          </a:p>
        </p:txBody>
      </p:sp>
      <p:grpSp>
        <p:nvGrpSpPr>
          <p:cNvPr id="8" name="Group 7"/>
          <p:cNvGrpSpPr/>
          <p:nvPr userDrawn="1"/>
        </p:nvGrpSpPr>
        <p:grpSpPr>
          <a:xfrm>
            <a:off x="509988" y="6385629"/>
            <a:ext cx="1164828" cy="226840"/>
            <a:chOff x="382588" y="4784726"/>
            <a:chExt cx="896938" cy="174625"/>
          </a:xfrm>
          <a:solidFill>
            <a:schemeClr val="bg1"/>
          </a:solidFill>
        </p:grpSpPr>
        <p:sp>
          <p:nvSpPr>
            <p:cNvPr id="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Tree>
    <p:extLst>
      <p:ext uri="{BB962C8B-B14F-4D97-AF65-F5344CB8AC3E}">
        <p14:creationId xmlns:p14="http://schemas.microsoft.com/office/powerpoint/2010/main" val="127105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0"/>
          </p:nvPr>
        </p:nvSpPr>
        <p:spPr/>
        <p:txBody>
          <a:bodyPr/>
          <a:lstStyle>
            <a:lvl1pPr>
              <a:defRPr>
                <a:solidFill>
                  <a:srgbClr val="5F5F5F"/>
                </a:solidFill>
              </a:defRPr>
            </a:lvl1pPr>
          </a:lstStyle>
          <a:p>
            <a:fld id="{1C128C09-119B-4786-9B03-B4D061787906}" type="datetime1">
              <a:rPr lang="en-US" smtClean="0"/>
              <a:pPr/>
              <a:t>3/24/15</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3187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Content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Content BLUE">
    <p:bg>
      <p:bgPr>
        <a:solidFill>
          <a:schemeClr val="tx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8" y="6385629"/>
            <a:ext cx="1164828"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12"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latin typeface="Calibri"/>
            </a:endParaRPr>
          </a:p>
        </p:txBody>
      </p:sp>
    </p:spTree>
    <p:extLst>
      <p:ext uri="{BB962C8B-B14F-4D97-AF65-F5344CB8AC3E}">
        <p14:creationId xmlns:p14="http://schemas.microsoft.com/office/powerpoint/2010/main" val="9310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Content DARK BLUE">
    <p:bg>
      <p:bgPr>
        <a:solidFill>
          <a:schemeClr val="tx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509988" y="6385629"/>
            <a:ext cx="1164828" cy="226840"/>
            <a:chOff x="382588" y="4784726"/>
            <a:chExt cx="896938" cy="174625"/>
          </a:xfrm>
          <a:solidFill>
            <a:schemeClr val="bg1"/>
          </a:solidFill>
        </p:grpSpPr>
        <p:sp>
          <p:nvSpPr>
            <p:cNvPr id="4"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6"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7"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8"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9"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12"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latin typeface="Calibri"/>
            </a:endParaRPr>
          </a:p>
        </p:txBody>
      </p:sp>
    </p:spTree>
    <p:extLst>
      <p:ext uri="{BB962C8B-B14F-4D97-AF65-F5344CB8AC3E}">
        <p14:creationId xmlns:p14="http://schemas.microsoft.com/office/powerpoint/2010/main" val="177866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Rectangle 1"/>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41752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solidFill>
                <a:prstClr val="white"/>
              </a:solidFill>
              <a:latin typeface="Calibri"/>
            </a:endParaRPr>
          </a:p>
        </p:txBody>
      </p:sp>
      <p:sp>
        <p:nvSpPr>
          <p:cNvPr id="16" name="Rectangle 15"/>
          <p:cNvSpPr/>
          <p:nvPr userDrawn="1"/>
        </p:nvSpPr>
        <p:spPr>
          <a:xfrm>
            <a:off x="381000" y="6362716"/>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260549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DARK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40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78862" y="0"/>
            <a:ext cx="810996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19"/>
          <p:cNvSpPr>
            <a:spLocks noGrp="1"/>
          </p:cNvSpPr>
          <p:nvPr>
            <p:ph type="body" sz="quarter" idx="10" hasCustomPrompt="1"/>
          </p:nvPr>
        </p:nvSpPr>
        <p:spPr>
          <a:xfrm>
            <a:off x="396398" y="3439160"/>
            <a:ext cx="3192633" cy="2186940"/>
          </a:xfrm>
        </p:spPr>
        <p:txBody>
          <a:bodyPr anchor="b"/>
          <a:lstStyle>
            <a:lvl1pPr marL="0" indent="0">
              <a:lnSpc>
                <a:spcPct val="90000"/>
              </a:lnSpc>
              <a:buNone/>
              <a:defRPr baseline="0">
                <a:solidFill>
                  <a:schemeClr val="accent5"/>
                </a:solidFill>
              </a:defRPr>
            </a:lvl1pPr>
            <a:lvl2pPr marL="285750" indent="0">
              <a:buNone/>
              <a:defRPr>
                <a:solidFill>
                  <a:schemeClr val="bg2">
                    <a:lumMod val="50000"/>
                  </a:schemeClr>
                </a:solidFill>
              </a:defRPr>
            </a:lvl2pPr>
            <a:lvl3pPr marL="571500" indent="0">
              <a:buNone/>
              <a:defRPr>
                <a:solidFill>
                  <a:schemeClr val="bg2">
                    <a:lumMod val="50000"/>
                  </a:schemeClr>
                </a:solidFill>
              </a:defRPr>
            </a:lvl3pPr>
            <a:lvl4pPr marL="1371600" indent="0">
              <a:buNone/>
              <a:defRPr>
                <a:solidFill>
                  <a:schemeClr val="bg2">
                    <a:lumMod val="50000"/>
                  </a:schemeClr>
                </a:solidFill>
              </a:defRPr>
            </a:lvl4pPr>
            <a:lvl5pPr marL="1828800" indent="0">
              <a:buNone/>
              <a:defRPr>
                <a:solidFill>
                  <a:schemeClr val="bg2">
                    <a:lumMod val="50000"/>
                  </a:schemeClr>
                </a:solidFill>
              </a:defRPr>
            </a:lvl5pPr>
          </a:lstStyle>
          <a:p>
            <a:pPr lvl="0"/>
            <a:r>
              <a:rPr lang="en-US" dirty="0" smtClean="0"/>
              <a:t>CASE STUDY Click to add text. To add emphasis to a word or two, it is preferred you use color (i.e. light blue)</a:t>
            </a:r>
          </a:p>
        </p:txBody>
      </p:sp>
    </p:spTree>
    <p:extLst>
      <p:ext uri="{BB962C8B-B14F-4D97-AF65-F5344CB8AC3E}">
        <p14:creationId xmlns:p14="http://schemas.microsoft.com/office/powerpoint/2010/main" val="40888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rtner WHITE">
    <p:spTree>
      <p:nvGrpSpPr>
        <p:cNvPr id="1" name=""/>
        <p:cNvGrpSpPr/>
        <p:nvPr/>
      </p:nvGrpSpPr>
      <p:grpSpPr>
        <a:xfrm>
          <a:off x="0" y="0"/>
          <a:ext cx="0" cy="0"/>
          <a:chOff x="0" y="0"/>
          <a:chExt cx="0" cy="0"/>
        </a:xfrm>
      </p:grpSpPr>
      <p:sp>
        <p:nvSpPr>
          <p:cNvPr id="2" name="Rectangle 1"/>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grpSp>
        <p:nvGrpSpPr>
          <p:cNvPr id="19" name="Group 18"/>
          <p:cNvGrpSpPr/>
          <p:nvPr userDrawn="1"/>
        </p:nvGrpSpPr>
        <p:grpSpPr>
          <a:xfrm>
            <a:off x="506924" y="6032500"/>
            <a:ext cx="1410777" cy="478408"/>
            <a:chOff x="443423" y="6032500"/>
            <a:chExt cx="1410777" cy="478408"/>
          </a:xfrm>
        </p:grpSpPr>
        <p:grpSp>
          <p:nvGrpSpPr>
            <p:cNvPr id="6" name="Group 5"/>
            <p:cNvGrpSpPr/>
            <p:nvPr userDrawn="1"/>
          </p:nvGrpSpPr>
          <p:grpSpPr>
            <a:xfrm>
              <a:off x="443423" y="6165891"/>
              <a:ext cx="1164827" cy="226840"/>
              <a:chOff x="382588" y="4784726"/>
              <a:chExt cx="896938" cy="174625"/>
            </a:xfrm>
            <a:solidFill>
              <a:schemeClr val="tx1"/>
            </a:solidFill>
          </p:grpSpPr>
          <p:sp>
            <p:nvSpPr>
              <p:cNvPr id="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cxnSp>
          <p:nvCxnSpPr>
            <p:cNvPr id="5" name="Straight Connector 4"/>
            <p:cNvCxnSpPr>
              <a:endCxn id="2" idx="3"/>
            </p:cNvCxnSpPr>
            <p:nvPr userDrawn="1"/>
          </p:nvCxnSpPr>
          <p:spPr>
            <a:xfrm>
              <a:off x="1854200" y="6032500"/>
              <a:ext cx="0" cy="478408"/>
            </a:xfrm>
            <a:prstGeom prst="line">
              <a:avLst/>
            </a:prstGeom>
            <a:ln w="12700">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 name="Title 1"/>
          <p:cNvSpPr>
            <a:spLocks noGrp="1"/>
          </p:cNvSpPr>
          <p:nvPr>
            <p:ph type="title" hasCustomPrompt="1"/>
          </p:nvPr>
        </p:nvSpPr>
        <p:spPr>
          <a:xfrm>
            <a:off x="365764" y="457200"/>
            <a:ext cx="11313561" cy="792162"/>
          </a:xfrm>
        </p:spPr>
        <p:txBody>
          <a:bodyPr/>
          <a:lstStyle/>
          <a:p>
            <a:r>
              <a:rPr lang="en-US" dirty="0" smtClean="0"/>
              <a:t>Click to edit Master title style - PARTNER</a:t>
            </a:r>
            <a:endParaRPr lang="en-US" dirty="0"/>
          </a:p>
        </p:txBody>
      </p:sp>
      <p:sp>
        <p:nvSpPr>
          <p:cNvPr id="18" name="Text Placeholder 3"/>
          <p:cNvSpPr>
            <a:spLocks noGrp="1"/>
          </p:cNvSpPr>
          <p:nvPr>
            <p:ph type="body" sz="quarter" idx="10"/>
          </p:nvPr>
        </p:nvSpPr>
        <p:spPr>
          <a:xfrm>
            <a:off x="379415" y="1435100"/>
            <a:ext cx="11313560" cy="4191000"/>
          </a:xfrm>
        </p:spPr>
        <p:txBody>
          <a:bodyPr/>
          <a:lstStyle>
            <a:lvl1pPr>
              <a:defRPr>
                <a:solidFill>
                  <a:srgbClr val="505150"/>
                </a:solidFill>
              </a:defRPr>
            </a:lvl1pPr>
            <a:lvl2pPr>
              <a:defRPr>
                <a:solidFill>
                  <a:srgbClr val="505150"/>
                </a:solidFill>
              </a:defRPr>
            </a:lvl2pPr>
            <a:lvl3pPr>
              <a:defRPr>
                <a:solidFill>
                  <a:srgbClr val="505150"/>
                </a:solidFill>
              </a:defRPr>
            </a:lvl3pPr>
            <a:lvl4pPr>
              <a:defRPr>
                <a:solidFill>
                  <a:srgbClr val="505150"/>
                </a:solidFill>
              </a:defRPr>
            </a:lvl4pPr>
            <a:lvl5pPr>
              <a:defRPr>
                <a:solidFill>
                  <a:srgbClr val="5051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04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gue/Quote WHITE">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tx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1250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gue/Quote BLUE">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62997"/>
            <a:ext cx="8200296"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8" y="6385629"/>
            <a:ext cx="1164828"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Tree>
    <p:extLst>
      <p:ext uri="{BB962C8B-B14F-4D97-AF65-F5344CB8AC3E}">
        <p14:creationId xmlns:p14="http://schemas.microsoft.com/office/powerpoint/2010/main" val="41361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4"/>
          </p:nvPr>
        </p:nvSpPr>
        <p:spPr/>
        <p:txBody>
          <a:bodyPr/>
          <a:lstStyle>
            <a:lvl1pPr>
              <a:defRPr>
                <a:solidFill>
                  <a:schemeClr val="tx1"/>
                </a:solidFill>
              </a:defRPr>
            </a:lvl1pPr>
          </a:lstStyle>
          <a:p>
            <a:fld id="{665E6ADA-F1BA-4640-A1FC-03DA61FC1DD3}" type="datetime1">
              <a:rPr lang="en-US" smtClean="0">
                <a:solidFill>
                  <a:srgbClr val="FFFFFF"/>
                </a:solidFill>
              </a:rPr>
              <a:pPr/>
              <a:t>3/24/15</a:t>
            </a:fld>
            <a:endParaRPr lang="en-US" dirty="0">
              <a:solidFill>
                <a:srgbClr val="FFFFFF"/>
              </a:solidFill>
            </a:endParaRPr>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smtClean="0">
                <a:solidFill>
                  <a:srgbClr val="FFFFFF"/>
                </a:solidFill>
              </a:rPr>
              <a:t>Oracle Confidential – Internal/Restricted/Highly Restricted</a:t>
            </a:r>
            <a:endParaRPr lang="en-US" dirty="0">
              <a:solidFill>
                <a:srgbClr val="FFFFFF"/>
              </a:solidFill>
            </a:endParaRP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  </a:t>
            </a:r>
            <a:r>
              <a:rPr sz="850" dirty="0" smtClean="0">
                <a:solidFill>
                  <a:srgbClr val="FFFFFF"/>
                </a:solidFill>
              </a:rPr>
              <a:t>|</a:t>
            </a:r>
            <a:endParaRPr sz="850" dirty="0">
              <a:solidFill>
                <a:srgbClr val="FFFFFF"/>
              </a:solidFill>
            </a:endParaRPr>
          </a:p>
        </p:txBody>
      </p:sp>
    </p:spTree>
    <p:extLst>
      <p:ext uri="{BB962C8B-B14F-4D97-AF65-F5344CB8AC3E}">
        <p14:creationId xmlns:p14="http://schemas.microsoft.com/office/powerpoint/2010/main" val="2332286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gue/Quote DARK BLUE">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10302" y="2191551"/>
            <a:ext cx="8225697" cy="2471446"/>
          </a:xfrm>
        </p:spPr>
        <p:txBody>
          <a:bodyPr anchor="b">
            <a:noAutofit/>
          </a:bodyPr>
          <a:lstStyle>
            <a:lvl1pPr>
              <a:lnSpc>
                <a:spcPct val="80000"/>
              </a:lnSpc>
              <a:defRPr sz="4400">
                <a:solidFill>
                  <a:schemeClr val="bg2"/>
                </a:solidFill>
              </a:defRPr>
            </a:lvl1pPr>
          </a:lstStyle>
          <a:p>
            <a:r>
              <a:rPr lang="en-US" smtClean="0"/>
              <a:t>Click to edit Master title style</a:t>
            </a:r>
            <a:endParaRPr lang="en-US" dirty="0"/>
          </a:p>
        </p:txBody>
      </p:sp>
      <p:sp>
        <p:nvSpPr>
          <p:cNvPr id="4" name="Subtitle 2"/>
          <p:cNvSpPr>
            <a:spLocks noGrp="1"/>
          </p:cNvSpPr>
          <p:nvPr>
            <p:ph type="subTitle" idx="1"/>
          </p:nvPr>
        </p:nvSpPr>
        <p:spPr>
          <a:xfrm>
            <a:off x="435703" y="4675697"/>
            <a:ext cx="8200296" cy="624450"/>
          </a:xfrm>
        </p:spPr>
        <p:txBody>
          <a:bodyPr>
            <a:noAutofit/>
          </a:bodyPr>
          <a:lstStyle>
            <a:lvl1pPr marL="0" indent="0" algn="l">
              <a:buNone/>
              <a:defRPr sz="2600">
                <a:solidFill>
                  <a:schemeClr val="tx2">
                    <a:lumMod val="60000"/>
                    <a:lumOff val="4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8" name="Group 17"/>
          <p:cNvGrpSpPr/>
          <p:nvPr userDrawn="1"/>
        </p:nvGrpSpPr>
        <p:grpSpPr>
          <a:xfrm>
            <a:off x="509988" y="6385629"/>
            <a:ext cx="1164828" cy="226840"/>
            <a:chOff x="382588" y="4784726"/>
            <a:chExt cx="896938" cy="174625"/>
          </a:xfrm>
          <a:solidFill>
            <a:schemeClr val="bg1"/>
          </a:solidFill>
        </p:grpSpPr>
        <p:sp>
          <p:nvSpPr>
            <p:cNvPr id="19"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0"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1"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2"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3"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4"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5"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26"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Tree>
    <p:extLst>
      <p:ext uri="{BB962C8B-B14F-4D97-AF65-F5344CB8AC3E}">
        <p14:creationId xmlns:p14="http://schemas.microsoft.com/office/powerpoint/2010/main" val="208658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5740851" y="2971815"/>
            <a:ext cx="5282759" cy="757137"/>
          </a:xfrm>
        </p:spPr>
        <p:txBody>
          <a:bodyPr>
            <a:noAutofit/>
          </a:bodyPr>
          <a:lstStyle>
            <a:lvl1pPr>
              <a:lnSpc>
                <a:spcPct val="80000"/>
              </a:lnSpc>
              <a:defRPr sz="5600">
                <a:solidFill>
                  <a:schemeClr val="tx2"/>
                </a:solidFill>
              </a:defRPr>
            </a:lvl1pPr>
          </a:lstStyle>
          <a:p>
            <a:r>
              <a:rPr lang="en-US" dirty="0" smtClean="0"/>
              <a:t>Click to edit style</a:t>
            </a:r>
            <a:endParaRPr lang="en-US" dirty="0"/>
          </a:p>
        </p:txBody>
      </p:sp>
      <p:grpSp>
        <p:nvGrpSpPr>
          <p:cNvPr id="7" name="Group 6"/>
          <p:cNvGrpSpPr/>
          <p:nvPr userDrawn="1"/>
        </p:nvGrpSpPr>
        <p:grpSpPr>
          <a:xfrm>
            <a:off x="5853512" y="2436319"/>
            <a:ext cx="1633140" cy="318040"/>
            <a:chOff x="382588" y="4784726"/>
            <a:chExt cx="896938" cy="174625"/>
          </a:xfrm>
          <a:solidFill>
            <a:schemeClr val="tx1"/>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6703" y="1308291"/>
            <a:ext cx="3689175" cy="42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ubtitle 2"/>
          <p:cNvSpPr>
            <a:spLocks noGrp="1"/>
          </p:cNvSpPr>
          <p:nvPr>
            <p:ph type="subTitle" idx="1" hasCustomPrompt="1"/>
          </p:nvPr>
        </p:nvSpPr>
        <p:spPr>
          <a:xfrm>
            <a:off x="5777321"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20" name="Rectangle 19"/>
          <p:cNvSpPr/>
          <p:nvPr userDrawn="1"/>
        </p:nvSpPr>
        <p:spPr>
          <a:xfrm>
            <a:off x="381000" y="6362716"/>
            <a:ext cx="1473200" cy="2964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36901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5740851" y="2933700"/>
            <a:ext cx="5282759" cy="797574"/>
          </a:xfrm>
        </p:spPr>
        <p:txBody>
          <a:bodyPr>
            <a:noAutofit/>
          </a:bodyPr>
          <a:lstStyle>
            <a:lvl1pPr>
              <a:lnSpc>
                <a:spcPct val="80000"/>
              </a:lnSpc>
              <a:defRPr sz="5600">
                <a:solidFill>
                  <a:schemeClr val="bg2"/>
                </a:solidFill>
              </a:defRPr>
            </a:lvl1pPr>
          </a:lstStyle>
          <a:p>
            <a:r>
              <a:rPr lang="en-US" dirty="0" smtClean="0"/>
              <a:t>Click to edit style</a:t>
            </a:r>
            <a:endParaRPr lang="en-US" dirty="0"/>
          </a:p>
        </p:txBody>
      </p:sp>
      <p:grpSp>
        <p:nvGrpSpPr>
          <p:cNvPr id="7" name="Group 6"/>
          <p:cNvGrpSpPr/>
          <p:nvPr userDrawn="1"/>
        </p:nvGrpSpPr>
        <p:grpSpPr>
          <a:xfrm>
            <a:off x="5853512" y="2436319"/>
            <a:ext cx="1633140" cy="318040"/>
            <a:chOff x="382588" y="4784726"/>
            <a:chExt cx="896938" cy="174625"/>
          </a:xfrm>
          <a:solidFill>
            <a:schemeClr val="bg2"/>
          </a:solidFill>
        </p:grpSpPr>
        <p:sp>
          <p:nvSpPr>
            <p:cNvPr id="8"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9"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0"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1"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2"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3"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4"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5"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19" name="Freeform 5"/>
          <p:cNvSpPr>
            <a:spLocks noChangeAspect="1" noEditPoints="1"/>
          </p:cNvSpPr>
          <p:nvPr userDrawn="1"/>
        </p:nvSpPr>
        <p:spPr bwMode="auto">
          <a:xfrm>
            <a:off x="1536701" y="1309687"/>
            <a:ext cx="3684216" cy="4233672"/>
          </a:xfrm>
          <a:custGeom>
            <a:avLst/>
            <a:gdLst>
              <a:gd name="T0" fmla="*/ 38 w 3332"/>
              <a:gd name="T1" fmla="*/ 932 h 3828"/>
              <a:gd name="T2" fmla="*/ 1666 w 3332"/>
              <a:gd name="T3" fmla="*/ 3828 h 3828"/>
              <a:gd name="T4" fmla="*/ 3179 w 3332"/>
              <a:gd name="T5" fmla="*/ 1693 h 3828"/>
              <a:gd name="T6" fmla="*/ 3179 w 3332"/>
              <a:gd name="T7" fmla="*/ 1130 h 3828"/>
              <a:gd name="T8" fmla="*/ 1743 w 3332"/>
              <a:gd name="T9" fmla="*/ 437 h 3828"/>
              <a:gd name="T10" fmla="*/ 2755 w 3332"/>
              <a:gd name="T11" fmla="*/ 1199 h 3828"/>
              <a:gd name="T12" fmla="*/ 2832 w 3332"/>
              <a:gd name="T13" fmla="*/ 1331 h 3828"/>
              <a:gd name="T14" fmla="*/ 2258 w 3332"/>
              <a:gd name="T15" fmla="*/ 1530 h 3828"/>
              <a:gd name="T16" fmla="*/ 1743 w 3332"/>
              <a:gd name="T17" fmla="*/ 2422 h 3828"/>
              <a:gd name="T18" fmla="*/ 1914 w 3332"/>
              <a:gd name="T19" fmla="*/ 1729 h 3828"/>
              <a:gd name="T20" fmla="*/ 2487 w 3332"/>
              <a:gd name="T21" fmla="*/ 1441 h 3828"/>
              <a:gd name="T22" fmla="*/ 1743 w 3332"/>
              <a:gd name="T23" fmla="*/ 2820 h 3828"/>
              <a:gd name="T24" fmla="*/ 1743 w 3332"/>
              <a:gd name="T25" fmla="*/ 746 h 3828"/>
              <a:gd name="T26" fmla="*/ 1743 w 3332"/>
              <a:gd name="T27" fmla="*/ 1232 h 3828"/>
              <a:gd name="T28" fmla="*/ 1743 w 3332"/>
              <a:gd name="T29" fmla="*/ 1541 h 3828"/>
              <a:gd name="T30" fmla="*/ 1590 w 3332"/>
              <a:gd name="T31" fmla="*/ 1409 h 3828"/>
              <a:gd name="T32" fmla="*/ 1380 w 3332"/>
              <a:gd name="T33" fmla="*/ 1795 h 3828"/>
              <a:gd name="T34" fmla="*/ 1114 w 3332"/>
              <a:gd name="T35" fmla="*/ 2943 h 3828"/>
              <a:gd name="T36" fmla="*/ 1036 w 3332"/>
              <a:gd name="T37" fmla="*/ 2368 h 3828"/>
              <a:gd name="T38" fmla="*/ 1036 w 3332"/>
              <a:gd name="T39" fmla="*/ 2191 h 3828"/>
              <a:gd name="T40" fmla="*/ 1074 w 3332"/>
              <a:gd name="T41" fmla="*/ 1530 h 3828"/>
              <a:gd name="T42" fmla="*/ 1457 w 3332"/>
              <a:gd name="T43" fmla="*/ 1309 h 3828"/>
              <a:gd name="T44" fmla="*/ 1457 w 3332"/>
              <a:gd name="T45" fmla="*/ 911 h 3828"/>
              <a:gd name="T46" fmla="*/ 1457 w 3332"/>
              <a:gd name="T47" fmla="*/ 911 h 3828"/>
              <a:gd name="T48" fmla="*/ 1304 w 3332"/>
              <a:gd name="T49" fmla="*/ 1232 h 3828"/>
              <a:gd name="T50" fmla="*/ 540 w 3332"/>
              <a:gd name="T51" fmla="*/ 1043 h 3828"/>
              <a:gd name="T52" fmla="*/ 153 w 3332"/>
              <a:gd name="T53" fmla="*/ 1443 h 3828"/>
              <a:gd name="T54" fmla="*/ 348 w 3332"/>
              <a:gd name="T55" fmla="*/ 1729 h 3828"/>
              <a:gd name="T56" fmla="*/ 347 w 3332"/>
              <a:gd name="T57" fmla="*/ 2030 h 3828"/>
              <a:gd name="T58" fmla="*/ 230 w 3332"/>
              <a:gd name="T59" fmla="*/ 2834 h 3828"/>
              <a:gd name="T60" fmla="*/ 577 w 3332"/>
              <a:gd name="T61" fmla="*/ 2633 h 3828"/>
              <a:gd name="T62" fmla="*/ 500 w 3332"/>
              <a:gd name="T63" fmla="*/ 2500 h 3828"/>
              <a:gd name="T64" fmla="*/ 501 w 3332"/>
              <a:gd name="T65" fmla="*/ 1463 h 3828"/>
              <a:gd name="T66" fmla="*/ 693 w 3332"/>
              <a:gd name="T67" fmla="*/ 955 h 3828"/>
              <a:gd name="T68" fmla="*/ 1457 w 3332"/>
              <a:gd name="T69" fmla="*/ 514 h 3828"/>
              <a:gd name="T70" fmla="*/ 1304 w 3332"/>
              <a:gd name="T71" fmla="*/ 1000 h 3828"/>
              <a:gd name="T72" fmla="*/ 694 w 3332"/>
              <a:gd name="T73" fmla="*/ 1131 h 3828"/>
              <a:gd name="T74" fmla="*/ 961 w 3332"/>
              <a:gd name="T75" fmla="*/ 3031 h 3828"/>
              <a:gd name="T76" fmla="*/ 1114 w 3332"/>
              <a:gd name="T77" fmla="*/ 3120 h 3828"/>
              <a:gd name="T78" fmla="*/ 1459 w 3332"/>
              <a:gd name="T79" fmla="*/ 2921 h 3828"/>
              <a:gd name="T80" fmla="*/ 1189 w 3332"/>
              <a:gd name="T81" fmla="*/ 2368 h 3828"/>
              <a:gd name="T82" fmla="*/ 1457 w 3332"/>
              <a:gd name="T83" fmla="*/ 2125 h 3828"/>
              <a:gd name="T84" fmla="*/ 1533 w 3332"/>
              <a:gd name="T85" fmla="*/ 1839 h 3828"/>
              <a:gd name="T86" fmla="*/ 1743 w 3332"/>
              <a:gd name="T87" fmla="*/ 3619 h 3828"/>
              <a:gd name="T88" fmla="*/ 2012 w 3332"/>
              <a:gd name="T89" fmla="*/ 2841 h 3828"/>
              <a:gd name="T90" fmla="*/ 2550 w 3332"/>
              <a:gd name="T91" fmla="*/ 3153 h 3828"/>
              <a:gd name="T92" fmla="*/ 2509 w 3332"/>
              <a:gd name="T93" fmla="*/ 2952 h 3828"/>
              <a:gd name="T94" fmla="*/ 2165 w 3332"/>
              <a:gd name="T95" fmla="*/ 2753 h 3828"/>
              <a:gd name="T96" fmla="*/ 2832 w 3332"/>
              <a:gd name="T97" fmla="*/ 2589 h 3828"/>
              <a:gd name="T98" fmla="*/ 2720 w 3332"/>
              <a:gd name="T99" fmla="*/ 2135 h 3828"/>
              <a:gd name="T100" fmla="*/ 2832 w 3332"/>
              <a:gd name="T101" fmla="*/ 1894 h 3828"/>
              <a:gd name="T102" fmla="*/ 2908 w 3332"/>
              <a:gd name="T103" fmla="*/ 1110 h 3828"/>
              <a:gd name="T104" fmla="*/ 2985 w 3332"/>
              <a:gd name="T105" fmla="*/ 1982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2" h="3828">
                <a:moveTo>
                  <a:pt x="3332" y="998"/>
                </a:moveTo>
                <a:cubicBezTo>
                  <a:pt x="3332" y="970"/>
                  <a:pt x="3318" y="945"/>
                  <a:pt x="3294" y="932"/>
                </a:cubicBezTo>
                <a:cubicBezTo>
                  <a:pt x="1704" y="14"/>
                  <a:pt x="1704" y="14"/>
                  <a:pt x="1704" y="14"/>
                </a:cubicBezTo>
                <a:cubicBezTo>
                  <a:pt x="1681" y="0"/>
                  <a:pt x="1651" y="0"/>
                  <a:pt x="1628" y="14"/>
                </a:cubicBezTo>
                <a:cubicBezTo>
                  <a:pt x="38" y="932"/>
                  <a:pt x="38" y="932"/>
                  <a:pt x="38" y="932"/>
                </a:cubicBezTo>
                <a:cubicBezTo>
                  <a:pt x="15" y="945"/>
                  <a:pt x="0" y="970"/>
                  <a:pt x="0" y="998"/>
                </a:cubicBezTo>
                <a:cubicBezTo>
                  <a:pt x="0" y="2833"/>
                  <a:pt x="0" y="2833"/>
                  <a:pt x="0" y="2833"/>
                </a:cubicBezTo>
                <a:cubicBezTo>
                  <a:pt x="0" y="2861"/>
                  <a:pt x="14" y="2886"/>
                  <a:pt x="38" y="2900"/>
                </a:cubicBezTo>
                <a:cubicBezTo>
                  <a:pt x="1628" y="3818"/>
                  <a:pt x="1628" y="3818"/>
                  <a:pt x="1628" y="3818"/>
                </a:cubicBezTo>
                <a:cubicBezTo>
                  <a:pt x="1640" y="3824"/>
                  <a:pt x="1653" y="3828"/>
                  <a:pt x="1666" y="3828"/>
                </a:cubicBezTo>
                <a:cubicBezTo>
                  <a:pt x="1679" y="3828"/>
                  <a:pt x="1693" y="3824"/>
                  <a:pt x="1704" y="3818"/>
                </a:cubicBezTo>
                <a:cubicBezTo>
                  <a:pt x="3294" y="2900"/>
                  <a:pt x="3294" y="2900"/>
                  <a:pt x="3294" y="2900"/>
                </a:cubicBezTo>
                <a:cubicBezTo>
                  <a:pt x="3318" y="2886"/>
                  <a:pt x="3332" y="2861"/>
                  <a:pt x="3332" y="2834"/>
                </a:cubicBezTo>
                <a:lnTo>
                  <a:pt x="3332" y="998"/>
                </a:lnTo>
                <a:close/>
                <a:moveTo>
                  <a:pt x="3179" y="1693"/>
                </a:moveTo>
                <a:cubicBezTo>
                  <a:pt x="2985" y="1806"/>
                  <a:pt x="2985" y="1806"/>
                  <a:pt x="2985" y="1806"/>
                </a:cubicBezTo>
                <a:cubicBezTo>
                  <a:pt x="2985" y="1243"/>
                  <a:pt x="2985" y="1243"/>
                  <a:pt x="2985" y="1243"/>
                </a:cubicBezTo>
                <a:cubicBezTo>
                  <a:pt x="2985" y="1243"/>
                  <a:pt x="2985" y="1243"/>
                  <a:pt x="2985" y="1243"/>
                </a:cubicBezTo>
                <a:cubicBezTo>
                  <a:pt x="2985" y="1243"/>
                  <a:pt x="2985" y="1243"/>
                  <a:pt x="2985" y="1243"/>
                </a:cubicBezTo>
                <a:cubicBezTo>
                  <a:pt x="3179" y="1130"/>
                  <a:pt x="3179" y="1130"/>
                  <a:pt x="3179" y="1130"/>
                </a:cubicBezTo>
                <a:lnTo>
                  <a:pt x="3179" y="1693"/>
                </a:lnTo>
                <a:close/>
                <a:moveTo>
                  <a:pt x="1743" y="213"/>
                </a:moveTo>
                <a:cubicBezTo>
                  <a:pt x="2205" y="480"/>
                  <a:pt x="2205" y="480"/>
                  <a:pt x="2205" y="480"/>
                </a:cubicBezTo>
                <a:cubicBezTo>
                  <a:pt x="2010" y="592"/>
                  <a:pt x="2010" y="592"/>
                  <a:pt x="2010" y="592"/>
                </a:cubicBezTo>
                <a:cubicBezTo>
                  <a:pt x="1743" y="437"/>
                  <a:pt x="1743" y="437"/>
                  <a:pt x="1743" y="437"/>
                </a:cubicBezTo>
                <a:lnTo>
                  <a:pt x="1743" y="213"/>
                </a:lnTo>
                <a:close/>
                <a:moveTo>
                  <a:pt x="2564" y="1309"/>
                </a:moveTo>
                <a:cubicBezTo>
                  <a:pt x="1819" y="879"/>
                  <a:pt x="1819" y="879"/>
                  <a:pt x="1819" y="879"/>
                </a:cubicBezTo>
                <a:cubicBezTo>
                  <a:pt x="2010" y="769"/>
                  <a:pt x="2010" y="769"/>
                  <a:pt x="2010" y="769"/>
                </a:cubicBezTo>
                <a:cubicBezTo>
                  <a:pt x="2755" y="1199"/>
                  <a:pt x="2755" y="1199"/>
                  <a:pt x="2755" y="1199"/>
                </a:cubicBezTo>
                <a:lnTo>
                  <a:pt x="2564" y="1309"/>
                </a:lnTo>
                <a:close/>
                <a:moveTo>
                  <a:pt x="2832" y="1331"/>
                </a:moveTo>
                <a:cubicBezTo>
                  <a:pt x="2832" y="1463"/>
                  <a:pt x="2832" y="1463"/>
                  <a:pt x="2832" y="1463"/>
                </a:cubicBezTo>
                <a:cubicBezTo>
                  <a:pt x="2717" y="1397"/>
                  <a:pt x="2717" y="1397"/>
                  <a:pt x="2717" y="1397"/>
                </a:cubicBezTo>
                <a:lnTo>
                  <a:pt x="2832" y="1331"/>
                </a:lnTo>
                <a:close/>
                <a:moveTo>
                  <a:pt x="1821" y="2554"/>
                </a:moveTo>
                <a:cubicBezTo>
                  <a:pt x="2258" y="2302"/>
                  <a:pt x="2258" y="2302"/>
                  <a:pt x="2258" y="2302"/>
                </a:cubicBezTo>
                <a:cubicBezTo>
                  <a:pt x="2282" y="2288"/>
                  <a:pt x="2296" y="2263"/>
                  <a:pt x="2296" y="2235"/>
                </a:cubicBezTo>
                <a:cubicBezTo>
                  <a:pt x="2296" y="1596"/>
                  <a:pt x="2296" y="1596"/>
                  <a:pt x="2296" y="1596"/>
                </a:cubicBezTo>
                <a:cubicBezTo>
                  <a:pt x="2296" y="1569"/>
                  <a:pt x="2282" y="1543"/>
                  <a:pt x="2258" y="1530"/>
                </a:cubicBezTo>
                <a:cubicBezTo>
                  <a:pt x="2163" y="1475"/>
                  <a:pt x="2163" y="1475"/>
                  <a:pt x="2163" y="1475"/>
                </a:cubicBezTo>
                <a:cubicBezTo>
                  <a:pt x="2010" y="1564"/>
                  <a:pt x="2010" y="1564"/>
                  <a:pt x="2010" y="1564"/>
                </a:cubicBezTo>
                <a:cubicBezTo>
                  <a:pt x="2143" y="1640"/>
                  <a:pt x="2143" y="1640"/>
                  <a:pt x="2143" y="1640"/>
                </a:cubicBezTo>
                <a:cubicBezTo>
                  <a:pt x="2143" y="2191"/>
                  <a:pt x="2143" y="2191"/>
                  <a:pt x="2143" y="2191"/>
                </a:cubicBezTo>
                <a:cubicBezTo>
                  <a:pt x="1743" y="2422"/>
                  <a:pt x="1743" y="2422"/>
                  <a:pt x="1743" y="2422"/>
                </a:cubicBezTo>
                <a:cubicBezTo>
                  <a:pt x="1743" y="2202"/>
                  <a:pt x="1743" y="2202"/>
                  <a:pt x="1743" y="2202"/>
                </a:cubicBezTo>
                <a:cubicBezTo>
                  <a:pt x="1914" y="2103"/>
                  <a:pt x="1914" y="2103"/>
                  <a:pt x="1914" y="2103"/>
                </a:cubicBezTo>
                <a:cubicBezTo>
                  <a:pt x="1937" y="2089"/>
                  <a:pt x="1952" y="2064"/>
                  <a:pt x="1952" y="2037"/>
                </a:cubicBezTo>
                <a:cubicBezTo>
                  <a:pt x="1952" y="1795"/>
                  <a:pt x="1952" y="1795"/>
                  <a:pt x="1952" y="1795"/>
                </a:cubicBezTo>
                <a:cubicBezTo>
                  <a:pt x="1952" y="1767"/>
                  <a:pt x="1937" y="1742"/>
                  <a:pt x="1914" y="1729"/>
                </a:cubicBezTo>
                <a:cubicBezTo>
                  <a:pt x="1819" y="1674"/>
                  <a:pt x="1819" y="1674"/>
                  <a:pt x="1819" y="1674"/>
                </a:cubicBezTo>
                <a:cubicBezTo>
                  <a:pt x="2010" y="1564"/>
                  <a:pt x="2010" y="1564"/>
                  <a:pt x="2010" y="1564"/>
                </a:cubicBezTo>
                <a:cubicBezTo>
                  <a:pt x="2163" y="1475"/>
                  <a:pt x="2163" y="1475"/>
                  <a:pt x="2163" y="1475"/>
                </a:cubicBezTo>
                <a:cubicBezTo>
                  <a:pt x="2354" y="1365"/>
                  <a:pt x="2354" y="1365"/>
                  <a:pt x="2354" y="1365"/>
                </a:cubicBezTo>
                <a:cubicBezTo>
                  <a:pt x="2487" y="1441"/>
                  <a:pt x="2487" y="1441"/>
                  <a:pt x="2487" y="1441"/>
                </a:cubicBezTo>
                <a:cubicBezTo>
                  <a:pt x="2487" y="2390"/>
                  <a:pt x="2487" y="2390"/>
                  <a:pt x="2487" y="2390"/>
                </a:cubicBezTo>
                <a:cubicBezTo>
                  <a:pt x="2012" y="2664"/>
                  <a:pt x="2012" y="2664"/>
                  <a:pt x="2012" y="2664"/>
                </a:cubicBezTo>
                <a:lnTo>
                  <a:pt x="1821" y="2554"/>
                </a:lnTo>
                <a:close/>
                <a:moveTo>
                  <a:pt x="1859" y="2753"/>
                </a:moveTo>
                <a:cubicBezTo>
                  <a:pt x="1743" y="2820"/>
                  <a:pt x="1743" y="2820"/>
                  <a:pt x="1743" y="2820"/>
                </a:cubicBezTo>
                <a:cubicBezTo>
                  <a:pt x="1743" y="2685"/>
                  <a:pt x="1743" y="2685"/>
                  <a:pt x="1743" y="2685"/>
                </a:cubicBezTo>
                <a:lnTo>
                  <a:pt x="1859" y="2753"/>
                </a:lnTo>
                <a:close/>
                <a:moveTo>
                  <a:pt x="1743" y="614"/>
                </a:moveTo>
                <a:cubicBezTo>
                  <a:pt x="1857" y="680"/>
                  <a:pt x="1857" y="680"/>
                  <a:pt x="1857" y="680"/>
                </a:cubicBezTo>
                <a:cubicBezTo>
                  <a:pt x="1743" y="746"/>
                  <a:pt x="1743" y="746"/>
                  <a:pt x="1743" y="746"/>
                </a:cubicBezTo>
                <a:lnTo>
                  <a:pt x="1743" y="614"/>
                </a:lnTo>
                <a:close/>
                <a:moveTo>
                  <a:pt x="1743" y="1012"/>
                </a:moveTo>
                <a:cubicBezTo>
                  <a:pt x="2201" y="1276"/>
                  <a:pt x="2201" y="1276"/>
                  <a:pt x="2201" y="1276"/>
                </a:cubicBezTo>
                <a:cubicBezTo>
                  <a:pt x="2010" y="1387"/>
                  <a:pt x="2010" y="1387"/>
                  <a:pt x="2010" y="1387"/>
                </a:cubicBezTo>
                <a:cubicBezTo>
                  <a:pt x="1743" y="1232"/>
                  <a:pt x="1743" y="1232"/>
                  <a:pt x="1743" y="1232"/>
                </a:cubicBezTo>
                <a:lnTo>
                  <a:pt x="1743" y="1012"/>
                </a:lnTo>
                <a:close/>
                <a:moveTo>
                  <a:pt x="1743" y="1409"/>
                </a:moveTo>
                <a:cubicBezTo>
                  <a:pt x="1857" y="1475"/>
                  <a:pt x="1857" y="1475"/>
                  <a:pt x="1857" y="1475"/>
                </a:cubicBezTo>
                <a:cubicBezTo>
                  <a:pt x="1857" y="1475"/>
                  <a:pt x="1857" y="1475"/>
                  <a:pt x="1857" y="1475"/>
                </a:cubicBezTo>
                <a:cubicBezTo>
                  <a:pt x="1743" y="1541"/>
                  <a:pt x="1743" y="1541"/>
                  <a:pt x="1743" y="1541"/>
                </a:cubicBezTo>
                <a:lnTo>
                  <a:pt x="1743" y="1409"/>
                </a:lnTo>
                <a:close/>
                <a:moveTo>
                  <a:pt x="1380" y="1992"/>
                </a:moveTo>
                <a:cubicBezTo>
                  <a:pt x="1189" y="2103"/>
                  <a:pt x="1189" y="2103"/>
                  <a:pt x="1189" y="2103"/>
                </a:cubicBezTo>
                <a:cubicBezTo>
                  <a:pt x="1189" y="1640"/>
                  <a:pt x="1189" y="1640"/>
                  <a:pt x="1189" y="1640"/>
                </a:cubicBezTo>
                <a:cubicBezTo>
                  <a:pt x="1590" y="1409"/>
                  <a:pt x="1590" y="1409"/>
                  <a:pt x="1590" y="1409"/>
                </a:cubicBezTo>
                <a:cubicBezTo>
                  <a:pt x="1590" y="1630"/>
                  <a:pt x="1590" y="1630"/>
                  <a:pt x="1590" y="1630"/>
                </a:cubicBezTo>
                <a:cubicBezTo>
                  <a:pt x="1627" y="1608"/>
                  <a:pt x="1627" y="1608"/>
                  <a:pt x="1627" y="1608"/>
                </a:cubicBezTo>
                <a:cubicBezTo>
                  <a:pt x="1627" y="1608"/>
                  <a:pt x="1627" y="1608"/>
                  <a:pt x="1627" y="1608"/>
                </a:cubicBezTo>
                <a:cubicBezTo>
                  <a:pt x="1418" y="1729"/>
                  <a:pt x="1418" y="1729"/>
                  <a:pt x="1418" y="1729"/>
                </a:cubicBezTo>
                <a:cubicBezTo>
                  <a:pt x="1395" y="1742"/>
                  <a:pt x="1380" y="1768"/>
                  <a:pt x="1380" y="1795"/>
                </a:cubicBezTo>
                <a:lnTo>
                  <a:pt x="1380" y="1992"/>
                </a:lnTo>
                <a:close/>
                <a:moveTo>
                  <a:pt x="1036" y="2677"/>
                </a:moveTo>
                <a:cubicBezTo>
                  <a:pt x="1189" y="2765"/>
                  <a:pt x="1189" y="2765"/>
                  <a:pt x="1189" y="2765"/>
                </a:cubicBezTo>
                <a:cubicBezTo>
                  <a:pt x="1306" y="2833"/>
                  <a:pt x="1306" y="2833"/>
                  <a:pt x="1306" y="2833"/>
                </a:cubicBezTo>
                <a:cubicBezTo>
                  <a:pt x="1114" y="2943"/>
                  <a:pt x="1114" y="2943"/>
                  <a:pt x="1114" y="2943"/>
                </a:cubicBezTo>
                <a:cubicBezTo>
                  <a:pt x="845" y="2787"/>
                  <a:pt x="845" y="2787"/>
                  <a:pt x="845" y="2787"/>
                </a:cubicBezTo>
                <a:cubicBezTo>
                  <a:pt x="845" y="2567"/>
                  <a:pt x="845" y="2567"/>
                  <a:pt x="845" y="2567"/>
                </a:cubicBezTo>
                <a:lnTo>
                  <a:pt x="1036" y="2677"/>
                </a:lnTo>
                <a:close/>
                <a:moveTo>
                  <a:pt x="921" y="2434"/>
                </a:moveTo>
                <a:cubicBezTo>
                  <a:pt x="1036" y="2368"/>
                  <a:pt x="1036" y="2368"/>
                  <a:pt x="1036" y="2368"/>
                </a:cubicBezTo>
                <a:cubicBezTo>
                  <a:pt x="1036" y="2500"/>
                  <a:pt x="1036" y="2500"/>
                  <a:pt x="1036" y="2500"/>
                </a:cubicBezTo>
                <a:lnTo>
                  <a:pt x="921" y="2434"/>
                </a:lnTo>
                <a:close/>
                <a:moveTo>
                  <a:pt x="1074" y="1530"/>
                </a:moveTo>
                <a:cubicBezTo>
                  <a:pt x="1050" y="1543"/>
                  <a:pt x="1036" y="1569"/>
                  <a:pt x="1036" y="1596"/>
                </a:cubicBezTo>
                <a:cubicBezTo>
                  <a:pt x="1036" y="2191"/>
                  <a:pt x="1036" y="2191"/>
                  <a:pt x="1036" y="2191"/>
                </a:cubicBezTo>
                <a:cubicBezTo>
                  <a:pt x="845" y="2302"/>
                  <a:pt x="845" y="2302"/>
                  <a:pt x="845" y="2302"/>
                </a:cubicBezTo>
                <a:cubicBezTo>
                  <a:pt x="845" y="1441"/>
                  <a:pt x="845" y="1441"/>
                  <a:pt x="845" y="1441"/>
                </a:cubicBezTo>
                <a:cubicBezTo>
                  <a:pt x="1037" y="1331"/>
                  <a:pt x="1037" y="1331"/>
                  <a:pt x="1037" y="1331"/>
                </a:cubicBezTo>
                <a:cubicBezTo>
                  <a:pt x="1228" y="1441"/>
                  <a:pt x="1228" y="1441"/>
                  <a:pt x="1228" y="1441"/>
                </a:cubicBezTo>
                <a:lnTo>
                  <a:pt x="1074" y="1530"/>
                </a:lnTo>
                <a:close/>
                <a:moveTo>
                  <a:pt x="1457" y="1232"/>
                </a:moveTo>
                <a:cubicBezTo>
                  <a:pt x="1457" y="1088"/>
                  <a:pt x="1457" y="1088"/>
                  <a:pt x="1457" y="1088"/>
                </a:cubicBezTo>
                <a:cubicBezTo>
                  <a:pt x="1590" y="1012"/>
                  <a:pt x="1590" y="1012"/>
                  <a:pt x="1590" y="1012"/>
                </a:cubicBezTo>
                <a:cubicBezTo>
                  <a:pt x="1590" y="1232"/>
                  <a:pt x="1590" y="1232"/>
                  <a:pt x="1590" y="1232"/>
                </a:cubicBezTo>
                <a:cubicBezTo>
                  <a:pt x="1457" y="1309"/>
                  <a:pt x="1457" y="1309"/>
                  <a:pt x="1457" y="1309"/>
                </a:cubicBezTo>
                <a:lnTo>
                  <a:pt x="1457" y="1232"/>
                </a:lnTo>
                <a:close/>
                <a:moveTo>
                  <a:pt x="1457" y="911"/>
                </a:moveTo>
                <a:cubicBezTo>
                  <a:pt x="1457" y="1038"/>
                  <a:pt x="1457" y="1038"/>
                  <a:pt x="1457" y="1038"/>
                </a:cubicBezTo>
                <a:cubicBezTo>
                  <a:pt x="1457" y="1038"/>
                  <a:pt x="1457" y="1038"/>
                  <a:pt x="1457" y="1038"/>
                </a:cubicBezTo>
                <a:cubicBezTo>
                  <a:pt x="1457" y="911"/>
                  <a:pt x="1457" y="911"/>
                  <a:pt x="1457" y="911"/>
                </a:cubicBezTo>
                <a:cubicBezTo>
                  <a:pt x="1457" y="911"/>
                  <a:pt x="1457" y="911"/>
                  <a:pt x="1457" y="911"/>
                </a:cubicBezTo>
                <a:cubicBezTo>
                  <a:pt x="1457" y="691"/>
                  <a:pt x="1457" y="691"/>
                  <a:pt x="1457" y="691"/>
                </a:cubicBezTo>
                <a:cubicBezTo>
                  <a:pt x="1590" y="614"/>
                  <a:pt x="1590" y="614"/>
                  <a:pt x="1590" y="614"/>
                </a:cubicBezTo>
                <a:cubicBezTo>
                  <a:pt x="1590" y="835"/>
                  <a:pt x="1590" y="835"/>
                  <a:pt x="1590" y="835"/>
                </a:cubicBezTo>
                <a:lnTo>
                  <a:pt x="1457" y="911"/>
                </a:lnTo>
                <a:close/>
                <a:moveTo>
                  <a:pt x="1304" y="1232"/>
                </a:moveTo>
                <a:cubicBezTo>
                  <a:pt x="1304" y="1308"/>
                  <a:pt x="1304" y="1308"/>
                  <a:pt x="1304" y="1308"/>
                </a:cubicBezTo>
                <a:cubicBezTo>
                  <a:pt x="1190" y="1242"/>
                  <a:pt x="1190" y="1242"/>
                  <a:pt x="1190" y="1242"/>
                </a:cubicBezTo>
                <a:cubicBezTo>
                  <a:pt x="1304" y="1176"/>
                  <a:pt x="1304" y="1176"/>
                  <a:pt x="1304" y="1176"/>
                </a:cubicBezTo>
                <a:lnTo>
                  <a:pt x="1304" y="1232"/>
                </a:lnTo>
                <a:close/>
                <a:moveTo>
                  <a:pt x="153" y="1042"/>
                </a:moveTo>
                <a:cubicBezTo>
                  <a:pt x="346" y="930"/>
                  <a:pt x="346" y="930"/>
                  <a:pt x="346" y="930"/>
                </a:cubicBezTo>
                <a:cubicBezTo>
                  <a:pt x="540" y="1043"/>
                  <a:pt x="540" y="1043"/>
                  <a:pt x="540" y="1043"/>
                </a:cubicBezTo>
                <a:cubicBezTo>
                  <a:pt x="540" y="1043"/>
                  <a:pt x="540" y="1043"/>
                  <a:pt x="540" y="1043"/>
                </a:cubicBezTo>
                <a:cubicBezTo>
                  <a:pt x="540" y="1043"/>
                  <a:pt x="540" y="1043"/>
                  <a:pt x="540" y="1043"/>
                </a:cubicBezTo>
                <a:cubicBezTo>
                  <a:pt x="386" y="1132"/>
                  <a:pt x="386" y="1132"/>
                  <a:pt x="386" y="1132"/>
                </a:cubicBezTo>
                <a:cubicBezTo>
                  <a:pt x="386" y="1132"/>
                  <a:pt x="386" y="1132"/>
                  <a:pt x="386" y="1132"/>
                </a:cubicBezTo>
                <a:cubicBezTo>
                  <a:pt x="153" y="1267"/>
                  <a:pt x="153" y="1267"/>
                  <a:pt x="153" y="1267"/>
                </a:cubicBezTo>
                <a:lnTo>
                  <a:pt x="153" y="1042"/>
                </a:lnTo>
                <a:close/>
                <a:moveTo>
                  <a:pt x="153" y="1443"/>
                </a:moveTo>
                <a:cubicBezTo>
                  <a:pt x="348" y="1331"/>
                  <a:pt x="348" y="1331"/>
                  <a:pt x="348" y="1331"/>
                </a:cubicBezTo>
                <a:cubicBezTo>
                  <a:pt x="348" y="1552"/>
                  <a:pt x="348" y="1552"/>
                  <a:pt x="348" y="1552"/>
                </a:cubicBezTo>
                <a:cubicBezTo>
                  <a:pt x="153" y="1664"/>
                  <a:pt x="153" y="1664"/>
                  <a:pt x="153" y="1664"/>
                </a:cubicBezTo>
                <a:lnTo>
                  <a:pt x="153" y="1443"/>
                </a:lnTo>
                <a:close/>
                <a:moveTo>
                  <a:pt x="348" y="1729"/>
                </a:moveTo>
                <a:cubicBezTo>
                  <a:pt x="348" y="1853"/>
                  <a:pt x="348" y="1853"/>
                  <a:pt x="348" y="1853"/>
                </a:cubicBezTo>
                <a:cubicBezTo>
                  <a:pt x="240" y="1791"/>
                  <a:pt x="240" y="1791"/>
                  <a:pt x="240" y="1791"/>
                </a:cubicBezTo>
                <a:lnTo>
                  <a:pt x="348" y="1729"/>
                </a:lnTo>
                <a:close/>
                <a:moveTo>
                  <a:pt x="153" y="1918"/>
                </a:moveTo>
                <a:cubicBezTo>
                  <a:pt x="347" y="2030"/>
                  <a:pt x="347" y="2030"/>
                  <a:pt x="347" y="2030"/>
                </a:cubicBezTo>
                <a:cubicBezTo>
                  <a:pt x="347" y="2589"/>
                  <a:pt x="347" y="2589"/>
                  <a:pt x="347" y="2589"/>
                </a:cubicBezTo>
                <a:cubicBezTo>
                  <a:pt x="153" y="2701"/>
                  <a:pt x="153" y="2701"/>
                  <a:pt x="153" y="2701"/>
                </a:cubicBezTo>
                <a:lnTo>
                  <a:pt x="153" y="1918"/>
                </a:lnTo>
                <a:close/>
                <a:moveTo>
                  <a:pt x="692" y="3100"/>
                </a:moveTo>
                <a:cubicBezTo>
                  <a:pt x="230" y="2834"/>
                  <a:pt x="230" y="2834"/>
                  <a:pt x="230" y="2834"/>
                </a:cubicBezTo>
                <a:cubicBezTo>
                  <a:pt x="424" y="2721"/>
                  <a:pt x="424" y="2721"/>
                  <a:pt x="424" y="2721"/>
                </a:cubicBezTo>
                <a:cubicBezTo>
                  <a:pt x="692" y="2876"/>
                  <a:pt x="692" y="2876"/>
                  <a:pt x="692" y="2876"/>
                </a:cubicBezTo>
                <a:lnTo>
                  <a:pt x="692" y="3100"/>
                </a:lnTo>
                <a:close/>
                <a:moveTo>
                  <a:pt x="692" y="2699"/>
                </a:moveTo>
                <a:cubicBezTo>
                  <a:pt x="577" y="2633"/>
                  <a:pt x="577" y="2633"/>
                  <a:pt x="577" y="2633"/>
                </a:cubicBezTo>
                <a:cubicBezTo>
                  <a:pt x="577" y="2633"/>
                  <a:pt x="577" y="2633"/>
                  <a:pt x="577" y="2633"/>
                </a:cubicBezTo>
                <a:cubicBezTo>
                  <a:pt x="692" y="2567"/>
                  <a:pt x="692" y="2567"/>
                  <a:pt x="692" y="2567"/>
                </a:cubicBezTo>
                <a:lnTo>
                  <a:pt x="692" y="2699"/>
                </a:lnTo>
                <a:close/>
                <a:moveTo>
                  <a:pt x="692" y="2390"/>
                </a:moveTo>
                <a:cubicBezTo>
                  <a:pt x="500" y="2500"/>
                  <a:pt x="500" y="2500"/>
                  <a:pt x="500" y="2500"/>
                </a:cubicBezTo>
                <a:cubicBezTo>
                  <a:pt x="501" y="1640"/>
                  <a:pt x="501" y="1640"/>
                  <a:pt x="501" y="1640"/>
                </a:cubicBezTo>
                <a:cubicBezTo>
                  <a:pt x="692" y="1530"/>
                  <a:pt x="692" y="1530"/>
                  <a:pt x="692" y="1530"/>
                </a:cubicBezTo>
                <a:lnTo>
                  <a:pt x="692" y="2390"/>
                </a:lnTo>
                <a:close/>
                <a:moveTo>
                  <a:pt x="730" y="1331"/>
                </a:moveTo>
                <a:cubicBezTo>
                  <a:pt x="501" y="1463"/>
                  <a:pt x="501" y="1463"/>
                  <a:pt x="501" y="1463"/>
                </a:cubicBezTo>
                <a:cubicBezTo>
                  <a:pt x="501" y="1243"/>
                  <a:pt x="501" y="1243"/>
                  <a:pt x="501" y="1243"/>
                </a:cubicBezTo>
                <a:cubicBezTo>
                  <a:pt x="694" y="1131"/>
                  <a:pt x="694" y="1131"/>
                  <a:pt x="694" y="1131"/>
                </a:cubicBezTo>
                <a:cubicBezTo>
                  <a:pt x="694" y="1131"/>
                  <a:pt x="694" y="1131"/>
                  <a:pt x="694" y="1131"/>
                </a:cubicBezTo>
                <a:cubicBezTo>
                  <a:pt x="847" y="1043"/>
                  <a:pt x="847" y="1043"/>
                  <a:pt x="847" y="1043"/>
                </a:cubicBezTo>
                <a:cubicBezTo>
                  <a:pt x="693" y="955"/>
                  <a:pt x="693" y="955"/>
                  <a:pt x="693" y="955"/>
                </a:cubicBezTo>
                <a:cubicBezTo>
                  <a:pt x="694" y="955"/>
                  <a:pt x="694" y="955"/>
                  <a:pt x="694" y="955"/>
                </a:cubicBezTo>
                <a:cubicBezTo>
                  <a:pt x="499" y="842"/>
                  <a:pt x="499" y="842"/>
                  <a:pt x="499" y="842"/>
                </a:cubicBezTo>
                <a:cubicBezTo>
                  <a:pt x="1590" y="213"/>
                  <a:pt x="1590" y="213"/>
                  <a:pt x="1590" y="213"/>
                </a:cubicBezTo>
                <a:cubicBezTo>
                  <a:pt x="1590" y="437"/>
                  <a:pt x="1590" y="437"/>
                  <a:pt x="1590" y="437"/>
                </a:cubicBezTo>
                <a:cubicBezTo>
                  <a:pt x="1457" y="514"/>
                  <a:pt x="1457" y="514"/>
                  <a:pt x="1457" y="514"/>
                </a:cubicBezTo>
                <a:cubicBezTo>
                  <a:pt x="1304" y="602"/>
                  <a:pt x="1304" y="602"/>
                  <a:pt x="1304" y="602"/>
                </a:cubicBezTo>
                <a:cubicBezTo>
                  <a:pt x="694" y="955"/>
                  <a:pt x="694" y="955"/>
                  <a:pt x="694" y="955"/>
                </a:cubicBezTo>
                <a:cubicBezTo>
                  <a:pt x="847" y="1043"/>
                  <a:pt x="847" y="1043"/>
                  <a:pt x="847" y="1043"/>
                </a:cubicBezTo>
                <a:cubicBezTo>
                  <a:pt x="1304" y="779"/>
                  <a:pt x="1304" y="779"/>
                  <a:pt x="1304" y="779"/>
                </a:cubicBezTo>
                <a:cubicBezTo>
                  <a:pt x="1304" y="1000"/>
                  <a:pt x="1304" y="1000"/>
                  <a:pt x="1304" y="1000"/>
                </a:cubicBezTo>
                <a:cubicBezTo>
                  <a:pt x="1304" y="1000"/>
                  <a:pt x="1304" y="1000"/>
                  <a:pt x="1304" y="1000"/>
                </a:cubicBezTo>
                <a:cubicBezTo>
                  <a:pt x="1304" y="1000"/>
                  <a:pt x="1304" y="1000"/>
                  <a:pt x="1304" y="1000"/>
                </a:cubicBezTo>
                <a:cubicBezTo>
                  <a:pt x="1037" y="1154"/>
                  <a:pt x="1037" y="1154"/>
                  <a:pt x="1037" y="1154"/>
                </a:cubicBezTo>
                <a:cubicBezTo>
                  <a:pt x="847" y="1043"/>
                  <a:pt x="847" y="1043"/>
                  <a:pt x="847" y="1043"/>
                </a:cubicBezTo>
                <a:cubicBezTo>
                  <a:pt x="694" y="1131"/>
                  <a:pt x="694" y="1131"/>
                  <a:pt x="694" y="1131"/>
                </a:cubicBezTo>
                <a:cubicBezTo>
                  <a:pt x="884" y="1242"/>
                  <a:pt x="884" y="1242"/>
                  <a:pt x="884" y="1242"/>
                </a:cubicBezTo>
                <a:cubicBezTo>
                  <a:pt x="730" y="1331"/>
                  <a:pt x="730" y="1331"/>
                  <a:pt x="730" y="1331"/>
                </a:cubicBezTo>
                <a:cubicBezTo>
                  <a:pt x="730" y="1331"/>
                  <a:pt x="730" y="1331"/>
                  <a:pt x="730" y="1331"/>
                </a:cubicBezTo>
                <a:close/>
                <a:moveTo>
                  <a:pt x="845" y="2964"/>
                </a:moveTo>
                <a:cubicBezTo>
                  <a:pt x="961" y="3031"/>
                  <a:pt x="961" y="3031"/>
                  <a:pt x="961" y="3031"/>
                </a:cubicBezTo>
                <a:cubicBezTo>
                  <a:pt x="845" y="3099"/>
                  <a:pt x="845" y="3099"/>
                  <a:pt x="845" y="3099"/>
                </a:cubicBezTo>
                <a:lnTo>
                  <a:pt x="845" y="2964"/>
                </a:lnTo>
                <a:close/>
                <a:moveTo>
                  <a:pt x="1590" y="3619"/>
                </a:moveTo>
                <a:cubicBezTo>
                  <a:pt x="920" y="3232"/>
                  <a:pt x="920" y="3232"/>
                  <a:pt x="920" y="3232"/>
                </a:cubicBezTo>
                <a:cubicBezTo>
                  <a:pt x="1114" y="3120"/>
                  <a:pt x="1114" y="3120"/>
                  <a:pt x="1114" y="3120"/>
                </a:cubicBezTo>
                <a:cubicBezTo>
                  <a:pt x="1590" y="3394"/>
                  <a:pt x="1590" y="3394"/>
                  <a:pt x="1590" y="3394"/>
                </a:cubicBezTo>
                <a:lnTo>
                  <a:pt x="1590" y="3619"/>
                </a:lnTo>
                <a:close/>
                <a:moveTo>
                  <a:pt x="1590" y="3217"/>
                </a:moveTo>
                <a:cubicBezTo>
                  <a:pt x="1267" y="3031"/>
                  <a:pt x="1267" y="3031"/>
                  <a:pt x="1267" y="3031"/>
                </a:cubicBezTo>
                <a:cubicBezTo>
                  <a:pt x="1459" y="2921"/>
                  <a:pt x="1459" y="2921"/>
                  <a:pt x="1459" y="2921"/>
                </a:cubicBezTo>
                <a:cubicBezTo>
                  <a:pt x="1590" y="2997"/>
                  <a:pt x="1590" y="2997"/>
                  <a:pt x="1590" y="2997"/>
                </a:cubicBezTo>
                <a:lnTo>
                  <a:pt x="1590" y="3217"/>
                </a:lnTo>
                <a:close/>
                <a:moveTo>
                  <a:pt x="1590" y="2820"/>
                </a:moveTo>
                <a:cubicBezTo>
                  <a:pt x="1189" y="2589"/>
                  <a:pt x="1189" y="2589"/>
                  <a:pt x="1189" y="2589"/>
                </a:cubicBezTo>
                <a:cubicBezTo>
                  <a:pt x="1189" y="2368"/>
                  <a:pt x="1189" y="2368"/>
                  <a:pt x="1189" y="2368"/>
                </a:cubicBezTo>
                <a:cubicBezTo>
                  <a:pt x="1590" y="2599"/>
                  <a:pt x="1590" y="2599"/>
                  <a:pt x="1590" y="2599"/>
                </a:cubicBezTo>
                <a:lnTo>
                  <a:pt x="1590" y="2820"/>
                </a:lnTo>
                <a:close/>
                <a:moveTo>
                  <a:pt x="1590" y="2422"/>
                </a:moveTo>
                <a:cubicBezTo>
                  <a:pt x="1266" y="2235"/>
                  <a:pt x="1266" y="2235"/>
                  <a:pt x="1266" y="2235"/>
                </a:cubicBezTo>
                <a:cubicBezTo>
                  <a:pt x="1457" y="2125"/>
                  <a:pt x="1457" y="2125"/>
                  <a:pt x="1457" y="2125"/>
                </a:cubicBezTo>
                <a:cubicBezTo>
                  <a:pt x="1590" y="2202"/>
                  <a:pt x="1590" y="2202"/>
                  <a:pt x="1590" y="2202"/>
                </a:cubicBezTo>
                <a:lnTo>
                  <a:pt x="1590" y="2422"/>
                </a:lnTo>
                <a:close/>
                <a:moveTo>
                  <a:pt x="1666" y="2069"/>
                </a:moveTo>
                <a:cubicBezTo>
                  <a:pt x="1533" y="1992"/>
                  <a:pt x="1533" y="1992"/>
                  <a:pt x="1533" y="1992"/>
                </a:cubicBezTo>
                <a:cubicBezTo>
                  <a:pt x="1533" y="1839"/>
                  <a:pt x="1533" y="1839"/>
                  <a:pt x="1533" y="1839"/>
                </a:cubicBezTo>
                <a:cubicBezTo>
                  <a:pt x="1666" y="1762"/>
                  <a:pt x="1666" y="1762"/>
                  <a:pt x="1666" y="1762"/>
                </a:cubicBezTo>
                <a:cubicBezTo>
                  <a:pt x="1799" y="1839"/>
                  <a:pt x="1799" y="1839"/>
                  <a:pt x="1799" y="1839"/>
                </a:cubicBezTo>
                <a:cubicBezTo>
                  <a:pt x="1799" y="1993"/>
                  <a:pt x="1799" y="1993"/>
                  <a:pt x="1799" y="1993"/>
                </a:cubicBezTo>
                <a:lnTo>
                  <a:pt x="1666" y="2069"/>
                </a:lnTo>
                <a:close/>
                <a:moveTo>
                  <a:pt x="1743" y="3619"/>
                </a:moveTo>
                <a:cubicBezTo>
                  <a:pt x="1743" y="3394"/>
                  <a:pt x="1743" y="3394"/>
                  <a:pt x="1743" y="3394"/>
                </a:cubicBezTo>
                <a:cubicBezTo>
                  <a:pt x="1743" y="3394"/>
                  <a:pt x="1743" y="3394"/>
                  <a:pt x="1743" y="3394"/>
                </a:cubicBezTo>
                <a:cubicBezTo>
                  <a:pt x="1743" y="3217"/>
                  <a:pt x="1743" y="3217"/>
                  <a:pt x="1743" y="3217"/>
                </a:cubicBezTo>
                <a:cubicBezTo>
                  <a:pt x="1743" y="2997"/>
                  <a:pt x="1743" y="2997"/>
                  <a:pt x="1743" y="2997"/>
                </a:cubicBezTo>
                <a:cubicBezTo>
                  <a:pt x="2012" y="2841"/>
                  <a:pt x="2012" y="2841"/>
                  <a:pt x="2012" y="2841"/>
                </a:cubicBezTo>
                <a:cubicBezTo>
                  <a:pt x="2203" y="2952"/>
                  <a:pt x="2203" y="2952"/>
                  <a:pt x="2203" y="2952"/>
                </a:cubicBezTo>
                <a:cubicBezTo>
                  <a:pt x="1743" y="3217"/>
                  <a:pt x="1743" y="3217"/>
                  <a:pt x="1743" y="3217"/>
                </a:cubicBezTo>
                <a:cubicBezTo>
                  <a:pt x="1743" y="3394"/>
                  <a:pt x="1743" y="3394"/>
                  <a:pt x="1743" y="3394"/>
                </a:cubicBezTo>
                <a:cubicBezTo>
                  <a:pt x="2356" y="3040"/>
                  <a:pt x="2356" y="3040"/>
                  <a:pt x="2356" y="3040"/>
                </a:cubicBezTo>
                <a:cubicBezTo>
                  <a:pt x="2550" y="3153"/>
                  <a:pt x="2550" y="3153"/>
                  <a:pt x="2550" y="3153"/>
                </a:cubicBezTo>
                <a:lnTo>
                  <a:pt x="1743" y="3619"/>
                </a:lnTo>
                <a:close/>
                <a:moveTo>
                  <a:pt x="2832" y="2990"/>
                </a:moveTo>
                <a:cubicBezTo>
                  <a:pt x="2703" y="3064"/>
                  <a:pt x="2703" y="3064"/>
                  <a:pt x="2703" y="3064"/>
                </a:cubicBezTo>
                <a:cubicBezTo>
                  <a:pt x="2509" y="2952"/>
                  <a:pt x="2509" y="2952"/>
                  <a:pt x="2509" y="2952"/>
                </a:cubicBezTo>
                <a:cubicBezTo>
                  <a:pt x="2509" y="2952"/>
                  <a:pt x="2509" y="2952"/>
                  <a:pt x="2509" y="2952"/>
                </a:cubicBezTo>
                <a:cubicBezTo>
                  <a:pt x="2509" y="2952"/>
                  <a:pt x="2509" y="2952"/>
                  <a:pt x="2509" y="2952"/>
                </a:cubicBezTo>
                <a:cubicBezTo>
                  <a:pt x="2832" y="2765"/>
                  <a:pt x="2832" y="2765"/>
                  <a:pt x="2832" y="2765"/>
                </a:cubicBezTo>
                <a:lnTo>
                  <a:pt x="2832" y="2990"/>
                </a:lnTo>
                <a:close/>
                <a:moveTo>
                  <a:pt x="2356" y="2863"/>
                </a:moveTo>
                <a:cubicBezTo>
                  <a:pt x="2165" y="2753"/>
                  <a:pt x="2165" y="2753"/>
                  <a:pt x="2165" y="2753"/>
                </a:cubicBezTo>
                <a:cubicBezTo>
                  <a:pt x="2602" y="2500"/>
                  <a:pt x="2602" y="2500"/>
                  <a:pt x="2602" y="2500"/>
                </a:cubicBezTo>
                <a:cubicBezTo>
                  <a:pt x="2626" y="2487"/>
                  <a:pt x="2640" y="2461"/>
                  <a:pt x="2640" y="2434"/>
                </a:cubicBezTo>
                <a:cubicBezTo>
                  <a:pt x="2640" y="2266"/>
                  <a:pt x="2640" y="2266"/>
                  <a:pt x="2640" y="2266"/>
                </a:cubicBezTo>
                <a:cubicBezTo>
                  <a:pt x="2832" y="2376"/>
                  <a:pt x="2832" y="2376"/>
                  <a:pt x="2832" y="2376"/>
                </a:cubicBezTo>
                <a:cubicBezTo>
                  <a:pt x="2832" y="2589"/>
                  <a:pt x="2832" y="2589"/>
                  <a:pt x="2832" y="2589"/>
                </a:cubicBezTo>
                <a:lnTo>
                  <a:pt x="2356" y="2863"/>
                </a:lnTo>
                <a:close/>
                <a:moveTo>
                  <a:pt x="2720" y="2135"/>
                </a:moveTo>
                <a:cubicBezTo>
                  <a:pt x="2832" y="2071"/>
                  <a:pt x="2832" y="2071"/>
                  <a:pt x="2832" y="2071"/>
                </a:cubicBezTo>
                <a:cubicBezTo>
                  <a:pt x="2832" y="2199"/>
                  <a:pt x="2832" y="2199"/>
                  <a:pt x="2832" y="2199"/>
                </a:cubicBezTo>
                <a:lnTo>
                  <a:pt x="2720" y="2135"/>
                </a:lnTo>
                <a:close/>
                <a:moveTo>
                  <a:pt x="2831" y="1894"/>
                </a:moveTo>
                <a:cubicBezTo>
                  <a:pt x="2640" y="2004"/>
                  <a:pt x="2640" y="2004"/>
                  <a:pt x="2640" y="2004"/>
                </a:cubicBezTo>
                <a:cubicBezTo>
                  <a:pt x="2640" y="1530"/>
                  <a:pt x="2640" y="1530"/>
                  <a:pt x="2640" y="1530"/>
                </a:cubicBezTo>
                <a:cubicBezTo>
                  <a:pt x="2832" y="1640"/>
                  <a:pt x="2832" y="1640"/>
                  <a:pt x="2832" y="1640"/>
                </a:cubicBezTo>
                <a:cubicBezTo>
                  <a:pt x="2832" y="1894"/>
                  <a:pt x="2832" y="1894"/>
                  <a:pt x="2832" y="1894"/>
                </a:cubicBezTo>
                <a:lnTo>
                  <a:pt x="2831" y="1894"/>
                </a:lnTo>
                <a:close/>
                <a:moveTo>
                  <a:pt x="2163" y="680"/>
                </a:moveTo>
                <a:cubicBezTo>
                  <a:pt x="2358" y="568"/>
                  <a:pt x="2358" y="568"/>
                  <a:pt x="2358" y="568"/>
                </a:cubicBezTo>
                <a:cubicBezTo>
                  <a:pt x="3103" y="998"/>
                  <a:pt x="3103" y="998"/>
                  <a:pt x="3103" y="998"/>
                </a:cubicBezTo>
                <a:cubicBezTo>
                  <a:pt x="2908" y="1110"/>
                  <a:pt x="2908" y="1110"/>
                  <a:pt x="2908" y="1110"/>
                </a:cubicBezTo>
                <a:lnTo>
                  <a:pt x="2163" y="680"/>
                </a:lnTo>
                <a:close/>
                <a:moveTo>
                  <a:pt x="2985" y="2902"/>
                </a:moveTo>
                <a:cubicBezTo>
                  <a:pt x="2985" y="2633"/>
                  <a:pt x="2985" y="2633"/>
                  <a:pt x="2985" y="2633"/>
                </a:cubicBezTo>
                <a:cubicBezTo>
                  <a:pt x="2985" y="2633"/>
                  <a:pt x="2985" y="2633"/>
                  <a:pt x="2985" y="2633"/>
                </a:cubicBezTo>
                <a:cubicBezTo>
                  <a:pt x="2985" y="1982"/>
                  <a:pt x="2985" y="1982"/>
                  <a:pt x="2985" y="1982"/>
                </a:cubicBezTo>
                <a:cubicBezTo>
                  <a:pt x="2985" y="1982"/>
                  <a:pt x="2985" y="1982"/>
                  <a:pt x="2985" y="1982"/>
                </a:cubicBezTo>
                <a:cubicBezTo>
                  <a:pt x="3179" y="1870"/>
                  <a:pt x="3179" y="1870"/>
                  <a:pt x="3179" y="1870"/>
                </a:cubicBezTo>
                <a:cubicBezTo>
                  <a:pt x="3179" y="2789"/>
                  <a:pt x="3179" y="2789"/>
                  <a:pt x="3179" y="2789"/>
                </a:cubicBezTo>
                <a:lnTo>
                  <a:pt x="2985" y="290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18" name="Subtitle 2"/>
          <p:cNvSpPr>
            <a:spLocks noGrp="1"/>
          </p:cNvSpPr>
          <p:nvPr>
            <p:ph type="subTitle" idx="1" hasCustomPrompt="1"/>
          </p:nvPr>
        </p:nvSpPr>
        <p:spPr>
          <a:xfrm>
            <a:off x="5777321" y="3756674"/>
            <a:ext cx="5246290" cy="624450"/>
          </a:xfrm>
        </p:spPr>
        <p:txBody>
          <a:bodyPr>
            <a:noAutofit/>
          </a:bodyPr>
          <a:lstStyle>
            <a:lvl1pPr marL="0" indent="0" algn="l">
              <a:buNone/>
              <a:defRPr sz="260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contact info</a:t>
            </a:r>
            <a:endParaRPr lang="en-US" dirty="0"/>
          </a:p>
        </p:txBody>
      </p:sp>
      <p:sp>
        <p:nvSpPr>
          <p:cNvPr id="32" name="Rectangle 31"/>
          <p:cNvSpPr/>
          <p:nvPr userDrawn="1"/>
        </p:nvSpPr>
        <p:spPr>
          <a:xfrm>
            <a:off x="381000" y="6362716"/>
            <a:ext cx="1473200" cy="2964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54399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7492417" y="6457947"/>
            <a:ext cx="3859795" cy="201168"/>
          </a:xfrm>
          <a:prstGeom prst="rect">
            <a:avLst/>
          </a:prstGeom>
        </p:spPr>
        <p:txBody>
          <a:bodyPr/>
          <a:lstStyle/>
          <a:p>
            <a:pPr defTabSz="457200"/>
            <a:r>
              <a:rPr lang="en-US" smtClean="0">
                <a:solidFill>
                  <a:srgbClr val="005586"/>
                </a:solidFill>
                <a:latin typeface="Calibri"/>
              </a:rPr>
              <a:t>Click to enter confidentiality information</a:t>
            </a:r>
            <a:endParaRPr lang="en-US">
              <a:solidFill>
                <a:srgbClr val="005586"/>
              </a:solidFill>
              <a:latin typeface="Calibri"/>
            </a:endParaRPr>
          </a:p>
        </p:txBody>
      </p:sp>
    </p:spTree>
    <p:extLst>
      <p:ext uri="{BB962C8B-B14F-4D97-AF65-F5344CB8AC3E}">
        <p14:creationId xmlns:p14="http://schemas.microsoft.com/office/powerpoint/2010/main" val="268655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2" y="1"/>
            <a:ext cx="12215501" cy="6872942"/>
          </a:xfrm>
          <a:prstGeom prst="rect">
            <a:avLst/>
          </a:prstGeom>
          <a:solidFill>
            <a:srgbClr val="EA30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 name="Rectangle 3"/>
          <p:cNvSpPr/>
          <p:nvPr userDrawn="1"/>
        </p:nvSpPr>
        <p:spPr>
          <a:xfrm>
            <a:off x="4" y="5926674"/>
            <a:ext cx="12301685" cy="9313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 name="Picture 1"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8617" b="49471"/>
          <a:stretch/>
        </p:blipFill>
        <p:spPr>
          <a:xfrm>
            <a:off x="536852" y="8"/>
            <a:ext cx="11115121" cy="4796119"/>
          </a:xfrm>
          <a:prstGeom prst="rect">
            <a:avLst/>
          </a:prstGeom>
        </p:spPr>
      </p:pic>
      <p:pic>
        <p:nvPicPr>
          <p:cNvPr id="5" name="Picture 4"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t="91892" r="218" b="-4296"/>
          <a:stretch/>
        </p:blipFill>
        <p:spPr>
          <a:xfrm>
            <a:off x="387959" y="5943482"/>
            <a:ext cx="11412916" cy="1422518"/>
          </a:xfrm>
          <a:prstGeom prst="rect">
            <a:avLst/>
          </a:prstGeom>
        </p:spPr>
      </p:pic>
      <p:pic>
        <p:nvPicPr>
          <p:cNvPr id="6" name="Picture 5" descr="BDG_Event_Poster.jpg"/>
          <p:cNvPicPr>
            <a:picLocks noChangeAspect="1"/>
          </p:cNvPicPr>
          <p:nvPr userDrawn="1"/>
        </p:nvPicPr>
        <p:blipFill rotWithShape="1">
          <a:blip r:embed="rId2">
            <a:extLst>
              <a:ext uri="{28A0092B-C50C-407E-A947-70E740481C1C}">
                <a14:useLocalDpi xmlns:a14="http://schemas.microsoft.com/office/drawing/2010/main" val="0"/>
              </a:ext>
            </a:extLst>
          </a:blip>
          <a:srcRect l="30294" t="63167" r="28946" b="20642"/>
          <a:stretch/>
        </p:blipFill>
        <p:spPr>
          <a:xfrm>
            <a:off x="5157101" y="4915642"/>
            <a:ext cx="1874629" cy="859656"/>
          </a:xfrm>
          <a:prstGeom prst="rect">
            <a:avLst/>
          </a:prstGeom>
        </p:spPr>
      </p:pic>
    </p:spTree>
    <p:extLst>
      <p:ext uri="{BB962C8B-B14F-4D97-AF65-F5344CB8AC3E}">
        <p14:creationId xmlns:p14="http://schemas.microsoft.com/office/powerpoint/2010/main" val="171356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9A69A508-E79F-450C-8924-CDDBAA6861B2}" type="datetime1">
              <a:rPr lang="en-US" smtClean="0">
                <a:solidFill>
                  <a:srgbClr val="FFFFFF"/>
                </a:solidFill>
              </a:rPr>
              <a:pPr/>
              <a:t>3/24/15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FFFFFF"/>
                </a:solidFill>
              </a:rPr>
              <a:t>Oracle Confidential – Internal/Restricted/Highly Restricted</a:t>
            </a:r>
            <a:endParaRPr lang="en-US" dirty="0">
              <a:solidFill>
                <a:srgbClr val="FFFFFF"/>
              </a:solidFill>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2014</a:t>
            </a:r>
            <a:r>
              <a:rPr lang="en-US" sz="850" dirty="0" smtClean="0">
                <a:solidFill>
                  <a:srgbClr val="FFFFFF"/>
                </a:solidFill>
              </a:rPr>
              <a:t>,</a:t>
            </a:r>
            <a:r>
              <a:rPr sz="850" dirty="0" smtClean="0">
                <a:solidFill>
                  <a:srgbClr val="FFFFFF"/>
                </a:solidFill>
              </a:rPr>
              <a:t> </a:t>
            </a:r>
            <a:r>
              <a:rPr sz="850" dirty="0">
                <a:solidFill>
                  <a:srgbClr val="FFFFFF"/>
                </a:solidFill>
              </a:rPr>
              <a:t>Oracle and/or its affiliates. All rights reserved.  </a:t>
            </a:r>
            <a:r>
              <a:rPr sz="850" dirty="0" smtClean="0">
                <a:solidFill>
                  <a:srgbClr val="FFFFFF"/>
                </a:solidFill>
              </a:rPr>
              <a:t>|</a:t>
            </a:r>
            <a:endParaRPr sz="850" dirty="0">
              <a:solidFill>
                <a:srgbClr val="FFFFFF"/>
              </a:solidFill>
            </a:endParaRPr>
          </a:p>
        </p:txBody>
      </p:sp>
    </p:spTree>
    <p:extLst>
      <p:ext uri="{BB962C8B-B14F-4D97-AF65-F5344CB8AC3E}">
        <p14:creationId xmlns:p14="http://schemas.microsoft.com/office/powerpoint/2010/main" val="41638841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5.xml"/><Relationship Id="rId21" Type="http://schemas.openxmlformats.org/officeDocument/2006/relationships/slideLayout" Target="../slideLayouts/slideLayout26.xml"/><Relationship Id="rId22" Type="http://schemas.openxmlformats.org/officeDocument/2006/relationships/slideLayout" Target="../slideLayouts/slideLayout27.xml"/><Relationship Id="rId23" Type="http://schemas.openxmlformats.org/officeDocument/2006/relationships/slideLayout" Target="../slideLayouts/slideLayout28.xml"/><Relationship Id="rId24" Type="http://schemas.openxmlformats.org/officeDocument/2006/relationships/slideLayout" Target="../slideLayouts/slideLayout29.xml"/><Relationship Id="rId25" Type="http://schemas.openxmlformats.org/officeDocument/2006/relationships/slideLayout" Target="../slideLayouts/slideLayout30.xml"/><Relationship Id="rId26" Type="http://schemas.openxmlformats.org/officeDocument/2006/relationships/slideLayout" Target="../slideLayouts/slideLayout31.xml"/><Relationship Id="rId27" Type="http://schemas.openxmlformats.org/officeDocument/2006/relationships/slideLayout" Target="../slideLayouts/slideLayout32.xml"/><Relationship Id="rId28" Type="http://schemas.openxmlformats.org/officeDocument/2006/relationships/slideLayout" Target="../slideLayouts/slideLayout33.xml"/><Relationship Id="rId29" Type="http://schemas.openxmlformats.org/officeDocument/2006/relationships/slideLayout" Target="../slideLayouts/slideLayout3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30" Type="http://schemas.openxmlformats.org/officeDocument/2006/relationships/slideLayout" Target="../slideLayouts/slideLayout35.xml"/><Relationship Id="rId31" Type="http://schemas.openxmlformats.org/officeDocument/2006/relationships/slideLayout" Target="../slideLayouts/slideLayout36.xml"/><Relationship Id="rId32" Type="http://schemas.openxmlformats.org/officeDocument/2006/relationships/slideLayout" Target="../slideLayouts/slideLayout37.xml"/><Relationship Id="rId9" Type="http://schemas.openxmlformats.org/officeDocument/2006/relationships/slideLayout" Target="../slideLayouts/slideLayout14.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33" Type="http://schemas.openxmlformats.org/officeDocument/2006/relationships/slideLayout" Target="../slideLayouts/slideLayout38.xml"/><Relationship Id="rId34" Type="http://schemas.openxmlformats.org/officeDocument/2006/relationships/slideLayout" Target="../slideLayouts/slideLayout39.xml"/><Relationship Id="rId35" Type="http://schemas.openxmlformats.org/officeDocument/2006/relationships/slideLayout" Target="../slideLayouts/slideLayout40.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slideLayout" Target="../slideLayouts/slideLayout22.xml"/><Relationship Id="rId18" Type="http://schemas.openxmlformats.org/officeDocument/2006/relationships/slideLayout" Target="../slideLayouts/slideLayout23.xml"/><Relationship Id="rId19" Type="http://schemas.openxmlformats.org/officeDocument/2006/relationships/slideLayout" Target="../slideLayouts/slideLayout24.xml"/><Relationship Id="rId37" Type="http://schemas.openxmlformats.org/officeDocument/2006/relationships/slideLayout" Target="../slideLayouts/slideLayout42.xml"/><Relationship Id="rId38" Type="http://schemas.openxmlformats.org/officeDocument/2006/relationships/slideLayout" Target="../slideLayouts/slideLayout43.xml"/><Relationship Id="rId39" Type="http://schemas.openxmlformats.org/officeDocument/2006/relationships/theme" Target="../theme/theme2.xml"/><Relationship Id="rId4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3.xml"/><Relationship Id="rId13" Type="http://schemas.openxmlformats.org/officeDocument/2006/relationships/image" Target="../media/image12.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20" Type="http://schemas.openxmlformats.org/officeDocument/2006/relationships/slideLayout" Target="../slideLayouts/slideLayout74.xml"/><Relationship Id="rId21" Type="http://schemas.openxmlformats.org/officeDocument/2006/relationships/slideLayout" Target="../slideLayouts/slideLayout75.xml"/><Relationship Id="rId22" Type="http://schemas.openxmlformats.org/officeDocument/2006/relationships/slideLayout" Target="../slideLayouts/slideLayout76.xml"/><Relationship Id="rId23" Type="http://schemas.openxmlformats.org/officeDocument/2006/relationships/slideLayout" Target="../slideLayouts/slideLayout77.xml"/><Relationship Id="rId24" Type="http://schemas.openxmlformats.org/officeDocument/2006/relationships/slideLayout" Target="../slideLayouts/slideLayout78.xml"/><Relationship Id="rId25" Type="http://schemas.openxmlformats.org/officeDocument/2006/relationships/slideLayout" Target="../slideLayouts/slideLayout79.xml"/><Relationship Id="rId26" Type="http://schemas.openxmlformats.org/officeDocument/2006/relationships/slideLayout" Target="../slideLayouts/slideLayout80.xml"/><Relationship Id="rId27" Type="http://schemas.openxmlformats.org/officeDocument/2006/relationships/slideLayout" Target="../slideLayouts/slideLayout81.xml"/><Relationship Id="rId28" Type="http://schemas.openxmlformats.org/officeDocument/2006/relationships/slideLayout" Target="../slideLayouts/slideLayout82.xml"/><Relationship Id="rId29" Type="http://schemas.openxmlformats.org/officeDocument/2006/relationships/slideLayout" Target="../slideLayouts/slideLayout83.xml"/><Relationship Id="rId30" Type="http://schemas.openxmlformats.org/officeDocument/2006/relationships/slideLayout" Target="../slideLayouts/slideLayout84.xml"/><Relationship Id="rId31" Type="http://schemas.openxmlformats.org/officeDocument/2006/relationships/theme" Target="../theme/theme4.xml"/><Relationship Id="rId10" Type="http://schemas.openxmlformats.org/officeDocument/2006/relationships/slideLayout" Target="../slideLayouts/slideLayout64.xml"/><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slideLayout" Target="../slideLayouts/slideLayout71.xml"/><Relationship Id="rId18" Type="http://schemas.openxmlformats.org/officeDocument/2006/relationships/slideLayout" Target="../slideLayouts/slideLayout72.xml"/><Relationship Id="rId19" Type="http://schemas.openxmlformats.org/officeDocument/2006/relationships/slideLayout" Target="../slideLayouts/slideLayout7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userDrawn="1"/>
        </p:nvGrpSpPr>
        <p:grpSpPr>
          <a:xfrm>
            <a:off x="-285"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latin typeface="Calibri"/>
              </a:endParaRPr>
            </a:p>
          </p:txBody>
        </p:sp>
      </p:grpSp>
      <p:pic>
        <p:nvPicPr>
          <p:cNvPr id="19" name="Oracle red badge logo" descr="Oracle logo in white on red staging background"/>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ltGray">
          <a:xfrm>
            <a:off x="531814"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2"/>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D7D07ED5-5380-8E4C-B0FD-B0F5114F55FC}" type="datetime1">
              <a:rPr lang="en-US" smtClean="0">
                <a:solidFill>
                  <a:srgbClr val="5F5F5F">
                    <a:lumMod val="60000"/>
                    <a:lumOff val="40000"/>
                  </a:srgbClr>
                </a:solidFill>
                <a:latin typeface="Calibri"/>
              </a:rPr>
              <a:pPr/>
              <a:t>3/24/15</a:t>
            </a:fld>
            <a:endParaRPr dirty="0">
              <a:solidFill>
                <a:srgbClr val="5F5F5F">
                  <a:lumMod val="60000"/>
                  <a:lumOff val="40000"/>
                </a:srgbClr>
              </a:solidFill>
              <a:latin typeface="Calibri"/>
            </a:endParaRPr>
          </a:p>
        </p:txBody>
      </p:sp>
      <p:sp>
        <p:nvSpPr>
          <p:cNvPr id="15" name="TextBox 14"/>
          <p:cNvSpPr txBox="1"/>
          <p:nvPr/>
        </p:nvSpPr>
        <p:spPr>
          <a:xfrm>
            <a:off x="5989640"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latin typeface="Calibri"/>
              </a:rPr>
              <a:t>Copyright © 2014 Oracle and/or its affiliates. All rights reserved.  |</a:t>
            </a:r>
          </a:p>
        </p:txBody>
      </p:sp>
      <p:sp>
        <p:nvSpPr>
          <p:cNvPr id="5" name="Footer Placeholder 4"/>
          <p:cNvSpPr>
            <a:spLocks noGrp="1"/>
          </p:cNvSpPr>
          <p:nvPr>
            <p:ph type="ftr" sz="quarter" idx="3"/>
          </p:nvPr>
        </p:nvSpPr>
        <p:spPr>
          <a:xfrm>
            <a:off x="8777291"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lang="en-US" smtClean="0">
                <a:solidFill>
                  <a:srgbClr val="5F5F5F">
                    <a:lumMod val="60000"/>
                    <a:lumOff val="40000"/>
                  </a:srgbClr>
                </a:solidFill>
                <a:latin typeface="Calibri"/>
              </a:rPr>
              <a:t>Oracle Confidential – Internal</a:t>
            </a:r>
            <a:endParaRPr dirty="0">
              <a:solidFill>
                <a:srgbClr val="5F5F5F">
                  <a:lumMod val="60000"/>
                  <a:lumOff val="40000"/>
                </a:srgbClr>
              </a:solidFill>
              <a:latin typeface="Calibri"/>
            </a:endParaRPr>
          </a:p>
        </p:txBody>
      </p:sp>
      <p:sp>
        <p:nvSpPr>
          <p:cNvPr id="6" name="Slide Number Placeholder 5"/>
          <p:cNvSpPr>
            <a:spLocks noGrp="1"/>
          </p:cNvSpPr>
          <p:nvPr>
            <p:ph type="sldNum" sz="quarter" idx="4"/>
          </p:nvPr>
        </p:nvSpPr>
        <p:spPr>
          <a:xfrm>
            <a:off x="11276013"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solidFill>
                  <a:srgbClr val="5F5F5F">
                    <a:lumMod val="60000"/>
                    <a:lumOff val="40000"/>
                  </a:srgbClr>
                </a:solidFill>
                <a:latin typeface="Calibri"/>
              </a:rPr>
              <a:pPr/>
              <a:t>‹#›</a:t>
            </a:fld>
            <a:endParaRPr dirty="0">
              <a:solidFill>
                <a:srgbClr val="5F5F5F">
                  <a:lumMod val="60000"/>
                  <a:lumOff val="40000"/>
                </a:srgbClr>
              </a:solidFill>
              <a:latin typeface="Calibri"/>
            </a:endParaRPr>
          </a:p>
        </p:txBody>
      </p:sp>
    </p:spTree>
    <p:extLst>
      <p:ext uri="{BB962C8B-B14F-4D97-AF65-F5344CB8AC3E}">
        <p14:creationId xmlns:p14="http://schemas.microsoft.com/office/powerpoint/2010/main" val="3180764685"/>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62" r:id="rId3"/>
    <p:sldLayoutId id="2147483772" r:id="rId4"/>
    <p:sldLayoutId id="214748377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2D8DDA72-11B9-4FD1-AEDE-1ECFA79EB41F}" type="datetime1">
              <a:rPr lang="en-US" smtClean="0">
                <a:solidFill>
                  <a:srgbClr val="5F5F5F"/>
                </a:solidFill>
              </a:rPr>
              <a:pPr/>
              <a:t>3/24/15</a:t>
            </a:fld>
            <a:endParaRPr lang="en-US" dirty="0">
              <a:solidFill>
                <a:srgbClr val="5F5F5F"/>
              </a:solidFill>
            </a:endParaRPr>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solidFill>
                  <a:srgbClr val="5F5F5F"/>
                </a:solidFill>
              </a:rPr>
              <a:t>Oracle Confidential – Internal/Restricted/Highly Restricted</a:t>
            </a:r>
            <a:endParaRPr lang="en-US" dirty="0">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dirty="0">
              <a:solidFill>
                <a:srgbClr val="5F5F5F"/>
              </a:solidFill>
            </a:endParaRPr>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9" name="Picture 18" descr="Oracle logo in white on red staging background"/>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13640008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 id="2147483803" r:id="rId29"/>
    <p:sldLayoutId id="2147483804" r:id="rId30"/>
    <p:sldLayoutId id="2147483805" r:id="rId31"/>
    <p:sldLayoutId id="2147483806" r:id="rId32"/>
    <p:sldLayoutId id="2147483807" r:id="rId33"/>
    <p:sldLayoutId id="2147483808" r:id="rId34"/>
    <p:sldLayoutId id="2147483809" r:id="rId35"/>
    <p:sldLayoutId id="2147483810" r:id="rId36"/>
    <p:sldLayoutId id="2147483811" r:id="rId37"/>
    <p:sldLayoutId id="2147483812"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3"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creen Shot 2015-03-12 at 4.25.57 PM.png"/>
          <p:cNvPicPr>
            <a:picLocks noChangeAspect="1"/>
          </p:cNvPicPr>
          <p:nvPr userDrawn="1"/>
        </p:nvPicPr>
        <p:blipFill rotWithShape="1">
          <a:blip r:embed="rId13">
            <a:alphaModFix/>
            <a:extLst>
              <a:ext uri="{28A0092B-C50C-407E-A947-70E740481C1C}">
                <a14:useLocalDpi xmlns:a14="http://schemas.microsoft.com/office/drawing/2010/main" val="0"/>
              </a:ext>
            </a:extLst>
          </a:blip>
          <a:srcRect l="10630" t="7626" r="41184" b="59670"/>
          <a:stretch/>
        </p:blipFill>
        <p:spPr>
          <a:xfrm>
            <a:off x="0" y="0"/>
            <a:ext cx="12188825" cy="1417638"/>
          </a:xfrm>
          <a:prstGeom prst="rect">
            <a:avLst/>
          </a:prstGeom>
        </p:spPr>
      </p:pic>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86110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457200" rtl="0" eaLnBrk="1" latinLnBrk="0" hangingPunct="1">
        <a:spcBef>
          <a:spcPct val="0"/>
        </a:spcBef>
        <a:buNone/>
        <a:defRPr sz="4000" b="1" kern="1200">
          <a:solidFill>
            <a:schemeClr val="bg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rgbClr val="27394C"/>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rgbClr val="27394C"/>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rgbClr val="27394C"/>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rgbClr val="27394C"/>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rgbClr val="27394C"/>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9412" y="452438"/>
            <a:ext cx="11313561" cy="79216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8" name="Text Placeholder 2"/>
          <p:cNvSpPr>
            <a:spLocks noGrp="1"/>
          </p:cNvSpPr>
          <p:nvPr>
            <p:ph type="body" idx="1"/>
          </p:nvPr>
        </p:nvSpPr>
        <p:spPr>
          <a:xfrm>
            <a:off x="379415" y="1447801"/>
            <a:ext cx="11313560" cy="4678364"/>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6" name="Group 45"/>
          <p:cNvGrpSpPr/>
          <p:nvPr/>
        </p:nvGrpSpPr>
        <p:grpSpPr>
          <a:xfrm>
            <a:off x="509988" y="6385630"/>
            <a:ext cx="1164828" cy="226840"/>
            <a:chOff x="382588" y="4784726"/>
            <a:chExt cx="896938" cy="174625"/>
          </a:xfrm>
          <a:solidFill>
            <a:schemeClr val="tx1"/>
          </a:solidFill>
        </p:grpSpPr>
        <p:sp>
          <p:nvSpPr>
            <p:cNvPr id="47" name="Freeform 15"/>
            <p:cNvSpPr>
              <a:spLocks/>
            </p:cNvSpPr>
            <p:nvPr userDrawn="1"/>
          </p:nvSpPr>
          <p:spPr bwMode="auto">
            <a:xfrm>
              <a:off x="1087438" y="4824413"/>
              <a:ext cx="77788" cy="134938"/>
            </a:xfrm>
            <a:custGeom>
              <a:avLst/>
              <a:gdLst>
                <a:gd name="T0" fmla="*/ 347 w 390"/>
                <a:gd name="T1" fmla="*/ 0 h 666"/>
                <a:gd name="T2" fmla="*/ 347 w 390"/>
                <a:gd name="T3" fmla="*/ 0 h 666"/>
                <a:gd name="T4" fmla="*/ 217 w 390"/>
                <a:gd name="T5" fmla="*/ 17 h 666"/>
                <a:gd name="T6" fmla="*/ 161 w 390"/>
                <a:gd name="T7" fmla="*/ 38 h 666"/>
                <a:gd name="T8" fmla="*/ 149 w 390"/>
                <a:gd name="T9" fmla="*/ 24 h 666"/>
                <a:gd name="T10" fmla="*/ 89 w 390"/>
                <a:gd name="T11" fmla="*/ 0 h 666"/>
                <a:gd name="T12" fmla="*/ 0 w 390"/>
                <a:gd name="T13" fmla="*/ 0 h 666"/>
                <a:gd name="T14" fmla="*/ 0 w 390"/>
                <a:gd name="T15" fmla="*/ 666 h 666"/>
                <a:gd name="T16" fmla="*/ 174 w 390"/>
                <a:gd name="T17" fmla="*/ 666 h 666"/>
                <a:gd name="T18" fmla="*/ 174 w 390"/>
                <a:gd name="T19" fmla="*/ 320 h 666"/>
                <a:gd name="T20" fmla="*/ 209 w 390"/>
                <a:gd name="T21" fmla="*/ 203 h 666"/>
                <a:gd name="T22" fmla="*/ 315 w 390"/>
                <a:gd name="T23" fmla="*/ 168 h 666"/>
                <a:gd name="T24" fmla="*/ 390 w 390"/>
                <a:gd name="T25" fmla="*/ 168 h 666"/>
                <a:gd name="T26" fmla="*/ 390 w 390"/>
                <a:gd name="T27" fmla="*/ 0 h 666"/>
                <a:gd name="T28" fmla="*/ 347 w 390"/>
                <a:gd name="T29"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666">
                  <a:moveTo>
                    <a:pt x="347" y="0"/>
                  </a:moveTo>
                  <a:lnTo>
                    <a:pt x="347" y="0"/>
                  </a:lnTo>
                  <a:cubicBezTo>
                    <a:pt x="303" y="0"/>
                    <a:pt x="259" y="5"/>
                    <a:pt x="217" y="17"/>
                  </a:cubicBezTo>
                  <a:cubicBezTo>
                    <a:pt x="197" y="23"/>
                    <a:pt x="178" y="30"/>
                    <a:pt x="161" y="38"/>
                  </a:cubicBezTo>
                  <a:cubicBezTo>
                    <a:pt x="158" y="33"/>
                    <a:pt x="154" y="28"/>
                    <a:pt x="149" y="24"/>
                  </a:cubicBezTo>
                  <a:cubicBezTo>
                    <a:pt x="132" y="7"/>
                    <a:pt x="112" y="0"/>
                    <a:pt x="89" y="0"/>
                  </a:cubicBezTo>
                  <a:lnTo>
                    <a:pt x="0" y="0"/>
                  </a:lnTo>
                  <a:lnTo>
                    <a:pt x="0" y="666"/>
                  </a:lnTo>
                  <a:lnTo>
                    <a:pt x="174" y="666"/>
                  </a:lnTo>
                  <a:lnTo>
                    <a:pt x="174" y="320"/>
                  </a:lnTo>
                  <a:cubicBezTo>
                    <a:pt x="174" y="253"/>
                    <a:pt x="185" y="226"/>
                    <a:pt x="209" y="203"/>
                  </a:cubicBezTo>
                  <a:cubicBezTo>
                    <a:pt x="231" y="180"/>
                    <a:pt x="267" y="168"/>
                    <a:pt x="315" y="168"/>
                  </a:cubicBezTo>
                  <a:lnTo>
                    <a:pt x="390" y="168"/>
                  </a:lnTo>
                  <a:lnTo>
                    <a:pt x="390" y="0"/>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48" name="Freeform 16"/>
            <p:cNvSpPr>
              <a:spLocks/>
            </p:cNvSpPr>
            <p:nvPr userDrawn="1"/>
          </p:nvSpPr>
          <p:spPr bwMode="auto">
            <a:xfrm>
              <a:off x="512763" y="4784726"/>
              <a:ext cx="33338" cy="173038"/>
            </a:xfrm>
            <a:custGeom>
              <a:avLst/>
              <a:gdLst>
                <a:gd name="T0" fmla="*/ 89 w 173"/>
                <a:gd name="T1" fmla="*/ 0 h 862"/>
                <a:gd name="T2" fmla="*/ 89 w 173"/>
                <a:gd name="T3" fmla="*/ 0 h 862"/>
                <a:gd name="T4" fmla="*/ 0 w 173"/>
                <a:gd name="T5" fmla="*/ 0 h 862"/>
                <a:gd name="T6" fmla="*/ 0 w 173"/>
                <a:gd name="T7" fmla="*/ 780 h 862"/>
                <a:gd name="T8" fmla="*/ 24 w 173"/>
                <a:gd name="T9" fmla="*/ 838 h 862"/>
                <a:gd name="T10" fmla="*/ 84 w 173"/>
                <a:gd name="T11" fmla="*/ 862 h 862"/>
                <a:gd name="T12" fmla="*/ 173 w 173"/>
                <a:gd name="T13" fmla="*/ 862 h 862"/>
                <a:gd name="T14" fmla="*/ 173 w 173"/>
                <a:gd name="T15" fmla="*/ 81 h 862"/>
                <a:gd name="T16" fmla="*/ 149 w 173"/>
                <a:gd name="T17" fmla="*/ 23 h 862"/>
                <a:gd name="T18" fmla="*/ 89 w 173"/>
                <a:gd name="T1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62">
                  <a:moveTo>
                    <a:pt x="89" y="0"/>
                  </a:moveTo>
                  <a:lnTo>
                    <a:pt x="89" y="0"/>
                  </a:lnTo>
                  <a:lnTo>
                    <a:pt x="0" y="0"/>
                  </a:lnTo>
                  <a:lnTo>
                    <a:pt x="0" y="780"/>
                  </a:lnTo>
                  <a:cubicBezTo>
                    <a:pt x="0" y="803"/>
                    <a:pt x="7" y="822"/>
                    <a:pt x="24" y="838"/>
                  </a:cubicBezTo>
                  <a:cubicBezTo>
                    <a:pt x="41" y="854"/>
                    <a:pt x="61" y="862"/>
                    <a:pt x="84" y="862"/>
                  </a:cubicBezTo>
                  <a:lnTo>
                    <a:pt x="173" y="862"/>
                  </a:lnTo>
                  <a:lnTo>
                    <a:pt x="173" y="81"/>
                  </a:lnTo>
                  <a:cubicBezTo>
                    <a:pt x="173" y="58"/>
                    <a:pt x="165" y="38"/>
                    <a:pt x="149" y="23"/>
                  </a:cubicBezTo>
                  <a:cubicBezTo>
                    <a:pt x="131" y="7"/>
                    <a:pt x="112" y="0"/>
                    <a:pt x="8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49" name="Freeform 17"/>
            <p:cNvSpPr>
              <a:spLocks noEditPoints="1"/>
            </p:cNvSpPr>
            <p:nvPr userDrawn="1"/>
          </p:nvSpPr>
          <p:spPr bwMode="auto">
            <a:xfrm>
              <a:off x="560388" y="4821238"/>
              <a:ext cx="119063" cy="138113"/>
            </a:xfrm>
            <a:custGeom>
              <a:avLst/>
              <a:gdLst>
                <a:gd name="T0" fmla="*/ 302 w 607"/>
                <a:gd name="T1" fmla="*/ 0 h 688"/>
                <a:gd name="T2" fmla="*/ 302 w 607"/>
                <a:gd name="T3" fmla="*/ 0 h 688"/>
                <a:gd name="T4" fmla="*/ 607 w 607"/>
                <a:gd name="T5" fmla="*/ 345 h 688"/>
                <a:gd name="T6" fmla="*/ 302 w 607"/>
                <a:gd name="T7" fmla="*/ 688 h 688"/>
                <a:gd name="T8" fmla="*/ 0 w 607"/>
                <a:gd name="T9" fmla="*/ 345 h 688"/>
                <a:gd name="T10" fmla="*/ 302 w 607"/>
                <a:gd name="T11" fmla="*/ 0 h 688"/>
                <a:gd name="T12" fmla="*/ 302 w 607"/>
                <a:gd name="T13" fmla="*/ 547 h 688"/>
                <a:gd name="T14" fmla="*/ 302 w 607"/>
                <a:gd name="T15" fmla="*/ 547 h 688"/>
                <a:gd name="T16" fmla="*/ 438 w 607"/>
                <a:gd name="T17" fmla="*/ 347 h 688"/>
                <a:gd name="T18" fmla="*/ 302 w 607"/>
                <a:gd name="T19" fmla="*/ 146 h 688"/>
                <a:gd name="T20" fmla="*/ 168 w 607"/>
                <a:gd name="T21" fmla="*/ 347 h 688"/>
                <a:gd name="T22" fmla="*/ 302 w 607"/>
                <a:gd name="T23" fmla="*/ 54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688">
                  <a:moveTo>
                    <a:pt x="302" y="0"/>
                  </a:moveTo>
                  <a:lnTo>
                    <a:pt x="302" y="0"/>
                  </a:lnTo>
                  <a:cubicBezTo>
                    <a:pt x="498" y="0"/>
                    <a:pt x="607" y="130"/>
                    <a:pt x="607" y="345"/>
                  </a:cubicBezTo>
                  <a:cubicBezTo>
                    <a:pt x="607" y="560"/>
                    <a:pt x="498" y="688"/>
                    <a:pt x="302" y="688"/>
                  </a:cubicBezTo>
                  <a:cubicBezTo>
                    <a:pt x="103" y="688"/>
                    <a:pt x="0" y="560"/>
                    <a:pt x="0" y="345"/>
                  </a:cubicBezTo>
                  <a:cubicBezTo>
                    <a:pt x="0" y="130"/>
                    <a:pt x="103" y="0"/>
                    <a:pt x="302" y="0"/>
                  </a:cubicBezTo>
                  <a:close/>
                  <a:moveTo>
                    <a:pt x="302" y="547"/>
                  </a:moveTo>
                  <a:lnTo>
                    <a:pt x="302" y="547"/>
                  </a:lnTo>
                  <a:cubicBezTo>
                    <a:pt x="405" y="547"/>
                    <a:pt x="438" y="439"/>
                    <a:pt x="438" y="347"/>
                  </a:cubicBezTo>
                  <a:cubicBezTo>
                    <a:pt x="438" y="256"/>
                    <a:pt x="405" y="146"/>
                    <a:pt x="302" y="146"/>
                  </a:cubicBezTo>
                  <a:cubicBezTo>
                    <a:pt x="199" y="146"/>
                    <a:pt x="168" y="256"/>
                    <a:pt x="168" y="347"/>
                  </a:cubicBezTo>
                  <a:cubicBezTo>
                    <a:pt x="168" y="439"/>
                    <a:pt x="199" y="547"/>
                    <a:pt x="302"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0" name="Freeform 18"/>
            <p:cNvSpPr>
              <a:spLocks/>
            </p:cNvSpPr>
            <p:nvPr userDrawn="1"/>
          </p:nvSpPr>
          <p:spPr bwMode="auto">
            <a:xfrm>
              <a:off x="382588" y="4821238"/>
              <a:ext cx="117475" cy="138113"/>
            </a:xfrm>
            <a:custGeom>
              <a:avLst/>
              <a:gdLst>
                <a:gd name="T0" fmla="*/ 303 w 592"/>
                <a:gd name="T1" fmla="*/ 547 h 689"/>
                <a:gd name="T2" fmla="*/ 303 w 592"/>
                <a:gd name="T3" fmla="*/ 547 h 689"/>
                <a:gd name="T4" fmla="*/ 168 w 592"/>
                <a:gd name="T5" fmla="*/ 347 h 689"/>
                <a:gd name="T6" fmla="*/ 303 w 592"/>
                <a:gd name="T7" fmla="*/ 146 h 689"/>
                <a:gd name="T8" fmla="*/ 412 w 592"/>
                <a:gd name="T9" fmla="*/ 217 h 689"/>
                <a:gd name="T10" fmla="*/ 592 w 592"/>
                <a:gd name="T11" fmla="*/ 217 h 689"/>
                <a:gd name="T12" fmla="*/ 303 w 592"/>
                <a:gd name="T13" fmla="*/ 0 h 689"/>
                <a:gd name="T14" fmla="*/ 0 w 592"/>
                <a:gd name="T15" fmla="*/ 345 h 689"/>
                <a:gd name="T16" fmla="*/ 303 w 592"/>
                <a:gd name="T17" fmla="*/ 689 h 689"/>
                <a:gd name="T18" fmla="*/ 592 w 592"/>
                <a:gd name="T19" fmla="*/ 473 h 689"/>
                <a:gd name="T20" fmla="*/ 474 w 592"/>
                <a:gd name="T21" fmla="*/ 473 h 689"/>
                <a:gd name="T22" fmla="*/ 424 w 592"/>
                <a:gd name="T23" fmla="*/ 491 h 689"/>
                <a:gd name="T24" fmla="*/ 303 w 592"/>
                <a:gd name="T25" fmla="*/ 54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9">
                  <a:moveTo>
                    <a:pt x="303" y="547"/>
                  </a:moveTo>
                  <a:lnTo>
                    <a:pt x="303" y="547"/>
                  </a:lnTo>
                  <a:cubicBezTo>
                    <a:pt x="199" y="547"/>
                    <a:pt x="168" y="439"/>
                    <a:pt x="168" y="347"/>
                  </a:cubicBezTo>
                  <a:cubicBezTo>
                    <a:pt x="168" y="256"/>
                    <a:pt x="199" y="146"/>
                    <a:pt x="303" y="146"/>
                  </a:cubicBezTo>
                  <a:cubicBezTo>
                    <a:pt x="356" y="146"/>
                    <a:pt x="391" y="176"/>
                    <a:pt x="412" y="217"/>
                  </a:cubicBezTo>
                  <a:lnTo>
                    <a:pt x="592" y="217"/>
                  </a:lnTo>
                  <a:cubicBezTo>
                    <a:pt x="556" y="80"/>
                    <a:pt x="456" y="0"/>
                    <a:pt x="303" y="0"/>
                  </a:cubicBezTo>
                  <a:cubicBezTo>
                    <a:pt x="103" y="0"/>
                    <a:pt x="0" y="130"/>
                    <a:pt x="0" y="345"/>
                  </a:cubicBezTo>
                  <a:cubicBezTo>
                    <a:pt x="0" y="560"/>
                    <a:pt x="103" y="689"/>
                    <a:pt x="303" y="689"/>
                  </a:cubicBezTo>
                  <a:cubicBezTo>
                    <a:pt x="456" y="689"/>
                    <a:pt x="556" y="609"/>
                    <a:pt x="592" y="473"/>
                  </a:cubicBezTo>
                  <a:lnTo>
                    <a:pt x="474" y="473"/>
                  </a:lnTo>
                  <a:cubicBezTo>
                    <a:pt x="474" y="473"/>
                    <a:pt x="442" y="473"/>
                    <a:pt x="424" y="491"/>
                  </a:cubicBezTo>
                  <a:cubicBezTo>
                    <a:pt x="392" y="520"/>
                    <a:pt x="367" y="547"/>
                    <a:pt x="303" y="5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1" name="Freeform 19"/>
            <p:cNvSpPr>
              <a:spLocks/>
            </p:cNvSpPr>
            <p:nvPr userDrawn="1"/>
          </p:nvSpPr>
          <p:spPr bwMode="auto">
            <a:xfrm>
              <a:off x="692151" y="4824413"/>
              <a:ext cx="114300" cy="134938"/>
            </a:xfrm>
            <a:custGeom>
              <a:avLst/>
              <a:gdLst>
                <a:gd name="T0" fmla="*/ 553 w 577"/>
                <a:gd name="T1" fmla="*/ 25 h 672"/>
                <a:gd name="T2" fmla="*/ 553 w 577"/>
                <a:gd name="T3" fmla="*/ 25 h 672"/>
                <a:gd name="T4" fmla="*/ 492 w 577"/>
                <a:gd name="T5" fmla="*/ 0 h 672"/>
                <a:gd name="T6" fmla="*/ 406 w 577"/>
                <a:gd name="T7" fmla="*/ 0 h 672"/>
                <a:gd name="T8" fmla="*/ 406 w 577"/>
                <a:gd name="T9" fmla="*/ 417 h 672"/>
                <a:gd name="T10" fmla="*/ 370 w 577"/>
                <a:gd name="T11" fmla="*/ 504 h 672"/>
                <a:gd name="T12" fmla="*/ 288 w 577"/>
                <a:gd name="T13" fmla="*/ 531 h 672"/>
                <a:gd name="T14" fmla="*/ 208 w 577"/>
                <a:gd name="T15" fmla="*/ 504 h 672"/>
                <a:gd name="T16" fmla="*/ 172 w 577"/>
                <a:gd name="T17" fmla="*/ 417 h 672"/>
                <a:gd name="T18" fmla="*/ 172 w 577"/>
                <a:gd name="T19" fmla="*/ 85 h 672"/>
                <a:gd name="T20" fmla="*/ 148 w 577"/>
                <a:gd name="T21" fmla="*/ 25 h 672"/>
                <a:gd name="T22" fmla="*/ 88 w 577"/>
                <a:gd name="T23" fmla="*/ 0 h 672"/>
                <a:gd name="T24" fmla="*/ 0 w 577"/>
                <a:gd name="T25" fmla="*/ 0 h 672"/>
                <a:gd name="T26" fmla="*/ 0 w 577"/>
                <a:gd name="T27" fmla="*/ 387 h 672"/>
                <a:gd name="T28" fmla="*/ 93 w 577"/>
                <a:gd name="T29" fmla="*/ 618 h 672"/>
                <a:gd name="T30" fmla="*/ 288 w 577"/>
                <a:gd name="T31" fmla="*/ 672 h 672"/>
                <a:gd name="T32" fmla="*/ 485 w 577"/>
                <a:gd name="T33" fmla="*/ 618 h 672"/>
                <a:gd name="T34" fmla="*/ 577 w 577"/>
                <a:gd name="T35" fmla="*/ 387 h 672"/>
                <a:gd name="T36" fmla="*/ 577 w 577"/>
                <a:gd name="T37" fmla="*/ 85 h 672"/>
                <a:gd name="T38" fmla="*/ 553 w 577"/>
                <a:gd name="T39" fmla="*/ 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7" h="672">
                  <a:moveTo>
                    <a:pt x="553" y="25"/>
                  </a:moveTo>
                  <a:lnTo>
                    <a:pt x="553" y="25"/>
                  </a:lnTo>
                  <a:cubicBezTo>
                    <a:pt x="538" y="8"/>
                    <a:pt x="518" y="0"/>
                    <a:pt x="492" y="0"/>
                  </a:cubicBezTo>
                  <a:lnTo>
                    <a:pt x="406" y="0"/>
                  </a:lnTo>
                  <a:lnTo>
                    <a:pt x="406" y="417"/>
                  </a:lnTo>
                  <a:cubicBezTo>
                    <a:pt x="406" y="457"/>
                    <a:pt x="393" y="486"/>
                    <a:pt x="370" y="504"/>
                  </a:cubicBezTo>
                  <a:cubicBezTo>
                    <a:pt x="346" y="522"/>
                    <a:pt x="318" y="531"/>
                    <a:pt x="288" y="531"/>
                  </a:cubicBezTo>
                  <a:cubicBezTo>
                    <a:pt x="259" y="531"/>
                    <a:pt x="232" y="522"/>
                    <a:pt x="208" y="504"/>
                  </a:cubicBezTo>
                  <a:cubicBezTo>
                    <a:pt x="184" y="486"/>
                    <a:pt x="172" y="457"/>
                    <a:pt x="172" y="417"/>
                  </a:cubicBezTo>
                  <a:lnTo>
                    <a:pt x="172" y="85"/>
                  </a:lnTo>
                  <a:cubicBezTo>
                    <a:pt x="172" y="61"/>
                    <a:pt x="164" y="41"/>
                    <a:pt x="148" y="25"/>
                  </a:cubicBezTo>
                  <a:cubicBezTo>
                    <a:pt x="132" y="8"/>
                    <a:pt x="112" y="0"/>
                    <a:pt x="88" y="0"/>
                  </a:cubicBezTo>
                  <a:lnTo>
                    <a:pt x="0" y="0"/>
                  </a:lnTo>
                  <a:lnTo>
                    <a:pt x="0" y="387"/>
                  </a:lnTo>
                  <a:cubicBezTo>
                    <a:pt x="0" y="505"/>
                    <a:pt x="34" y="577"/>
                    <a:pt x="93" y="618"/>
                  </a:cubicBezTo>
                  <a:cubicBezTo>
                    <a:pt x="151" y="659"/>
                    <a:pt x="216" y="672"/>
                    <a:pt x="288" y="672"/>
                  </a:cubicBezTo>
                  <a:cubicBezTo>
                    <a:pt x="362" y="672"/>
                    <a:pt x="426" y="659"/>
                    <a:pt x="485" y="618"/>
                  </a:cubicBezTo>
                  <a:cubicBezTo>
                    <a:pt x="544" y="577"/>
                    <a:pt x="577" y="505"/>
                    <a:pt x="577" y="387"/>
                  </a:cubicBezTo>
                  <a:lnTo>
                    <a:pt x="577" y="85"/>
                  </a:lnTo>
                  <a:cubicBezTo>
                    <a:pt x="577" y="61"/>
                    <a:pt x="569" y="41"/>
                    <a:pt x="553"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2" name="Freeform 20"/>
            <p:cNvSpPr>
              <a:spLocks noEditPoints="1"/>
            </p:cNvSpPr>
            <p:nvPr userDrawn="1"/>
          </p:nvSpPr>
          <p:spPr bwMode="auto">
            <a:xfrm>
              <a:off x="820738" y="4784726"/>
              <a:ext cx="122238" cy="174625"/>
            </a:xfrm>
            <a:custGeom>
              <a:avLst/>
              <a:gdLst>
                <a:gd name="T0" fmla="*/ 308 w 618"/>
                <a:gd name="T1" fmla="*/ 726 h 868"/>
                <a:gd name="T2" fmla="*/ 308 w 618"/>
                <a:gd name="T3" fmla="*/ 726 h 868"/>
                <a:gd name="T4" fmla="*/ 171 w 618"/>
                <a:gd name="T5" fmla="*/ 526 h 868"/>
                <a:gd name="T6" fmla="*/ 308 w 618"/>
                <a:gd name="T7" fmla="*/ 325 h 868"/>
                <a:gd name="T8" fmla="*/ 446 w 618"/>
                <a:gd name="T9" fmla="*/ 525 h 868"/>
                <a:gd name="T10" fmla="*/ 446 w 618"/>
                <a:gd name="T11" fmla="*/ 527 h 868"/>
                <a:gd name="T12" fmla="*/ 308 w 618"/>
                <a:gd name="T13" fmla="*/ 726 h 868"/>
                <a:gd name="T14" fmla="*/ 593 w 618"/>
                <a:gd name="T15" fmla="*/ 23 h 868"/>
                <a:gd name="T16" fmla="*/ 593 w 618"/>
                <a:gd name="T17" fmla="*/ 23 h 868"/>
                <a:gd name="T18" fmla="*/ 533 w 618"/>
                <a:gd name="T19" fmla="*/ 0 h 868"/>
                <a:gd name="T20" fmla="*/ 446 w 618"/>
                <a:gd name="T21" fmla="*/ 0 h 868"/>
                <a:gd name="T22" fmla="*/ 446 w 618"/>
                <a:gd name="T23" fmla="*/ 246 h 868"/>
                <a:gd name="T24" fmla="*/ 280 w 618"/>
                <a:gd name="T25" fmla="*/ 179 h 868"/>
                <a:gd name="T26" fmla="*/ 0 w 618"/>
                <a:gd name="T27" fmla="*/ 524 h 868"/>
                <a:gd name="T28" fmla="*/ 308 w 618"/>
                <a:gd name="T29" fmla="*/ 868 h 868"/>
                <a:gd name="T30" fmla="*/ 618 w 618"/>
                <a:gd name="T31" fmla="*/ 527 h 868"/>
                <a:gd name="T32" fmla="*/ 618 w 618"/>
                <a:gd name="T33" fmla="*/ 81 h 868"/>
                <a:gd name="T34" fmla="*/ 593 w 618"/>
                <a:gd name="T35" fmla="*/ 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868">
                  <a:moveTo>
                    <a:pt x="308" y="726"/>
                  </a:moveTo>
                  <a:lnTo>
                    <a:pt x="308" y="726"/>
                  </a:lnTo>
                  <a:cubicBezTo>
                    <a:pt x="203" y="726"/>
                    <a:pt x="171" y="618"/>
                    <a:pt x="171" y="526"/>
                  </a:cubicBezTo>
                  <a:cubicBezTo>
                    <a:pt x="171" y="435"/>
                    <a:pt x="203" y="325"/>
                    <a:pt x="308" y="325"/>
                  </a:cubicBezTo>
                  <a:cubicBezTo>
                    <a:pt x="413" y="325"/>
                    <a:pt x="446" y="434"/>
                    <a:pt x="446" y="525"/>
                  </a:cubicBezTo>
                  <a:lnTo>
                    <a:pt x="446" y="527"/>
                  </a:lnTo>
                  <a:cubicBezTo>
                    <a:pt x="446" y="618"/>
                    <a:pt x="413" y="726"/>
                    <a:pt x="308" y="726"/>
                  </a:cubicBezTo>
                  <a:close/>
                  <a:moveTo>
                    <a:pt x="593" y="23"/>
                  </a:moveTo>
                  <a:lnTo>
                    <a:pt x="593" y="23"/>
                  </a:lnTo>
                  <a:cubicBezTo>
                    <a:pt x="576" y="7"/>
                    <a:pt x="557" y="0"/>
                    <a:pt x="533" y="0"/>
                  </a:cubicBezTo>
                  <a:lnTo>
                    <a:pt x="446" y="0"/>
                  </a:lnTo>
                  <a:lnTo>
                    <a:pt x="446" y="246"/>
                  </a:lnTo>
                  <a:cubicBezTo>
                    <a:pt x="420" y="221"/>
                    <a:pt x="364" y="179"/>
                    <a:pt x="280" y="179"/>
                  </a:cubicBezTo>
                  <a:cubicBezTo>
                    <a:pt x="102" y="179"/>
                    <a:pt x="0" y="309"/>
                    <a:pt x="0" y="524"/>
                  </a:cubicBezTo>
                  <a:cubicBezTo>
                    <a:pt x="0" y="739"/>
                    <a:pt x="106" y="868"/>
                    <a:pt x="308" y="868"/>
                  </a:cubicBezTo>
                  <a:cubicBezTo>
                    <a:pt x="506" y="868"/>
                    <a:pt x="616" y="740"/>
                    <a:pt x="618" y="527"/>
                  </a:cubicBezTo>
                  <a:lnTo>
                    <a:pt x="618" y="81"/>
                  </a:lnTo>
                  <a:cubicBezTo>
                    <a:pt x="618" y="58"/>
                    <a:pt x="609" y="38"/>
                    <a:pt x="593" y="2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3" name="Freeform 21"/>
            <p:cNvSpPr>
              <a:spLocks noEditPoints="1"/>
            </p:cNvSpPr>
            <p:nvPr userDrawn="1"/>
          </p:nvSpPr>
          <p:spPr bwMode="auto">
            <a:xfrm>
              <a:off x="955676" y="4821238"/>
              <a:ext cx="119063" cy="138113"/>
            </a:xfrm>
            <a:custGeom>
              <a:avLst/>
              <a:gdLst>
                <a:gd name="T0" fmla="*/ 303 w 606"/>
                <a:gd name="T1" fmla="*/ 146 h 689"/>
                <a:gd name="T2" fmla="*/ 303 w 606"/>
                <a:gd name="T3" fmla="*/ 146 h 689"/>
                <a:gd name="T4" fmla="*/ 178 w 606"/>
                <a:gd name="T5" fmla="*/ 262 h 689"/>
                <a:gd name="T6" fmla="*/ 429 w 606"/>
                <a:gd name="T7" fmla="*/ 262 h 689"/>
                <a:gd name="T8" fmla="*/ 303 w 606"/>
                <a:gd name="T9" fmla="*/ 146 h 689"/>
                <a:gd name="T10" fmla="*/ 606 w 606"/>
                <a:gd name="T11" fmla="*/ 307 h 689"/>
                <a:gd name="T12" fmla="*/ 606 w 606"/>
                <a:gd name="T13" fmla="*/ 307 h 689"/>
                <a:gd name="T14" fmla="*/ 597 w 606"/>
                <a:gd name="T15" fmla="*/ 345 h 689"/>
                <a:gd name="T16" fmla="*/ 582 w 606"/>
                <a:gd name="T17" fmla="*/ 366 h 689"/>
                <a:gd name="T18" fmla="*/ 524 w 606"/>
                <a:gd name="T19" fmla="*/ 391 h 689"/>
                <a:gd name="T20" fmla="*/ 172 w 606"/>
                <a:gd name="T21" fmla="*/ 391 h 689"/>
                <a:gd name="T22" fmla="*/ 303 w 606"/>
                <a:gd name="T23" fmla="*/ 547 h 689"/>
                <a:gd name="T24" fmla="*/ 424 w 606"/>
                <a:gd name="T25" fmla="*/ 491 h 689"/>
                <a:gd name="T26" fmla="*/ 474 w 606"/>
                <a:gd name="T27" fmla="*/ 473 h 689"/>
                <a:gd name="T28" fmla="*/ 593 w 606"/>
                <a:gd name="T29" fmla="*/ 473 h 689"/>
                <a:gd name="T30" fmla="*/ 303 w 606"/>
                <a:gd name="T31" fmla="*/ 689 h 689"/>
                <a:gd name="T32" fmla="*/ 0 w 606"/>
                <a:gd name="T33" fmla="*/ 345 h 689"/>
                <a:gd name="T34" fmla="*/ 303 w 606"/>
                <a:gd name="T35" fmla="*/ 0 h 689"/>
                <a:gd name="T36" fmla="*/ 593 w 606"/>
                <a:gd name="T37" fmla="*/ 217 h 689"/>
                <a:gd name="T38" fmla="*/ 606 w 606"/>
                <a:gd name="T39" fmla="*/ 297 h 689"/>
                <a:gd name="T40" fmla="*/ 606 w 606"/>
                <a:gd name="T41" fmla="*/ 30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689">
                  <a:moveTo>
                    <a:pt x="303" y="146"/>
                  </a:moveTo>
                  <a:lnTo>
                    <a:pt x="303" y="146"/>
                  </a:lnTo>
                  <a:cubicBezTo>
                    <a:pt x="231" y="146"/>
                    <a:pt x="184" y="200"/>
                    <a:pt x="178" y="262"/>
                  </a:cubicBezTo>
                  <a:lnTo>
                    <a:pt x="429" y="262"/>
                  </a:lnTo>
                  <a:cubicBezTo>
                    <a:pt x="428" y="200"/>
                    <a:pt x="373" y="146"/>
                    <a:pt x="303" y="146"/>
                  </a:cubicBezTo>
                  <a:close/>
                  <a:moveTo>
                    <a:pt x="606" y="307"/>
                  </a:moveTo>
                  <a:lnTo>
                    <a:pt x="606" y="307"/>
                  </a:lnTo>
                  <a:cubicBezTo>
                    <a:pt x="606" y="320"/>
                    <a:pt x="603" y="333"/>
                    <a:pt x="597" y="345"/>
                  </a:cubicBezTo>
                  <a:cubicBezTo>
                    <a:pt x="593" y="353"/>
                    <a:pt x="588" y="359"/>
                    <a:pt x="582" y="366"/>
                  </a:cubicBezTo>
                  <a:cubicBezTo>
                    <a:pt x="566" y="382"/>
                    <a:pt x="547" y="391"/>
                    <a:pt x="524" y="391"/>
                  </a:cubicBezTo>
                  <a:lnTo>
                    <a:pt x="172" y="391"/>
                  </a:lnTo>
                  <a:cubicBezTo>
                    <a:pt x="176" y="470"/>
                    <a:pt x="216" y="547"/>
                    <a:pt x="303" y="547"/>
                  </a:cubicBezTo>
                  <a:cubicBezTo>
                    <a:pt x="368" y="547"/>
                    <a:pt x="393" y="520"/>
                    <a:pt x="424" y="491"/>
                  </a:cubicBezTo>
                  <a:cubicBezTo>
                    <a:pt x="442" y="473"/>
                    <a:pt x="474" y="473"/>
                    <a:pt x="474" y="473"/>
                  </a:cubicBezTo>
                  <a:lnTo>
                    <a:pt x="593" y="473"/>
                  </a:lnTo>
                  <a:cubicBezTo>
                    <a:pt x="556" y="609"/>
                    <a:pt x="457" y="689"/>
                    <a:pt x="303" y="689"/>
                  </a:cubicBezTo>
                  <a:cubicBezTo>
                    <a:pt x="104" y="689"/>
                    <a:pt x="0" y="560"/>
                    <a:pt x="0" y="345"/>
                  </a:cubicBezTo>
                  <a:cubicBezTo>
                    <a:pt x="0" y="130"/>
                    <a:pt x="104" y="0"/>
                    <a:pt x="303" y="0"/>
                  </a:cubicBezTo>
                  <a:cubicBezTo>
                    <a:pt x="457" y="0"/>
                    <a:pt x="556" y="80"/>
                    <a:pt x="593" y="217"/>
                  </a:cubicBezTo>
                  <a:cubicBezTo>
                    <a:pt x="599" y="242"/>
                    <a:pt x="603" y="268"/>
                    <a:pt x="606" y="297"/>
                  </a:cubicBezTo>
                  <a:lnTo>
                    <a:pt x="606" y="3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sp>
          <p:nvSpPr>
            <p:cNvPr id="54" name="Freeform 22"/>
            <p:cNvSpPr>
              <a:spLocks noEditPoints="1"/>
            </p:cNvSpPr>
            <p:nvPr userDrawn="1"/>
          </p:nvSpPr>
          <p:spPr bwMode="auto">
            <a:xfrm>
              <a:off x="1169988" y="4821238"/>
              <a:ext cx="109538" cy="138113"/>
            </a:xfrm>
            <a:custGeom>
              <a:avLst/>
              <a:gdLst>
                <a:gd name="T0" fmla="*/ 372 w 559"/>
                <a:gd name="T1" fmla="*/ 508 h 688"/>
                <a:gd name="T2" fmla="*/ 372 w 559"/>
                <a:gd name="T3" fmla="*/ 508 h 688"/>
                <a:gd name="T4" fmla="*/ 263 w 559"/>
                <a:gd name="T5" fmla="*/ 547 h 688"/>
                <a:gd name="T6" fmla="*/ 184 w 559"/>
                <a:gd name="T7" fmla="*/ 526 h 688"/>
                <a:gd name="T8" fmla="*/ 161 w 559"/>
                <a:gd name="T9" fmla="*/ 475 h 688"/>
                <a:gd name="T10" fmla="*/ 179 w 559"/>
                <a:gd name="T11" fmla="*/ 429 h 688"/>
                <a:gd name="T12" fmla="*/ 288 w 559"/>
                <a:gd name="T13" fmla="*/ 386 h 688"/>
                <a:gd name="T14" fmla="*/ 398 w 559"/>
                <a:gd name="T15" fmla="*/ 350 h 688"/>
                <a:gd name="T16" fmla="*/ 398 w 559"/>
                <a:gd name="T17" fmla="*/ 400 h 688"/>
                <a:gd name="T18" fmla="*/ 372 w 559"/>
                <a:gd name="T19" fmla="*/ 508 h 688"/>
                <a:gd name="T20" fmla="*/ 559 w 559"/>
                <a:gd name="T21" fmla="*/ 185 h 688"/>
                <a:gd name="T22" fmla="*/ 559 w 559"/>
                <a:gd name="T23" fmla="*/ 185 h 688"/>
                <a:gd name="T24" fmla="*/ 486 w 559"/>
                <a:gd name="T25" fmla="*/ 47 h 688"/>
                <a:gd name="T26" fmla="*/ 278 w 559"/>
                <a:gd name="T27" fmla="*/ 0 h 688"/>
                <a:gd name="T28" fmla="*/ 87 w 559"/>
                <a:gd name="T29" fmla="*/ 57 h 688"/>
                <a:gd name="T30" fmla="*/ 17 w 559"/>
                <a:gd name="T31" fmla="*/ 185 h 688"/>
                <a:gd name="T32" fmla="*/ 183 w 559"/>
                <a:gd name="T33" fmla="*/ 185 h 688"/>
                <a:gd name="T34" fmla="*/ 224 w 559"/>
                <a:gd name="T35" fmla="*/ 146 h 688"/>
                <a:gd name="T36" fmla="*/ 286 w 559"/>
                <a:gd name="T37" fmla="*/ 136 h 688"/>
                <a:gd name="T38" fmla="*/ 356 w 559"/>
                <a:gd name="T39" fmla="*/ 147 h 688"/>
                <a:gd name="T40" fmla="*/ 394 w 559"/>
                <a:gd name="T41" fmla="*/ 195 h 688"/>
                <a:gd name="T42" fmla="*/ 286 w 559"/>
                <a:gd name="T43" fmla="*/ 255 h 688"/>
                <a:gd name="T44" fmla="*/ 66 w 559"/>
                <a:gd name="T45" fmla="*/ 322 h 688"/>
                <a:gd name="T46" fmla="*/ 0 w 559"/>
                <a:gd name="T47" fmla="*/ 475 h 688"/>
                <a:gd name="T48" fmla="*/ 67 w 559"/>
                <a:gd name="T49" fmla="*/ 633 h 688"/>
                <a:gd name="T50" fmla="*/ 274 w 559"/>
                <a:gd name="T51" fmla="*/ 688 h 688"/>
                <a:gd name="T52" fmla="*/ 482 w 559"/>
                <a:gd name="T53" fmla="*/ 637 h 688"/>
                <a:gd name="T54" fmla="*/ 559 w 559"/>
                <a:gd name="T55" fmla="*/ 497 h 688"/>
                <a:gd name="T56" fmla="*/ 559 w 559"/>
                <a:gd name="T57" fmla="*/ 18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688">
                  <a:moveTo>
                    <a:pt x="372" y="508"/>
                  </a:moveTo>
                  <a:lnTo>
                    <a:pt x="372" y="508"/>
                  </a:lnTo>
                  <a:cubicBezTo>
                    <a:pt x="345" y="534"/>
                    <a:pt x="309" y="547"/>
                    <a:pt x="263" y="547"/>
                  </a:cubicBezTo>
                  <a:cubicBezTo>
                    <a:pt x="249" y="547"/>
                    <a:pt x="203" y="544"/>
                    <a:pt x="184" y="526"/>
                  </a:cubicBezTo>
                  <a:cubicBezTo>
                    <a:pt x="170" y="513"/>
                    <a:pt x="161" y="499"/>
                    <a:pt x="161" y="475"/>
                  </a:cubicBezTo>
                  <a:cubicBezTo>
                    <a:pt x="161" y="457"/>
                    <a:pt x="168" y="440"/>
                    <a:pt x="179" y="429"/>
                  </a:cubicBezTo>
                  <a:cubicBezTo>
                    <a:pt x="203" y="403"/>
                    <a:pt x="230" y="399"/>
                    <a:pt x="288" y="386"/>
                  </a:cubicBezTo>
                  <a:cubicBezTo>
                    <a:pt x="327" y="378"/>
                    <a:pt x="373" y="364"/>
                    <a:pt x="398" y="350"/>
                  </a:cubicBezTo>
                  <a:lnTo>
                    <a:pt x="398" y="400"/>
                  </a:lnTo>
                  <a:cubicBezTo>
                    <a:pt x="398" y="446"/>
                    <a:pt x="399" y="483"/>
                    <a:pt x="372" y="508"/>
                  </a:cubicBezTo>
                  <a:close/>
                  <a:moveTo>
                    <a:pt x="559" y="185"/>
                  </a:moveTo>
                  <a:lnTo>
                    <a:pt x="559" y="185"/>
                  </a:lnTo>
                  <a:cubicBezTo>
                    <a:pt x="559" y="126"/>
                    <a:pt x="534" y="80"/>
                    <a:pt x="486" y="47"/>
                  </a:cubicBezTo>
                  <a:cubicBezTo>
                    <a:pt x="440" y="17"/>
                    <a:pt x="371" y="0"/>
                    <a:pt x="278" y="0"/>
                  </a:cubicBezTo>
                  <a:cubicBezTo>
                    <a:pt x="196" y="0"/>
                    <a:pt x="131" y="20"/>
                    <a:pt x="87" y="57"/>
                  </a:cubicBezTo>
                  <a:cubicBezTo>
                    <a:pt x="47" y="90"/>
                    <a:pt x="23" y="135"/>
                    <a:pt x="17" y="185"/>
                  </a:cubicBezTo>
                  <a:lnTo>
                    <a:pt x="183" y="185"/>
                  </a:lnTo>
                  <a:cubicBezTo>
                    <a:pt x="191" y="165"/>
                    <a:pt x="205" y="152"/>
                    <a:pt x="224" y="146"/>
                  </a:cubicBezTo>
                  <a:cubicBezTo>
                    <a:pt x="242" y="139"/>
                    <a:pt x="262" y="136"/>
                    <a:pt x="286" y="136"/>
                  </a:cubicBezTo>
                  <a:cubicBezTo>
                    <a:pt x="315" y="136"/>
                    <a:pt x="335" y="139"/>
                    <a:pt x="356" y="147"/>
                  </a:cubicBezTo>
                  <a:cubicBezTo>
                    <a:pt x="381" y="156"/>
                    <a:pt x="394" y="170"/>
                    <a:pt x="394" y="195"/>
                  </a:cubicBezTo>
                  <a:cubicBezTo>
                    <a:pt x="394" y="221"/>
                    <a:pt x="358" y="246"/>
                    <a:pt x="286" y="255"/>
                  </a:cubicBezTo>
                  <a:cubicBezTo>
                    <a:pt x="198" y="266"/>
                    <a:pt x="129" y="276"/>
                    <a:pt x="66" y="322"/>
                  </a:cubicBezTo>
                  <a:cubicBezTo>
                    <a:pt x="26" y="352"/>
                    <a:pt x="0" y="406"/>
                    <a:pt x="0" y="475"/>
                  </a:cubicBezTo>
                  <a:cubicBezTo>
                    <a:pt x="0" y="549"/>
                    <a:pt x="23" y="601"/>
                    <a:pt x="67" y="633"/>
                  </a:cubicBezTo>
                  <a:cubicBezTo>
                    <a:pt x="107" y="663"/>
                    <a:pt x="170" y="688"/>
                    <a:pt x="274" y="688"/>
                  </a:cubicBezTo>
                  <a:cubicBezTo>
                    <a:pt x="366" y="688"/>
                    <a:pt x="436" y="668"/>
                    <a:pt x="482" y="637"/>
                  </a:cubicBezTo>
                  <a:cubicBezTo>
                    <a:pt x="530" y="604"/>
                    <a:pt x="557" y="566"/>
                    <a:pt x="559" y="497"/>
                  </a:cubicBezTo>
                  <a:lnTo>
                    <a:pt x="559"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5586"/>
                </a:solidFill>
                <a:latin typeface="Calibri"/>
              </a:endParaRPr>
            </a:p>
          </p:txBody>
        </p:sp>
      </p:grpSp>
      <p:sp>
        <p:nvSpPr>
          <p:cNvPr id="59" name="Slide Number Placeholder 5"/>
          <p:cNvSpPr txBox="1">
            <a:spLocks/>
          </p:cNvSpPr>
          <p:nvPr/>
        </p:nvSpPr>
        <p:spPr>
          <a:xfrm>
            <a:off x="11352213" y="6457963"/>
            <a:ext cx="340762" cy="198967"/>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tx1"/>
                </a:solidFill>
                <a:latin typeface="Calibre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811AAA-31B3-8347-9AC8-36DEEB43E775}" type="slidenum">
              <a:rPr lang="en-US" sz="900" smtClean="0">
                <a:solidFill>
                  <a:srgbClr val="282828"/>
                </a:solidFill>
                <a:latin typeface="Calibri"/>
                <a:cs typeface="Calibri"/>
              </a:rPr>
              <a:pPr/>
              <a:t>‹#›</a:t>
            </a:fld>
            <a:endParaRPr lang="en-US" sz="900" dirty="0">
              <a:solidFill>
                <a:srgbClr val="282828"/>
              </a:solidFill>
              <a:latin typeface="Calibri"/>
              <a:cs typeface="Calibri"/>
            </a:endParaRPr>
          </a:p>
        </p:txBody>
      </p:sp>
      <p:sp>
        <p:nvSpPr>
          <p:cNvPr id="60" name="Footer Placeholder 4"/>
          <p:cNvSpPr txBox="1">
            <a:spLocks/>
          </p:cNvSpPr>
          <p:nvPr/>
        </p:nvSpPr>
        <p:spPr>
          <a:xfrm>
            <a:off x="7492417" y="6457947"/>
            <a:ext cx="3859795" cy="201168"/>
          </a:xfrm>
          <a:prstGeom prst="rect">
            <a:avLst/>
          </a:prstGeom>
        </p:spPr>
        <p:txBody>
          <a:bodyPr vert="horz" lIns="0" tIns="0" rIns="0" bIns="0" rtlCol="0" anchor="ctr"/>
          <a:lstStyle>
            <a:defPPr>
              <a:defRPr lang="en-US"/>
            </a:defPPr>
            <a:lvl1pPr marL="0" algn="r" defTabSz="914400" rtl="0" eaLnBrk="1" latinLnBrk="0" hangingPunct="1">
              <a:defRPr lang="en-US" sz="900" kern="1200" dirty="0">
                <a:solidFill>
                  <a:schemeClr val="tx1"/>
                </a:solidFill>
                <a:latin typeface="Calibre Regular"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smtClean="0">
                <a:solidFill>
                  <a:srgbClr val="282828"/>
                </a:solidFill>
                <a:latin typeface="Calibri"/>
                <a:cs typeface="Calibri"/>
              </a:rPr>
              <a:t>© Cloudera, Inc. All rights reserved.</a:t>
            </a:r>
          </a:p>
        </p:txBody>
      </p:sp>
    </p:spTree>
    <p:extLst>
      <p:ext uri="{BB962C8B-B14F-4D97-AF65-F5344CB8AC3E}">
        <p14:creationId xmlns:p14="http://schemas.microsoft.com/office/powerpoint/2010/main" val="336432171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lnSpc>
          <a:spcPct val="80000"/>
        </a:lnSpc>
        <a:spcBef>
          <a:spcPct val="0"/>
        </a:spcBef>
        <a:buNone/>
        <a:defRPr sz="4000" b="0" i="0" kern="1200">
          <a:solidFill>
            <a:schemeClr val="tx2"/>
          </a:solidFill>
          <a:latin typeface="+mj-lt"/>
          <a:ea typeface="+mj-ea"/>
          <a:cs typeface="Calibri Light"/>
        </a:defRPr>
      </a:lvl1pPr>
    </p:titleStyle>
    <p:bodyStyle>
      <a:lvl1pPr marL="176213"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1pPr>
      <a:lvl2pPr marL="454025" indent="-165100"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2pPr>
      <a:lvl3pPr marL="857250" indent="-176213"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3pPr>
      <a:lvl4pPr marL="1196975" indent="-165100" algn="l" defTabSz="457200" rtl="0" eaLnBrk="1" latinLnBrk="0" hangingPunct="1">
        <a:spcBef>
          <a:spcPct val="20000"/>
        </a:spcBef>
        <a:buClr>
          <a:schemeClr val="tx1"/>
        </a:buClr>
        <a:buSzPct val="80000"/>
        <a:buFont typeface="Arial"/>
        <a:buChar char="•"/>
        <a:tabLst>
          <a:tab pos="1889125" algn="l"/>
        </a:tabLst>
        <a:defRPr sz="2600" b="0" i="0" kern="1200">
          <a:solidFill>
            <a:srgbClr val="595B59"/>
          </a:solidFill>
          <a:latin typeface="+mn-lt"/>
          <a:ea typeface="+mn-ea"/>
          <a:cs typeface="Calibri Light"/>
        </a:defRPr>
      </a:lvl4pPr>
      <a:lvl5pPr marL="1600200" indent="-174625" algn="l" defTabSz="457200" rtl="0" eaLnBrk="1" latinLnBrk="0" hangingPunct="1">
        <a:spcBef>
          <a:spcPct val="20000"/>
        </a:spcBef>
        <a:buClr>
          <a:schemeClr val="tx1"/>
        </a:buClr>
        <a:buSzPct val="80000"/>
        <a:buFont typeface="Arial"/>
        <a:buChar char="•"/>
        <a:defRPr sz="2600" b="0" i="0" kern="1200">
          <a:solidFill>
            <a:srgbClr val="595B59"/>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gif"/><Relationship Id="rId7" Type="http://schemas.openxmlformats.org/officeDocument/2006/relationships/image" Target="../media/image25.gif"/><Relationship Id="rId8" Type="http://schemas.openxmlformats.org/officeDocument/2006/relationships/image" Target="../media/image26.gif"/><Relationship Id="rId9"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2663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Breakthrough Innovation: </a:t>
            </a:r>
            <a:r>
              <a:rPr lang="en-US" dirty="0" smtClean="0"/>
              <a:t>Oracle Big Data Discovery</a:t>
            </a:r>
            <a:endParaRPr lang="en-US" dirty="0"/>
          </a:p>
        </p:txBody>
      </p:sp>
      <p:sp>
        <p:nvSpPr>
          <p:cNvPr id="3" name="Slide Number Placeholder 2"/>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solidFill>
                  <a:srgbClr val="5F5F5F"/>
                </a:solidFill>
              </a:rPr>
              <a:pPr/>
              <a:t>10</a:t>
            </a:fld>
            <a:endParaRPr lang="en-US" dirty="0">
              <a:solidFill>
                <a:srgbClr val="5F5F5F"/>
              </a:solidFill>
            </a:endParaRPr>
          </a:p>
        </p:txBody>
      </p:sp>
      <p:pic>
        <p:nvPicPr>
          <p:cNvPr id="1027" name="Picture 3"/>
          <p:cNvPicPr>
            <a:picLocks noGrp="1" noChangeAspect="1" noChangeArrowheads="1"/>
          </p:cNvPicPr>
          <p:nvPr>
            <p:ph idx="4294967295"/>
          </p:nvPr>
        </p:nvPicPr>
        <p:blipFill>
          <a:blip r:embed="rId2" cstate="print"/>
          <a:srcRect/>
          <a:stretch>
            <a:fillRect/>
          </a:stretch>
        </p:blipFill>
        <p:spPr bwMode="auto">
          <a:xfrm>
            <a:off x="1065212" y="1651000"/>
            <a:ext cx="10439400" cy="4358757"/>
          </a:xfrm>
          <a:prstGeom prst="rect">
            <a:avLst/>
          </a:prstGeom>
          <a:noFill/>
          <a:ln w="9525">
            <a:noFill/>
            <a:miter lim="800000"/>
            <a:headEnd/>
            <a:tailEnd/>
          </a:ln>
        </p:spPr>
      </p:pic>
      <p:sp>
        <p:nvSpPr>
          <p:cNvPr id="7" name="Rectangle 6"/>
          <p:cNvSpPr/>
          <p:nvPr/>
        </p:nvSpPr>
        <p:spPr>
          <a:xfrm>
            <a:off x="1598612" y="5562600"/>
            <a:ext cx="9448800" cy="677086"/>
          </a:xfrm>
          <a:prstGeom prst="rect">
            <a:avLst/>
          </a:prstGeom>
          <a:solidFill>
            <a:schemeClr val="bg1">
              <a:alpha val="81000"/>
            </a:schemeClr>
          </a:solidFill>
        </p:spPr>
        <p:txBody>
          <a:bodyPr wrap="square" lIns="121899" tIns="60949" rIns="121899" bIns="60949">
            <a:spAutoFit/>
          </a:bodyPr>
          <a:lstStyle/>
          <a:p>
            <a:pPr indent="304747" algn="ctr"/>
            <a:r>
              <a:rPr lang="en-US" sz="3600" spc="-133" dirty="0">
                <a:cs typeface="Arial" charset="0"/>
              </a:rPr>
              <a:t>Radically </a:t>
            </a:r>
            <a:r>
              <a:rPr lang="en-US" sz="3600" spc="-133" dirty="0">
                <a:solidFill>
                  <a:schemeClr val="accent1"/>
                </a:solidFill>
                <a:cs typeface="Arial" charset="0"/>
              </a:rPr>
              <a:t>simplify</a:t>
            </a:r>
            <a:r>
              <a:rPr lang="en-US" sz="3600" spc="-133" dirty="0">
                <a:cs typeface="Arial" charset="0"/>
              </a:rPr>
              <a:t> data prep and Analysis process</a:t>
            </a:r>
            <a:endParaRPr lang="en-US" sz="3600" dirty="0"/>
          </a:p>
        </p:txBody>
      </p:sp>
      <p:sp>
        <p:nvSpPr>
          <p:cNvPr id="6" name="Text Placeholder 5"/>
          <p:cNvSpPr>
            <a:spLocks noGrp="1"/>
          </p:cNvSpPr>
          <p:nvPr>
            <p:ph type="body" sz="quarter" idx="13"/>
          </p:nvPr>
        </p:nvSpPr>
        <p:spPr/>
        <p:txBody>
          <a:bodyPr/>
          <a:lstStyle/>
          <a:p>
            <a:r>
              <a:rPr lang="en-US" dirty="0" smtClean="0"/>
              <a:t>The Visual Face of </a:t>
            </a:r>
            <a:r>
              <a:rPr lang="en-US" dirty="0" err="1" smtClean="0"/>
              <a:t>Hadoop</a:t>
            </a:r>
            <a:endParaRPr lang="en-US" dirty="0"/>
          </a:p>
        </p:txBody>
      </p:sp>
    </p:spTree>
    <p:extLst>
      <p:ext uri="{BB962C8B-B14F-4D97-AF65-F5344CB8AC3E}">
        <p14:creationId xmlns:p14="http://schemas.microsoft.com/office/powerpoint/2010/main" val="2009840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a:t>
            </a:r>
            <a:r>
              <a:rPr lang="en-US" dirty="0" smtClean="0"/>
              <a:t>Speaker</a:t>
            </a:r>
            <a:endParaRPr lang="en-US" dirty="0"/>
          </a:p>
        </p:txBody>
      </p:sp>
      <p:sp>
        <p:nvSpPr>
          <p:cNvPr id="3" name="Content Placeholder 2"/>
          <p:cNvSpPr>
            <a:spLocks noGrp="1"/>
          </p:cNvSpPr>
          <p:nvPr>
            <p:ph idx="1"/>
          </p:nvPr>
        </p:nvSpPr>
        <p:spPr>
          <a:xfrm>
            <a:off x="2316276" y="2779061"/>
            <a:ext cx="7556274" cy="1882589"/>
          </a:xfrm>
        </p:spPr>
        <p:txBody>
          <a:bodyPr>
            <a:normAutofit/>
          </a:bodyPr>
          <a:lstStyle/>
          <a:p>
            <a:pPr marL="0" indent="0" algn="ctr">
              <a:buNone/>
            </a:pPr>
            <a:r>
              <a:rPr lang="en-US" b="1" dirty="0" smtClean="0"/>
              <a:t>Tariq Islam</a:t>
            </a:r>
          </a:p>
          <a:p>
            <a:pPr marL="0" indent="0" algn="ctr">
              <a:buNone/>
            </a:pPr>
            <a:r>
              <a:rPr lang="en-US" dirty="0" smtClean="0"/>
              <a:t>Senior Sales Consultant</a:t>
            </a:r>
          </a:p>
        </p:txBody>
      </p:sp>
      <p:pic>
        <p:nvPicPr>
          <p:cNvPr id="5" name="Picture 4" descr="{07e71655-02fc-42ce-aa7e-a09825d5bdbd}_Oracle.jpg"/>
          <p:cNvPicPr>
            <a:picLocks noChangeAspect="1"/>
          </p:cNvPicPr>
          <p:nvPr/>
        </p:nvPicPr>
        <p:blipFill rotWithShape="1">
          <a:blip r:embed="rId2">
            <a:extLst>
              <a:ext uri="{28A0092B-C50C-407E-A947-70E740481C1C}">
                <a14:useLocalDpi xmlns:a14="http://schemas.microsoft.com/office/drawing/2010/main" val="0"/>
              </a:ext>
            </a:extLst>
          </a:blip>
          <a:srcRect t="35294" b="37255"/>
          <a:stretch/>
        </p:blipFill>
        <p:spPr>
          <a:xfrm>
            <a:off x="4266521" y="4751297"/>
            <a:ext cx="3655783" cy="1045882"/>
          </a:xfrm>
          <a:prstGeom prst="rect">
            <a:avLst/>
          </a:prstGeom>
        </p:spPr>
      </p:pic>
    </p:spTree>
    <p:extLst>
      <p:ext uri="{BB962C8B-B14F-4D97-AF65-F5344CB8AC3E}">
        <p14:creationId xmlns:p14="http://schemas.microsoft.com/office/powerpoint/2010/main" val="3532443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55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Successful Big Data Projects</a:t>
            </a:r>
            <a:endParaRPr lang="en-US" sz="2400" b="1" dirty="0">
              <a:latin typeface="+mn-lt"/>
            </a:endParaRPr>
          </a:p>
        </p:txBody>
      </p:sp>
      <p:sp>
        <p:nvSpPr>
          <p:cNvPr id="6" name="Text Placeholder 5"/>
          <p:cNvSpPr>
            <a:spLocks noGrp="1"/>
          </p:cNvSpPr>
          <p:nvPr>
            <p:ph type="body" sz="quarter" idx="13"/>
          </p:nvPr>
        </p:nvSpPr>
        <p:spPr/>
        <p:txBody>
          <a:bodyPr/>
          <a:lstStyle/>
          <a:p>
            <a:r>
              <a:rPr lang="en-US" dirty="0"/>
              <a:t>Tariq Islam – </a:t>
            </a:r>
            <a:r>
              <a:rPr lang="en-US" dirty="0" smtClean="0"/>
              <a:t>Big Data Specialist</a:t>
            </a:r>
            <a:endParaRPr lang="en-US" dirty="0"/>
          </a:p>
          <a:p>
            <a:r>
              <a:rPr lang="en-US" dirty="0" smtClean="0"/>
              <a:t/>
            </a:r>
            <a:br>
              <a:rPr lang="en-US" dirty="0" smtClean="0"/>
            </a:br>
            <a:r>
              <a:rPr lang="en-US" dirty="0" smtClean="0"/>
              <a:t>March 24</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163627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a:t>
            </a:r>
            <a:r>
              <a:rPr lang="en-US" dirty="0"/>
              <a:t> </a:t>
            </a:r>
            <a:r>
              <a:rPr lang="en-US" dirty="0" smtClean="0"/>
              <a:t>Data Management…</a:t>
            </a:r>
            <a:endParaRPr lang="en-US" dirty="0">
              <a:solidFill>
                <a:srgbClr val="5F5F5F"/>
              </a:solidFill>
            </a:endParaRPr>
          </a:p>
        </p:txBody>
      </p:sp>
      <p:sp>
        <p:nvSpPr>
          <p:cNvPr id="8" name="Text Placeholder 7"/>
          <p:cNvSpPr>
            <a:spLocks noGrp="1"/>
          </p:cNvSpPr>
          <p:nvPr>
            <p:ph type="body" sz="quarter" idx="13"/>
          </p:nvPr>
        </p:nvSpPr>
        <p:spPr/>
        <p:txBody>
          <a:bodyPr/>
          <a:lstStyle/>
          <a:p>
            <a:r>
              <a:rPr lang="en-US" dirty="0" smtClean="0"/>
              <a:t>Big Data Management System</a:t>
            </a:r>
            <a:endParaRPr lang="en-US" dirty="0"/>
          </a:p>
        </p:txBody>
      </p:sp>
      <p:sp>
        <p:nvSpPr>
          <p:cNvPr id="3" name="Footer Placeholder 2"/>
          <p:cNvSpPr>
            <a:spLocks noGrp="1"/>
          </p:cNvSpPr>
          <p:nvPr>
            <p:ph type="ftr" sz="quarter" idx="4294967295"/>
          </p:nvPr>
        </p:nvSpPr>
        <p:spPr>
          <a:xfrm>
            <a:off x="8777289" y="6556248"/>
            <a:ext cx="2498723" cy="182880"/>
          </a:xfrm>
          <a:prstGeom prst="rect">
            <a:avLst/>
          </a:prstGeom>
        </p:spPr>
        <p:txBody>
          <a:bodyPr/>
          <a:lstStyle/>
          <a:p>
            <a:r>
              <a:rPr lang="en-US" smtClean="0"/>
              <a:t>Oracle Confidential – Internal/Restricted/Highly Restricted</a:t>
            </a:r>
            <a:endParaRPr lang="en-US" dirty="0"/>
          </a:p>
        </p:txBody>
      </p:sp>
      <p:sp>
        <p:nvSpPr>
          <p:cNvPr id="4" name="Slide Number Placeholder 3"/>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pPr/>
              <a:t>5</a:t>
            </a:fld>
            <a:endParaRPr lang="en-US" dirty="0"/>
          </a:p>
        </p:txBody>
      </p:sp>
      <p:grpSp>
        <p:nvGrpSpPr>
          <p:cNvPr id="5" name="Group 15"/>
          <p:cNvGrpSpPr/>
          <p:nvPr/>
        </p:nvGrpSpPr>
        <p:grpSpPr>
          <a:xfrm>
            <a:off x="8094662" y="2382090"/>
            <a:ext cx="3714750" cy="3190875"/>
            <a:chOff x="4972050" y="771525"/>
            <a:chExt cx="3714750" cy="3190875"/>
          </a:xfrm>
        </p:grpSpPr>
        <p:sp>
          <p:nvSpPr>
            <p:cNvPr id="6" name="Rectangle 5"/>
            <p:cNvSpPr/>
            <p:nvPr/>
          </p:nvSpPr>
          <p:spPr>
            <a:xfrm>
              <a:off x="4972050" y="771525"/>
              <a:ext cx="3714750" cy="3190875"/>
            </a:xfrm>
            <a:prstGeom prst="rect">
              <a:avLst/>
            </a:prstGeom>
            <a:solidFill>
              <a:schemeClr val="accent4"/>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rgbClr val="000000"/>
                </a:solidFill>
              </a:endParaRPr>
            </a:p>
          </p:txBody>
        </p:sp>
        <p:sp>
          <p:nvSpPr>
            <p:cNvPr id="7" name="TextBox 12"/>
            <p:cNvSpPr txBox="1">
              <a:spLocks noChangeArrowheads="1"/>
            </p:cNvSpPr>
            <p:nvPr/>
          </p:nvSpPr>
          <p:spPr bwMode="auto">
            <a:xfrm>
              <a:off x="5085002" y="1996777"/>
              <a:ext cx="3497023" cy="1518848"/>
            </a:xfrm>
            <a:prstGeom prst="rect">
              <a:avLst/>
            </a:prstGeom>
          </p:spPr>
          <p:txBody>
            <a:bodyPr/>
            <a:lstStyle>
              <a:defPPr>
                <a:defRPr lang="en-US"/>
              </a:defPPr>
              <a:lvl1pPr marL="228600" indent="-228600">
                <a:lnSpc>
                  <a:spcPct val="90000"/>
                </a:lnSpc>
                <a:spcBef>
                  <a:spcPts val="1200"/>
                </a:spcBef>
                <a:buClr>
                  <a:schemeClr val="tx1">
                    <a:lumMod val="60000"/>
                    <a:lumOff val="40000"/>
                  </a:schemeClr>
                </a:buClr>
                <a:buFont typeface="Arial" panose="020B0604020202020204" pitchFamily="34" charset="0"/>
                <a:buChar char="•"/>
                <a:defRPr sz="2800"/>
              </a:lvl1pPr>
              <a:lvl2pPr marL="502920" indent="-228600">
                <a:lnSpc>
                  <a:spcPct val="90000"/>
                </a:lnSpc>
                <a:spcBef>
                  <a:spcPts val="800"/>
                </a:spcBef>
                <a:buClr>
                  <a:schemeClr val="tx1">
                    <a:lumMod val="60000"/>
                    <a:lumOff val="40000"/>
                  </a:schemeClr>
                </a:buClr>
                <a:buFont typeface="Arial" panose="020B0604020202020204" pitchFamily="34" charset="0"/>
                <a:buChar char="–"/>
                <a:defRPr sz="2400"/>
              </a:lvl2pPr>
              <a:lvl3pPr marL="731520" indent="-18288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a:lnSpc>
                  <a:spcPct val="90000"/>
                </a:lnSpc>
                <a:spcBef>
                  <a:spcPts val="600"/>
                </a:spcBef>
                <a:buClr>
                  <a:schemeClr val="tx1">
                    <a:lumMod val="60000"/>
                    <a:lumOff val="40000"/>
                  </a:schemeClr>
                </a:buClr>
                <a:buFont typeface="Arial" panose="020B0604020202020204" pitchFamily="34" charset="0"/>
                <a:buChar char="–"/>
              </a:lvl4pPr>
              <a:lvl5pPr marL="1188720" indent="-18288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a:lnSpc>
                  <a:spcPct val="90000"/>
                </a:lnSpc>
                <a:spcBef>
                  <a:spcPts val="600"/>
                </a:spcBef>
                <a:buClr>
                  <a:schemeClr val="tx1">
                    <a:lumMod val="60000"/>
                    <a:lumOff val="40000"/>
                  </a:schemeClr>
                </a:buClr>
                <a:buFont typeface="Arial" panose="020B0604020202020204" pitchFamily="34" charset="0"/>
                <a:buChar char="•"/>
                <a:defRPr sz="1600"/>
              </a:lvl9pPr>
            </a:lstStyle>
            <a:p>
              <a:r>
                <a:rPr lang="en-US" sz="2000" dirty="0">
                  <a:solidFill>
                    <a:srgbClr val="FFFFFF"/>
                  </a:solidFill>
                </a:rPr>
                <a:t>Run </a:t>
              </a:r>
              <a:r>
                <a:rPr lang="en-US" sz="2000" dirty="0" smtClean="0">
                  <a:solidFill>
                    <a:srgbClr val="FFFFFF"/>
                  </a:solidFill>
                </a:rPr>
                <a:t>Government</a:t>
              </a:r>
              <a:endParaRPr lang="en-US" sz="2000" dirty="0">
                <a:solidFill>
                  <a:srgbClr val="FFFFFF"/>
                </a:solidFill>
              </a:endParaRPr>
            </a:p>
            <a:p>
              <a:pPr lvl="1"/>
              <a:r>
                <a:rPr lang="en-US" sz="1800" dirty="0">
                  <a:solidFill>
                    <a:srgbClr val="FFFFFF"/>
                  </a:solidFill>
                </a:rPr>
                <a:t>Integrate existing systems</a:t>
              </a:r>
            </a:p>
            <a:p>
              <a:pPr lvl="1"/>
              <a:r>
                <a:rPr lang="en-US" sz="1800" dirty="0">
                  <a:solidFill>
                    <a:srgbClr val="FFFFFF"/>
                  </a:solidFill>
                </a:rPr>
                <a:t>Support mission-critical tasks</a:t>
              </a:r>
            </a:p>
            <a:p>
              <a:pPr lvl="1"/>
              <a:r>
                <a:rPr lang="en-US" sz="1800" dirty="0">
                  <a:solidFill>
                    <a:srgbClr val="FFFFFF"/>
                  </a:solidFill>
                </a:rPr>
                <a:t>Protect existing expenditures</a:t>
              </a:r>
            </a:p>
            <a:p>
              <a:pPr lvl="1"/>
              <a:r>
                <a:rPr lang="en-US" sz="1800" dirty="0">
                  <a:solidFill>
                    <a:srgbClr val="FFFFFF"/>
                  </a:solidFill>
                </a:rPr>
                <a:t>Insure skills </a:t>
              </a:r>
              <a:r>
                <a:rPr lang="en-US" sz="1800" dirty="0" smtClean="0">
                  <a:solidFill>
                    <a:srgbClr val="FFFFFF"/>
                  </a:solidFill>
                </a:rPr>
                <a:t>relevance</a:t>
              </a:r>
              <a:endParaRPr lang="en-US" sz="1800" dirty="0">
                <a:solidFill>
                  <a:srgbClr val="FFFFFF"/>
                </a:solidFill>
              </a:endParaRPr>
            </a:p>
          </p:txBody>
        </p:sp>
        <p:sp>
          <p:nvSpPr>
            <p:cNvPr id="9" name="TextBox 8"/>
            <p:cNvSpPr txBox="1"/>
            <p:nvPr/>
          </p:nvSpPr>
          <p:spPr>
            <a:xfrm>
              <a:off x="6248400" y="1133475"/>
              <a:ext cx="1694419" cy="523220"/>
            </a:xfrm>
            <a:prstGeom prst="rect">
              <a:avLst/>
            </a:prstGeom>
            <a:noFill/>
          </p:spPr>
          <p:txBody>
            <a:bodyPr wrap="none" rtlCol="0">
              <a:spAutoFit/>
            </a:bodyPr>
            <a:lstStyle/>
            <a:p>
              <a:r>
                <a:rPr lang="en-US" sz="2800" b="1" dirty="0" smtClean="0">
                  <a:solidFill>
                    <a:srgbClr val="FFFFFF"/>
                  </a:solidFill>
                </a:rPr>
                <a:t>Relational</a:t>
              </a:r>
            </a:p>
          </p:txBody>
        </p:sp>
      </p:grpSp>
      <p:grpSp>
        <p:nvGrpSpPr>
          <p:cNvPr id="10" name="Group 14"/>
          <p:cNvGrpSpPr/>
          <p:nvPr/>
        </p:nvGrpSpPr>
        <p:grpSpPr>
          <a:xfrm>
            <a:off x="364494" y="2363040"/>
            <a:ext cx="3824918" cy="3190875"/>
            <a:chOff x="133350" y="828675"/>
            <a:chExt cx="3824918" cy="3190875"/>
          </a:xfrm>
        </p:grpSpPr>
        <p:sp>
          <p:nvSpPr>
            <p:cNvPr id="11" name="Rectangle 10"/>
            <p:cNvSpPr/>
            <p:nvPr/>
          </p:nvSpPr>
          <p:spPr>
            <a:xfrm>
              <a:off x="133350" y="828675"/>
              <a:ext cx="3714750" cy="3190875"/>
            </a:xfrm>
            <a:prstGeom prst="rect">
              <a:avLst/>
            </a:prstGeom>
            <a:solidFill>
              <a:schemeClr val="accent4"/>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rgbClr val="000000"/>
                </a:solidFill>
              </a:endParaRPr>
            </a:p>
          </p:txBody>
        </p:sp>
        <p:sp>
          <p:nvSpPr>
            <p:cNvPr id="13" name="TextBox 12"/>
            <p:cNvSpPr txBox="1"/>
            <p:nvPr/>
          </p:nvSpPr>
          <p:spPr>
            <a:xfrm>
              <a:off x="304800" y="1206043"/>
              <a:ext cx="1359893" cy="523220"/>
            </a:xfrm>
            <a:prstGeom prst="rect">
              <a:avLst/>
            </a:prstGeom>
            <a:noFill/>
          </p:spPr>
          <p:txBody>
            <a:bodyPr wrap="none" rtlCol="0">
              <a:spAutoFit/>
            </a:bodyPr>
            <a:lstStyle/>
            <a:p>
              <a:r>
                <a:rPr lang="en-US" sz="2800" b="1" dirty="0" smtClean="0">
                  <a:solidFill>
                    <a:srgbClr val="FFFFFF"/>
                  </a:solidFill>
                </a:rPr>
                <a:t>Hadoop</a:t>
              </a:r>
            </a:p>
          </p:txBody>
        </p:sp>
        <p:sp>
          <p:nvSpPr>
            <p:cNvPr id="14" name="TextBox 12"/>
            <p:cNvSpPr txBox="1">
              <a:spLocks noChangeArrowheads="1"/>
            </p:cNvSpPr>
            <p:nvPr/>
          </p:nvSpPr>
          <p:spPr bwMode="auto">
            <a:xfrm>
              <a:off x="285750" y="1986533"/>
              <a:ext cx="3672518" cy="1596486"/>
            </a:xfrm>
            <a:prstGeom prst="rect">
              <a:avLst/>
            </a:prstGeom>
          </p:spPr>
          <p:txBody>
            <a:bodyPr/>
            <a:lstStyle>
              <a:defPPr>
                <a:defRPr lang="en-US"/>
              </a:defPPr>
              <a:lvl1pPr marL="228600" indent="-228600">
                <a:lnSpc>
                  <a:spcPct val="90000"/>
                </a:lnSpc>
                <a:spcBef>
                  <a:spcPts val="1200"/>
                </a:spcBef>
                <a:buClr>
                  <a:schemeClr val="tx1">
                    <a:lumMod val="60000"/>
                    <a:lumOff val="40000"/>
                  </a:schemeClr>
                </a:buClr>
                <a:buFont typeface="Arial" panose="020B0604020202020204" pitchFamily="34" charset="0"/>
                <a:buChar char="•"/>
                <a:defRPr sz="2000">
                  <a:solidFill>
                    <a:srgbClr val="FFFFFF"/>
                  </a:solidFill>
                </a:defRPr>
              </a:lvl1pPr>
              <a:lvl2pPr marL="502920" lvl="1" indent="-228600">
                <a:lnSpc>
                  <a:spcPct val="90000"/>
                </a:lnSpc>
                <a:spcBef>
                  <a:spcPts val="800"/>
                </a:spcBef>
                <a:buClr>
                  <a:schemeClr val="tx1">
                    <a:lumMod val="60000"/>
                    <a:lumOff val="40000"/>
                  </a:schemeClr>
                </a:buClr>
                <a:buFont typeface="Arial" panose="020B0604020202020204" pitchFamily="34" charset="0"/>
                <a:buChar char="–"/>
                <a:defRPr>
                  <a:solidFill>
                    <a:srgbClr val="FFFFFF"/>
                  </a:solidFill>
                </a:defRPr>
              </a:lvl2pPr>
              <a:lvl3pPr marL="731520" indent="-182880">
                <a:lnSpc>
                  <a:spcPct val="90000"/>
                </a:lnSpc>
                <a:spcBef>
                  <a:spcPts val="600"/>
                </a:spcBef>
                <a:buClr>
                  <a:schemeClr val="tx1">
                    <a:lumMod val="60000"/>
                    <a:lumOff val="40000"/>
                  </a:schemeClr>
                </a:buClr>
                <a:buFont typeface="Arial" panose="020B0604020202020204" pitchFamily="34" charset="0"/>
                <a:buChar char="•"/>
                <a:defRPr sz="2000"/>
              </a:lvl3pPr>
              <a:lvl4pPr marL="960120" indent="-182880">
                <a:lnSpc>
                  <a:spcPct val="90000"/>
                </a:lnSpc>
                <a:spcBef>
                  <a:spcPts val="600"/>
                </a:spcBef>
                <a:buClr>
                  <a:schemeClr val="tx1">
                    <a:lumMod val="60000"/>
                    <a:lumOff val="40000"/>
                  </a:schemeClr>
                </a:buClr>
                <a:buFont typeface="Arial" panose="020B0604020202020204" pitchFamily="34" charset="0"/>
                <a:buChar char="–"/>
              </a:lvl4pPr>
              <a:lvl5pPr marL="1188720" indent="-182880">
                <a:lnSpc>
                  <a:spcPct val="90000"/>
                </a:lnSpc>
                <a:spcBef>
                  <a:spcPts val="600"/>
                </a:spcBef>
                <a:buClr>
                  <a:schemeClr val="tx1">
                    <a:lumMod val="60000"/>
                    <a:lumOff val="40000"/>
                  </a:schemeClr>
                </a:buClr>
                <a:buFont typeface="Arial" panose="020B0604020202020204" pitchFamily="34" charset="0"/>
                <a:buChar char="•"/>
                <a:defRPr sz="1600"/>
              </a:lvl5pPr>
              <a:lvl6pPr marL="1417320" indent="-182880">
                <a:lnSpc>
                  <a:spcPct val="90000"/>
                </a:lnSpc>
                <a:spcBef>
                  <a:spcPts val="600"/>
                </a:spcBef>
                <a:buClr>
                  <a:schemeClr val="tx1">
                    <a:lumMod val="60000"/>
                    <a:lumOff val="40000"/>
                  </a:schemeClr>
                </a:buClr>
                <a:buFont typeface="Arial" panose="020B0604020202020204" pitchFamily="34" charset="0"/>
                <a:buChar char="–"/>
                <a:defRPr sz="1600"/>
              </a:lvl6pPr>
              <a:lvl7pPr marL="1645920" indent="-182880">
                <a:lnSpc>
                  <a:spcPct val="90000"/>
                </a:lnSpc>
                <a:spcBef>
                  <a:spcPts val="600"/>
                </a:spcBef>
                <a:buClr>
                  <a:schemeClr val="tx1">
                    <a:lumMod val="60000"/>
                    <a:lumOff val="40000"/>
                  </a:schemeClr>
                </a:buClr>
                <a:buFont typeface="Arial" panose="020B0604020202020204" pitchFamily="34" charset="0"/>
                <a:buChar char="•"/>
                <a:defRPr sz="1600"/>
              </a:lvl7pPr>
              <a:lvl8pPr marL="1874520" indent="-182880">
                <a:lnSpc>
                  <a:spcPct val="90000"/>
                </a:lnSpc>
                <a:spcBef>
                  <a:spcPts val="600"/>
                </a:spcBef>
                <a:buClr>
                  <a:schemeClr val="tx1">
                    <a:lumMod val="60000"/>
                    <a:lumOff val="40000"/>
                  </a:schemeClr>
                </a:buClr>
                <a:buFont typeface="Arial" panose="020B0604020202020204" pitchFamily="34" charset="0"/>
                <a:buChar char="–"/>
                <a:defRPr sz="1600"/>
              </a:lvl8pPr>
              <a:lvl9pPr marL="2103120" indent="-182880">
                <a:lnSpc>
                  <a:spcPct val="90000"/>
                </a:lnSpc>
                <a:spcBef>
                  <a:spcPts val="600"/>
                </a:spcBef>
                <a:buClr>
                  <a:schemeClr val="tx1">
                    <a:lumMod val="60000"/>
                    <a:lumOff val="40000"/>
                  </a:schemeClr>
                </a:buClr>
                <a:buFont typeface="Arial" panose="020B0604020202020204" pitchFamily="34" charset="0"/>
                <a:buChar char="•"/>
                <a:defRPr sz="1600"/>
              </a:lvl9pPr>
            </a:lstStyle>
            <a:p>
              <a:r>
                <a:rPr lang="en-US" dirty="0"/>
                <a:t>Change </a:t>
              </a:r>
              <a:r>
                <a:rPr lang="en-US" dirty="0" smtClean="0"/>
                <a:t>Government</a:t>
              </a:r>
              <a:endParaRPr lang="en-US" dirty="0"/>
            </a:p>
            <a:p>
              <a:pPr lvl="1"/>
              <a:r>
                <a:rPr lang="en-US" dirty="0"/>
                <a:t>Disrupt </a:t>
              </a:r>
              <a:r>
                <a:rPr lang="en-US" dirty="0" smtClean="0"/>
                <a:t>fraudsters</a:t>
              </a:r>
              <a:endParaRPr lang="en-US" dirty="0"/>
            </a:p>
            <a:p>
              <a:pPr lvl="1"/>
              <a:r>
                <a:rPr lang="en-US" dirty="0" smtClean="0"/>
                <a:t>Improve supply </a:t>
              </a:r>
              <a:r>
                <a:rPr lang="en-US" dirty="0"/>
                <a:t>chains</a:t>
              </a:r>
            </a:p>
            <a:p>
              <a:pPr lvl="1"/>
              <a:r>
                <a:rPr lang="en-US" dirty="0"/>
                <a:t>Leverage new paradigms</a:t>
              </a:r>
            </a:p>
            <a:p>
              <a:pPr lvl="1"/>
              <a:r>
                <a:rPr lang="en-US" dirty="0"/>
                <a:t>Exploit new analyses</a:t>
              </a:r>
            </a:p>
          </p:txBody>
        </p:sp>
      </p:grpSp>
      <p:grpSp>
        <p:nvGrpSpPr>
          <p:cNvPr id="12" name="Group 14"/>
          <p:cNvGrpSpPr/>
          <p:nvPr/>
        </p:nvGrpSpPr>
        <p:grpSpPr>
          <a:xfrm>
            <a:off x="4250694" y="2367522"/>
            <a:ext cx="3714750" cy="3190875"/>
            <a:chOff x="133350" y="828675"/>
            <a:chExt cx="3714750" cy="3190875"/>
          </a:xfrm>
        </p:grpSpPr>
        <p:sp>
          <p:nvSpPr>
            <p:cNvPr id="24" name="Rectangle 23"/>
            <p:cNvSpPr/>
            <p:nvPr/>
          </p:nvSpPr>
          <p:spPr>
            <a:xfrm>
              <a:off x="133350" y="828675"/>
              <a:ext cx="3714750" cy="3190875"/>
            </a:xfrm>
            <a:prstGeom prst="rect">
              <a:avLst/>
            </a:prstGeom>
            <a:solidFill>
              <a:schemeClr val="accent4"/>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rgbClr val="000000"/>
                </a:solidFill>
              </a:endParaRPr>
            </a:p>
          </p:txBody>
        </p:sp>
        <p:sp>
          <p:nvSpPr>
            <p:cNvPr id="26" name="TextBox 25"/>
            <p:cNvSpPr txBox="1"/>
            <p:nvPr/>
          </p:nvSpPr>
          <p:spPr>
            <a:xfrm>
              <a:off x="304800" y="1206043"/>
              <a:ext cx="1183337" cy="523220"/>
            </a:xfrm>
            <a:prstGeom prst="rect">
              <a:avLst/>
            </a:prstGeom>
            <a:noFill/>
          </p:spPr>
          <p:txBody>
            <a:bodyPr wrap="none" rtlCol="0">
              <a:spAutoFit/>
            </a:bodyPr>
            <a:lstStyle>
              <a:defPPr>
                <a:defRPr lang="en-US"/>
              </a:defPPr>
              <a:lvl1pPr>
                <a:defRPr sz="2800" b="1">
                  <a:solidFill>
                    <a:srgbClr val="FFFFFF"/>
                  </a:solidFill>
                </a:defRPr>
              </a:lvl1pPr>
            </a:lstStyle>
            <a:p>
              <a:r>
                <a:rPr lang="en-US" dirty="0"/>
                <a:t>NoSQL</a:t>
              </a:r>
            </a:p>
          </p:txBody>
        </p:sp>
        <p:sp>
          <p:nvSpPr>
            <p:cNvPr id="27" name="TextBox 12"/>
            <p:cNvSpPr txBox="1">
              <a:spLocks noChangeArrowheads="1"/>
            </p:cNvSpPr>
            <p:nvPr/>
          </p:nvSpPr>
          <p:spPr bwMode="auto">
            <a:xfrm>
              <a:off x="285750" y="1986533"/>
              <a:ext cx="3367718" cy="1732420"/>
            </a:xfrm>
            <a:prstGeom prst="rect">
              <a:avLst/>
            </a:prstGeom>
          </p:spPr>
          <p:txBody>
            <a:bodyPr/>
            <a:lstStyle>
              <a:defPPr>
                <a:defRPr lang="en-US"/>
              </a:defPPr>
              <a:lvl1pPr marL="228600" indent="-228600">
                <a:lnSpc>
                  <a:spcPct val="90000"/>
                </a:lnSpc>
                <a:spcBef>
                  <a:spcPts val="1200"/>
                </a:spcBef>
                <a:buClr>
                  <a:schemeClr val="tx1">
                    <a:lumMod val="60000"/>
                    <a:lumOff val="40000"/>
                  </a:schemeClr>
                </a:buClr>
                <a:buFont typeface="Arial" panose="020B0604020202020204" pitchFamily="34" charset="0"/>
                <a:buChar char="•"/>
                <a:defRPr sz="2000">
                  <a:solidFill>
                    <a:srgbClr val="FFFFFF"/>
                  </a:solidFill>
                </a:defRPr>
              </a:lvl1pPr>
              <a:lvl2pPr marL="502920" lvl="1" indent="-228600">
                <a:lnSpc>
                  <a:spcPct val="90000"/>
                </a:lnSpc>
                <a:spcBef>
                  <a:spcPts val="800"/>
                </a:spcBef>
                <a:buClr>
                  <a:schemeClr val="tx1">
                    <a:lumMod val="60000"/>
                    <a:lumOff val="40000"/>
                  </a:schemeClr>
                </a:buClr>
                <a:buFont typeface="Arial" panose="020B0604020202020204" pitchFamily="34" charset="0"/>
                <a:buChar char="–"/>
                <a:defRPr>
                  <a:solidFill>
                    <a:srgbClr val="FFFFFF"/>
                  </a:solidFill>
                </a:defRPr>
              </a:lvl2pPr>
              <a:lvl3pPr marL="731520" indent="-182880">
                <a:lnSpc>
                  <a:spcPct val="90000"/>
                </a:lnSpc>
                <a:spcBef>
                  <a:spcPts val="600"/>
                </a:spcBef>
                <a:buClr>
                  <a:schemeClr val="tx1">
                    <a:lumMod val="60000"/>
                    <a:lumOff val="40000"/>
                  </a:schemeClr>
                </a:buClr>
                <a:buFont typeface="Arial" panose="020B0604020202020204" pitchFamily="34" charset="0"/>
                <a:buChar char="•"/>
                <a:defRPr sz="2000">
                  <a:solidFill>
                    <a:schemeClr val="tx1"/>
                  </a:solidFill>
                </a:defRPr>
              </a:lvl3pPr>
              <a:lvl4pPr marL="960120" indent="-182880">
                <a:lnSpc>
                  <a:spcPct val="90000"/>
                </a:lnSpc>
                <a:spcBef>
                  <a:spcPts val="600"/>
                </a:spcBef>
                <a:buClr>
                  <a:schemeClr val="tx1">
                    <a:lumMod val="60000"/>
                    <a:lumOff val="40000"/>
                  </a:schemeClr>
                </a:buClr>
                <a:buFont typeface="Arial" panose="020B0604020202020204" pitchFamily="34" charset="0"/>
                <a:buChar char="–"/>
                <a:defRPr>
                  <a:solidFill>
                    <a:schemeClr val="tx1"/>
                  </a:solidFill>
                </a:defRPr>
              </a:lvl4pPr>
              <a:lvl5pPr marL="1188720" indent="-182880">
                <a:lnSpc>
                  <a:spcPct val="90000"/>
                </a:lnSpc>
                <a:spcBef>
                  <a:spcPts val="600"/>
                </a:spcBef>
                <a:buClr>
                  <a:schemeClr val="tx1">
                    <a:lumMod val="60000"/>
                    <a:lumOff val="40000"/>
                  </a:schemeClr>
                </a:buClr>
                <a:buFont typeface="Arial" panose="020B0604020202020204" pitchFamily="34" charset="0"/>
                <a:buChar char="•"/>
                <a:defRPr sz="1600">
                  <a:solidFill>
                    <a:schemeClr val="tx1"/>
                  </a:solidFill>
                </a:defRPr>
              </a:lvl5pPr>
              <a:lvl6pPr marL="1417320" indent="-182880">
                <a:lnSpc>
                  <a:spcPct val="90000"/>
                </a:lnSpc>
                <a:spcBef>
                  <a:spcPts val="600"/>
                </a:spcBef>
                <a:buClr>
                  <a:schemeClr val="tx1">
                    <a:lumMod val="60000"/>
                    <a:lumOff val="40000"/>
                  </a:schemeClr>
                </a:buClr>
                <a:buFont typeface="Arial" panose="020B0604020202020204" pitchFamily="34" charset="0"/>
                <a:buChar char="–"/>
                <a:defRPr sz="1600">
                  <a:solidFill>
                    <a:schemeClr val="tx1"/>
                  </a:solidFill>
                </a:defRPr>
              </a:lvl6pPr>
              <a:lvl7pPr marL="1645920" indent="-182880">
                <a:lnSpc>
                  <a:spcPct val="90000"/>
                </a:lnSpc>
                <a:spcBef>
                  <a:spcPts val="600"/>
                </a:spcBef>
                <a:buClr>
                  <a:schemeClr val="tx1">
                    <a:lumMod val="60000"/>
                    <a:lumOff val="40000"/>
                  </a:schemeClr>
                </a:buClr>
                <a:buFont typeface="Arial" panose="020B0604020202020204" pitchFamily="34" charset="0"/>
                <a:buChar char="•"/>
                <a:defRPr sz="1600">
                  <a:solidFill>
                    <a:schemeClr val="tx1"/>
                  </a:solidFill>
                </a:defRPr>
              </a:lvl7pPr>
              <a:lvl8pPr marL="1874520" indent="-182880">
                <a:lnSpc>
                  <a:spcPct val="90000"/>
                </a:lnSpc>
                <a:spcBef>
                  <a:spcPts val="600"/>
                </a:spcBef>
                <a:buClr>
                  <a:schemeClr val="tx1">
                    <a:lumMod val="60000"/>
                    <a:lumOff val="40000"/>
                  </a:schemeClr>
                </a:buClr>
                <a:buFont typeface="Arial" panose="020B0604020202020204" pitchFamily="34" charset="0"/>
                <a:buChar char="–"/>
                <a:defRPr sz="1600">
                  <a:solidFill>
                    <a:schemeClr val="tx1"/>
                  </a:solidFill>
                </a:defRPr>
              </a:lvl8pPr>
              <a:lvl9pPr marL="2103120" indent="-182880">
                <a:lnSpc>
                  <a:spcPct val="90000"/>
                </a:lnSpc>
                <a:spcBef>
                  <a:spcPts val="600"/>
                </a:spcBef>
                <a:buClr>
                  <a:schemeClr val="tx1">
                    <a:lumMod val="60000"/>
                    <a:lumOff val="40000"/>
                  </a:schemeClr>
                </a:buClr>
                <a:buFont typeface="Arial" panose="020B0604020202020204" pitchFamily="34" charset="0"/>
                <a:buChar char="•"/>
                <a:defRPr sz="1600">
                  <a:solidFill>
                    <a:schemeClr val="tx1"/>
                  </a:solidFill>
                </a:defRPr>
              </a:lvl9pPr>
            </a:lstStyle>
            <a:p>
              <a:r>
                <a:rPr lang="en-US" dirty="0"/>
                <a:t>Scale </a:t>
              </a:r>
              <a:r>
                <a:rPr lang="en-US" dirty="0" smtClean="0"/>
                <a:t>Government</a:t>
              </a:r>
              <a:endParaRPr lang="en-US" dirty="0"/>
            </a:p>
            <a:p>
              <a:pPr lvl="1"/>
              <a:r>
                <a:rPr lang="en-US" dirty="0"/>
                <a:t>Meet mobile challenges</a:t>
              </a:r>
            </a:p>
            <a:p>
              <a:pPr lvl="1"/>
              <a:r>
                <a:rPr lang="en-US" dirty="0"/>
                <a:t>Accelerate developer agility</a:t>
              </a:r>
            </a:p>
            <a:p>
              <a:pPr lvl="1"/>
              <a:r>
                <a:rPr lang="en-US" dirty="0"/>
                <a:t>Scale-out economically</a:t>
              </a:r>
            </a:p>
            <a:p>
              <a:pPr lvl="1"/>
              <a:r>
                <a:rPr lang="en-US" dirty="0"/>
                <a:t>Serve data faster</a:t>
              </a:r>
            </a:p>
          </p:txBody>
        </p:sp>
      </p:grpSp>
      <p:sp>
        <p:nvSpPr>
          <p:cNvPr id="1026" name="AutoShape 2" descr="serv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serv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 name="Picture 30" descr="server_dark.png"/>
          <p:cNvPicPr>
            <a:picLocks noChangeAspect="1"/>
          </p:cNvPicPr>
          <p:nvPr/>
        </p:nvPicPr>
        <p:blipFill>
          <a:blip r:embed="rId2" cstate="email"/>
          <a:stretch>
            <a:fillRect/>
          </a:stretch>
        </p:blipFill>
        <p:spPr>
          <a:xfrm>
            <a:off x="6024282" y="2603467"/>
            <a:ext cx="1257953" cy="825532"/>
          </a:xfrm>
          <a:prstGeom prst="rect">
            <a:avLst/>
          </a:prstGeom>
        </p:spPr>
      </p:pic>
      <p:pic>
        <p:nvPicPr>
          <p:cNvPr id="15" name="Picture 14" descr="ic-Database-wh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99412" y="2286000"/>
            <a:ext cx="1524000" cy="1524000"/>
          </a:xfrm>
          <a:prstGeom prst="rect">
            <a:avLst/>
          </a:prstGeom>
        </p:spPr>
      </p:pic>
      <p:pic>
        <p:nvPicPr>
          <p:cNvPr id="16" name="Picture 15" descr="ic-BigData-wh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5812" y="1905000"/>
            <a:ext cx="2209800" cy="2209800"/>
          </a:xfrm>
          <a:prstGeom prst="rect">
            <a:avLst/>
          </a:prstGeom>
        </p:spPr>
      </p:pic>
    </p:spTree>
    <p:extLst>
      <p:ext uri="{BB962C8B-B14F-4D97-AF65-F5344CB8AC3E}">
        <p14:creationId xmlns:p14="http://schemas.microsoft.com/office/powerpoint/2010/main" val="216711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506200" cy="889000"/>
          </a:xfrm>
        </p:spPr>
        <p:txBody>
          <a:bodyPr/>
          <a:lstStyle/>
          <a:p>
            <a:r>
              <a:rPr lang="en-US" dirty="0" smtClean="0"/>
              <a:t>Overcoming Barriers to Adoption of New Technologies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6</a:t>
            </a:fld>
            <a:endParaRPr lang="en-US" dirty="0"/>
          </a:p>
        </p:txBody>
      </p:sp>
      <p:cxnSp>
        <p:nvCxnSpPr>
          <p:cNvPr id="14" name="Straight Connector 13"/>
          <p:cNvCxnSpPr/>
          <p:nvPr/>
        </p:nvCxnSpPr>
        <p:spPr>
          <a:xfrm>
            <a:off x="4418008" y="1981200"/>
            <a:ext cx="0" cy="2971800"/>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98612" y="1676400"/>
            <a:ext cx="914400" cy="914400"/>
          </a:xfrm>
          <a:prstGeom prst="rect">
            <a:avLst/>
          </a:prstGeom>
          <a:noFill/>
        </p:spPr>
        <p:txBody>
          <a:bodyPr wrap="none" lIns="0" tIns="0" rIns="0" bIns="0" rtlCol="0">
            <a:noAutofit/>
          </a:bodyPr>
          <a:lstStyle/>
          <a:p>
            <a:pPr>
              <a:lnSpc>
                <a:spcPct val="90000"/>
              </a:lnSpc>
            </a:pPr>
            <a:r>
              <a:rPr lang="en-US" sz="3200" b="1" spc="-100" dirty="0" smtClean="0">
                <a:solidFill>
                  <a:schemeClr val="accent1"/>
                </a:solidFill>
              </a:rPr>
              <a:t>INTEGRATION</a:t>
            </a:r>
            <a:endParaRPr lang="en-US" sz="3200" b="1" spc="-100" dirty="0">
              <a:solidFill>
                <a:schemeClr val="accent1"/>
              </a:solidFill>
            </a:endParaRPr>
          </a:p>
        </p:txBody>
      </p:sp>
      <p:sp>
        <p:nvSpPr>
          <p:cNvPr id="16" name="TextBox 15"/>
          <p:cNvSpPr txBox="1"/>
          <p:nvPr/>
        </p:nvSpPr>
        <p:spPr>
          <a:xfrm>
            <a:off x="5484812" y="1676400"/>
            <a:ext cx="914400" cy="914400"/>
          </a:xfrm>
          <a:prstGeom prst="rect">
            <a:avLst/>
          </a:prstGeom>
          <a:noFill/>
        </p:spPr>
        <p:txBody>
          <a:bodyPr wrap="none" lIns="0" tIns="0" rIns="0" bIns="0" rtlCol="0">
            <a:noAutofit/>
          </a:bodyPr>
          <a:lstStyle/>
          <a:p>
            <a:pPr>
              <a:lnSpc>
                <a:spcPct val="90000"/>
              </a:lnSpc>
            </a:pPr>
            <a:r>
              <a:rPr lang="en-US" sz="3200" b="1" spc="-100" dirty="0" smtClean="0">
                <a:solidFill>
                  <a:schemeClr val="accent1"/>
                </a:solidFill>
              </a:rPr>
              <a:t>SKILLS</a:t>
            </a:r>
            <a:endParaRPr lang="en-US" sz="3200" b="1" spc="-100" dirty="0">
              <a:solidFill>
                <a:schemeClr val="accent1"/>
              </a:solidFill>
            </a:endParaRPr>
          </a:p>
        </p:txBody>
      </p:sp>
      <p:cxnSp>
        <p:nvCxnSpPr>
          <p:cNvPr id="17" name="Straight Connector 16"/>
          <p:cNvCxnSpPr/>
          <p:nvPr/>
        </p:nvCxnSpPr>
        <p:spPr>
          <a:xfrm>
            <a:off x="7694608" y="1981200"/>
            <a:ext cx="0" cy="2971800"/>
          </a:xfrm>
          <a:prstGeom prst="lin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09008" y="1676400"/>
            <a:ext cx="914400" cy="914400"/>
          </a:xfrm>
          <a:prstGeom prst="rect">
            <a:avLst/>
          </a:prstGeom>
          <a:noFill/>
        </p:spPr>
        <p:txBody>
          <a:bodyPr wrap="none" lIns="0" tIns="0" rIns="0" bIns="0" rtlCol="0">
            <a:noAutofit/>
          </a:bodyPr>
          <a:lstStyle/>
          <a:p>
            <a:pPr>
              <a:lnSpc>
                <a:spcPct val="90000"/>
              </a:lnSpc>
            </a:pPr>
            <a:r>
              <a:rPr lang="en-US" sz="3200" b="1" spc="-100" dirty="0" smtClean="0">
                <a:solidFill>
                  <a:schemeClr val="accent1"/>
                </a:solidFill>
              </a:rPr>
              <a:t>SECURITY</a:t>
            </a:r>
            <a:endParaRPr lang="en-US" sz="3200" b="1" spc="-100" dirty="0">
              <a:solidFill>
                <a:schemeClr val="accent1"/>
              </a:solidFill>
            </a:endParaRPr>
          </a:p>
        </p:txBody>
      </p:sp>
      <p:pic>
        <p:nvPicPr>
          <p:cNvPr id="24" name="Picture 23" descr="ic-Security-gray.png"/>
          <p:cNvPicPr>
            <a:picLocks noChangeAspect="1"/>
          </p:cNvPicPr>
          <p:nvPr/>
        </p:nvPicPr>
        <p:blipFill>
          <a:blip r:embed="rId3" cstate="email"/>
          <a:stretch>
            <a:fillRect/>
          </a:stretch>
        </p:blipFill>
        <p:spPr>
          <a:xfrm>
            <a:off x="7923208" y="1981196"/>
            <a:ext cx="2971804" cy="2971804"/>
          </a:xfrm>
          <a:prstGeom prst="rect">
            <a:avLst/>
          </a:prstGeom>
        </p:spPr>
      </p:pic>
      <p:sp>
        <p:nvSpPr>
          <p:cNvPr id="29" name="TextBox 28"/>
          <p:cNvSpPr txBox="1"/>
          <p:nvPr/>
        </p:nvSpPr>
        <p:spPr>
          <a:xfrm>
            <a:off x="2208212" y="5105400"/>
            <a:ext cx="914400" cy="914400"/>
          </a:xfrm>
          <a:prstGeom prst="rect">
            <a:avLst/>
          </a:prstGeom>
          <a:noFill/>
        </p:spPr>
        <p:txBody>
          <a:bodyPr wrap="none" lIns="0" tIns="0" rIns="0" bIns="0" rtlCol="0">
            <a:noAutofit/>
          </a:bodyPr>
          <a:lstStyle/>
          <a:p>
            <a:pPr algn="ctr">
              <a:lnSpc>
                <a:spcPct val="90000"/>
              </a:lnSpc>
            </a:pPr>
            <a:r>
              <a:rPr lang="en-US" sz="3200" b="1" spc="-100" dirty="0" smtClean="0">
                <a:solidFill>
                  <a:schemeClr val="accent1"/>
                </a:solidFill>
              </a:rPr>
              <a:t>Engineered</a:t>
            </a:r>
            <a:br>
              <a:rPr lang="en-US" sz="3200" b="1" spc="-100" dirty="0" smtClean="0">
                <a:solidFill>
                  <a:schemeClr val="accent1"/>
                </a:solidFill>
              </a:rPr>
            </a:br>
            <a:r>
              <a:rPr lang="en-US" sz="3200" b="1" spc="-100" dirty="0" smtClean="0">
                <a:solidFill>
                  <a:schemeClr val="accent1"/>
                </a:solidFill>
              </a:rPr>
              <a:t>Systems</a:t>
            </a:r>
            <a:endParaRPr lang="en-US" sz="3200" b="1" spc="-100" dirty="0">
              <a:solidFill>
                <a:schemeClr val="accent1"/>
              </a:solidFill>
            </a:endParaRPr>
          </a:p>
        </p:txBody>
      </p:sp>
      <p:sp>
        <p:nvSpPr>
          <p:cNvPr id="30" name="TextBox 29"/>
          <p:cNvSpPr txBox="1"/>
          <p:nvPr/>
        </p:nvSpPr>
        <p:spPr>
          <a:xfrm>
            <a:off x="5528354" y="5181600"/>
            <a:ext cx="914400" cy="914400"/>
          </a:xfrm>
          <a:prstGeom prst="rect">
            <a:avLst/>
          </a:prstGeom>
          <a:noFill/>
        </p:spPr>
        <p:txBody>
          <a:bodyPr wrap="none" lIns="0" tIns="0" rIns="0" bIns="0" rtlCol="0">
            <a:noAutofit/>
          </a:bodyPr>
          <a:lstStyle/>
          <a:p>
            <a:pPr algn="ctr">
              <a:lnSpc>
                <a:spcPct val="90000"/>
              </a:lnSpc>
            </a:pPr>
            <a:r>
              <a:rPr lang="en-US" sz="3200" b="1" spc="-100" dirty="0" smtClean="0">
                <a:solidFill>
                  <a:schemeClr val="accent1"/>
                </a:solidFill>
              </a:rPr>
              <a:t>SQL on</a:t>
            </a:r>
            <a:br>
              <a:rPr lang="en-US" sz="3200" b="1" spc="-100" dirty="0" smtClean="0">
                <a:solidFill>
                  <a:schemeClr val="accent1"/>
                </a:solidFill>
              </a:rPr>
            </a:br>
            <a:r>
              <a:rPr lang="en-US" sz="3200" b="1" spc="-100" dirty="0" smtClean="0">
                <a:solidFill>
                  <a:schemeClr val="accent1"/>
                </a:solidFill>
              </a:rPr>
              <a:t>All Data</a:t>
            </a:r>
            <a:endParaRPr lang="en-US" sz="3200" b="1" spc="-100" dirty="0">
              <a:solidFill>
                <a:schemeClr val="accent1"/>
              </a:solidFill>
            </a:endParaRPr>
          </a:p>
        </p:txBody>
      </p:sp>
      <p:sp>
        <p:nvSpPr>
          <p:cNvPr id="31" name="TextBox 30"/>
          <p:cNvSpPr txBox="1"/>
          <p:nvPr/>
        </p:nvSpPr>
        <p:spPr>
          <a:xfrm>
            <a:off x="8990012" y="5029200"/>
            <a:ext cx="914400" cy="1295400"/>
          </a:xfrm>
          <a:prstGeom prst="rect">
            <a:avLst/>
          </a:prstGeom>
          <a:noFill/>
        </p:spPr>
        <p:txBody>
          <a:bodyPr wrap="none" lIns="0" tIns="0" rIns="0" bIns="0" rtlCol="0">
            <a:noAutofit/>
          </a:bodyPr>
          <a:lstStyle/>
          <a:p>
            <a:pPr algn="ctr">
              <a:lnSpc>
                <a:spcPct val="90000"/>
              </a:lnSpc>
            </a:pPr>
            <a:r>
              <a:rPr lang="en-US" sz="3200" b="1" spc="-100" dirty="0" smtClean="0">
                <a:solidFill>
                  <a:schemeClr val="accent1"/>
                </a:solidFill>
              </a:rPr>
              <a:t>Database </a:t>
            </a:r>
            <a:br>
              <a:rPr lang="en-US" sz="3200" b="1" spc="-100" dirty="0" smtClean="0">
                <a:solidFill>
                  <a:schemeClr val="accent1"/>
                </a:solidFill>
              </a:rPr>
            </a:br>
            <a:r>
              <a:rPr lang="en-US" sz="3200" b="1" spc="-100" dirty="0" smtClean="0">
                <a:solidFill>
                  <a:schemeClr val="accent1"/>
                </a:solidFill>
              </a:rPr>
              <a:t>Security on </a:t>
            </a:r>
            <a:br>
              <a:rPr lang="en-US" sz="3200" b="1" spc="-100" dirty="0" smtClean="0">
                <a:solidFill>
                  <a:schemeClr val="accent1"/>
                </a:solidFill>
              </a:rPr>
            </a:br>
            <a:r>
              <a:rPr lang="en-US" sz="3200" b="1" spc="-100" dirty="0" smtClean="0">
                <a:solidFill>
                  <a:schemeClr val="accent1"/>
                </a:solidFill>
              </a:rPr>
              <a:t>All Data</a:t>
            </a:r>
            <a:endParaRPr lang="en-US" sz="3200" b="1" spc="-100" dirty="0">
              <a:solidFill>
                <a:schemeClr val="accent1"/>
              </a:solidFill>
            </a:endParaRPr>
          </a:p>
        </p:txBody>
      </p:sp>
      <p:sp>
        <p:nvSpPr>
          <p:cNvPr id="32" name="Down Arrow 31"/>
          <p:cNvSpPr/>
          <p:nvPr/>
        </p:nvSpPr>
        <p:spPr>
          <a:xfrm>
            <a:off x="2513012" y="4724400"/>
            <a:ext cx="381000" cy="304800"/>
          </a:xfrm>
          <a:prstGeom prst="down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3" name="Down Arrow 32"/>
          <p:cNvSpPr/>
          <p:nvPr/>
        </p:nvSpPr>
        <p:spPr>
          <a:xfrm>
            <a:off x="5789612" y="4724400"/>
            <a:ext cx="381000" cy="304800"/>
          </a:xfrm>
          <a:prstGeom prst="down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4" name="Down Arrow 33"/>
          <p:cNvSpPr/>
          <p:nvPr/>
        </p:nvSpPr>
        <p:spPr>
          <a:xfrm>
            <a:off x="9218612" y="4724400"/>
            <a:ext cx="381000" cy="304800"/>
          </a:xfrm>
          <a:prstGeom prst="downArrow">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36" name="Picture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9612" y="2438400"/>
            <a:ext cx="702138" cy="1969931"/>
          </a:xfrm>
          <a:prstGeom prst="rect">
            <a:avLst/>
          </a:prstGeom>
        </p:spPr>
      </p:pic>
      <p:pic>
        <p:nvPicPr>
          <p:cNvPr id="37" name="Picture 3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1612" y="2438400"/>
            <a:ext cx="670809" cy="1981200"/>
          </a:xfrm>
          <a:prstGeom prst="rect">
            <a:avLst/>
          </a:prstGeom>
        </p:spPr>
      </p:pic>
      <p:pic>
        <p:nvPicPr>
          <p:cNvPr id="3" name="Picture 2" descr="ic-BigData-gray.gif"/>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4212" y="3657600"/>
            <a:ext cx="1295400" cy="1295400"/>
          </a:xfrm>
          <a:prstGeom prst="rect">
            <a:avLst/>
          </a:prstGeom>
        </p:spPr>
      </p:pic>
      <p:pic>
        <p:nvPicPr>
          <p:cNvPr id="6" name="Picture 5" descr="ic-Database-gray.gif"/>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99212" y="3886200"/>
            <a:ext cx="838200" cy="838200"/>
          </a:xfrm>
          <a:prstGeom prst="rect">
            <a:avLst/>
          </a:prstGeom>
        </p:spPr>
      </p:pic>
      <p:pic>
        <p:nvPicPr>
          <p:cNvPr id="8" name="Picture 7" descr="ic-Executive-gray.gif"/>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4812" y="2133600"/>
            <a:ext cx="1143000" cy="1143000"/>
          </a:xfrm>
          <a:prstGeom prst="rect">
            <a:avLst/>
          </a:prstGeom>
        </p:spPr>
      </p:pic>
      <p:pic>
        <p:nvPicPr>
          <p:cNvPr id="10" name="Picture 9" descr="ic-Arrow1-gray.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5400000">
            <a:off x="5809799" y="3124200"/>
            <a:ext cx="437013" cy="437013"/>
          </a:xfrm>
          <a:prstGeom prst="rect">
            <a:avLst/>
          </a:prstGeom>
        </p:spPr>
      </p:pic>
      <p:sp>
        <p:nvSpPr>
          <p:cNvPr id="20" name="TextBox 19"/>
          <p:cNvSpPr txBox="1"/>
          <p:nvPr/>
        </p:nvSpPr>
        <p:spPr>
          <a:xfrm>
            <a:off x="5789612" y="3505200"/>
            <a:ext cx="533400" cy="304800"/>
          </a:xfrm>
          <a:prstGeom prst="rect">
            <a:avLst/>
          </a:prstGeom>
          <a:noFill/>
        </p:spPr>
        <p:txBody>
          <a:bodyPr wrap="none" lIns="0" tIns="0" rIns="0" bIns="0" rtlCol="0">
            <a:noAutofit/>
          </a:bodyPr>
          <a:lstStyle/>
          <a:p>
            <a:pPr algn="ctr">
              <a:lnSpc>
                <a:spcPct val="90000"/>
              </a:lnSpc>
            </a:pPr>
            <a:r>
              <a:rPr lang="en-US" sz="2000" b="1" dirty="0" smtClean="0"/>
              <a:t>SQL</a:t>
            </a:r>
            <a:endParaRPr lang="en-US" sz="2000" b="1" dirty="0"/>
          </a:p>
        </p:txBody>
      </p:sp>
      <p:pic>
        <p:nvPicPr>
          <p:cNvPr id="38" name="Picture 37" descr="ic-Arrow1-gray.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2767666">
            <a:off x="6184861" y="3739738"/>
            <a:ext cx="437013" cy="437013"/>
          </a:xfrm>
          <a:prstGeom prst="rect">
            <a:avLst/>
          </a:prstGeom>
        </p:spPr>
      </p:pic>
      <p:pic>
        <p:nvPicPr>
          <p:cNvPr id="40" name="Picture 39" descr="ic-Arrow1-gray.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8832334" flipH="1">
            <a:off x="5490750" y="3739738"/>
            <a:ext cx="437013" cy="437013"/>
          </a:xfrm>
          <a:prstGeom prst="rect">
            <a:avLst/>
          </a:prstGeom>
        </p:spPr>
      </p:pic>
    </p:spTree>
    <p:extLst>
      <p:ext uri="{BB962C8B-B14F-4D97-AF65-F5344CB8AC3E}">
        <p14:creationId xmlns:p14="http://schemas.microsoft.com/office/powerpoint/2010/main" val="23906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ssolve">
                                      <p:cBhvr>
                                        <p:cTn id="55" dur="500"/>
                                        <p:tgtEl>
                                          <p:spTgt spid="3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dissolve">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animBg="1"/>
      <p:bldP spid="33" grpId="0" animBg="1"/>
      <p:bldP spid="34"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Big Data Analytics Challenge</a:t>
            </a:r>
            <a:endParaRPr lang="en-US" dirty="0"/>
          </a:p>
        </p:txBody>
      </p:sp>
      <p:sp>
        <p:nvSpPr>
          <p:cNvPr id="48" name="Text Placeholder 47"/>
          <p:cNvSpPr>
            <a:spLocks noGrp="1"/>
          </p:cNvSpPr>
          <p:nvPr>
            <p:ph type="body" sz="quarter" idx="13"/>
          </p:nvPr>
        </p:nvSpPr>
        <p:spPr>
          <a:xfrm>
            <a:off x="531813" y="1383901"/>
            <a:ext cx="11125199" cy="343299"/>
          </a:xfrm>
        </p:spPr>
        <p:txBody>
          <a:bodyPr/>
          <a:lstStyle/>
          <a:p>
            <a:r>
              <a:rPr lang="en-US" dirty="0" smtClean="0"/>
              <a:t>Separate data access interfaces</a:t>
            </a:r>
            <a:endParaRPr lang="en-US" dirty="0">
              <a:solidFill>
                <a:schemeClr val="accent1"/>
              </a:solidFill>
            </a:endParaRPr>
          </a:p>
        </p:txBody>
      </p:sp>
      <p:sp>
        <p:nvSpPr>
          <p:cNvPr id="50" name="Slide Number Placeholder 49"/>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pPr/>
              <a:t>7</a:t>
            </a:fld>
            <a:endParaRPr lang="en-US" dirty="0"/>
          </a:p>
        </p:txBody>
      </p:sp>
      <p:sp>
        <p:nvSpPr>
          <p:cNvPr id="2" name="TextBox 1"/>
          <p:cNvSpPr txBox="1"/>
          <p:nvPr/>
        </p:nvSpPr>
        <p:spPr>
          <a:xfrm>
            <a:off x="12924712" y="1538941"/>
            <a:ext cx="914400" cy="914400"/>
          </a:xfrm>
          <a:prstGeom prst="rect">
            <a:avLst/>
          </a:prstGeom>
          <a:noFill/>
        </p:spPr>
        <p:txBody>
          <a:bodyPr wrap="none" lIns="0" tIns="0" rIns="0" bIns="0" rtlCol="0">
            <a:noAutofit/>
          </a:bodyPr>
          <a:lstStyle/>
          <a:p>
            <a:pPr>
              <a:lnSpc>
                <a:spcPct val="90000"/>
              </a:lnSpc>
            </a:pPr>
            <a:endParaRPr lang="en-US" dirty="0"/>
          </a:p>
        </p:txBody>
      </p:sp>
      <p:pic>
        <p:nvPicPr>
          <p:cNvPr id="13" name="Picture 12" descr="language-sql-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11" y="1760555"/>
            <a:ext cx="1371600" cy="1371600"/>
          </a:xfrm>
          <a:prstGeom prst="rect">
            <a:avLst/>
          </a:prstGeom>
        </p:spPr>
      </p:pic>
      <p:pic>
        <p:nvPicPr>
          <p:cNvPr id="16" name="Picture 15" descr="word-api-stee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350" y="1793090"/>
            <a:ext cx="1371600" cy="1371600"/>
          </a:xfrm>
          <a:prstGeom prst="rect">
            <a:avLst/>
          </a:prstGeom>
        </p:spPr>
      </p:pic>
      <p:pic>
        <p:nvPicPr>
          <p:cNvPr id="17" name="Picture 16" descr="word-map-reduce-orang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3058" y="1757371"/>
            <a:ext cx="2743200" cy="1371600"/>
          </a:xfrm>
          <a:prstGeom prst="rect">
            <a:avLst/>
          </a:prstGeom>
        </p:spPr>
      </p:pic>
      <p:pic>
        <p:nvPicPr>
          <p:cNvPr id="26" name="Picture 25" descr="cylinder-tall-nosql-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1980" y="2915559"/>
            <a:ext cx="2194560" cy="2194560"/>
          </a:xfrm>
          <a:prstGeom prst="rect">
            <a:avLst/>
          </a:prstGeom>
        </p:spPr>
      </p:pic>
      <p:pic>
        <p:nvPicPr>
          <p:cNvPr id="27" name="Picture 26" descr="cylinder-tall-hadoop-blu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9174" y="2915559"/>
            <a:ext cx="2194560" cy="2194560"/>
          </a:xfrm>
          <a:prstGeom prst="rect">
            <a:avLst/>
          </a:prstGeom>
        </p:spPr>
      </p:pic>
      <p:pic>
        <p:nvPicPr>
          <p:cNvPr id="28" name="Picture 27" descr="db-red-orac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0578" y="2915559"/>
            <a:ext cx="2194560" cy="2194560"/>
          </a:xfrm>
          <a:prstGeom prst="rect">
            <a:avLst/>
          </a:prstGeom>
        </p:spPr>
      </p:pic>
      <p:cxnSp>
        <p:nvCxnSpPr>
          <p:cNvPr id="29" name="Straight Connector 28"/>
          <p:cNvCxnSpPr/>
          <p:nvPr/>
        </p:nvCxnSpPr>
        <p:spPr>
          <a:xfrm>
            <a:off x="3959105" y="3092420"/>
            <a:ext cx="15444" cy="1917354"/>
          </a:xfrm>
          <a:prstGeom prst="line">
            <a:avLst/>
          </a:prstGeom>
          <a:ln w="635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51070" y="3080662"/>
            <a:ext cx="10335" cy="1935195"/>
          </a:xfrm>
          <a:prstGeom prst="line">
            <a:avLst/>
          </a:prstGeom>
          <a:ln w="635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77575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Oracle Big Data Management</a:t>
            </a:r>
            <a:endParaRPr lang="en-US" dirty="0"/>
          </a:p>
        </p:txBody>
      </p:sp>
      <p:sp>
        <p:nvSpPr>
          <p:cNvPr id="48" name="Text Placeholder 47"/>
          <p:cNvSpPr>
            <a:spLocks noGrp="1"/>
          </p:cNvSpPr>
          <p:nvPr>
            <p:ph type="body" sz="quarter" idx="13"/>
          </p:nvPr>
        </p:nvSpPr>
        <p:spPr>
          <a:xfrm>
            <a:off x="531813" y="1383901"/>
            <a:ext cx="11125199" cy="343299"/>
          </a:xfrm>
        </p:spPr>
        <p:txBody>
          <a:bodyPr/>
          <a:lstStyle/>
          <a:p>
            <a:r>
              <a:rPr lang="en-US" dirty="0" smtClean="0"/>
              <a:t>Avoid retraining </a:t>
            </a:r>
            <a:r>
              <a:rPr lang="en-US" dirty="0"/>
              <a:t>with </a:t>
            </a:r>
            <a:r>
              <a:rPr lang="en-US" dirty="0" smtClean="0"/>
              <a:t>transparent </a:t>
            </a:r>
            <a:r>
              <a:rPr lang="en-US" dirty="0"/>
              <a:t>Big Data access from any BI Tool or Application</a:t>
            </a:r>
          </a:p>
          <a:p>
            <a:endParaRPr lang="en-US" dirty="0"/>
          </a:p>
          <a:p>
            <a:endParaRPr lang="en-US" dirty="0">
              <a:solidFill>
                <a:schemeClr val="accent1"/>
              </a:solidFill>
            </a:endParaRPr>
          </a:p>
        </p:txBody>
      </p:sp>
      <p:sp>
        <p:nvSpPr>
          <p:cNvPr id="50" name="Slide Number Placeholder 49"/>
          <p:cNvSpPr>
            <a:spLocks noGrp="1"/>
          </p:cNvSpPr>
          <p:nvPr>
            <p:ph type="sldNum" sz="quarter" idx="4294967295"/>
          </p:nvPr>
        </p:nvSpPr>
        <p:spPr>
          <a:xfrm>
            <a:off x="11276011" y="6556248"/>
            <a:ext cx="381661" cy="182880"/>
          </a:xfrm>
          <a:prstGeom prst="rect">
            <a:avLst/>
          </a:prstGeom>
        </p:spPr>
        <p:txBody>
          <a:bodyPr/>
          <a:lstStyle/>
          <a:p>
            <a:fld id="{C51EAA63-D034-42AE-91FA-B13B9518C7BE}" type="slidenum">
              <a:rPr lang="en-US" smtClean="0"/>
              <a:pPr/>
              <a:t>8</a:t>
            </a:fld>
            <a:endParaRPr lang="en-US" dirty="0"/>
          </a:p>
        </p:txBody>
      </p:sp>
      <p:sp>
        <p:nvSpPr>
          <p:cNvPr id="2" name="TextBox 1"/>
          <p:cNvSpPr txBox="1"/>
          <p:nvPr/>
        </p:nvSpPr>
        <p:spPr>
          <a:xfrm>
            <a:off x="12924712" y="1538941"/>
            <a:ext cx="914400" cy="914400"/>
          </a:xfrm>
          <a:prstGeom prst="rect">
            <a:avLst/>
          </a:prstGeom>
          <a:noFill/>
        </p:spPr>
        <p:txBody>
          <a:bodyPr wrap="none" lIns="0" tIns="0" rIns="0" bIns="0" rtlCol="0">
            <a:noAutofit/>
          </a:bodyPr>
          <a:lstStyle/>
          <a:p>
            <a:pPr>
              <a:lnSpc>
                <a:spcPct val="90000"/>
              </a:lnSpc>
            </a:pPr>
            <a:endParaRPr lang="en-US" dirty="0"/>
          </a:p>
        </p:txBody>
      </p:sp>
      <p:grpSp>
        <p:nvGrpSpPr>
          <p:cNvPr id="3" name="Group 7"/>
          <p:cNvGrpSpPr/>
          <p:nvPr/>
        </p:nvGrpSpPr>
        <p:grpSpPr>
          <a:xfrm>
            <a:off x="1526536" y="1556245"/>
            <a:ext cx="9078410" cy="1687163"/>
            <a:chOff x="1481710" y="1481540"/>
            <a:chExt cx="9078410" cy="1687163"/>
          </a:xfrm>
        </p:grpSpPr>
        <p:sp>
          <p:nvSpPr>
            <p:cNvPr id="19" name="Left Brace 18"/>
            <p:cNvSpPr/>
            <p:nvPr/>
          </p:nvSpPr>
          <p:spPr>
            <a:xfrm rot="5400000">
              <a:off x="5716115" y="-1675302"/>
              <a:ext cx="609600" cy="9078410"/>
            </a:xfrm>
            <a:prstGeom prst="leftBrace">
              <a:avLst>
                <a:gd name="adj1" fmla="val 25865"/>
                <a:gd name="adj2" fmla="val 50000"/>
              </a:avLst>
            </a:prstGeom>
            <a:ln w="63500">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descr="language-sql-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8914" y="1481540"/>
              <a:ext cx="1371600" cy="1371600"/>
            </a:xfrm>
            <a:prstGeom prst="rect">
              <a:avLst/>
            </a:prstGeom>
          </p:spPr>
        </p:pic>
      </p:grpSp>
      <p:sp>
        <p:nvSpPr>
          <p:cNvPr id="20" name="TextBox 19"/>
          <p:cNvSpPr txBox="1"/>
          <p:nvPr/>
        </p:nvSpPr>
        <p:spPr>
          <a:xfrm>
            <a:off x="1760105" y="4267046"/>
            <a:ext cx="1183337" cy="523220"/>
          </a:xfrm>
          <a:prstGeom prst="rect">
            <a:avLst/>
          </a:prstGeom>
          <a:noFill/>
          <a:ln>
            <a:noFill/>
          </a:ln>
        </p:spPr>
        <p:txBody>
          <a:bodyPr wrap="none" rtlCol="0">
            <a:spAutoFit/>
          </a:bodyPr>
          <a:lstStyle/>
          <a:p>
            <a:r>
              <a:rPr lang="en-US" sz="2800" b="1" dirty="0" smtClean="0">
                <a:solidFill>
                  <a:schemeClr val="bg1"/>
                </a:solidFill>
              </a:rPr>
              <a:t>NoSQL</a:t>
            </a:r>
          </a:p>
        </p:txBody>
      </p:sp>
      <p:pic>
        <p:nvPicPr>
          <p:cNvPr id="22" name="Picture 21" descr="cylinder-tall-nosql-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980" y="2915559"/>
            <a:ext cx="2194560" cy="2194560"/>
          </a:xfrm>
          <a:prstGeom prst="rect">
            <a:avLst/>
          </a:prstGeom>
        </p:spPr>
      </p:pic>
      <p:pic>
        <p:nvPicPr>
          <p:cNvPr id="23" name="Picture 22" descr="cylinder-tall-hadoop-blu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9174" y="2915559"/>
            <a:ext cx="2194560" cy="2194560"/>
          </a:xfrm>
          <a:prstGeom prst="rect">
            <a:avLst/>
          </a:prstGeom>
        </p:spPr>
      </p:pic>
      <p:pic>
        <p:nvPicPr>
          <p:cNvPr id="27" name="Picture 26" descr="db-red-oracl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0578" y="2915559"/>
            <a:ext cx="2194560" cy="2194560"/>
          </a:xfrm>
          <a:prstGeom prst="rect">
            <a:avLst/>
          </a:prstGeom>
        </p:spPr>
      </p:pic>
      <p:cxnSp>
        <p:nvCxnSpPr>
          <p:cNvPr id="14" name="Straight Connector 13"/>
          <p:cNvCxnSpPr/>
          <p:nvPr/>
        </p:nvCxnSpPr>
        <p:spPr>
          <a:xfrm>
            <a:off x="3959105" y="3092420"/>
            <a:ext cx="15444" cy="1917354"/>
          </a:xfrm>
          <a:prstGeom prst="line">
            <a:avLst/>
          </a:prstGeom>
          <a:ln w="6350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51070" y="3080662"/>
            <a:ext cx="10335" cy="1935195"/>
          </a:xfrm>
          <a:prstGeom prst="line">
            <a:avLst/>
          </a:prstGeom>
          <a:ln w="635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44270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5"/>
                                        </p:tgtEl>
                                        <p:attrNameLst>
                                          <p:attrName>ppt_w</p:attrName>
                                        </p:attrNameLst>
                                      </p:cBhvr>
                                      <p:tavLst>
                                        <p:tav tm="0">
                                          <p:val>
                                            <p:strVal val="ppt_w"/>
                                          </p:val>
                                        </p:tav>
                                        <p:tav tm="100000">
                                          <p:val>
                                            <p:fltVal val="0"/>
                                          </p:val>
                                        </p:tav>
                                      </p:tavLst>
                                    </p:anim>
                                    <p:anim calcmode="lin" valueType="num">
                                      <p:cBhvr>
                                        <p:cTn id="13" dur="1000"/>
                                        <p:tgtEl>
                                          <p:spTgt spid="15"/>
                                        </p:tgtEl>
                                        <p:attrNameLst>
                                          <p:attrName>ppt_h</p:attrName>
                                        </p:attrNameLst>
                                      </p:cBhvr>
                                      <p:tavLst>
                                        <p:tav tm="0">
                                          <p:val>
                                            <p:strVal val="ppt_h"/>
                                          </p:val>
                                        </p:tav>
                                        <p:tav tm="100000">
                                          <p:val>
                                            <p:fltVal val="0"/>
                                          </p:val>
                                        </p:tav>
                                      </p:tavLst>
                                    </p:anim>
                                    <p:anim calcmode="lin" valueType="num">
                                      <p:cBhvr>
                                        <p:cTn id="14" dur="1000"/>
                                        <p:tgtEl>
                                          <p:spTgt spid="15"/>
                                        </p:tgtEl>
                                        <p:attrNameLst>
                                          <p:attrName>style.rotation</p:attrName>
                                        </p:attrNameLst>
                                      </p:cBhvr>
                                      <p:tavLst>
                                        <p:tav tm="0">
                                          <p:val>
                                            <p:fltVal val="0"/>
                                          </p:val>
                                        </p:tav>
                                        <p:tav tm="100000">
                                          <p:val>
                                            <p:fltVal val="90"/>
                                          </p:val>
                                        </p:tav>
                                      </p:tavLst>
                                    </p:anim>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Big Data – What About Security?</a:t>
            </a:r>
            <a:br>
              <a:rPr lang="en-US" dirty="0" smtClean="0"/>
            </a:br>
            <a:endParaRPr lang="en-US" dirty="0"/>
          </a:p>
        </p:txBody>
      </p:sp>
      <p:sp>
        <p:nvSpPr>
          <p:cNvPr id="8" name="Content Placeholder 5"/>
          <p:cNvSpPr txBox="1">
            <a:spLocks/>
          </p:cNvSpPr>
          <p:nvPr/>
        </p:nvSpPr>
        <p:spPr>
          <a:xfrm>
            <a:off x="711015" y="1066362"/>
            <a:ext cx="10868369" cy="5081814"/>
          </a:xfrm>
          <a:prstGeom prst="rect">
            <a:avLst/>
          </a:prstGeom>
        </p:spPr>
        <p:txBody>
          <a:bodyPr lIns="121899" tIns="60949" rIns="121899" bIns="60949"/>
          <a:lstStyle/>
          <a:p>
            <a:pPr marL="228600" lvl="0" indent="-228600">
              <a:lnSpc>
                <a:spcPct val="90000"/>
              </a:lnSpc>
              <a:spcBef>
                <a:spcPts val="1200"/>
              </a:spcBef>
              <a:buClr>
                <a:srgbClr val="5F5F5F">
                  <a:lumMod val="60000"/>
                  <a:lumOff val="40000"/>
                </a:srgbClr>
              </a:buClr>
              <a:buFont typeface="Arial" panose="020B0604020202020204" pitchFamily="34" charset="0"/>
              <a:buChar char="•"/>
            </a:pPr>
            <a:r>
              <a:rPr lang="en-GB" sz="2800" dirty="0">
                <a:solidFill>
                  <a:srgbClr val="5F5F5F"/>
                </a:solidFill>
              </a:rPr>
              <a:t>Existing Capability</a:t>
            </a: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Authentication through Kerberos </a:t>
            </a: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Authorization through Apache Sentry </a:t>
            </a: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Auditing through </a:t>
            </a:r>
            <a:r>
              <a:rPr lang="en-GB" sz="2400" dirty="0">
                <a:solidFill>
                  <a:srgbClr val="FF0000"/>
                </a:solidFill>
              </a:rPr>
              <a:t>Oracle Audit </a:t>
            </a:r>
            <a:r>
              <a:rPr lang="en-GB" sz="2400" dirty="0" smtClean="0">
                <a:solidFill>
                  <a:srgbClr val="FF0000"/>
                </a:solidFill>
              </a:rPr>
              <a:t>Vault </a:t>
            </a:r>
            <a:r>
              <a:rPr lang="en-GB" sz="2400" dirty="0" smtClean="0">
                <a:solidFill>
                  <a:srgbClr val="5F5F5F"/>
                </a:solidFill>
              </a:rPr>
              <a:t>and </a:t>
            </a:r>
            <a:r>
              <a:rPr lang="en-GB" sz="2400" dirty="0" smtClean="0">
                <a:solidFill>
                  <a:srgbClr val="FF0000"/>
                </a:solidFill>
              </a:rPr>
              <a:t>Database Firewall</a:t>
            </a:r>
            <a:endParaRPr lang="en-GB" sz="2400" dirty="0">
              <a:solidFill>
                <a:srgbClr val="FF0000"/>
              </a:solidFill>
            </a:endParaRP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Encryption for Data-at-Rest</a:t>
            </a: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Network Encryption</a:t>
            </a:r>
          </a:p>
          <a:p>
            <a:pPr marL="228600" lvl="0" indent="-228600">
              <a:lnSpc>
                <a:spcPct val="90000"/>
              </a:lnSpc>
              <a:spcBef>
                <a:spcPts val="1200"/>
              </a:spcBef>
              <a:buClr>
                <a:srgbClr val="5F5F5F">
                  <a:lumMod val="60000"/>
                  <a:lumOff val="40000"/>
                </a:srgbClr>
              </a:buClr>
              <a:buFont typeface="Arial" panose="020B0604020202020204" pitchFamily="34" charset="0"/>
              <a:buChar char="•"/>
            </a:pPr>
            <a:r>
              <a:rPr lang="en-GB" sz="2800" dirty="0">
                <a:solidFill>
                  <a:srgbClr val="FF0000"/>
                </a:solidFill>
              </a:rPr>
              <a:t>Big Data SQL </a:t>
            </a:r>
            <a:r>
              <a:rPr lang="en-GB" sz="2800" dirty="0">
                <a:solidFill>
                  <a:srgbClr val="5F5F5F"/>
                </a:solidFill>
              </a:rPr>
              <a:t>adds</a:t>
            </a: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Advanced Security on Hadoop &amp; NoSQL</a:t>
            </a:r>
          </a:p>
          <a:p>
            <a:pPr marL="731520" lvl="2" indent="-182880">
              <a:lnSpc>
                <a:spcPct val="90000"/>
              </a:lnSpc>
              <a:spcBef>
                <a:spcPts val="600"/>
              </a:spcBef>
              <a:buClr>
                <a:srgbClr val="5F5F5F">
                  <a:lumMod val="60000"/>
                  <a:lumOff val="40000"/>
                </a:srgbClr>
              </a:buClr>
              <a:buFont typeface="Arial" panose="020B0604020202020204" pitchFamily="34" charset="0"/>
              <a:buChar char="•"/>
            </a:pPr>
            <a:r>
              <a:rPr lang="en-GB" sz="2000" dirty="0">
                <a:solidFill>
                  <a:srgbClr val="FF0000"/>
                </a:solidFill>
              </a:rPr>
              <a:t>Masking and Redaction</a:t>
            </a:r>
          </a:p>
          <a:p>
            <a:pPr marL="502920" lvl="1" indent="-228600">
              <a:lnSpc>
                <a:spcPct val="90000"/>
              </a:lnSpc>
              <a:spcBef>
                <a:spcPts val="800"/>
              </a:spcBef>
              <a:buClr>
                <a:srgbClr val="5F5F5F">
                  <a:lumMod val="60000"/>
                  <a:lumOff val="40000"/>
                </a:srgbClr>
              </a:buClr>
              <a:buFont typeface="Arial" panose="020B0604020202020204" pitchFamily="34" charset="0"/>
              <a:buChar char="–"/>
            </a:pPr>
            <a:r>
              <a:rPr lang="en-GB" sz="2400" dirty="0">
                <a:solidFill>
                  <a:srgbClr val="5F5F5F"/>
                </a:solidFill>
              </a:rPr>
              <a:t>Virtual Private Database</a:t>
            </a:r>
          </a:p>
          <a:p>
            <a:pPr marL="731520" lvl="2" indent="-182880">
              <a:lnSpc>
                <a:spcPct val="90000"/>
              </a:lnSpc>
              <a:spcBef>
                <a:spcPts val="600"/>
              </a:spcBef>
              <a:buClr>
                <a:srgbClr val="5F5F5F">
                  <a:lumMod val="60000"/>
                  <a:lumOff val="40000"/>
                </a:srgbClr>
              </a:buClr>
              <a:buFont typeface="Arial" panose="020B0604020202020204" pitchFamily="34" charset="0"/>
              <a:buChar char="•"/>
            </a:pPr>
            <a:r>
              <a:rPr lang="en-GB" sz="2000" dirty="0">
                <a:solidFill>
                  <a:srgbClr val="5F5F5F"/>
                </a:solidFill>
              </a:rPr>
              <a:t>Fine-grain Access Control</a:t>
            </a:r>
          </a:p>
          <a:p>
            <a:pPr marL="304747" indent="-224327" defTabSz="304747">
              <a:buClr>
                <a:srgbClr val="FF0000"/>
              </a:buClr>
              <a:buSzPct val="85000"/>
              <a:buFont typeface="Wingdings" pitchFamily="2" charset="2"/>
              <a:buChar char="§"/>
              <a:defRPr/>
            </a:pPr>
            <a:endParaRPr lang="en-US" sz="2400" dirty="0">
              <a:latin typeface="Arial" pitchFamily="34" charset="0"/>
              <a:cs typeface="Arial" pitchFamily="34" charset="0"/>
            </a:endParaRPr>
          </a:p>
        </p:txBody>
      </p:sp>
      <p:pic>
        <p:nvPicPr>
          <p:cNvPr id="4" name="Picture 3" descr="ic-Security-gray.png"/>
          <p:cNvPicPr>
            <a:picLocks noChangeAspect="1"/>
          </p:cNvPicPr>
          <p:nvPr/>
        </p:nvPicPr>
        <p:blipFill>
          <a:blip r:embed="rId3" cstate="email"/>
          <a:stretch>
            <a:fillRect/>
          </a:stretch>
        </p:blipFill>
        <p:spPr>
          <a:xfrm>
            <a:off x="7966644" y="2253237"/>
            <a:ext cx="3842767" cy="3842767"/>
          </a:xfrm>
          <a:prstGeom prst="rect">
            <a:avLst/>
          </a:prstGeom>
        </p:spPr>
      </p:pic>
    </p:spTree>
    <p:extLst>
      <p:ext uri="{BB962C8B-B14F-4D97-AF65-F5344CB8AC3E}">
        <p14:creationId xmlns:p14="http://schemas.microsoft.com/office/powerpoint/2010/main" val="422751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292680_OOWSF14_16x9">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Oracle_16x9-2014-v2" id="{21E8F4B6-347B-40C1-9A8C-DFBA28E9DEDD}" vid="{4C3152DF-9323-4077-B2C4-B031D71DC4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Theme">
  <a:themeElements>
    <a:clrScheme name="Cloudera MAIN 3">
      <a:dk1>
        <a:srgbClr val="005586"/>
      </a:dk1>
      <a:lt1>
        <a:sysClr val="window" lastClr="FFFFFF"/>
      </a:lt1>
      <a:dk2>
        <a:srgbClr val="29A7DE"/>
      </a:dk2>
      <a:lt2>
        <a:srgbClr val="F5F5F5"/>
      </a:lt2>
      <a:accent1>
        <a:srgbClr val="0078D9"/>
      </a:accent1>
      <a:accent2>
        <a:srgbClr val="82DCD8"/>
      </a:accent2>
      <a:accent3>
        <a:srgbClr val="FFD664"/>
      </a:accent3>
      <a:accent4>
        <a:srgbClr val="E64630"/>
      </a:accent4>
      <a:accent5>
        <a:srgbClr val="505150"/>
      </a:accent5>
      <a:accent6>
        <a:srgbClr val="8FCDD2"/>
      </a:accent6>
      <a:hlink>
        <a:srgbClr val="29A7DE"/>
      </a:hlink>
      <a:folHlink>
        <a:srgbClr val="0078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5"/>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21213</TotalTime>
  <Words>206</Words>
  <Application>Microsoft Macintosh PowerPoint</Application>
  <PresentationFormat>Custom</PresentationFormat>
  <Paragraphs>66</Paragraphs>
  <Slides>10</Slides>
  <Notes>6</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Oracle_16x9_2014</vt:lpstr>
      <vt:lpstr>292680_OOWSF14_16x9</vt:lpstr>
      <vt:lpstr>Office Theme</vt:lpstr>
      <vt:lpstr>Default Theme</vt:lpstr>
      <vt:lpstr>PowerPoint Presentation</vt:lpstr>
      <vt:lpstr>Lightning Speaker</vt:lpstr>
      <vt:lpstr>PowerPoint Presentation</vt:lpstr>
      <vt:lpstr>Successful Big Data Projects</vt:lpstr>
      <vt:lpstr>Extending Data Management…</vt:lpstr>
      <vt:lpstr>Overcoming Barriers to Adoption of New Technologies</vt:lpstr>
      <vt:lpstr>Big Data Analytics Challenge</vt:lpstr>
      <vt:lpstr>Oracle Big Data Management</vt:lpstr>
      <vt:lpstr>Big Data – What About Security? </vt:lpstr>
      <vt:lpstr>Breakthrough Innovation: Oracle Big Data Discovery</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FY15_NAS_H2_Growth_Strategy</dc:title>
  <dc:creator>Strada/Dolan</dc:creator>
  <cp:lastModifiedBy>Megan Dotson</cp:lastModifiedBy>
  <cp:revision>885</cp:revision>
  <cp:lastPrinted>2014-07-15T21:31:53Z</cp:lastPrinted>
  <dcterms:created xsi:type="dcterms:W3CDTF">2014-06-02T14:39:17Z</dcterms:created>
  <dcterms:modified xsi:type="dcterms:W3CDTF">2015-03-24T16:47:42Z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